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3"/>
  </p:notesMasterIdLst>
  <p:sldIdLst>
    <p:sldId id="256" r:id="rId2"/>
    <p:sldId id="257" r:id="rId3"/>
    <p:sldId id="258" r:id="rId4"/>
    <p:sldId id="259" r:id="rId5"/>
    <p:sldId id="261" r:id="rId6"/>
    <p:sldId id="267" r:id="rId7"/>
    <p:sldId id="273" r:id="rId8"/>
    <p:sldId id="275" r:id="rId9"/>
    <p:sldId id="280" r:id="rId10"/>
    <p:sldId id="262" r:id="rId11"/>
    <p:sldId id="284" r:id="rId12"/>
  </p:sldIdLst>
  <p:sldSz cx="9144000" cy="5143500" type="screen16x9"/>
  <p:notesSz cx="6858000" cy="9144000"/>
  <p:embeddedFontLst>
    <p:embeddedFont>
      <p:font typeface="Advent Pro" panose="020B0604020202020204" charset="0"/>
      <p:regular r:id="rId14"/>
      <p:bold r:id="rId15"/>
    </p:embeddedFont>
    <p:embeddedFont>
      <p:font typeface="HomepageBaukasten Bold" charset="0"/>
      <p:regular r:id="rId16"/>
    </p:embeddedFont>
    <p:embeddedFont>
      <p:font typeface="HomepageBaukasten Book" charset="0"/>
      <p:regular r:id="rId17"/>
    </p:embeddedFont>
    <p:embeddedFont>
      <p:font typeface="Roboto" panose="020B060402020202020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8B6B207-0B63-49BC-BEFB-4366550F6FB4}">
  <a:tblStyle styleId="{98B6B207-0B63-49BC-BEFB-4366550F6FB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6b9affecee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6b9affecee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8"/>
        <p:cNvGrpSpPr/>
        <p:nvPr/>
      </p:nvGrpSpPr>
      <p:grpSpPr>
        <a:xfrm>
          <a:off x="0" y="0"/>
          <a:ext cx="0" cy="0"/>
          <a:chOff x="0" y="0"/>
          <a:chExt cx="0" cy="0"/>
        </a:xfrm>
      </p:grpSpPr>
      <p:sp>
        <p:nvSpPr>
          <p:cNvPr id="1449" name="Google Shape;1449;g6ba8e432a2_0_6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0" name="Google Shape;1450;g6ba8e432a2_0_6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6ba8e432a2_1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6ba8e432a2_1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6b5a0b769d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6b5a0b769d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6b5a0b769d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6b5a0b769d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6b9affece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6b9affece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g6b9affecee_0_31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7" name="Google Shape;707;g6b9affecee_0_31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0"/>
        <p:cNvGrpSpPr/>
        <p:nvPr/>
      </p:nvGrpSpPr>
      <p:grpSpPr>
        <a:xfrm>
          <a:off x="0" y="0"/>
          <a:ext cx="0" cy="0"/>
          <a:chOff x="0" y="0"/>
          <a:chExt cx="0" cy="0"/>
        </a:xfrm>
      </p:grpSpPr>
      <p:sp>
        <p:nvSpPr>
          <p:cNvPr id="951" name="Google Shape;951;g6bb3228cbe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2" name="Google Shape;952;g6bb3228cbe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7"/>
        <p:cNvGrpSpPr/>
        <p:nvPr/>
      </p:nvGrpSpPr>
      <p:grpSpPr>
        <a:xfrm>
          <a:off x="0" y="0"/>
          <a:ext cx="0" cy="0"/>
          <a:chOff x="0" y="0"/>
          <a:chExt cx="0" cy="0"/>
        </a:xfrm>
      </p:grpSpPr>
      <p:sp>
        <p:nvSpPr>
          <p:cNvPr id="1008" name="Google Shape;1008;g6ba8e432a2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9" name="Google Shape;1009;g6ba8e432a2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9"/>
        <p:cNvGrpSpPr/>
        <p:nvPr/>
      </p:nvGrpSpPr>
      <p:grpSpPr>
        <a:xfrm>
          <a:off x="0" y="0"/>
          <a:ext cx="0" cy="0"/>
          <a:chOff x="0" y="0"/>
          <a:chExt cx="0" cy="0"/>
        </a:xfrm>
      </p:grpSpPr>
      <p:sp>
        <p:nvSpPr>
          <p:cNvPr id="1350" name="Google Shape;1350;g6ba8e432a2_0_4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1" name="Google Shape;1351;g6ba8e432a2_0_4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23404" y="1130675"/>
            <a:ext cx="3618000" cy="20526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Clr>
                <a:schemeClr val="accent6"/>
              </a:buClr>
              <a:buSzPts val="6000"/>
              <a:buNone/>
              <a:defRPr sz="6000">
                <a:solidFill>
                  <a:schemeClr val="accent6"/>
                </a:solidFill>
              </a:defRPr>
            </a:lvl1pPr>
            <a:lvl2pPr lvl="1">
              <a:spcBef>
                <a:spcPts val="0"/>
              </a:spcBef>
              <a:spcAft>
                <a:spcPts val="0"/>
              </a:spcAft>
              <a:buClr>
                <a:schemeClr val="accent6"/>
              </a:buClr>
              <a:buSzPts val="5200"/>
              <a:buNone/>
              <a:defRPr sz="5200">
                <a:solidFill>
                  <a:schemeClr val="accent6"/>
                </a:solidFill>
              </a:defRPr>
            </a:lvl2pPr>
            <a:lvl3pPr lvl="2">
              <a:spcBef>
                <a:spcPts val="0"/>
              </a:spcBef>
              <a:spcAft>
                <a:spcPts val="0"/>
              </a:spcAft>
              <a:buClr>
                <a:schemeClr val="accent6"/>
              </a:buClr>
              <a:buSzPts val="5200"/>
              <a:buNone/>
              <a:defRPr sz="5200">
                <a:solidFill>
                  <a:schemeClr val="accent6"/>
                </a:solidFill>
              </a:defRPr>
            </a:lvl3pPr>
            <a:lvl4pPr lvl="3">
              <a:spcBef>
                <a:spcPts val="0"/>
              </a:spcBef>
              <a:spcAft>
                <a:spcPts val="0"/>
              </a:spcAft>
              <a:buClr>
                <a:schemeClr val="accent6"/>
              </a:buClr>
              <a:buSzPts val="5200"/>
              <a:buNone/>
              <a:defRPr sz="5200">
                <a:solidFill>
                  <a:schemeClr val="accent6"/>
                </a:solidFill>
              </a:defRPr>
            </a:lvl4pPr>
            <a:lvl5pPr lvl="4">
              <a:spcBef>
                <a:spcPts val="0"/>
              </a:spcBef>
              <a:spcAft>
                <a:spcPts val="0"/>
              </a:spcAft>
              <a:buClr>
                <a:schemeClr val="accent6"/>
              </a:buClr>
              <a:buSzPts val="5200"/>
              <a:buNone/>
              <a:defRPr sz="5200">
                <a:solidFill>
                  <a:schemeClr val="accent6"/>
                </a:solidFill>
              </a:defRPr>
            </a:lvl5pPr>
            <a:lvl6pPr lvl="5">
              <a:spcBef>
                <a:spcPts val="0"/>
              </a:spcBef>
              <a:spcAft>
                <a:spcPts val="0"/>
              </a:spcAft>
              <a:buClr>
                <a:schemeClr val="accent6"/>
              </a:buClr>
              <a:buSzPts val="5200"/>
              <a:buNone/>
              <a:defRPr sz="5200">
                <a:solidFill>
                  <a:schemeClr val="accent6"/>
                </a:solidFill>
              </a:defRPr>
            </a:lvl6pPr>
            <a:lvl7pPr lvl="6">
              <a:spcBef>
                <a:spcPts val="0"/>
              </a:spcBef>
              <a:spcAft>
                <a:spcPts val="0"/>
              </a:spcAft>
              <a:buClr>
                <a:schemeClr val="accent6"/>
              </a:buClr>
              <a:buSzPts val="5200"/>
              <a:buNone/>
              <a:defRPr sz="5200">
                <a:solidFill>
                  <a:schemeClr val="accent6"/>
                </a:solidFill>
              </a:defRPr>
            </a:lvl7pPr>
            <a:lvl8pPr lvl="7">
              <a:spcBef>
                <a:spcPts val="0"/>
              </a:spcBef>
              <a:spcAft>
                <a:spcPts val="0"/>
              </a:spcAft>
              <a:buClr>
                <a:schemeClr val="accent6"/>
              </a:buClr>
              <a:buSzPts val="5200"/>
              <a:buNone/>
              <a:defRPr sz="5200">
                <a:solidFill>
                  <a:schemeClr val="accent6"/>
                </a:solidFill>
              </a:defRPr>
            </a:lvl8pPr>
            <a:lvl9pPr lvl="8">
              <a:spcBef>
                <a:spcPts val="0"/>
              </a:spcBef>
              <a:spcAft>
                <a:spcPts val="0"/>
              </a:spcAft>
              <a:buClr>
                <a:schemeClr val="accent6"/>
              </a:buClr>
              <a:buSzPts val="5200"/>
              <a:buNone/>
              <a:defRPr sz="5200">
                <a:solidFill>
                  <a:schemeClr val="accent6"/>
                </a:solidFill>
              </a:defRPr>
            </a:lvl9pPr>
          </a:lstStyle>
          <a:p>
            <a:endParaRPr/>
          </a:p>
        </p:txBody>
      </p:sp>
      <p:sp>
        <p:nvSpPr>
          <p:cNvPr id="10" name="Google Shape;10;p2"/>
          <p:cNvSpPr txBox="1">
            <a:spLocks noGrp="1"/>
          </p:cNvSpPr>
          <p:nvPr>
            <p:ph type="subTitle" idx="1"/>
          </p:nvPr>
        </p:nvSpPr>
        <p:spPr>
          <a:xfrm>
            <a:off x="623400" y="3372625"/>
            <a:ext cx="36180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Text 1">
  <p:cSld name="SECTION_TITLE_AND_DESCRIPTION_3">
    <p:spTree>
      <p:nvGrpSpPr>
        <p:cNvPr id="1" name="Shape 87"/>
        <p:cNvGrpSpPr/>
        <p:nvPr/>
      </p:nvGrpSpPr>
      <p:grpSpPr>
        <a:xfrm>
          <a:off x="0" y="0"/>
          <a:ext cx="0" cy="0"/>
          <a:chOff x="0" y="0"/>
          <a:chExt cx="0" cy="0"/>
        </a:xfrm>
      </p:grpSpPr>
      <p:sp>
        <p:nvSpPr>
          <p:cNvPr id="88" name="Google Shape;88;p18"/>
          <p:cNvSpPr txBox="1">
            <a:spLocks noGrp="1"/>
          </p:cNvSpPr>
          <p:nvPr>
            <p:ph type="subTitle" idx="1"/>
          </p:nvPr>
        </p:nvSpPr>
        <p:spPr>
          <a:xfrm>
            <a:off x="5208325" y="1199550"/>
            <a:ext cx="3111000" cy="1450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accent6"/>
              </a:buClr>
              <a:buSzPts val="3000"/>
              <a:buFont typeface="Advent Pro"/>
              <a:buNone/>
              <a:defRPr sz="3000" b="1">
                <a:solidFill>
                  <a:schemeClr val="accent6"/>
                </a:solidFill>
                <a:latin typeface="Advent Pro"/>
                <a:ea typeface="Advent Pro"/>
                <a:cs typeface="Advent Pro"/>
                <a:sym typeface="Advent Pro"/>
              </a:defRPr>
            </a:lvl1pPr>
            <a:lvl2pPr lvl="1" rtl="0">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2pPr>
            <a:lvl3pPr lvl="2" rtl="0">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3pPr>
            <a:lvl4pPr lvl="3" rtl="0">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4pPr>
            <a:lvl5pPr lvl="4" rtl="0">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5pPr>
            <a:lvl6pPr lvl="5" rtl="0">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6pPr>
            <a:lvl7pPr lvl="6" rtl="0">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7pPr>
            <a:lvl8pPr lvl="7" rtl="0">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8pPr>
            <a:lvl9pPr lvl="8" rtl="0">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9pPr>
          </a:lstStyle>
          <a:p>
            <a:endParaRPr/>
          </a:p>
        </p:txBody>
      </p:sp>
      <p:sp>
        <p:nvSpPr>
          <p:cNvPr id="89" name="Google Shape;89;p18"/>
          <p:cNvSpPr txBox="1">
            <a:spLocks noGrp="1"/>
          </p:cNvSpPr>
          <p:nvPr>
            <p:ph type="body" idx="2"/>
          </p:nvPr>
        </p:nvSpPr>
        <p:spPr>
          <a:xfrm>
            <a:off x="5208325" y="2778821"/>
            <a:ext cx="3111000" cy="1509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42900" rtl="0">
              <a:spcBef>
                <a:spcPts val="1600"/>
              </a:spcBef>
              <a:spcAft>
                <a:spcPts val="0"/>
              </a:spcAft>
              <a:buSzPts val="1800"/>
              <a:buChar char="○"/>
              <a:defRPr sz="1800"/>
            </a:lvl2pPr>
            <a:lvl3pPr marL="1371600" lvl="2" indent="-342900" rtl="0">
              <a:spcBef>
                <a:spcPts val="1600"/>
              </a:spcBef>
              <a:spcAft>
                <a:spcPts val="0"/>
              </a:spcAft>
              <a:buSzPts val="1800"/>
              <a:buChar char="■"/>
              <a:defRPr sz="1800"/>
            </a:lvl3pPr>
            <a:lvl4pPr marL="1828800" lvl="3" indent="-342900" rtl="0">
              <a:spcBef>
                <a:spcPts val="1600"/>
              </a:spcBef>
              <a:spcAft>
                <a:spcPts val="0"/>
              </a:spcAft>
              <a:buSzPts val="1800"/>
              <a:buChar char="●"/>
              <a:defRPr sz="1800"/>
            </a:lvl4pPr>
            <a:lvl5pPr marL="2286000" lvl="4" indent="-342900" rtl="0">
              <a:spcBef>
                <a:spcPts val="1600"/>
              </a:spcBef>
              <a:spcAft>
                <a:spcPts val="0"/>
              </a:spcAft>
              <a:buSzPts val="1800"/>
              <a:buChar char="○"/>
              <a:defRPr sz="1800"/>
            </a:lvl5pPr>
            <a:lvl6pPr marL="2743200" lvl="5" indent="-342900" rtl="0">
              <a:spcBef>
                <a:spcPts val="1600"/>
              </a:spcBef>
              <a:spcAft>
                <a:spcPts val="0"/>
              </a:spcAft>
              <a:buSzPts val="1800"/>
              <a:buChar char="■"/>
              <a:defRPr sz="1800"/>
            </a:lvl6pPr>
            <a:lvl7pPr marL="3200400" lvl="6" indent="-342900" rtl="0">
              <a:spcBef>
                <a:spcPts val="1600"/>
              </a:spcBef>
              <a:spcAft>
                <a:spcPts val="0"/>
              </a:spcAft>
              <a:buSzPts val="1800"/>
              <a:buChar char="●"/>
              <a:defRPr sz="1800"/>
            </a:lvl7pPr>
            <a:lvl8pPr marL="3657600" lvl="7" indent="-342900" rtl="0">
              <a:spcBef>
                <a:spcPts val="1600"/>
              </a:spcBef>
              <a:spcAft>
                <a:spcPts val="0"/>
              </a:spcAft>
              <a:buSzPts val="1800"/>
              <a:buChar char="○"/>
              <a:defRPr sz="1800"/>
            </a:lvl8pPr>
            <a:lvl9pPr marL="4114800" lvl="8" indent="-342900" rtl="0">
              <a:spcBef>
                <a:spcPts val="1600"/>
              </a:spcBef>
              <a:spcAft>
                <a:spcPts val="1600"/>
              </a:spcAft>
              <a:buSzPts val="1800"/>
              <a:buChar char="■"/>
              <a:defRPr sz="18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anks + Credits">
  <p:cSld name="ONE_COLUMN_TEXT_1_1_1">
    <p:spTree>
      <p:nvGrpSpPr>
        <p:cNvPr id="1" name="Shape 126"/>
        <p:cNvGrpSpPr/>
        <p:nvPr/>
      </p:nvGrpSpPr>
      <p:grpSpPr>
        <a:xfrm>
          <a:off x="0" y="0"/>
          <a:ext cx="0" cy="0"/>
          <a:chOff x="0" y="0"/>
          <a:chExt cx="0" cy="0"/>
        </a:xfrm>
      </p:grpSpPr>
      <p:sp>
        <p:nvSpPr>
          <p:cNvPr id="127" name="Google Shape;127;p23"/>
          <p:cNvSpPr txBox="1">
            <a:spLocks noGrp="1"/>
          </p:cNvSpPr>
          <p:nvPr>
            <p:ph type="title"/>
          </p:nvPr>
        </p:nvSpPr>
        <p:spPr>
          <a:xfrm>
            <a:off x="796050" y="775250"/>
            <a:ext cx="75519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6000"/>
              <a:buNone/>
              <a:defRPr sz="6000">
                <a:solidFill>
                  <a:schemeClr val="accent6"/>
                </a:solidFill>
              </a:defRPr>
            </a:lvl1pPr>
            <a:lvl2pPr lvl="1" algn="ctr" rtl="0">
              <a:spcBef>
                <a:spcPts val="0"/>
              </a:spcBef>
              <a:spcAft>
                <a:spcPts val="0"/>
              </a:spcAft>
              <a:buClr>
                <a:schemeClr val="accent6"/>
              </a:buClr>
              <a:buSzPts val="6000"/>
              <a:buNone/>
              <a:defRPr sz="6000">
                <a:solidFill>
                  <a:schemeClr val="accent6"/>
                </a:solidFill>
              </a:defRPr>
            </a:lvl2pPr>
            <a:lvl3pPr lvl="2" algn="ctr" rtl="0">
              <a:spcBef>
                <a:spcPts val="0"/>
              </a:spcBef>
              <a:spcAft>
                <a:spcPts val="0"/>
              </a:spcAft>
              <a:buClr>
                <a:schemeClr val="accent6"/>
              </a:buClr>
              <a:buSzPts val="6000"/>
              <a:buNone/>
              <a:defRPr sz="6000">
                <a:solidFill>
                  <a:schemeClr val="accent6"/>
                </a:solidFill>
              </a:defRPr>
            </a:lvl3pPr>
            <a:lvl4pPr lvl="3" algn="ctr" rtl="0">
              <a:spcBef>
                <a:spcPts val="0"/>
              </a:spcBef>
              <a:spcAft>
                <a:spcPts val="0"/>
              </a:spcAft>
              <a:buClr>
                <a:schemeClr val="accent6"/>
              </a:buClr>
              <a:buSzPts val="6000"/>
              <a:buNone/>
              <a:defRPr sz="6000">
                <a:solidFill>
                  <a:schemeClr val="accent6"/>
                </a:solidFill>
              </a:defRPr>
            </a:lvl4pPr>
            <a:lvl5pPr lvl="4" algn="ctr" rtl="0">
              <a:spcBef>
                <a:spcPts val="0"/>
              </a:spcBef>
              <a:spcAft>
                <a:spcPts val="0"/>
              </a:spcAft>
              <a:buClr>
                <a:schemeClr val="accent6"/>
              </a:buClr>
              <a:buSzPts val="6000"/>
              <a:buNone/>
              <a:defRPr sz="6000">
                <a:solidFill>
                  <a:schemeClr val="accent6"/>
                </a:solidFill>
              </a:defRPr>
            </a:lvl5pPr>
            <a:lvl6pPr lvl="5" algn="ctr" rtl="0">
              <a:spcBef>
                <a:spcPts val="0"/>
              </a:spcBef>
              <a:spcAft>
                <a:spcPts val="0"/>
              </a:spcAft>
              <a:buClr>
                <a:schemeClr val="accent6"/>
              </a:buClr>
              <a:buSzPts val="6000"/>
              <a:buNone/>
              <a:defRPr sz="6000">
                <a:solidFill>
                  <a:schemeClr val="accent6"/>
                </a:solidFill>
              </a:defRPr>
            </a:lvl6pPr>
            <a:lvl7pPr lvl="6" algn="ctr" rtl="0">
              <a:spcBef>
                <a:spcPts val="0"/>
              </a:spcBef>
              <a:spcAft>
                <a:spcPts val="0"/>
              </a:spcAft>
              <a:buClr>
                <a:schemeClr val="accent6"/>
              </a:buClr>
              <a:buSzPts val="6000"/>
              <a:buNone/>
              <a:defRPr sz="6000">
                <a:solidFill>
                  <a:schemeClr val="accent6"/>
                </a:solidFill>
              </a:defRPr>
            </a:lvl7pPr>
            <a:lvl8pPr lvl="7" algn="ctr" rtl="0">
              <a:spcBef>
                <a:spcPts val="0"/>
              </a:spcBef>
              <a:spcAft>
                <a:spcPts val="0"/>
              </a:spcAft>
              <a:buClr>
                <a:schemeClr val="accent6"/>
              </a:buClr>
              <a:buSzPts val="6000"/>
              <a:buNone/>
              <a:defRPr sz="6000">
                <a:solidFill>
                  <a:schemeClr val="accent6"/>
                </a:solidFill>
              </a:defRPr>
            </a:lvl8pPr>
            <a:lvl9pPr lvl="8" algn="ctr" rtl="0">
              <a:spcBef>
                <a:spcPts val="0"/>
              </a:spcBef>
              <a:spcAft>
                <a:spcPts val="0"/>
              </a:spcAft>
              <a:buClr>
                <a:schemeClr val="accent6"/>
              </a:buClr>
              <a:buSzPts val="6000"/>
              <a:buNone/>
              <a:defRPr sz="6000">
                <a:solidFill>
                  <a:schemeClr val="accent6"/>
                </a:solidFill>
              </a:defRPr>
            </a:lvl9pPr>
          </a:lstStyle>
          <a:p>
            <a:endParaRPr/>
          </a:p>
        </p:txBody>
      </p:sp>
      <p:cxnSp>
        <p:nvCxnSpPr>
          <p:cNvPr id="128" name="Google Shape;128;p23"/>
          <p:cNvCxnSpPr/>
          <p:nvPr/>
        </p:nvCxnSpPr>
        <p:spPr>
          <a:xfrm>
            <a:off x="4309800" y="1597700"/>
            <a:ext cx="524400" cy="0"/>
          </a:xfrm>
          <a:prstGeom prst="straightConnector1">
            <a:avLst/>
          </a:prstGeom>
          <a:noFill/>
          <a:ln w="38100" cap="flat" cmpd="sng">
            <a:solidFill>
              <a:schemeClr val="accent6"/>
            </a:solidFill>
            <a:prstDash val="solid"/>
            <a:round/>
            <a:headEnd type="none" w="med" len="med"/>
            <a:tailEnd type="none" w="med" len="med"/>
          </a:ln>
        </p:spPr>
      </p:cxnSp>
      <p:sp>
        <p:nvSpPr>
          <p:cNvPr id="129" name="Google Shape;129;p23"/>
          <p:cNvSpPr txBox="1">
            <a:spLocks noGrp="1"/>
          </p:cNvSpPr>
          <p:nvPr>
            <p:ph type="subTitle" idx="1"/>
          </p:nvPr>
        </p:nvSpPr>
        <p:spPr>
          <a:xfrm>
            <a:off x="2669850" y="1791275"/>
            <a:ext cx="3804300" cy="117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30" name="Google Shape;130;p23"/>
          <p:cNvSpPr txBox="1"/>
          <p:nvPr/>
        </p:nvSpPr>
        <p:spPr>
          <a:xfrm>
            <a:off x="3017400" y="3634450"/>
            <a:ext cx="3109200" cy="10191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000">
                <a:solidFill>
                  <a:srgbClr val="434343"/>
                </a:solidFill>
                <a:latin typeface="Roboto"/>
                <a:ea typeface="Roboto"/>
                <a:cs typeface="Roboto"/>
                <a:sym typeface="Roboto"/>
              </a:rPr>
              <a:t>CREDITS: This presentation template was created by </a:t>
            </a:r>
            <a:r>
              <a:rPr lang="en" sz="1000" b="1">
                <a:solidFill>
                  <a:srgbClr val="434343"/>
                </a:solidFill>
                <a:uFill>
                  <a:noFill/>
                </a:uFill>
                <a:latin typeface="Roboto"/>
                <a:ea typeface="Roboto"/>
                <a:cs typeface="Roboto"/>
                <a:sym typeface="Roboto"/>
                <a:hlinkClick r:id="rId2"/>
              </a:rPr>
              <a:t>Slidesgo</a:t>
            </a:r>
            <a:r>
              <a:rPr lang="en" sz="1000">
                <a:solidFill>
                  <a:srgbClr val="434343"/>
                </a:solidFill>
                <a:latin typeface="Roboto"/>
                <a:ea typeface="Roboto"/>
                <a:cs typeface="Roboto"/>
                <a:sym typeface="Roboto"/>
              </a:rPr>
              <a:t>, including icons by </a:t>
            </a:r>
            <a:r>
              <a:rPr lang="en" sz="1000" b="1">
                <a:solidFill>
                  <a:srgbClr val="434343"/>
                </a:solidFill>
                <a:uFill>
                  <a:noFill/>
                </a:uFill>
                <a:latin typeface="Roboto"/>
                <a:ea typeface="Roboto"/>
                <a:cs typeface="Roboto"/>
                <a:sym typeface="Roboto"/>
                <a:hlinkClick r:id="rId3"/>
              </a:rPr>
              <a:t>Flaticon</a:t>
            </a:r>
            <a:r>
              <a:rPr lang="en" sz="1000">
                <a:solidFill>
                  <a:srgbClr val="434343"/>
                </a:solidFill>
                <a:latin typeface="Roboto"/>
                <a:ea typeface="Roboto"/>
                <a:cs typeface="Roboto"/>
                <a:sym typeface="Roboto"/>
              </a:rPr>
              <a:t>, and infographics &amp; images by </a:t>
            </a:r>
            <a:r>
              <a:rPr lang="en" sz="1000" b="1">
                <a:solidFill>
                  <a:srgbClr val="434343"/>
                </a:solidFill>
                <a:uFill>
                  <a:noFill/>
                </a:uFill>
                <a:latin typeface="Roboto"/>
                <a:ea typeface="Roboto"/>
                <a:cs typeface="Roboto"/>
                <a:sym typeface="Roboto"/>
                <a:hlinkClick r:id="rId4"/>
              </a:rPr>
              <a:t>Freepik</a:t>
            </a:r>
            <a:r>
              <a:rPr lang="en" sz="1000">
                <a:solidFill>
                  <a:srgbClr val="434343"/>
                </a:solidFill>
                <a:latin typeface="Roboto"/>
                <a:ea typeface="Roboto"/>
                <a:cs typeface="Roboto"/>
                <a:sym typeface="Roboto"/>
              </a:rPr>
              <a:t>. </a:t>
            </a:r>
            <a:endParaRPr sz="1000">
              <a:solidFill>
                <a:srgbClr val="434343"/>
              </a:solidFill>
              <a:latin typeface="Roboto"/>
              <a:ea typeface="Roboto"/>
              <a:cs typeface="Roboto"/>
              <a:sym typeface="Roboto"/>
            </a:endParaRPr>
          </a:p>
          <a:p>
            <a:pPr marL="0" lvl="0" indent="0" algn="ctr" rtl="0">
              <a:spcBef>
                <a:spcPts val="300"/>
              </a:spcBef>
              <a:spcAft>
                <a:spcPts val="0"/>
              </a:spcAft>
              <a:buNone/>
            </a:pPr>
            <a:endParaRPr sz="1000" b="1">
              <a:solidFill>
                <a:srgbClr val="434343"/>
              </a:solidFill>
              <a:latin typeface="Roboto"/>
              <a:ea typeface="Roboto"/>
              <a:cs typeface="Roboto"/>
              <a:sym typeface="Robo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5347800" y="1283075"/>
            <a:ext cx="3898500" cy="2052600"/>
          </a:xfrm>
          <a:prstGeom prst="rect">
            <a:avLst/>
          </a:prstGeom>
        </p:spPr>
        <p:txBody>
          <a:bodyPr spcFirstLastPara="1" wrap="square" lIns="91425" tIns="91425" rIns="91425" bIns="91425" anchor="b" anchorCtr="0">
            <a:noAutofit/>
          </a:bodyPr>
          <a:lstStyle>
            <a:lvl1pPr lvl="0" rtl="0">
              <a:lnSpc>
                <a:spcPct val="80000"/>
              </a:lnSpc>
              <a:spcBef>
                <a:spcPts val="0"/>
              </a:spcBef>
              <a:spcAft>
                <a:spcPts val="0"/>
              </a:spcAft>
              <a:buClr>
                <a:schemeClr val="accent6"/>
              </a:buClr>
              <a:buSzPts val="3600"/>
              <a:buNone/>
              <a:defRPr sz="3600">
                <a:solidFill>
                  <a:schemeClr val="accent6"/>
                </a:solidFill>
              </a:defRPr>
            </a:lvl1pPr>
            <a:lvl2pPr lvl="1" rtl="0">
              <a:spcBef>
                <a:spcPts val="0"/>
              </a:spcBef>
              <a:spcAft>
                <a:spcPts val="0"/>
              </a:spcAft>
              <a:buClr>
                <a:schemeClr val="accent6"/>
              </a:buClr>
              <a:buSzPts val="5200"/>
              <a:buNone/>
              <a:defRPr sz="5200">
                <a:solidFill>
                  <a:schemeClr val="accent6"/>
                </a:solidFill>
              </a:defRPr>
            </a:lvl2pPr>
            <a:lvl3pPr lvl="2" rtl="0">
              <a:spcBef>
                <a:spcPts val="0"/>
              </a:spcBef>
              <a:spcAft>
                <a:spcPts val="0"/>
              </a:spcAft>
              <a:buClr>
                <a:schemeClr val="accent6"/>
              </a:buClr>
              <a:buSzPts val="5200"/>
              <a:buNone/>
              <a:defRPr sz="5200">
                <a:solidFill>
                  <a:schemeClr val="accent6"/>
                </a:solidFill>
              </a:defRPr>
            </a:lvl3pPr>
            <a:lvl4pPr lvl="3" rtl="0">
              <a:spcBef>
                <a:spcPts val="0"/>
              </a:spcBef>
              <a:spcAft>
                <a:spcPts val="0"/>
              </a:spcAft>
              <a:buClr>
                <a:schemeClr val="accent6"/>
              </a:buClr>
              <a:buSzPts val="5200"/>
              <a:buNone/>
              <a:defRPr sz="5200">
                <a:solidFill>
                  <a:schemeClr val="accent6"/>
                </a:solidFill>
              </a:defRPr>
            </a:lvl4pPr>
            <a:lvl5pPr lvl="4" rtl="0">
              <a:spcBef>
                <a:spcPts val="0"/>
              </a:spcBef>
              <a:spcAft>
                <a:spcPts val="0"/>
              </a:spcAft>
              <a:buClr>
                <a:schemeClr val="accent6"/>
              </a:buClr>
              <a:buSzPts val="5200"/>
              <a:buNone/>
              <a:defRPr sz="5200">
                <a:solidFill>
                  <a:schemeClr val="accent6"/>
                </a:solidFill>
              </a:defRPr>
            </a:lvl5pPr>
            <a:lvl6pPr lvl="5" rtl="0">
              <a:spcBef>
                <a:spcPts val="0"/>
              </a:spcBef>
              <a:spcAft>
                <a:spcPts val="0"/>
              </a:spcAft>
              <a:buClr>
                <a:schemeClr val="accent6"/>
              </a:buClr>
              <a:buSzPts val="5200"/>
              <a:buNone/>
              <a:defRPr sz="5200">
                <a:solidFill>
                  <a:schemeClr val="accent6"/>
                </a:solidFill>
              </a:defRPr>
            </a:lvl6pPr>
            <a:lvl7pPr lvl="6" rtl="0">
              <a:spcBef>
                <a:spcPts val="0"/>
              </a:spcBef>
              <a:spcAft>
                <a:spcPts val="0"/>
              </a:spcAft>
              <a:buClr>
                <a:schemeClr val="accent6"/>
              </a:buClr>
              <a:buSzPts val="5200"/>
              <a:buNone/>
              <a:defRPr sz="5200">
                <a:solidFill>
                  <a:schemeClr val="accent6"/>
                </a:solidFill>
              </a:defRPr>
            </a:lvl7pPr>
            <a:lvl8pPr lvl="7" rtl="0">
              <a:spcBef>
                <a:spcPts val="0"/>
              </a:spcBef>
              <a:spcAft>
                <a:spcPts val="0"/>
              </a:spcAft>
              <a:buClr>
                <a:schemeClr val="accent6"/>
              </a:buClr>
              <a:buSzPts val="5200"/>
              <a:buNone/>
              <a:defRPr sz="5200">
                <a:solidFill>
                  <a:schemeClr val="accent6"/>
                </a:solidFill>
              </a:defRPr>
            </a:lvl8pPr>
            <a:lvl9pPr lvl="8" rtl="0">
              <a:spcBef>
                <a:spcPts val="0"/>
              </a:spcBef>
              <a:spcAft>
                <a:spcPts val="0"/>
              </a:spcAft>
              <a:buClr>
                <a:schemeClr val="accent6"/>
              </a:buClr>
              <a:buSzPts val="5200"/>
              <a:buNone/>
              <a:defRPr sz="5200">
                <a:solidFill>
                  <a:schemeClr val="accent6"/>
                </a:solidFill>
              </a:defRPr>
            </a:lvl9pPr>
          </a:lstStyle>
          <a:p>
            <a:endParaRPr/>
          </a:p>
        </p:txBody>
      </p:sp>
      <p:sp>
        <p:nvSpPr>
          <p:cNvPr id="13" name="Google Shape;13;p3"/>
          <p:cNvSpPr txBox="1">
            <a:spLocks noGrp="1"/>
          </p:cNvSpPr>
          <p:nvPr>
            <p:ph type="subTitle" idx="1"/>
          </p:nvPr>
        </p:nvSpPr>
        <p:spPr>
          <a:xfrm>
            <a:off x="5347800" y="3372625"/>
            <a:ext cx="29145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a:endParaRPr/>
          </a:p>
        </p:txBody>
      </p:sp>
      <p:sp>
        <p:nvSpPr>
          <p:cNvPr id="14" name="Google Shape;14;p3"/>
          <p:cNvSpPr txBox="1">
            <a:spLocks noGrp="1"/>
          </p:cNvSpPr>
          <p:nvPr>
            <p:ph type="title" idx="2" hasCustomPrompt="1"/>
          </p:nvPr>
        </p:nvSpPr>
        <p:spPr>
          <a:xfrm>
            <a:off x="5347800" y="1262375"/>
            <a:ext cx="1913700" cy="792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6"/>
              </a:buClr>
              <a:buSzPts val="7200"/>
              <a:buNone/>
              <a:defRPr sz="7200">
                <a:solidFill>
                  <a:schemeClr val="accent6"/>
                </a:solidFill>
              </a:defRPr>
            </a:lvl1pPr>
            <a:lvl2pPr lvl="1" rtl="0">
              <a:spcBef>
                <a:spcPts val="0"/>
              </a:spcBef>
              <a:spcAft>
                <a:spcPts val="0"/>
              </a:spcAft>
              <a:buClr>
                <a:schemeClr val="accent6"/>
              </a:buClr>
              <a:buSzPts val="6000"/>
              <a:buNone/>
              <a:defRPr sz="6000">
                <a:solidFill>
                  <a:schemeClr val="accent6"/>
                </a:solidFill>
              </a:defRPr>
            </a:lvl2pPr>
            <a:lvl3pPr lvl="2" rtl="0">
              <a:spcBef>
                <a:spcPts val="0"/>
              </a:spcBef>
              <a:spcAft>
                <a:spcPts val="0"/>
              </a:spcAft>
              <a:buClr>
                <a:schemeClr val="accent6"/>
              </a:buClr>
              <a:buSzPts val="6000"/>
              <a:buNone/>
              <a:defRPr sz="6000">
                <a:solidFill>
                  <a:schemeClr val="accent6"/>
                </a:solidFill>
              </a:defRPr>
            </a:lvl3pPr>
            <a:lvl4pPr lvl="3" rtl="0">
              <a:spcBef>
                <a:spcPts val="0"/>
              </a:spcBef>
              <a:spcAft>
                <a:spcPts val="0"/>
              </a:spcAft>
              <a:buClr>
                <a:schemeClr val="accent6"/>
              </a:buClr>
              <a:buSzPts val="6000"/>
              <a:buNone/>
              <a:defRPr sz="6000">
                <a:solidFill>
                  <a:schemeClr val="accent6"/>
                </a:solidFill>
              </a:defRPr>
            </a:lvl4pPr>
            <a:lvl5pPr lvl="4" rtl="0">
              <a:spcBef>
                <a:spcPts val="0"/>
              </a:spcBef>
              <a:spcAft>
                <a:spcPts val="0"/>
              </a:spcAft>
              <a:buClr>
                <a:schemeClr val="accent6"/>
              </a:buClr>
              <a:buSzPts val="6000"/>
              <a:buNone/>
              <a:defRPr sz="6000">
                <a:solidFill>
                  <a:schemeClr val="accent6"/>
                </a:solidFill>
              </a:defRPr>
            </a:lvl5pPr>
            <a:lvl6pPr lvl="5" rtl="0">
              <a:spcBef>
                <a:spcPts val="0"/>
              </a:spcBef>
              <a:spcAft>
                <a:spcPts val="0"/>
              </a:spcAft>
              <a:buClr>
                <a:schemeClr val="accent6"/>
              </a:buClr>
              <a:buSzPts val="6000"/>
              <a:buNone/>
              <a:defRPr sz="6000">
                <a:solidFill>
                  <a:schemeClr val="accent6"/>
                </a:solidFill>
              </a:defRPr>
            </a:lvl6pPr>
            <a:lvl7pPr lvl="6" rtl="0">
              <a:spcBef>
                <a:spcPts val="0"/>
              </a:spcBef>
              <a:spcAft>
                <a:spcPts val="0"/>
              </a:spcAft>
              <a:buClr>
                <a:schemeClr val="accent6"/>
              </a:buClr>
              <a:buSzPts val="6000"/>
              <a:buNone/>
              <a:defRPr sz="6000">
                <a:solidFill>
                  <a:schemeClr val="accent6"/>
                </a:solidFill>
              </a:defRPr>
            </a:lvl7pPr>
            <a:lvl8pPr lvl="7" rtl="0">
              <a:spcBef>
                <a:spcPts val="0"/>
              </a:spcBef>
              <a:spcAft>
                <a:spcPts val="0"/>
              </a:spcAft>
              <a:buClr>
                <a:schemeClr val="accent6"/>
              </a:buClr>
              <a:buSzPts val="6000"/>
              <a:buNone/>
              <a:defRPr sz="6000">
                <a:solidFill>
                  <a:schemeClr val="accent6"/>
                </a:solidFill>
              </a:defRPr>
            </a:lvl8pPr>
            <a:lvl9pPr lvl="8" rtl="0">
              <a:spcBef>
                <a:spcPts val="0"/>
              </a:spcBef>
              <a:spcAft>
                <a:spcPts val="0"/>
              </a:spcAft>
              <a:buClr>
                <a:schemeClr val="accent6"/>
              </a:buClr>
              <a:buSzPts val="6000"/>
              <a:buNone/>
              <a:defRPr sz="6000">
                <a:solidFill>
                  <a:schemeClr val="accent6"/>
                </a:solidFill>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878850" y="1228675"/>
            <a:ext cx="73863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7" name="Google Shape;17;p4"/>
          <p:cNvSpPr txBox="1">
            <a:spLocks noGrp="1"/>
          </p:cNvSpPr>
          <p:nvPr>
            <p:ph type="title"/>
          </p:nvPr>
        </p:nvSpPr>
        <p:spPr>
          <a:xfrm>
            <a:off x="796050" y="201100"/>
            <a:ext cx="75519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18" name="Google Shape;18;p4"/>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796050" y="201100"/>
            <a:ext cx="75519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26" name="Google Shape;26;p6"/>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796050" y="201100"/>
            <a:ext cx="7551900" cy="755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accent6"/>
              </a:buClr>
              <a:buSzPts val="3000"/>
              <a:buNone/>
              <a:defRPr sz="3000">
                <a:solidFill>
                  <a:schemeClr val="accent6"/>
                </a:solidFill>
              </a:defRPr>
            </a:lvl1pPr>
            <a:lvl2pPr lvl="1" algn="ctr">
              <a:spcBef>
                <a:spcPts val="0"/>
              </a:spcBef>
              <a:spcAft>
                <a:spcPts val="0"/>
              </a:spcAft>
              <a:buClr>
                <a:schemeClr val="accent6"/>
              </a:buClr>
              <a:buSzPts val="2400"/>
              <a:buNone/>
              <a:defRPr sz="2400">
                <a:solidFill>
                  <a:schemeClr val="accent6"/>
                </a:solidFill>
              </a:defRPr>
            </a:lvl2pPr>
            <a:lvl3pPr lvl="2" algn="ctr">
              <a:spcBef>
                <a:spcPts val="0"/>
              </a:spcBef>
              <a:spcAft>
                <a:spcPts val="0"/>
              </a:spcAft>
              <a:buClr>
                <a:schemeClr val="accent6"/>
              </a:buClr>
              <a:buSzPts val="2400"/>
              <a:buNone/>
              <a:defRPr sz="2400">
                <a:solidFill>
                  <a:schemeClr val="accent6"/>
                </a:solidFill>
              </a:defRPr>
            </a:lvl3pPr>
            <a:lvl4pPr lvl="3" algn="ctr">
              <a:spcBef>
                <a:spcPts val="0"/>
              </a:spcBef>
              <a:spcAft>
                <a:spcPts val="0"/>
              </a:spcAft>
              <a:buClr>
                <a:schemeClr val="accent6"/>
              </a:buClr>
              <a:buSzPts val="2400"/>
              <a:buNone/>
              <a:defRPr sz="2400">
                <a:solidFill>
                  <a:schemeClr val="accent6"/>
                </a:solidFill>
              </a:defRPr>
            </a:lvl4pPr>
            <a:lvl5pPr lvl="4" algn="ctr">
              <a:spcBef>
                <a:spcPts val="0"/>
              </a:spcBef>
              <a:spcAft>
                <a:spcPts val="0"/>
              </a:spcAft>
              <a:buClr>
                <a:schemeClr val="accent6"/>
              </a:buClr>
              <a:buSzPts val="2400"/>
              <a:buNone/>
              <a:defRPr sz="2400">
                <a:solidFill>
                  <a:schemeClr val="accent6"/>
                </a:solidFill>
              </a:defRPr>
            </a:lvl5pPr>
            <a:lvl6pPr lvl="5" algn="ctr">
              <a:spcBef>
                <a:spcPts val="0"/>
              </a:spcBef>
              <a:spcAft>
                <a:spcPts val="0"/>
              </a:spcAft>
              <a:buClr>
                <a:schemeClr val="accent6"/>
              </a:buClr>
              <a:buSzPts val="2400"/>
              <a:buNone/>
              <a:defRPr sz="2400">
                <a:solidFill>
                  <a:schemeClr val="accent6"/>
                </a:solidFill>
              </a:defRPr>
            </a:lvl6pPr>
            <a:lvl7pPr lvl="6" algn="ctr">
              <a:spcBef>
                <a:spcPts val="0"/>
              </a:spcBef>
              <a:spcAft>
                <a:spcPts val="0"/>
              </a:spcAft>
              <a:buClr>
                <a:schemeClr val="accent6"/>
              </a:buClr>
              <a:buSzPts val="2400"/>
              <a:buNone/>
              <a:defRPr sz="2400">
                <a:solidFill>
                  <a:schemeClr val="accent6"/>
                </a:solidFill>
              </a:defRPr>
            </a:lvl7pPr>
            <a:lvl8pPr lvl="7" algn="ctr">
              <a:spcBef>
                <a:spcPts val="0"/>
              </a:spcBef>
              <a:spcAft>
                <a:spcPts val="0"/>
              </a:spcAft>
              <a:buClr>
                <a:schemeClr val="accent6"/>
              </a:buClr>
              <a:buSzPts val="2400"/>
              <a:buNone/>
              <a:defRPr sz="2400">
                <a:solidFill>
                  <a:schemeClr val="accent6"/>
                </a:solidFill>
              </a:defRPr>
            </a:lvl8pPr>
            <a:lvl9pPr lvl="8" algn="ctr">
              <a:spcBef>
                <a:spcPts val="0"/>
              </a:spcBef>
              <a:spcAft>
                <a:spcPts val="0"/>
              </a:spcAft>
              <a:buClr>
                <a:schemeClr val="accent6"/>
              </a:buClr>
              <a:buSzPts val="2400"/>
              <a:buNone/>
              <a:defRPr sz="2400">
                <a:solidFill>
                  <a:schemeClr val="accent6"/>
                </a:solidFill>
              </a:defRPr>
            </a:lvl9pPr>
          </a:lstStyle>
          <a:p>
            <a:endParaRPr/>
          </a:p>
        </p:txBody>
      </p:sp>
      <p:sp>
        <p:nvSpPr>
          <p:cNvPr id="29" name="Google Shape;29;p7"/>
          <p:cNvSpPr txBox="1">
            <a:spLocks noGrp="1"/>
          </p:cNvSpPr>
          <p:nvPr>
            <p:ph type="body" idx="1"/>
          </p:nvPr>
        </p:nvSpPr>
        <p:spPr>
          <a:xfrm>
            <a:off x="5578375" y="2125700"/>
            <a:ext cx="2666400" cy="1908300"/>
          </a:xfrm>
          <a:prstGeom prst="rect">
            <a:avLst/>
          </a:prstGeom>
        </p:spPr>
        <p:txBody>
          <a:bodyPr spcFirstLastPara="1" wrap="square" lIns="91425" tIns="91425" rIns="91425" bIns="91425" anchor="t" anchorCtr="0">
            <a:noAutofit/>
          </a:bodyPr>
          <a:lstStyle>
            <a:lvl1pPr marL="457200" lvl="0" indent="-330200">
              <a:spcBef>
                <a:spcPts val="0"/>
              </a:spcBef>
              <a:spcAft>
                <a:spcPts val="0"/>
              </a:spcAft>
              <a:buSzPts val="1600"/>
              <a:buChar char="●"/>
              <a:defRPr sz="1600"/>
            </a:lvl1pPr>
            <a:lvl2pPr marL="914400" lvl="1" indent="-330200">
              <a:spcBef>
                <a:spcPts val="1600"/>
              </a:spcBef>
              <a:spcAft>
                <a:spcPts val="0"/>
              </a:spcAft>
              <a:buSzPts val="1600"/>
              <a:buChar char="○"/>
              <a:defRPr sz="1600"/>
            </a:lvl2pPr>
            <a:lvl3pPr marL="1371600" lvl="2" indent="-330200">
              <a:spcBef>
                <a:spcPts val="1600"/>
              </a:spcBef>
              <a:spcAft>
                <a:spcPts val="0"/>
              </a:spcAft>
              <a:buSzPts val="1600"/>
              <a:buChar char="■"/>
              <a:defRPr sz="1600"/>
            </a:lvl3pPr>
            <a:lvl4pPr marL="1828800" lvl="3" indent="-330200">
              <a:spcBef>
                <a:spcPts val="1600"/>
              </a:spcBef>
              <a:spcAft>
                <a:spcPts val="0"/>
              </a:spcAft>
              <a:buSzPts val="1600"/>
              <a:buChar char="●"/>
              <a:defRPr sz="1600"/>
            </a:lvl4pPr>
            <a:lvl5pPr marL="2286000" lvl="4" indent="-330200">
              <a:spcBef>
                <a:spcPts val="1600"/>
              </a:spcBef>
              <a:spcAft>
                <a:spcPts val="0"/>
              </a:spcAft>
              <a:buSzPts val="1600"/>
              <a:buChar char="○"/>
              <a:defRPr sz="1600"/>
            </a:lvl5pPr>
            <a:lvl6pPr marL="2743200" lvl="5" indent="-330200">
              <a:spcBef>
                <a:spcPts val="1600"/>
              </a:spcBef>
              <a:spcAft>
                <a:spcPts val="0"/>
              </a:spcAft>
              <a:buSzPts val="1600"/>
              <a:buChar char="■"/>
              <a:defRPr sz="1600"/>
            </a:lvl6pPr>
            <a:lvl7pPr marL="3200400" lvl="6" indent="-330200">
              <a:spcBef>
                <a:spcPts val="1600"/>
              </a:spcBef>
              <a:spcAft>
                <a:spcPts val="0"/>
              </a:spcAft>
              <a:buSzPts val="1600"/>
              <a:buChar char="●"/>
              <a:defRPr sz="1600"/>
            </a:lvl7pPr>
            <a:lvl8pPr marL="3657600" lvl="7" indent="-330200">
              <a:spcBef>
                <a:spcPts val="1600"/>
              </a:spcBef>
              <a:spcAft>
                <a:spcPts val="0"/>
              </a:spcAft>
              <a:buSzPts val="1600"/>
              <a:buChar char="○"/>
              <a:defRPr sz="1600"/>
            </a:lvl8pPr>
            <a:lvl9pPr marL="4114800" lvl="8" indent="-330200">
              <a:spcBef>
                <a:spcPts val="1600"/>
              </a:spcBef>
              <a:spcAft>
                <a:spcPts val="1600"/>
              </a:spcAft>
              <a:buSzPts val="1600"/>
              <a:buChar char="■"/>
              <a:defRPr sz="1600"/>
            </a:lvl9pPr>
          </a:lstStyle>
          <a:p>
            <a:endParaRPr/>
          </a:p>
        </p:txBody>
      </p:sp>
      <p:cxnSp>
        <p:nvCxnSpPr>
          <p:cNvPr id="30" name="Google Shape;30;p7"/>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
        <p:cNvGrpSpPr/>
        <p:nvPr/>
      </p:nvGrpSpPr>
      <p:grpSpPr>
        <a:xfrm>
          <a:off x="0" y="0"/>
          <a:ext cx="0" cy="0"/>
          <a:chOff x="0" y="0"/>
          <a:chExt cx="0" cy="0"/>
        </a:xfrm>
      </p:grpSpPr>
      <p:sp>
        <p:nvSpPr>
          <p:cNvPr id="39" name="Google Shape;39;p10"/>
          <p:cNvSpPr txBox="1">
            <a:spLocks noGrp="1"/>
          </p:cNvSpPr>
          <p:nvPr>
            <p:ph type="title"/>
          </p:nvPr>
        </p:nvSpPr>
        <p:spPr>
          <a:xfrm>
            <a:off x="796050" y="201100"/>
            <a:ext cx="75519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40" name="Google Shape;40;p10"/>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4"/>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SECTION_TITLE_AND_DESCRIPTION_1">
    <p:spTree>
      <p:nvGrpSpPr>
        <p:cNvPr id="1" name="Shape 45"/>
        <p:cNvGrpSpPr/>
        <p:nvPr/>
      </p:nvGrpSpPr>
      <p:grpSpPr>
        <a:xfrm>
          <a:off x="0" y="0"/>
          <a:ext cx="0" cy="0"/>
          <a:chOff x="0" y="0"/>
          <a:chExt cx="0" cy="0"/>
        </a:xfrm>
      </p:grpSpPr>
      <p:sp>
        <p:nvSpPr>
          <p:cNvPr id="46" name="Google Shape;46;p13"/>
          <p:cNvSpPr txBox="1">
            <a:spLocks noGrp="1"/>
          </p:cNvSpPr>
          <p:nvPr>
            <p:ph type="title"/>
          </p:nvPr>
        </p:nvSpPr>
        <p:spPr>
          <a:xfrm>
            <a:off x="1186513" y="1874275"/>
            <a:ext cx="16047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47" name="Google Shape;47;p13"/>
          <p:cNvSpPr txBox="1">
            <a:spLocks noGrp="1"/>
          </p:cNvSpPr>
          <p:nvPr>
            <p:ph type="subTitle" idx="1"/>
          </p:nvPr>
        </p:nvSpPr>
        <p:spPr>
          <a:xfrm>
            <a:off x="1186513" y="3291775"/>
            <a:ext cx="16047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8" name="Google Shape;48;p13"/>
          <p:cNvSpPr txBox="1">
            <a:spLocks noGrp="1"/>
          </p:cNvSpPr>
          <p:nvPr>
            <p:ph type="title" idx="2"/>
          </p:nvPr>
        </p:nvSpPr>
        <p:spPr>
          <a:xfrm>
            <a:off x="2908602" y="1874275"/>
            <a:ext cx="16047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49" name="Google Shape;49;p13"/>
          <p:cNvSpPr txBox="1">
            <a:spLocks noGrp="1"/>
          </p:cNvSpPr>
          <p:nvPr>
            <p:ph type="subTitle" idx="3"/>
          </p:nvPr>
        </p:nvSpPr>
        <p:spPr>
          <a:xfrm>
            <a:off x="2908602" y="3291775"/>
            <a:ext cx="16047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0" name="Google Shape;50;p13"/>
          <p:cNvSpPr txBox="1">
            <a:spLocks noGrp="1"/>
          </p:cNvSpPr>
          <p:nvPr>
            <p:ph type="title" idx="4"/>
          </p:nvPr>
        </p:nvSpPr>
        <p:spPr>
          <a:xfrm>
            <a:off x="4630692" y="1874275"/>
            <a:ext cx="16047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51" name="Google Shape;51;p13"/>
          <p:cNvSpPr txBox="1">
            <a:spLocks noGrp="1"/>
          </p:cNvSpPr>
          <p:nvPr>
            <p:ph type="subTitle" idx="5"/>
          </p:nvPr>
        </p:nvSpPr>
        <p:spPr>
          <a:xfrm>
            <a:off x="4630692" y="3291775"/>
            <a:ext cx="16047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2" name="Google Shape;52;p13"/>
          <p:cNvSpPr txBox="1">
            <a:spLocks noGrp="1"/>
          </p:cNvSpPr>
          <p:nvPr>
            <p:ph type="title" idx="6"/>
          </p:nvPr>
        </p:nvSpPr>
        <p:spPr>
          <a:xfrm>
            <a:off x="6352782" y="1874275"/>
            <a:ext cx="16047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53" name="Google Shape;53;p13"/>
          <p:cNvSpPr txBox="1">
            <a:spLocks noGrp="1"/>
          </p:cNvSpPr>
          <p:nvPr>
            <p:ph type="subTitle" idx="7"/>
          </p:nvPr>
        </p:nvSpPr>
        <p:spPr>
          <a:xfrm>
            <a:off x="6352782" y="3291775"/>
            <a:ext cx="16047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4" name="Google Shape;54;p13"/>
          <p:cNvSpPr txBox="1">
            <a:spLocks noGrp="1"/>
          </p:cNvSpPr>
          <p:nvPr>
            <p:ph type="title" idx="8" hasCustomPrompt="1"/>
          </p:nvPr>
        </p:nvSpPr>
        <p:spPr>
          <a:xfrm>
            <a:off x="955525" y="1057000"/>
            <a:ext cx="2066700" cy="1406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8000"/>
              <a:buNone/>
              <a:defRPr sz="8000">
                <a:solidFill>
                  <a:srgbClr val="FFFAEA"/>
                </a:solidFill>
              </a:defRPr>
            </a:lvl1pPr>
            <a:lvl2pPr lvl="1" algn="ctr" rtl="0">
              <a:spcBef>
                <a:spcPts val="0"/>
              </a:spcBef>
              <a:spcAft>
                <a:spcPts val="0"/>
              </a:spcAft>
              <a:buSzPts val="8000"/>
              <a:buNone/>
              <a:defRPr sz="8000"/>
            </a:lvl2pPr>
            <a:lvl3pPr lvl="2" algn="ctr" rtl="0">
              <a:spcBef>
                <a:spcPts val="0"/>
              </a:spcBef>
              <a:spcAft>
                <a:spcPts val="0"/>
              </a:spcAft>
              <a:buSzPts val="8000"/>
              <a:buNone/>
              <a:defRPr sz="8000"/>
            </a:lvl3pPr>
            <a:lvl4pPr lvl="3" algn="ctr" rtl="0">
              <a:spcBef>
                <a:spcPts val="0"/>
              </a:spcBef>
              <a:spcAft>
                <a:spcPts val="0"/>
              </a:spcAft>
              <a:buSzPts val="8000"/>
              <a:buNone/>
              <a:defRPr sz="8000"/>
            </a:lvl4pPr>
            <a:lvl5pPr lvl="4" algn="ctr" rtl="0">
              <a:spcBef>
                <a:spcPts val="0"/>
              </a:spcBef>
              <a:spcAft>
                <a:spcPts val="0"/>
              </a:spcAft>
              <a:buSzPts val="8000"/>
              <a:buNone/>
              <a:defRPr sz="8000"/>
            </a:lvl5pPr>
            <a:lvl6pPr lvl="5" algn="ctr" rtl="0">
              <a:spcBef>
                <a:spcPts val="0"/>
              </a:spcBef>
              <a:spcAft>
                <a:spcPts val="0"/>
              </a:spcAft>
              <a:buSzPts val="8000"/>
              <a:buNone/>
              <a:defRPr sz="8000"/>
            </a:lvl6pPr>
            <a:lvl7pPr lvl="6" algn="ctr" rtl="0">
              <a:spcBef>
                <a:spcPts val="0"/>
              </a:spcBef>
              <a:spcAft>
                <a:spcPts val="0"/>
              </a:spcAft>
              <a:buSzPts val="8000"/>
              <a:buNone/>
              <a:defRPr sz="8000"/>
            </a:lvl7pPr>
            <a:lvl8pPr lvl="7" algn="ctr" rtl="0">
              <a:spcBef>
                <a:spcPts val="0"/>
              </a:spcBef>
              <a:spcAft>
                <a:spcPts val="0"/>
              </a:spcAft>
              <a:buSzPts val="8000"/>
              <a:buNone/>
              <a:defRPr sz="8000"/>
            </a:lvl8pPr>
            <a:lvl9pPr lvl="8" algn="ctr" rtl="0">
              <a:spcBef>
                <a:spcPts val="0"/>
              </a:spcBef>
              <a:spcAft>
                <a:spcPts val="0"/>
              </a:spcAft>
              <a:buSzPts val="8000"/>
              <a:buNone/>
              <a:defRPr sz="8000"/>
            </a:lvl9pPr>
          </a:lstStyle>
          <a:p>
            <a:r>
              <a:t>xx%</a:t>
            </a:r>
          </a:p>
        </p:txBody>
      </p:sp>
      <p:sp>
        <p:nvSpPr>
          <p:cNvPr id="55" name="Google Shape;55;p13"/>
          <p:cNvSpPr txBox="1">
            <a:spLocks noGrp="1"/>
          </p:cNvSpPr>
          <p:nvPr>
            <p:ph type="title" idx="9" hasCustomPrompt="1"/>
          </p:nvPr>
        </p:nvSpPr>
        <p:spPr>
          <a:xfrm>
            <a:off x="2677600" y="1057000"/>
            <a:ext cx="2066700" cy="1406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8000"/>
              <a:buNone/>
              <a:defRPr sz="8000">
                <a:solidFill>
                  <a:srgbClr val="FFFAEA"/>
                </a:solidFill>
              </a:defRPr>
            </a:lvl1pPr>
            <a:lvl2pPr lvl="1" algn="ctr" rtl="0">
              <a:spcBef>
                <a:spcPts val="0"/>
              </a:spcBef>
              <a:spcAft>
                <a:spcPts val="0"/>
              </a:spcAft>
              <a:buSzPts val="8000"/>
              <a:buNone/>
              <a:defRPr sz="8000"/>
            </a:lvl2pPr>
            <a:lvl3pPr lvl="2" algn="ctr" rtl="0">
              <a:spcBef>
                <a:spcPts val="0"/>
              </a:spcBef>
              <a:spcAft>
                <a:spcPts val="0"/>
              </a:spcAft>
              <a:buSzPts val="8000"/>
              <a:buNone/>
              <a:defRPr sz="8000"/>
            </a:lvl3pPr>
            <a:lvl4pPr lvl="3" algn="ctr" rtl="0">
              <a:spcBef>
                <a:spcPts val="0"/>
              </a:spcBef>
              <a:spcAft>
                <a:spcPts val="0"/>
              </a:spcAft>
              <a:buSzPts val="8000"/>
              <a:buNone/>
              <a:defRPr sz="8000"/>
            </a:lvl4pPr>
            <a:lvl5pPr lvl="4" algn="ctr" rtl="0">
              <a:spcBef>
                <a:spcPts val="0"/>
              </a:spcBef>
              <a:spcAft>
                <a:spcPts val="0"/>
              </a:spcAft>
              <a:buSzPts val="8000"/>
              <a:buNone/>
              <a:defRPr sz="8000"/>
            </a:lvl5pPr>
            <a:lvl6pPr lvl="5" algn="ctr" rtl="0">
              <a:spcBef>
                <a:spcPts val="0"/>
              </a:spcBef>
              <a:spcAft>
                <a:spcPts val="0"/>
              </a:spcAft>
              <a:buSzPts val="8000"/>
              <a:buNone/>
              <a:defRPr sz="8000"/>
            </a:lvl6pPr>
            <a:lvl7pPr lvl="6" algn="ctr" rtl="0">
              <a:spcBef>
                <a:spcPts val="0"/>
              </a:spcBef>
              <a:spcAft>
                <a:spcPts val="0"/>
              </a:spcAft>
              <a:buSzPts val="8000"/>
              <a:buNone/>
              <a:defRPr sz="8000"/>
            </a:lvl7pPr>
            <a:lvl8pPr lvl="7" algn="ctr" rtl="0">
              <a:spcBef>
                <a:spcPts val="0"/>
              </a:spcBef>
              <a:spcAft>
                <a:spcPts val="0"/>
              </a:spcAft>
              <a:buSzPts val="8000"/>
              <a:buNone/>
              <a:defRPr sz="8000"/>
            </a:lvl8pPr>
            <a:lvl9pPr lvl="8" algn="ctr" rtl="0">
              <a:spcBef>
                <a:spcPts val="0"/>
              </a:spcBef>
              <a:spcAft>
                <a:spcPts val="0"/>
              </a:spcAft>
              <a:buSzPts val="8000"/>
              <a:buNone/>
              <a:defRPr sz="8000"/>
            </a:lvl9pPr>
          </a:lstStyle>
          <a:p>
            <a:r>
              <a:t>xx%</a:t>
            </a:r>
          </a:p>
        </p:txBody>
      </p:sp>
      <p:sp>
        <p:nvSpPr>
          <p:cNvPr id="56" name="Google Shape;56;p13"/>
          <p:cNvSpPr txBox="1">
            <a:spLocks noGrp="1"/>
          </p:cNvSpPr>
          <p:nvPr>
            <p:ph type="title" idx="13" hasCustomPrompt="1"/>
          </p:nvPr>
        </p:nvSpPr>
        <p:spPr>
          <a:xfrm>
            <a:off x="4399700" y="1057000"/>
            <a:ext cx="2066700" cy="1406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8000"/>
              <a:buNone/>
              <a:defRPr sz="8000">
                <a:solidFill>
                  <a:srgbClr val="FFFAEA"/>
                </a:solidFill>
              </a:defRPr>
            </a:lvl1pPr>
            <a:lvl2pPr lvl="1" algn="ctr" rtl="0">
              <a:spcBef>
                <a:spcPts val="0"/>
              </a:spcBef>
              <a:spcAft>
                <a:spcPts val="0"/>
              </a:spcAft>
              <a:buSzPts val="8000"/>
              <a:buNone/>
              <a:defRPr sz="8000"/>
            </a:lvl2pPr>
            <a:lvl3pPr lvl="2" algn="ctr" rtl="0">
              <a:spcBef>
                <a:spcPts val="0"/>
              </a:spcBef>
              <a:spcAft>
                <a:spcPts val="0"/>
              </a:spcAft>
              <a:buSzPts val="8000"/>
              <a:buNone/>
              <a:defRPr sz="8000"/>
            </a:lvl3pPr>
            <a:lvl4pPr lvl="3" algn="ctr" rtl="0">
              <a:spcBef>
                <a:spcPts val="0"/>
              </a:spcBef>
              <a:spcAft>
                <a:spcPts val="0"/>
              </a:spcAft>
              <a:buSzPts val="8000"/>
              <a:buNone/>
              <a:defRPr sz="8000"/>
            </a:lvl4pPr>
            <a:lvl5pPr lvl="4" algn="ctr" rtl="0">
              <a:spcBef>
                <a:spcPts val="0"/>
              </a:spcBef>
              <a:spcAft>
                <a:spcPts val="0"/>
              </a:spcAft>
              <a:buSzPts val="8000"/>
              <a:buNone/>
              <a:defRPr sz="8000"/>
            </a:lvl5pPr>
            <a:lvl6pPr lvl="5" algn="ctr" rtl="0">
              <a:spcBef>
                <a:spcPts val="0"/>
              </a:spcBef>
              <a:spcAft>
                <a:spcPts val="0"/>
              </a:spcAft>
              <a:buSzPts val="8000"/>
              <a:buNone/>
              <a:defRPr sz="8000"/>
            </a:lvl6pPr>
            <a:lvl7pPr lvl="6" algn="ctr" rtl="0">
              <a:spcBef>
                <a:spcPts val="0"/>
              </a:spcBef>
              <a:spcAft>
                <a:spcPts val="0"/>
              </a:spcAft>
              <a:buSzPts val="8000"/>
              <a:buNone/>
              <a:defRPr sz="8000"/>
            </a:lvl7pPr>
            <a:lvl8pPr lvl="7" algn="ctr" rtl="0">
              <a:spcBef>
                <a:spcPts val="0"/>
              </a:spcBef>
              <a:spcAft>
                <a:spcPts val="0"/>
              </a:spcAft>
              <a:buSzPts val="8000"/>
              <a:buNone/>
              <a:defRPr sz="8000"/>
            </a:lvl8pPr>
            <a:lvl9pPr lvl="8" algn="ctr" rtl="0">
              <a:spcBef>
                <a:spcPts val="0"/>
              </a:spcBef>
              <a:spcAft>
                <a:spcPts val="0"/>
              </a:spcAft>
              <a:buSzPts val="8000"/>
              <a:buNone/>
              <a:defRPr sz="8000"/>
            </a:lvl9pPr>
          </a:lstStyle>
          <a:p>
            <a:r>
              <a:t>xx%</a:t>
            </a:r>
          </a:p>
        </p:txBody>
      </p:sp>
      <p:sp>
        <p:nvSpPr>
          <p:cNvPr id="57" name="Google Shape;57;p13"/>
          <p:cNvSpPr txBox="1">
            <a:spLocks noGrp="1"/>
          </p:cNvSpPr>
          <p:nvPr>
            <p:ph type="title" idx="14" hasCustomPrompt="1"/>
          </p:nvPr>
        </p:nvSpPr>
        <p:spPr>
          <a:xfrm>
            <a:off x="6121775" y="1057000"/>
            <a:ext cx="2066700" cy="1406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8000"/>
              <a:buNone/>
              <a:defRPr sz="8000">
                <a:solidFill>
                  <a:srgbClr val="FFFAEA"/>
                </a:solidFill>
              </a:defRPr>
            </a:lvl1pPr>
            <a:lvl2pPr lvl="1" algn="ctr" rtl="0">
              <a:spcBef>
                <a:spcPts val="0"/>
              </a:spcBef>
              <a:spcAft>
                <a:spcPts val="0"/>
              </a:spcAft>
              <a:buSzPts val="8000"/>
              <a:buNone/>
              <a:defRPr sz="8000"/>
            </a:lvl2pPr>
            <a:lvl3pPr lvl="2" algn="ctr" rtl="0">
              <a:spcBef>
                <a:spcPts val="0"/>
              </a:spcBef>
              <a:spcAft>
                <a:spcPts val="0"/>
              </a:spcAft>
              <a:buSzPts val="8000"/>
              <a:buNone/>
              <a:defRPr sz="8000"/>
            </a:lvl3pPr>
            <a:lvl4pPr lvl="3" algn="ctr" rtl="0">
              <a:spcBef>
                <a:spcPts val="0"/>
              </a:spcBef>
              <a:spcAft>
                <a:spcPts val="0"/>
              </a:spcAft>
              <a:buSzPts val="8000"/>
              <a:buNone/>
              <a:defRPr sz="8000"/>
            </a:lvl4pPr>
            <a:lvl5pPr lvl="4" algn="ctr" rtl="0">
              <a:spcBef>
                <a:spcPts val="0"/>
              </a:spcBef>
              <a:spcAft>
                <a:spcPts val="0"/>
              </a:spcAft>
              <a:buSzPts val="8000"/>
              <a:buNone/>
              <a:defRPr sz="8000"/>
            </a:lvl5pPr>
            <a:lvl6pPr lvl="5" algn="ctr" rtl="0">
              <a:spcBef>
                <a:spcPts val="0"/>
              </a:spcBef>
              <a:spcAft>
                <a:spcPts val="0"/>
              </a:spcAft>
              <a:buSzPts val="8000"/>
              <a:buNone/>
              <a:defRPr sz="8000"/>
            </a:lvl6pPr>
            <a:lvl7pPr lvl="6" algn="ctr" rtl="0">
              <a:spcBef>
                <a:spcPts val="0"/>
              </a:spcBef>
              <a:spcAft>
                <a:spcPts val="0"/>
              </a:spcAft>
              <a:buSzPts val="8000"/>
              <a:buNone/>
              <a:defRPr sz="8000"/>
            </a:lvl7pPr>
            <a:lvl8pPr lvl="7" algn="ctr" rtl="0">
              <a:spcBef>
                <a:spcPts val="0"/>
              </a:spcBef>
              <a:spcAft>
                <a:spcPts val="0"/>
              </a:spcAft>
              <a:buSzPts val="8000"/>
              <a:buNone/>
              <a:defRPr sz="8000"/>
            </a:lvl8pPr>
            <a:lvl9pPr lvl="8" algn="ctr" rtl="0">
              <a:spcBef>
                <a:spcPts val="0"/>
              </a:spcBef>
              <a:spcAft>
                <a:spcPts val="0"/>
              </a:spcAft>
              <a:buSzPts val="8000"/>
              <a:buNone/>
              <a:defRPr sz="8000"/>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Two Columns">
  <p:cSld name="ONE_COLUMN_TEXT_1">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796050" y="201100"/>
            <a:ext cx="75519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60" name="Google Shape;60;p14"/>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
        <p:nvSpPr>
          <p:cNvPr id="61" name="Google Shape;61;p14"/>
          <p:cNvSpPr txBox="1">
            <a:spLocks noGrp="1"/>
          </p:cNvSpPr>
          <p:nvPr>
            <p:ph type="title" idx="2"/>
          </p:nvPr>
        </p:nvSpPr>
        <p:spPr>
          <a:xfrm>
            <a:off x="1197338" y="2333425"/>
            <a:ext cx="27768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62" name="Google Shape;62;p14"/>
          <p:cNvSpPr txBox="1">
            <a:spLocks noGrp="1"/>
          </p:cNvSpPr>
          <p:nvPr>
            <p:ph type="subTitle" idx="1"/>
          </p:nvPr>
        </p:nvSpPr>
        <p:spPr>
          <a:xfrm>
            <a:off x="1197338" y="3750925"/>
            <a:ext cx="27768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63" name="Google Shape;63;p14"/>
          <p:cNvSpPr txBox="1">
            <a:spLocks noGrp="1"/>
          </p:cNvSpPr>
          <p:nvPr>
            <p:ph type="title" idx="3"/>
          </p:nvPr>
        </p:nvSpPr>
        <p:spPr>
          <a:xfrm>
            <a:off x="5169862" y="2333425"/>
            <a:ext cx="27768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64" name="Google Shape;64;p14"/>
          <p:cNvSpPr txBox="1">
            <a:spLocks noGrp="1"/>
          </p:cNvSpPr>
          <p:nvPr>
            <p:ph type="subTitle" idx="4"/>
          </p:nvPr>
        </p:nvSpPr>
        <p:spPr>
          <a:xfrm>
            <a:off x="5169862" y="3750925"/>
            <a:ext cx="27768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AEA"/>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1pPr>
            <a:lvl2pPr lvl="1">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2pPr>
            <a:lvl3pPr lvl="2">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3pPr>
            <a:lvl4pPr lvl="3">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4pPr>
            <a:lvl5pPr lvl="4">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5pPr>
            <a:lvl6pPr lvl="5">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6pPr>
            <a:lvl7pPr lvl="6">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7pPr>
            <a:lvl8pPr lvl="7">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8pPr>
            <a:lvl9pPr lvl="8">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rgbClr val="434343"/>
              </a:buClr>
              <a:buSzPts val="1800"/>
              <a:buFont typeface="Roboto"/>
              <a:buChar char="●"/>
              <a:defRPr sz="1800">
                <a:solidFill>
                  <a:srgbClr val="434343"/>
                </a:solidFill>
                <a:latin typeface="Roboto"/>
                <a:ea typeface="Roboto"/>
                <a:cs typeface="Roboto"/>
                <a:sym typeface="Roboto"/>
              </a:defRPr>
            </a:lvl1pPr>
            <a:lvl2pPr marL="914400" lvl="1" indent="-317500">
              <a:lnSpc>
                <a:spcPct val="100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2pPr>
            <a:lvl3pPr marL="1371600" lvl="2" indent="-317500">
              <a:lnSpc>
                <a:spcPct val="100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3pPr>
            <a:lvl4pPr marL="1828800" lvl="3" indent="-317500">
              <a:lnSpc>
                <a:spcPct val="100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4pPr>
            <a:lvl5pPr marL="2286000" lvl="4" indent="-317500">
              <a:lnSpc>
                <a:spcPct val="100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5pPr>
            <a:lvl6pPr marL="2743200" lvl="5" indent="-317500">
              <a:lnSpc>
                <a:spcPct val="100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6pPr>
            <a:lvl7pPr marL="3200400" lvl="6" indent="-317500">
              <a:lnSpc>
                <a:spcPct val="100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7pPr>
            <a:lvl8pPr marL="3657600" lvl="7" indent="-317500">
              <a:lnSpc>
                <a:spcPct val="100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8pPr>
            <a:lvl9pPr marL="4114800" lvl="8" indent="-317500">
              <a:lnSpc>
                <a:spcPct val="100000"/>
              </a:lnSpc>
              <a:spcBef>
                <a:spcPts val="1600"/>
              </a:spcBef>
              <a:spcAft>
                <a:spcPts val="1600"/>
              </a:spcAft>
              <a:buClr>
                <a:srgbClr val="434343"/>
              </a:buClr>
              <a:buSzPts val="1400"/>
              <a:buFont typeface="Roboto"/>
              <a:buChar char="■"/>
              <a:defRPr>
                <a:solidFill>
                  <a:srgbClr val="434343"/>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6" r:id="rId6"/>
    <p:sldLayoutId id="2147483658" r:id="rId7"/>
    <p:sldLayoutId id="2147483659" r:id="rId8"/>
    <p:sldLayoutId id="2147483660" r:id="rId9"/>
    <p:sldLayoutId id="2147483664"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grpSp>
        <p:nvGrpSpPr>
          <p:cNvPr id="143" name="Google Shape;143;p27"/>
          <p:cNvGrpSpPr/>
          <p:nvPr/>
        </p:nvGrpSpPr>
        <p:grpSpPr>
          <a:xfrm>
            <a:off x="4020093" y="607663"/>
            <a:ext cx="5065148" cy="3795451"/>
            <a:chOff x="936525" y="238100"/>
            <a:chExt cx="5319975" cy="3986400"/>
          </a:xfrm>
        </p:grpSpPr>
        <p:sp>
          <p:nvSpPr>
            <p:cNvPr id="144" name="Google Shape;144;p27"/>
            <p:cNvSpPr/>
            <p:nvPr/>
          </p:nvSpPr>
          <p:spPr>
            <a:xfrm>
              <a:off x="1585950" y="238100"/>
              <a:ext cx="4670550" cy="3949625"/>
            </a:xfrm>
            <a:custGeom>
              <a:avLst/>
              <a:gdLst/>
              <a:ahLst/>
              <a:cxnLst/>
              <a:rect l="l" t="t" r="r" b="b"/>
              <a:pathLst>
                <a:path w="186822" h="157985" extrusionOk="0">
                  <a:moveTo>
                    <a:pt x="91145" y="1"/>
                  </a:moveTo>
                  <a:cubicBezTo>
                    <a:pt x="83069" y="1"/>
                    <a:pt x="75289" y="5146"/>
                    <a:pt x="70242" y="11684"/>
                  </a:cubicBezTo>
                  <a:cubicBezTo>
                    <a:pt x="64470" y="19161"/>
                    <a:pt x="61385" y="28296"/>
                    <a:pt x="57534" y="36921"/>
                  </a:cubicBezTo>
                  <a:cubicBezTo>
                    <a:pt x="53683" y="45547"/>
                    <a:pt x="48606" y="54190"/>
                    <a:pt x="40421" y="58906"/>
                  </a:cubicBezTo>
                  <a:cubicBezTo>
                    <a:pt x="32607" y="63409"/>
                    <a:pt x="22888" y="63771"/>
                    <a:pt x="15215" y="68510"/>
                  </a:cubicBezTo>
                  <a:cubicBezTo>
                    <a:pt x="4141" y="75350"/>
                    <a:pt x="1" y="90547"/>
                    <a:pt x="3903" y="102964"/>
                  </a:cubicBezTo>
                  <a:cubicBezTo>
                    <a:pt x="7804" y="115382"/>
                    <a:pt x="18408" y="124900"/>
                    <a:pt x="30388" y="129989"/>
                  </a:cubicBezTo>
                  <a:cubicBezTo>
                    <a:pt x="42021" y="134933"/>
                    <a:pt x="54885" y="136165"/>
                    <a:pt x="67538" y="136165"/>
                  </a:cubicBezTo>
                  <a:cubicBezTo>
                    <a:pt x="67915" y="136165"/>
                    <a:pt x="68293" y="136164"/>
                    <a:pt x="68670" y="136162"/>
                  </a:cubicBezTo>
                  <a:cubicBezTo>
                    <a:pt x="71151" y="136148"/>
                    <a:pt x="73662" y="136098"/>
                    <a:pt x="76171" y="136098"/>
                  </a:cubicBezTo>
                  <a:cubicBezTo>
                    <a:pt x="83592" y="136098"/>
                    <a:pt x="91005" y="136539"/>
                    <a:pt x="97639" y="139671"/>
                  </a:cubicBezTo>
                  <a:cubicBezTo>
                    <a:pt x="105490" y="143379"/>
                    <a:pt x="111304" y="150460"/>
                    <a:pt x="119003" y="154473"/>
                  </a:cubicBezTo>
                  <a:cubicBezTo>
                    <a:pt x="123471" y="156801"/>
                    <a:pt x="128510" y="157984"/>
                    <a:pt x="133547" y="157984"/>
                  </a:cubicBezTo>
                  <a:cubicBezTo>
                    <a:pt x="137128" y="157984"/>
                    <a:pt x="140707" y="157386"/>
                    <a:pt x="144079" y="156175"/>
                  </a:cubicBezTo>
                  <a:cubicBezTo>
                    <a:pt x="168362" y="147455"/>
                    <a:pt x="180365" y="110227"/>
                    <a:pt x="184842" y="87706"/>
                  </a:cubicBezTo>
                  <a:cubicBezTo>
                    <a:pt x="186018" y="81789"/>
                    <a:pt x="186821" y="75647"/>
                    <a:pt x="185541" y="69753"/>
                  </a:cubicBezTo>
                  <a:cubicBezTo>
                    <a:pt x="184259" y="63857"/>
                    <a:pt x="180546" y="58199"/>
                    <a:pt x="174931" y="55993"/>
                  </a:cubicBezTo>
                  <a:cubicBezTo>
                    <a:pt x="172945" y="55214"/>
                    <a:pt x="170924" y="54904"/>
                    <a:pt x="168876" y="54904"/>
                  </a:cubicBezTo>
                  <a:cubicBezTo>
                    <a:pt x="160991" y="54904"/>
                    <a:pt x="152710" y="59492"/>
                    <a:pt x="144539" y="59492"/>
                  </a:cubicBezTo>
                  <a:cubicBezTo>
                    <a:pt x="143674" y="59492"/>
                    <a:pt x="142810" y="59440"/>
                    <a:pt x="141948" y="59327"/>
                  </a:cubicBezTo>
                  <a:cubicBezTo>
                    <a:pt x="133155" y="58167"/>
                    <a:pt x="126439" y="50691"/>
                    <a:pt x="122614" y="42689"/>
                  </a:cubicBezTo>
                  <a:cubicBezTo>
                    <a:pt x="118789" y="34689"/>
                    <a:pt x="117040" y="25835"/>
                    <a:pt x="113372" y="17761"/>
                  </a:cubicBezTo>
                  <a:cubicBezTo>
                    <a:pt x="109704" y="9688"/>
                    <a:pt x="103348" y="2002"/>
                    <a:pt x="94638" y="331"/>
                  </a:cubicBezTo>
                  <a:cubicBezTo>
                    <a:pt x="93473" y="107"/>
                    <a:pt x="92306" y="1"/>
                    <a:pt x="911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7"/>
            <p:cNvSpPr/>
            <p:nvPr/>
          </p:nvSpPr>
          <p:spPr>
            <a:xfrm>
              <a:off x="936525" y="2497025"/>
              <a:ext cx="659925" cy="801900"/>
            </a:xfrm>
            <a:custGeom>
              <a:avLst/>
              <a:gdLst/>
              <a:ahLst/>
              <a:cxnLst/>
              <a:rect l="l" t="t" r="r" b="b"/>
              <a:pathLst>
                <a:path w="26397" h="32076" extrusionOk="0">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7"/>
            <p:cNvSpPr/>
            <p:nvPr/>
          </p:nvSpPr>
          <p:spPr>
            <a:xfrm>
              <a:off x="1602825" y="3328450"/>
              <a:ext cx="359400" cy="312375"/>
            </a:xfrm>
            <a:custGeom>
              <a:avLst/>
              <a:gdLst/>
              <a:ahLst/>
              <a:cxnLst/>
              <a:rect l="l" t="t" r="r" b="b"/>
              <a:pathLst>
                <a:path w="14376" h="12495" extrusionOk="0">
                  <a:moveTo>
                    <a:pt x="7162" y="0"/>
                  </a:moveTo>
                  <a:cubicBezTo>
                    <a:pt x="3523" y="0"/>
                    <a:pt x="0" y="4267"/>
                    <a:pt x="998" y="8034"/>
                  </a:cubicBezTo>
                  <a:cubicBezTo>
                    <a:pt x="1672" y="10576"/>
                    <a:pt x="4194" y="12494"/>
                    <a:pt x="6817" y="12494"/>
                  </a:cubicBezTo>
                  <a:cubicBezTo>
                    <a:pt x="6883" y="12494"/>
                    <a:pt x="6950" y="12493"/>
                    <a:pt x="7017" y="12490"/>
                  </a:cubicBezTo>
                  <a:cubicBezTo>
                    <a:pt x="13009" y="12267"/>
                    <a:pt x="14375" y="4701"/>
                    <a:pt x="10223" y="1169"/>
                  </a:cubicBezTo>
                  <a:cubicBezTo>
                    <a:pt x="9263" y="352"/>
                    <a:pt x="8208" y="0"/>
                    <a:pt x="71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7"/>
            <p:cNvSpPr/>
            <p:nvPr/>
          </p:nvSpPr>
          <p:spPr>
            <a:xfrm>
              <a:off x="3230125" y="3806550"/>
              <a:ext cx="854375" cy="417950"/>
            </a:xfrm>
            <a:custGeom>
              <a:avLst/>
              <a:gdLst/>
              <a:ahLst/>
              <a:cxnLst/>
              <a:rect l="l" t="t" r="r" b="b"/>
              <a:pathLst>
                <a:path w="34175" h="16718" extrusionOk="0">
                  <a:moveTo>
                    <a:pt x="14322" y="0"/>
                  </a:moveTo>
                  <a:cubicBezTo>
                    <a:pt x="7249" y="0"/>
                    <a:pt x="1" y="1494"/>
                    <a:pt x="1937" y="7168"/>
                  </a:cubicBezTo>
                  <a:cubicBezTo>
                    <a:pt x="2738" y="9516"/>
                    <a:pt x="5431" y="10528"/>
                    <a:pt x="7804" y="11246"/>
                  </a:cubicBezTo>
                  <a:lnTo>
                    <a:pt x="23084" y="15864"/>
                  </a:lnTo>
                  <a:cubicBezTo>
                    <a:pt x="24492" y="16291"/>
                    <a:pt x="25966" y="16718"/>
                    <a:pt x="27416" y="16718"/>
                  </a:cubicBezTo>
                  <a:cubicBezTo>
                    <a:pt x="27959" y="16718"/>
                    <a:pt x="28498" y="16658"/>
                    <a:pt x="29029" y="16516"/>
                  </a:cubicBezTo>
                  <a:cubicBezTo>
                    <a:pt x="32440" y="15604"/>
                    <a:pt x="34174" y="11336"/>
                    <a:pt x="33114" y="7970"/>
                  </a:cubicBezTo>
                  <a:cubicBezTo>
                    <a:pt x="32054" y="4606"/>
                    <a:pt x="28883" y="2243"/>
                    <a:pt x="25509" y="1211"/>
                  </a:cubicBezTo>
                  <a:cubicBezTo>
                    <a:pt x="23765" y="677"/>
                    <a:pt x="19083" y="0"/>
                    <a:pt x="143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7"/>
            <p:cNvSpPr/>
            <p:nvPr/>
          </p:nvSpPr>
          <p:spPr>
            <a:xfrm>
              <a:off x="5137450" y="870200"/>
              <a:ext cx="1025675" cy="624125"/>
            </a:xfrm>
            <a:custGeom>
              <a:avLst/>
              <a:gdLst/>
              <a:ahLst/>
              <a:cxnLst/>
              <a:rect l="l" t="t" r="r" b="b"/>
              <a:pathLst>
                <a:path w="41027" h="24965" extrusionOk="0">
                  <a:moveTo>
                    <a:pt x="25549" y="0"/>
                  </a:moveTo>
                  <a:cubicBezTo>
                    <a:pt x="18911" y="0"/>
                    <a:pt x="13145" y="3402"/>
                    <a:pt x="8571" y="8262"/>
                  </a:cubicBezTo>
                  <a:cubicBezTo>
                    <a:pt x="4815" y="12252"/>
                    <a:pt x="1" y="19959"/>
                    <a:pt x="7114" y="23937"/>
                  </a:cubicBezTo>
                  <a:cubicBezTo>
                    <a:pt x="8457" y="24688"/>
                    <a:pt x="9936" y="24964"/>
                    <a:pt x="11463" y="24964"/>
                  </a:cubicBezTo>
                  <a:cubicBezTo>
                    <a:pt x="13537" y="24964"/>
                    <a:pt x="15699" y="24453"/>
                    <a:pt x="17723" y="23927"/>
                  </a:cubicBezTo>
                  <a:lnTo>
                    <a:pt x="31486" y="20348"/>
                  </a:lnTo>
                  <a:cubicBezTo>
                    <a:pt x="33714" y="19769"/>
                    <a:pt x="36033" y="19142"/>
                    <a:pt x="37758" y="17616"/>
                  </a:cubicBezTo>
                  <a:cubicBezTo>
                    <a:pt x="40848" y="14880"/>
                    <a:pt x="41027" y="9774"/>
                    <a:pt x="38820" y="6286"/>
                  </a:cubicBezTo>
                  <a:cubicBezTo>
                    <a:pt x="36613" y="2799"/>
                    <a:pt x="32548" y="821"/>
                    <a:pt x="28466" y="217"/>
                  </a:cubicBezTo>
                  <a:cubicBezTo>
                    <a:pt x="27476" y="71"/>
                    <a:pt x="26504" y="0"/>
                    <a:pt x="255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9" name="Google Shape;149;p27"/>
          <p:cNvSpPr txBox="1">
            <a:spLocks noGrp="1"/>
          </p:cNvSpPr>
          <p:nvPr>
            <p:ph type="ctrTitle"/>
          </p:nvPr>
        </p:nvSpPr>
        <p:spPr>
          <a:xfrm>
            <a:off x="623404" y="1130675"/>
            <a:ext cx="3618000" cy="205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Canteen Automation App on Android.</a:t>
            </a:r>
            <a:endParaRPr dirty="0"/>
          </a:p>
        </p:txBody>
      </p:sp>
      <p:sp>
        <p:nvSpPr>
          <p:cNvPr id="150" name="Google Shape;150;p27"/>
          <p:cNvSpPr txBox="1">
            <a:spLocks noGrp="1"/>
          </p:cNvSpPr>
          <p:nvPr>
            <p:ph type="subTitle" idx="1"/>
          </p:nvPr>
        </p:nvSpPr>
        <p:spPr>
          <a:xfrm>
            <a:off x="623400" y="3372625"/>
            <a:ext cx="33966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HomepageBaukasten Bold" pitchFamily="50" charset="0"/>
              </a:rPr>
              <a:t>Easy and fast, food.</a:t>
            </a:r>
            <a:endParaRPr dirty="0">
              <a:latin typeface="HomepageBaukasten Bold" pitchFamily="50" charset="0"/>
            </a:endParaRPr>
          </a:p>
        </p:txBody>
      </p:sp>
      <p:cxnSp>
        <p:nvCxnSpPr>
          <p:cNvPr id="151" name="Google Shape;151;p27"/>
          <p:cNvCxnSpPr/>
          <p:nvPr/>
        </p:nvCxnSpPr>
        <p:spPr>
          <a:xfrm>
            <a:off x="711800" y="3258975"/>
            <a:ext cx="524400" cy="0"/>
          </a:xfrm>
          <a:prstGeom prst="straightConnector1">
            <a:avLst/>
          </a:prstGeom>
          <a:noFill/>
          <a:ln w="38100" cap="flat" cmpd="sng">
            <a:solidFill>
              <a:schemeClr val="accent6"/>
            </a:solidFill>
            <a:prstDash val="solid"/>
            <a:round/>
            <a:headEnd type="none" w="med" len="med"/>
            <a:tailEnd type="none" w="med" len="med"/>
          </a:ln>
        </p:spPr>
      </p:cxnSp>
      <p:grpSp>
        <p:nvGrpSpPr>
          <p:cNvPr id="152" name="Google Shape;152;p27"/>
          <p:cNvGrpSpPr/>
          <p:nvPr/>
        </p:nvGrpSpPr>
        <p:grpSpPr>
          <a:xfrm>
            <a:off x="4760184" y="632680"/>
            <a:ext cx="4717227" cy="4962536"/>
            <a:chOff x="1713850" y="264375"/>
            <a:chExt cx="4954550" cy="5212200"/>
          </a:xfrm>
        </p:grpSpPr>
        <p:sp>
          <p:nvSpPr>
            <p:cNvPr id="153" name="Google Shape;153;p27"/>
            <p:cNvSpPr/>
            <p:nvPr/>
          </p:nvSpPr>
          <p:spPr>
            <a:xfrm>
              <a:off x="2555400" y="2170725"/>
              <a:ext cx="694500" cy="332500"/>
            </a:xfrm>
            <a:custGeom>
              <a:avLst/>
              <a:gdLst/>
              <a:ahLst/>
              <a:cxnLst/>
              <a:rect l="l" t="t" r="r" b="b"/>
              <a:pathLst>
                <a:path w="27780" h="13300" extrusionOk="0">
                  <a:moveTo>
                    <a:pt x="21074" y="0"/>
                  </a:moveTo>
                  <a:lnTo>
                    <a:pt x="1" y="1924"/>
                  </a:lnTo>
                  <a:cubicBezTo>
                    <a:pt x="3646" y="8936"/>
                    <a:pt x="10884" y="13299"/>
                    <a:pt x="18732" y="13299"/>
                  </a:cubicBezTo>
                  <a:cubicBezTo>
                    <a:pt x="19059" y="13299"/>
                    <a:pt x="19387" y="13292"/>
                    <a:pt x="19716" y="13277"/>
                  </a:cubicBezTo>
                  <a:lnTo>
                    <a:pt x="27780" y="12901"/>
                  </a:lnTo>
                  <a:lnTo>
                    <a:pt x="21074" y="0"/>
                  </a:ln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7"/>
            <p:cNvSpPr/>
            <p:nvPr/>
          </p:nvSpPr>
          <p:spPr>
            <a:xfrm>
              <a:off x="2712825" y="2473500"/>
              <a:ext cx="694475" cy="332500"/>
            </a:xfrm>
            <a:custGeom>
              <a:avLst/>
              <a:gdLst/>
              <a:ahLst/>
              <a:cxnLst/>
              <a:rect l="l" t="t" r="r" b="b"/>
              <a:pathLst>
                <a:path w="27779" h="13300" extrusionOk="0">
                  <a:moveTo>
                    <a:pt x="21072" y="1"/>
                  </a:moveTo>
                  <a:lnTo>
                    <a:pt x="0" y="1924"/>
                  </a:lnTo>
                  <a:cubicBezTo>
                    <a:pt x="3644" y="8936"/>
                    <a:pt x="10882" y="13300"/>
                    <a:pt x="18731" y="13300"/>
                  </a:cubicBezTo>
                  <a:cubicBezTo>
                    <a:pt x="19058" y="13300"/>
                    <a:pt x="19386" y="13292"/>
                    <a:pt x="19714" y="13277"/>
                  </a:cubicBezTo>
                  <a:lnTo>
                    <a:pt x="27778" y="12903"/>
                  </a:lnTo>
                  <a:lnTo>
                    <a:pt x="21072" y="1"/>
                  </a:ln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7"/>
            <p:cNvSpPr/>
            <p:nvPr/>
          </p:nvSpPr>
          <p:spPr>
            <a:xfrm>
              <a:off x="3029050" y="3016525"/>
              <a:ext cx="596800" cy="352825"/>
            </a:xfrm>
            <a:custGeom>
              <a:avLst/>
              <a:gdLst/>
              <a:ahLst/>
              <a:cxnLst/>
              <a:rect l="l" t="t" r="r" b="b"/>
              <a:pathLst>
                <a:path w="23872" h="14113" extrusionOk="0">
                  <a:moveTo>
                    <a:pt x="19714" y="1"/>
                  </a:moveTo>
                  <a:lnTo>
                    <a:pt x="0" y="10249"/>
                  </a:lnTo>
                  <a:cubicBezTo>
                    <a:pt x="2423" y="12780"/>
                    <a:pt x="5714" y="14113"/>
                    <a:pt x="9052" y="14113"/>
                  </a:cubicBezTo>
                  <a:cubicBezTo>
                    <a:pt x="11016" y="14113"/>
                    <a:pt x="12997" y="13651"/>
                    <a:pt x="14826" y="12700"/>
                  </a:cubicBezTo>
                  <a:lnTo>
                    <a:pt x="23872" y="7999"/>
                  </a:lnTo>
                  <a:lnTo>
                    <a:pt x="19714" y="1"/>
                  </a:ln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7"/>
            <p:cNvSpPr/>
            <p:nvPr/>
          </p:nvSpPr>
          <p:spPr>
            <a:xfrm>
              <a:off x="3560800" y="2996475"/>
              <a:ext cx="1775175" cy="1111100"/>
            </a:xfrm>
            <a:custGeom>
              <a:avLst/>
              <a:gdLst/>
              <a:ahLst/>
              <a:cxnLst/>
              <a:rect l="l" t="t" r="r" b="b"/>
              <a:pathLst>
                <a:path w="71007" h="44444" extrusionOk="0">
                  <a:moveTo>
                    <a:pt x="65944" y="0"/>
                  </a:moveTo>
                  <a:lnTo>
                    <a:pt x="1" y="34278"/>
                  </a:lnTo>
                  <a:lnTo>
                    <a:pt x="2857" y="39771"/>
                  </a:lnTo>
                  <a:cubicBezTo>
                    <a:pt x="4401" y="42741"/>
                    <a:pt x="7424" y="44443"/>
                    <a:pt x="10556" y="44443"/>
                  </a:cubicBezTo>
                  <a:cubicBezTo>
                    <a:pt x="11903" y="44443"/>
                    <a:pt x="13269" y="44129"/>
                    <a:pt x="14547" y="43465"/>
                  </a:cubicBezTo>
                  <a:lnTo>
                    <a:pt x="65105" y="17184"/>
                  </a:lnTo>
                  <a:cubicBezTo>
                    <a:pt x="69354" y="14976"/>
                    <a:pt x="71007" y="9743"/>
                    <a:pt x="68799" y="5494"/>
                  </a:cubicBezTo>
                  <a:lnTo>
                    <a:pt x="6594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7"/>
            <p:cNvSpPr/>
            <p:nvPr/>
          </p:nvSpPr>
          <p:spPr>
            <a:xfrm>
              <a:off x="2287850" y="547325"/>
              <a:ext cx="2921650" cy="3305875"/>
            </a:xfrm>
            <a:custGeom>
              <a:avLst/>
              <a:gdLst/>
              <a:ahLst/>
              <a:cxnLst/>
              <a:rect l="l" t="t" r="r" b="b"/>
              <a:pathLst>
                <a:path w="116866" h="132235" extrusionOk="0">
                  <a:moveTo>
                    <a:pt x="65940" y="0"/>
                  </a:moveTo>
                  <a:lnTo>
                    <a:pt x="0" y="34282"/>
                  </a:lnTo>
                  <a:lnTo>
                    <a:pt x="50925" y="132234"/>
                  </a:lnTo>
                  <a:lnTo>
                    <a:pt x="116865" y="97951"/>
                  </a:lnTo>
                  <a:lnTo>
                    <a:pt x="6594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7"/>
            <p:cNvSpPr/>
            <p:nvPr/>
          </p:nvSpPr>
          <p:spPr>
            <a:xfrm>
              <a:off x="2387300" y="647025"/>
              <a:ext cx="2722650" cy="3107000"/>
            </a:xfrm>
            <a:custGeom>
              <a:avLst/>
              <a:gdLst/>
              <a:ahLst/>
              <a:cxnLst/>
              <a:rect l="l" t="t" r="r" b="b"/>
              <a:pathLst>
                <a:path w="108906" h="124280" extrusionOk="0">
                  <a:moveTo>
                    <a:pt x="60710" y="1"/>
                  </a:moveTo>
                  <a:lnTo>
                    <a:pt x="0" y="31558"/>
                  </a:lnTo>
                  <a:lnTo>
                    <a:pt x="48197" y="124279"/>
                  </a:lnTo>
                  <a:lnTo>
                    <a:pt x="108906" y="92722"/>
                  </a:lnTo>
                  <a:lnTo>
                    <a:pt x="6071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7"/>
            <p:cNvSpPr/>
            <p:nvPr/>
          </p:nvSpPr>
          <p:spPr>
            <a:xfrm>
              <a:off x="2187350" y="343625"/>
              <a:ext cx="1749125" cy="1060950"/>
            </a:xfrm>
            <a:custGeom>
              <a:avLst/>
              <a:gdLst/>
              <a:ahLst/>
              <a:cxnLst/>
              <a:rect l="l" t="t" r="r" b="b"/>
              <a:pathLst>
                <a:path w="69965" h="42438" extrusionOk="0">
                  <a:moveTo>
                    <a:pt x="60453" y="0"/>
                  </a:moveTo>
                  <a:cubicBezTo>
                    <a:pt x="59106" y="0"/>
                    <a:pt x="57739" y="315"/>
                    <a:pt x="56461" y="979"/>
                  </a:cubicBezTo>
                  <a:lnTo>
                    <a:pt x="5902" y="27260"/>
                  </a:lnTo>
                  <a:cubicBezTo>
                    <a:pt x="1654" y="29468"/>
                    <a:pt x="0" y="34702"/>
                    <a:pt x="2209" y="38950"/>
                  </a:cubicBezTo>
                  <a:lnTo>
                    <a:pt x="4022" y="42438"/>
                  </a:lnTo>
                  <a:lnTo>
                    <a:pt x="69964" y="8160"/>
                  </a:lnTo>
                  <a:lnTo>
                    <a:pt x="68151" y="4673"/>
                  </a:lnTo>
                  <a:cubicBezTo>
                    <a:pt x="66607" y="1702"/>
                    <a:pt x="63584" y="0"/>
                    <a:pt x="6045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7"/>
            <p:cNvSpPr/>
            <p:nvPr/>
          </p:nvSpPr>
          <p:spPr>
            <a:xfrm>
              <a:off x="2891850" y="714450"/>
              <a:ext cx="425150" cy="246050"/>
            </a:xfrm>
            <a:custGeom>
              <a:avLst/>
              <a:gdLst/>
              <a:ahLst/>
              <a:cxnLst/>
              <a:rect l="l" t="t" r="r" b="b"/>
              <a:pathLst>
                <a:path w="17006" h="9842" extrusionOk="0">
                  <a:moveTo>
                    <a:pt x="15603" y="0"/>
                  </a:moveTo>
                  <a:cubicBezTo>
                    <a:pt x="15416" y="0"/>
                    <a:pt x="15226" y="43"/>
                    <a:pt x="15048" y="134"/>
                  </a:cubicBezTo>
                  <a:lnTo>
                    <a:pt x="830" y="7525"/>
                  </a:lnTo>
                  <a:cubicBezTo>
                    <a:pt x="232" y="7840"/>
                    <a:pt x="1" y="8579"/>
                    <a:pt x="313" y="9178"/>
                  </a:cubicBezTo>
                  <a:cubicBezTo>
                    <a:pt x="531" y="9599"/>
                    <a:pt x="960" y="9841"/>
                    <a:pt x="1404" y="9841"/>
                  </a:cubicBezTo>
                  <a:cubicBezTo>
                    <a:pt x="1593" y="9841"/>
                    <a:pt x="1784" y="9798"/>
                    <a:pt x="1963" y="9706"/>
                  </a:cubicBezTo>
                  <a:lnTo>
                    <a:pt x="1963" y="9705"/>
                  </a:lnTo>
                  <a:lnTo>
                    <a:pt x="16182" y="2315"/>
                  </a:lnTo>
                  <a:cubicBezTo>
                    <a:pt x="16777" y="1998"/>
                    <a:pt x="17006" y="1261"/>
                    <a:pt x="16695" y="662"/>
                  </a:cubicBezTo>
                  <a:cubicBezTo>
                    <a:pt x="16476" y="242"/>
                    <a:pt x="16048" y="0"/>
                    <a:pt x="15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7"/>
            <p:cNvSpPr/>
            <p:nvPr/>
          </p:nvSpPr>
          <p:spPr>
            <a:xfrm>
              <a:off x="2792350" y="951775"/>
              <a:ext cx="64725" cy="61475"/>
            </a:xfrm>
            <a:custGeom>
              <a:avLst/>
              <a:gdLst/>
              <a:ahLst/>
              <a:cxnLst/>
              <a:rect l="l" t="t" r="r" b="b"/>
              <a:pathLst>
                <a:path w="2589" h="2459" extrusionOk="0">
                  <a:moveTo>
                    <a:pt x="1322" y="0"/>
                  </a:moveTo>
                  <a:cubicBezTo>
                    <a:pt x="965" y="0"/>
                    <a:pt x="618" y="156"/>
                    <a:pt x="380" y="439"/>
                  </a:cubicBezTo>
                  <a:cubicBezTo>
                    <a:pt x="60" y="820"/>
                    <a:pt x="1" y="1355"/>
                    <a:pt x="231" y="1797"/>
                  </a:cubicBezTo>
                  <a:cubicBezTo>
                    <a:pt x="449" y="2217"/>
                    <a:pt x="878" y="2459"/>
                    <a:pt x="1321" y="2459"/>
                  </a:cubicBezTo>
                  <a:cubicBezTo>
                    <a:pt x="1512" y="2459"/>
                    <a:pt x="1706" y="2414"/>
                    <a:pt x="1887" y="2320"/>
                  </a:cubicBezTo>
                  <a:cubicBezTo>
                    <a:pt x="2328" y="2091"/>
                    <a:pt x="2588" y="1619"/>
                    <a:pt x="2545" y="1123"/>
                  </a:cubicBezTo>
                  <a:cubicBezTo>
                    <a:pt x="2502" y="628"/>
                    <a:pt x="2166" y="208"/>
                    <a:pt x="1691" y="57"/>
                  </a:cubicBezTo>
                  <a:cubicBezTo>
                    <a:pt x="1569" y="19"/>
                    <a:pt x="1445" y="0"/>
                    <a:pt x="13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7"/>
            <p:cNvSpPr/>
            <p:nvPr/>
          </p:nvSpPr>
          <p:spPr>
            <a:xfrm>
              <a:off x="4233575" y="3422800"/>
              <a:ext cx="466300" cy="318325"/>
            </a:xfrm>
            <a:custGeom>
              <a:avLst/>
              <a:gdLst/>
              <a:ahLst/>
              <a:cxnLst/>
              <a:rect l="l" t="t" r="r" b="b"/>
              <a:pathLst>
                <a:path w="18652" h="12733" extrusionOk="0">
                  <a:moveTo>
                    <a:pt x="14382" y="0"/>
                  </a:moveTo>
                  <a:cubicBezTo>
                    <a:pt x="13802" y="0"/>
                    <a:pt x="13212" y="136"/>
                    <a:pt x="12662" y="422"/>
                  </a:cubicBezTo>
                  <a:lnTo>
                    <a:pt x="2544" y="5682"/>
                  </a:lnTo>
                  <a:cubicBezTo>
                    <a:pt x="713" y="6633"/>
                    <a:pt x="1" y="8889"/>
                    <a:pt x="951" y="10720"/>
                  </a:cubicBezTo>
                  <a:cubicBezTo>
                    <a:pt x="1617" y="11999"/>
                    <a:pt x="2920" y="12733"/>
                    <a:pt x="4270" y="12733"/>
                  </a:cubicBezTo>
                  <a:cubicBezTo>
                    <a:pt x="4850" y="12733"/>
                    <a:pt x="5439" y="12597"/>
                    <a:pt x="5989" y="12311"/>
                  </a:cubicBezTo>
                  <a:lnTo>
                    <a:pt x="16107" y="7051"/>
                  </a:lnTo>
                  <a:cubicBezTo>
                    <a:pt x="17938" y="6100"/>
                    <a:pt x="18651" y="3843"/>
                    <a:pt x="17699" y="2014"/>
                  </a:cubicBezTo>
                  <a:cubicBezTo>
                    <a:pt x="17034" y="733"/>
                    <a:pt x="15731" y="0"/>
                    <a:pt x="143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7"/>
            <p:cNvSpPr/>
            <p:nvPr/>
          </p:nvSpPr>
          <p:spPr>
            <a:xfrm>
              <a:off x="4267250" y="3452325"/>
              <a:ext cx="398925" cy="259300"/>
            </a:xfrm>
            <a:custGeom>
              <a:avLst/>
              <a:gdLst/>
              <a:ahLst/>
              <a:cxnLst/>
              <a:rect l="l" t="t" r="r" b="b"/>
              <a:pathLst>
                <a:path w="15957" h="10372" extrusionOk="0">
                  <a:moveTo>
                    <a:pt x="13034" y="0"/>
                  </a:moveTo>
                  <a:cubicBezTo>
                    <a:pt x="12637" y="0"/>
                    <a:pt x="12235" y="93"/>
                    <a:pt x="11859" y="288"/>
                  </a:cubicBezTo>
                  <a:lnTo>
                    <a:pt x="1740" y="5548"/>
                  </a:lnTo>
                  <a:cubicBezTo>
                    <a:pt x="489" y="6197"/>
                    <a:pt x="0" y="7744"/>
                    <a:pt x="651" y="8994"/>
                  </a:cubicBezTo>
                  <a:cubicBezTo>
                    <a:pt x="1106" y="9869"/>
                    <a:pt x="1999" y="10371"/>
                    <a:pt x="2923" y="10371"/>
                  </a:cubicBezTo>
                  <a:cubicBezTo>
                    <a:pt x="3320" y="10371"/>
                    <a:pt x="3722" y="10279"/>
                    <a:pt x="4097" y="10083"/>
                  </a:cubicBezTo>
                  <a:lnTo>
                    <a:pt x="14217" y="4824"/>
                  </a:lnTo>
                  <a:cubicBezTo>
                    <a:pt x="15467" y="4173"/>
                    <a:pt x="15956" y="2628"/>
                    <a:pt x="15306" y="1377"/>
                  </a:cubicBezTo>
                  <a:cubicBezTo>
                    <a:pt x="14850" y="502"/>
                    <a:pt x="13957" y="0"/>
                    <a:pt x="130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7"/>
            <p:cNvSpPr/>
            <p:nvPr/>
          </p:nvSpPr>
          <p:spPr>
            <a:xfrm>
              <a:off x="2987500" y="1043625"/>
              <a:ext cx="703525" cy="454950"/>
            </a:xfrm>
            <a:custGeom>
              <a:avLst/>
              <a:gdLst/>
              <a:ahLst/>
              <a:cxnLst/>
              <a:rect l="l" t="t" r="r" b="b"/>
              <a:pathLst>
                <a:path w="28141" h="18198" extrusionOk="0">
                  <a:moveTo>
                    <a:pt x="24100" y="0"/>
                  </a:moveTo>
                  <a:cubicBezTo>
                    <a:pt x="23688" y="0"/>
                    <a:pt x="23269" y="97"/>
                    <a:pt x="22877" y="300"/>
                  </a:cubicBezTo>
                  <a:lnTo>
                    <a:pt x="1809" y="11251"/>
                  </a:lnTo>
                  <a:cubicBezTo>
                    <a:pt x="508" y="11928"/>
                    <a:pt x="1" y="13532"/>
                    <a:pt x="678" y="14834"/>
                  </a:cubicBezTo>
                  <a:lnTo>
                    <a:pt x="1683" y="16766"/>
                  </a:lnTo>
                  <a:cubicBezTo>
                    <a:pt x="2155" y="17676"/>
                    <a:pt x="3081" y="18197"/>
                    <a:pt x="4041" y="18197"/>
                  </a:cubicBezTo>
                  <a:cubicBezTo>
                    <a:pt x="4454" y="18197"/>
                    <a:pt x="4872" y="18101"/>
                    <a:pt x="5264" y="17897"/>
                  </a:cubicBezTo>
                  <a:lnTo>
                    <a:pt x="26332" y="6947"/>
                  </a:lnTo>
                  <a:cubicBezTo>
                    <a:pt x="27633" y="6270"/>
                    <a:pt x="28141" y="4667"/>
                    <a:pt x="27463" y="3364"/>
                  </a:cubicBezTo>
                  <a:lnTo>
                    <a:pt x="26460" y="1432"/>
                  </a:lnTo>
                  <a:cubicBezTo>
                    <a:pt x="25987" y="521"/>
                    <a:pt x="25060" y="0"/>
                    <a:pt x="241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7"/>
            <p:cNvSpPr/>
            <p:nvPr/>
          </p:nvSpPr>
          <p:spPr>
            <a:xfrm>
              <a:off x="3098975" y="1119800"/>
              <a:ext cx="931950" cy="511425"/>
            </a:xfrm>
            <a:custGeom>
              <a:avLst/>
              <a:gdLst/>
              <a:ahLst/>
              <a:cxnLst/>
              <a:rect l="l" t="t" r="r" b="b"/>
              <a:pathLst>
                <a:path w="37278" h="20457" extrusionOk="0">
                  <a:moveTo>
                    <a:pt x="35759" y="1"/>
                  </a:moveTo>
                  <a:cubicBezTo>
                    <a:pt x="35553" y="1"/>
                    <a:pt x="35343" y="49"/>
                    <a:pt x="35147" y="151"/>
                  </a:cubicBezTo>
                  <a:lnTo>
                    <a:pt x="916" y="17944"/>
                  </a:lnTo>
                  <a:cubicBezTo>
                    <a:pt x="259" y="18279"/>
                    <a:pt x="0" y="19086"/>
                    <a:pt x="341" y="19740"/>
                  </a:cubicBezTo>
                  <a:cubicBezTo>
                    <a:pt x="578" y="20196"/>
                    <a:pt x="1041" y="20456"/>
                    <a:pt x="1520" y="20456"/>
                  </a:cubicBezTo>
                  <a:cubicBezTo>
                    <a:pt x="1730" y="20456"/>
                    <a:pt x="1943" y="20407"/>
                    <a:pt x="2141" y="20301"/>
                  </a:cubicBezTo>
                  <a:lnTo>
                    <a:pt x="36373" y="2509"/>
                  </a:lnTo>
                  <a:cubicBezTo>
                    <a:pt x="37023" y="2170"/>
                    <a:pt x="37277" y="1368"/>
                    <a:pt x="36939" y="717"/>
                  </a:cubicBezTo>
                  <a:cubicBezTo>
                    <a:pt x="36702" y="262"/>
                    <a:pt x="36239" y="1"/>
                    <a:pt x="357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7"/>
            <p:cNvSpPr/>
            <p:nvPr/>
          </p:nvSpPr>
          <p:spPr>
            <a:xfrm>
              <a:off x="2620925" y="1463425"/>
              <a:ext cx="369575" cy="323675"/>
            </a:xfrm>
            <a:custGeom>
              <a:avLst/>
              <a:gdLst/>
              <a:ahLst/>
              <a:cxnLst/>
              <a:rect l="l" t="t" r="r" b="b"/>
              <a:pathLst>
                <a:path w="14783" h="12947" extrusionOk="0">
                  <a:moveTo>
                    <a:pt x="7387" y="1"/>
                  </a:moveTo>
                  <a:cubicBezTo>
                    <a:pt x="6381" y="1"/>
                    <a:pt x="5360" y="236"/>
                    <a:pt x="4406" y="732"/>
                  </a:cubicBezTo>
                  <a:cubicBezTo>
                    <a:pt x="1236" y="2380"/>
                    <a:pt x="1" y="6287"/>
                    <a:pt x="1649" y="9458"/>
                  </a:cubicBezTo>
                  <a:cubicBezTo>
                    <a:pt x="2802" y="11676"/>
                    <a:pt x="5059" y="12946"/>
                    <a:pt x="7397" y="12946"/>
                  </a:cubicBezTo>
                  <a:cubicBezTo>
                    <a:pt x="8403" y="12946"/>
                    <a:pt x="9423" y="12711"/>
                    <a:pt x="10377" y="12216"/>
                  </a:cubicBezTo>
                  <a:cubicBezTo>
                    <a:pt x="13547" y="10567"/>
                    <a:pt x="14782" y="6660"/>
                    <a:pt x="13133" y="3488"/>
                  </a:cubicBezTo>
                  <a:cubicBezTo>
                    <a:pt x="11981" y="1271"/>
                    <a:pt x="9724" y="1"/>
                    <a:pt x="73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7"/>
            <p:cNvSpPr/>
            <p:nvPr/>
          </p:nvSpPr>
          <p:spPr>
            <a:xfrm>
              <a:off x="2817025" y="1674850"/>
              <a:ext cx="942525" cy="941950"/>
            </a:xfrm>
            <a:custGeom>
              <a:avLst/>
              <a:gdLst/>
              <a:ahLst/>
              <a:cxnLst/>
              <a:rect l="l" t="t" r="r" b="b"/>
              <a:pathLst>
                <a:path w="37701" h="37678" extrusionOk="0">
                  <a:moveTo>
                    <a:pt x="24777" y="0"/>
                  </a:moveTo>
                  <a:cubicBezTo>
                    <a:pt x="24765" y="0"/>
                    <a:pt x="24754" y="3"/>
                    <a:pt x="24743" y="9"/>
                  </a:cubicBezTo>
                  <a:lnTo>
                    <a:pt x="52" y="12846"/>
                  </a:lnTo>
                  <a:cubicBezTo>
                    <a:pt x="15" y="12865"/>
                    <a:pt x="0" y="12909"/>
                    <a:pt x="20" y="12947"/>
                  </a:cubicBezTo>
                  <a:lnTo>
                    <a:pt x="12856" y="37637"/>
                  </a:lnTo>
                  <a:cubicBezTo>
                    <a:pt x="12870" y="37663"/>
                    <a:pt x="12896" y="37677"/>
                    <a:pt x="12923" y="37677"/>
                  </a:cubicBezTo>
                  <a:cubicBezTo>
                    <a:pt x="12935" y="37677"/>
                    <a:pt x="12947" y="37675"/>
                    <a:pt x="12958" y="37669"/>
                  </a:cubicBezTo>
                  <a:lnTo>
                    <a:pt x="37648" y="24833"/>
                  </a:lnTo>
                  <a:cubicBezTo>
                    <a:pt x="37686" y="24814"/>
                    <a:pt x="37700" y="24768"/>
                    <a:pt x="37681" y="24731"/>
                  </a:cubicBezTo>
                  <a:lnTo>
                    <a:pt x="24844" y="41"/>
                  </a:lnTo>
                  <a:cubicBezTo>
                    <a:pt x="24831" y="15"/>
                    <a:pt x="24804" y="0"/>
                    <a:pt x="247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7"/>
            <p:cNvSpPr/>
            <p:nvPr/>
          </p:nvSpPr>
          <p:spPr>
            <a:xfrm>
              <a:off x="3497325" y="1321150"/>
              <a:ext cx="942525" cy="941975"/>
            </a:xfrm>
            <a:custGeom>
              <a:avLst/>
              <a:gdLst/>
              <a:ahLst/>
              <a:cxnLst/>
              <a:rect l="l" t="t" r="r" b="b"/>
              <a:pathLst>
                <a:path w="37701" h="37679" extrusionOk="0">
                  <a:moveTo>
                    <a:pt x="24777" y="1"/>
                  </a:moveTo>
                  <a:cubicBezTo>
                    <a:pt x="24765" y="1"/>
                    <a:pt x="24754" y="4"/>
                    <a:pt x="24743" y="9"/>
                  </a:cubicBezTo>
                  <a:lnTo>
                    <a:pt x="52" y="12846"/>
                  </a:lnTo>
                  <a:cubicBezTo>
                    <a:pt x="15" y="12865"/>
                    <a:pt x="0" y="12911"/>
                    <a:pt x="20" y="12949"/>
                  </a:cubicBezTo>
                  <a:lnTo>
                    <a:pt x="12856" y="37638"/>
                  </a:lnTo>
                  <a:cubicBezTo>
                    <a:pt x="12870" y="37664"/>
                    <a:pt x="12896" y="37679"/>
                    <a:pt x="12923" y="37679"/>
                  </a:cubicBezTo>
                  <a:cubicBezTo>
                    <a:pt x="12935" y="37679"/>
                    <a:pt x="12947" y="37676"/>
                    <a:pt x="12958" y="37670"/>
                  </a:cubicBezTo>
                  <a:lnTo>
                    <a:pt x="37648" y="24834"/>
                  </a:lnTo>
                  <a:cubicBezTo>
                    <a:pt x="37686" y="24814"/>
                    <a:pt x="37700" y="24770"/>
                    <a:pt x="37681" y="24732"/>
                  </a:cubicBezTo>
                  <a:lnTo>
                    <a:pt x="24844" y="42"/>
                  </a:lnTo>
                  <a:cubicBezTo>
                    <a:pt x="24831" y="16"/>
                    <a:pt x="24804" y="1"/>
                    <a:pt x="247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7"/>
            <p:cNvSpPr/>
            <p:nvPr/>
          </p:nvSpPr>
          <p:spPr>
            <a:xfrm>
              <a:off x="3188400" y="2361350"/>
              <a:ext cx="942475" cy="941975"/>
            </a:xfrm>
            <a:custGeom>
              <a:avLst/>
              <a:gdLst/>
              <a:ahLst/>
              <a:cxnLst/>
              <a:rect l="l" t="t" r="r" b="b"/>
              <a:pathLst>
                <a:path w="37699" h="37679" extrusionOk="0">
                  <a:moveTo>
                    <a:pt x="24776" y="0"/>
                  </a:moveTo>
                  <a:cubicBezTo>
                    <a:pt x="24764" y="0"/>
                    <a:pt x="24752" y="3"/>
                    <a:pt x="24741" y="9"/>
                  </a:cubicBezTo>
                  <a:lnTo>
                    <a:pt x="51" y="12846"/>
                  </a:lnTo>
                  <a:cubicBezTo>
                    <a:pt x="14" y="12865"/>
                    <a:pt x="0" y="12911"/>
                    <a:pt x="19" y="12947"/>
                  </a:cubicBezTo>
                  <a:lnTo>
                    <a:pt x="12856" y="37638"/>
                  </a:lnTo>
                  <a:cubicBezTo>
                    <a:pt x="12870" y="37664"/>
                    <a:pt x="12895" y="37679"/>
                    <a:pt x="12923" y="37679"/>
                  </a:cubicBezTo>
                  <a:cubicBezTo>
                    <a:pt x="12934" y="37679"/>
                    <a:pt x="12946" y="37676"/>
                    <a:pt x="12957" y="37670"/>
                  </a:cubicBezTo>
                  <a:lnTo>
                    <a:pt x="37648" y="24833"/>
                  </a:lnTo>
                  <a:cubicBezTo>
                    <a:pt x="37684" y="24814"/>
                    <a:pt x="37699" y="24768"/>
                    <a:pt x="37679" y="24732"/>
                  </a:cubicBezTo>
                  <a:lnTo>
                    <a:pt x="24842" y="41"/>
                  </a:lnTo>
                  <a:cubicBezTo>
                    <a:pt x="24829" y="15"/>
                    <a:pt x="24803" y="0"/>
                    <a:pt x="247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7"/>
            <p:cNvSpPr/>
            <p:nvPr/>
          </p:nvSpPr>
          <p:spPr>
            <a:xfrm>
              <a:off x="3868675" y="2007675"/>
              <a:ext cx="942500" cy="941975"/>
            </a:xfrm>
            <a:custGeom>
              <a:avLst/>
              <a:gdLst/>
              <a:ahLst/>
              <a:cxnLst/>
              <a:rect l="l" t="t" r="r" b="b"/>
              <a:pathLst>
                <a:path w="37700" h="37679" extrusionOk="0">
                  <a:moveTo>
                    <a:pt x="24778" y="1"/>
                  </a:moveTo>
                  <a:cubicBezTo>
                    <a:pt x="24766" y="1"/>
                    <a:pt x="24754" y="4"/>
                    <a:pt x="24742" y="10"/>
                  </a:cubicBezTo>
                  <a:lnTo>
                    <a:pt x="52" y="12845"/>
                  </a:lnTo>
                  <a:cubicBezTo>
                    <a:pt x="15" y="12865"/>
                    <a:pt x="1" y="12910"/>
                    <a:pt x="20" y="12948"/>
                  </a:cubicBezTo>
                  <a:lnTo>
                    <a:pt x="12857" y="37637"/>
                  </a:lnTo>
                  <a:cubicBezTo>
                    <a:pt x="12871" y="37663"/>
                    <a:pt x="12896" y="37678"/>
                    <a:pt x="12924" y="37678"/>
                  </a:cubicBezTo>
                  <a:cubicBezTo>
                    <a:pt x="12935" y="37678"/>
                    <a:pt x="12947" y="37675"/>
                    <a:pt x="12958" y="37670"/>
                  </a:cubicBezTo>
                  <a:lnTo>
                    <a:pt x="37649" y="24833"/>
                  </a:lnTo>
                  <a:cubicBezTo>
                    <a:pt x="37685" y="24814"/>
                    <a:pt x="37699" y="24769"/>
                    <a:pt x="37680" y="24732"/>
                  </a:cubicBezTo>
                  <a:lnTo>
                    <a:pt x="24843" y="41"/>
                  </a:lnTo>
                  <a:cubicBezTo>
                    <a:pt x="24830" y="15"/>
                    <a:pt x="24805" y="1"/>
                    <a:pt x="247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7"/>
            <p:cNvSpPr/>
            <p:nvPr/>
          </p:nvSpPr>
          <p:spPr>
            <a:xfrm>
              <a:off x="4203375" y="2307875"/>
              <a:ext cx="449575" cy="374100"/>
            </a:xfrm>
            <a:custGeom>
              <a:avLst/>
              <a:gdLst/>
              <a:ahLst/>
              <a:cxnLst/>
              <a:rect l="l" t="t" r="r" b="b"/>
              <a:pathLst>
                <a:path w="17983" h="14964" extrusionOk="0">
                  <a:moveTo>
                    <a:pt x="9611" y="0"/>
                  </a:moveTo>
                  <a:cubicBezTo>
                    <a:pt x="8286" y="0"/>
                    <a:pt x="6971" y="318"/>
                    <a:pt x="5761" y="946"/>
                  </a:cubicBezTo>
                  <a:lnTo>
                    <a:pt x="5554" y="1054"/>
                  </a:lnTo>
                  <a:cubicBezTo>
                    <a:pt x="1563" y="3124"/>
                    <a:pt x="0" y="8053"/>
                    <a:pt x="2070" y="12043"/>
                  </a:cubicBezTo>
                  <a:lnTo>
                    <a:pt x="3583" y="14963"/>
                  </a:lnTo>
                  <a:lnTo>
                    <a:pt x="15890" y="8929"/>
                  </a:lnTo>
                  <a:lnTo>
                    <a:pt x="15902" y="8923"/>
                  </a:lnTo>
                  <a:cubicBezTo>
                    <a:pt x="17397" y="8147"/>
                    <a:pt x="17982" y="6299"/>
                    <a:pt x="17208" y="4804"/>
                  </a:cubicBezTo>
                  <a:lnTo>
                    <a:pt x="17065" y="4531"/>
                  </a:lnTo>
                  <a:cubicBezTo>
                    <a:pt x="16034" y="2542"/>
                    <a:pt x="14290" y="1073"/>
                    <a:pt x="12155" y="396"/>
                  </a:cubicBezTo>
                  <a:cubicBezTo>
                    <a:pt x="11320" y="131"/>
                    <a:pt x="10463" y="0"/>
                    <a:pt x="96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7"/>
            <p:cNvSpPr/>
            <p:nvPr/>
          </p:nvSpPr>
          <p:spPr>
            <a:xfrm>
              <a:off x="4159575" y="2310500"/>
              <a:ext cx="424350" cy="376200"/>
            </a:xfrm>
            <a:custGeom>
              <a:avLst/>
              <a:gdLst/>
              <a:ahLst/>
              <a:cxnLst/>
              <a:rect l="l" t="t" r="r" b="b"/>
              <a:pathLst>
                <a:path w="16974" h="15048" extrusionOk="0">
                  <a:moveTo>
                    <a:pt x="10297" y="1"/>
                  </a:moveTo>
                  <a:cubicBezTo>
                    <a:pt x="9799" y="1"/>
                    <a:pt x="9302" y="74"/>
                    <a:pt x="8815" y="146"/>
                  </a:cubicBezTo>
                  <a:cubicBezTo>
                    <a:pt x="8541" y="185"/>
                    <a:pt x="8280" y="224"/>
                    <a:pt x="8024" y="248"/>
                  </a:cubicBezTo>
                  <a:cubicBezTo>
                    <a:pt x="7778" y="272"/>
                    <a:pt x="7521" y="283"/>
                    <a:pt x="7252" y="295"/>
                  </a:cubicBezTo>
                  <a:cubicBezTo>
                    <a:pt x="6441" y="329"/>
                    <a:pt x="5523" y="367"/>
                    <a:pt x="4687" y="801"/>
                  </a:cubicBezTo>
                  <a:cubicBezTo>
                    <a:pt x="3851" y="1235"/>
                    <a:pt x="3291" y="1962"/>
                    <a:pt x="2796" y="2604"/>
                  </a:cubicBezTo>
                  <a:cubicBezTo>
                    <a:pt x="2629" y="2820"/>
                    <a:pt x="2474" y="3022"/>
                    <a:pt x="2312" y="3210"/>
                  </a:cubicBezTo>
                  <a:cubicBezTo>
                    <a:pt x="2144" y="3405"/>
                    <a:pt x="1963" y="3596"/>
                    <a:pt x="1773" y="3797"/>
                  </a:cubicBezTo>
                  <a:cubicBezTo>
                    <a:pt x="1183" y="4419"/>
                    <a:pt x="572" y="5062"/>
                    <a:pt x="286" y="5913"/>
                  </a:cubicBezTo>
                  <a:cubicBezTo>
                    <a:pt x="1" y="6769"/>
                    <a:pt x="109" y="7630"/>
                    <a:pt x="214" y="8463"/>
                  </a:cubicBezTo>
                  <a:cubicBezTo>
                    <a:pt x="248" y="8731"/>
                    <a:pt x="280" y="8984"/>
                    <a:pt x="298" y="9235"/>
                  </a:cubicBezTo>
                  <a:cubicBezTo>
                    <a:pt x="316" y="9476"/>
                    <a:pt x="320" y="9725"/>
                    <a:pt x="325" y="9990"/>
                  </a:cubicBezTo>
                  <a:cubicBezTo>
                    <a:pt x="339" y="10790"/>
                    <a:pt x="355" y="11697"/>
                    <a:pt x="780" y="12516"/>
                  </a:cubicBezTo>
                  <a:cubicBezTo>
                    <a:pt x="1204" y="13337"/>
                    <a:pt x="1937" y="13871"/>
                    <a:pt x="2582" y="14344"/>
                  </a:cubicBezTo>
                  <a:cubicBezTo>
                    <a:pt x="2797" y="14500"/>
                    <a:pt x="2999" y="14648"/>
                    <a:pt x="3185" y="14800"/>
                  </a:cubicBezTo>
                  <a:lnTo>
                    <a:pt x="3486" y="15047"/>
                  </a:lnTo>
                  <a:lnTo>
                    <a:pt x="16920" y="8081"/>
                  </a:lnTo>
                  <a:cubicBezTo>
                    <a:pt x="16920" y="8081"/>
                    <a:pt x="16973" y="7148"/>
                    <a:pt x="16968" y="6883"/>
                  </a:cubicBezTo>
                  <a:cubicBezTo>
                    <a:pt x="16955" y="6083"/>
                    <a:pt x="16938" y="5177"/>
                    <a:pt x="16514" y="4357"/>
                  </a:cubicBezTo>
                  <a:cubicBezTo>
                    <a:pt x="16089" y="3538"/>
                    <a:pt x="15357" y="3002"/>
                    <a:pt x="14711" y="2531"/>
                  </a:cubicBezTo>
                  <a:cubicBezTo>
                    <a:pt x="14496" y="2374"/>
                    <a:pt x="14294" y="2226"/>
                    <a:pt x="14108" y="2073"/>
                  </a:cubicBezTo>
                  <a:cubicBezTo>
                    <a:pt x="13915" y="1914"/>
                    <a:pt x="13725" y="1742"/>
                    <a:pt x="13525" y="1559"/>
                  </a:cubicBezTo>
                  <a:cubicBezTo>
                    <a:pt x="12905" y="994"/>
                    <a:pt x="12264" y="408"/>
                    <a:pt x="11400" y="150"/>
                  </a:cubicBezTo>
                  <a:cubicBezTo>
                    <a:pt x="11034" y="41"/>
                    <a:pt x="10665" y="1"/>
                    <a:pt x="102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7"/>
            <p:cNvSpPr/>
            <p:nvPr/>
          </p:nvSpPr>
          <p:spPr>
            <a:xfrm>
              <a:off x="4276725" y="2310500"/>
              <a:ext cx="307200" cy="288425"/>
            </a:xfrm>
            <a:custGeom>
              <a:avLst/>
              <a:gdLst/>
              <a:ahLst/>
              <a:cxnLst/>
              <a:rect l="l" t="t" r="r" b="b"/>
              <a:pathLst>
                <a:path w="12288" h="11537" extrusionOk="0">
                  <a:moveTo>
                    <a:pt x="5611" y="1"/>
                  </a:moveTo>
                  <a:cubicBezTo>
                    <a:pt x="5113" y="1"/>
                    <a:pt x="4616" y="74"/>
                    <a:pt x="4129" y="146"/>
                  </a:cubicBezTo>
                  <a:cubicBezTo>
                    <a:pt x="3855" y="185"/>
                    <a:pt x="3594" y="224"/>
                    <a:pt x="3338" y="248"/>
                  </a:cubicBezTo>
                  <a:cubicBezTo>
                    <a:pt x="3092" y="272"/>
                    <a:pt x="2835" y="283"/>
                    <a:pt x="2566" y="295"/>
                  </a:cubicBezTo>
                  <a:cubicBezTo>
                    <a:pt x="1755" y="329"/>
                    <a:pt x="837" y="367"/>
                    <a:pt x="1" y="801"/>
                  </a:cubicBezTo>
                  <a:lnTo>
                    <a:pt x="5569" y="11537"/>
                  </a:lnTo>
                  <a:lnTo>
                    <a:pt x="12233" y="8081"/>
                  </a:lnTo>
                  <a:cubicBezTo>
                    <a:pt x="12233" y="8081"/>
                    <a:pt x="12287" y="7148"/>
                    <a:pt x="12282" y="6883"/>
                  </a:cubicBezTo>
                  <a:cubicBezTo>
                    <a:pt x="12268" y="6083"/>
                    <a:pt x="12252" y="5177"/>
                    <a:pt x="11827" y="4357"/>
                  </a:cubicBezTo>
                  <a:cubicBezTo>
                    <a:pt x="11403" y="3537"/>
                    <a:pt x="10671" y="3002"/>
                    <a:pt x="10025" y="2531"/>
                  </a:cubicBezTo>
                  <a:cubicBezTo>
                    <a:pt x="9810" y="2374"/>
                    <a:pt x="9608" y="2226"/>
                    <a:pt x="9422" y="2073"/>
                  </a:cubicBezTo>
                  <a:cubicBezTo>
                    <a:pt x="9229" y="1914"/>
                    <a:pt x="9039" y="1742"/>
                    <a:pt x="8839" y="1559"/>
                  </a:cubicBezTo>
                  <a:cubicBezTo>
                    <a:pt x="8219" y="994"/>
                    <a:pt x="7578" y="408"/>
                    <a:pt x="6714" y="150"/>
                  </a:cubicBezTo>
                  <a:cubicBezTo>
                    <a:pt x="6348" y="41"/>
                    <a:pt x="5979" y="1"/>
                    <a:pt x="561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7"/>
            <p:cNvSpPr/>
            <p:nvPr/>
          </p:nvSpPr>
          <p:spPr>
            <a:xfrm>
              <a:off x="4144275" y="2373975"/>
              <a:ext cx="449975" cy="353475"/>
            </a:xfrm>
            <a:custGeom>
              <a:avLst/>
              <a:gdLst/>
              <a:ahLst/>
              <a:cxnLst/>
              <a:rect l="l" t="t" r="r" b="b"/>
              <a:pathLst>
                <a:path w="17999" h="14139" extrusionOk="0">
                  <a:moveTo>
                    <a:pt x="9559" y="1"/>
                  </a:moveTo>
                  <a:cubicBezTo>
                    <a:pt x="8261" y="1"/>
                    <a:pt x="6943" y="303"/>
                    <a:pt x="5713" y="941"/>
                  </a:cubicBezTo>
                  <a:cubicBezTo>
                    <a:pt x="1608" y="3070"/>
                    <a:pt x="1" y="8141"/>
                    <a:pt x="2129" y="12246"/>
                  </a:cubicBezTo>
                  <a:lnTo>
                    <a:pt x="3110" y="14138"/>
                  </a:lnTo>
                  <a:lnTo>
                    <a:pt x="17998" y="6416"/>
                  </a:lnTo>
                  <a:lnTo>
                    <a:pt x="17017" y="4525"/>
                  </a:lnTo>
                  <a:cubicBezTo>
                    <a:pt x="15527" y="1651"/>
                    <a:pt x="12593" y="1"/>
                    <a:pt x="95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7"/>
            <p:cNvSpPr/>
            <p:nvPr/>
          </p:nvSpPr>
          <p:spPr>
            <a:xfrm>
              <a:off x="4287100" y="2374000"/>
              <a:ext cx="307150" cy="256925"/>
            </a:xfrm>
            <a:custGeom>
              <a:avLst/>
              <a:gdLst/>
              <a:ahLst/>
              <a:cxnLst/>
              <a:rect l="l" t="t" r="r" b="b"/>
              <a:pathLst>
                <a:path w="12286" h="10277" extrusionOk="0">
                  <a:moveTo>
                    <a:pt x="3846" y="0"/>
                  </a:moveTo>
                  <a:cubicBezTo>
                    <a:pt x="2548" y="0"/>
                    <a:pt x="1231" y="302"/>
                    <a:pt x="0" y="940"/>
                  </a:cubicBezTo>
                  <a:lnTo>
                    <a:pt x="4842" y="10276"/>
                  </a:lnTo>
                  <a:lnTo>
                    <a:pt x="12285" y="6416"/>
                  </a:lnTo>
                  <a:lnTo>
                    <a:pt x="11305" y="4525"/>
                  </a:lnTo>
                  <a:cubicBezTo>
                    <a:pt x="9814" y="1650"/>
                    <a:pt x="6881" y="0"/>
                    <a:pt x="38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7"/>
            <p:cNvSpPr/>
            <p:nvPr/>
          </p:nvSpPr>
          <p:spPr>
            <a:xfrm>
              <a:off x="4269125" y="2554275"/>
              <a:ext cx="39775" cy="39775"/>
            </a:xfrm>
            <a:custGeom>
              <a:avLst/>
              <a:gdLst/>
              <a:ahLst/>
              <a:cxnLst/>
              <a:rect l="l" t="t" r="r" b="b"/>
              <a:pathLst>
                <a:path w="1591" h="1591" extrusionOk="0">
                  <a:moveTo>
                    <a:pt x="1047" y="1"/>
                  </a:moveTo>
                  <a:lnTo>
                    <a:pt x="0" y="543"/>
                  </a:lnTo>
                  <a:lnTo>
                    <a:pt x="543" y="1591"/>
                  </a:lnTo>
                  <a:lnTo>
                    <a:pt x="1590" y="1047"/>
                  </a:lnTo>
                  <a:lnTo>
                    <a:pt x="104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7"/>
            <p:cNvSpPr/>
            <p:nvPr/>
          </p:nvSpPr>
          <p:spPr>
            <a:xfrm>
              <a:off x="4410450" y="2480975"/>
              <a:ext cx="39775" cy="39775"/>
            </a:xfrm>
            <a:custGeom>
              <a:avLst/>
              <a:gdLst/>
              <a:ahLst/>
              <a:cxnLst/>
              <a:rect l="l" t="t" r="r" b="b"/>
              <a:pathLst>
                <a:path w="1591" h="1591" extrusionOk="0">
                  <a:moveTo>
                    <a:pt x="1047" y="0"/>
                  </a:moveTo>
                  <a:lnTo>
                    <a:pt x="1" y="544"/>
                  </a:lnTo>
                  <a:lnTo>
                    <a:pt x="544" y="1591"/>
                  </a:lnTo>
                  <a:lnTo>
                    <a:pt x="1591" y="1047"/>
                  </a:lnTo>
                  <a:lnTo>
                    <a:pt x="10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7"/>
            <p:cNvSpPr/>
            <p:nvPr/>
          </p:nvSpPr>
          <p:spPr>
            <a:xfrm>
              <a:off x="4315650" y="2471100"/>
              <a:ext cx="39775" cy="39775"/>
            </a:xfrm>
            <a:custGeom>
              <a:avLst/>
              <a:gdLst/>
              <a:ahLst/>
              <a:cxnLst/>
              <a:rect l="l" t="t" r="r" b="b"/>
              <a:pathLst>
                <a:path w="1591" h="1591" extrusionOk="0">
                  <a:moveTo>
                    <a:pt x="1048" y="0"/>
                  </a:moveTo>
                  <a:lnTo>
                    <a:pt x="0" y="544"/>
                  </a:lnTo>
                  <a:lnTo>
                    <a:pt x="544" y="1590"/>
                  </a:lnTo>
                  <a:lnTo>
                    <a:pt x="1590" y="1047"/>
                  </a:lnTo>
                  <a:lnTo>
                    <a:pt x="104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7"/>
            <p:cNvSpPr/>
            <p:nvPr/>
          </p:nvSpPr>
          <p:spPr>
            <a:xfrm>
              <a:off x="4328750" y="2471100"/>
              <a:ext cx="26675" cy="32975"/>
            </a:xfrm>
            <a:custGeom>
              <a:avLst/>
              <a:gdLst/>
              <a:ahLst/>
              <a:cxnLst/>
              <a:rect l="l" t="t" r="r" b="b"/>
              <a:pathLst>
                <a:path w="1067" h="1319" extrusionOk="0">
                  <a:moveTo>
                    <a:pt x="523" y="0"/>
                  </a:moveTo>
                  <a:lnTo>
                    <a:pt x="0" y="271"/>
                  </a:lnTo>
                  <a:lnTo>
                    <a:pt x="544" y="1318"/>
                  </a:lnTo>
                  <a:lnTo>
                    <a:pt x="1066" y="1047"/>
                  </a:lnTo>
                  <a:lnTo>
                    <a:pt x="52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7"/>
            <p:cNvSpPr/>
            <p:nvPr/>
          </p:nvSpPr>
          <p:spPr>
            <a:xfrm>
              <a:off x="3823525" y="1789950"/>
              <a:ext cx="408300" cy="276175"/>
            </a:xfrm>
            <a:custGeom>
              <a:avLst/>
              <a:gdLst/>
              <a:ahLst/>
              <a:cxnLst/>
              <a:rect l="l" t="t" r="r" b="b"/>
              <a:pathLst>
                <a:path w="16332" h="11047" extrusionOk="0">
                  <a:moveTo>
                    <a:pt x="14504" y="1"/>
                  </a:moveTo>
                  <a:lnTo>
                    <a:pt x="0" y="7521"/>
                  </a:lnTo>
                  <a:lnTo>
                    <a:pt x="1829" y="11046"/>
                  </a:lnTo>
                  <a:lnTo>
                    <a:pt x="16332" y="3525"/>
                  </a:lnTo>
                  <a:lnTo>
                    <a:pt x="1450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7"/>
            <p:cNvSpPr/>
            <p:nvPr/>
          </p:nvSpPr>
          <p:spPr>
            <a:xfrm>
              <a:off x="4004825" y="1789950"/>
              <a:ext cx="227000" cy="182175"/>
            </a:xfrm>
            <a:custGeom>
              <a:avLst/>
              <a:gdLst/>
              <a:ahLst/>
              <a:cxnLst/>
              <a:rect l="l" t="t" r="r" b="b"/>
              <a:pathLst>
                <a:path w="9080" h="7287" extrusionOk="0">
                  <a:moveTo>
                    <a:pt x="7251" y="1"/>
                  </a:moveTo>
                  <a:lnTo>
                    <a:pt x="0" y="3760"/>
                  </a:lnTo>
                  <a:lnTo>
                    <a:pt x="1827" y="7286"/>
                  </a:lnTo>
                  <a:lnTo>
                    <a:pt x="9080" y="3525"/>
                  </a:lnTo>
                  <a:lnTo>
                    <a:pt x="72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7"/>
            <p:cNvSpPr/>
            <p:nvPr/>
          </p:nvSpPr>
          <p:spPr>
            <a:xfrm>
              <a:off x="3719800" y="1578750"/>
              <a:ext cx="448575" cy="366000"/>
            </a:xfrm>
            <a:custGeom>
              <a:avLst/>
              <a:gdLst/>
              <a:ahLst/>
              <a:cxnLst/>
              <a:rect l="l" t="t" r="r" b="b"/>
              <a:pathLst>
                <a:path w="17943" h="14640" extrusionOk="0">
                  <a:moveTo>
                    <a:pt x="9277" y="1"/>
                  </a:moveTo>
                  <a:cubicBezTo>
                    <a:pt x="8016" y="1"/>
                    <a:pt x="6738" y="294"/>
                    <a:pt x="5544" y="913"/>
                  </a:cubicBezTo>
                  <a:cubicBezTo>
                    <a:pt x="1560" y="2978"/>
                    <a:pt x="0" y="7900"/>
                    <a:pt x="2065" y="11883"/>
                  </a:cubicBezTo>
                  <a:lnTo>
                    <a:pt x="3495" y="14639"/>
                  </a:lnTo>
                  <a:lnTo>
                    <a:pt x="17942" y="7148"/>
                  </a:lnTo>
                  <a:lnTo>
                    <a:pt x="16512" y="4390"/>
                  </a:lnTo>
                  <a:cubicBezTo>
                    <a:pt x="15067" y="1601"/>
                    <a:pt x="12220" y="1"/>
                    <a:pt x="92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7"/>
            <p:cNvSpPr/>
            <p:nvPr/>
          </p:nvSpPr>
          <p:spPr>
            <a:xfrm>
              <a:off x="3858375" y="1578750"/>
              <a:ext cx="310025" cy="272350"/>
            </a:xfrm>
            <a:custGeom>
              <a:avLst/>
              <a:gdLst/>
              <a:ahLst/>
              <a:cxnLst/>
              <a:rect l="l" t="t" r="r" b="b"/>
              <a:pathLst>
                <a:path w="12401" h="10894" extrusionOk="0">
                  <a:moveTo>
                    <a:pt x="3734" y="1"/>
                  </a:moveTo>
                  <a:cubicBezTo>
                    <a:pt x="2473" y="1"/>
                    <a:pt x="1195" y="294"/>
                    <a:pt x="1" y="913"/>
                  </a:cubicBezTo>
                  <a:lnTo>
                    <a:pt x="5176" y="10894"/>
                  </a:lnTo>
                  <a:lnTo>
                    <a:pt x="12401" y="7148"/>
                  </a:lnTo>
                  <a:lnTo>
                    <a:pt x="10971" y="4390"/>
                  </a:lnTo>
                  <a:cubicBezTo>
                    <a:pt x="9524" y="1601"/>
                    <a:pt x="6678" y="1"/>
                    <a:pt x="37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7"/>
            <p:cNvSpPr/>
            <p:nvPr/>
          </p:nvSpPr>
          <p:spPr>
            <a:xfrm>
              <a:off x="3742250" y="1689100"/>
              <a:ext cx="481275" cy="305050"/>
            </a:xfrm>
            <a:custGeom>
              <a:avLst/>
              <a:gdLst/>
              <a:ahLst/>
              <a:cxnLst/>
              <a:rect l="l" t="t" r="r" b="b"/>
              <a:pathLst>
                <a:path w="19251" h="12202" extrusionOk="0">
                  <a:moveTo>
                    <a:pt x="16138" y="0"/>
                  </a:moveTo>
                  <a:cubicBezTo>
                    <a:pt x="15717" y="0"/>
                    <a:pt x="15290" y="98"/>
                    <a:pt x="14890" y="305"/>
                  </a:cubicBezTo>
                  <a:lnTo>
                    <a:pt x="1855" y="7065"/>
                  </a:lnTo>
                  <a:cubicBezTo>
                    <a:pt x="522" y="7756"/>
                    <a:pt x="1" y="9401"/>
                    <a:pt x="691" y="10734"/>
                  </a:cubicBezTo>
                  <a:cubicBezTo>
                    <a:pt x="1175" y="11666"/>
                    <a:pt x="2127" y="12202"/>
                    <a:pt x="3111" y="12202"/>
                  </a:cubicBezTo>
                  <a:cubicBezTo>
                    <a:pt x="3533" y="12202"/>
                    <a:pt x="3960" y="12104"/>
                    <a:pt x="4359" y="11896"/>
                  </a:cubicBezTo>
                  <a:lnTo>
                    <a:pt x="17396" y="5137"/>
                  </a:lnTo>
                  <a:cubicBezTo>
                    <a:pt x="18728" y="4445"/>
                    <a:pt x="19250" y="2800"/>
                    <a:pt x="18559" y="1469"/>
                  </a:cubicBezTo>
                  <a:cubicBezTo>
                    <a:pt x="18075" y="536"/>
                    <a:pt x="17123" y="0"/>
                    <a:pt x="161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7"/>
            <p:cNvSpPr/>
            <p:nvPr/>
          </p:nvSpPr>
          <p:spPr>
            <a:xfrm>
              <a:off x="3825750" y="1730050"/>
              <a:ext cx="39775" cy="39750"/>
            </a:xfrm>
            <a:custGeom>
              <a:avLst/>
              <a:gdLst/>
              <a:ahLst/>
              <a:cxnLst/>
              <a:rect l="l" t="t" r="r" b="b"/>
              <a:pathLst>
                <a:path w="1591" h="1590" extrusionOk="0">
                  <a:moveTo>
                    <a:pt x="1047" y="0"/>
                  </a:moveTo>
                  <a:lnTo>
                    <a:pt x="0" y="543"/>
                  </a:lnTo>
                  <a:lnTo>
                    <a:pt x="543" y="1589"/>
                  </a:lnTo>
                  <a:lnTo>
                    <a:pt x="1590" y="1047"/>
                  </a:lnTo>
                  <a:lnTo>
                    <a:pt x="10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7"/>
            <p:cNvSpPr/>
            <p:nvPr/>
          </p:nvSpPr>
          <p:spPr>
            <a:xfrm>
              <a:off x="3967075" y="1656750"/>
              <a:ext cx="39775" cy="39775"/>
            </a:xfrm>
            <a:custGeom>
              <a:avLst/>
              <a:gdLst/>
              <a:ahLst/>
              <a:cxnLst/>
              <a:rect l="l" t="t" r="r" b="b"/>
              <a:pathLst>
                <a:path w="1591" h="1591" extrusionOk="0">
                  <a:moveTo>
                    <a:pt x="1047" y="0"/>
                  </a:moveTo>
                  <a:lnTo>
                    <a:pt x="1" y="544"/>
                  </a:lnTo>
                  <a:lnTo>
                    <a:pt x="544" y="1590"/>
                  </a:lnTo>
                  <a:lnTo>
                    <a:pt x="1591" y="1047"/>
                  </a:lnTo>
                  <a:lnTo>
                    <a:pt x="10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7"/>
            <p:cNvSpPr/>
            <p:nvPr/>
          </p:nvSpPr>
          <p:spPr>
            <a:xfrm>
              <a:off x="3872275" y="1646850"/>
              <a:ext cx="39775" cy="39775"/>
            </a:xfrm>
            <a:custGeom>
              <a:avLst/>
              <a:gdLst/>
              <a:ahLst/>
              <a:cxnLst/>
              <a:rect l="l" t="t" r="r" b="b"/>
              <a:pathLst>
                <a:path w="1591" h="1591" extrusionOk="0">
                  <a:moveTo>
                    <a:pt x="1047" y="0"/>
                  </a:moveTo>
                  <a:lnTo>
                    <a:pt x="0" y="543"/>
                  </a:lnTo>
                  <a:lnTo>
                    <a:pt x="544" y="1590"/>
                  </a:lnTo>
                  <a:lnTo>
                    <a:pt x="1590" y="1048"/>
                  </a:lnTo>
                  <a:lnTo>
                    <a:pt x="10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7"/>
            <p:cNvSpPr/>
            <p:nvPr/>
          </p:nvSpPr>
          <p:spPr>
            <a:xfrm>
              <a:off x="3885375" y="1646850"/>
              <a:ext cx="26675" cy="33000"/>
            </a:xfrm>
            <a:custGeom>
              <a:avLst/>
              <a:gdLst/>
              <a:ahLst/>
              <a:cxnLst/>
              <a:rect l="l" t="t" r="r" b="b"/>
              <a:pathLst>
                <a:path w="1067" h="1320" extrusionOk="0">
                  <a:moveTo>
                    <a:pt x="524" y="0"/>
                  </a:moveTo>
                  <a:lnTo>
                    <a:pt x="0" y="272"/>
                  </a:lnTo>
                  <a:lnTo>
                    <a:pt x="544" y="1319"/>
                  </a:lnTo>
                  <a:lnTo>
                    <a:pt x="1066" y="1048"/>
                  </a:lnTo>
                  <a:lnTo>
                    <a:pt x="52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7"/>
            <p:cNvSpPr/>
            <p:nvPr/>
          </p:nvSpPr>
          <p:spPr>
            <a:xfrm>
              <a:off x="3951525" y="1689075"/>
              <a:ext cx="272000" cy="212925"/>
            </a:xfrm>
            <a:custGeom>
              <a:avLst/>
              <a:gdLst/>
              <a:ahLst/>
              <a:cxnLst/>
              <a:rect l="l" t="t" r="r" b="b"/>
              <a:pathLst>
                <a:path w="10880" h="8517" extrusionOk="0">
                  <a:moveTo>
                    <a:pt x="7768" y="1"/>
                  </a:moveTo>
                  <a:cubicBezTo>
                    <a:pt x="7347" y="1"/>
                    <a:pt x="6919" y="99"/>
                    <a:pt x="6519" y="306"/>
                  </a:cubicBezTo>
                  <a:lnTo>
                    <a:pt x="1" y="3686"/>
                  </a:lnTo>
                  <a:lnTo>
                    <a:pt x="2507" y="8517"/>
                  </a:lnTo>
                  <a:lnTo>
                    <a:pt x="9025" y="5137"/>
                  </a:lnTo>
                  <a:cubicBezTo>
                    <a:pt x="10356" y="4446"/>
                    <a:pt x="10879" y="2801"/>
                    <a:pt x="10188" y="1468"/>
                  </a:cubicBezTo>
                  <a:cubicBezTo>
                    <a:pt x="9704" y="536"/>
                    <a:pt x="8753" y="1"/>
                    <a:pt x="77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7"/>
            <p:cNvSpPr/>
            <p:nvPr/>
          </p:nvSpPr>
          <p:spPr>
            <a:xfrm>
              <a:off x="4025950" y="1713575"/>
              <a:ext cx="97625" cy="111100"/>
            </a:xfrm>
            <a:custGeom>
              <a:avLst/>
              <a:gdLst/>
              <a:ahLst/>
              <a:cxnLst/>
              <a:rect l="l" t="t" r="r" b="b"/>
              <a:pathLst>
                <a:path w="3905" h="4444" extrusionOk="0">
                  <a:moveTo>
                    <a:pt x="2234" y="1"/>
                  </a:moveTo>
                  <a:lnTo>
                    <a:pt x="1" y="1159"/>
                  </a:lnTo>
                  <a:lnTo>
                    <a:pt x="1351" y="3764"/>
                  </a:lnTo>
                  <a:cubicBezTo>
                    <a:pt x="1576" y="4196"/>
                    <a:pt x="2015" y="4443"/>
                    <a:pt x="2470" y="4443"/>
                  </a:cubicBezTo>
                  <a:cubicBezTo>
                    <a:pt x="2665" y="4443"/>
                    <a:pt x="2862" y="4398"/>
                    <a:pt x="3047" y="4302"/>
                  </a:cubicBezTo>
                  <a:cubicBezTo>
                    <a:pt x="3664" y="3982"/>
                    <a:pt x="3905" y="3223"/>
                    <a:pt x="3585" y="2606"/>
                  </a:cubicBezTo>
                  <a:lnTo>
                    <a:pt x="223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7"/>
            <p:cNvSpPr/>
            <p:nvPr/>
          </p:nvSpPr>
          <p:spPr>
            <a:xfrm>
              <a:off x="3853950" y="1844425"/>
              <a:ext cx="43800" cy="105375"/>
            </a:xfrm>
            <a:custGeom>
              <a:avLst/>
              <a:gdLst/>
              <a:ahLst/>
              <a:cxnLst/>
              <a:rect l="l" t="t" r="r" b="b"/>
              <a:pathLst>
                <a:path w="1752" h="4215" extrusionOk="0">
                  <a:moveTo>
                    <a:pt x="1751" y="1"/>
                  </a:moveTo>
                  <a:lnTo>
                    <a:pt x="473" y="663"/>
                  </a:lnTo>
                  <a:lnTo>
                    <a:pt x="1" y="4215"/>
                  </a:lnTo>
                  <a:lnTo>
                    <a:pt x="1279" y="3552"/>
                  </a:lnTo>
                  <a:lnTo>
                    <a:pt x="175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7"/>
            <p:cNvSpPr/>
            <p:nvPr/>
          </p:nvSpPr>
          <p:spPr>
            <a:xfrm>
              <a:off x="3961000" y="1788925"/>
              <a:ext cx="43775" cy="105375"/>
            </a:xfrm>
            <a:custGeom>
              <a:avLst/>
              <a:gdLst/>
              <a:ahLst/>
              <a:cxnLst/>
              <a:rect l="l" t="t" r="r" b="b"/>
              <a:pathLst>
                <a:path w="1751" h="4215" extrusionOk="0">
                  <a:moveTo>
                    <a:pt x="1751" y="1"/>
                  </a:moveTo>
                  <a:lnTo>
                    <a:pt x="472" y="663"/>
                  </a:lnTo>
                  <a:lnTo>
                    <a:pt x="0" y="4214"/>
                  </a:lnTo>
                  <a:lnTo>
                    <a:pt x="1277" y="3552"/>
                  </a:lnTo>
                  <a:lnTo>
                    <a:pt x="175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7"/>
            <p:cNvSpPr/>
            <p:nvPr/>
          </p:nvSpPr>
          <p:spPr>
            <a:xfrm>
              <a:off x="3971025" y="1788925"/>
              <a:ext cx="33750" cy="75525"/>
            </a:xfrm>
            <a:custGeom>
              <a:avLst/>
              <a:gdLst/>
              <a:ahLst/>
              <a:cxnLst/>
              <a:rect l="l" t="t" r="r" b="b"/>
              <a:pathLst>
                <a:path w="1350" h="3021" extrusionOk="0">
                  <a:moveTo>
                    <a:pt x="1350" y="1"/>
                  </a:moveTo>
                  <a:lnTo>
                    <a:pt x="71" y="663"/>
                  </a:lnTo>
                  <a:lnTo>
                    <a:pt x="0" y="1196"/>
                  </a:lnTo>
                  <a:lnTo>
                    <a:pt x="947" y="3021"/>
                  </a:lnTo>
                  <a:lnTo>
                    <a:pt x="135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7"/>
            <p:cNvSpPr/>
            <p:nvPr/>
          </p:nvSpPr>
          <p:spPr>
            <a:xfrm>
              <a:off x="4053875" y="1713575"/>
              <a:ext cx="69700" cy="107550"/>
            </a:xfrm>
            <a:custGeom>
              <a:avLst/>
              <a:gdLst/>
              <a:ahLst/>
              <a:cxnLst/>
              <a:rect l="l" t="t" r="r" b="b"/>
              <a:pathLst>
                <a:path w="2788" h="4302" extrusionOk="0">
                  <a:moveTo>
                    <a:pt x="0" y="579"/>
                  </a:moveTo>
                  <a:lnTo>
                    <a:pt x="0" y="580"/>
                  </a:lnTo>
                  <a:lnTo>
                    <a:pt x="1" y="580"/>
                  </a:lnTo>
                  <a:lnTo>
                    <a:pt x="0" y="579"/>
                  </a:lnTo>
                  <a:close/>
                  <a:moveTo>
                    <a:pt x="1117" y="1"/>
                  </a:moveTo>
                  <a:lnTo>
                    <a:pt x="1" y="580"/>
                  </a:lnTo>
                  <a:lnTo>
                    <a:pt x="1930" y="4301"/>
                  </a:lnTo>
                  <a:cubicBezTo>
                    <a:pt x="2547" y="3982"/>
                    <a:pt x="2788" y="3222"/>
                    <a:pt x="2468" y="2605"/>
                  </a:cubicBezTo>
                  <a:lnTo>
                    <a:pt x="11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7"/>
            <p:cNvSpPr/>
            <p:nvPr/>
          </p:nvSpPr>
          <p:spPr>
            <a:xfrm>
              <a:off x="3028200" y="1978900"/>
              <a:ext cx="332225" cy="383625"/>
            </a:xfrm>
            <a:custGeom>
              <a:avLst/>
              <a:gdLst/>
              <a:ahLst/>
              <a:cxnLst/>
              <a:rect l="l" t="t" r="r" b="b"/>
              <a:pathLst>
                <a:path w="13289" h="15345" extrusionOk="0">
                  <a:moveTo>
                    <a:pt x="3165" y="1"/>
                  </a:moveTo>
                  <a:lnTo>
                    <a:pt x="2916" y="391"/>
                  </a:lnTo>
                  <a:cubicBezTo>
                    <a:pt x="0" y="4964"/>
                    <a:pt x="447" y="10911"/>
                    <a:pt x="4016" y="14996"/>
                  </a:cubicBezTo>
                  <a:lnTo>
                    <a:pt x="4320" y="15344"/>
                  </a:lnTo>
                  <a:lnTo>
                    <a:pt x="13289" y="10693"/>
                  </a:lnTo>
                  <a:lnTo>
                    <a:pt x="8715" y="1876"/>
                  </a:lnTo>
                  <a:lnTo>
                    <a:pt x="316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7"/>
            <p:cNvSpPr/>
            <p:nvPr/>
          </p:nvSpPr>
          <p:spPr>
            <a:xfrm>
              <a:off x="3028200" y="1978900"/>
              <a:ext cx="173275" cy="383625"/>
            </a:xfrm>
            <a:custGeom>
              <a:avLst/>
              <a:gdLst/>
              <a:ahLst/>
              <a:cxnLst/>
              <a:rect l="l" t="t" r="r" b="b"/>
              <a:pathLst>
                <a:path w="6931" h="15345" extrusionOk="0">
                  <a:moveTo>
                    <a:pt x="3165" y="1"/>
                  </a:moveTo>
                  <a:lnTo>
                    <a:pt x="2916" y="391"/>
                  </a:lnTo>
                  <a:cubicBezTo>
                    <a:pt x="0" y="4964"/>
                    <a:pt x="447" y="10911"/>
                    <a:pt x="4016" y="14996"/>
                  </a:cubicBezTo>
                  <a:lnTo>
                    <a:pt x="4320" y="15344"/>
                  </a:lnTo>
                  <a:lnTo>
                    <a:pt x="6931" y="13990"/>
                  </a:lnTo>
                  <a:cubicBezTo>
                    <a:pt x="4078" y="10204"/>
                    <a:pt x="3670" y="5103"/>
                    <a:pt x="5870" y="915"/>
                  </a:cubicBezTo>
                  <a:lnTo>
                    <a:pt x="316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7"/>
            <p:cNvSpPr/>
            <p:nvPr/>
          </p:nvSpPr>
          <p:spPr>
            <a:xfrm>
              <a:off x="3189650" y="2158375"/>
              <a:ext cx="97275" cy="92375"/>
            </a:xfrm>
            <a:custGeom>
              <a:avLst/>
              <a:gdLst/>
              <a:ahLst/>
              <a:cxnLst/>
              <a:rect l="l" t="t" r="r" b="b"/>
              <a:pathLst>
                <a:path w="3891" h="3695" extrusionOk="0">
                  <a:moveTo>
                    <a:pt x="1904" y="0"/>
                  </a:moveTo>
                  <a:cubicBezTo>
                    <a:pt x="1618" y="0"/>
                    <a:pt x="1328" y="67"/>
                    <a:pt x="1056" y="207"/>
                  </a:cubicBezTo>
                  <a:cubicBezTo>
                    <a:pt x="392" y="551"/>
                    <a:pt x="1" y="1260"/>
                    <a:pt x="64" y="2006"/>
                  </a:cubicBezTo>
                  <a:cubicBezTo>
                    <a:pt x="130" y="2750"/>
                    <a:pt x="635" y="3383"/>
                    <a:pt x="1347" y="3608"/>
                  </a:cubicBezTo>
                  <a:cubicBezTo>
                    <a:pt x="1531" y="3667"/>
                    <a:pt x="1720" y="3695"/>
                    <a:pt x="1906" y="3695"/>
                  </a:cubicBezTo>
                  <a:cubicBezTo>
                    <a:pt x="2442" y="3695"/>
                    <a:pt x="2962" y="3461"/>
                    <a:pt x="3319" y="3037"/>
                  </a:cubicBezTo>
                  <a:cubicBezTo>
                    <a:pt x="3800" y="2465"/>
                    <a:pt x="3890" y="1660"/>
                    <a:pt x="3546" y="996"/>
                  </a:cubicBezTo>
                  <a:cubicBezTo>
                    <a:pt x="3217" y="363"/>
                    <a:pt x="2572" y="0"/>
                    <a:pt x="190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7"/>
            <p:cNvSpPr/>
            <p:nvPr/>
          </p:nvSpPr>
          <p:spPr>
            <a:xfrm>
              <a:off x="3216000" y="2158350"/>
              <a:ext cx="74050" cy="87225"/>
            </a:xfrm>
            <a:custGeom>
              <a:avLst/>
              <a:gdLst/>
              <a:ahLst/>
              <a:cxnLst/>
              <a:rect l="l" t="t" r="r" b="b"/>
              <a:pathLst>
                <a:path w="2962" h="3489" extrusionOk="0">
                  <a:moveTo>
                    <a:pt x="850" y="0"/>
                  </a:moveTo>
                  <a:cubicBezTo>
                    <a:pt x="564" y="0"/>
                    <a:pt x="273" y="67"/>
                    <a:pt x="1" y="208"/>
                  </a:cubicBezTo>
                  <a:lnTo>
                    <a:pt x="1703" y="3489"/>
                  </a:lnTo>
                  <a:cubicBezTo>
                    <a:pt x="2609" y="3019"/>
                    <a:pt x="2962" y="1903"/>
                    <a:pt x="2492" y="997"/>
                  </a:cubicBezTo>
                  <a:cubicBezTo>
                    <a:pt x="2163" y="363"/>
                    <a:pt x="1518" y="0"/>
                    <a:pt x="85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7"/>
            <p:cNvSpPr/>
            <p:nvPr/>
          </p:nvSpPr>
          <p:spPr>
            <a:xfrm>
              <a:off x="3229075" y="2020050"/>
              <a:ext cx="343625" cy="308425"/>
            </a:xfrm>
            <a:custGeom>
              <a:avLst/>
              <a:gdLst/>
              <a:ahLst/>
              <a:cxnLst/>
              <a:rect l="l" t="t" r="r" b="b"/>
              <a:pathLst>
                <a:path w="13745" h="12337" extrusionOk="0">
                  <a:moveTo>
                    <a:pt x="1" y="0"/>
                  </a:moveTo>
                  <a:lnTo>
                    <a:pt x="4811" y="9276"/>
                  </a:lnTo>
                  <a:lnTo>
                    <a:pt x="6300" y="8504"/>
                  </a:lnTo>
                  <a:lnTo>
                    <a:pt x="7936" y="11658"/>
                  </a:lnTo>
                  <a:cubicBezTo>
                    <a:pt x="8159" y="12089"/>
                    <a:pt x="8598" y="12336"/>
                    <a:pt x="9052" y="12336"/>
                  </a:cubicBezTo>
                  <a:cubicBezTo>
                    <a:pt x="9247" y="12336"/>
                    <a:pt x="9445" y="12291"/>
                    <a:pt x="9631" y="12195"/>
                  </a:cubicBezTo>
                  <a:cubicBezTo>
                    <a:pt x="10247" y="11874"/>
                    <a:pt x="10488" y="11115"/>
                    <a:pt x="10169" y="10499"/>
                  </a:cubicBezTo>
                  <a:lnTo>
                    <a:pt x="8533" y="7346"/>
                  </a:lnTo>
                  <a:lnTo>
                    <a:pt x="13744" y="4644"/>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7"/>
            <p:cNvSpPr/>
            <p:nvPr/>
          </p:nvSpPr>
          <p:spPr>
            <a:xfrm>
              <a:off x="3290100" y="2046300"/>
              <a:ext cx="152175" cy="95600"/>
            </a:xfrm>
            <a:custGeom>
              <a:avLst/>
              <a:gdLst/>
              <a:ahLst/>
              <a:cxnLst/>
              <a:rect l="l" t="t" r="r" b="b"/>
              <a:pathLst>
                <a:path w="6087" h="3824" extrusionOk="0">
                  <a:moveTo>
                    <a:pt x="489" y="1"/>
                  </a:moveTo>
                  <a:lnTo>
                    <a:pt x="489" y="1"/>
                  </a:lnTo>
                  <a:cubicBezTo>
                    <a:pt x="0" y="1546"/>
                    <a:pt x="855" y="3195"/>
                    <a:pt x="2401" y="3686"/>
                  </a:cubicBezTo>
                  <a:cubicBezTo>
                    <a:pt x="2696" y="3779"/>
                    <a:pt x="2994" y="3823"/>
                    <a:pt x="3288" y="3823"/>
                  </a:cubicBezTo>
                  <a:cubicBezTo>
                    <a:pt x="4533" y="3823"/>
                    <a:pt x="5689" y="3025"/>
                    <a:pt x="6086" y="1775"/>
                  </a:cubicBezTo>
                  <a:lnTo>
                    <a:pt x="4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7"/>
            <p:cNvSpPr/>
            <p:nvPr/>
          </p:nvSpPr>
          <p:spPr>
            <a:xfrm>
              <a:off x="3501175" y="2738200"/>
              <a:ext cx="350525" cy="311550"/>
            </a:xfrm>
            <a:custGeom>
              <a:avLst/>
              <a:gdLst/>
              <a:ahLst/>
              <a:cxnLst/>
              <a:rect l="l" t="t" r="r" b="b"/>
              <a:pathLst>
                <a:path w="14021" h="12462" extrusionOk="0">
                  <a:moveTo>
                    <a:pt x="7364" y="0"/>
                  </a:moveTo>
                  <a:cubicBezTo>
                    <a:pt x="6364" y="0"/>
                    <a:pt x="5349" y="233"/>
                    <a:pt x="4401" y="724"/>
                  </a:cubicBezTo>
                  <a:cubicBezTo>
                    <a:pt x="1239" y="2364"/>
                    <a:pt x="1" y="6271"/>
                    <a:pt x="1640" y="9433"/>
                  </a:cubicBezTo>
                  <a:cubicBezTo>
                    <a:pt x="2356" y="10815"/>
                    <a:pt x="3547" y="11890"/>
                    <a:pt x="4995" y="12461"/>
                  </a:cubicBezTo>
                  <a:lnTo>
                    <a:pt x="13653" y="7972"/>
                  </a:lnTo>
                  <a:cubicBezTo>
                    <a:pt x="14020" y="6460"/>
                    <a:pt x="13828" y="4866"/>
                    <a:pt x="13111" y="3485"/>
                  </a:cubicBezTo>
                  <a:cubicBezTo>
                    <a:pt x="11962" y="1271"/>
                    <a:pt x="9702" y="0"/>
                    <a:pt x="736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7"/>
            <p:cNvSpPr/>
            <p:nvPr/>
          </p:nvSpPr>
          <p:spPr>
            <a:xfrm>
              <a:off x="3611200" y="2738200"/>
              <a:ext cx="240500" cy="255400"/>
            </a:xfrm>
            <a:custGeom>
              <a:avLst/>
              <a:gdLst/>
              <a:ahLst/>
              <a:cxnLst/>
              <a:rect l="l" t="t" r="r" b="b"/>
              <a:pathLst>
                <a:path w="9620" h="10216" extrusionOk="0">
                  <a:moveTo>
                    <a:pt x="2963" y="0"/>
                  </a:moveTo>
                  <a:cubicBezTo>
                    <a:pt x="1963" y="0"/>
                    <a:pt x="948" y="233"/>
                    <a:pt x="0" y="724"/>
                  </a:cubicBezTo>
                  <a:lnTo>
                    <a:pt x="4924" y="10216"/>
                  </a:lnTo>
                  <a:lnTo>
                    <a:pt x="9252" y="7972"/>
                  </a:lnTo>
                  <a:cubicBezTo>
                    <a:pt x="9619" y="6460"/>
                    <a:pt x="9427" y="4866"/>
                    <a:pt x="8710" y="3485"/>
                  </a:cubicBezTo>
                  <a:cubicBezTo>
                    <a:pt x="7561" y="1271"/>
                    <a:pt x="5301" y="0"/>
                    <a:pt x="29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7"/>
            <p:cNvSpPr/>
            <p:nvPr/>
          </p:nvSpPr>
          <p:spPr>
            <a:xfrm>
              <a:off x="3568175" y="2796875"/>
              <a:ext cx="222800" cy="196925"/>
            </a:xfrm>
            <a:custGeom>
              <a:avLst/>
              <a:gdLst/>
              <a:ahLst/>
              <a:cxnLst/>
              <a:rect l="l" t="t" r="r" b="b"/>
              <a:pathLst>
                <a:path w="8912" h="7877" extrusionOk="0">
                  <a:moveTo>
                    <a:pt x="4688" y="1"/>
                  </a:moveTo>
                  <a:cubicBezTo>
                    <a:pt x="4051" y="1"/>
                    <a:pt x="3405" y="149"/>
                    <a:pt x="2802" y="461"/>
                  </a:cubicBezTo>
                  <a:cubicBezTo>
                    <a:pt x="789" y="1506"/>
                    <a:pt x="1" y="3992"/>
                    <a:pt x="1044" y="6005"/>
                  </a:cubicBezTo>
                  <a:cubicBezTo>
                    <a:pt x="1477" y="6840"/>
                    <a:pt x="2183" y="7500"/>
                    <a:pt x="3044" y="7876"/>
                  </a:cubicBezTo>
                  <a:lnTo>
                    <a:pt x="8723" y="4932"/>
                  </a:lnTo>
                  <a:cubicBezTo>
                    <a:pt x="8912" y="4010"/>
                    <a:pt x="8778" y="3053"/>
                    <a:pt x="8346" y="2219"/>
                  </a:cubicBezTo>
                  <a:cubicBezTo>
                    <a:pt x="7614" y="809"/>
                    <a:pt x="6176" y="1"/>
                    <a:pt x="46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7"/>
            <p:cNvSpPr/>
            <p:nvPr/>
          </p:nvSpPr>
          <p:spPr>
            <a:xfrm>
              <a:off x="3638200" y="2796875"/>
              <a:ext cx="152775" cy="160100"/>
            </a:xfrm>
            <a:custGeom>
              <a:avLst/>
              <a:gdLst/>
              <a:ahLst/>
              <a:cxnLst/>
              <a:rect l="l" t="t" r="r" b="b"/>
              <a:pathLst>
                <a:path w="6111" h="6404" extrusionOk="0">
                  <a:moveTo>
                    <a:pt x="1887" y="1"/>
                  </a:moveTo>
                  <a:cubicBezTo>
                    <a:pt x="1250" y="1"/>
                    <a:pt x="604" y="149"/>
                    <a:pt x="1" y="461"/>
                  </a:cubicBezTo>
                  <a:lnTo>
                    <a:pt x="3082" y="6404"/>
                  </a:lnTo>
                  <a:lnTo>
                    <a:pt x="5922" y="4932"/>
                  </a:lnTo>
                  <a:cubicBezTo>
                    <a:pt x="6111" y="4010"/>
                    <a:pt x="5977" y="3053"/>
                    <a:pt x="5545" y="2219"/>
                  </a:cubicBezTo>
                  <a:cubicBezTo>
                    <a:pt x="4813" y="809"/>
                    <a:pt x="3375" y="1"/>
                    <a:pt x="18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7"/>
            <p:cNvSpPr/>
            <p:nvPr/>
          </p:nvSpPr>
          <p:spPr>
            <a:xfrm>
              <a:off x="3701400" y="2629925"/>
              <a:ext cx="132350" cy="218350"/>
            </a:xfrm>
            <a:custGeom>
              <a:avLst/>
              <a:gdLst/>
              <a:ahLst/>
              <a:cxnLst/>
              <a:rect l="l" t="t" r="r" b="b"/>
              <a:pathLst>
                <a:path w="5294" h="8734" extrusionOk="0">
                  <a:moveTo>
                    <a:pt x="1047" y="1"/>
                  </a:moveTo>
                  <a:lnTo>
                    <a:pt x="0" y="543"/>
                  </a:lnTo>
                  <a:lnTo>
                    <a:pt x="4247" y="8733"/>
                  </a:lnTo>
                  <a:lnTo>
                    <a:pt x="5293" y="8190"/>
                  </a:lnTo>
                  <a:lnTo>
                    <a:pt x="10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7"/>
            <p:cNvSpPr/>
            <p:nvPr/>
          </p:nvSpPr>
          <p:spPr>
            <a:xfrm>
              <a:off x="3413050" y="2615250"/>
              <a:ext cx="339325" cy="195125"/>
            </a:xfrm>
            <a:custGeom>
              <a:avLst/>
              <a:gdLst/>
              <a:ahLst/>
              <a:cxnLst/>
              <a:rect l="l" t="t" r="r" b="b"/>
              <a:pathLst>
                <a:path w="13573" h="7805" extrusionOk="0">
                  <a:moveTo>
                    <a:pt x="13029" y="1"/>
                  </a:moveTo>
                  <a:lnTo>
                    <a:pt x="1" y="6757"/>
                  </a:lnTo>
                  <a:lnTo>
                    <a:pt x="544" y="7805"/>
                  </a:lnTo>
                  <a:lnTo>
                    <a:pt x="13572" y="1048"/>
                  </a:lnTo>
                  <a:lnTo>
                    <a:pt x="130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7"/>
            <p:cNvSpPr/>
            <p:nvPr/>
          </p:nvSpPr>
          <p:spPr>
            <a:xfrm>
              <a:off x="3388350" y="2612150"/>
              <a:ext cx="364075" cy="111825"/>
            </a:xfrm>
            <a:custGeom>
              <a:avLst/>
              <a:gdLst/>
              <a:ahLst/>
              <a:cxnLst/>
              <a:rect l="l" t="t" r="r" b="b"/>
              <a:pathLst>
                <a:path w="14563" h="4473" extrusionOk="0">
                  <a:moveTo>
                    <a:pt x="14295" y="1"/>
                  </a:moveTo>
                  <a:lnTo>
                    <a:pt x="1" y="3325"/>
                  </a:lnTo>
                  <a:lnTo>
                    <a:pt x="133" y="3898"/>
                  </a:lnTo>
                  <a:lnTo>
                    <a:pt x="267" y="4473"/>
                  </a:lnTo>
                  <a:lnTo>
                    <a:pt x="14563" y="1149"/>
                  </a:lnTo>
                  <a:lnTo>
                    <a:pt x="14429" y="575"/>
                  </a:lnTo>
                  <a:lnTo>
                    <a:pt x="1429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7"/>
            <p:cNvSpPr/>
            <p:nvPr/>
          </p:nvSpPr>
          <p:spPr>
            <a:xfrm>
              <a:off x="3499100" y="2807875"/>
              <a:ext cx="419525" cy="281075"/>
            </a:xfrm>
            <a:custGeom>
              <a:avLst/>
              <a:gdLst/>
              <a:ahLst/>
              <a:cxnLst/>
              <a:rect l="l" t="t" r="r" b="b"/>
              <a:pathLst>
                <a:path w="16781" h="11243" extrusionOk="0">
                  <a:moveTo>
                    <a:pt x="15192" y="1"/>
                  </a:moveTo>
                  <a:lnTo>
                    <a:pt x="0" y="7878"/>
                  </a:lnTo>
                  <a:lnTo>
                    <a:pt x="55" y="7983"/>
                  </a:lnTo>
                  <a:cubicBezTo>
                    <a:pt x="1128" y="10054"/>
                    <a:pt x="3242" y="11242"/>
                    <a:pt x="5427" y="11242"/>
                  </a:cubicBezTo>
                  <a:cubicBezTo>
                    <a:pt x="6363" y="11242"/>
                    <a:pt x="7312" y="11024"/>
                    <a:pt x="8198" y="10565"/>
                  </a:cubicBezTo>
                  <a:lnTo>
                    <a:pt x="12665" y="8249"/>
                  </a:lnTo>
                  <a:cubicBezTo>
                    <a:pt x="15622" y="6716"/>
                    <a:pt x="16780" y="3063"/>
                    <a:pt x="15247" y="106"/>
                  </a:cubicBezTo>
                  <a:lnTo>
                    <a:pt x="151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7"/>
            <p:cNvSpPr/>
            <p:nvPr/>
          </p:nvSpPr>
          <p:spPr>
            <a:xfrm>
              <a:off x="3689025" y="2807875"/>
              <a:ext cx="229600" cy="235175"/>
            </a:xfrm>
            <a:custGeom>
              <a:avLst/>
              <a:gdLst/>
              <a:ahLst/>
              <a:cxnLst/>
              <a:rect l="l" t="t" r="r" b="b"/>
              <a:pathLst>
                <a:path w="9184" h="9407" extrusionOk="0">
                  <a:moveTo>
                    <a:pt x="0" y="3939"/>
                  </a:moveTo>
                  <a:lnTo>
                    <a:pt x="0" y="3940"/>
                  </a:lnTo>
                  <a:lnTo>
                    <a:pt x="1" y="3940"/>
                  </a:lnTo>
                  <a:lnTo>
                    <a:pt x="1" y="3940"/>
                  </a:lnTo>
                  <a:lnTo>
                    <a:pt x="0" y="3939"/>
                  </a:lnTo>
                  <a:close/>
                  <a:moveTo>
                    <a:pt x="7595" y="1"/>
                  </a:moveTo>
                  <a:lnTo>
                    <a:pt x="1" y="3940"/>
                  </a:lnTo>
                  <a:lnTo>
                    <a:pt x="1" y="3940"/>
                  </a:lnTo>
                  <a:lnTo>
                    <a:pt x="2835" y="9407"/>
                  </a:lnTo>
                  <a:lnTo>
                    <a:pt x="5068" y="8249"/>
                  </a:lnTo>
                  <a:cubicBezTo>
                    <a:pt x="8025" y="6716"/>
                    <a:pt x="9183" y="3063"/>
                    <a:pt x="7650" y="106"/>
                  </a:cubicBezTo>
                  <a:lnTo>
                    <a:pt x="759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7"/>
            <p:cNvSpPr/>
            <p:nvPr/>
          </p:nvSpPr>
          <p:spPr>
            <a:xfrm>
              <a:off x="3460225" y="2780100"/>
              <a:ext cx="460275" cy="257850"/>
            </a:xfrm>
            <a:custGeom>
              <a:avLst/>
              <a:gdLst/>
              <a:ahLst/>
              <a:cxnLst/>
              <a:rect l="l" t="t" r="r" b="b"/>
              <a:pathLst>
                <a:path w="18411" h="10314" extrusionOk="0">
                  <a:moveTo>
                    <a:pt x="17868" y="0"/>
                  </a:moveTo>
                  <a:lnTo>
                    <a:pt x="0" y="9265"/>
                  </a:lnTo>
                  <a:lnTo>
                    <a:pt x="544" y="10313"/>
                  </a:lnTo>
                  <a:lnTo>
                    <a:pt x="18411" y="1047"/>
                  </a:lnTo>
                  <a:lnTo>
                    <a:pt x="1786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7"/>
            <p:cNvSpPr/>
            <p:nvPr/>
          </p:nvSpPr>
          <p:spPr>
            <a:xfrm>
              <a:off x="3683550" y="2780100"/>
              <a:ext cx="236950" cy="142000"/>
            </a:xfrm>
            <a:custGeom>
              <a:avLst/>
              <a:gdLst/>
              <a:ahLst/>
              <a:cxnLst/>
              <a:rect l="l" t="t" r="r" b="b"/>
              <a:pathLst>
                <a:path w="9478" h="5680" extrusionOk="0">
                  <a:moveTo>
                    <a:pt x="8935" y="0"/>
                  </a:moveTo>
                  <a:lnTo>
                    <a:pt x="1" y="4633"/>
                  </a:lnTo>
                  <a:lnTo>
                    <a:pt x="544" y="5680"/>
                  </a:lnTo>
                  <a:lnTo>
                    <a:pt x="9478" y="1047"/>
                  </a:lnTo>
                  <a:lnTo>
                    <a:pt x="893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7"/>
            <p:cNvSpPr/>
            <p:nvPr/>
          </p:nvSpPr>
          <p:spPr>
            <a:xfrm>
              <a:off x="3551025" y="3240350"/>
              <a:ext cx="307700" cy="307725"/>
            </a:xfrm>
            <a:custGeom>
              <a:avLst/>
              <a:gdLst/>
              <a:ahLst/>
              <a:cxnLst/>
              <a:rect l="l" t="t" r="r" b="b"/>
              <a:pathLst>
                <a:path w="12308" h="12309" extrusionOk="0">
                  <a:moveTo>
                    <a:pt x="6154" y="1"/>
                  </a:moveTo>
                  <a:cubicBezTo>
                    <a:pt x="4521" y="1"/>
                    <a:pt x="2957" y="649"/>
                    <a:pt x="1802" y="1803"/>
                  </a:cubicBezTo>
                  <a:cubicBezTo>
                    <a:pt x="648" y="2957"/>
                    <a:pt x="0" y="4523"/>
                    <a:pt x="0" y="6154"/>
                  </a:cubicBezTo>
                  <a:cubicBezTo>
                    <a:pt x="0" y="7787"/>
                    <a:pt x="648" y="9353"/>
                    <a:pt x="1802" y="10505"/>
                  </a:cubicBezTo>
                  <a:cubicBezTo>
                    <a:pt x="2957" y="11659"/>
                    <a:pt x="4521" y="12309"/>
                    <a:pt x="6154" y="12309"/>
                  </a:cubicBezTo>
                  <a:cubicBezTo>
                    <a:pt x="7786" y="12309"/>
                    <a:pt x="9351" y="11659"/>
                    <a:pt x="10505" y="10505"/>
                  </a:cubicBezTo>
                  <a:cubicBezTo>
                    <a:pt x="11659" y="9353"/>
                    <a:pt x="12307" y="7787"/>
                    <a:pt x="12307" y="6154"/>
                  </a:cubicBezTo>
                  <a:cubicBezTo>
                    <a:pt x="12307" y="4523"/>
                    <a:pt x="11659" y="2957"/>
                    <a:pt x="10505" y="1803"/>
                  </a:cubicBezTo>
                  <a:cubicBezTo>
                    <a:pt x="9351" y="649"/>
                    <a:pt x="7786" y="1"/>
                    <a:pt x="61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7"/>
            <p:cNvSpPr/>
            <p:nvPr/>
          </p:nvSpPr>
          <p:spPr>
            <a:xfrm>
              <a:off x="3877800" y="3059100"/>
              <a:ext cx="351400" cy="307800"/>
            </a:xfrm>
            <a:custGeom>
              <a:avLst/>
              <a:gdLst/>
              <a:ahLst/>
              <a:cxnLst/>
              <a:rect l="l" t="t" r="r" b="b"/>
              <a:pathLst>
                <a:path w="14056" h="12312" extrusionOk="0">
                  <a:moveTo>
                    <a:pt x="7023" y="1"/>
                  </a:moveTo>
                  <a:cubicBezTo>
                    <a:pt x="6067" y="1"/>
                    <a:pt x="5097" y="225"/>
                    <a:pt x="4190" y="696"/>
                  </a:cubicBezTo>
                  <a:cubicBezTo>
                    <a:pt x="1174" y="2264"/>
                    <a:pt x="1" y="5979"/>
                    <a:pt x="1568" y="8994"/>
                  </a:cubicBezTo>
                  <a:cubicBezTo>
                    <a:pt x="2664" y="11103"/>
                    <a:pt x="4811" y="12311"/>
                    <a:pt x="7034" y="12311"/>
                  </a:cubicBezTo>
                  <a:cubicBezTo>
                    <a:pt x="7990" y="12311"/>
                    <a:pt x="8959" y="12088"/>
                    <a:pt x="9866" y="11616"/>
                  </a:cubicBezTo>
                  <a:cubicBezTo>
                    <a:pt x="12882" y="10049"/>
                    <a:pt x="14056" y="6333"/>
                    <a:pt x="12488" y="3318"/>
                  </a:cubicBezTo>
                  <a:cubicBezTo>
                    <a:pt x="11393" y="1209"/>
                    <a:pt x="9246" y="1"/>
                    <a:pt x="70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7"/>
            <p:cNvSpPr/>
            <p:nvPr/>
          </p:nvSpPr>
          <p:spPr>
            <a:xfrm>
              <a:off x="4248275" y="2877900"/>
              <a:ext cx="307725" cy="307725"/>
            </a:xfrm>
            <a:custGeom>
              <a:avLst/>
              <a:gdLst/>
              <a:ahLst/>
              <a:cxnLst/>
              <a:rect l="l" t="t" r="r" b="b"/>
              <a:pathLst>
                <a:path w="12309" h="12309" extrusionOk="0">
                  <a:moveTo>
                    <a:pt x="6155" y="1"/>
                  </a:moveTo>
                  <a:cubicBezTo>
                    <a:pt x="4523" y="1"/>
                    <a:pt x="2957" y="650"/>
                    <a:pt x="1803" y="1804"/>
                  </a:cubicBezTo>
                  <a:cubicBezTo>
                    <a:pt x="649" y="2958"/>
                    <a:pt x="0" y="4523"/>
                    <a:pt x="0" y="6155"/>
                  </a:cubicBezTo>
                  <a:cubicBezTo>
                    <a:pt x="0" y="7786"/>
                    <a:pt x="649" y="9353"/>
                    <a:pt x="1803" y="10507"/>
                  </a:cubicBezTo>
                  <a:cubicBezTo>
                    <a:pt x="2957" y="11661"/>
                    <a:pt x="4523" y="12309"/>
                    <a:pt x="6155" y="12309"/>
                  </a:cubicBezTo>
                  <a:cubicBezTo>
                    <a:pt x="7786" y="12309"/>
                    <a:pt x="9352" y="11661"/>
                    <a:pt x="10506" y="10507"/>
                  </a:cubicBezTo>
                  <a:cubicBezTo>
                    <a:pt x="11660" y="9353"/>
                    <a:pt x="12308" y="7786"/>
                    <a:pt x="12308" y="6155"/>
                  </a:cubicBezTo>
                  <a:cubicBezTo>
                    <a:pt x="12308" y="4523"/>
                    <a:pt x="11660" y="2958"/>
                    <a:pt x="10506" y="1804"/>
                  </a:cubicBezTo>
                  <a:cubicBezTo>
                    <a:pt x="9352" y="650"/>
                    <a:pt x="7786" y="1"/>
                    <a:pt x="61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7"/>
            <p:cNvSpPr/>
            <p:nvPr/>
          </p:nvSpPr>
          <p:spPr>
            <a:xfrm>
              <a:off x="4575075" y="2696675"/>
              <a:ext cx="351425" cy="307775"/>
            </a:xfrm>
            <a:custGeom>
              <a:avLst/>
              <a:gdLst/>
              <a:ahLst/>
              <a:cxnLst/>
              <a:rect l="l" t="t" r="r" b="b"/>
              <a:pathLst>
                <a:path w="14057" h="12311" extrusionOk="0">
                  <a:moveTo>
                    <a:pt x="7023" y="0"/>
                  </a:moveTo>
                  <a:cubicBezTo>
                    <a:pt x="6067" y="0"/>
                    <a:pt x="5097" y="224"/>
                    <a:pt x="4190" y="695"/>
                  </a:cubicBezTo>
                  <a:cubicBezTo>
                    <a:pt x="1175" y="2262"/>
                    <a:pt x="0" y="5978"/>
                    <a:pt x="1567" y="8993"/>
                  </a:cubicBezTo>
                  <a:cubicBezTo>
                    <a:pt x="2663" y="11102"/>
                    <a:pt x="4810" y="12310"/>
                    <a:pt x="7033" y="12310"/>
                  </a:cubicBezTo>
                  <a:cubicBezTo>
                    <a:pt x="7989" y="12310"/>
                    <a:pt x="8959" y="12087"/>
                    <a:pt x="9866" y="11615"/>
                  </a:cubicBezTo>
                  <a:cubicBezTo>
                    <a:pt x="12882" y="10048"/>
                    <a:pt x="14056" y="6332"/>
                    <a:pt x="12488" y="3317"/>
                  </a:cubicBezTo>
                  <a:cubicBezTo>
                    <a:pt x="11392" y="1208"/>
                    <a:pt x="9246" y="0"/>
                    <a:pt x="70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7"/>
            <p:cNvSpPr/>
            <p:nvPr/>
          </p:nvSpPr>
          <p:spPr>
            <a:xfrm>
              <a:off x="3728825" y="1553175"/>
              <a:ext cx="2939575" cy="3923400"/>
            </a:xfrm>
            <a:custGeom>
              <a:avLst/>
              <a:gdLst/>
              <a:ahLst/>
              <a:cxnLst/>
              <a:rect l="l" t="t" r="r" b="b"/>
              <a:pathLst>
                <a:path w="117583" h="156936" extrusionOk="0">
                  <a:moveTo>
                    <a:pt x="29283" y="1"/>
                  </a:moveTo>
                  <a:lnTo>
                    <a:pt x="49955" y="39769"/>
                  </a:lnTo>
                  <a:lnTo>
                    <a:pt x="50300" y="45191"/>
                  </a:lnTo>
                  <a:cubicBezTo>
                    <a:pt x="50548" y="49116"/>
                    <a:pt x="49623" y="53026"/>
                    <a:pt x="47639" y="56422"/>
                  </a:cubicBezTo>
                  <a:cubicBezTo>
                    <a:pt x="45896" y="59406"/>
                    <a:pt x="42737" y="61123"/>
                    <a:pt x="39451" y="61123"/>
                  </a:cubicBezTo>
                  <a:cubicBezTo>
                    <a:pt x="38294" y="61123"/>
                    <a:pt x="37121" y="60910"/>
                    <a:pt x="35988" y="60465"/>
                  </a:cubicBezTo>
                  <a:lnTo>
                    <a:pt x="33530" y="59500"/>
                  </a:lnTo>
                  <a:cubicBezTo>
                    <a:pt x="30457" y="58293"/>
                    <a:pt x="27888" y="56074"/>
                    <a:pt x="26248" y="53209"/>
                  </a:cubicBezTo>
                  <a:lnTo>
                    <a:pt x="26108" y="52963"/>
                  </a:lnTo>
                  <a:cubicBezTo>
                    <a:pt x="24768" y="50625"/>
                    <a:pt x="22803" y="48705"/>
                    <a:pt x="20434" y="47421"/>
                  </a:cubicBezTo>
                  <a:cubicBezTo>
                    <a:pt x="17335" y="45742"/>
                    <a:pt x="13921" y="44904"/>
                    <a:pt x="10509" y="44904"/>
                  </a:cubicBezTo>
                  <a:cubicBezTo>
                    <a:pt x="6875" y="44904"/>
                    <a:pt x="3243" y="45855"/>
                    <a:pt x="1" y="47750"/>
                  </a:cubicBezTo>
                  <a:lnTo>
                    <a:pt x="27487" y="71780"/>
                  </a:lnTo>
                  <a:lnTo>
                    <a:pt x="39212" y="89578"/>
                  </a:lnTo>
                  <a:cubicBezTo>
                    <a:pt x="42619" y="94749"/>
                    <a:pt x="47346" y="98916"/>
                    <a:pt x="52905" y="101646"/>
                  </a:cubicBezTo>
                  <a:lnTo>
                    <a:pt x="69094" y="109597"/>
                  </a:lnTo>
                  <a:lnTo>
                    <a:pt x="81269" y="156936"/>
                  </a:lnTo>
                  <a:lnTo>
                    <a:pt x="117582" y="138060"/>
                  </a:lnTo>
                  <a:lnTo>
                    <a:pt x="96516" y="83303"/>
                  </a:lnTo>
                  <a:lnTo>
                    <a:pt x="63838" y="42200"/>
                  </a:lnTo>
                  <a:lnTo>
                    <a:pt x="41607" y="4943"/>
                  </a:lnTo>
                  <a:lnTo>
                    <a:pt x="29283" y="1"/>
                  </a:ln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7"/>
            <p:cNvSpPr/>
            <p:nvPr/>
          </p:nvSpPr>
          <p:spPr>
            <a:xfrm>
              <a:off x="2262950" y="3080400"/>
              <a:ext cx="577900" cy="577900"/>
            </a:xfrm>
            <a:custGeom>
              <a:avLst/>
              <a:gdLst/>
              <a:ahLst/>
              <a:cxnLst/>
              <a:rect l="l" t="t" r="r" b="b"/>
              <a:pathLst>
                <a:path w="23116" h="23116" extrusionOk="0">
                  <a:moveTo>
                    <a:pt x="2656" y="1"/>
                  </a:moveTo>
                  <a:cubicBezTo>
                    <a:pt x="1184" y="1"/>
                    <a:pt x="0" y="1185"/>
                    <a:pt x="0" y="2657"/>
                  </a:cubicBezTo>
                  <a:lnTo>
                    <a:pt x="0" y="20460"/>
                  </a:lnTo>
                  <a:cubicBezTo>
                    <a:pt x="0" y="21930"/>
                    <a:pt x="1184" y="23116"/>
                    <a:pt x="2656" y="23116"/>
                  </a:cubicBezTo>
                  <a:lnTo>
                    <a:pt x="20459" y="23116"/>
                  </a:lnTo>
                  <a:cubicBezTo>
                    <a:pt x="21930" y="23116"/>
                    <a:pt x="23115" y="21930"/>
                    <a:pt x="23115" y="20460"/>
                  </a:cubicBezTo>
                  <a:lnTo>
                    <a:pt x="23115" y="2657"/>
                  </a:lnTo>
                  <a:cubicBezTo>
                    <a:pt x="23115" y="1185"/>
                    <a:pt x="21930" y="1"/>
                    <a:pt x="204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7"/>
            <p:cNvSpPr/>
            <p:nvPr/>
          </p:nvSpPr>
          <p:spPr>
            <a:xfrm>
              <a:off x="2383650" y="3201125"/>
              <a:ext cx="336475" cy="336475"/>
            </a:xfrm>
            <a:custGeom>
              <a:avLst/>
              <a:gdLst/>
              <a:ahLst/>
              <a:cxnLst/>
              <a:rect l="l" t="t" r="r" b="b"/>
              <a:pathLst>
                <a:path w="13459" h="13459" extrusionOk="0">
                  <a:moveTo>
                    <a:pt x="6730" y="0"/>
                  </a:moveTo>
                  <a:cubicBezTo>
                    <a:pt x="4944" y="0"/>
                    <a:pt x="3232" y="708"/>
                    <a:pt x="1971" y="1971"/>
                  </a:cubicBezTo>
                  <a:cubicBezTo>
                    <a:pt x="709" y="3232"/>
                    <a:pt x="0" y="4944"/>
                    <a:pt x="0" y="6729"/>
                  </a:cubicBezTo>
                  <a:cubicBezTo>
                    <a:pt x="0" y="8513"/>
                    <a:pt x="709" y="10225"/>
                    <a:pt x="1971" y="11488"/>
                  </a:cubicBezTo>
                  <a:cubicBezTo>
                    <a:pt x="3232" y="12749"/>
                    <a:pt x="4944" y="13459"/>
                    <a:pt x="6730" y="13459"/>
                  </a:cubicBezTo>
                  <a:cubicBezTo>
                    <a:pt x="8514" y="13459"/>
                    <a:pt x="10226" y="12749"/>
                    <a:pt x="11488" y="11488"/>
                  </a:cubicBezTo>
                  <a:cubicBezTo>
                    <a:pt x="12749" y="10225"/>
                    <a:pt x="13459" y="8513"/>
                    <a:pt x="13459" y="6729"/>
                  </a:cubicBezTo>
                  <a:cubicBezTo>
                    <a:pt x="13459" y="4944"/>
                    <a:pt x="12749" y="3232"/>
                    <a:pt x="11488" y="1971"/>
                  </a:cubicBezTo>
                  <a:cubicBezTo>
                    <a:pt x="10226" y="708"/>
                    <a:pt x="8514" y="0"/>
                    <a:pt x="673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7"/>
            <p:cNvSpPr/>
            <p:nvPr/>
          </p:nvSpPr>
          <p:spPr>
            <a:xfrm>
              <a:off x="5147150" y="1406650"/>
              <a:ext cx="577900" cy="577900"/>
            </a:xfrm>
            <a:custGeom>
              <a:avLst/>
              <a:gdLst/>
              <a:ahLst/>
              <a:cxnLst/>
              <a:rect l="l" t="t" r="r" b="b"/>
              <a:pathLst>
                <a:path w="23116" h="23116" extrusionOk="0">
                  <a:moveTo>
                    <a:pt x="2657" y="1"/>
                  </a:moveTo>
                  <a:cubicBezTo>
                    <a:pt x="1185" y="1"/>
                    <a:pt x="1" y="1185"/>
                    <a:pt x="1" y="2657"/>
                  </a:cubicBezTo>
                  <a:lnTo>
                    <a:pt x="1" y="20460"/>
                  </a:lnTo>
                  <a:cubicBezTo>
                    <a:pt x="1" y="21930"/>
                    <a:pt x="1185" y="23116"/>
                    <a:pt x="2657" y="23116"/>
                  </a:cubicBezTo>
                  <a:lnTo>
                    <a:pt x="20459" y="23116"/>
                  </a:lnTo>
                  <a:cubicBezTo>
                    <a:pt x="21930" y="23116"/>
                    <a:pt x="23116" y="21930"/>
                    <a:pt x="23116" y="20460"/>
                  </a:cubicBezTo>
                  <a:lnTo>
                    <a:pt x="23116" y="2657"/>
                  </a:lnTo>
                  <a:cubicBezTo>
                    <a:pt x="23116" y="1185"/>
                    <a:pt x="21930" y="1"/>
                    <a:pt x="204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7"/>
            <p:cNvSpPr/>
            <p:nvPr/>
          </p:nvSpPr>
          <p:spPr>
            <a:xfrm>
              <a:off x="5267875" y="1527375"/>
              <a:ext cx="336475" cy="336475"/>
            </a:xfrm>
            <a:custGeom>
              <a:avLst/>
              <a:gdLst/>
              <a:ahLst/>
              <a:cxnLst/>
              <a:rect l="l" t="t" r="r" b="b"/>
              <a:pathLst>
                <a:path w="13459" h="13459" extrusionOk="0">
                  <a:moveTo>
                    <a:pt x="6729" y="0"/>
                  </a:moveTo>
                  <a:cubicBezTo>
                    <a:pt x="4944" y="0"/>
                    <a:pt x="3232" y="708"/>
                    <a:pt x="1971" y="1971"/>
                  </a:cubicBezTo>
                  <a:cubicBezTo>
                    <a:pt x="708" y="3232"/>
                    <a:pt x="0" y="4944"/>
                    <a:pt x="0" y="6729"/>
                  </a:cubicBezTo>
                  <a:cubicBezTo>
                    <a:pt x="0" y="8513"/>
                    <a:pt x="708" y="10225"/>
                    <a:pt x="1971" y="11487"/>
                  </a:cubicBezTo>
                  <a:cubicBezTo>
                    <a:pt x="3232" y="12749"/>
                    <a:pt x="4944" y="13459"/>
                    <a:pt x="6729" y="13459"/>
                  </a:cubicBezTo>
                  <a:cubicBezTo>
                    <a:pt x="8513" y="13459"/>
                    <a:pt x="10225" y="12749"/>
                    <a:pt x="11488" y="11487"/>
                  </a:cubicBezTo>
                  <a:cubicBezTo>
                    <a:pt x="12749" y="10225"/>
                    <a:pt x="13458" y="8513"/>
                    <a:pt x="13458" y="6729"/>
                  </a:cubicBezTo>
                  <a:cubicBezTo>
                    <a:pt x="13458" y="4944"/>
                    <a:pt x="12749" y="3232"/>
                    <a:pt x="11488" y="1971"/>
                  </a:cubicBezTo>
                  <a:cubicBezTo>
                    <a:pt x="10225" y="708"/>
                    <a:pt x="8513" y="0"/>
                    <a:pt x="67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7"/>
            <p:cNvSpPr/>
            <p:nvPr/>
          </p:nvSpPr>
          <p:spPr>
            <a:xfrm>
              <a:off x="4206600" y="642725"/>
              <a:ext cx="780600" cy="286200"/>
            </a:xfrm>
            <a:custGeom>
              <a:avLst/>
              <a:gdLst/>
              <a:ahLst/>
              <a:cxnLst/>
              <a:rect l="l" t="t" r="r" b="b"/>
              <a:pathLst>
                <a:path w="31224" h="11448" extrusionOk="0">
                  <a:moveTo>
                    <a:pt x="0" y="1"/>
                  </a:moveTo>
                  <a:lnTo>
                    <a:pt x="12913" y="10244"/>
                  </a:lnTo>
                  <a:lnTo>
                    <a:pt x="13507" y="10715"/>
                  </a:lnTo>
                  <a:cubicBezTo>
                    <a:pt x="14124" y="11203"/>
                    <a:pt x="14868" y="11448"/>
                    <a:pt x="15612" y="11448"/>
                  </a:cubicBezTo>
                  <a:cubicBezTo>
                    <a:pt x="16356" y="11448"/>
                    <a:pt x="17100" y="11203"/>
                    <a:pt x="17717" y="10715"/>
                  </a:cubicBezTo>
                  <a:lnTo>
                    <a:pt x="18311" y="10244"/>
                  </a:lnTo>
                  <a:lnTo>
                    <a:pt x="31224" y="2"/>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7"/>
            <p:cNvSpPr/>
            <p:nvPr/>
          </p:nvSpPr>
          <p:spPr>
            <a:xfrm>
              <a:off x="4206600" y="642725"/>
              <a:ext cx="322825" cy="512125"/>
            </a:xfrm>
            <a:custGeom>
              <a:avLst/>
              <a:gdLst/>
              <a:ahLst/>
              <a:cxnLst/>
              <a:rect l="l" t="t" r="r" b="b"/>
              <a:pathLst>
                <a:path w="12913" h="20485" extrusionOk="0">
                  <a:moveTo>
                    <a:pt x="0" y="1"/>
                  </a:moveTo>
                  <a:lnTo>
                    <a:pt x="0" y="20485"/>
                  </a:lnTo>
                  <a:lnTo>
                    <a:pt x="12913" y="10243"/>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7"/>
            <p:cNvSpPr/>
            <p:nvPr/>
          </p:nvSpPr>
          <p:spPr>
            <a:xfrm>
              <a:off x="4206600" y="898800"/>
              <a:ext cx="780600" cy="256050"/>
            </a:xfrm>
            <a:custGeom>
              <a:avLst/>
              <a:gdLst/>
              <a:ahLst/>
              <a:cxnLst/>
              <a:rect l="l" t="t" r="r" b="b"/>
              <a:pathLst>
                <a:path w="31224" h="10242" extrusionOk="0">
                  <a:moveTo>
                    <a:pt x="12913" y="1"/>
                  </a:moveTo>
                  <a:lnTo>
                    <a:pt x="0" y="10242"/>
                  </a:lnTo>
                  <a:lnTo>
                    <a:pt x="31224" y="10242"/>
                  </a:lnTo>
                  <a:lnTo>
                    <a:pt x="18311" y="1"/>
                  </a:lnTo>
                  <a:lnTo>
                    <a:pt x="17717" y="471"/>
                  </a:lnTo>
                  <a:cubicBezTo>
                    <a:pt x="17100" y="960"/>
                    <a:pt x="16356" y="1204"/>
                    <a:pt x="15612" y="1204"/>
                  </a:cubicBezTo>
                  <a:cubicBezTo>
                    <a:pt x="14868" y="1204"/>
                    <a:pt x="14124" y="960"/>
                    <a:pt x="13507" y="471"/>
                  </a:cubicBezTo>
                  <a:lnTo>
                    <a:pt x="1291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7"/>
            <p:cNvSpPr/>
            <p:nvPr/>
          </p:nvSpPr>
          <p:spPr>
            <a:xfrm>
              <a:off x="4664350" y="642725"/>
              <a:ext cx="322850" cy="512125"/>
            </a:xfrm>
            <a:custGeom>
              <a:avLst/>
              <a:gdLst/>
              <a:ahLst/>
              <a:cxnLst/>
              <a:rect l="l" t="t" r="r" b="b"/>
              <a:pathLst>
                <a:path w="12914" h="20485" extrusionOk="0">
                  <a:moveTo>
                    <a:pt x="12914" y="1"/>
                  </a:moveTo>
                  <a:lnTo>
                    <a:pt x="1" y="10243"/>
                  </a:lnTo>
                  <a:lnTo>
                    <a:pt x="12914" y="20485"/>
                  </a:lnTo>
                  <a:lnTo>
                    <a:pt x="129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7"/>
            <p:cNvSpPr/>
            <p:nvPr/>
          </p:nvSpPr>
          <p:spPr>
            <a:xfrm>
              <a:off x="1763725" y="1903150"/>
              <a:ext cx="575550" cy="752650"/>
            </a:xfrm>
            <a:custGeom>
              <a:avLst/>
              <a:gdLst/>
              <a:ahLst/>
              <a:cxnLst/>
              <a:rect l="l" t="t" r="r" b="b"/>
              <a:pathLst>
                <a:path w="23022" h="30106" extrusionOk="0">
                  <a:moveTo>
                    <a:pt x="1" y="1"/>
                  </a:moveTo>
                  <a:lnTo>
                    <a:pt x="1" y="30105"/>
                  </a:lnTo>
                  <a:lnTo>
                    <a:pt x="23022" y="30105"/>
                  </a:lnTo>
                  <a:lnTo>
                    <a:pt x="23022" y="4834"/>
                  </a:lnTo>
                  <a:lnTo>
                    <a:pt x="1818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7"/>
            <p:cNvSpPr/>
            <p:nvPr/>
          </p:nvSpPr>
          <p:spPr>
            <a:xfrm>
              <a:off x="1713850" y="1853250"/>
              <a:ext cx="575550" cy="752675"/>
            </a:xfrm>
            <a:custGeom>
              <a:avLst/>
              <a:gdLst/>
              <a:ahLst/>
              <a:cxnLst/>
              <a:rect l="l" t="t" r="r" b="b"/>
              <a:pathLst>
                <a:path w="23022" h="30107" extrusionOk="0">
                  <a:moveTo>
                    <a:pt x="1" y="1"/>
                  </a:moveTo>
                  <a:lnTo>
                    <a:pt x="1" y="30106"/>
                  </a:lnTo>
                  <a:lnTo>
                    <a:pt x="23022" y="30106"/>
                  </a:lnTo>
                  <a:lnTo>
                    <a:pt x="23022" y="4835"/>
                  </a:lnTo>
                  <a:lnTo>
                    <a:pt x="1818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7"/>
            <p:cNvSpPr/>
            <p:nvPr/>
          </p:nvSpPr>
          <p:spPr>
            <a:xfrm>
              <a:off x="2168525" y="1853250"/>
              <a:ext cx="120875" cy="120900"/>
            </a:xfrm>
            <a:custGeom>
              <a:avLst/>
              <a:gdLst/>
              <a:ahLst/>
              <a:cxnLst/>
              <a:rect l="l" t="t" r="r" b="b"/>
              <a:pathLst>
                <a:path w="4835" h="4836" extrusionOk="0">
                  <a:moveTo>
                    <a:pt x="1" y="1"/>
                  </a:moveTo>
                  <a:lnTo>
                    <a:pt x="1" y="4835"/>
                  </a:lnTo>
                  <a:lnTo>
                    <a:pt x="4835" y="4835"/>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7"/>
            <p:cNvSpPr/>
            <p:nvPr/>
          </p:nvSpPr>
          <p:spPr>
            <a:xfrm>
              <a:off x="1763725" y="1900425"/>
              <a:ext cx="244900" cy="26575"/>
            </a:xfrm>
            <a:custGeom>
              <a:avLst/>
              <a:gdLst/>
              <a:ahLst/>
              <a:cxnLst/>
              <a:rect l="l" t="t" r="r" b="b"/>
              <a:pathLst>
                <a:path w="9796" h="1063" extrusionOk="0">
                  <a:moveTo>
                    <a:pt x="1" y="0"/>
                  </a:moveTo>
                  <a:lnTo>
                    <a:pt x="1" y="1063"/>
                  </a:lnTo>
                  <a:lnTo>
                    <a:pt x="9796" y="1063"/>
                  </a:lnTo>
                  <a:lnTo>
                    <a:pt x="979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7"/>
            <p:cNvSpPr/>
            <p:nvPr/>
          </p:nvSpPr>
          <p:spPr>
            <a:xfrm>
              <a:off x="1763725" y="1955375"/>
              <a:ext cx="156600" cy="26600"/>
            </a:xfrm>
            <a:custGeom>
              <a:avLst/>
              <a:gdLst/>
              <a:ahLst/>
              <a:cxnLst/>
              <a:rect l="l" t="t" r="r" b="b"/>
              <a:pathLst>
                <a:path w="6264" h="1064" extrusionOk="0">
                  <a:moveTo>
                    <a:pt x="1" y="1"/>
                  </a:moveTo>
                  <a:lnTo>
                    <a:pt x="1" y="1063"/>
                  </a:lnTo>
                  <a:lnTo>
                    <a:pt x="6264" y="1063"/>
                  </a:lnTo>
                  <a:lnTo>
                    <a:pt x="626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7"/>
            <p:cNvSpPr/>
            <p:nvPr/>
          </p:nvSpPr>
          <p:spPr>
            <a:xfrm>
              <a:off x="1763725" y="2052775"/>
              <a:ext cx="475775" cy="26600"/>
            </a:xfrm>
            <a:custGeom>
              <a:avLst/>
              <a:gdLst/>
              <a:ahLst/>
              <a:cxnLst/>
              <a:rect l="l" t="t" r="r" b="b"/>
              <a:pathLst>
                <a:path w="19031" h="1064" extrusionOk="0">
                  <a:moveTo>
                    <a:pt x="1" y="1"/>
                  </a:moveTo>
                  <a:lnTo>
                    <a:pt x="1" y="1063"/>
                  </a:lnTo>
                  <a:lnTo>
                    <a:pt x="19031" y="1063"/>
                  </a:lnTo>
                  <a:lnTo>
                    <a:pt x="190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7"/>
            <p:cNvSpPr/>
            <p:nvPr/>
          </p:nvSpPr>
          <p:spPr>
            <a:xfrm>
              <a:off x="1763725" y="2128050"/>
              <a:ext cx="475775" cy="26575"/>
            </a:xfrm>
            <a:custGeom>
              <a:avLst/>
              <a:gdLst/>
              <a:ahLst/>
              <a:cxnLst/>
              <a:rect l="l" t="t" r="r" b="b"/>
              <a:pathLst>
                <a:path w="19031" h="1063" extrusionOk="0">
                  <a:moveTo>
                    <a:pt x="1" y="0"/>
                  </a:moveTo>
                  <a:lnTo>
                    <a:pt x="1" y="1063"/>
                  </a:lnTo>
                  <a:lnTo>
                    <a:pt x="19031" y="1063"/>
                  </a:lnTo>
                  <a:lnTo>
                    <a:pt x="1903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7"/>
            <p:cNvSpPr/>
            <p:nvPr/>
          </p:nvSpPr>
          <p:spPr>
            <a:xfrm>
              <a:off x="1763725" y="2203300"/>
              <a:ext cx="475775" cy="26575"/>
            </a:xfrm>
            <a:custGeom>
              <a:avLst/>
              <a:gdLst/>
              <a:ahLst/>
              <a:cxnLst/>
              <a:rect l="l" t="t" r="r" b="b"/>
              <a:pathLst>
                <a:path w="19031" h="1063" extrusionOk="0">
                  <a:moveTo>
                    <a:pt x="1" y="0"/>
                  </a:moveTo>
                  <a:lnTo>
                    <a:pt x="1" y="1063"/>
                  </a:lnTo>
                  <a:lnTo>
                    <a:pt x="19031" y="1063"/>
                  </a:lnTo>
                  <a:lnTo>
                    <a:pt x="1903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7"/>
            <p:cNvSpPr/>
            <p:nvPr/>
          </p:nvSpPr>
          <p:spPr>
            <a:xfrm>
              <a:off x="1763725" y="2278550"/>
              <a:ext cx="475775" cy="26600"/>
            </a:xfrm>
            <a:custGeom>
              <a:avLst/>
              <a:gdLst/>
              <a:ahLst/>
              <a:cxnLst/>
              <a:rect l="l" t="t" r="r" b="b"/>
              <a:pathLst>
                <a:path w="19031" h="1064" extrusionOk="0">
                  <a:moveTo>
                    <a:pt x="1" y="1"/>
                  </a:moveTo>
                  <a:lnTo>
                    <a:pt x="1" y="1063"/>
                  </a:lnTo>
                  <a:lnTo>
                    <a:pt x="19031" y="1063"/>
                  </a:lnTo>
                  <a:lnTo>
                    <a:pt x="190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7"/>
            <p:cNvSpPr/>
            <p:nvPr/>
          </p:nvSpPr>
          <p:spPr>
            <a:xfrm>
              <a:off x="1763725" y="2353850"/>
              <a:ext cx="475775" cy="26600"/>
            </a:xfrm>
            <a:custGeom>
              <a:avLst/>
              <a:gdLst/>
              <a:ahLst/>
              <a:cxnLst/>
              <a:rect l="l" t="t" r="r" b="b"/>
              <a:pathLst>
                <a:path w="19031" h="1064" extrusionOk="0">
                  <a:moveTo>
                    <a:pt x="1" y="1"/>
                  </a:moveTo>
                  <a:lnTo>
                    <a:pt x="1" y="1063"/>
                  </a:lnTo>
                  <a:lnTo>
                    <a:pt x="19031" y="1063"/>
                  </a:lnTo>
                  <a:lnTo>
                    <a:pt x="190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7"/>
            <p:cNvSpPr/>
            <p:nvPr/>
          </p:nvSpPr>
          <p:spPr>
            <a:xfrm>
              <a:off x="1763725" y="2429100"/>
              <a:ext cx="475775" cy="26600"/>
            </a:xfrm>
            <a:custGeom>
              <a:avLst/>
              <a:gdLst/>
              <a:ahLst/>
              <a:cxnLst/>
              <a:rect l="l" t="t" r="r" b="b"/>
              <a:pathLst>
                <a:path w="19031" h="1064" extrusionOk="0">
                  <a:moveTo>
                    <a:pt x="1" y="1"/>
                  </a:moveTo>
                  <a:lnTo>
                    <a:pt x="1" y="1063"/>
                  </a:lnTo>
                  <a:lnTo>
                    <a:pt x="19031" y="1063"/>
                  </a:lnTo>
                  <a:lnTo>
                    <a:pt x="190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7"/>
            <p:cNvSpPr/>
            <p:nvPr/>
          </p:nvSpPr>
          <p:spPr>
            <a:xfrm>
              <a:off x="1763725" y="2504350"/>
              <a:ext cx="274900" cy="26575"/>
            </a:xfrm>
            <a:custGeom>
              <a:avLst/>
              <a:gdLst/>
              <a:ahLst/>
              <a:cxnLst/>
              <a:rect l="l" t="t" r="r" b="b"/>
              <a:pathLst>
                <a:path w="10996" h="1063" extrusionOk="0">
                  <a:moveTo>
                    <a:pt x="1" y="0"/>
                  </a:moveTo>
                  <a:lnTo>
                    <a:pt x="1" y="1063"/>
                  </a:lnTo>
                  <a:lnTo>
                    <a:pt x="10996" y="1063"/>
                  </a:lnTo>
                  <a:lnTo>
                    <a:pt x="1099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7"/>
            <p:cNvSpPr/>
            <p:nvPr/>
          </p:nvSpPr>
          <p:spPr>
            <a:xfrm>
              <a:off x="2275850" y="264375"/>
              <a:ext cx="702625" cy="600125"/>
            </a:xfrm>
            <a:custGeom>
              <a:avLst/>
              <a:gdLst/>
              <a:ahLst/>
              <a:cxnLst/>
              <a:rect l="l" t="t" r="r" b="b"/>
              <a:pathLst>
                <a:path w="28105" h="24005" extrusionOk="0">
                  <a:moveTo>
                    <a:pt x="2052" y="0"/>
                  </a:moveTo>
                  <a:cubicBezTo>
                    <a:pt x="919" y="0"/>
                    <a:pt x="1" y="918"/>
                    <a:pt x="1" y="2052"/>
                  </a:cubicBezTo>
                  <a:lnTo>
                    <a:pt x="1" y="15485"/>
                  </a:lnTo>
                  <a:cubicBezTo>
                    <a:pt x="1" y="16619"/>
                    <a:pt x="919" y="17537"/>
                    <a:pt x="2052" y="17537"/>
                  </a:cubicBezTo>
                  <a:lnTo>
                    <a:pt x="18239" y="17537"/>
                  </a:lnTo>
                  <a:lnTo>
                    <a:pt x="24707" y="24004"/>
                  </a:lnTo>
                  <a:lnTo>
                    <a:pt x="24707" y="17537"/>
                  </a:lnTo>
                  <a:lnTo>
                    <a:pt x="26053" y="17537"/>
                  </a:lnTo>
                  <a:cubicBezTo>
                    <a:pt x="27185" y="17537"/>
                    <a:pt x="28103" y="16619"/>
                    <a:pt x="28103" y="15485"/>
                  </a:cubicBezTo>
                  <a:lnTo>
                    <a:pt x="28103" y="2052"/>
                  </a:lnTo>
                  <a:cubicBezTo>
                    <a:pt x="28104" y="918"/>
                    <a:pt x="27185" y="0"/>
                    <a:pt x="260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7"/>
            <p:cNvSpPr/>
            <p:nvPr/>
          </p:nvSpPr>
          <p:spPr>
            <a:xfrm>
              <a:off x="2337200" y="341000"/>
              <a:ext cx="581250" cy="28825"/>
            </a:xfrm>
            <a:custGeom>
              <a:avLst/>
              <a:gdLst/>
              <a:ahLst/>
              <a:cxnLst/>
              <a:rect l="l" t="t" r="r" b="b"/>
              <a:pathLst>
                <a:path w="23250" h="1153" extrusionOk="0">
                  <a:moveTo>
                    <a:pt x="1" y="0"/>
                  </a:moveTo>
                  <a:lnTo>
                    <a:pt x="1" y="1153"/>
                  </a:lnTo>
                  <a:lnTo>
                    <a:pt x="23249" y="1153"/>
                  </a:lnTo>
                  <a:lnTo>
                    <a:pt x="232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7"/>
            <p:cNvSpPr/>
            <p:nvPr/>
          </p:nvSpPr>
          <p:spPr>
            <a:xfrm>
              <a:off x="2337200" y="401050"/>
              <a:ext cx="581250" cy="28850"/>
            </a:xfrm>
            <a:custGeom>
              <a:avLst/>
              <a:gdLst/>
              <a:ahLst/>
              <a:cxnLst/>
              <a:rect l="l" t="t" r="r" b="b"/>
              <a:pathLst>
                <a:path w="23250" h="1154" extrusionOk="0">
                  <a:moveTo>
                    <a:pt x="1" y="0"/>
                  </a:moveTo>
                  <a:lnTo>
                    <a:pt x="1" y="1153"/>
                  </a:lnTo>
                  <a:lnTo>
                    <a:pt x="23249" y="1153"/>
                  </a:lnTo>
                  <a:lnTo>
                    <a:pt x="232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7"/>
            <p:cNvSpPr/>
            <p:nvPr/>
          </p:nvSpPr>
          <p:spPr>
            <a:xfrm>
              <a:off x="2337200" y="461100"/>
              <a:ext cx="581250" cy="28875"/>
            </a:xfrm>
            <a:custGeom>
              <a:avLst/>
              <a:gdLst/>
              <a:ahLst/>
              <a:cxnLst/>
              <a:rect l="l" t="t" r="r" b="b"/>
              <a:pathLst>
                <a:path w="23250" h="1155" extrusionOk="0">
                  <a:moveTo>
                    <a:pt x="1" y="0"/>
                  </a:moveTo>
                  <a:lnTo>
                    <a:pt x="1" y="1154"/>
                  </a:lnTo>
                  <a:lnTo>
                    <a:pt x="23249" y="1154"/>
                  </a:lnTo>
                  <a:lnTo>
                    <a:pt x="232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7"/>
            <p:cNvSpPr/>
            <p:nvPr/>
          </p:nvSpPr>
          <p:spPr>
            <a:xfrm>
              <a:off x="2337200" y="521175"/>
              <a:ext cx="581250" cy="28850"/>
            </a:xfrm>
            <a:custGeom>
              <a:avLst/>
              <a:gdLst/>
              <a:ahLst/>
              <a:cxnLst/>
              <a:rect l="l" t="t" r="r" b="b"/>
              <a:pathLst>
                <a:path w="23250" h="1154" extrusionOk="0">
                  <a:moveTo>
                    <a:pt x="1" y="1"/>
                  </a:moveTo>
                  <a:lnTo>
                    <a:pt x="1" y="1153"/>
                  </a:lnTo>
                  <a:lnTo>
                    <a:pt x="23249" y="1153"/>
                  </a:lnTo>
                  <a:lnTo>
                    <a:pt x="2324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7"/>
            <p:cNvSpPr/>
            <p:nvPr/>
          </p:nvSpPr>
          <p:spPr>
            <a:xfrm>
              <a:off x="2337200" y="581225"/>
              <a:ext cx="290625" cy="28850"/>
            </a:xfrm>
            <a:custGeom>
              <a:avLst/>
              <a:gdLst/>
              <a:ahLst/>
              <a:cxnLst/>
              <a:rect l="l" t="t" r="r" b="b"/>
              <a:pathLst>
                <a:path w="11625" h="1154" extrusionOk="0">
                  <a:moveTo>
                    <a:pt x="1" y="1"/>
                  </a:moveTo>
                  <a:lnTo>
                    <a:pt x="1" y="1154"/>
                  </a:lnTo>
                  <a:lnTo>
                    <a:pt x="11625" y="1154"/>
                  </a:lnTo>
                  <a:lnTo>
                    <a:pt x="1162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7"/>
            <p:cNvSpPr/>
            <p:nvPr/>
          </p:nvSpPr>
          <p:spPr>
            <a:xfrm>
              <a:off x="5549575" y="2338200"/>
              <a:ext cx="724525" cy="485125"/>
            </a:xfrm>
            <a:custGeom>
              <a:avLst/>
              <a:gdLst/>
              <a:ahLst/>
              <a:cxnLst/>
              <a:rect l="l" t="t" r="r" b="b"/>
              <a:pathLst>
                <a:path w="28981" h="19405" extrusionOk="0">
                  <a:moveTo>
                    <a:pt x="2657" y="0"/>
                  </a:moveTo>
                  <a:cubicBezTo>
                    <a:pt x="1189" y="0"/>
                    <a:pt x="0" y="1189"/>
                    <a:pt x="0" y="2656"/>
                  </a:cubicBezTo>
                  <a:lnTo>
                    <a:pt x="0" y="16748"/>
                  </a:lnTo>
                  <a:cubicBezTo>
                    <a:pt x="0" y="18216"/>
                    <a:pt x="1189" y="19405"/>
                    <a:pt x="2657" y="19405"/>
                  </a:cubicBezTo>
                  <a:lnTo>
                    <a:pt x="26325" y="19405"/>
                  </a:lnTo>
                  <a:cubicBezTo>
                    <a:pt x="27791" y="19405"/>
                    <a:pt x="28981" y="18216"/>
                    <a:pt x="28981" y="16748"/>
                  </a:cubicBezTo>
                  <a:lnTo>
                    <a:pt x="28981" y="2656"/>
                  </a:lnTo>
                  <a:cubicBezTo>
                    <a:pt x="28981" y="1189"/>
                    <a:pt x="27791" y="0"/>
                    <a:pt x="263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7"/>
            <p:cNvSpPr/>
            <p:nvPr/>
          </p:nvSpPr>
          <p:spPr>
            <a:xfrm>
              <a:off x="5489925" y="2278500"/>
              <a:ext cx="724500" cy="350525"/>
            </a:xfrm>
            <a:custGeom>
              <a:avLst/>
              <a:gdLst/>
              <a:ahLst/>
              <a:cxnLst/>
              <a:rect l="l" t="t" r="r" b="b"/>
              <a:pathLst>
                <a:path w="28980" h="14021" extrusionOk="0">
                  <a:moveTo>
                    <a:pt x="2656" y="0"/>
                  </a:moveTo>
                  <a:cubicBezTo>
                    <a:pt x="1189" y="0"/>
                    <a:pt x="0" y="1189"/>
                    <a:pt x="0" y="2657"/>
                  </a:cubicBezTo>
                  <a:lnTo>
                    <a:pt x="0" y="12904"/>
                  </a:lnTo>
                  <a:lnTo>
                    <a:pt x="5734" y="7169"/>
                  </a:lnTo>
                  <a:cubicBezTo>
                    <a:pt x="6365" y="6539"/>
                    <a:pt x="7192" y="6223"/>
                    <a:pt x="8018" y="6223"/>
                  </a:cubicBezTo>
                  <a:cubicBezTo>
                    <a:pt x="8845" y="6223"/>
                    <a:pt x="9671" y="6539"/>
                    <a:pt x="10301" y="7169"/>
                  </a:cubicBezTo>
                  <a:lnTo>
                    <a:pt x="15098" y="11965"/>
                  </a:lnTo>
                  <a:cubicBezTo>
                    <a:pt x="15729" y="12596"/>
                    <a:pt x="16555" y="12911"/>
                    <a:pt x="17381" y="12911"/>
                  </a:cubicBezTo>
                  <a:cubicBezTo>
                    <a:pt x="18208" y="12911"/>
                    <a:pt x="19034" y="12596"/>
                    <a:pt x="19665" y="11965"/>
                  </a:cubicBezTo>
                  <a:lnTo>
                    <a:pt x="21010" y="10620"/>
                  </a:lnTo>
                  <a:cubicBezTo>
                    <a:pt x="21641" y="9989"/>
                    <a:pt x="22468" y="9674"/>
                    <a:pt x="23294" y="9674"/>
                  </a:cubicBezTo>
                  <a:cubicBezTo>
                    <a:pt x="24121" y="9674"/>
                    <a:pt x="24948" y="9989"/>
                    <a:pt x="25578" y="10620"/>
                  </a:cubicBezTo>
                  <a:lnTo>
                    <a:pt x="28979" y="14020"/>
                  </a:lnTo>
                  <a:lnTo>
                    <a:pt x="28979" y="2657"/>
                  </a:lnTo>
                  <a:cubicBezTo>
                    <a:pt x="28979" y="1189"/>
                    <a:pt x="27790" y="0"/>
                    <a:pt x="263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7"/>
            <p:cNvSpPr/>
            <p:nvPr/>
          </p:nvSpPr>
          <p:spPr>
            <a:xfrm>
              <a:off x="5489925" y="2434075"/>
              <a:ext cx="724500" cy="329575"/>
            </a:xfrm>
            <a:custGeom>
              <a:avLst/>
              <a:gdLst/>
              <a:ahLst/>
              <a:cxnLst/>
              <a:rect l="l" t="t" r="r" b="b"/>
              <a:pathLst>
                <a:path w="28980" h="13183" extrusionOk="0">
                  <a:moveTo>
                    <a:pt x="8018" y="0"/>
                  </a:moveTo>
                  <a:cubicBezTo>
                    <a:pt x="7192" y="0"/>
                    <a:pt x="6365" y="316"/>
                    <a:pt x="5734" y="946"/>
                  </a:cubicBezTo>
                  <a:lnTo>
                    <a:pt x="0" y="6681"/>
                  </a:lnTo>
                  <a:lnTo>
                    <a:pt x="0" y="10526"/>
                  </a:lnTo>
                  <a:cubicBezTo>
                    <a:pt x="0" y="11993"/>
                    <a:pt x="1189" y="13182"/>
                    <a:pt x="2656" y="13182"/>
                  </a:cubicBezTo>
                  <a:lnTo>
                    <a:pt x="26323" y="13182"/>
                  </a:lnTo>
                  <a:cubicBezTo>
                    <a:pt x="27790" y="13182"/>
                    <a:pt x="28979" y="11993"/>
                    <a:pt x="28979" y="10526"/>
                  </a:cubicBezTo>
                  <a:lnTo>
                    <a:pt x="28979" y="7797"/>
                  </a:lnTo>
                  <a:lnTo>
                    <a:pt x="25578" y="4397"/>
                  </a:lnTo>
                  <a:cubicBezTo>
                    <a:pt x="24948" y="3766"/>
                    <a:pt x="24121" y="3451"/>
                    <a:pt x="23294" y="3451"/>
                  </a:cubicBezTo>
                  <a:cubicBezTo>
                    <a:pt x="22468" y="3451"/>
                    <a:pt x="21641" y="3766"/>
                    <a:pt x="21010" y="4397"/>
                  </a:cubicBezTo>
                  <a:lnTo>
                    <a:pt x="19665" y="5742"/>
                  </a:lnTo>
                  <a:cubicBezTo>
                    <a:pt x="19034" y="6373"/>
                    <a:pt x="18208" y="6688"/>
                    <a:pt x="17381" y="6688"/>
                  </a:cubicBezTo>
                  <a:cubicBezTo>
                    <a:pt x="16555" y="6688"/>
                    <a:pt x="15729" y="6373"/>
                    <a:pt x="15098" y="5742"/>
                  </a:cubicBezTo>
                  <a:lnTo>
                    <a:pt x="10301" y="946"/>
                  </a:lnTo>
                  <a:cubicBezTo>
                    <a:pt x="9671" y="316"/>
                    <a:pt x="8845" y="0"/>
                    <a:pt x="80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7"/>
            <p:cNvSpPr/>
            <p:nvPr/>
          </p:nvSpPr>
          <p:spPr>
            <a:xfrm>
              <a:off x="5947450" y="2324400"/>
              <a:ext cx="134475" cy="129375"/>
            </a:xfrm>
            <a:custGeom>
              <a:avLst/>
              <a:gdLst/>
              <a:ahLst/>
              <a:cxnLst/>
              <a:rect l="l" t="t" r="r" b="b"/>
              <a:pathLst>
                <a:path w="5379" h="5175" extrusionOk="0">
                  <a:moveTo>
                    <a:pt x="2791" y="0"/>
                  </a:moveTo>
                  <a:cubicBezTo>
                    <a:pt x="1744" y="0"/>
                    <a:pt x="801" y="630"/>
                    <a:pt x="401" y="1598"/>
                  </a:cubicBezTo>
                  <a:cubicBezTo>
                    <a:pt x="0" y="2564"/>
                    <a:pt x="222" y="3677"/>
                    <a:pt x="961" y="4417"/>
                  </a:cubicBezTo>
                  <a:cubicBezTo>
                    <a:pt x="1457" y="4912"/>
                    <a:pt x="2118" y="5175"/>
                    <a:pt x="2792" y="5175"/>
                  </a:cubicBezTo>
                  <a:cubicBezTo>
                    <a:pt x="3125" y="5175"/>
                    <a:pt x="3461" y="5110"/>
                    <a:pt x="3782" y="4978"/>
                  </a:cubicBezTo>
                  <a:cubicBezTo>
                    <a:pt x="4748" y="4577"/>
                    <a:pt x="5379" y="3634"/>
                    <a:pt x="5379" y="2588"/>
                  </a:cubicBezTo>
                  <a:cubicBezTo>
                    <a:pt x="5378" y="1159"/>
                    <a:pt x="4220" y="0"/>
                    <a:pt x="27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33"/>
          <p:cNvSpPr txBox="1">
            <a:spLocks noGrp="1"/>
          </p:cNvSpPr>
          <p:nvPr>
            <p:ph type="title"/>
          </p:nvPr>
        </p:nvSpPr>
        <p:spPr>
          <a:xfrm>
            <a:off x="796050" y="38325"/>
            <a:ext cx="75519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Presented by</a:t>
            </a:r>
            <a:endParaRPr dirty="0"/>
          </a:p>
        </p:txBody>
      </p:sp>
      <p:grpSp>
        <p:nvGrpSpPr>
          <p:cNvPr id="450" name="Google Shape;450;p33"/>
          <p:cNvGrpSpPr/>
          <p:nvPr/>
        </p:nvGrpSpPr>
        <p:grpSpPr>
          <a:xfrm>
            <a:off x="3338579" y="814311"/>
            <a:ext cx="2689092" cy="2514599"/>
            <a:chOff x="1809181" y="956795"/>
            <a:chExt cx="1553149" cy="1767049"/>
          </a:xfrm>
        </p:grpSpPr>
        <p:sp>
          <p:nvSpPr>
            <p:cNvPr id="451" name="Google Shape;451;p33"/>
            <p:cNvSpPr/>
            <p:nvPr/>
          </p:nvSpPr>
          <p:spPr>
            <a:xfrm>
              <a:off x="1809182" y="1373883"/>
              <a:ext cx="1553147" cy="1349960"/>
            </a:xfrm>
            <a:custGeom>
              <a:avLst/>
              <a:gdLst/>
              <a:ahLst/>
              <a:cxnLst/>
              <a:rect l="l" t="t" r="r" b="b"/>
              <a:pathLst>
                <a:path w="14376" h="12495" extrusionOk="0">
                  <a:moveTo>
                    <a:pt x="7162" y="0"/>
                  </a:moveTo>
                  <a:cubicBezTo>
                    <a:pt x="3523" y="0"/>
                    <a:pt x="0" y="4267"/>
                    <a:pt x="998" y="8034"/>
                  </a:cubicBezTo>
                  <a:cubicBezTo>
                    <a:pt x="1672" y="10576"/>
                    <a:pt x="4194" y="12494"/>
                    <a:pt x="6817" y="12494"/>
                  </a:cubicBezTo>
                  <a:cubicBezTo>
                    <a:pt x="6883" y="12494"/>
                    <a:pt x="6950" y="12493"/>
                    <a:pt x="7017" y="12490"/>
                  </a:cubicBezTo>
                  <a:cubicBezTo>
                    <a:pt x="13009" y="12267"/>
                    <a:pt x="14375" y="4701"/>
                    <a:pt x="10223" y="1169"/>
                  </a:cubicBezTo>
                  <a:cubicBezTo>
                    <a:pt x="9263" y="352"/>
                    <a:pt x="8208" y="0"/>
                    <a:pt x="71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3"/>
            <p:cNvSpPr/>
            <p:nvPr/>
          </p:nvSpPr>
          <p:spPr>
            <a:xfrm>
              <a:off x="1809181" y="956795"/>
              <a:ext cx="315697" cy="274390"/>
            </a:xfrm>
            <a:custGeom>
              <a:avLst/>
              <a:gdLst/>
              <a:ahLst/>
              <a:cxnLst/>
              <a:rect l="l" t="t" r="r" b="b"/>
              <a:pathLst>
                <a:path w="14376" h="12495" extrusionOk="0">
                  <a:moveTo>
                    <a:pt x="7162" y="0"/>
                  </a:moveTo>
                  <a:cubicBezTo>
                    <a:pt x="3523" y="0"/>
                    <a:pt x="0" y="4267"/>
                    <a:pt x="998" y="8034"/>
                  </a:cubicBezTo>
                  <a:cubicBezTo>
                    <a:pt x="1672" y="10576"/>
                    <a:pt x="4194" y="12494"/>
                    <a:pt x="6817" y="12494"/>
                  </a:cubicBezTo>
                  <a:cubicBezTo>
                    <a:pt x="6883" y="12494"/>
                    <a:pt x="6950" y="12493"/>
                    <a:pt x="7017" y="12490"/>
                  </a:cubicBezTo>
                  <a:cubicBezTo>
                    <a:pt x="13009" y="12267"/>
                    <a:pt x="14375" y="4701"/>
                    <a:pt x="10223" y="1169"/>
                  </a:cubicBezTo>
                  <a:cubicBezTo>
                    <a:pt x="9263" y="352"/>
                    <a:pt x="8208" y="0"/>
                    <a:pt x="71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3" name="Google Shape;453;p33"/>
          <p:cNvGrpSpPr/>
          <p:nvPr/>
        </p:nvGrpSpPr>
        <p:grpSpPr>
          <a:xfrm>
            <a:off x="3505618" y="704882"/>
            <a:ext cx="2132764" cy="2743200"/>
            <a:chOff x="607875" y="545150"/>
            <a:chExt cx="2360150" cy="3178425"/>
          </a:xfrm>
        </p:grpSpPr>
        <p:sp>
          <p:nvSpPr>
            <p:cNvPr id="454" name="Google Shape;454;p33"/>
            <p:cNvSpPr/>
            <p:nvPr/>
          </p:nvSpPr>
          <p:spPr>
            <a:xfrm>
              <a:off x="1464125" y="1325950"/>
              <a:ext cx="191100" cy="192175"/>
            </a:xfrm>
            <a:custGeom>
              <a:avLst/>
              <a:gdLst/>
              <a:ahLst/>
              <a:cxnLst/>
              <a:rect l="l" t="t" r="r" b="b"/>
              <a:pathLst>
                <a:path w="7644" h="7687" extrusionOk="0">
                  <a:moveTo>
                    <a:pt x="1218" y="1"/>
                  </a:moveTo>
                  <a:cubicBezTo>
                    <a:pt x="1218" y="1"/>
                    <a:pt x="1" y="844"/>
                    <a:pt x="610" y="2249"/>
                  </a:cubicBezTo>
                  <a:cubicBezTo>
                    <a:pt x="1208" y="3631"/>
                    <a:pt x="3801" y="7687"/>
                    <a:pt x="7318" y="7687"/>
                  </a:cubicBezTo>
                  <a:cubicBezTo>
                    <a:pt x="7377" y="7687"/>
                    <a:pt x="7436" y="7686"/>
                    <a:pt x="7495" y="7683"/>
                  </a:cubicBezTo>
                  <a:cubicBezTo>
                    <a:pt x="7643" y="7677"/>
                    <a:pt x="2951" y="1"/>
                    <a:pt x="29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3"/>
            <p:cNvSpPr/>
            <p:nvPr/>
          </p:nvSpPr>
          <p:spPr>
            <a:xfrm>
              <a:off x="911175" y="3162500"/>
              <a:ext cx="445475" cy="407950"/>
            </a:xfrm>
            <a:custGeom>
              <a:avLst/>
              <a:gdLst/>
              <a:ahLst/>
              <a:cxnLst/>
              <a:rect l="l" t="t" r="r" b="b"/>
              <a:pathLst>
                <a:path w="17819" h="16318" extrusionOk="0">
                  <a:moveTo>
                    <a:pt x="12279" y="0"/>
                  </a:moveTo>
                  <a:cubicBezTo>
                    <a:pt x="12123" y="0"/>
                    <a:pt x="11983" y="28"/>
                    <a:pt x="11864" y="87"/>
                  </a:cubicBezTo>
                  <a:cubicBezTo>
                    <a:pt x="10099" y="969"/>
                    <a:pt x="0" y="10863"/>
                    <a:pt x="395" y="15524"/>
                  </a:cubicBezTo>
                  <a:cubicBezTo>
                    <a:pt x="441" y="16061"/>
                    <a:pt x="649" y="16318"/>
                    <a:pt x="1014" y="16318"/>
                  </a:cubicBezTo>
                  <a:cubicBezTo>
                    <a:pt x="1945" y="16318"/>
                    <a:pt x="3894" y="14643"/>
                    <a:pt x="6741" y="11690"/>
                  </a:cubicBezTo>
                  <a:cubicBezTo>
                    <a:pt x="8874" y="9478"/>
                    <a:pt x="11304" y="8968"/>
                    <a:pt x="13093" y="8968"/>
                  </a:cubicBezTo>
                  <a:cubicBezTo>
                    <a:pt x="14627" y="8968"/>
                    <a:pt x="15689" y="9343"/>
                    <a:pt x="15689" y="9343"/>
                  </a:cubicBezTo>
                  <a:lnTo>
                    <a:pt x="17819" y="3395"/>
                  </a:lnTo>
                  <a:cubicBezTo>
                    <a:pt x="17819" y="3395"/>
                    <a:pt x="14020" y="0"/>
                    <a:pt x="122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3"/>
            <p:cNvSpPr/>
            <p:nvPr/>
          </p:nvSpPr>
          <p:spPr>
            <a:xfrm>
              <a:off x="1141625" y="3335550"/>
              <a:ext cx="488975" cy="388025"/>
            </a:xfrm>
            <a:custGeom>
              <a:avLst/>
              <a:gdLst/>
              <a:ahLst/>
              <a:cxnLst/>
              <a:rect l="l" t="t" r="r" b="b"/>
              <a:pathLst>
                <a:path w="19559" h="15521" extrusionOk="0">
                  <a:moveTo>
                    <a:pt x="14114" y="1"/>
                  </a:moveTo>
                  <a:cubicBezTo>
                    <a:pt x="14114" y="1"/>
                    <a:pt x="1" y="13233"/>
                    <a:pt x="2205" y="14998"/>
                  </a:cubicBezTo>
                  <a:cubicBezTo>
                    <a:pt x="2637" y="15344"/>
                    <a:pt x="3024" y="15520"/>
                    <a:pt x="3428" y="15520"/>
                  </a:cubicBezTo>
                  <a:cubicBezTo>
                    <a:pt x="4585" y="15520"/>
                    <a:pt x="5885" y="14074"/>
                    <a:pt x="8821" y="11029"/>
                  </a:cubicBezTo>
                  <a:cubicBezTo>
                    <a:pt x="10663" y="9118"/>
                    <a:pt x="12734" y="8607"/>
                    <a:pt x="14422" y="8607"/>
                  </a:cubicBezTo>
                  <a:cubicBezTo>
                    <a:pt x="16364" y="8607"/>
                    <a:pt x="17799" y="9282"/>
                    <a:pt x="17799" y="9282"/>
                  </a:cubicBezTo>
                  <a:lnTo>
                    <a:pt x="19558" y="3269"/>
                  </a:lnTo>
                  <a:lnTo>
                    <a:pt x="141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3"/>
            <p:cNvSpPr/>
            <p:nvPr/>
          </p:nvSpPr>
          <p:spPr>
            <a:xfrm>
              <a:off x="1921000" y="2328925"/>
              <a:ext cx="566700" cy="362500"/>
            </a:xfrm>
            <a:custGeom>
              <a:avLst/>
              <a:gdLst/>
              <a:ahLst/>
              <a:cxnLst/>
              <a:rect l="l" t="t" r="r" b="b"/>
              <a:pathLst>
                <a:path w="22668" h="14500" extrusionOk="0">
                  <a:moveTo>
                    <a:pt x="21645" y="0"/>
                  </a:moveTo>
                  <a:lnTo>
                    <a:pt x="1" y="8595"/>
                  </a:lnTo>
                  <a:lnTo>
                    <a:pt x="22667" y="14499"/>
                  </a:lnTo>
                  <a:lnTo>
                    <a:pt x="21645" y="0"/>
                  </a:lnTo>
                  <a:close/>
                </a:path>
              </a:pathLst>
            </a:custGeom>
            <a:solidFill>
              <a:srgbClr val="E0A5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3"/>
            <p:cNvSpPr/>
            <p:nvPr/>
          </p:nvSpPr>
          <p:spPr>
            <a:xfrm>
              <a:off x="1848000" y="2556250"/>
              <a:ext cx="731575" cy="1099400"/>
            </a:xfrm>
            <a:custGeom>
              <a:avLst/>
              <a:gdLst/>
              <a:ahLst/>
              <a:cxnLst/>
              <a:rect l="l" t="t" r="r" b="b"/>
              <a:pathLst>
                <a:path w="29263" h="43976" extrusionOk="0">
                  <a:moveTo>
                    <a:pt x="2921" y="0"/>
                  </a:moveTo>
                  <a:lnTo>
                    <a:pt x="12540" y="17310"/>
                  </a:lnTo>
                  <a:lnTo>
                    <a:pt x="13186" y="17163"/>
                  </a:lnTo>
                  <a:lnTo>
                    <a:pt x="13186" y="31832"/>
                  </a:lnTo>
                  <a:lnTo>
                    <a:pt x="4179" y="32420"/>
                  </a:lnTo>
                  <a:lnTo>
                    <a:pt x="0" y="40634"/>
                  </a:lnTo>
                  <a:cubicBezTo>
                    <a:pt x="0" y="40634"/>
                    <a:pt x="8598" y="43975"/>
                    <a:pt x="15831" y="43975"/>
                  </a:cubicBezTo>
                  <a:cubicBezTo>
                    <a:pt x="18301" y="43975"/>
                    <a:pt x="20613" y="43586"/>
                    <a:pt x="22368" y="42540"/>
                  </a:cubicBezTo>
                  <a:cubicBezTo>
                    <a:pt x="29263" y="38433"/>
                    <a:pt x="25387" y="370"/>
                    <a:pt x="25387" y="369"/>
                  </a:cubicBezTo>
                  <a:lnTo>
                    <a:pt x="25387" y="369"/>
                  </a:lnTo>
                  <a:cubicBezTo>
                    <a:pt x="24700" y="599"/>
                    <a:pt x="22845" y="684"/>
                    <a:pt x="20479" y="684"/>
                  </a:cubicBezTo>
                  <a:cubicBezTo>
                    <a:pt x="13763" y="684"/>
                    <a:pt x="2921" y="0"/>
                    <a:pt x="292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3"/>
            <p:cNvSpPr/>
            <p:nvPr/>
          </p:nvSpPr>
          <p:spPr>
            <a:xfrm>
              <a:off x="1175000" y="2556251"/>
              <a:ext cx="1307700" cy="1093401"/>
            </a:xfrm>
            <a:custGeom>
              <a:avLst/>
              <a:gdLst/>
              <a:ahLst/>
              <a:cxnLst/>
              <a:rect l="l" t="t" r="r" b="b"/>
              <a:pathLst>
                <a:path w="52308" h="43736" extrusionOk="0">
                  <a:moveTo>
                    <a:pt x="29841" y="0"/>
                  </a:moveTo>
                  <a:cubicBezTo>
                    <a:pt x="29841" y="0"/>
                    <a:pt x="24066" y="30219"/>
                    <a:pt x="22007" y="30952"/>
                  </a:cubicBezTo>
                  <a:cubicBezTo>
                    <a:pt x="21883" y="30996"/>
                    <a:pt x="21713" y="31017"/>
                    <a:pt x="21501" y="31017"/>
                  </a:cubicBezTo>
                  <a:cubicBezTo>
                    <a:pt x="18201" y="31017"/>
                    <a:pt x="4987" y="25964"/>
                    <a:pt x="4987" y="25964"/>
                  </a:cubicBezTo>
                  <a:cubicBezTo>
                    <a:pt x="4987" y="25964"/>
                    <a:pt x="0" y="28019"/>
                    <a:pt x="1614" y="33007"/>
                  </a:cubicBezTo>
                  <a:cubicBezTo>
                    <a:pt x="1614" y="33007"/>
                    <a:pt x="15298" y="43736"/>
                    <a:pt x="24098" y="43736"/>
                  </a:cubicBezTo>
                  <a:cubicBezTo>
                    <a:pt x="25113" y="43736"/>
                    <a:pt x="26063" y="43593"/>
                    <a:pt x="26920" y="43274"/>
                  </a:cubicBezTo>
                  <a:cubicBezTo>
                    <a:pt x="31561" y="41549"/>
                    <a:pt x="36546" y="28382"/>
                    <a:pt x="40035" y="17132"/>
                  </a:cubicBezTo>
                  <a:lnTo>
                    <a:pt x="52307" y="369"/>
                  </a:lnTo>
                  <a:lnTo>
                    <a:pt x="52307" y="369"/>
                  </a:lnTo>
                  <a:cubicBezTo>
                    <a:pt x="52307" y="369"/>
                    <a:pt x="46671" y="651"/>
                    <a:pt x="44667" y="651"/>
                  </a:cubicBezTo>
                  <a:cubicBezTo>
                    <a:pt x="44641" y="651"/>
                    <a:pt x="44614" y="651"/>
                    <a:pt x="44589" y="651"/>
                  </a:cubicBezTo>
                  <a:cubicBezTo>
                    <a:pt x="40898" y="637"/>
                    <a:pt x="29841" y="0"/>
                    <a:pt x="2984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3"/>
            <p:cNvSpPr/>
            <p:nvPr/>
          </p:nvSpPr>
          <p:spPr>
            <a:xfrm>
              <a:off x="2036500" y="545150"/>
              <a:ext cx="931525" cy="1229150"/>
            </a:xfrm>
            <a:custGeom>
              <a:avLst/>
              <a:gdLst/>
              <a:ahLst/>
              <a:cxnLst/>
              <a:rect l="l" t="t" r="r" b="b"/>
              <a:pathLst>
                <a:path w="37261" h="49166" extrusionOk="0">
                  <a:moveTo>
                    <a:pt x="30487" y="0"/>
                  </a:moveTo>
                  <a:cubicBezTo>
                    <a:pt x="29561" y="0"/>
                    <a:pt x="25819" y="7483"/>
                    <a:pt x="25819" y="7483"/>
                  </a:cubicBezTo>
                  <a:cubicBezTo>
                    <a:pt x="25232" y="6143"/>
                    <a:pt x="24454" y="5856"/>
                    <a:pt x="23895" y="5856"/>
                  </a:cubicBezTo>
                  <a:cubicBezTo>
                    <a:pt x="23475" y="5856"/>
                    <a:pt x="23179" y="6017"/>
                    <a:pt x="23179" y="6017"/>
                  </a:cubicBezTo>
                  <a:lnTo>
                    <a:pt x="25819" y="11591"/>
                  </a:lnTo>
                  <a:cubicBezTo>
                    <a:pt x="20392" y="15699"/>
                    <a:pt x="15990" y="25526"/>
                    <a:pt x="13937" y="28461"/>
                  </a:cubicBezTo>
                  <a:cubicBezTo>
                    <a:pt x="11884" y="31394"/>
                    <a:pt x="1" y="42543"/>
                    <a:pt x="1" y="42543"/>
                  </a:cubicBezTo>
                  <a:lnTo>
                    <a:pt x="2959" y="49166"/>
                  </a:lnTo>
                  <a:lnTo>
                    <a:pt x="18981" y="32514"/>
                  </a:lnTo>
                  <a:cubicBezTo>
                    <a:pt x="23968" y="27674"/>
                    <a:pt x="29487" y="12765"/>
                    <a:pt x="29487" y="12765"/>
                  </a:cubicBezTo>
                  <a:cubicBezTo>
                    <a:pt x="32273" y="11298"/>
                    <a:pt x="32713" y="7925"/>
                    <a:pt x="32713" y="7925"/>
                  </a:cubicBezTo>
                  <a:cubicBezTo>
                    <a:pt x="32713" y="7925"/>
                    <a:pt x="37261" y="5870"/>
                    <a:pt x="36821" y="5093"/>
                  </a:cubicBezTo>
                  <a:cubicBezTo>
                    <a:pt x="36758" y="4983"/>
                    <a:pt x="36622" y="4936"/>
                    <a:pt x="36435" y="4936"/>
                  </a:cubicBezTo>
                  <a:cubicBezTo>
                    <a:pt x="35299" y="4936"/>
                    <a:pt x="32273" y="6674"/>
                    <a:pt x="32273" y="6674"/>
                  </a:cubicBezTo>
                  <a:cubicBezTo>
                    <a:pt x="32273" y="6674"/>
                    <a:pt x="36088" y="3083"/>
                    <a:pt x="35500" y="2497"/>
                  </a:cubicBezTo>
                  <a:cubicBezTo>
                    <a:pt x="35466" y="2463"/>
                    <a:pt x="35420" y="2447"/>
                    <a:pt x="35364" y="2447"/>
                  </a:cubicBezTo>
                  <a:cubicBezTo>
                    <a:pt x="34450" y="2447"/>
                    <a:pt x="30806" y="6673"/>
                    <a:pt x="30806" y="6673"/>
                  </a:cubicBezTo>
                  <a:cubicBezTo>
                    <a:pt x="30806" y="6673"/>
                    <a:pt x="34473" y="884"/>
                    <a:pt x="33447" y="737"/>
                  </a:cubicBezTo>
                  <a:cubicBezTo>
                    <a:pt x="33433" y="734"/>
                    <a:pt x="33419" y="733"/>
                    <a:pt x="33403" y="733"/>
                  </a:cubicBezTo>
                  <a:cubicBezTo>
                    <a:pt x="32320" y="733"/>
                    <a:pt x="28752" y="5870"/>
                    <a:pt x="28752" y="5870"/>
                  </a:cubicBezTo>
                  <a:cubicBezTo>
                    <a:pt x="28752" y="5870"/>
                    <a:pt x="31391" y="149"/>
                    <a:pt x="30513" y="2"/>
                  </a:cubicBezTo>
                  <a:cubicBezTo>
                    <a:pt x="30504" y="1"/>
                    <a:pt x="30496" y="0"/>
                    <a:pt x="3048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3"/>
            <p:cNvSpPr/>
            <p:nvPr/>
          </p:nvSpPr>
          <p:spPr>
            <a:xfrm>
              <a:off x="607875" y="1753175"/>
              <a:ext cx="1237350" cy="912475"/>
            </a:xfrm>
            <a:custGeom>
              <a:avLst/>
              <a:gdLst/>
              <a:ahLst/>
              <a:cxnLst/>
              <a:rect l="l" t="t" r="r" b="b"/>
              <a:pathLst>
                <a:path w="49494" h="36499" extrusionOk="0">
                  <a:moveTo>
                    <a:pt x="42962" y="1"/>
                  </a:moveTo>
                  <a:cubicBezTo>
                    <a:pt x="42962" y="1"/>
                    <a:pt x="31703" y="11778"/>
                    <a:pt x="28749" y="13803"/>
                  </a:cubicBezTo>
                  <a:cubicBezTo>
                    <a:pt x="25796" y="15829"/>
                    <a:pt x="15928" y="20140"/>
                    <a:pt x="11771" y="25528"/>
                  </a:cubicBezTo>
                  <a:lnTo>
                    <a:pt x="6222" y="22834"/>
                  </a:lnTo>
                  <a:lnTo>
                    <a:pt x="6222" y="22834"/>
                  </a:lnTo>
                  <a:cubicBezTo>
                    <a:pt x="6222" y="22834"/>
                    <a:pt x="5326" y="24440"/>
                    <a:pt x="7663" y="25489"/>
                  </a:cubicBezTo>
                  <a:cubicBezTo>
                    <a:pt x="7663" y="25489"/>
                    <a:pt x="0" y="29231"/>
                    <a:pt x="140" y="30113"/>
                  </a:cubicBezTo>
                  <a:cubicBezTo>
                    <a:pt x="160" y="30241"/>
                    <a:pt x="299" y="30296"/>
                    <a:pt x="522" y="30296"/>
                  </a:cubicBezTo>
                  <a:cubicBezTo>
                    <a:pt x="1830" y="30296"/>
                    <a:pt x="6023" y="28408"/>
                    <a:pt x="6023" y="28408"/>
                  </a:cubicBezTo>
                  <a:lnTo>
                    <a:pt x="6023" y="28408"/>
                  </a:lnTo>
                  <a:cubicBezTo>
                    <a:pt x="6023" y="28408"/>
                    <a:pt x="707" y="32027"/>
                    <a:pt x="844" y="33054"/>
                  </a:cubicBezTo>
                  <a:cubicBezTo>
                    <a:pt x="861" y="33182"/>
                    <a:pt x="966" y="33238"/>
                    <a:pt x="1138" y="33238"/>
                  </a:cubicBezTo>
                  <a:cubicBezTo>
                    <a:pt x="2341" y="33238"/>
                    <a:pt x="6805" y="30469"/>
                    <a:pt x="6805" y="30469"/>
                  </a:cubicBezTo>
                  <a:lnTo>
                    <a:pt x="6805" y="30469"/>
                  </a:lnTo>
                  <a:cubicBezTo>
                    <a:pt x="6805" y="30469"/>
                    <a:pt x="2004" y="34530"/>
                    <a:pt x="2586" y="35123"/>
                  </a:cubicBezTo>
                  <a:cubicBezTo>
                    <a:pt x="2629" y="35166"/>
                    <a:pt x="2687" y="35186"/>
                    <a:pt x="2759" y="35186"/>
                  </a:cubicBezTo>
                  <a:cubicBezTo>
                    <a:pt x="3675" y="35186"/>
                    <a:pt x="6792" y="31935"/>
                    <a:pt x="6792" y="31935"/>
                  </a:cubicBezTo>
                  <a:lnTo>
                    <a:pt x="6792" y="31935"/>
                  </a:lnTo>
                  <a:cubicBezTo>
                    <a:pt x="6792" y="31935"/>
                    <a:pt x="4396" y="36021"/>
                    <a:pt x="5170" y="36467"/>
                  </a:cubicBezTo>
                  <a:cubicBezTo>
                    <a:pt x="5207" y="36488"/>
                    <a:pt x="5246" y="36498"/>
                    <a:pt x="5288" y="36498"/>
                  </a:cubicBezTo>
                  <a:cubicBezTo>
                    <a:pt x="6137" y="36498"/>
                    <a:pt x="8039" y="32387"/>
                    <a:pt x="8039" y="32387"/>
                  </a:cubicBezTo>
                  <a:cubicBezTo>
                    <a:pt x="8039" y="32387"/>
                    <a:pt x="11417" y="31979"/>
                    <a:pt x="12911" y="29206"/>
                  </a:cubicBezTo>
                  <a:cubicBezTo>
                    <a:pt x="12911" y="29206"/>
                    <a:pt x="27033" y="23587"/>
                    <a:pt x="31921" y="18645"/>
                  </a:cubicBezTo>
                  <a:lnTo>
                    <a:pt x="49493" y="6193"/>
                  </a:lnTo>
                  <a:lnTo>
                    <a:pt x="4296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3"/>
            <p:cNvSpPr/>
            <p:nvPr/>
          </p:nvSpPr>
          <p:spPr>
            <a:xfrm>
              <a:off x="1645050" y="1540875"/>
              <a:ext cx="918475" cy="1132775"/>
            </a:xfrm>
            <a:custGeom>
              <a:avLst/>
              <a:gdLst/>
              <a:ahLst/>
              <a:cxnLst/>
              <a:rect l="l" t="t" r="r" b="b"/>
              <a:pathLst>
                <a:path w="36739" h="45311" extrusionOk="0">
                  <a:moveTo>
                    <a:pt x="16989" y="0"/>
                  </a:moveTo>
                  <a:lnTo>
                    <a:pt x="9362" y="1667"/>
                  </a:lnTo>
                  <a:lnTo>
                    <a:pt x="5695" y="3798"/>
                  </a:lnTo>
                  <a:lnTo>
                    <a:pt x="1" y="9373"/>
                  </a:lnTo>
                  <a:lnTo>
                    <a:pt x="1445" y="15657"/>
                  </a:lnTo>
                  <a:cubicBezTo>
                    <a:pt x="1445" y="15657"/>
                    <a:pt x="7055" y="29126"/>
                    <a:pt x="7903" y="32412"/>
                  </a:cubicBezTo>
                  <a:cubicBezTo>
                    <a:pt x="9222" y="37521"/>
                    <a:pt x="7088" y="45310"/>
                    <a:pt x="7088" y="45310"/>
                  </a:cubicBezTo>
                  <a:cubicBezTo>
                    <a:pt x="7088" y="45310"/>
                    <a:pt x="16600" y="44521"/>
                    <a:pt x="25254" y="44228"/>
                  </a:cubicBezTo>
                  <a:cubicBezTo>
                    <a:pt x="33908" y="43935"/>
                    <a:pt x="36738" y="41147"/>
                    <a:pt x="36738" y="41147"/>
                  </a:cubicBezTo>
                  <a:cubicBezTo>
                    <a:pt x="36738" y="41147"/>
                    <a:pt x="29235" y="16157"/>
                    <a:pt x="24055" y="9172"/>
                  </a:cubicBezTo>
                  <a:cubicBezTo>
                    <a:pt x="18875" y="2186"/>
                    <a:pt x="16989" y="0"/>
                    <a:pt x="1698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3" name="Google Shape;463;p33"/>
            <p:cNvSpPr/>
            <p:nvPr/>
          </p:nvSpPr>
          <p:spPr>
            <a:xfrm>
              <a:off x="1987575" y="1433450"/>
              <a:ext cx="388650" cy="316125"/>
            </a:xfrm>
            <a:custGeom>
              <a:avLst/>
              <a:gdLst/>
              <a:ahLst/>
              <a:cxnLst/>
              <a:rect l="l" t="t" r="r" b="b"/>
              <a:pathLst>
                <a:path w="15546" h="12645" extrusionOk="0">
                  <a:moveTo>
                    <a:pt x="8391" y="1"/>
                  </a:moveTo>
                  <a:lnTo>
                    <a:pt x="0" y="5258"/>
                  </a:lnTo>
                  <a:lnTo>
                    <a:pt x="8706" y="12644"/>
                  </a:lnTo>
                  <a:lnTo>
                    <a:pt x="14640" y="8854"/>
                  </a:lnTo>
                  <a:cubicBezTo>
                    <a:pt x="14640" y="8854"/>
                    <a:pt x="15546" y="4793"/>
                    <a:pt x="83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3"/>
            <p:cNvSpPr/>
            <p:nvPr/>
          </p:nvSpPr>
          <p:spPr>
            <a:xfrm>
              <a:off x="1428575" y="1761200"/>
              <a:ext cx="518675" cy="396300"/>
            </a:xfrm>
            <a:custGeom>
              <a:avLst/>
              <a:gdLst/>
              <a:ahLst/>
              <a:cxnLst/>
              <a:rect l="l" t="t" r="r" b="b"/>
              <a:pathLst>
                <a:path w="20747" h="15852" extrusionOk="0">
                  <a:moveTo>
                    <a:pt x="11404" y="0"/>
                  </a:moveTo>
                  <a:cubicBezTo>
                    <a:pt x="10946" y="0"/>
                    <a:pt x="10432" y="39"/>
                    <a:pt x="9860" y="119"/>
                  </a:cubicBezTo>
                  <a:cubicBezTo>
                    <a:pt x="6610" y="575"/>
                    <a:pt x="675" y="8803"/>
                    <a:pt x="3" y="8803"/>
                  </a:cubicBezTo>
                  <a:cubicBezTo>
                    <a:pt x="2" y="8803"/>
                    <a:pt x="1" y="8803"/>
                    <a:pt x="1" y="8803"/>
                  </a:cubicBezTo>
                  <a:lnTo>
                    <a:pt x="1" y="8803"/>
                  </a:lnTo>
                  <a:cubicBezTo>
                    <a:pt x="1" y="8803"/>
                    <a:pt x="4183" y="15631"/>
                    <a:pt x="7497" y="15852"/>
                  </a:cubicBezTo>
                  <a:cubicBezTo>
                    <a:pt x="7497" y="15852"/>
                    <a:pt x="20747" y="0"/>
                    <a:pt x="1140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3"/>
            <p:cNvSpPr/>
            <p:nvPr/>
          </p:nvSpPr>
          <p:spPr>
            <a:xfrm>
              <a:off x="1459425" y="1167550"/>
              <a:ext cx="502700" cy="535750"/>
            </a:xfrm>
            <a:custGeom>
              <a:avLst/>
              <a:gdLst/>
              <a:ahLst/>
              <a:cxnLst/>
              <a:rect l="l" t="t" r="r" b="b"/>
              <a:pathLst>
                <a:path w="20108" h="21430" extrusionOk="0">
                  <a:moveTo>
                    <a:pt x="8519" y="0"/>
                  </a:moveTo>
                  <a:cubicBezTo>
                    <a:pt x="7903" y="0"/>
                    <a:pt x="7136" y="612"/>
                    <a:pt x="4496" y="2181"/>
                  </a:cubicBezTo>
                  <a:cubicBezTo>
                    <a:pt x="0" y="4853"/>
                    <a:pt x="2562" y="9473"/>
                    <a:pt x="4570" y="11863"/>
                  </a:cubicBezTo>
                  <a:cubicBezTo>
                    <a:pt x="6468" y="14121"/>
                    <a:pt x="8642" y="15089"/>
                    <a:pt x="10598" y="15252"/>
                  </a:cubicBezTo>
                  <a:lnTo>
                    <a:pt x="13378" y="21430"/>
                  </a:lnTo>
                  <a:lnTo>
                    <a:pt x="20108" y="18501"/>
                  </a:lnTo>
                  <a:cubicBezTo>
                    <a:pt x="20108" y="18501"/>
                    <a:pt x="15381" y="14968"/>
                    <a:pt x="15545" y="13560"/>
                  </a:cubicBezTo>
                  <a:cubicBezTo>
                    <a:pt x="15586" y="13205"/>
                    <a:pt x="16240" y="12629"/>
                    <a:pt x="16411" y="12118"/>
                  </a:cubicBezTo>
                  <a:cubicBezTo>
                    <a:pt x="17328" y="9368"/>
                    <a:pt x="12908" y="2281"/>
                    <a:pt x="10191" y="788"/>
                  </a:cubicBezTo>
                  <a:cubicBezTo>
                    <a:pt x="9310" y="303"/>
                    <a:pt x="8952" y="0"/>
                    <a:pt x="85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3"/>
            <p:cNvSpPr/>
            <p:nvPr/>
          </p:nvSpPr>
          <p:spPr>
            <a:xfrm>
              <a:off x="1726500" y="1584050"/>
              <a:ext cx="314900" cy="221175"/>
            </a:xfrm>
            <a:custGeom>
              <a:avLst/>
              <a:gdLst/>
              <a:ahLst/>
              <a:cxnLst/>
              <a:rect l="l" t="t" r="r" b="b"/>
              <a:pathLst>
                <a:path w="12596" h="8847" extrusionOk="0">
                  <a:moveTo>
                    <a:pt x="7496" y="0"/>
                  </a:moveTo>
                  <a:cubicBezTo>
                    <a:pt x="6592" y="0"/>
                    <a:pt x="5626" y="184"/>
                    <a:pt x="4676" y="571"/>
                  </a:cubicBezTo>
                  <a:cubicBezTo>
                    <a:pt x="1693" y="1788"/>
                    <a:pt x="0" y="4550"/>
                    <a:pt x="895" y="6744"/>
                  </a:cubicBezTo>
                  <a:cubicBezTo>
                    <a:pt x="1509" y="8254"/>
                    <a:pt x="3810" y="8846"/>
                    <a:pt x="5732" y="8846"/>
                  </a:cubicBezTo>
                  <a:cubicBezTo>
                    <a:pt x="6601" y="8846"/>
                    <a:pt x="7393" y="8725"/>
                    <a:pt x="7915" y="8512"/>
                  </a:cubicBezTo>
                  <a:cubicBezTo>
                    <a:pt x="9591" y="7828"/>
                    <a:pt x="12596" y="4531"/>
                    <a:pt x="11699" y="2338"/>
                  </a:cubicBezTo>
                  <a:cubicBezTo>
                    <a:pt x="11088" y="844"/>
                    <a:pt x="9433" y="0"/>
                    <a:pt x="74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3"/>
            <p:cNvSpPr/>
            <p:nvPr/>
          </p:nvSpPr>
          <p:spPr>
            <a:xfrm>
              <a:off x="1528800" y="1464075"/>
              <a:ext cx="100250" cy="43525"/>
            </a:xfrm>
            <a:custGeom>
              <a:avLst/>
              <a:gdLst/>
              <a:ahLst/>
              <a:cxnLst/>
              <a:rect l="l" t="t" r="r" b="b"/>
              <a:pathLst>
                <a:path w="4010" h="1741" extrusionOk="0">
                  <a:moveTo>
                    <a:pt x="1710" y="0"/>
                  </a:moveTo>
                  <a:cubicBezTo>
                    <a:pt x="1385" y="0"/>
                    <a:pt x="238" y="63"/>
                    <a:pt x="91" y="939"/>
                  </a:cubicBezTo>
                  <a:cubicBezTo>
                    <a:pt x="0" y="1487"/>
                    <a:pt x="814" y="1741"/>
                    <a:pt x="1759" y="1741"/>
                  </a:cubicBezTo>
                  <a:cubicBezTo>
                    <a:pt x="2578" y="1741"/>
                    <a:pt x="3496" y="1550"/>
                    <a:pt x="4010" y="1194"/>
                  </a:cubicBezTo>
                  <a:lnTo>
                    <a:pt x="1795" y="2"/>
                  </a:lnTo>
                  <a:cubicBezTo>
                    <a:pt x="1795" y="2"/>
                    <a:pt x="1764" y="0"/>
                    <a:pt x="17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3"/>
            <p:cNvSpPr/>
            <p:nvPr/>
          </p:nvSpPr>
          <p:spPr>
            <a:xfrm>
              <a:off x="1433250" y="1054775"/>
              <a:ext cx="321425" cy="432775"/>
            </a:xfrm>
            <a:custGeom>
              <a:avLst/>
              <a:gdLst/>
              <a:ahLst/>
              <a:cxnLst/>
              <a:rect l="l" t="t" r="r" b="b"/>
              <a:pathLst>
                <a:path w="12857" h="17311" extrusionOk="0">
                  <a:moveTo>
                    <a:pt x="7494" y="1"/>
                  </a:moveTo>
                  <a:cubicBezTo>
                    <a:pt x="7462" y="1"/>
                    <a:pt x="7432" y="3"/>
                    <a:pt x="7404" y="7"/>
                  </a:cubicBezTo>
                  <a:cubicBezTo>
                    <a:pt x="6404" y="174"/>
                    <a:pt x="6163" y="1508"/>
                    <a:pt x="6091" y="2625"/>
                  </a:cubicBezTo>
                  <a:cubicBezTo>
                    <a:pt x="5754" y="2303"/>
                    <a:pt x="5340" y="2162"/>
                    <a:pt x="4933" y="2162"/>
                  </a:cubicBezTo>
                  <a:cubicBezTo>
                    <a:pt x="4496" y="2162"/>
                    <a:pt x="4067" y="2326"/>
                    <a:pt x="3751" y="2607"/>
                  </a:cubicBezTo>
                  <a:cubicBezTo>
                    <a:pt x="3142" y="3149"/>
                    <a:pt x="2855" y="4009"/>
                    <a:pt x="2589" y="4840"/>
                  </a:cubicBezTo>
                  <a:cubicBezTo>
                    <a:pt x="2324" y="5672"/>
                    <a:pt x="2044" y="6534"/>
                    <a:pt x="1445" y="7086"/>
                  </a:cubicBezTo>
                  <a:cubicBezTo>
                    <a:pt x="885" y="7601"/>
                    <a:pt x="1" y="7991"/>
                    <a:pt x="115" y="8866"/>
                  </a:cubicBezTo>
                  <a:cubicBezTo>
                    <a:pt x="254" y="9910"/>
                    <a:pt x="1616" y="10280"/>
                    <a:pt x="2247" y="11169"/>
                  </a:cubicBezTo>
                  <a:cubicBezTo>
                    <a:pt x="2236" y="11153"/>
                    <a:pt x="2225" y="11146"/>
                    <a:pt x="2214" y="11146"/>
                  </a:cubicBezTo>
                  <a:cubicBezTo>
                    <a:pt x="2075" y="11146"/>
                    <a:pt x="1966" y="12361"/>
                    <a:pt x="2050" y="12580"/>
                  </a:cubicBezTo>
                  <a:cubicBezTo>
                    <a:pt x="2318" y="13292"/>
                    <a:pt x="2989" y="13762"/>
                    <a:pt x="3475" y="14306"/>
                  </a:cubicBezTo>
                  <a:cubicBezTo>
                    <a:pt x="4510" y="15467"/>
                    <a:pt x="5016" y="16635"/>
                    <a:pt x="6384" y="17311"/>
                  </a:cubicBezTo>
                  <a:cubicBezTo>
                    <a:pt x="6092" y="15464"/>
                    <a:pt x="4125" y="14091"/>
                    <a:pt x="4222" y="12292"/>
                  </a:cubicBezTo>
                  <a:lnTo>
                    <a:pt x="4222" y="12292"/>
                  </a:lnTo>
                  <a:cubicBezTo>
                    <a:pt x="4225" y="12292"/>
                    <a:pt x="4227" y="12292"/>
                    <a:pt x="4230" y="12292"/>
                  </a:cubicBezTo>
                  <a:cubicBezTo>
                    <a:pt x="5169" y="12292"/>
                    <a:pt x="5771" y="11128"/>
                    <a:pt x="5342" y="10132"/>
                  </a:cubicBezTo>
                  <a:cubicBezTo>
                    <a:pt x="5173" y="9739"/>
                    <a:pt x="4887" y="9404"/>
                    <a:pt x="4703" y="9017"/>
                  </a:cubicBezTo>
                  <a:cubicBezTo>
                    <a:pt x="4521" y="8629"/>
                    <a:pt x="4472" y="8124"/>
                    <a:pt x="4752" y="7905"/>
                  </a:cubicBezTo>
                  <a:cubicBezTo>
                    <a:pt x="4885" y="7802"/>
                    <a:pt x="5065" y="7784"/>
                    <a:pt x="5236" y="7766"/>
                  </a:cubicBezTo>
                  <a:cubicBezTo>
                    <a:pt x="5461" y="7743"/>
                    <a:pt x="5712" y="7735"/>
                    <a:pt x="5980" y="7735"/>
                  </a:cubicBezTo>
                  <a:cubicBezTo>
                    <a:pt x="6728" y="7735"/>
                    <a:pt x="7609" y="7801"/>
                    <a:pt x="8432" y="7801"/>
                  </a:cubicBezTo>
                  <a:cubicBezTo>
                    <a:pt x="9146" y="7801"/>
                    <a:pt x="9816" y="7751"/>
                    <a:pt x="10318" y="7565"/>
                  </a:cubicBezTo>
                  <a:cubicBezTo>
                    <a:pt x="11544" y="7111"/>
                    <a:pt x="12857" y="6228"/>
                    <a:pt x="12729" y="4726"/>
                  </a:cubicBezTo>
                  <a:cubicBezTo>
                    <a:pt x="12618" y="3420"/>
                    <a:pt x="11463" y="2359"/>
                    <a:pt x="10404" y="1559"/>
                  </a:cubicBezTo>
                  <a:cubicBezTo>
                    <a:pt x="9822" y="1119"/>
                    <a:pt x="8205" y="1"/>
                    <a:pt x="74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3"/>
            <p:cNvSpPr/>
            <p:nvPr/>
          </p:nvSpPr>
          <p:spPr>
            <a:xfrm>
              <a:off x="1724375" y="1530550"/>
              <a:ext cx="85950" cy="39525"/>
            </a:xfrm>
            <a:custGeom>
              <a:avLst/>
              <a:gdLst/>
              <a:ahLst/>
              <a:cxnLst/>
              <a:rect l="l" t="t" r="r" b="b"/>
              <a:pathLst>
                <a:path w="3438" h="1581" extrusionOk="0">
                  <a:moveTo>
                    <a:pt x="3438" y="0"/>
                  </a:moveTo>
                  <a:lnTo>
                    <a:pt x="3438" y="0"/>
                  </a:lnTo>
                  <a:cubicBezTo>
                    <a:pt x="2269" y="720"/>
                    <a:pt x="148" y="732"/>
                    <a:pt x="7" y="732"/>
                  </a:cubicBezTo>
                  <a:cubicBezTo>
                    <a:pt x="3" y="732"/>
                    <a:pt x="0" y="732"/>
                    <a:pt x="0" y="732"/>
                  </a:cubicBezTo>
                  <a:lnTo>
                    <a:pt x="0" y="732"/>
                  </a:lnTo>
                  <a:lnTo>
                    <a:pt x="368" y="1581"/>
                  </a:lnTo>
                  <a:cubicBezTo>
                    <a:pt x="2414" y="1257"/>
                    <a:pt x="3438" y="0"/>
                    <a:pt x="34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 name="Google Shape;421;p33">
            <a:extLst>
              <a:ext uri="{FF2B5EF4-FFF2-40B4-BE49-F238E27FC236}">
                <a16:creationId xmlns:a16="http://schemas.microsoft.com/office/drawing/2014/main" id="{B9AD2958-E26D-4FF0-A2AC-2C431F881624}"/>
              </a:ext>
            </a:extLst>
          </p:cNvPr>
          <p:cNvSpPr txBox="1">
            <a:spLocks/>
          </p:cNvSpPr>
          <p:nvPr/>
        </p:nvSpPr>
        <p:spPr>
          <a:xfrm>
            <a:off x="2421731" y="3448082"/>
            <a:ext cx="4243387" cy="143435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1pPr>
            <a:lvl2pPr marR="0" lvl="1"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2pPr>
            <a:lvl3pPr marR="0" lvl="2"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3pPr>
            <a:lvl4pPr marR="0" lvl="3"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4pPr>
            <a:lvl5pPr marR="0" lvl="4"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5pPr>
            <a:lvl6pPr marR="0" lvl="5"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6pPr>
            <a:lvl7pPr marR="0" lvl="6"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7pPr>
            <a:lvl8pPr marR="0" lvl="7"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8pPr>
            <a:lvl9pPr marR="0" lvl="8"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9pPr>
          </a:lstStyle>
          <a:p>
            <a:r>
              <a:rPr lang="en-US" sz="3600" dirty="0"/>
              <a:t>Parth Dadwal</a:t>
            </a:r>
          </a:p>
          <a:p>
            <a:r>
              <a:rPr lang="en-US" sz="3600" dirty="0"/>
              <a:t>(1/16/FET/BCG/OO7)</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1"/>
        <p:cNvGrpSpPr/>
        <p:nvPr/>
      </p:nvGrpSpPr>
      <p:grpSpPr>
        <a:xfrm>
          <a:off x="0" y="0"/>
          <a:ext cx="0" cy="0"/>
          <a:chOff x="0" y="0"/>
          <a:chExt cx="0" cy="0"/>
        </a:xfrm>
      </p:grpSpPr>
      <p:sp>
        <p:nvSpPr>
          <p:cNvPr id="1452" name="Google Shape;1452;p55"/>
          <p:cNvSpPr txBox="1">
            <a:spLocks noGrp="1"/>
          </p:cNvSpPr>
          <p:nvPr>
            <p:ph type="title"/>
          </p:nvPr>
        </p:nvSpPr>
        <p:spPr>
          <a:xfrm>
            <a:off x="796050" y="775250"/>
            <a:ext cx="75519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Thanks!</a:t>
            </a:r>
            <a:endParaRPr/>
          </a:p>
        </p:txBody>
      </p:sp>
      <p:sp>
        <p:nvSpPr>
          <p:cNvPr id="1455" name="Google Shape;1455;p55"/>
          <p:cNvSpPr/>
          <p:nvPr/>
        </p:nvSpPr>
        <p:spPr>
          <a:xfrm rot="20655580" flipH="1">
            <a:off x="2694985" y="1999869"/>
            <a:ext cx="3835814" cy="3225362"/>
          </a:xfrm>
          <a:custGeom>
            <a:avLst/>
            <a:gdLst/>
            <a:ahLst/>
            <a:cxnLst/>
            <a:rect l="l" t="t" r="r" b="b"/>
            <a:pathLst>
              <a:path w="186822" h="157985" extrusionOk="0">
                <a:moveTo>
                  <a:pt x="91145" y="1"/>
                </a:moveTo>
                <a:cubicBezTo>
                  <a:pt x="83069" y="1"/>
                  <a:pt x="75289" y="5146"/>
                  <a:pt x="70242" y="11684"/>
                </a:cubicBezTo>
                <a:cubicBezTo>
                  <a:pt x="64470" y="19161"/>
                  <a:pt x="61385" y="28296"/>
                  <a:pt x="57534" y="36921"/>
                </a:cubicBezTo>
                <a:cubicBezTo>
                  <a:pt x="53683" y="45547"/>
                  <a:pt x="48606" y="54190"/>
                  <a:pt x="40421" y="58906"/>
                </a:cubicBezTo>
                <a:cubicBezTo>
                  <a:pt x="32607" y="63409"/>
                  <a:pt x="22888" y="63771"/>
                  <a:pt x="15215" y="68510"/>
                </a:cubicBezTo>
                <a:cubicBezTo>
                  <a:pt x="4141" y="75350"/>
                  <a:pt x="1" y="90547"/>
                  <a:pt x="3903" y="102964"/>
                </a:cubicBezTo>
                <a:cubicBezTo>
                  <a:pt x="7804" y="115382"/>
                  <a:pt x="18408" y="124900"/>
                  <a:pt x="30388" y="129989"/>
                </a:cubicBezTo>
                <a:cubicBezTo>
                  <a:pt x="42021" y="134933"/>
                  <a:pt x="54885" y="136165"/>
                  <a:pt x="67538" y="136165"/>
                </a:cubicBezTo>
                <a:cubicBezTo>
                  <a:pt x="67915" y="136165"/>
                  <a:pt x="68293" y="136164"/>
                  <a:pt x="68670" y="136162"/>
                </a:cubicBezTo>
                <a:cubicBezTo>
                  <a:pt x="71151" y="136148"/>
                  <a:pt x="73662" y="136098"/>
                  <a:pt x="76171" y="136098"/>
                </a:cubicBezTo>
                <a:cubicBezTo>
                  <a:pt x="83592" y="136098"/>
                  <a:pt x="91005" y="136539"/>
                  <a:pt x="97639" y="139671"/>
                </a:cubicBezTo>
                <a:cubicBezTo>
                  <a:pt x="105490" y="143379"/>
                  <a:pt x="111304" y="150460"/>
                  <a:pt x="119003" y="154473"/>
                </a:cubicBezTo>
                <a:cubicBezTo>
                  <a:pt x="123471" y="156801"/>
                  <a:pt x="128510" y="157984"/>
                  <a:pt x="133547" y="157984"/>
                </a:cubicBezTo>
                <a:cubicBezTo>
                  <a:pt x="137128" y="157984"/>
                  <a:pt x="140707" y="157386"/>
                  <a:pt x="144079" y="156175"/>
                </a:cubicBezTo>
                <a:cubicBezTo>
                  <a:pt x="168362" y="147455"/>
                  <a:pt x="180365" y="110227"/>
                  <a:pt x="184842" y="87706"/>
                </a:cubicBezTo>
                <a:cubicBezTo>
                  <a:pt x="186018" y="81789"/>
                  <a:pt x="186821" y="75647"/>
                  <a:pt x="185541" y="69753"/>
                </a:cubicBezTo>
                <a:cubicBezTo>
                  <a:pt x="184259" y="63857"/>
                  <a:pt x="180546" y="58199"/>
                  <a:pt x="174931" y="55993"/>
                </a:cubicBezTo>
                <a:cubicBezTo>
                  <a:pt x="172945" y="55214"/>
                  <a:pt x="170924" y="54904"/>
                  <a:pt x="168876" y="54904"/>
                </a:cubicBezTo>
                <a:cubicBezTo>
                  <a:pt x="160991" y="54904"/>
                  <a:pt x="152710" y="59492"/>
                  <a:pt x="144539" y="59492"/>
                </a:cubicBezTo>
                <a:cubicBezTo>
                  <a:pt x="143674" y="59492"/>
                  <a:pt x="142810" y="59440"/>
                  <a:pt x="141948" y="59327"/>
                </a:cubicBezTo>
                <a:cubicBezTo>
                  <a:pt x="133155" y="58167"/>
                  <a:pt x="126439" y="50691"/>
                  <a:pt x="122614" y="42689"/>
                </a:cubicBezTo>
                <a:cubicBezTo>
                  <a:pt x="118789" y="34689"/>
                  <a:pt x="117040" y="25835"/>
                  <a:pt x="113372" y="17761"/>
                </a:cubicBezTo>
                <a:cubicBezTo>
                  <a:pt x="109704" y="9688"/>
                  <a:pt x="103348" y="2002"/>
                  <a:pt x="94638" y="331"/>
                </a:cubicBezTo>
                <a:cubicBezTo>
                  <a:pt x="93473" y="107"/>
                  <a:pt x="92306" y="1"/>
                  <a:pt x="911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72" name="Google Shape;1472;p55"/>
          <p:cNvGrpSpPr/>
          <p:nvPr/>
        </p:nvGrpSpPr>
        <p:grpSpPr>
          <a:xfrm>
            <a:off x="3229427" y="2452576"/>
            <a:ext cx="2685146" cy="2540241"/>
            <a:chOff x="1172950" y="238100"/>
            <a:chExt cx="5273600" cy="5238600"/>
          </a:xfrm>
        </p:grpSpPr>
        <p:sp>
          <p:nvSpPr>
            <p:cNvPr id="1473" name="Google Shape;1473;p55"/>
            <p:cNvSpPr/>
            <p:nvPr/>
          </p:nvSpPr>
          <p:spPr>
            <a:xfrm>
              <a:off x="1373000" y="2141600"/>
              <a:ext cx="1116650" cy="1135225"/>
            </a:xfrm>
            <a:custGeom>
              <a:avLst/>
              <a:gdLst/>
              <a:ahLst/>
              <a:cxnLst/>
              <a:rect l="l" t="t" r="r" b="b"/>
              <a:pathLst>
                <a:path w="44666" h="45409" extrusionOk="0">
                  <a:moveTo>
                    <a:pt x="0" y="1"/>
                  </a:moveTo>
                  <a:lnTo>
                    <a:pt x="0" y="45408"/>
                  </a:lnTo>
                  <a:lnTo>
                    <a:pt x="44665" y="45408"/>
                  </a:lnTo>
                  <a:lnTo>
                    <a:pt x="4466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55"/>
            <p:cNvSpPr/>
            <p:nvPr/>
          </p:nvSpPr>
          <p:spPr>
            <a:xfrm>
              <a:off x="1323700" y="2061125"/>
              <a:ext cx="1212000" cy="169450"/>
            </a:xfrm>
            <a:custGeom>
              <a:avLst/>
              <a:gdLst/>
              <a:ahLst/>
              <a:cxnLst/>
              <a:rect l="l" t="t" r="r" b="b"/>
              <a:pathLst>
                <a:path w="48480" h="6778" extrusionOk="0">
                  <a:moveTo>
                    <a:pt x="0" y="1"/>
                  </a:moveTo>
                  <a:lnTo>
                    <a:pt x="0" y="6777"/>
                  </a:lnTo>
                  <a:lnTo>
                    <a:pt x="48480" y="6777"/>
                  </a:lnTo>
                  <a:lnTo>
                    <a:pt x="4848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55"/>
            <p:cNvSpPr/>
            <p:nvPr/>
          </p:nvSpPr>
          <p:spPr>
            <a:xfrm>
              <a:off x="1592425" y="2062075"/>
              <a:ext cx="93425" cy="1285350"/>
            </a:xfrm>
            <a:custGeom>
              <a:avLst/>
              <a:gdLst/>
              <a:ahLst/>
              <a:cxnLst/>
              <a:rect l="l" t="t" r="r" b="b"/>
              <a:pathLst>
                <a:path w="3737" h="51414" extrusionOk="0">
                  <a:moveTo>
                    <a:pt x="0" y="0"/>
                  </a:moveTo>
                  <a:lnTo>
                    <a:pt x="0" y="51414"/>
                  </a:lnTo>
                  <a:lnTo>
                    <a:pt x="3737" y="51414"/>
                  </a:lnTo>
                  <a:lnTo>
                    <a:pt x="373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55"/>
            <p:cNvSpPr/>
            <p:nvPr/>
          </p:nvSpPr>
          <p:spPr>
            <a:xfrm>
              <a:off x="2172475" y="2062075"/>
              <a:ext cx="93425" cy="1285350"/>
            </a:xfrm>
            <a:custGeom>
              <a:avLst/>
              <a:gdLst/>
              <a:ahLst/>
              <a:cxnLst/>
              <a:rect l="l" t="t" r="r" b="b"/>
              <a:pathLst>
                <a:path w="3737" h="51414" extrusionOk="0">
                  <a:moveTo>
                    <a:pt x="0" y="0"/>
                  </a:moveTo>
                  <a:lnTo>
                    <a:pt x="0" y="51414"/>
                  </a:lnTo>
                  <a:lnTo>
                    <a:pt x="3737" y="51414"/>
                  </a:lnTo>
                  <a:lnTo>
                    <a:pt x="373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55"/>
            <p:cNvSpPr/>
            <p:nvPr/>
          </p:nvSpPr>
          <p:spPr>
            <a:xfrm>
              <a:off x="3094250" y="4816775"/>
              <a:ext cx="607375" cy="408200"/>
            </a:xfrm>
            <a:custGeom>
              <a:avLst/>
              <a:gdLst/>
              <a:ahLst/>
              <a:cxnLst/>
              <a:rect l="l" t="t" r="r" b="b"/>
              <a:pathLst>
                <a:path w="24295" h="16328" extrusionOk="0">
                  <a:moveTo>
                    <a:pt x="3798" y="0"/>
                  </a:moveTo>
                  <a:cubicBezTo>
                    <a:pt x="3798" y="0"/>
                    <a:pt x="964" y="3108"/>
                    <a:pt x="613" y="5217"/>
                  </a:cubicBezTo>
                  <a:cubicBezTo>
                    <a:pt x="263" y="7325"/>
                    <a:pt x="1" y="8592"/>
                    <a:pt x="1" y="8592"/>
                  </a:cubicBezTo>
                  <a:lnTo>
                    <a:pt x="21085" y="16328"/>
                  </a:lnTo>
                  <a:cubicBezTo>
                    <a:pt x="21085" y="16328"/>
                    <a:pt x="24295" y="15004"/>
                    <a:pt x="23428" y="13084"/>
                  </a:cubicBezTo>
                  <a:cubicBezTo>
                    <a:pt x="22561" y="11164"/>
                    <a:pt x="12532" y="2637"/>
                    <a:pt x="12532" y="2637"/>
                  </a:cubicBezTo>
                  <a:lnTo>
                    <a:pt x="379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55"/>
            <p:cNvSpPr/>
            <p:nvPr/>
          </p:nvSpPr>
          <p:spPr>
            <a:xfrm>
              <a:off x="3225450" y="5082175"/>
              <a:ext cx="269925" cy="136400"/>
            </a:xfrm>
            <a:custGeom>
              <a:avLst/>
              <a:gdLst/>
              <a:ahLst/>
              <a:cxnLst/>
              <a:rect l="l" t="t" r="r" b="b"/>
              <a:pathLst>
                <a:path w="10797" h="5456" extrusionOk="0">
                  <a:moveTo>
                    <a:pt x="1563" y="1"/>
                  </a:moveTo>
                  <a:cubicBezTo>
                    <a:pt x="990" y="1"/>
                    <a:pt x="451" y="360"/>
                    <a:pt x="252" y="930"/>
                  </a:cubicBezTo>
                  <a:cubicBezTo>
                    <a:pt x="0" y="1650"/>
                    <a:pt x="383" y="2445"/>
                    <a:pt x="1104" y="2698"/>
                  </a:cubicBezTo>
                  <a:lnTo>
                    <a:pt x="8777" y="5378"/>
                  </a:lnTo>
                  <a:cubicBezTo>
                    <a:pt x="8927" y="5431"/>
                    <a:pt x="9080" y="5456"/>
                    <a:pt x="9231" y="5456"/>
                  </a:cubicBezTo>
                  <a:cubicBezTo>
                    <a:pt x="9805" y="5456"/>
                    <a:pt x="10345" y="5096"/>
                    <a:pt x="10545" y="4526"/>
                  </a:cubicBezTo>
                  <a:cubicBezTo>
                    <a:pt x="10797" y="3806"/>
                    <a:pt x="10413" y="3011"/>
                    <a:pt x="9693" y="2759"/>
                  </a:cubicBezTo>
                  <a:lnTo>
                    <a:pt x="2018" y="78"/>
                  </a:lnTo>
                  <a:cubicBezTo>
                    <a:pt x="1868" y="26"/>
                    <a:pt x="1714" y="1"/>
                    <a:pt x="156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55"/>
            <p:cNvSpPr/>
            <p:nvPr/>
          </p:nvSpPr>
          <p:spPr>
            <a:xfrm>
              <a:off x="3225150" y="4562925"/>
              <a:ext cx="354950" cy="574825"/>
            </a:xfrm>
            <a:custGeom>
              <a:avLst/>
              <a:gdLst/>
              <a:ahLst/>
              <a:cxnLst/>
              <a:rect l="l" t="t" r="r" b="b"/>
              <a:pathLst>
                <a:path w="14198" h="22993" extrusionOk="0">
                  <a:moveTo>
                    <a:pt x="11618" y="1"/>
                  </a:moveTo>
                  <a:lnTo>
                    <a:pt x="0" y="21605"/>
                  </a:lnTo>
                  <a:lnTo>
                    <a:pt x="2579" y="22992"/>
                  </a:lnTo>
                  <a:lnTo>
                    <a:pt x="14198" y="1388"/>
                  </a:lnTo>
                  <a:lnTo>
                    <a:pt x="1161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55"/>
            <p:cNvSpPr/>
            <p:nvPr/>
          </p:nvSpPr>
          <p:spPr>
            <a:xfrm>
              <a:off x="2542750" y="2127025"/>
              <a:ext cx="1265700" cy="2800025"/>
            </a:xfrm>
            <a:custGeom>
              <a:avLst/>
              <a:gdLst/>
              <a:ahLst/>
              <a:cxnLst/>
              <a:rect l="l" t="t" r="r" b="b"/>
              <a:pathLst>
                <a:path w="50628" h="112001" extrusionOk="0">
                  <a:moveTo>
                    <a:pt x="15275" y="1"/>
                  </a:moveTo>
                  <a:cubicBezTo>
                    <a:pt x="6459" y="1"/>
                    <a:pt x="1" y="3596"/>
                    <a:pt x="11368" y="18581"/>
                  </a:cubicBezTo>
                  <a:cubicBezTo>
                    <a:pt x="40733" y="57290"/>
                    <a:pt x="28271" y="108913"/>
                    <a:pt x="28271" y="108913"/>
                  </a:cubicBezTo>
                  <a:lnTo>
                    <a:pt x="36666" y="112000"/>
                  </a:lnTo>
                  <a:cubicBezTo>
                    <a:pt x="36666" y="112000"/>
                    <a:pt x="50627" y="70614"/>
                    <a:pt x="49622" y="56048"/>
                  </a:cubicBezTo>
                  <a:cubicBezTo>
                    <a:pt x="48618" y="41483"/>
                    <a:pt x="33551" y="3062"/>
                    <a:pt x="33551" y="3062"/>
                  </a:cubicBezTo>
                  <a:cubicBezTo>
                    <a:pt x="33551" y="3062"/>
                    <a:pt x="23409" y="1"/>
                    <a:pt x="152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55"/>
            <p:cNvSpPr/>
            <p:nvPr/>
          </p:nvSpPr>
          <p:spPr>
            <a:xfrm>
              <a:off x="2667500" y="780175"/>
              <a:ext cx="758050" cy="309200"/>
            </a:xfrm>
            <a:custGeom>
              <a:avLst/>
              <a:gdLst/>
              <a:ahLst/>
              <a:cxnLst/>
              <a:rect l="l" t="t" r="r" b="b"/>
              <a:pathLst>
                <a:path w="30322" h="12368" extrusionOk="0">
                  <a:moveTo>
                    <a:pt x="27261" y="0"/>
                  </a:moveTo>
                  <a:cubicBezTo>
                    <a:pt x="25098" y="0"/>
                    <a:pt x="4401" y="4324"/>
                    <a:pt x="2475" y="5064"/>
                  </a:cubicBezTo>
                  <a:cubicBezTo>
                    <a:pt x="487" y="5829"/>
                    <a:pt x="0" y="12368"/>
                    <a:pt x="0" y="12368"/>
                  </a:cubicBezTo>
                  <a:lnTo>
                    <a:pt x="30321" y="2310"/>
                  </a:lnTo>
                  <a:cubicBezTo>
                    <a:pt x="30321" y="2310"/>
                    <a:pt x="28332" y="321"/>
                    <a:pt x="27414" y="15"/>
                  </a:cubicBezTo>
                  <a:cubicBezTo>
                    <a:pt x="27385" y="5"/>
                    <a:pt x="27333" y="0"/>
                    <a:pt x="272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55"/>
            <p:cNvSpPr/>
            <p:nvPr/>
          </p:nvSpPr>
          <p:spPr>
            <a:xfrm>
              <a:off x="2853925" y="2617250"/>
              <a:ext cx="783075" cy="1983300"/>
            </a:xfrm>
            <a:custGeom>
              <a:avLst/>
              <a:gdLst/>
              <a:ahLst/>
              <a:cxnLst/>
              <a:rect l="l" t="t" r="r" b="b"/>
              <a:pathLst>
                <a:path w="31323" h="79332" extrusionOk="0">
                  <a:moveTo>
                    <a:pt x="4925" y="1"/>
                  </a:moveTo>
                  <a:lnTo>
                    <a:pt x="1" y="3690"/>
                  </a:lnTo>
                  <a:lnTo>
                    <a:pt x="10522" y="17731"/>
                  </a:lnTo>
                  <a:lnTo>
                    <a:pt x="25340" y="79332"/>
                  </a:lnTo>
                  <a:lnTo>
                    <a:pt x="31323" y="77893"/>
                  </a:lnTo>
                  <a:lnTo>
                    <a:pt x="16207" y="15057"/>
                  </a:lnTo>
                  <a:lnTo>
                    <a:pt x="492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55"/>
            <p:cNvSpPr/>
            <p:nvPr/>
          </p:nvSpPr>
          <p:spPr>
            <a:xfrm>
              <a:off x="1172950" y="3277650"/>
              <a:ext cx="1848000" cy="83750"/>
            </a:xfrm>
            <a:custGeom>
              <a:avLst/>
              <a:gdLst/>
              <a:ahLst/>
              <a:cxnLst/>
              <a:rect l="l" t="t" r="r" b="b"/>
              <a:pathLst>
                <a:path w="73920" h="3350" extrusionOk="0">
                  <a:moveTo>
                    <a:pt x="1674" y="0"/>
                  </a:moveTo>
                  <a:cubicBezTo>
                    <a:pt x="750" y="0"/>
                    <a:pt x="0" y="750"/>
                    <a:pt x="0" y="1675"/>
                  </a:cubicBezTo>
                  <a:cubicBezTo>
                    <a:pt x="0" y="2600"/>
                    <a:pt x="750" y="3350"/>
                    <a:pt x="1674" y="3350"/>
                  </a:cubicBezTo>
                  <a:lnTo>
                    <a:pt x="72244" y="3350"/>
                  </a:lnTo>
                  <a:cubicBezTo>
                    <a:pt x="73170" y="3350"/>
                    <a:pt x="73919" y="2600"/>
                    <a:pt x="73919" y="1675"/>
                  </a:cubicBezTo>
                  <a:cubicBezTo>
                    <a:pt x="73919" y="750"/>
                    <a:pt x="73170" y="0"/>
                    <a:pt x="722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55"/>
            <p:cNvSpPr/>
            <p:nvPr/>
          </p:nvSpPr>
          <p:spPr>
            <a:xfrm>
              <a:off x="2606525" y="2351500"/>
              <a:ext cx="854700" cy="410550"/>
            </a:xfrm>
            <a:custGeom>
              <a:avLst/>
              <a:gdLst/>
              <a:ahLst/>
              <a:cxnLst/>
              <a:rect l="l" t="t" r="r" b="b"/>
              <a:pathLst>
                <a:path w="34188" h="16422" extrusionOk="0">
                  <a:moveTo>
                    <a:pt x="4071" y="1"/>
                  </a:moveTo>
                  <a:cubicBezTo>
                    <a:pt x="4071" y="1"/>
                    <a:pt x="0" y="7507"/>
                    <a:pt x="4071" y="13278"/>
                  </a:cubicBezTo>
                  <a:cubicBezTo>
                    <a:pt x="5710" y="15604"/>
                    <a:pt x="10444" y="16422"/>
                    <a:pt x="15607" y="16422"/>
                  </a:cubicBezTo>
                  <a:cubicBezTo>
                    <a:pt x="23258" y="16422"/>
                    <a:pt x="31852" y="14626"/>
                    <a:pt x="32725" y="13278"/>
                  </a:cubicBezTo>
                  <a:cubicBezTo>
                    <a:pt x="34187" y="11020"/>
                    <a:pt x="30286" y="6160"/>
                    <a:pt x="30286" y="6160"/>
                  </a:cubicBezTo>
                  <a:lnTo>
                    <a:pt x="407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55"/>
            <p:cNvSpPr/>
            <p:nvPr/>
          </p:nvSpPr>
          <p:spPr>
            <a:xfrm>
              <a:off x="2469500" y="827475"/>
              <a:ext cx="1448525" cy="889275"/>
            </a:xfrm>
            <a:custGeom>
              <a:avLst/>
              <a:gdLst/>
              <a:ahLst/>
              <a:cxnLst/>
              <a:rect l="l" t="t" r="r" b="b"/>
              <a:pathLst>
                <a:path w="57941" h="35571" extrusionOk="0">
                  <a:moveTo>
                    <a:pt x="41241" y="1"/>
                  </a:moveTo>
                  <a:cubicBezTo>
                    <a:pt x="34544" y="1"/>
                    <a:pt x="11489" y="7203"/>
                    <a:pt x="7920" y="10474"/>
                  </a:cubicBezTo>
                  <a:cubicBezTo>
                    <a:pt x="4069" y="14007"/>
                    <a:pt x="0" y="22376"/>
                    <a:pt x="2485" y="26955"/>
                  </a:cubicBezTo>
                  <a:cubicBezTo>
                    <a:pt x="4970" y="31533"/>
                    <a:pt x="15299" y="35570"/>
                    <a:pt x="15299" y="35570"/>
                  </a:cubicBezTo>
                  <a:lnTo>
                    <a:pt x="57941" y="8644"/>
                  </a:lnTo>
                  <a:cubicBezTo>
                    <a:pt x="57941" y="8644"/>
                    <a:pt x="46692" y="1450"/>
                    <a:pt x="42507" y="142"/>
                  </a:cubicBezTo>
                  <a:cubicBezTo>
                    <a:pt x="42200" y="46"/>
                    <a:pt x="41771" y="1"/>
                    <a:pt x="412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55"/>
            <p:cNvSpPr/>
            <p:nvPr/>
          </p:nvSpPr>
          <p:spPr>
            <a:xfrm>
              <a:off x="2324825" y="3584450"/>
              <a:ext cx="508850" cy="864575"/>
            </a:xfrm>
            <a:custGeom>
              <a:avLst/>
              <a:gdLst/>
              <a:ahLst/>
              <a:cxnLst/>
              <a:rect l="l" t="t" r="r" b="b"/>
              <a:pathLst>
                <a:path w="20354" h="34583" extrusionOk="0">
                  <a:moveTo>
                    <a:pt x="19761" y="1"/>
                  </a:moveTo>
                  <a:lnTo>
                    <a:pt x="1" y="34241"/>
                  </a:lnTo>
                  <a:lnTo>
                    <a:pt x="593" y="34583"/>
                  </a:lnTo>
                  <a:lnTo>
                    <a:pt x="20353" y="342"/>
                  </a:lnTo>
                  <a:lnTo>
                    <a:pt x="19761" y="1"/>
                  </a:lnTo>
                  <a:close/>
                </a:path>
              </a:pathLst>
            </a:custGeom>
            <a:solidFill>
              <a:srgbClr val="FFA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55"/>
            <p:cNvSpPr/>
            <p:nvPr/>
          </p:nvSpPr>
          <p:spPr>
            <a:xfrm>
              <a:off x="2327775" y="3943475"/>
              <a:ext cx="864325" cy="509275"/>
            </a:xfrm>
            <a:custGeom>
              <a:avLst/>
              <a:gdLst/>
              <a:ahLst/>
              <a:cxnLst/>
              <a:rect l="l" t="t" r="r" b="b"/>
              <a:pathLst>
                <a:path w="34573" h="20371" extrusionOk="0">
                  <a:moveTo>
                    <a:pt x="34231" y="1"/>
                  </a:moveTo>
                  <a:lnTo>
                    <a:pt x="1" y="19778"/>
                  </a:lnTo>
                  <a:lnTo>
                    <a:pt x="342" y="20371"/>
                  </a:lnTo>
                  <a:lnTo>
                    <a:pt x="34573" y="592"/>
                  </a:lnTo>
                  <a:lnTo>
                    <a:pt x="3423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55"/>
            <p:cNvSpPr/>
            <p:nvPr/>
          </p:nvSpPr>
          <p:spPr>
            <a:xfrm>
              <a:off x="2332075" y="4436475"/>
              <a:ext cx="988375" cy="17100"/>
            </a:xfrm>
            <a:custGeom>
              <a:avLst/>
              <a:gdLst/>
              <a:ahLst/>
              <a:cxnLst/>
              <a:rect l="l" t="t" r="r" b="b"/>
              <a:pathLst>
                <a:path w="39535" h="684" extrusionOk="0">
                  <a:moveTo>
                    <a:pt x="1" y="0"/>
                  </a:moveTo>
                  <a:lnTo>
                    <a:pt x="1" y="684"/>
                  </a:lnTo>
                  <a:lnTo>
                    <a:pt x="39534" y="684"/>
                  </a:lnTo>
                  <a:lnTo>
                    <a:pt x="395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55"/>
            <p:cNvSpPr/>
            <p:nvPr/>
          </p:nvSpPr>
          <p:spPr>
            <a:xfrm>
              <a:off x="2327825" y="4437600"/>
              <a:ext cx="864500" cy="508975"/>
            </a:xfrm>
            <a:custGeom>
              <a:avLst/>
              <a:gdLst/>
              <a:ahLst/>
              <a:cxnLst/>
              <a:rect l="l" t="t" r="r" b="b"/>
              <a:pathLst>
                <a:path w="34580" h="20359" extrusionOk="0">
                  <a:moveTo>
                    <a:pt x="342" y="0"/>
                  </a:moveTo>
                  <a:lnTo>
                    <a:pt x="1" y="591"/>
                  </a:lnTo>
                  <a:lnTo>
                    <a:pt x="34238" y="20358"/>
                  </a:lnTo>
                  <a:lnTo>
                    <a:pt x="34580" y="19767"/>
                  </a:lnTo>
                  <a:lnTo>
                    <a:pt x="34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55"/>
            <p:cNvSpPr/>
            <p:nvPr/>
          </p:nvSpPr>
          <p:spPr>
            <a:xfrm>
              <a:off x="2324700" y="4440725"/>
              <a:ext cx="509000" cy="864525"/>
            </a:xfrm>
            <a:custGeom>
              <a:avLst/>
              <a:gdLst/>
              <a:ahLst/>
              <a:cxnLst/>
              <a:rect l="l" t="t" r="r" b="b"/>
              <a:pathLst>
                <a:path w="20360" h="34581" extrusionOk="0">
                  <a:moveTo>
                    <a:pt x="592" y="1"/>
                  </a:moveTo>
                  <a:lnTo>
                    <a:pt x="0" y="343"/>
                  </a:lnTo>
                  <a:lnTo>
                    <a:pt x="19767" y="34581"/>
                  </a:lnTo>
                  <a:lnTo>
                    <a:pt x="20359" y="34239"/>
                  </a:lnTo>
                  <a:lnTo>
                    <a:pt x="59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55"/>
            <p:cNvSpPr/>
            <p:nvPr/>
          </p:nvSpPr>
          <p:spPr>
            <a:xfrm>
              <a:off x="2323525" y="4445000"/>
              <a:ext cx="17125" cy="988400"/>
            </a:xfrm>
            <a:custGeom>
              <a:avLst/>
              <a:gdLst/>
              <a:ahLst/>
              <a:cxnLst/>
              <a:rect l="l" t="t" r="r" b="b"/>
              <a:pathLst>
                <a:path w="685" h="39536" extrusionOk="0">
                  <a:moveTo>
                    <a:pt x="1" y="1"/>
                  </a:moveTo>
                  <a:lnTo>
                    <a:pt x="1" y="39536"/>
                  </a:lnTo>
                  <a:lnTo>
                    <a:pt x="685" y="39536"/>
                  </a:lnTo>
                  <a:lnTo>
                    <a:pt x="68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55"/>
            <p:cNvSpPr/>
            <p:nvPr/>
          </p:nvSpPr>
          <p:spPr>
            <a:xfrm>
              <a:off x="1830700" y="4440350"/>
              <a:ext cx="508875" cy="864575"/>
            </a:xfrm>
            <a:custGeom>
              <a:avLst/>
              <a:gdLst/>
              <a:ahLst/>
              <a:cxnLst/>
              <a:rect l="l" t="t" r="r" b="b"/>
              <a:pathLst>
                <a:path w="20355" h="34583" extrusionOk="0">
                  <a:moveTo>
                    <a:pt x="19762" y="1"/>
                  </a:moveTo>
                  <a:lnTo>
                    <a:pt x="1" y="34241"/>
                  </a:lnTo>
                  <a:lnTo>
                    <a:pt x="593" y="34583"/>
                  </a:lnTo>
                  <a:lnTo>
                    <a:pt x="20354" y="342"/>
                  </a:lnTo>
                  <a:lnTo>
                    <a:pt x="1976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55"/>
            <p:cNvSpPr/>
            <p:nvPr/>
          </p:nvSpPr>
          <p:spPr>
            <a:xfrm>
              <a:off x="1471450" y="4456425"/>
              <a:ext cx="868425" cy="509050"/>
            </a:xfrm>
            <a:custGeom>
              <a:avLst/>
              <a:gdLst/>
              <a:ahLst/>
              <a:cxnLst/>
              <a:rect l="l" t="t" r="r" b="b"/>
              <a:pathLst>
                <a:path w="34737" h="20362" extrusionOk="0">
                  <a:moveTo>
                    <a:pt x="34395" y="0"/>
                  </a:moveTo>
                  <a:lnTo>
                    <a:pt x="0" y="19767"/>
                  </a:lnTo>
                  <a:lnTo>
                    <a:pt x="342" y="20362"/>
                  </a:lnTo>
                  <a:lnTo>
                    <a:pt x="34737" y="595"/>
                  </a:lnTo>
                  <a:lnTo>
                    <a:pt x="3439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55"/>
            <p:cNvSpPr/>
            <p:nvPr/>
          </p:nvSpPr>
          <p:spPr>
            <a:xfrm>
              <a:off x="1343775" y="4436475"/>
              <a:ext cx="988325" cy="17100"/>
            </a:xfrm>
            <a:custGeom>
              <a:avLst/>
              <a:gdLst/>
              <a:ahLst/>
              <a:cxnLst/>
              <a:rect l="l" t="t" r="r" b="b"/>
              <a:pathLst>
                <a:path w="39533" h="684" extrusionOk="0">
                  <a:moveTo>
                    <a:pt x="0" y="0"/>
                  </a:moveTo>
                  <a:lnTo>
                    <a:pt x="0" y="684"/>
                  </a:lnTo>
                  <a:lnTo>
                    <a:pt x="39533" y="684"/>
                  </a:lnTo>
                  <a:lnTo>
                    <a:pt x="3953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55"/>
            <p:cNvSpPr/>
            <p:nvPr/>
          </p:nvSpPr>
          <p:spPr>
            <a:xfrm>
              <a:off x="1471875" y="3943450"/>
              <a:ext cx="864500" cy="509000"/>
            </a:xfrm>
            <a:custGeom>
              <a:avLst/>
              <a:gdLst/>
              <a:ahLst/>
              <a:cxnLst/>
              <a:rect l="l" t="t" r="r" b="b"/>
              <a:pathLst>
                <a:path w="34580" h="20360" extrusionOk="0">
                  <a:moveTo>
                    <a:pt x="343" y="0"/>
                  </a:moveTo>
                  <a:lnTo>
                    <a:pt x="1" y="593"/>
                  </a:lnTo>
                  <a:lnTo>
                    <a:pt x="34238" y="20360"/>
                  </a:lnTo>
                  <a:lnTo>
                    <a:pt x="34580" y="19767"/>
                  </a:lnTo>
                  <a:lnTo>
                    <a:pt x="34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55"/>
            <p:cNvSpPr/>
            <p:nvPr/>
          </p:nvSpPr>
          <p:spPr>
            <a:xfrm>
              <a:off x="1830525" y="3584800"/>
              <a:ext cx="509000" cy="864500"/>
            </a:xfrm>
            <a:custGeom>
              <a:avLst/>
              <a:gdLst/>
              <a:ahLst/>
              <a:cxnLst/>
              <a:rect l="l" t="t" r="r" b="b"/>
              <a:pathLst>
                <a:path w="20360" h="34580" extrusionOk="0">
                  <a:moveTo>
                    <a:pt x="592" y="1"/>
                  </a:moveTo>
                  <a:lnTo>
                    <a:pt x="0" y="343"/>
                  </a:lnTo>
                  <a:lnTo>
                    <a:pt x="19767" y="34580"/>
                  </a:lnTo>
                  <a:lnTo>
                    <a:pt x="20359" y="34238"/>
                  </a:lnTo>
                  <a:lnTo>
                    <a:pt x="59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55"/>
            <p:cNvSpPr/>
            <p:nvPr/>
          </p:nvSpPr>
          <p:spPr>
            <a:xfrm>
              <a:off x="2323525" y="3456700"/>
              <a:ext cx="17125" cy="988325"/>
            </a:xfrm>
            <a:custGeom>
              <a:avLst/>
              <a:gdLst/>
              <a:ahLst/>
              <a:cxnLst/>
              <a:rect l="l" t="t" r="r" b="b"/>
              <a:pathLst>
                <a:path w="685" h="39533" extrusionOk="0">
                  <a:moveTo>
                    <a:pt x="1" y="0"/>
                  </a:moveTo>
                  <a:lnTo>
                    <a:pt x="1" y="39533"/>
                  </a:lnTo>
                  <a:lnTo>
                    <a:pt x="685" y="39533"/>
                  </a:lnTo>
                  <a:lnTo>
                    <a:pt x="68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55"/>
            <p:cNvSpPr/>
            <p:nvPr/>
          </p:nvSpPr>
          <p:spPr>
            <a:xfrm>
              <a:off x="1300500" y="3413375"/>
              <a:ext cx="2063175" cy="2063325"/>
            </a:xfrm>
            <a:custGeom>
              <a:avLst/>
              <a:gdLst/>
              <a:ahLst/>
              <a:cxnLst/>
              <a:rect l="l" t="t" r="r" b="b"/>
              <a:pathLst>
                <a:path w="82527" h="82533" extrusionOk="0">
                  <a:moveTo>
                    <a:pt x="41265" y="6270"/>
                  </a:moveTo>
                  <a:cubicBezTo>
                    <a:pt x="60556" y="6270"/>
                    <a:pt x="76258" y="21971"/>
                    <a:pt x="76258" y="41264"/>
                  </a:cubicBezTo>
                  <a:cubicBezTo>
                    <a:pt x="76258" y="60562"/>
                    <a:pt x="60557" y="76257"/>
                    <a:pt x="41264" y="76257"/>
                  </a:cubicBezTo>
                  <a:cubicBezTo>
                    <a:pt x="21967" y="76257"/>
                    <a:pt x="6271" y="60562"/>
                    <a:pt x="6271" y="41264"/>
                  </a:cubicBezTo>
                  <a:cubicBezTo>
                    <a:pt x="6271" y="21972"/>
                    <a:pt x="21967" y="6270"/>
                    <a:pt x="41265" y="6270"/>
                  </a:cubicBezTo>
                  <a:close/>
                  <a:moveTo>
                    <a:pt x="41264" y="1"/>
                  </a:moveTo>
                  <a:cubicBezTo>
                    <a:pt x="18473" y="1"/>
                    <a:pt x="1" y="18478"/>
                    <a:pt x="1" y="41264"/>
                  </a:cubicBezTo>
                  <a:cubicBezTo>
                    <a:pt x="1" y="64056"/>
                    <a:pt x="18473" y="82532"/>
                    <a:pt x="41264" y="82532"/>
                  </a:cubicBezTo>
                  <a:cubicBezTo>
                    <a:pt x="64050" y="82532"/>
                    <a:pt x="82527" y="64056"/>
                    <a:pt x="82527" y="41264"/>
                  </a:cubicBezTo>
                  <a:cubicBezTo>
                    <a:pt x="82527" y="18478"/>
                    <a:pt x="64050" y="1"/>
                    <a:pt x="4126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55"/>
            <p:cNvSpPr/>
            <p:nvPr/>
          </p:nvSpPr>
          <p:spPr>
            <a:xfrm>
              <a:off x="1400250" y="3513175"/>
              <a:ext cx="1863700" cy="1863725"/>
            </a:xfrm>
            <a:custGeom>
              <a:avLst/>
              <a:gdLst/>
              <a:ahLst/>
              <a:cxnLst/>
              <a:rect l="l" t="t" r="r" b="b"/>
              <a:pathLst>
                <a:path w="74548" h="74549" extrusionOk="0">
                  <a:moveTo>
                    <a:pt x="37275" y="2280"/>
                  </a:moveTo>
                  <a:cubicBezTo>
                    <a:pt x="56567" y="2280"/>
                    <a:pt x="72268" y="17982"/>
                    <a:pt x="72268" y="37275"/>
                  </a:cubicBezTo>
                  <a:cubicBezTo>
                    <a:pt x="72268" y="56572"/>
                    <a:pt x="56567" y="72269"/>
                    <a:pt x="37274" y="72269"/>
                  </a:cubicBezTo>
                  <a:cubicBezTo>
                    <a:pt x="17977" y="72269"/>
                    <a:pt x="2281" y="56572"/>
                    <a:pt x="2281" y="37275"/>
                  </a:cubicBezTo>
                  <a:cubicBezTo>
                    <a:pt x="2281" y="17982"/>
                    <a:pt x="17977" y="2280"/>
                    <a:pt x="37275" y="2280"/>
                  </a:cubicBezTo>
                  <a:close/>
                  <a:moveTo>
                    <a:pt x="37274" y="1"/>
                  </a:moveTo>
                  <a:cubicBezTo>
                    <a:pt x="16717" y="1"/>
                    <a:pt x="1" y="16723"/>
                    <a:pt x="1" y="37275"/>
                  </a:cubicBezTo>
                  <a:cubicBezTo>
                    <a:pt x="1" y="57832"/>
                    <a:pt x="16717" y="74548"/>
                    <a:pt x="37274" y="74548"/>
                  </a:cubicBezTo>
                  <a:cubicBezTo>
                    <a:pt x="57826" y="74548"/>
                    <a:pt x="74548" y="57832"/>
                    <a:pt x="74548" y="37275"/>
                  </a:cubicBezTo>
                  <a:cubicBezTo>
                    <a:pt x="74548" y="16723"/>
                    <a:pt x="57826" y="1"/>
                    <a:pt x="372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55"/>
            <p:cNvSpPr/>
            <p:nvPr/>
          </p:nvSpPr>
          <p:spPr>
            <a:xfrm>
              <a:off x="5407300" y="3584650"/>
              <a:ext cx="509300" cy="864325"/>
            </a:xfrm>
            <a:custGeom>
              <a:avLst/>
              <a:gdLst/>
              <a:ahLst/>
              <a:cxnLst/>
              <a:rect l="l" t="t" r="r" b="b"/>
              <a:pathLst>
                <a:path w="20372" h="34573" extrusionOk="0">
                  <a:moveTo>
                    <a:pt x="19780" y="0"/>
                  </a:moveTo>
                  <a:lnTo>
                    <a:pt x="1" y="34231"/>
                  </a:lnTo>
                  <a:lnTo>
                    <a:pt x="593" y="34573"/>
                  </a:lnTo>
                  <a:lnTo>
                    <a:pt x="20372" y="342"/>
                  </a:lnTo>
                  <a:lnTo>
                    <a:pt x="1978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55"/>
            <p:cNvSpPr/>
            <p:nvPr/>
          </p:nvSpPr>
          <p:spPr>
            <a:xfrm>
              <a:off x="5426850" y="3961525"/>
              <a:ext cx="868400" cy="509075"/>
            </a:xfrm>
            <a:custGeom>
              <a:avLst/>
              <a:gdLst/>
              <a:ahLst/>
              <a:cxnLst/>
              <a:rect l="l" t="t" r="r" b="b"/>
              <a:pathLst>
                <a:path w="34736" h="20363" extrusionOk="0">
                  <a:moveTo>
                    <a:pt x="34395" y="1"/>
                  </a:moveTo>
                  <a:lnTo>
                    <a:pt x="1" y="19768"/>
                  </a:lnTo>
                  <a:lnTo>
                    <a:pt x="341" y="20362"/>
                  </a:lnTo>
                  <a:lnTo>
                    <a:pt x="34736" y="595"/>
                  </a:lnTo>
                  <a:lnTo>
                    <a:pt x="3439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55"/>
            <p:cNvSpPr/>
            <p:nvPr/>
          </p:nvSpPr>
          <p:spPr>
            <a:xfrm>
              <a:off x="5414950" y="4436475"/>
              <a:ext cx="988350" cy="17100"/>
            </a:xfrm>
            <a:custGeom>
              <a:avLst/>
              <a:gdLst/>
              <a:ahLst/>
              <a:cxnLst/>
              <a:rect l="l" t="t" r="r" b="b"/>
              <a:pathLst>
                <a:path w="39534" h="684" extrusionOk="0">
                  <a:moveTo>
                    <a:pt x="0" y="0"/>
                  </a:moveTo>
                  <a:lnTo>
                    <a:pt x="0" y="684"/>
                  </a:lnTo>
                  <a:lnTo>
                    <a:pt x="39534" y="684"/>
                  </a:lnTo>
                  <a:lnTo>
                    <a:pt x="395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55"/>
            <p:cNvSpPr/>
            <p:nvPr/>
          </p:nvSpPr>
          <p:spPr>
            <a:xfrm>
              <a:off x="5410675" y="4437600"/>
              <a:ext cx="864475" cy="509000"/>
            </a:xfrm>
            <a:custGeom>
              <a:avLst/>
              <a:gdLst/>
              <a:ahLst/>
              <a:cxnLst/>
              <a:rect l="l" t="t" r="r" b="b"/>
              <a:pathLst>
                <a:path w="34579" h="20360" extrusionOk="0">
                  <a:moveTo>
                    <a:pt x="342" y="0"/>
                  </a:moveTo>
                  <a:lnTo>
                    <a:pt x="0" y="592"/>
                  </a:lnTo>
                  <a:lnTo>
                    <a:pt x="34238" y="20359"/>
                  </a:lnTo>
                  <a:lnTo>
                    <a:pt x="34579" y="19767"/>
                  </a:lnTo>
                  <a:lnTo>
                    <a:pt x="34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55"/>
            <p:cNvSpPr/>
            <p:nvPr/>
          </p:nvSpPr>
          <p:spPr>
            <a:xfrm>
              <a:off x="5407550" y="4440800"/>
              <a:ext cx="508975" cy="864500"/>
            </a:xfrm>
            <a:custGeom>
              <a:avLst/>
              <a:gdLst/>
              <a:ahLst/>
              <a:cxnLst/>
              <a:rect l="l" t="t" r="r" b="b"/>
              <a:pathLst>
                <a:path w="20359" h="34580" extrusionOk="0">
                  <a:moveTo>
                    <a:pt x="592" y="0"/>
                  </a:moveTo>
                  <a:lnTo>
                    <a:pt x="1" y="341"/>
                  </a:lnTo>
                  <a:lnTo>
                    <a:pt x="19767" y="34579"/>
                  </a:lnTo>
                  <a:lnTo>
                    <a:pt x="20359" y="34237"/>
                  </a:lnTo>
                  <a:lnTo>
                    <a:pt x="59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55"/>
            <p:cNvSpPr/>
            <p:nvPr/>
          </p:nvSpPr>
          <p:spPr>
            <a:xfrm>
              <a:off x="5406400" y="4445000"/>
              <a:ext cx="17125" cy="988400"/>
            </a:xfrm>
            <a:custGeom>
              <a:avLst/>
              <a:gdLst/>
              <a:ahLst/>
              <a:cxnLst/>
              <a:rect l="l" t="t" r="r" b="b"/>
              <a:pathLst>
                <a:path w="685" h="39536" extrusionOk="0">
                  <a:moveTo>
                    <a:pt x="0" y="1"/>
                  </a:moveTo>
                  <a:lnTo>
                    <a:pt x="0" y="39536"/>
                  </a:lnTo>
                  <a:lnTo>
                    <a:pt x="684" y="39536"/>
                  </a:lnTo>
                  <a:lnTo>
                    <a:pt x="6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55"/>
            <p:cNvSpPr/>
            <p:nvPr/>
          </p:nvSpPr>
          <p:spPr>
            <a:xfrm>
              <a:off x="4913200" y="4440550"/>
              <a:ext cx="509275" cy="864325"/>
            </a:xfrm>
            <a:custGeom>
              <a:avLst/>
              <a:gdLst/>
              <a:ahLst/>
              <a:cxnLst/>
              <a:rect l="l" t="t" r="r" b="b"/>
              <a:pathLst>
                <a:path w="20371" h="34573" extrusionOk="0">
                  <a:moveTo>
                    <a:pt x="19779" y="0"/>
                  </a:moveTo>
                  <a:lnTo>
                    <a:pt x="0" y="34232"/>
                  </a:lnTo>
                  <a:lnTo>
                    <a:pt x="591" y="34573"/>
                  </a:lnTo>
                  <a:lnTo>
                    <a:pt x="20370" y="342"/>
                  </a:lnTo>
                  <a:lnTo>
                    <a:pt x="1977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55"/>
            <p:cNvSpPr/>
            <p:nvPr/>
          </p:nvSpPr>
          <p:spPr>
            <a:xfrm>
              <a:off x="4567175" y="4457475"/>
              <a:ext cx="868425" cy="509050"/>
            </a:xfrm>
            <a:custGeom>
              <a:avLst/>
              <a:gdLst/>
              <a:ahLst/>
              <a:cxnLst/>
              <a:rect l="l" t="t" r="r" b="b"/>
              <a:pathLst>
                <a:path w="34737" h="20362" extrusionOk="0">
                  <a:moveTo>
                    <a:pt x="34395" y="0"/>
                  </a:moveTo>
                  <a:lnTo>
                    <a:pt x="1" y="19767"/>
                  </a:lnTo>
                  <a:lnTo>
                    <a:pt x="343" y="20362"/>
                  </a:lnTo>
                  <a:lnTo>
                    <a:pt x="34736" y="595"/>
                  </a:lnTo>
                  <a:lnTo>
                    <a:pt x="3439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55"/>
            <p:cNvSpPr/>
            <p:nvPr/>
          </p:nvSpPr>
          <p:spPr>
            <a:xfrm>
              <a:off x="4426625" y="4436475"/>
              <a:ext cx="988350" cy="17100"/>
            </a:xfrm>
            <a:custGeom>
              <a:avLst/>
              <a:gdLst/>
              <a:ahLst/>
              <a:cxnLst/>
              <a:rect l="l" t="t" r="r" b="b"/>
              <a:pathLst>
                <a:path w="39534" h="684" extrusionOk="0">
                  <a:moveTo>
                    <a:pt x="1" y="0"/>
                  </a:moveTo>
                  <a:lnTo>
                    <a:pt x="1" y="684"/>
                  </a:lnTo>
                  <a:lnTo>
                    <a:pt x="39533" y="684"/>
                  </a:lnTo>
                  <a:lnTo>
                    <a:pt x="3953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55"/>
            <p:cNvSpPr/>
            <p:nvPr/>
          </p:nvSpPr>
          <p:spPr>
            <a:xfrm>
              <a:off x="4554775" y="3943475"/>
              <a:ext cx="864475" cy="508975"/>
            </a:xfrm>
            <a:custGeom>
              <a:avLst/>
              <a:gdLst/>
              <a:ahLst/>
              <a:cxnLst/>
              <a:rect l="l" t="t" r="r" b="b"/>
              <a:pathLst>
                <a:path w="34579" h="20359" extrusionOk="0">
                  <a:moveTo>
                    <a:pt x="341" y="1"/>
                  </a:moveTo>
                  <a:lnTo>
                    <a:pt x="0" y="592"/>
                  </a:lnTo>
                  <a:lnTo>
                    <a:pt x="34236" y="20359"/>
                  </a:lnTo>
                  <a:lnTo>
                    <a:pt x="34578" y="19766"/>
                  </a:lnTo>
                  <a:lnTo>
                    <a:pt x="34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55"/>
            <p:cNvSpPr/>
            <p:nvPr/>
          </p:nvSpPr>
          <p:spPr>
            <a:xfrm>
              <a:off x="4913375" y="3584800"/>
              <a:ext cx="509000" cy="864500"/>
            </a:xfrm>
            <a:custGeom>
              <a:avLst/>
              <a:gdLst/>
              <a:ahLst/>
              <a:cxnLst/>
              <a:rect l="l" t="t" r="r" b="b"/>
              <a:pathLst>
                <a:path w="20360" h="34580" extrusionOk="0">
                  <a:moveTo>
                    <a:pt x="593" y="1"/>
                  </a:moveTo>
                  <a:lnTo>
                    <a:pt x="1" y="343"/>
                  </a:lnTo>
                  <a:lnTo>
                    <a:pt x="19768" y="34580"/>
                  </a:lnTo>
                  <a:lnTo>
                    <a:pt x="20360" y="34238"/>
                  </a:lnTo>
                  <a:lnTo>
                    <a:pt x="59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55"/>
            <p:cNvSpPr/>
            <p:nvPr/>
          </p:nvSpPr>
          <p:spPr>
            <a:xfrm>
              <a:off x="5406400" y="3456700"/>
              <a:ext cx="17125" cy="988325"/>
            </a:xfrm>
            <a:custGeom>
              <a:avLst/>
              <a:gdLst/>
              <a:ahLst/>
              <a:cxnLst/>
              <a:rect l="l" t="t" r="r" b="b"/>
              <a:pathLst>
                <a:path w="685" h="39533" extrusionOk="0">
                  <a:moveTo>
                    <a:pt x="0" y="0"/>
                  </a:moveTo>
                  <a:lnTo>
                    <a:pt x="0" y="39533"/>
                  </a:lnTo>
                  <a:lnTo>
                    <a:pt x="684" y="39533"/>
                  </a:lnTo>
                  <a:lnTo>
                    <a:pt x="68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55"/>
            <p:cNvSpPr/>
            <p:nvPr/>
          </p:nvSpPr>
          <p:spPr>
            <a:xfrm>
              <a:off x="5269775" y="4299850"/>
              <a:ext cx="290375" cy="290375"/>
            </a:xfrm>
            <a:custGeom>
              <a:avLst/>
              <a:gdLst/>
              <a:ahLst/>
              <a:cxnLst/>
              <a:rect l="l" t="t" r="r" b="b"/>
              <a:pathLst>
                <a:path w="11615" h="11615" extrusionOk="0">
                  <a:moveTo>
                    <a:pt x="5807" y="1"/>
                  </a:moveTo>
                  <a:cubicBezTo>
                    <a:pt x="4268" y="1"/>
                    <a:pt x="2791" y="613"/>
                    <a:pt x="1701" y="1701"/>
                  </a:cubicBezTo>
                  <a:cubicBezTo>
                    <a:pt x="613" y="2791"/>
                    <a:pt x="1" y="4267"/>
                    <a:pt x="1" y="5808"/>
                  </a:cubicBezTo>
                  <a:cubicBezTo>
                    <a:pt x="1" y="7348"/>
                    <a:pt x="613" y="8824"/>
                    <a:pt x="1701" y="9914"/>
                  </a:cubicBezTo>
                  <a:cubicBezTo>
                    <a:pt x="2791" y="11002"/>
                    <a:pt x="4268" y="11614"/>
                    <a:pt x="5807" y="11614"/>
                  </a:cubicBezTo>
                  <a:cubicBezTo>
                    <a:pt x="7348" y="11614"/>
                    <a:pt x="8824" y="11002"/>
                    <a:pt x="9914" y="9914"/>
                  </a:cubicBezTo>
                  <a:cubicBezTo>
                    <a:pt x="11003" y="8824"/>
                    <a:pt x="11615" y="7348"/>
                    <a:pt x="11615" y="5808"/>
                  </a:cubicBezTo>
                  <a:cubicBezTo>
                    <a:pt x="11615" y="4267"/>
                    <a:pt x="11003" y="2791"/>
                    <a:pt x="9914" y="1701"/>
                  </a:cubicBezTo>
                  <a:cubicBezTo>
                    <a:pt x="8824" y="613"/>
                    <a:pt x="7348" y="1"/>
                    <a:pt x="58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55"/>
            <p:cNvSpPr/>
            <p:nvPr/>
          </p:nvSpPr>
          <p:spPr>
            <a:xfrm>
              <a:off x="4383400" y="3413375"/>
              <a:ext cx="2063150" cy="2063325"/>
            </a:xfrm>
            <a:custGeom>
              <a:avLst/>
              <a:gdLst/>
              <a:ahLst/>
              <a:cxnLst/>
              <a:rect l="l" t="t" r="r" b="b"/>
              <a:pathLst>
                <a:path w="82526" h="82533" extrusionOk="0">
                  <a:moveTo>
                    <a:pt x="41263" y="6270"/>
                  </a:moveTo>
                  <a:cubicBezTo>
                    <a:pt x="60555" y="6270"/>
                    <a:pt x="76257" y="21971"/>
                    <a:pt x="76257" y="41264"/>
                  </a:cubicBezTo>
                  <a:cubicBezTo>
                    <a:pt x="76257" y="60562"/>
                    <a:pt x="60555" y="76257"/>
                    <a:pt x="41263" y="76257"/>
                  </a:cubicBezTo>
                  <a:cubicBezTo>
                    <a:pt x="21965" y="76257"/>
                    <a:pt x="6269" y="60562"/>
                    <a:pt x="6269" y="41264"/>
                  </a:cubicBezTo>
                  <a:cubicBezTo>
                    <a:pt x="6269" y="21972"/>
                    <a:pt x="21965" y="6270"/>
                    <a:pt x="41263" y="6270"/>
                  </a:cubicBezTo>
                  <a:close/>
                  <a:moveTo>
                    <a:pt x="41263" y="1"/>
                  </a:moveTo>
                  <a:cubicBezTo>
                    <a:pt x="18471" y="1"/>
                    <a:pt x="0" y="18478"/>
                    <a:pt x="0" y="41264"/>
                  </a:cubicBezTo>
                  <a:cubicBezTo>
                    <a:pt x="0" y="64056"/>
                    <a:pt x="18472" y="82532"/>
                    <a:pt x="41263" y="82532"/>
                  </a:cubicBezTo>
                  <a:cubicBezTo>
                    <a:pt x="64049" y="82532"/>
                    <a:pt x="82525" y="64056"/>
                    <a:pt x="82525" y="41264"/>
                  </a:cubicBezTo>
                  <a:cubicBezTo>
                    <a:pt x="82525" y="18478"/>
                    <a:pt x="64049" y="1"/>
                    <a:pt x="4126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55"/>
            <p:cNvSpPr/>
            <p:nvPr/>
          </p:nvSpPr>
          <p:spPr>
            <a:xfrm>
              <a:off x="4483125" y="3513175"/>
              <a:ext cx="1863700" cy="1863725"/>
            </a:xfrm>
            <a:custGeom>
              <a:avLst/>
              <a:gdLst/>
              <a:ahLst/>
              <a:cxnLst/>
              <a:rect l="l" t="t" r="r" b="b"/>
              <a:pathLst>
                <a:path w="74548" h="74549" extrusionOk="0">
                  <a:moveTo>
                    <a:pt x="37274" y="2280"/>
                  </a:moveTo>
                  <a:cubicBezTo>
                    <a:pt x="56566" y="2280"/>
                    <a:pt x="72268" y="17982"/>
                    <a:pt x="72268" y="37275"/>
                  </a:cubicBezTo>
                  <a:cubicBezTo>
                    <a:pt x="72268" y="56572"/>
                    <a:pt x="56566" y="72269"/>
                    <a:pt x="37274" y="72269"/>
                  </a:cubicBezTo>
                  <a:cubicBezTo>
                    <a:pt x="17976" y="72269"/>
                    <a:pt x="2280" y="56572"/>
                    <a:pt x="2280" y="37275"/>
                  </a:cubicBezTo>
                  <a:cubicBezTo>
                    <a:pt x="2280" y="17982"/>
                    <a:pt x="17976" y="2280"/>
                    <a:pt x="37274" y="2280"/>
                  </a:cubicBezTo>
                  <a:close/>
                  <a:moveTo>
                    <a:pt x="37274" y="1"/>
                  </a:moveTo>
                  <a:cubicBezTo>
                    <a:pt x="16717" y="1"/>
                    <a:pt x="0" y="16723"/>
                    <a:pt x="0" y="37275"/>
                  </a:cubicBezTo>
                  <a:cubicBezTo>
                    <a:pt x="0" y="57832"/>
                    <a:pt x="16717" y="74548"/>
                    <a:pt x="37273" y="74548"/>
                  </a:cubicBezTo>
                  <a:cubicBezTo>
                    <a:pt x="57825" y="74548"/>
                    <a:pt x="74547" y="57832"/>
                    <a:pt x="74547" y="37275"/>
                  </a:cubicBezTo>
                  <a:cubicBezTo>
                    <a:pt x="74547" y="16723"/>
                    <a:pt x="57825" y="1"/>
                    <a:pt x="372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55"/>
            <p:cNvSpPr/>
            <p:nvPr/>
          </p:nvSpPr>
          <p:spPr>
            <a:xfrm>
              <a:off x="2307975" y="4272175"/>
              <a:ext cx="1296050" cy="611625"/>
            </a:xfrm>
            <a:custGeom>
              <a:avLst/>
              <a:gdLst/>
              <a:ahLst/>
              <a:cxnLst/>
              <a:rect l="l" t="t" r="r" b="b"/>
              <a:pathLst>
                <a:path w="51842" h="24465" extrusionOk="0">
                  <a:moveTo>
                    <a:pt x="51063" y="712"/>
                  </a:moveTo>
                  <a:lnTo>
                    <a:pt x="48190" y="23603"/>
                  </a:lnTo>
                  <a:lnTo>
                    <a:pt x="717" y="10995"/>
                  </a:lnTo>
                  <a:lnTo>
                    <a:pt x="1232" y="2391"/>
                  </a:lnTo>
                  <a:lnTo>
                    <a:pt x="51063" y="712"/>
                  </a:lnTo>
                  <a:close/>
                  <a:moveTo>
                    <a:pt x="51842" y="0"/>
                  </a:moveTo>
                  <a:lnTo>
                    <a:pt x="585" y="1728"/>
                  </a:lnTo>
                  <a:lnTo>
                    <a:pt x="1" y="11513"/>
                  </a:lnTo>
                  <a:lnTo>
                    <a:pt x="48393" y="24364"/>
                  </a:lnTo>
                  <a:lnTo>
                    <a:pt x="48771" y="24464"/>
                  </a:lnTo>
                  <a:lnTo>
                    <a:pt x="5184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55"/>
            <p:cNvSpPr/>
            <p:nvPr/>
          </p:nvSpPr>
          <p:spPr>
            <a:xfrm>
              <a:off x="2186925" y="4299850"/>
              <a:ext cx="290375" cy="290375"/>
            </a:xfrm>
            <a:custGeom>
              <a:avLst/>
              <a:gdLst/>
              <a:ahLst/>
              <a:cxnLst/>
              <a:rect l="l" t="t" r="r" b="b"/>
              <a:pathLst>
                <a:path w="11615" h="11615" extrusionOk="0">
                  <a:moveTo>
                    <a:pt x="5807" y="1"/>
                  </a:moveTo>
                  <a:cubicBezTo>
                    <a:pt x="4267" y="1"/>
                    <a:pt x="2790" y="613"/>
                    <a:pt x="1701" y="1701"/>
                  </a:cubicBezTo>
                  <a:cubicBezTo>
                    <a:pt x="612" y="2791"/>
                    <a:pt x="0" y="4267"/>
                    <a:pt x="0" y="5808"/>
                  </a:cubicBezTo>
                  <a:cubicBezTo>
                    <a:pt x="0" y="7348"/>
                    <a:pt x="612" y="8824"/>
                    <a:pt x="1701" y="9914"/>
                  </a:cubicBezTo>
                  <a:cubicBezTo>
                    <a:pt x="2790" y="11002"/>
                    <a:pt x="4267" y="11614"/>
                    <a:pt x="5807" y="11614"/>
                  </a:cubicBezTo>
                  <a:cubicBezTo>
                    <a:pt x="7347" y="11614"/>
                    <a:pt x="8824" y="11002"/>
                    <a:pt x="9914" y="9914"/>
                  </a:cubicBezTo>
                  <a:cubicBezTo>
                    <a:pt x="11002" y="8824"/>
                    <a:pt x="11614" y="7348"/>
                    <a:pt x="11614" y="5808"/>
                  </a:cubicBezTo>
                  <a:cubicBezTo>
                    <a:pt x="11614" y="4267"/>
                    <a:pt x="11002" y="2791"/>
                    <a:pt x="9914" y="1701"/>
                  </a:cubicBezTo>
                  <a:cubicBezTo>
                    <a:pt x="8824" y="613"/>
                    <a:pt x="7347" y="1"/>
                    <a:pt x="58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55"/>
            <p:cNvSpPr/>
            <p:nvPr/>
          </p:nvSpPr>
          <p:spPr>
            <a:xfrm>
              <a:off x="3232150" y="4252450"/>
              <a:ext cx="660125" cy="660175"/>
            </a:xfrm>
            <a:custGeom>
              <a:avLst/>
              <a:gdLst/>
              <a:ahLst/>
              <a:cxnLst/>
              <a:rect l="l" t="t" r="r" b="b"/>
              <a:pathLst>
                <a:path w="26405" h="26407" extrusionOk="0">
                  <a:moveTo>
                    <a:pt x="13202" y="1"/>
                  </a:moveTo>
                  <a:cubicBezTo>
                    <a:pt x="9700" y="1"/>
                    <a:pt x="6342" y="1393"/>
                    <a:pt x="3867" y="3868"/>
                  </a:cubicBezTo>
                  <a:cubicBezTo>
                    <a:pt x="1391" y="6344"/>
                    <a:pt x="0" y="9702"/>
                    <a:pt x="0" y="13204"/>
                  </a:cubicBezTo>
                  <a:cubicBezTo>
                    <a:pt x="0" y="16705"/>
                    <a:pt x="1391" y="20064"/>
                    <a:pt x="3867" y="22540"/>
                  </a:cubicBezTo>
                  <a:cubicBezTo>
                    <a:pt x="6342" y="25016"/>
                    <a:pt x="9700" y="26407"/>
                    <a:pt x="13202" y="26407"/>
                  </a:cubicBezTo>
                  <a:cubicBezTo>
                    <a:pt x="16704" y="26407"/>
                    <a:pt x="20063" y="25016"/>
                    <a:pt x="22538" y="22540"/>
                  </a:cubicBezTo>
                  <a:cubicBezTo>
                    <a:pt x="25014" y="20064"/>
                    <a:pt x="26405" y="16705"/>
                    <a:pt x="26405" y="13204"/>
                  </a:cubicBezTo>
                  <a:cubicBezTo>
                    <a:pt x="26405" y="9702"/>
                    <a:pt x="25014" y="6344"/>
                    <a:pt x="22538" y="3868"/>
                  </a:cubicBezTo>
                  <a:cubicBezTo>
                    <a:pt x="20063" y="1393"/>
                    <a:pt x="16704" y="1"/>
                    <a:pt x="132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55"/>
            <p:cNvSpPr/>
            <p:nvPr/>
          </p:nvSpPr>
          <p:spPr>
            <a:xfrm>
              <a:off x="2266350" y="2987075"/>
              <a:ext cx="987475" cy="1497550"/>
            </a:xfrm>
            <a:custGeom>
              <a:avLst/>
              <a:gdLst/>
              <a:ahLst/>
              <a:cxnLst/>
              <a:rect l="l" t="t" r="r" b="b"/>
              <a:pathLst>
                <a:path w="39499" h="59902" extrusionOk="0">
                  <a:moveTo>
                    <a:pt x="34231" y="1"/>
                  </a:moveTo>
                  <a:lnTo>
                    <a:pt x="1" y="56723"/>
                  </a:lnTo>
                  <a:lnTo>
                    <a:pt x="5269" y="59902"/>
                  </a:lnTo>
                  <a:lnTo>
                    <a:pt x="39499" y="3180"/>
                  </a:lnTo>
                  <a:lnTo>
                    <a:pt x="342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55"/>
            <p:cNvSpPr/>
            <p:nvPr/>
          </p:nvSpPr>
          <p:spPr>
            <a:xfrm>
              <a:off x="4819300" y="3000125"/>
              <a:ext cx="668000" cy="1471200"/>
            </a:xfrm>
            <a:custGeom>
              <a:avLst/>
              <a:gdLst/>
              <a:ahLst/>
              <a:cxnLst/>
              <a:rect l="l" t="t" r="r" b="b"/>
              <a:pathLst>
                <a:path w="26720" h="58848" extrusionOk="0">
                  <a:moveTo>
                    <a:pt x="5773" y="0"/>
                  </a:moveTo>
                  <a:lnTo>
                    <a:pt x="1" y="2132"/>
                  </a:lnTo>
                  <a:lnTo>
                    <a:pt x="20948" y="58848"/>
                  </a:lnTo>
                  <a:lnTo>
                    <a:pt x="26720" y="56716"/>
                  </a:lnTo>
                  <a:lnTo>
                    <a:pt x="57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55"/>
            <p:cNvSpPr/>
            <p:nvPr/>
          </p:nvSpPr>
          <p:spPr>
            <a:xfrm>
              <a:off x="3575100" y="3158825"/>
              <a:ext cx="1438750" cy="1415950"/>
            </a:xfrm>
            <a:custGeom>
              <a:avLst/>
              <a:gdLst/>
              <a:ahLst/>
              <a:cxnLst/>
              <a:rect l="l" t="t" r="r" b="b"/>
              <a:pathLst>
                <a:path w="57550" h="56638" extrusionOk="0">
                  <a:moveTo>
                    <a:pt x="53240" y="0"/>
                  </a:moveTo>
                  <a:lnTo>
                    <a:pt x="0" y="52245"/>
                  </a:lnTo>
                  <a:lnTo>
                    <a:pt x="4310" y="56638"/>
                  </a:lnTo>
                  <a:lnTo>
                    <a:pt x="57549" y="4392"/>
                  </a:lnTo>
                  <a:lnTo>
                    <a:pt x="5324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55"/>
            <p:cNvSpPr/>
            <p:nvPr/>
          </p:nvSpPr>
          <p:spPr>
            <a:xfrm>
              <a:off x="3111100" y="2488225"/>
              <a:ext cx="2482350" cy="615775"/>
            </a:xfrm>
            <a:custGeom>
              <a:avLst/>
              <a:gdLst/>
              <a:ahLst/>
              <a:cxnLst/>
              <a:rect l="l" t="t" r="r" b="b"/>
              <a:pathLst>
                <a:path w="99294" h="24631" extrusionOk="0">
                  <a:moveTo>
                    <a:pt x="68136" y="0"/>
                  </a:moveTo>
                  <a:lnTo>
                    <a:pt x="68136" y="18478"/>
                  </a:lnTo>
                  <a:lnTo>
                    <a:pt x="3078" y="18478"/>
                  </a:lnTo>
                  <a:cubicBezTo>
                    <a:pt x="1378" y="18478"/>
                    <a:pt x="1" y="19856"/>
                    <a:pt x="1" y="21555"/>
                  </a:cubicBezTo>
                  <a:cubicBezTo>
                    <a:pt x="1" y="23253"/>
                    <a:pt x="1378" y="24631"/>
                    <a:pt x="3078" y="24631"/>
                  </a:cubicBezTo>
                  <a:lnTo>
                    <a:pt x="74289" y="24631"/>
                  </a:lnTo>
                  <a:lnTo>
                    <a:pt x="74289" y="6153"/>
                  </a:lnTo>
                  <a:lnTo>
                    <a:pt x="85852" y="6153"/>
                  </a:lnTo>
                  <a:cubicBezTo>
                    <a:pt x="89870" y="6153"/>
                    <a:pt x="93140" y="9423"/>
                    <a:pt x="93140" y="13443"/>
                  </a:cubicBezTo>
                  <a:lnTo>
                    <a:pt x="93140" y="21555"/>
                  </a:lnTo>
                  <a:cubicBezTo>
                    <a:pt x="93140" y="23253"/>
                    <a:pt x="94517" y="24631"/>
                    <a:pt x="96217" y="24631"/>
                  </a:cubicBezTo>
                  <a:cubicBezTo>
                    <a:pt x="97916" y="24631"/>
                    <a:pt x="99294" y="23253"/>
                    <a:pt x="99294" y="21555"/>
                  </a:cubicBezTo>
                  <a:lnTo>
                    <a:pt x="99294" y="13442"/>
                  </a:lnTo>
                  <a:cubicBezTo>
                    <a:pt x="99294" y="6030"/>
                    <a:pt x="93264" y="0"/>
                    <a:pt x="858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55"/>
            <p:cNvSpPr/>
            <p:nvPr/>
          </p:nvSpPr>
          <p:spPr>
            <a:xfrm>
              <a:off x="2497750" y="1716500"/>
              <a:ext cx="2183075" cy="2150000"/>
            </a:xfrm>
            <a:custGeom>
              <a:avLst/>
              <a:gdLst/>
              <a:ahLst/>
              <a:cxnLst/>
              <a:rect l="l" t="t" r="r" b="b"/>
              <a:pathLst>
                <a:path w="87323" h="86000" extrusionOk="0">
                  <a:moveTo>
                    <a:pt x="14128" y="0"/>
                  </a:moveTo>
                  <a:cubicBezTo>
                    <a:pt x="12837" y="0"/>
                    <a:pt x="0" y="20478"/>
                    <a:pt x="6536" y="29779"/>
                  </a:cubicBezTo>
                  <a:cubicBezTo>
                    <a:pt x="12500" y="38266"/>
                    <a:pt x="51845" y="38683"/>
                    <a:pt x="59534" y="38683"/>
                  </a:cubicBezTo>
                  <a:cubicBezTo>
                    <a:pt x="60373" y="38683"/>
                    <a:pt x="60835" y="38678"/>
                    <a:pt x="60835" y="38678"/>
                  </a:cubicBezTo>
                  <a:lnTo>
                    <a:pt x="60835" y="38678"/>
                  </a:lnTo>
                  <a:cubicBezTo>
                    <a:pt x="60835" y="38679"/>
                    <a:pt x="53371" y="46910"/>
                    <a:pt x="49926" y="65159"/>
                  </a:cubicBezTo>
                  <a:cubicBezTo>
                    <a:pt x="46652" y="82499"/>
                    <a:pt x="47133" y="84451"/>
                    <a:pt x="47133" y="84451"/>
                  </a:cubicBezTo>
                  <a:lnTo>
                    <a:pt x="54058" y="85999"/>
                  </a:lnTo>
                  <a:cubicBezTo>
                    <a:pt x="54058" y="85999"/>
                    <a:pt x="87322" y="36876"/>
                    <a:pt x="83404" y="29244"/>
                  </a:cubicBezTo>
                  <a:cubicBezTo>
                    <a:pt x="79486" y="21610"/>
                    <a:pt x="32068" y="10683"/>
                    <a:pt x="32068" y="10683"/>
                  </a:cubicBezTo>
                  <a:lnTo>
                    <a:pt x="35796" y="5862"/>
                  </a:lnTo>
                  <a:lnTo>
                    <a:pt x="14169" y="9"/>
                  </a:lnTo>
                  <a:cubicBezTo>
                    <a:pt x="14157" y="3"/>
                    <a:pt x="14143" y="0"/>
                    <a:pt x="1412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55"/>
            <p:cNvSpPr/>
            <p:nvPr/>
          </p:nvSpPr>
          <p:spPr>
            <a:xfrm>
              <a:off x="4709200" y="487925"/>
              <a:ext cx="461925" cy="46450"/>
            </a:xfrm>
            <a:custGeom>
              <a:avLst/>
              <a:gdLst/>
              <a:ahLst/>
              <a:cxnLst/>
              <a:rect l="l" t="t" r="r" b="b"/>
              <a:pathLst>
                <a:path w="18477" h="1858" extrusionOk="0">
                  <a:moveTo>
                    <a:pt x="930" y="1"/>
                  </a:moveTo>
                  <a:cubicBezTo>
                    <a:pt x="416" y="1"/>
                    <a:pt x="0" y="416"/>
                    <a:pt x="0" y="929"/>
                  </a:cubicBezTo>
                  <a:cubicBezTo>
                    <a:pt x="0" y="1442"/>
                    <a:pt x="416" y="1858"/>
                    <a:pt x="930" y="1858"/>
                  </a:cubicBezTo>
                  <a:lnTo>
                    <a:pt x="17548" y="1858"/>
                  </a:lnTo>
                  <a:cubicBezTo>
                    <a:pt x="18061" y="1858"/>
                    <a:pt x="18477" y="1442"/>
                    <a:pt x="18477" y="929"/>
                  </a:cubicBezTo>
                  <a:cubicBezTo>
                    <a:pt x="18477" y="416"/>
                    <a:pt x="18061" y="1"/>
                    <a:pt x="1754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55"/>
            <p:cNvSpPr/>
            <p:nvPr/>
          </p:nvSpPr>
          <p:spPr>
            <a:xfrm>
              <a:off x="4076025" y="403475"/>
              <a:ext cx="861450" cy="542325"/>
            </a:xfrm>
            <a:custGeom>
              <a:avLst/>
              <a:gdLst/>
              <a:ahLst/>
              <a:cxnLst/>
              <a:rect l="l" t="t" r="r" b="b"/>
              <a:pathLst>
                <a:path w="34458" h="21693" extrusionOk="0">
                  <a:moveTo>
                    <a:pt x="6187" y="1"/>
                  </a:moveTo>
                  <a:cubicBezTo>
                    <a:pt x="5795" y="137"/>
                    <a:pt x="0" y="7812"/>
                    <a:pt x="1175" y="12824"/>
                  </a:cubicBezTo>
                  <a:cubicBezTo>
                    <a:pt x="2350" y="17837"/>
                    <a:pt x="6795" y="21692"/>
                    <a:pt x="6795" y="21692"/>
                  </a:cubicBezTo>
                  <a:cubicBezTo>
                    <a:pt x="6795" y="21692"/>
                    <a:pt x="32657" y="12433"/>
                    <a:pt x="34458" y="6168"/>
                  </a:cubicBezTo>
                  <a:lnTo>
                    <a:pt x="618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55"/>
            <p:cNvSpPr/>
            <p:nvPr/>
          </p:nvSpPr>
          <p:spPr>
            <a:xfrm>
              <a:off x="4140225" y="238100"/>
              <a:ext cx="701050" cy="296475"/>
            </a:xfrm>
            <a:custGeom>
              <a:avLst/>
              <a:gdLst/>
              <a:ahLst/>
              <a:cxnLst/>
              <a:rect l="l" t="t" r="r" b="b"/>
              <a:pathLst>
                <a:path w="28042" h="11859" extrusionOk="0">
                  <a:moveTo>
                    <a:pt x="12660" y="1"/>
                  </a:moveTo>
                  <a:cubicBezTo>
                    <a:pt x="8783" y="1"/>
                    <a:pt x="5408" y="1266"/>
                    <a:pt x="3313" y="3370"/>
                  </a:cubicBezTo>
                  <a:cubicBezTo>
                    <a:pt x="1" y="6698"/>
                    <a:pt x="293" y="11650"/>
                    <a:pt x="293" y="11859"/>
                  </a:cubicBezTo>
                  <a:cubicBezTo>
                    <a:pt x="293" y="11859"/>
                    <a:pt x="12379" y="11849"/>
                    <a:pt x="20520" y="11849"/>
                  </a:cubicBezTo>
                  <a:cubicBezTo>
                    <a:pt x="24590" y="11849"/>
                    <a:pt x="27674" y="11851"/>
                    <a:pt x="27767" y="11859"/>
                  </a:cubicBezTo>
                  <a:cubicBezTo>
                    <a:pt x="27768" y="11859"/>
                    <a:pt x="27768" y="11859"/>
                    <a:pt x="27768" y="11859"/>
                  </a:cubicBezTo>
                  <a:cubicBezTo>
                    <a:pt x="28042" y="11859"/>
                    <a:pt x="25814" y="4306"/>
                    <a:pt x="21880" y="2305"/>
                  </a:cubicBezTo>
                  <a:cubicBezTo>
                    <a:pt x="18744" y="709"/>
                    <a:pt x="15562" y="1"/>
                    <a:pt x="1266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55"/>
            <p:cNvSpPr/>
            <p:nvPr/>
          </p:nvSpPr>
          <p:spPr>
            <a:xfrm>
              <a:off x="4127800" y="534550"/>
              <a:ext cx="781250" cy="717400"/>
            </a:xfrm>
            <a:custGeom>
              <a:avLst/>
              <a:gdLst/>
              <a:ahLst/>
              <a:cxnLst/>
              <a:rect l="l" t="t" r="r" b="b"/>
              <a:pathLst>
                <a:path w="31250" h="28696" extrusionOk="0">
                  <a:moveTo>
                    <a:pt x="21401" y="1"/>
                  </a:moveTo>
                  <a:cubicBezTo>
                    <a:pt x="12725" y="1"/>
                    <a:pt x="9320" y="9584"/>
                    <a:pt x="9320" y="9584"/>
                  </a:cubicBezTo>
                  <a:cubicBezTo>
                    <a:pt x="9320" y="9584"/>
                    <a:pt x="8993" y="5333"/>
                    <a:pt x="6439" y="5333"/>
                  </a:cubicBezTo>
                  <a:cubicBezTo>
                    <a:pt x="6210" y="5333"/>
                    <a:pt x="5963" y="5367"/>
                    <a:pt x="5696" y="5442"/>
                  </a:cubicBezTo>
                  <a:cubicBezTo>
                    <a:pt x="2459" y="6348"/>
                    <a:pt x="3625" y="11008"/>
                    <a:pt x="5696" y="12302"/>
                  </a:cubicBezTo>
                  <a:cubicBezTo>
                    <a:pt x="7767" y="13597"/>
                    <a:pt x="5696" y="18516"/>
                    <a:pt x="0" y="20328"/>
                  </a:cubicBezTo>
                  <a:cubicBezTo>
                    <a:pt x="0" y="20328"/>
                    <a:pt x="1151" y="28695"/>
                    <a:pt x="7119" y="28695"/>
                  </a:cubicBezTo>
                  <a:cubicBezTo>
                    <a:pt x="7790" y="28695"/>
                    <a:pt x="8522" y="28589"/>
                    <a:pt x="9320" y="28354"/>
                  </a:cubicBezTo>
                  <a:lnTo>
                    <a:pt x="14627" y="24729"/>
                  </a:lnTo>
                  <a:cubicBezTo>
                    <a:pt x="14627" y="24729"/>
                    <a:pt x="16936" y="26364"/>
                    <a:pt x="19836" y="26364"/>
                  </a:cubicBezTo>
                  <a:cubicBezTo>
                    <a:pt x="21376" y="26364"/>
                    <a:pt x="23082" y="25904"/>
                    <a:pt x="24699" y="24493"/>
                  </a:cubicBezTo>
                  <a:cubicBezTo>
                    <a:pt x="31250" y="18776"/>
                    <a:pt x="30678" y="265"/>
                    <a:pt x="21747" y="6"/>
                  </a:cubicBezTo>
                  <a:cubicBezTo>
                    <a:pt x="21630" y="3"/>
                    <a:pt x="21515" y="1"/>
                    <a:pt x="214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55"/>
            <p:cNvSpPr/>
            <p:nvPr/>
          </p:nvSpPr>
          <p:spPr>
            <a:xfrm>
              <a:off x="3790475" y="990250"/>
              <a:ext cx="1473575" cy="1537700"/>
            </a:xfrm>
            <a:custGeom>
              <a:avLst/>
              <a:gdLst/>
              <a:ahLst/>
              <a:cxnLst/>
              <a:rect l="l" t="t" r="r" b="b"/>
              <a:pathLst>
                <a:path w="58943" h="61508" extrusionOk="0">
                  <a:moveTo>
                    <a:pt x="14891" y="1"/>
                  </a:moveTo>
                  <a:cubicBezTo>
                    <a:pt x="8791" y="1"/>
                    <a:pt x="725" y="8136"/>
                    <a:pt x="0" y="11275"/>
                  </a:cubicBezTo>
                  <a:cubicBezTo>
                    <a:pt x="0" y="11275"/>
                    <a:pt x="3915" y="24131"/>
                    <a:pt x="20161" y="41942"/>
                  </a:cubicBezTo>
                  <a:cubicBezTo>
                    <a:pt x="36407" y="59754"/>
                    <a:pt x="53512" y="61507"/>
                    <a:pt x="53512" y="61507"/>
                  </a:cubicBezTo>
                  <a:lnTo>
                    <a:pt x="58942" y="56515"/>
                  </a:lnTo>
                  <a:cubicBezTo>
                    <a:pt x="58942" y="56515"/>
                    <a:pt x="40944" y="49092"/>
                    <a:pt x="34384" y="34116"/>
                  </a:cubicBezTo>
                  <a:cubicBezTo>
                    <a:pt x="26203" y="15443"/>
                    <a:pt x="22801" y="2585"/>
                    <a:pt x="16946" y="359"/>
                  </a:cubicBezTo>
                  <a:cubicBezTo>
                    <a:pt x="16298" y="113"/>
                    <a:pt x="15609" y="1"/>
                    <a:pt x="148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55"/>
            <p:cNvSpPr/>
            <p:nvPr/>
          </p:nvSpPr>
          <p:spPr>
            <a:xfrm>
              <a:off x="4360125" y="559125"/>
              <a:ext cx="188875" cy="221200"/>
            </a:xfrm>
            <a:custGeom>
              <a:avLst/>
              <a:gdLst/>
              <a:ahLst/>
              <a:cxnLst/>
              <a:rect l="l" t="t" r="r" b="b"/>
              <a:pathLst>
                <a:path w="7555" h="8848" extrusionOk="0">
                  <a:moveTo>
                    <a:pt x="7555" y="0"/>
                  </a:moveTo>
                  <a:lnTo>
                    <a:pt x="7555" y="0"/>
                  </a:lnTo>
                  <a:cubicBezTo>
                    <a:pt x="7554" y="0"/>
                    <a:pt x="54" y="1684"/>
                    <a:pt x="27" y="1684"/>
                  </a:cubicBezTo>
                  <a:cubicBezTo>
                    <a:pt x="1" y="1684"/>
                    <a:pt x="27" y="8601"/>
                    <a:pt x="27" y="8601"/>
                  </a:cubicBezTo>
                  <a:cubicBezTo>
                    <a:pt x="27" y="8601"/>
                    <a:pt x="306" y="8847"/>
                    <a:pt x="743" y="8847"/>
                  </a:cubicBezTo>
                  <a:cubicBezTo>
                    <a:pt x="1246" y="8847"/>
                    <a:pt x="1959" y="8520"/>
                    <a:pt x="2696" y="7112"/>
                  </a:cubicBezTo>
                  <a:cubicBezTo>
                    <a:pt x="4071" y="4483"/>
                    <a:pt x="4508" y="2133"/>
                    <a:pt x="75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55"/>
            <p:cNvSpPr/>
            <p:nvPr/>
          </p:nvSpPr>
          <p:spPr>
            <a:xfrm>
              <a:off x="4445125" y="534375"/>
              <a:ext cx="573400" cy="145450"/>
            </a:xfrm>
            <a:custGeom>
              <a:avLst/>
              <a:gdLst/>
              <a:ahLst/>
              <a:cxnLst/>
              <a:rect l="l" t="t" r="r" b="b"/>
              <a:pathLst>
                <a:path w="22936" h="5818" extrusionOk="0">
                  <a:moveTo>
                    <a:pt x="1" y="1"/>
                  </a:moveTo>
                  <a:lnTo>
                    <a:pt x="731" y="1759"/>
                  </a:lnTo>
                  <a:cubicBezTo>
                    <a:pt x="731" y="1759"/>
                    <a:pt x="5152" y="5613"/>
                    <a:pt x="10110" y="5613"/>
                  </a:cubicBezTo>
                  <a:cubicBezTo>
                    <a:pt x="10178" y="5613"/>
                    <a:pt x="10247" y="5612"/>
                    <a:pt x="10315" y="5611"/>
                  </a:cubicBezTo>
                  <a:lnTo>
                    <a:pt x="9468" y="3687"/>
                  </a:lnTo>
                  <a:lnTo>
                    <a:pt x="9468" y="3687"/>
                  </a:lnTo>
                  <a:cubicBezTo>
                    <a:pt x="9469" y="3687"/>
                    <a:pt x="11816" y="5817"/>
                    <a:pt x="14953" y="5817"/>
                  </a:cubicBezTo>
                  <a:cubicBezTo>
                    <a:pt x="17381" y="5817"/>
                    <a:pt x="20283" y="4540"/>
                    <a:pt x="22936" y="9"/>
                  </a:cubicBez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55"/>
            <p:cNvSpPr/>
            <p:nvPr/>
          </p:nvSpPr>
          <p:spPr>
            <a:xfrm>
              <a:off x="4976700" y="2327550"/>
              <a:ext cx="422525" cy="355925"/>
            </a:xfrm>
            <a:custGeom>
              <a:avLst/>
              <a:gdLst/>
              <a:ahLst/>
              <a:cxnLst/>
              <a:rect l="l" t="t" r="r" b="b"/>
              <a:pathLst>
                <a:path w="16901" h="14237" extrusionOk="0">
                  <a:moveTo>
                    <a:pt x="5648" y="0"/>
                  </a:moveTo>
                  <a:lnTo>
                    <a:pt x="1" y="6587"/>
                  </a:lnTo>
                  <a:lnTo>
                    <a:pt x="5017" y="8015"/>
                  </a:lnTo>
                  <a:lnTo>
                    <a:pt x="8683" y="13433"/>
                  </a:lnTo>
                  <a:cubicBezTo>
                    <a:pt x="8683" y="13433"/>
                    <a:pt x="12273" y="14236"/>
                    <a:pt x="13876" y="14236"/>
                  </a:cubicBezTo>
                  <a:cubicBezTo>
                    <a:pt x="14152" y="14236"/>
                    <a:pt x="14369" y="14213"/>
                    <a:pt x="14499" y="14157"/>
                  </a:cubicBezTo>
                  <a:cubicBezTo>
                    <a:pt x="15383" y="13778"/>
                    <a:pt x="16900" y="8089"/>
                    <a:pt x="15762" y="5687"/>
                  </a:cubicBezTo>
                  <a:cubicBezTo>
                    <a:pt x="14624" y="3285"/>
                    <a:pt x="5648" y="0"/>
                    <a:pt x="56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55"/>
            <p:cNvSpPr/>
            <p:nvPr/>
          </p:nvSpPr>
          <p:spPr>
            <a:xfrm>
              <a:off x="3579000" y="3736050"/>
              <a:ext cx="607375" cy="408225"/>
            </a:xfrm>
            <a:custGeom>
              <a:avLst/>
              <a:gdLst/>
              <a:ahLst/>
              <a:cxnLst/>
              <a:rect l="l" t="t" r="r" b="b"/>
              <a:pathLst>
                <a:path w="24295" h="16329" extrusionOk="0">
                  <a:moveTo>
                    <a:pt x="3798" y="1"/>
                  </a:moveTo>
                  <a:cubicBezTo>
                    <a:pt x="3798" y="1"/>
                    <a:pt x="963" y="3109"/>
                    <a:pt x="613" y="5217"/>
                  </a:cubicBezTo>
                  <a:cubicBezTo>
                    <a:pt x="262" y="7326"/>
                    <a:pt x="1" y="8593"/>
                    <a:pt x="1" y="8593"/>
                  </a:cubicBezTo>
                  <a:lnTo>
                    <a:pt x="21084" y="16328"/>
                  </a:lnTo>
                  <a:cubicBezTo>
                    <a:pt x="21084" y="16328"/>
                    <a:pt x="24295" y="15005"/>
                    <a:pt x="23428" y="13085"/>
                  </a:cubicBezTo>
                  <a:cubicBezTo>
                    <a:pt x="22561" y="11165"/>
                    <a:pt x="12532" y="2638"/>
                    <a:pt x="12532" y="2638"/>
                  </a:cubicBezTo>
                  <a:lnTo>
                    <a:pt x="379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55"/>
            <p:cNvSpPr/>
            <p:nvPr/>
          </p:nvSpPr>
          <p:spPr>
            <a:xfrm>
              <a:off x="3460925" y="4481125"/>
              <a:ext cx="202825" cy="202875"/>
            </a:xfrm>
            <a:custGeom>
              <a:avLst/>
              <a:gdLst/>
              <a:ahLst/>
              <a:cxnLst/>
              <a:rect l="l" t="t" r="r" b="b"/>
              <a:pathLst>
                <a:path w="8113" h="8115" extrusionOk="0">
                  <a:moveTo>
                    <a:pt x="4056" y="1"/>
                  </a:moveTo>
                  <a:cubicBezTo>
                    <a:pt x="1816" y="1"/>
                    <a:pt x="0" y="1817"/>
                    <a:pt x="0" y="4057"/>
                  </a:cubicBezTo>
                  <a:cubicBezTo>
                    <a:pt x="0" y="6298"/>
                    <a:pt x="1816" y="8114"/>
                    <a:pt x="4056" y="8114"/>
                  </a:cubicBezTo>
                  <a:cubicBezTo>
                    <a:pt x="6296" y="8114"/>
                    <a:pt x="8113" y="6298"/>
                    <a:pt x="8113" y="4057"/>
                  </a:cubicBezTo>
                  <a:cubicBezTo>
                    <a:pt x="8113" y="1817"/>
                    <a:pt x="6296" y="1"/>
                    <a:pt x="405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55"/>
            <p:cNvSpPr/>
            <p:nvPr/>
          </p:nvSpPr>
          <p:spPr>
            <a:xfrm>
              <a:off x="3710150" y="4001475"/>
              <a:ext cx="269950" cy="136400"/>
            </a:xfrm>
            <a:custGeom>
              <a:avLst/>
              <a:gdLst/>
              <a:ahLst/>
              <a:cxnLst/>
              <a:rect l="l" t="t" r="r" b="b"/>
              <a:pathLst>
                <a:path w="10798" h="5456" extrusionOk="0">
                  <a:moveTo>
                    <a:pt x="1565" y="1"/>
                  </a:moveTo>
                  <a:cubicBezTo>
                    <a:pt x="992" y="1"/>
                    <a:pt x="451" y="359"/>
                    <a:pt x="252" y="929"/>
                  </a:cubicBezTo>
                  <a:cubicBezTo>
                    <a:pt x="1" y="1651"/>
                    <a:pt x="384" y="2446"/>
                    <a:pt x="1105" y="2697"/>
                  </a:cubicBezTo>
                  <a:lnTo>
                    <a:pt x="8779" y="5378"/>
                  </a:lnTo>
                  <a:cubicBezTo>
                    <a:pt x="8929" y="5431"/>
                    <a:pt x="9082" y="5455"/>
                    <a:pt x="9233" y="5455"/>
                  </a:cubicBezTo>
                  <a:cubicBezTo>
                    <a:pt x="9807" y="5455"/>
                    <a:pt x="10347" y="5096"/>
                    <a:pt x="10546" y="4526"/>
                  </a:cubicBezTo>
                  <a:cubicBezTo>
                    <a:pt x="10797" y="3806"/>
                    <a:pt x="10415" y="3010"/>
                    <a:pt x="9693" y="2759"/>
                  </a:cubicBezTo>
                  <a:lnTo>
                    <a:pt x="2020" y="78"/>
                  </a:lnTo>
                  <a:cubicBezTo>
                    <a:pt x="1870" y="26"/>
                    <a:pt x="1716" y="1"/>
                    <a:pt x="156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55"/>
            <p:cNvSpPr/>
            <p:nvPr/>
          </p:nvSpPr>
          <p:spPr>
            <a:xfrm>
              <a:off x="3512625" y="4071175"/>
              <a:ext cx="354950" cy="574825"/>
            </a:xfrm>
            <a:custGeom>
              <a:avLst/>
              <a:gdLst/>
              <a:ahLst/>
              <a:cxnLst/>
              <a:rect l="l" t="t" r="r" b="b"/>
              <a:pathLst>
                <a:path w="14198" h="22993" extrusionOk="0">
                  <a:moveTo>
                    <a:pt x="11618" y="1"/>
                  </a:moveTo>
                  <a:lnTo>
                    <a:pt x="0" y="21605"/>
                  </a:lnTo>
                  <a:lnTo>
                    <a:pt x="2580" y="22992"/>
                  </a:lnTo>
                  <a:lnTo>
                    <a:pt x="14198" y="1388"/>
                  </a:lnTo>
                  <a:lnTo>
                    <a:pt x="1161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55"/>
            <p:cNvSpPr/>
            <p:nvPr/>
          </p:nvSpPr>
          <p:spPr>
            <a:xfrm>
              <a:off x="2667500" y="955100"/>
              <a:ext cx="1742275" cy="1131825"/>
            </a:xfrm>
            <a:custGeom>
              <a:avLst/>
              <a:gdLst/>
              <a:ahLst/>
              <a:cxnLst/>
              <a:rect l="l" t="t" r="r" b="b"/>
              <a:pathLst>
                <a:path w="69691" h="45273" extrusionOk="0">
                  <a:moveTo>
                    <a:pt x="53649" y="0"/>
                  </a:moveTo>
                  <a:cubicBezTo>
                    <a:pt x="51445" y="0"/>
                    <a:pt x="48985" y="294"/>
                    <a:pt x="46257" y="944"/>
                  </a:cubicBezTo>
                  <a:cubicBezTo>
                    <a:pt x="29314" y="4978"/>
                    <a:pt x="0" y="32845"/>
                    <a:pt x="0" y="32845"/>
                  </a:cubicBezTo>
                  <a:cubicBezTo>
                    <a:pt x="0" y="32845"/>
                    <a:pt x="0" y="45272"/>
                    <a:pt x="25841" y="45272"/>
                  </a:cubicBezTo>
                  <a:cubicBezTo>
                    <a:pt x="29504" y="45272"/>
                    <a:pt x="33687" y="45023"/>
                    <a:pt x="38462" y="44452"/>
                  </a:cubicBezTo>
                  <a:cubicBezTo>
                    <a:pt x="38462" y="44452"/>
                    <a:pt x="68525" y="23805"/>
                    <a:pt x="69159" y="15200"/>
                  </a:cubicBezTo>
                  <a:cubicBezTo>
                    <a:pt x="69690" y="7979"/>
                    <a:pt x="65135" y="0"/>
                    <a:pt x="536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55"/>
            <p:cNvSpPr/>
            <p:nvPr/>
          </p:nvSpPr>
          <p:spPr>
            <a:xfrm>
              <a:off x="2840125" y="1312550"/>
              <a:ext cx="1214575" cy="565625"/>
            </a:xfrm>
            <a:custGeom>
              <a:avLst/>
              <a:gdLst/>
              <a:ahLst/>
              <a:cxnLst/>
              <a:rect l="l" t="t" r="r" b="b"/>
              <a:pathLst>
                <a:path w="48583" h="22625" extrusionOk="0">
                  <a:moveTo>
                    <a:pt x="7640" y="1"/>
                  </a:moveTo>
                  <a:lnTo>
                    <a:pt x="0" y="7828"/>
                  </a:lnTo>
                  <a:cubicBezTo>
                    <a:pt x="0" y="7828"/>
                    <a:pt x="19332" y="22624"/>
                    <a:pt x="37592" y="22624"/>
                  </a:cubicBezTo>
                  <a:cubicBezTo>
                    <a:pt x="39474" y="22624"/>
                    <a:pt x="41345" y="22467"/>
                    <a:pt x="43182" y="22120"/>
                  </a:cubicBezTo>
                  <a:cubicBezTo>
                    <a:pt x="43494" y="22060"/>
                    <a:pt x="43782" y="21910"/>
                    <a:pt x="44009" y="21688"/>
                  </a:cubicBezTo>
                  <a:lnTo>
                    <a:pt x="48582" y="17283"/>
                  </a:lnTo>
                  <a:cubicBezTo>
                    <a:pt x="48582" y="17283"/>
                    <a:pt x="16213" y="12672"/>
                    <a:pt x="764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55"/>
            <p:cNvSpPr/>
            <p:nvPr/>
          </p:nvSpPr>
          <p:spPr>
            <a:xfrm>
              <a:off x="3313700" y="863550"/>
              <a:ext cx="1163300" cy="441425"/>
            </a:xfrm>
            <a:custGeom>
              <a:avLst/>
              <a:gdLst/>
              <a:ahLst/>
              <a:cxnLst/>
              <a:rect l="l" t="t" r="r" b="b"/>
              <a:pathLst>
                <a:path w="46532" h="17657" extrusionOk="0">
                  <a:moveTo>
                    <a:pt x="20001" y="1"/>
                  </a:moveTo>
                  <a:cubicBezTo>
                    <a:pt x="8301" y="1"/>
                    <a:pt x="0" y="7749"/>
                    <a:pt x="0" y="7749"/>
                  </a:cubicBezTo>
                  <a:lnTo>
                    <a:pt x="12384" y="7218"/>
                  </a:lnTo>
                  <a:cubicBezTo>
                    <a:pt x="12559" y="6956"/>
                    <a:pt x="18170" y="5227"/>
                    <a:pt x="24722" y="5227"/>
                  </a:cubicBezTo>
                  <a:cubicBezTo>
                    <a:pt x="31437" y="5227"/>
                    <a:pt x="39141" y="7044"/>
                    <a:pt x="42992" y="14119"/>
                  </a:cubicBezTo>
                  <a:lnTo>
                    <a:pt x="44585" y="17657"/>
                  </a:lnTo>
                  <a:cubicBezTo>
                    <a:pt x="44585" y="17657"/>
                    <a:pt x="46531" y="8457"/>
                    <a:pt x="29900" y="1911"/>
                  </a:cubicBezTo>
                  <a:cubicBezTo>
                    <a:pt x="26423" y="542"/>
                    <a:pt x="23093" y="1"/>
                    <a:pt x="200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55"/>
            <p:cNvSpPr/>
            <p:nvPr/>
          </p:nvSpPr>
          <p:spPr>
            <a:xfrm>
              <a:off x="2685375" y="1109975"/>
              <a:ext cx="708150" cy="512550"/>
            </a:xfrm>
            <a:custGeom>
              <a:avLst/>
              <a:gdLst/>
              <a:ahLst/>
              <a:cxnLst/>
              <a:rect l="l" t="t" r="r" b="b"/>
              <a:pathLst>
                <a:path w="28326" h="20502" extrusionOk="0">
                  <a:moveTo>
                    <a:pt x="20436" y="1"/>
                  </a:moveTo>
                  <a:cubicBezTo>
                    <a:pt x="13268" y="1"/>
                    <a:pt x="5782" y="5092"/>
                    <a:pt x="3361" y="7858"/>
                  </a:cubicBezTo>
                  <a:cubicBezTo>
                    <a:pt x="0" y="11699"/>
                    <a:pt x="6082" y="20502"/>
                    <a:pt x="6082" y="20502"/>
                  </a:cubicBezTo>
                  <a:lnTo>
                    <a:pt x="28326" y="2738"/>
                  </a:lnTo>
                  <a:cubicBezTo>
                    <a:pt x="25954" y="768"/>
                    <a:pt x="23219" y="1"/>
                    <a:pt x="204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28"/>
          <p:cNvSpPr txBox="1">
            <a:spLocks noGrp="1"/>
          </p:cNvSpPr>
          <p:nvPr>
            <p:ph type="body" idx="1"/>
          </p:nvPr>
        </p:nvSpPr>
        <p:spPr>
          <a:xfrm>
            <a:off x="878850" y="1228675"/>
            <a:ext cx="7386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50" dirty="0">
                <a:solidFill>
                  <a:schemeClr val="dk1"/>
                </a:solidFill>
                <a:latin typeface="HomepageBaukasten Book" pitchFamily="50" charset="0"/>
              </a:rPr>
              <a:t>Here’s what </a:t>
            </a:r>
            <a:r>
              <a:rPr lang="en-US" sz="1250" dirty="0">
                <a:solidFill>
                  <a:schemeClr val="dk1"/>
                </a:solidFill>
                <a:latin typeface="HomepageBaukasten Book" pitchFamily="50" charset="0"/>
              </a:rPr>
              <a:t>we have to offer you through this app</a:t>
            </a:r>
            <a:r>
              <a:rPr lang="en" sz="1250" dirty="0">
                <a:solidFill>
                  <a:schemeClr val="dk1"/>
                </a:solidFill>
                <a:latin typeface="HomepageBaukasten Book" pitchFamily="50" charset="0"/>
              </a:rPr>
              <a:t>: </a:t>
            </a:r>
            <a:endParaRPr sz="1250" dirty="0">
              <a:solidFill>
                <a:schemeClr val="dk1"/>
              </a:solidFill>
              <a:latin typeface="HomepageBaukasten Book" pitchFamily="50" charset="0"/>
            </a:endParaRPr>
          </a:p>
          <a:p>
            <a:pPr marL="0" lvl="0" indent="0" algn="l" rtl="0">
              <a:spcBef>
                <a:spcPts val="0"/>
              </a:spcBef>
              <a:spcAft>
                <a:spcPts val="0"/>
              </a:spcAft>
              <a:buClr>
                <a:schemeClr val="dk1"/>
              </a:buClr>
              <a:buSzPts val="1100"/>
              <a:buFont typeface="Arial"/>
              <a:buNone/>
            </a:pPr>
            <a:endParaRPr sz="1250" dirty="0">
              <a:solidFill>
                <a:schemeClr val="dk1"/>
              </a:solidFill>
              <a:latin typeface="HomepageBaukasten Book" pitchFamily="50" charset="0"/>
            </a:endParaRPr>
          </a:p>
          <a:p>
            <a:pPr marL="457200" lvl="0" indent="-307975" algn="l" rtl="0">
              <a:spcBef>
                <a:spcPts val="0"/>
              </a:spcBef>
              <a:spcAft>
                <a:spcPts val="0"/>
              </a:spcAft>
              <a:buClr>
                <a:schemeClr val="dk1"/>
              </a:buClr>
              <a:buSzPts val="1250"/>
              <a:buAutoNum type="arabicPeriod"/>
            </a:pPr>
            <a:r>
              <a:rPr lang="en-US" sz="1250" dirty="0">
                <a:solidFill>
                  <a:schemeClr val="dk1"/>
                </a:solidFill>
                <a:latin typeface="HomepageBaukasten Book" pitchFamily="50" charset="0"/>
              </a:rPr>
              <a:t>A platform for students of the campus to help receive their food as earliest as possible.</a:t>
            </a:r>
            <a:endParaRPr sz="1250" b="1" dirty="0">
              <a:solidFill>
                <a:schemeClr val="dk1"/>
              </a:solidFill>
              <a:latin typeface="HomepageBaukasten Book" pitchFamily="50" charset="0"/>
            </a:endParaRPr>
          </a:p>
          <a:p>
            <a:pPr marL="457200" lvl="0" indent="-307975" algn="l" rtl="0">
              <a:spcBef>
                <a:spcPts val="0"/>
              </a:spcBef>
              <a:spcAft>
                <a:spcPts val="0"/>
              </a:spcAft>
              <a:buClr>
                <a:schemeClr val="dk1"/>
              </a:buClr>
              <a:buSzPts val="1250"/>
              <a:buAutoNum type="arabicPeriod"/>
            </a:pPr>
            <a:r>
              <a:rPr lang="en-US" sz="1250" dirty="0">
                <a:solidFill>
                  <a:schemeClr val="dk1"/>
                </a:solidFill>
                <a:latin typeface="HomepageBaukasten Book" pitchFamily="50" charset="0"/>
              </a:rPr>
              <a:t>Registration of individual ID’s</a:t>
            </a:r>
            <a:endParaRPr sz="1250" dirty="0">
              <a:solidFill>
                <a:schemeClr val="dk1"/>
              </a:solidFill>
              <a:latin typeface="HomepageBaukasten Book" pitchFamily="50" charset="0"/>
            </a:endParaRPr>
          </a:p>
          <a:p>
            <a:pPr marL="457200" lvl="0" indent="-307975" algn="l" rtl="0">
              <a:spcBef>
                <a:spcPts val="0"/>
              </a:spcBef>
              <a:spcAft>
                <a:spcPts val="0"/>
              </a:spcAft>
              <a:buClr>
                <a:schemeClr val="dk1"/>
              </a:buClr>
              <a:buSzPts val="1250"/>
              <a:buAutoNum type="arabicPeriod"/>
            </a:pPr>
            <a:r>
              <a:rPr lang="en-US" sz="1250" dirty="0">
                <a:solidFill>
                  <a:schemeClr val="dk1"/>
                </a:solidFill>
                <a:latin typeface="HomepageBaukasten Book" pitchFamily="50" charset="0"/>
              </a:rPr>
              <a:t>User Profile for Self information.</a:t>
            </a:r>
            <a:endParaRPr sz="1250" dirty="0">
              <a:solidFill>
                <a:schemeClr val="dk1"/>
              </a:solidFill>
              <a:latin typeface="HomepageBaukasten Book" pitchFamily="50" charset="0"/>
            </a:endParaRPr>
          </a:p>
          <a:p>
            <a:pPr marL="457200" lvl="0" indent="-307975" algn="l" rtl="0">
              <a:spcBef>
                <a:spcPts val="0"/>
              </a:spcBef>
              <a:spcAft>
                <a:spcPts val="0"/>
              </a:spcAft>
              <a:buClr>
                <a:schemeClr val="dk1"/>
              </a:buClr>
              <a:buSzPts val="1250"/>
              <a:buAutoNum type="arabicPeriod"/>
            </a:pPr>
            <a:r>
              <a:rPr lang="en-US" sz="1250" dirty="0">
                <a:solidFill>
                  <a:schemeClr val="dk1"/>
                </a:solidFill>
                <a:latin typeface="HomepageBaukasten Book" pitchFamily="50" charset="0"/>
              </a:rPr>
              <a:t>Menu cards to let you order food from any canteen/café/restaurant present anywhere in the campus from your mobile device.</a:t>
            </a:r>
            <a:endParaRPr sz="1250" dirty="0">
              <a:solidFill>
                <a:schemeClr val="dk1"/>
              </a:solidFill>
              <a:latin typeface="HomepageBaukasten Book" pitchFamily="50" charset="0"/>
            </a:endParaRPr>
          </a:p>
          <a:p>
            <a:pPr marL="457200" lvl="0" indent="-307975" algn="l" rtl="0">
              <a:spcBef>
                <a:spcPts val="0"/>
              </a:spcBef>
              <a:spcAft>
                <a:spcPts val="0"/>
              </a:spcAft>
              <a:buClr>
                <a:schemeClr val="dk1"/>
              </a:buClr>
              <a:buSzPts val="1250"/>
              <a:buAutoNum type="arabicPeriod"/>
            </a:pPr>
            <a:r>
              <a:rPr lang="en-US" sz="1250" b="1" dirty="0">
                <a:solidFill>
                  <a:schemeClr val="dk1"/>
                </a:solidFill>
                <a:uFill>
                  <a:noFill/>
                </a:uFill>
                <a:latin typeface="HomepageBaukasten Book" pitchFamily="50" charset="0"/>
              </a:rPr>
              <a:t>That’s how you’ll do it:</a:t>
            </a:r>
            <a:endParaRPr sz="1250" dirty="0">
              <a:solidFill>
                <a:schemeClr val="dk1"/>
              </a:solidFill>
              <a:latin typeface="HomepageBaukasten Book" pitchFamily="50" charset="0"/>
            </a:endParaRPr>
          </a:p>
          <a:p>
            <a:pPr marL="914400" lvl="0" indent="-307975">
              <a:buClr>
                <a:schemeClr val="dk1"/>
              </a:buClr>
              <a:buSzPts val="1250"/>
            </a:pPr>
            <a:r>
              <a:rPr lang="en-US" sz="1250" dirty="0">
                <a:solidFill>
                  <a:schemeClr val="dk1"/>
                </a:solidFill>
                <a:latin typeface="HomepageBaukasten Book" pitchFamily="50" charset="0"/>
              </a:rPr>
              <a:t>Select from the menu cards of canteen/café/restaurant present in the campus.</a:t>
            </a:r>
            <a:endParaRPr sz="1250" dirty="0">
              <a:solidFill>
                <a:schemeClr val="dk1"/>
              </a:solidFill>
              <a:latin typeface="HomepageBaukasten Book" pitchFamily="50" charset="0"/>
            </a:endParaRPr>
          </a:p>
          <a:p>
            <a:pPr marL="914400" lvl="0" indent="-307975" algn="l" rtl="0">
              <a:spcBef>
                <a:spcPts val="0"/>
              </a:spcBef>
              <a:spcAft>
                <a:spcPts val="0"/>
              </a:spcAft>
              <a:buClr>
                <a:schemeClr val="dk1"/>
              </a:buClr>
              <a:buSzPts val="1250"/>
              <a:buChar char="●"/>
            </a:pPr>
            <a:r>
              <a:rPr lang="en-US" sz="1250" dirty="0">
                <a:solidFill>
                  <a:schemeClr val="dk1"/>
                </a:solidFill>
                <a:latin typeface="HomepageBaukasten Book" pitchFamily="50" charset="0"/>
              </a:rPr>
              <a:t>Add them to your cart, verify your order.</a:t>
            </a:r>
            <a:endParaRPr sz="1250" dirty="0">
              <a:solidFill>
                <a:schemeClr val="dk1"/>
              </a:solidFill>
              <a:latin typeface="HomepageBaukasten Book" pitchFamily="50" charset="0"/>
            </a:endParaRPr>
          </a:p>
          <a:p>
            <a:pPr marL="914400" lvl="0" indent="-307975" algn="l" rtl="0">
              <a:spcBef>
                <a:spcPts val="0"/>
              </a:spcBef>
              <a:spcAft>
                <a:spcPts val="0"/>
              </a:spcAft>
              <a:buClr>
                <a:schemeClr val="dk1"/>
              </a:buClr>
              <a:buSzPts val="1250"/>
              <a:buChar char="●"/>
            </a:pPr>
            <a:r>
              <a:rPr lang="en-US" sz="1250" b="1" dirty="0">
                <a:solidFill>
                  <a:schemeClr val="dk1"/>
                </a:solidFill>
                <a:uFill>
                  <a:noFill/>
                </a:uFill>
                <a:latin typeface="HomepageBaukasten Book" pitchFamily="50" charset="0"/>
              </a:rPr>
              <a:t>Pay for </a:t>
            </a:r>
            <a:r>
              <a:rPr lang="en-US" sz="1250" dirty="0">
                <a:solidFill>
                  <a:schemeClr val="dk1"/>
                </a:solidFill>
                <a:uFill>
                  <a:noFill/>
                </a:uFill>
                <a:latin typeface="HomepageBaukasten Book" pitchFamily="50" charset="0"/>
              </a:rPr>
              <a:t>the selected and confirm the order.</a:t>
            </a:r>
          </a:p>
          <a:p>
            <a:pPr marL="914400" lvl="0" indent="-307975" algn="l" rtl="0">
              <a:spcBef>
                <a:spcPts val="0"/>
              </a:spcBef>
              <a:spcAft>
                <a:spcPts val="0"/>
              </a:spcAft>
              <a:buClr>
                <a:schemeClr val="dk1"/>
              </a:buClr>
              <a:buSzPts val="1250"/>
              <a:buChar char="●"/>
            </a:pPr>
            <a:r>
              <a:rPr lang="en-US" sz="1250" dirty="0">
                <a:solidFill>
                  <a:schemeClr val="dk1"/>
                </a:solidFill>
                <a:uFill>
                  <a:noFill/>
                </a:uFill>
                <a:latin typeface="HomepageBaukasten Book" pitchFamily="50" charset="0"/>
              </a:rPr>
              <a:t>Receive a token number for the order</a:t>
            </a:r>
          </a:p>
          <a:p>
            <a:pPr marL="914400" lvl="0" indent="-307975" algn="l" rtl="0">
              <a:spcBef>
                <a:spcPts val="0"/>
              </a:spcBef>
              <a:spcAft>
                <a:spcPts val="0"/>
              </a:spcAft>
              <a:buClr>
                <a:schemeClr val="dk1"/>
              </a:buClr>
              <a:buSzPts val="1250"/>
              <a:buChar char="●"/>
            </a:pPr>
            <a:r>
              <a:rPr lang="en-US" sz="1250" dirty="0">
                <a:solidFill>
                  <a:schemeClr val="dk1"/>
                </a:solidFill>
                <a:uFill>
                  <a:noFill/>
                </a:uFill>
                <a:latin typeface="HomepageBaukasten Book" pitchFamily="50" charset="0"/>
              </a:rPr>
              <a:t>Show the token to the restaurant of the order and receive the meal hot and fresh and fast.</a:t>
            </a:r>
            <a:endParaRPr sz="1250" dirty="0">
              <a:solidFill>
                <a:srgbClr val="211436"/>
              </a:solidFill>
              <a:latin typeface="HomepageBaukasten Book" pitchFamily="50" charset="0"/>
            </a:endParaRPr>
          </a:p>
          <a:p>
            <a:pPr marL="0" lvl="0" indent="0" algn="l" rtl="0">
              <a:spcBef>
                <a:spcPts val="0"/>
              </a:spcBef>
              <a:spcAft>
                <a:spcPts val="1600"/>
              </a:spcAft>
              <a:buNone/>
            </a:pPr>
            <a:endParaRPr dirty="0"/>
          </a:p>
        </p:txBody>
      </p:sp>
      <p:sp>
        <p:nvSpPr>
          <p:cNvPr id="252" name="Google Shape;252;p28"/>
          <p:cNvSpPr txBox="1">
            <a:spLocks noGrp="1"/>
          </p:cNvSpPr>
          <p:nvPr>
            <p:ph type="title"/>
          </p:nvPr>
        </p:nvSpPr>
        <p:spPr>
          <a:xfrm>
            <a:off x="796050" y="201100"/>
            <a:ext cx="75519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Contents of This </a:t>
            </a:r>
            <a:r>
              <a:rPr lang="en-US" dirty="0"/>
              <a:t>Application</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29"/>
          <p:cNvSpPr txBox="1">
            <a:spLocks noGrp="1"/>
          </p:cNvSpPr>
          <p:nvPr>
            <p:ph type="title"/>
          </p:nvPr>
        </p:nvSpPr>
        <p:spPr>
          <a:xfrm>
            <a:off x="1838644" y="1782126"/>
            <a:ext cx="1604700" cy="148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Problem vs. Solution</a:t>
            </a:r>
            <a:endParaRPr/>
          </a:p>
        </p:txBody>
      </p:sp>
      <p:sp>
        <p:nvSpPr>
          <p:cNvPr id="259" name="Google Shape;259;p29"/>
          <p:cNvSpPr txBox="1">
            <a:spLocks noGrp="1"/>
          </p:cNvSpPr>
          <p:nvPr>
            <p:ph type="subTitle" idx="1"/>
          </p:nvPr>
        </p:nvSpPr>
        <p:spPr>
          <a:xfrm>
            <a:off x="1838644" y="3199626"/>
            <a:ext cx="1604700" cy="1235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latin typeface="HomepageBaukasten Book" pitchFamily="50" charset="0"/>
              </a:rPr>
              <a:t>Why this android application?</a:t>
            </a:r>
            <a:endParaRPr dirty="0">
              <a:latin typeface="HomepageBaukasten Book" pitchFamily="50" charset="0"/>
            </a:endParaRPr>
          </a:p>
          <a:p>
            <a:pPr marL="0" lvl="0" indent="0" algn="ctr" rtl="0">
              <a:spcBef>
                <a:spcPts val="0"/>
              </a:spcBef>
              <a:spcAft>
                <a:spcPts val="0"/>
              </a:spcAft>
              <a:buNone/>
            </a:pPr>
            <a:endParaRPr dirty="0"/>
          </a:p>
        </p:txBody>
      </p:sp>
      <p:sp>
        <p:nvSpPr>
          <p:cNvPr id="260" name="Google Shape;260;p29"/>
          <p:cNvSpPr txBox="1">
            <a:spLocks noGrp="1"/>
          </p:cNvSpPr>
          <p:nvPr>
            <p:ph type="title" idx="2"/>
          </p:nvPr>
        </p:nvSpPr>
        <p:spPr>
          <a:xfrm>
            <a:off x="3560733" y="1782126"/>
            <a:ext cx="1604700" cy="148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All about the Product</a:t>
            </a:r>
            <a:endParaRPr/>
          </a:p>
        </p:txBody>
      </p:sp>
      <p:sp>
        <p:nvSpPr>
          <p:cNvPr id="261" name="Google Shape;261;p29"/>
          <p:cNvSpPr txBox="1">
            <a:spLocks noGrp="1"/>
          </p:cNvSpPr>
          <p:nvPr>
            <p:ph type="subTitle" idx="3"/>
          </p:nvPr>
        </p:nvSpPr>
        <p:spPr>
          <a:xfrm>
            <a:off x="3560733" y="3199626"/>
            <a:ext cx="1604700" cy="1235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latin typeface="HomepageBaukasten Book" pitchFamily="50" charset="0"/>
              </a:rPr>
              <a:t>A brief description on the project</a:t>
            </a:r>
            <a:endParaRPr dirty="0">
              <a:latin typeface="HomepageBaukasten Book" pitchFamily="50" charset="0"/>
            </a:endParaRPr>
          </a:p>
        </p:txBody>
      </p:sp>
      <p:sp>
        <p:nvSpPr>
          <p:cNvPr id="262" name="Google Shape;262;p29"/>
          <p:cNvSpPr txBox="1">
            <a:spLocks noGrp="1"/>
          </p:cNvSpPr>
          <p:nvPr>
            <p:ph type="title" idx="4"/>
          </p:nvPr>
        </p:nvSpPr>
        <p:spPr>
          <a:xfrm>
            <a:off x="5282823" y="1782126"/>
            <a:ext cx="1604700" cy="148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Scope of this project</a:t>
            </a:r>
            <a:endParaRPr dirty="0"/>
          </a:p>
        </p:txBody>
      </p:sp>
      <p:sp>
        <p:nvSpPr>
          <p:cNvPr id="263" name="Google Shape;263;p29"/>
          <p:cNvSpPr txBox="1">
            <a:spLocks noGrp="1"/>
          </p:cNvSpPr>
          <p:nvPr>
            <p:ph type="subTitle" idx="5"/>
          </p:nvPr>
        </p:nvSpPr>
        <p:spPr>
          <a:xfrm>
            <a:off x="5282823" y="3199626"/>
            <a:ext cx="1604700" cy="1235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latin typeface="HomepageBaukasten Book" pitchFamily="50" charset="0"/>
              </a:rPr>
              <a:t>Overview of the project’s scope</a:t>
            </a:r>
            <a:endParaRPr dirty="0">
              <a:latin typeface="HomepageBaukasten Book" pitchFamily="50" charset="0"/>
            </a:endParaRPr>
          </a:p>
        </p:txBody>
      </p:sp>
      <p:sp>
        <p:nvSpPr>
          <p:cNvPr id="264" name="Google Shape;264;p29"/>
          <p:cNvSpPr/>
          <p:nvPr/>
        </p:nvSpPr>
        <p:spPr>
          <a:xfrm>
            <a:off x="2049256" y="671776"/>
            <a:ext cx="1183500" cy="13248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9"/>
          <p:cNvSpPr/>
          <p:nvPr/>
        </p:nvSpPr>
        <p:spPr>
          <a:xfrm>
            <a:off x="3771344" y="671776"/>
            <a:ext cx="1183500" cy="13248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9"/>
          <p:cNvSpPr/>
          <p:nvPr/>
        </p:nvSpPr>
        <p:spPr>
          <a:xfrm>
            <a:off x="5493406" y="671776"/>
            <a:ext cx="1183500" cy="13248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9"/>
          <p:cNvSpPr txBox="1">
            <a:spLocks noGrp="1"/>
          </p:cNvSpPr>
          <p:nvPr>
            <p:ph type="title" idx="8"/>
          </p:nvPr>
        </p:nvSpPr>
        <p:spPr>
          <a:xfrm>
            <a:off x="1607656" y="964851"/>
            <a:ext cx="2066700" cy="1406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01</a:t>
            </a:r>
            <a:endParaRPr/>
          </a:p>
        </p:txBody>
      </p:sp>
      <p:sp>
        <p:nvSpPr>
          <p:cNvPr id="271" name="Google Shape;271;p29"/>
          <p:cNvSpPr txBox="1">
            <a:spLocks noGrp="1"/>
          </p:cNvSpPr>
          <p:nvPr>
            <p:ph type="title" idx="9"/>
          </p:nvPr>
        </p:nvSpPr>
        <p:spPr>
          <a:xfrm>
            <a:off x="3329731" y="964851"/>
            <a:ext cx="2066700" cy="1406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02</a:t>
            </a:r>
            <a:endParaRPr/>
          </a:p>
        </p:txBody>
      </p:sp>
      <p:sp>
        <p:nvSpPr>
          <p:cNvPr id="272" name="Google Shape;272;p29"/>
          <p:cNvSpPr txBox="1">
            <a:spLocks noGrp="1"/>
          </p:cNvSpPr>
          <p:nvPr>
            <p:ph type="title" idx="13"/>
          </p:nvPr>
        </p:nvSpPr>
        <p:spPr>
          <a:xfrm>
            <a:off x="5051831" y="964851"/>
            <a:ext cx="2066700" cy="1406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03</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0"/>
          <p:cNvSpPr/>
          <p:nvPr/>
        </p:nvSpPr>
        <p:spPr>
          <a:xfrm rot="10800000" flipH="1">
            <a:off x="-39943" y="1204874"/>
            <a:ext cx="4273124" cy="2726278"/>
          </a:xfrm>
          <a:custGeom>
            <a:avLst/>
            <a:gdLst/>
            <a:ahLst/>
            <a:cxnLst/>
            <a:rect l="l" t="t" r="r" b="b"/>
            <a:pathLst>
              <a:path w="186822" h="157985" extrusionOk="0">
                <a:moveTo>
                  <a:pt x="91145" y="1"/>
                </a:moveTo>
                <a:cubicBezTo>
                  <a:pt x="83069" y="1"/>
                  <a:pt x="75289" y="5146"/>
                  <a:pt x="70242" y="11684"/>
                </a:cubicBezTo>
                <a:cubicBezTo>
                  <a:pt x="64470" y="19161"/>
                  <a:pt x="61385" y="28296"/>
                  <a:pt x="57534" y="36921"/>
                </a:cubicBezTo>
                <a:cubicBezTo>
                  <a:pt x="53683" y="45547"/>
                  <a:pt x="48606" y="54190"/>
                  <a:pt x="40421" y="58906"/>
                </a:cubicBezTo>
                <a:cubicBezTo>
                  <a:pt x="32607" y="63409"/>
                  <a:pt x="22888" y="63771"/>
                  <a:pt x="15215" y="68510"/>
                </a:cubicBezTo>
                <a:cubicBezTo>
                  <a:pt x="4141" y="75350"/>
                  <a:pt x="1" y="90547"/>
                  <a:pt x="3903" y="102964"/>
                </a:cubicBezTo>
                <a:cubicBezTo>
                  <a:pt x="7804" y="115382"/>
                  <a:pt x="18408" y="124900"/>
                  <a:pt x="30388" y="129989"/>
                </a:cubicBezTo>
                <a:cubicBezTo>
                  <a:pt x="42021" y="134933"/>
                  <a:pt x="54885" y="136165"/>
                  <a:pt x="67538" y="136165"/>
                </a:cubicBezTo>
                <a:cubicBezTo>
                  <a:pt x="67915" y="136165"/>
                  <a:pt x="68293" y="136164"/>
                  <a:pt x="68670" y="136162"/>
                </a:cubicBezTo>
                <a:cubicBezTo>
                  <a:pt x="71151" y="136148"/>
                  <a:pt x="73662" y="136098"/>
                  <a:pt x="76171" y="136098"/>
                </a:cubicBezTo>
                <a:cubicBezTo>
                  <a:pt x="83592" y="136098"/>
                  <a:pt x="91005" y="136539"/>
                  <a:pt x="97639" y="139671"/>
                </a:cubicBezTo>
                <a:cubicBezTo>
                  <a:pt x="105490" y="143379"/>
                  <a:pt x="111304" y="150460"/>
                  <a:pt x="119003" y="154473"/>
                </a:cubicBezTo>
                <a:cubicBezTo>
                  <a:pt x="123471" y="156801"/>
                  <a:pt x="128510" y="157984"/>
                  <a:pt x="133547" y="157984"/>
                </a:cubicBezTo>
                <a:cubicBezTo>
                  <a:pt x="137128" y="157984"/>
                  <a:pt x="140707" y="157386"/>
                  <a:pt x="144079" y="156175"/>
                </a:cubicBezTo>
                <a:cubicBezTo>
                  <a:pt x="168362" y="147455"/>
                  <a:pt x="180365" y="110227"/>
                  <a:pt x="184842" y="87706"/>
                </a:cubicBezTo>
                <a:cubicBezTo>
                  <a:pt x="186018" y="81789"/>
                  <a:pt x="186821" y="75647"/>
                  <a:pt x="185541" y="69753"/>
                </a:cubicBezTo>
                <a:cubicBezTo>
                  <a:pt x="184259" y="63857"/>
                  <a:pt x="180546" y="58199"/>
                  <a:pt x="174931" y="55993"/>
                </a:cubicBezTo>
                <a:cubicBezTo>
                  <a:pt x="172945" y="55214"/>
                  <a:pt x="170924" y="54904"/>
                  <a:pt x="168876" y="54904"/>
                </a:cubicBezTo>
                <a:cubicBezTo>
                  <a:pt x="160991" y="54904"/>
                  <a:pt x="152710" y="59492"/>
                  <a:pt x="144539" y="59492"/>
                </a:cubicBezTo>
                <a:cubicBezTo>
                  <a:pt x="143674" y="59492"/>
                  <a:pt x="142810" y="59440"/>
                  <a:pt x="141948" y="59327"/>
                </a:cubicBezTo>
                <a:cubicBezTo>
                  <a:pt x="133155" y="58167"/>
                  <a:pt x="126439" y="50691"/>
                  <a:pt x="122614" y="42689"/>
                </a:cubicBezTo>
                <a:cubicBezTo>
                  <a:pt x="118789" y="34689"/>
                  <a:pt x="117040" y="25835"/>
                  <a:pt x="113372" y="17761"/>
                </a:cubicBezTo>
                <a:cubicBezTo>
                  <a:pt x="109704" y="9688"/>
                  <a:pt x="103348" y="2002"/>
                  <a:pt x="94638" y="331"/>
                </a:cubicBezTo>
                <a:cubicBezTo>
                  <a:pt x="93473" y="107"/>
                  <a:pt x="92306" y="1"/>
                  <a:pt x="911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0"/>
          <p:cNvSpPr txBox="1">
            <a:spLocks noGrp="1"/>
          </p:cNvSpPr>
          <p:nvPr>
            <p:ph type="title"/>
          </p:nvPr>
        </p:nvSpPr>
        <p:spPr>
          <a:xfrm>
            <a:off x="796050" y="201100"/>
            <a:ext cx="75519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Introduction</a:t>
            </a:r>
            <a:endParaRPr dirty="0"/>
          </a:p>
        </p:txBody>
      </p:sp>
      <p:sp>
        <p:nvSpPr>
          <p:cNvPr id="280" name="Google Shape;280;p30"/>
          <p:cNvSpPr txBox="1">
            <a:spLocks noGrp="1"/>
          </p:cNvSpPr>
          <p:nvPr>
            <p:ph type="body" idx="1"/>
          </p:nvPr>
        </p:nvSpPr>
        <p:spPr>
          <a:xfrm>
            <a:off x="3643042" y="1162493"/>
            <a:ext cx="5422986" cy="3981007"/>
          </a:xfrm>
          <a:prstGeom prst="rect">
            <a:avLst/>
          </a:prstGeom>
        </p:spPr>
        <p:txBody>
          <a:bodyPr spcFirstLastPara="1" wrap="square" lIns="91425" tIns="91425" rIns="91425" bIns="91425" anchor="t" anchorCtr="0">
            <a:noAutofit/>
          </a:bodyPr>
          <a:lstStyle/>
          <a:p>
            <a:pPr marL="127000" indent="0" algn="ctr">
              <a:buNone/>
            </a:pPr>
            <a:r>
              <a:rPr lang="en-US" sz="1000" dirty="0">
                <a:latin typeface="HomepageBaukasten Book" pitchFamily="50" charset="0"/>
              </a:rPr>
              <a:t>In today’s age of fast canteen automation in the canteen, many canteens have chosen to focus on quick preparation and speedy delivery of orders. Until very recently, all of this delivery of orders were placed over the phone, but there are many disadvantages to this system, including the inconvenience of the customer needing to have a physical copy of the menu, lack of a visual confirmation that the order was placed correctly, and the necessity for the canteen to have an employee answering the phone and taking orders. </a:t>
            </a:r>
          </a:p>
          <a:p>
            <a:pPr marL="127000" indent="0" algn="ctr">
              <a:buNone/>
            </a:pPr>
            <a:r>
              <a:rPr lang="en-US" sz="1000" dirty="0">
                <a:latin typeface="HomepageBaukasten Book" pitchFamily="50" charset="0"/>
              </a:rPr>
              <a:t> </a:t>
            </a:r>
          </a:p>
          <a:p>
            <a:pPr marL="127000" indent="0" algn="ctr">
              <a:buNone/>
            </a:pPr>
            <a:r>
              <a:rPr lang="en-US" sz="1000" dirty="0">
                <a:latin typeface="HomepageBaukasten Book" pitchFamily="50" charset="0"/>
              </a:rPr>
              <a:t>The main advantage of an online ordering system is that it greatly simplifies the ordering process for both the customer and the canteen. When the customer visits the ordering page of the app, they are presented with an interactive and up-to-date menu, complete with all available options and adjusting prices based on the selected options. After making a selection, the item is then added to their order, which the customer can review the details at any time before checking out. This provides instant visual confirmation of what was selected. </a:t>
            </a:r>
          </a:p>
          <a:p>
            <a:pPr marL="127000" indent="0" algn="ctr">
              <a:buNone/>
            </a:pPr>
            <a:r>
              <a:rPr lang="en-US" sz="1000" dirty="0">
                <a:latin typeface="HomepageBaukasten Book" pitchFamily="50" charset="0"/>
              </a:rPr>
              <a:t> </a:t>
            </a:r>
          </a:p>
          <a:p>
            <a:pPr marL="127000" indent="0" algn="ctr">
              <a:buNone/>
            </a:pPr>
            <a:r>
              <a:rPr lang="en-US" sz="1000" dirty="0">
                <a:latin typeface="HomepageBaukasten Book" pitchFamily="50" charset="0"/>
              </a:rPr>
              <a:t>This system also greatly lightens the load on the canteen’s end, as the entire process of taking orders is automated. Once an order is placed on the application, it is entered into the database and then retrieved, in pretty much real-time, by a android-based application on the canteen’s end. Within this application, all items in the order are displayed, along with their corresponding options and delivery details, in a concise and easy to read manner. This allows canteen employees to quickly go through the orders as they are placed and produce the necessary items with minimal delay and confusion. </a:t>
            </a:r>
          </a:p>
          <a:p>
            <a:pPr marL="0" lvl="0" indent="0" algn="ctr" rtl="0">
              <a:spcBef>
                <a:spcPts val="0"/>
              </a:spcBef>
              <a:spcAft>
                <a:spcPts val="1600"/>
              </a:spcAft>
              <a:buNone/>
            </a:pPr>
            <a:endParaRPr sz="900" dirty="0"/>
          </a:p>
        </p:txBody>
      </p:sp>
      <p:grpSp>
        <p:nvGrpSpPr>
          <p:cNvPr id="281" name="Google Shape;281;p30"/>
          <p:cNvGrpSpPr/>
          <p:nvPr/>
        </p:nvGrpSpPr>
        <p:grpSpPr>
          <a:xfrm>
            <a:off x="958315" y="1490853"/>
            <a:ext cx="1998367" cy="1990721"/>
            <a:chOff x="886600" y="1400288"/>
            <a:chExt cx="3137921" cy="3359131"/>
          </a:xfrm>
        </p:grpSpPr>
        <p:grpSp>
          <p:nvGrpSpPr>
            <p:cNvPr id="282" name="Google Shape;282;p30"/>
            <p:cNvGrpSpPr/>
            <p:nvPr/>
          </p:nvGrpSpPr>
          <p:grpSpPr>
            <a:xfrm>
              <a:off x="1623201" y="1400288"/>
              <a:ext cx="1658721" cy="1139708"/>
              <a:chOff x="1623201" y="1400288"/>
              <a:chExt cx="1658721" cy="1139708"/>
            </a:xfrm>
          </p:grpSpPr>
          <p:grpSp>
            <p:nvGrpSpPr>
              <p:cNvPr id="283" name="Google Shape;283;p30"/>
              <p:cNvGrpSpPr/>
              <p:nvPr/>
            </p:nvGrpSpPr>
            <p:grpSpPr>
              <a:xfrm>
                <a:off x="1623201" y="1930145"/>
                <a:ext cx="647710" cy="609850"/>
                <a:chOff x="1623201" y="1930145"/>
                <a:chExt cx="647710" cy="609850"/>
              </a:xfrm>
            </p:grpSpPr>
            <p:sp>
              <p:nvSpPr>
                <p:cNvPr id="284" name="Google Shape;284;p30"/>
                <p:cNvSpPr/>
                <p:nvPr/>
              </p:nvSpPr>
              <p:spPr>
                <a:xfrm>
                  <a:off x="1658420" y="1965364"/>
                  <a:ext cx="577249" cy="539433"/>
                </a:xfrm>
                <a:custGeom>
                  <a:avLst/>
                  <a:gdLst/>
                  <a:ahLst/>
                  <a:cxnLst/>
                  <a:rect l="l" t="t" r="r" b="b"/>
                  <a:pathLst>
                    <a:path w="26011" h="24307" extrusionOk="0">
                      <a:moveTo>
                        <a:pt x="1" y="1"/>
                      </a:moveTo>
                      <a:lnTo>
                        <a:pt x="1" y="24306"/>
                      </a:lnTo>
                      <a:lnTo>
                        <a:pt x="26011" y="24306"/>
                      </a:lnTo>
                      <a:lnTo>
                        <a:pt x="260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0"/>
                <p:cNvSpPr/>
                <p:nvPr/>
              </p:nvSpPr>
              <p:spPr>
                <a:xfrm>
                  <a:off x="1740731" y="1965342"/>
                  <a:ext cx="494937" cy="434196"/>
                </a:xfrm>
                <a:custGeom>
                  <a:avLst/>
                  <a:gdLst/>
                  <a:ahLst/>
                  <a:cxnLst/>
                  <a:rect l="l" t="t" r="r" b="b"/>
                  <a:pathLst>
                    <a:path w="22302" h="19565" extrusionOk="0">
                      <a:moveTo>
                        <a:pt x="0" y="1"/>
                      </a:moveTo>
                      <a:cubicBezTo>
                        <a:pt x="2510" y="2314"/>
                        <a:pt x="4480" y="5285"/>
                        <a:pt x="3376" y="8599"/>
                      </a:cubicBezTo>
                      <a:cubicBezTo>
                        <a:pt x="2185" y="11773"/>
                        <a:pt x="200" y="16535"/>
                        <a:pt x="4169" y="18520"/>
                      </a:cubicBezTo>
                      <a:cubicBezTo>
                        <a:pt x="5494" y="19088"/>
                        <a:pt x="7089" y="19565"/>
                        <a:pt x="8611" y="19565"/>
                      </a:cubicBezTo>
                      <a:cubicBezTo>
                        <a:pt x="10280" y="19565"/>
                        <a:pt x="11861" y="18990"/>
                        <a:pt x="12900" y="17329"/>
                      </a:cubicBezTo>
                      <a:cubicBezTo>
                        <a:pt x="14486" y="14155"/>
                        <a:pt x="14090" y="9393"/>
                        <a:pt x="17265" y="7805"/>
                      </a:cubicBezTo>
                      <a:cubicBezTo>
                        <a:pt x="19357" y="6854"/>
                        <a:pt x="20991" y="5444"/>
                        <a:pt x="22302" y="3755"/>
                      </a:cubicBezTo>
                      <a:lnTo>
                        <a:pt x="223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0"/>
                <p:cNvSpPr/>
                <p:nvPr/>
              </p:nvSpPr>
              <p:spPr>
                <a:xfrm>
                  <a:off x="2028363" y="2291632"/>
                  <a:ext cx="207300" cy="213159"/>
                </a:xfrm>
                <a:custGeom>
                  <a:avLst/>
                  <a:gdLst/>
                  <a:ahLst/>
                  <a:cxnLst/>
                  <a:rect l="l" t="t" r="r" b="b"/>
                  <a:pathLst>
                    <a:path w="9341" h="9605" extrusionOk="0">
                      <a:moveTo>
                        <a:pt x="9341" y="1"/>
                      </a:moveTo>
                      <a:cubicBezTo>
                        <a:pt x="4474" y="865"/>
                        <a:pt x="931" y="4927"/>
                        <a:pt x="1" y="9604"/>
                      </a:cubicBezTo>
                      <a:lnTo>
                        <a:pt x="9341" y="9604"/>
                      </a:lnTo>
                      <a:lnTo>
                        <a:pt x="934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0"/>
                <p:cNvSpPr/>
                <p:nvPr/>
              </p:nvSpPr>
              <p:spPr>
                <a:xfrm>
                  <a:off x="1623201" y="1930145"/>
                  <a:ext cx="647710" cy="609850"/>
                </a:xfrm>
                <a:custGeom>
                  <a:avLst/>
                  <a:gdLst/>
                  <a:ahLst/>
                  <a:cxnLst/>
                  <a:rect l="l" t="t" r="r" b="b"/>
                  <a:pathLst>
                    <a:path w="29186" h="27480" extrusionOk="0">
                      <a:moveTo>
                        <a:pt x="26011" y="3174"/>
                      </a:moveTo>
                      <a:lnTo>
                        <a:pt x="26011" y="24305"/>
                      </a:lnTo>
                      <a:lnTo>
                        <a:pt x="3175" y="24305"/>
                      </a:lnTo>
                      <a:lnTo>
                        <a:pt x="3175" y="3174"/>
                      </a:lnTo>
                      <a:close/>
                      <a:moveTo>
                        <a:pt x="1" y="0"/>
                      </a:moveTo>
                      <a:lnTo>
                        <a:pt x="1" y="27480"/>
                      </a:lnTo>
                      <a:lnTo>
                        <a:pt x="29186" y="27480"/>
                      </a:lnTo>
                      <a:lnTo>
                        <a:pt x="291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 name="Google Shape;288;p30"/>
              <p:cNvGrpSpPr/>
              <p:nvPr/>
            </p:nvGrpSpPr>
            <p:grpSpPr>
              <a:xfrm>
                <a:off x="2402677" y="1400288"/>
                <a:ext cx="879245" cy="826249"/>
                <a:chOff x="2402677" y="1400288"/>
                <a:chExt cx="879245" cy="826249"/>
              </a:xfrm>
            </p:grpSpPr>
            <p:sp>
              <p:nvSpPr>
                <p:cNvPr id="289" name="Google Shape;289;p30"/>
                <p:cNvSpPr/>
                <p:nvPr/>
              </p:nvSpPr>
              <p:spPr>
                <a:xfrm>
                  <a:off x="2437874" y="1435529"/>
                  <a:ext cx="808806" cy="755766"/>
                </a:xfrm>
                <a:custGeom>
                  <a:avLst/>
                  <a:gdLst/>
                  <a:ahLst/>
                  <a:cxnLst/>
                  <a:rect l="l" t="t" r="r" b="b"/>
                  <a:pathLst>
                    <a:path w="36445" h="34055" extrusionOk="0">
                      <a:moveTo>
                        <a:pt x="1" y="1"/>
                      </a:moveTo>
                      <a:lnTo>
                        <a:pt x="1" y="34055"/>
                      </a:lnTo>
                      <a:lnTo>
                        <a:pt x="36445" y="34055"/>
                      </a:lnTo>
                      <a:lnTo>
                        <a:pt x="364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0"/>
                <p:cNvSpPr/>
                <p:nvPr/>
              </p:nvSpPr>
              <p:spPr>
                <a:xfrm>
                  <a:off x="2663612" y="1435529"/>
                  <a:ext cx="583086" cy="601461"/>
                </a:xfrm>
                <a:custGeom>
                  <a:avLst/>
                  <a:gdLst/>
                  <a:ahLst/>
                  <a:cxnLst/>
                  <a:rect l="l" t="t" r="r" b="b"/>
                  <a:pathLst>
                    <a:path w="26274" h="27102" extrusionOk="0">
                      <a:moveTo>
                        <a:pt x="0" y="1"/>
                      </a:moveTo>
                      <a:cubicBezTo>
                        <a:pt x="292" y="3003"/>
                        <a:pt x="1179" y="5759"/>
                        <a:pt x="3060" y="8267"/>
                      </a:cubicBezTo>
                      <a:cubicBezTo>
                        <a:pt x="4507" y="10679"/>
                        <a:pt x="6834" y="11038"/>
                        <a:pt x="9328" y="11038"/>
                      </a:cubicBezTo>
                      <a:cubicBezTo>
                        <a:pt x="10386" y="11038"/>
                        <a:pt x="11473" y="10974"/>
                        <a:pt x="12536" y="10974"/>
                      </a:cubicBezTo>
                      <a:cubicBezTo>
                        <a:pt x="13090" y="10974"/>
                        <a:pt x="13638" y="10991"/>
                        <a:pt x="14171" y="11045"/>
                      </a:cubicBezTo>
                      <a:cubicBezTo>
                        <a:pt x="20917" y="11838"/>
                        <a:pt x="14964" y="21759"/>
                        <a:pt x="18536" y="24934"/>
                      </a:cubicBezTo>
                      <a:cubicBezTo>
                        <a:pt x="20074" y="26471"/>
                        <a:pt x="21736" y="27101"/>
                        <a:pt x="23465" y="27101"/>
                      </a:cubicBezTo>
                      <a:cubicBezTo>
                        <a:pt x="24385" y="27101"/>
                        <a:pt x="25324" y="26923"/>
                        <a:pt x="26274" y="26608"/>
                      </a:cubicBezTo>
                      <a:lnTo>
                        <a:pt x="262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0"/>
                <p:cNvSpPr/>
                <p:nvPr/>
              </p:nvSpPr>
              <p:spPr>
                <a:xfrm>
                  <a:off x="2437874" y="1666215"/>
                  <a:ext cx="665220" cy="525075"/>
                </a:xfrm>
                <a:custGeom>
                  <a:avLst/>
                  <a:gdLst/>
                  <a:ahLst/>
                  <a:cxnLst/>
                  <a:rect l="l" t="t" r="r" b="b"/>
                  <a:pathLst>
                    <a:path w="29975" h="23660" extrusionOk="0">
                      <a:moveTo>
                        <a:pt x="6869" y="1"/>
                      </a:moveTo>
                      <a:cubicBezTo>
                        <a:pt x="4602" y="1"/>
                        <a:pt x="2252" y="613"/>
                        <a:pt x="1" y="1472"/>
                      </a:cubicBezTo>
                      <a:lnTo>
                        <a:pt x="1" y="23660"/>
                      </a:lnTo>
                      <a:lnTo>
                        <a:pt x="29974" y="23660"/>
                      </a:lnTo>
                      <a:cubicBezTo>
                        <a:pt x="29531" y="21531"/>
                        <a:pt x="28658" y="19598"/>
                        <a:pt x="26724" y="18110"/>
                      </a:cubicBezTo>
                      <a:cubicBezTo>
                        <a:pt x="25242" y="16957"/>
                        <a:pt x="23555" y="16693"/>
                        <a:pt x="21777" y="16693"/>
                      </a:cubicBezTo>
                      <a:cubicBezTo>
                        <a:pt x="20268" y="16693"/>
                        <a:pt x="18693" y="16883"/>
                        <a:pt x="17121" y="16883"/>
                      </a:cubicBezTo>
                      <a:cubicBezTo>
                        <a:pt x="16081" y="16883"/>
                        <a:pt x="15042" y="16800"/>
                        <a:pt x="14024" y="16522"/>
                      </a:cubicBezTo>
                      <a:cubicBezTo>
                        <a:pt x="11247" y="15332"/>
                        <a:pt x="12041" y="12555"/>
                        <a:pt x="12834" y="10174"/>
                      </a:cubicBezTo>
                      <a:cubicBezTo>
                        <a:pt x="14422" y="6205"/>
                        <a:pt x="13231" y="1443"/>
                        <a:pt x="9262" y="253"/>
                      </a:cubicBezTo>
                      <a:cubicBezTo>
                        <a:pt x="8481" y="79"/>
                        <a:pt x="7680" y="1"/>
                        <a:pt x="68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0"/>
                <p:cNvSpPr/>
                <p:nvPr/>
              </p:nvSpPr>
              <p:spPr>
                <a:xfrm>
                  <a:off x="2402677" y="1400288"/>
                  <a:ext cx="879245" cy="826249"/>
                </a:xfrm>
                <a:custGeom>
                  <a:avLst/>
                  <a:gdLst/>
                  <a:ahLst/>
                  <a:cxnLst/>
                  <a:rect l="l" t="t" r="r" b="b"/>
                  <a:pathLst>
                    <a:path w="39619" h="37231" extrusionOk="0">
                      <a:moveTo>
                        <a:pt x="36444" y="3176"/>
                      </a:moveTo>
                      <a:lnTo>
                        <a:pt x="36444" y="34056"/>
                      </a:lnTo>
                      <a:lnTo>
                        <a:pt x="3174" y="34056"/>
                      </a:lnTo>
                      <a:lnTo>
                        <a:pt x="3174" y="3176"/>
                      </a:lnTo>
                      <a:close/>
                      <a:moveTo>
                        <a:pt x="0" y="1"/>
                      </a:moveTo>
                      <a:lnTo>
                        <a:pt x="0" y="37231"/>
                      </a:lnTo>
                      <a:lnTo>
                        <a:pt x="39618" y="37231"/>
                      </a:lnTo>
                      <a:lnTo>
                        <a:pt x="396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3" name="Google Shape;293;p30"/>
            <p:cNvGrpSpPr/>
            <p:nvPr/>
          </p:nvGrpSpPr>
          <p:grpSpPr>
            <a:xfrm>
              <a:off x="886600" y="2083936"/>
              <a:ext cx="3137921" cy="2675482"/>
              <a:chOff x="886600" y="2083936"/>
              <a:chExt cx="3137921" cy="2675482"/>
            </a:xfrm>
          </p:grpSpPr>
          <p:sp>
            <p:nvSpPr>
              <p:cNvPr id="294" name="Google Shape;294;p30"/>
              <p:cNvSpPr/>
              <p:nvPr/>
            </p:nvSpPr>
            <p:spPr>
              <a:xfrm>
                <a:off x="886600" y="3482126"/>
                <a:ext cx="3043945" cy="1117548"/>
              </a:xfrm>
              <a:custGeom>
                <a:avLst/>
                <a:gdLst/>
                <a:ahLst/>
                <a:cxnLst/>
                <a:rect l="l" t="t" r="r" b="b"/>
                <a:pathLst>
                  <a:path w="137161" h="50357" extrusionOk="0">
                    <a:moveTo>
                      <a:pt x="54608" y="0"/>
                    </a:moveTo>
                    <a:cubicBezTo>
                      <a:pt x="35108" y="0"/>
                      <a:pt x="18099" y="137"/>
                      <a:pt x="14828" y="586"/>
                    </a:cubicBezTo>
                    <a:cubicBezTo>
                      <a:pt x="6467" y="1736"/>
                      <a:pt x="0" y="6158"/>
                      <a:pt x="4719" y="12227"/>
                    </a:cubicBezTo>
                    <a:cubicBezTo>
                      <a:pt x="14145" y="24349"/>
                      <a:pt x="10034" y="50357"/>
                      <a:pt x="10034" y="50357"/>
                    </a:cubicBezTo>
                    <a:lnTo>
                      <a:pt x="129035" y="50357"/>
                    </a:lnTo>
                    <a:cubicBezTo>
                      <a:pt x="129035" y="50357"/>
                      <a:pt x="128238" y="29759"/>
                      <a:pt x="129234" y="24784"/>
                    </a:cubicBezTo>
                    <a:cubicBezTo>
                      <a:pt x="130229" y="19809"/>
                      <a:pt x="137161" y="14607"/>
                      <a:pt x="133291" y="6075"/>
                    </a:cubicBezTo>
                    <a:cubicBezTo>
                      <a:pt x="131284" y="1650"/>
                      <a:pt x="119689" y="332"/>
                      <a:pt x="119689" y="332"/>
                    </a:cubicBezTo>
                    <a:lnTo>
                      <a:pt x="121364" y="332"/>
                    </a:lnTo>
                    <a:cubicBezTo>
                      <a:pt x="121364" y="332"/>
                      <a:pt x="84967" y="0"/>
                      <a:pt x="546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0"/>
              <p:cNvSpPr/>
              <p:nvPr/>
            </p:nvSpPr>
            <p:spPr>
              <a:xfrm>
                <a:off x="886600" y="3482103"/>
                <a:ext cx="3043945" cy="755055"/>
              </a:xfrm>
              <a:custGeom>
                <a:avLst/>
                <a:gdLst/>
                <a:ahLst/>
                <a:cxnLst/>
                <a:rect l="l" t="t" r="r" b="b"/>
                <a:pathLst>
                  <a:path w="137161" h="34023" extrusionOk="0">
                    <a:moveTo>
                      <a:pt x="54651" y="1"/>
                    </a:moveTo>
                    <a:cubicBezTo>
                      <a:pt x="35132" y="1"/>
                      <a:pt x="18101" y="138"/>
                      <a:pt x="14827" y="587"/>
                    </a:cubicBezTo>
                    <a:cubicBezTo>
                      <a:pt x="6464" y="1737"/>
                      <a:pt x="0" y="6159"/>
                      <a:pt x="4719" y="12227"/>
                    </a:cubicBezTo>
                    <a:cubicBezTo>
                      <a:pt x="8143" y="16632"/>
                      <a:pt x="9780" y="27866"/>
                      <a:pt x="10478" y="34023"/>
                    </a:cubicBezTo>
                    <a:lnTo>
                      <a:pt x="128844" y="34023"/>
                    </a:lnTo>
                    <a:cubicBezTo>
                      <a:pt x="128922" y="32215"/>
                      <a:pt x="129046" y="25724"/>
                      <a:pt x="129234" y="24785"/>
                    </a:cubicBezTo>
                    <a:cubicBezTo>
                      <a:pt x="130229" y="19810"/>
                      <a:pt x="137161" y="14608"/>
                      <a:pt x="133291" y="6076"/>
                    </a:cubicBezTo>
                    <a:cubicBezTo>
                      <a:pt x="131284" y="1651"/>
                      <a:pt x="119689" y="332"/>
                      <a:pt x="119689" y="332"/>
                    </a:cubicBezTo>
                    <a:lnTo>
                      <a:pt x="121363" y="332"/>
                    </a:lnTo>
                    <a:cubicBezTo>
                      <a:pt x="121363" y="332"/>
                      <a:pt x="85000" y="1"/>
                      <a:pt x="54651" y="1"/>
                    </a:cubicBezTo>
                    <a:close/>
                  </a:path>
                </a:pathLst>
              </a:custGeom>
              <a:solidFill>
                <a:srgbClr val="E9B7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0"/>
              <p:cNvSpPr/>
              <p:nvPr/>
            </p:nvSpPr>
            <p:spPr>
              <a:xfrm>
                <a:off x="1185239" y="3147447"/>
                <a:ext cx="2409573" cy="878068"/>
              </a:xfrm>
              <a:custGeom>
                <a:avLst/>
                <a:gdLst/>
                <a:ahLst/>
                <a:cxnLst/>
                <a:rect l="l" t="t" r="r" b="b"/>
                <a:pathLst>
                  <a:path w="108576" h="39566" extrusionOk="0">
                    <a:moveTo>
                      <a:pt x="79246" y="0"/>
                    </a:moveTo>
                    <a:cubicBezTo>
                      <a:pt x="64677" y="0"/>
                      <a:pt x="42243" y="119"/>
                      <a:pt x="27164" y="119"/>
                    </a:cubicBezTo>
                    <a:cubicBezTo>
                      <a:pt x="21761" y="119"/>
                      <a:pt x="17302" y="104"/>
                      <a:pt x="14488" y="63"/>
                    </a:cubicBezTo>
                    <a:cubicBezTo>
                      <a:pt x="14320" y="60"/>
                      <a:pt x="14155" y="59"/>
                      <a:pt x="13992" y="59"/>
                    </a:cubicBezTo>
                    <a:cubicBezTo>
                      <a:pt x="942" y="59"/>
                      <a:pt x="438" y="7824"/>
                      <a:pt x="438" y="7824"/>
                    </a:cubicBezTo>
                    <a:lnTo>
                      <a:pt x="0" y="38918"/>
                    </a:lnTo>
                    <a:lnTo>
                      <a:pt x="108575" y="39566"/>
                    </a:lnTo>
                    <a:cubicBezTo>
                      <a:pt x="108575" y="39566"/>
                      <a:pt x="108024" y="15784"/>
                      <a:pt x="107824" y="9416"/>
                    </a:cubicBezTo>
                    <a:cubicBezTo>
                      <a:pt x="107625" y="3048"/>
                      <a:pt x="103048" y="262"/>
                      <a:pt x="91306" y="59"/>
                    </a:cubicBezTo>
                    <a:cubicBezTo>
                      <a:pt x="88822" y="16"/>
                      <a:pt x="84557" y="0"/>
                      <a:pt x="792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0"/>
              <p:cNvSpPr/>
              <p:nvPr/>
            </p:nvSpPr>
            <p:spPr>
              <a:xfrm>
                <a:off x="1185239" y="3147447"/>
                <a:ext cx="2390953" cy="864176"/>
              </a:xfrm>
              <a:custGeom>
                <a:avLst/>
                <a:gdLst/>
                <a:ahLst/>
                <a:cxnLst/>
                <a:rect l="l" t="t" r="r" b="b"/>
                <a:pathLst>
                  <a:path w="107737" h="38940" extrusionOk="0">
                    <a:moveTo>
                      <a:pt x="79280" y="1"/>
                    </a:moveTo>
                    <a:cubicBezTo>
                      <a:pt x="64722" y="1"/>
                      <a:pt x="42289" y="119"/>
                      <a:pt x="27198" y="119"/>
                    </a:cubicBezTo>
                    <a:cubicBezTo>
                      <a:pt x="21780" y="119"/>
                      <a:pt x="17308" y="104"/>
                      <a:pt x="14488" y="63"/>
                    </a:cubicBezTo>
                    <a:cubicBezTo>
                      <a:pt x="14321" y="60"/>
                      <a:pt x="14157" y="59"/>
                      <a:pt x="13994" y="59"/>
                    </a:cubicBezTo>
                    <a:cubicBezTo>
                      <a:pt x="942" y="59"/>
                      <a:pt x="438" y="7824"/>
                      <a:pt x="438" y="7824"/>
                    </a:cubicBezTo>
                    <a:lnTo>
                      <a:pt x="0" y="38918"/>
                    </a:lnTo>
                    <a:lnTo>
                      <a:pt x="3660" y="38940"/>
                    </a:lnTo>
                    <a:lnTo>
                      <a:pt x="4017" y="13508"/>
                    </a:lnTo>
                    <a:cubicBezTo>
                      <a:pt x="4017" y="13508"/>
                      <a:pt x="4521" y="5744"/>
                      <a:pt x="17571" y="5744"/>
                    </a:cubicBezTo>
                    <a:cubicBezTo>
                      <a:pt x="17734" y="5744"/>
                      <a:pt x="17899" y="5745"/>
                      <a:pt x="18067" y="5747"/>
                    </a:cubicBezTo>
                    <a:cubicBezTo>
                      <a:pt x="20880" y="5789"/>
                      <a:pt x="25337" y="5804"/>
                      <a:pt x="30738" y="5804"/>
                    </a:cubicBezTo>
                    <a:cubicBezTo>
                      <a:pt x="45842" y="5804"/>
                      <a:pt x="68329" y="5685"/>
                      <a:pt x="82898" y="5685"/>
                    </a:cubicBezTo>
                    <a:cubicBezTo>
                      <a:pt x="88175" y="5685"/>
                      <a:pt x="92413" y="5700"/>
                      <a:pt x="94886" y="5743"/>
                    </a:cubicBezTo>
                    <a:cubicBezTo>
                      <a:pt x="100959" y="5849"/>
                      <a:pt x="105111" y="6646"/>
                      <a:pt x="107736" y="8271"/>
                    </a:cubicBezTo>
                    <a:cubicBezTo>
                      <a:pt x="107030" y="2712"/>
                      <a:pt x="102320" y="250"/>
                      <a:pt x="91306" y="59"/>
                    </a:cubicBezTo>
                    <a:cubicBezTo>
                      <a:pt x="88828" y="17"/>
                      <a:pt x="84575" y="1"/>
                      <a:pt x="7928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0"/>
              <p:cNvSpPr/>
              <p:nvPr/>
            </p:nvSpPr>
            <p:spPr>
              <a:xfrm>
                <a:off x="1185239" y="3864340"/>
                <a:ext cx="2409573" cy="161162"/>
              </a:xfrm>
              <a:custGeom>
                <a:avLst/>
                <a:gdLst/>
                <a:ahLst/>
                <a:cxnLst/>
                <a:rect l="l" t="t" r="r" b="b"/>
                <a:pathLst>
                  <a:path w="108576" h="7262" extrusionOk="0">
                    <a:moveTo>
                      <a:pt x="94" y="0"/>
                    </a:moveTo>
                    <a:lnTo>
                      <a:pt x="0" y="6614"/>
                    </a:lnTo>
                    <a:lnTo>
                      <a:pt x="108575" y="7262"/>
                    </a:lnTo>
                    <a:cubicBezTo>
                      <a:pt x="108575" y="7262"/>
                      <a:pt x="108504" y="4210"/>
                      <a:pt x="10840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0"/>
              <p:cNvSpPr/>
              <p:nvPr/>
            </p:nvSpPr>
            <p:spPr>
              <a:xfrm>
                <a:off x="3461530" y="3551210"/>
                <a:ext cx="446957" cy="1048440"/>
              </a:xfrm>
              <a:custGeom>
                <a:avLst/>
                <a:gdLst/>
                <a:ahLst/>
                <a:cxnLst/>
                <a:rect l="l" t="t" r="r" b="b"/>
                <a:pathLst>
                  <a:path w="20140" h="47243" extrusionOk="0">
                    <a:moveTo>
                      <a:pt x="12914" y="0"/>
                    </a:moveTo>
                    <a:cubicBezTo>
                      <a:pt x="7917" y="0"/>
                      <a:pt x="4173" y="8880"/>
                      <a:pt x="2183" y="14669"/>
                    </a:cubicBezTo>
                    <a:cubicBezTo>
                      <a:pt x="1" y="21018"/>
                      <a:pt x="397" y="47243"/>
                      <a:pt x="397" y="47243"/>
                    </a:cubicBezTo>
                    <a:lnTo>
                      <a:pt x="13889" y="47243"/>
                    </a:lnTo>
                    <a:cubicBezTo>
                      <a:pt x="13889" y="47243"/>
                      <a:pt x="13228" y="32394"/>
                      <a:pt x="13161" y="28558"/>
                    </a:cubicBezTo>
                    <a:cubicBezTo>
                      <a:pt x="13096" y="24722"/>
                      <a:pt x="13130" y="22099"/>
                      <a:pt x="16270" y="16455"/>
                    </a:cubicBezTo>
                    <a:cubicBezTo>
                      <a:pt x="19411" y="10811"/>
                      <a:pt x="20139" y="2268"/>
                      <a:pt x="14399" y="260"/>
                    </a:cubicBezTo>
                    <a:cubicBezTo>
                      <a:pt x="13892" y="83"/>
                      <a:pt x="13397" y="0"/>
                      <a:pt x="129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0"/>
              <p:cNvSpPr/>
              <p:nvPr/>
            </p:nvSpPr>
            <p:spPr>
              <a:xfrm>
                <a:off x="910212" y="3551210"/>
                <a:ext cx="446979" cy="1048440"/>
              </a:xfrm>
              <a:custGeom>
                <a:avLst/>
                <a:gdLst/>
                <a:ahLst/>
                <a:cxnLst/>
                <a:rect l="l" t="t" r="r" b="b"/>
                <a:pathLst>
                  <a:path w="20141" h="47243" extrusionOk="0">
                    <a:moveTo>
                      <a:pt x="7227" y="0"/>
                    </a:moveTo>
                    <a:cubicBezTo>
                      <a:pt x="6744" y="0"/>
                      <a:pt x="6249" y="83"/>
                      <a:pt x="5742" y="260"/>
                    </a:cubicBezTo>
                    <a:cubicBezTo>
                      <a:pt x="1" y="2268"/>
                      <a:pt x="730" y="10811"/>
                      <a:pt x="3870" y="16455"/>
                    </a:cubicBezTo>
                    <a:cubicBezTo>
                      <a:pt x="7011" y="22099"/>
                      <a:pt x="7045" y="24722"/>
                      <a:pt x="6978" y="28558"/>
                    </a:cubicBezTo>
                    <a:cubicBezTo>
                      <a:pt x="6913" y="32394"/>
                      <a:pt x="6251" y="47243"/>
                      <a:pt x="6251" y="47243"/>
                    </a:cubicBezTo>
                    <a:lnTo>
                      <a:pt x="19743" y="47243"/>
                    </a:lnTo>
                    <a:cubicBezTo>
                      <a:pt x="19743" y="47243"/>
                      <a:pt x="20140" y="21018"/>
                      <a:pt x="17957" y="14669"/>
                    </a:cubicBezTo>
                    <a:cubicBezTo>
                      <a:pt x="15968" y="8880"/>
                      <a:pt x="12223" y="0"/>
                      <a:pt x="72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0"/>
              <p:cNvSpPr/>
              <p:nvPr/>
            </p:nvSpPr>
            <p:spPr>
              <a:xfrm>
                <a:off x="2480106" y="4451875"/>
                <a:ext cx="337148" cy="259430"/>
              </a:xfrm>
              <a:custGeom>
                <a:avLst/>
                <a:gdLst/>
                <a:ahLst/>
                <a:cxnLst/>
                <a:rect l="l" t="t" r="r" b="b"/>
                <a:pathLst>
                  <a:path w="15192" h="11690" extrusionOk="0">
                    <a:moveTo>
                      <a:pt x="5594" y="0"/>
                    </a:moveTo>
                    <a:lnTo>
                      <a:pt x="1415" y="464"/>
                    </a:lnTo>
                    <a:cubicBezTo>
                      <a:pt x="1415" y="464"/>
                      <a:pt x="1515" y="2959"/>
                      <a:pt x="757" y="3939"/>
                    </a:cubicBezTo>
                    <a:cubicBezTo>
                      <a:pt x="1" y="4920"/>
                      <a:pt x="747" y="6789"/>
                      <a:pt x="2644" y="7454"/>
                    </a:cubicBezTo>
                    <a:cubicBezTo>
                      <a:pt x="4542" y="8120"/>
                      <a:pt x="5742" y="10378"/>
                      <a:pt x="8071" y="11365"/>
                    </a:cubicBezTo>
                    <a:cubicBezTo>
                      <a:pt x="8608" y="11593"/>
                      <a:pt x="9228" y="11690"/>
                      <a:pt x="9870" y="11690"/>
                    </a:cubicBezTo>
                    <a:cubicBezTo>
                      <a:pt x="12014" y="11690"/>
                      <a:pt x="14403" y="10609"/>
                      <a:pt x="14745" y="9696"/>
                    </a:cubicBezTo>
                    <a:cubicBezTo>
                      <a:pt x="15191" y="8509"/>
                      <a:pt x="12563" y="8894"/>
                      <a:pt x="10496" y="7972"/>
                    </a:cubicBezTo>
                    <a:cubicBezTo>
                      <a:pt x="8428" y="7051"/>
                      <a:pt x="5594" y="0"/>
                      <a:pt x="5594" y="0"/>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0"/>
              <p:cNvSpPr/>
              <p:nvPr/>
            </p:nvSpPr>
            <p:spPr>
              <a:xfrm>
                <a:off x="2480106" y="4506667"/>
                <a:ext cx="337126" cy="204637"/>
              </a:xfrm>
              <a:custGeom>
                <a:avLst/>
                <a:gdLst/>
                <a:ahLst/>
                <a:cxnLst/>
                <a:rect l="l" t="t" r="r" b="b"/>
                <a:pathLst>
                  <a:path w="15191" h="9221" extrusionOk="0">
                    <a:moveTo>
                      <a:pt x="1286" y="0"/>
                    </a:moveTo>
                    <a:cubicBezTo>
                      <a:pt x="1191" y="562"/>
                      <a:pt x="1031" y="1116"/>
                      <a:pt x="757" y="1470"/>
                    </a:cubicBezTo>
                    <a:cubicBezTo>
                      <a:pt x="1" y="2451"/>
                      <a:pt x="746" y="4319"/>
                      <a:pt x="2644" y="4985"/>
                    </a:cubicBezTo>
                    <a:cubicBezTo>
                      <a:pt x="4542" y="5652"/>
                      <a:pt x="5742" y="7910"/>
                      <a:pt x="8071" y="8896"/>
                    </a:cubicBezTo>
                    <a:cubicBezTo>
                      <a:pt x="8608" y="9124"/>
                      <a:pt x="9228" y="9221"/>
                      <a:pt x="9870" y="9221"/>
                    </a:cubicBezTo>
                    <a:cubicBezTo>
                      <a:pt x="12014" y="9221"/>
                      <a:pt x="14403" y="8140"/>
                      <a:pt x="14745" y="7227"/>
                    </a:cubicBezTo>
                    <a:cubicBezTo>
                      <a:pt x="15190" y="6040"/>
                      <a:pt x="12562" y="6425"/>
                      <a:pt x="10496" y="5503"/>
                    </a:cubicBezTo>
                    <a:cubicBezTo>
                      <a:pt x="9710" y="5153"/>
                      <a:pt x="8815" y="3919"/>
                      <a:pt x="8006" y="2523"/>
                    </a:cubicBezTo>
                    <a:cubicBezTo>
                      <a:pt x="7346" y="3047"/>
                      <a:pt x="6687" y="3265"/>
                      <a:pt x="6045" y="3265"/>
                    </a:cubicBezTo>
                    <a:cubicBezTo>
                      <a:pt x="4187" y="3265"/>
                      <a:pt x="2472" y="1446"/>
                      <a:pt x="12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0"/>
              <p:cNvSpPr/>
              <p:nvPr/>
            </p:nvSpPr>
            <p:spPr>
              <a:xfrm>
                <a:off x="2483479" y="4545792"/>
                <a:ext cx="326696" cy="165512"/>
              </a:xfrm>
              <a:custGeom>
                <a:avLst/>
                <a:gdLst/>
                <a:ahLst/>
                <a:cxnLst/>
                <a:rect l="l" t="t" r="r" b="b"/>
                <a:pathLst>
                  <a:path w="14721" h="7458" extrusionOk="0">
                    <a:moveTo>
                      <a:pt x="440" y="0"/>
                    </a:moveTo>
                    <a:lnTo>
                      <a:pt x="440" y="0"/>
                    </a:lnTo>
                    <a:cubicBezTo>
                      <a:pt x="0" y="1022"/>
                      <a:pt x="768" y="2617"/>
                      <a:pt x="2492" y="3222"/>
                    </a:cubicBezTo>
                    <a:cubicBezTo>
                      <a:pt x="4390" y="3887"/>
                      <a:pt x="5590" y="6146"/>
                      <a:pt x="7919" y="7133"/>
                    </a:cubicBezTo>
                    <a:cubicBezTo>
                      <a:pt x="8456" y="7361"/>
                      <a:pt x="9076" y="7458"/>
                      <a:pt x="9718" y="7458"/>
                    </a:cubicBezTo>
                    <a:cubicBezTo>
                      <a:pt x="11862" y="7458"/>
                      <a:pt x="14251" y="6377"/>
                      <a:pt x="14593" y="5463"/>
                    </a:cubicBezTo>
                    <a:cubicBezTo>
                      <a:pt x="14720" y="5127"/>
                      <a:pt x="14593" y="4919"/>
                      <a:pt x="14307" y="4770"/>
                    </a:cubicBezTo>
                    <a:cubicBezTo>
                      <a:pt x="13507" y="5549"/>
                      <a:pt x="11550" y="6301"/>
                      <a:pt x="9762" y="6301"/>
                    </a:cubicBezTo>
                    <a:cubicBezTo>
                      <a:pt x="9120" y="6301"/>
                      <a:pt x="8500" y="6204"/>
                      <a:pt x="7964" y="5977"/>
                    </a:cubicBezTo>
                    <a:cubicBezTo>
                      <a:pt x="5635" y="4990"/>
                      <a:pt x="4435" y="2730"/>
                      <a:pt x="2538" y="2064"/>
                    </a:cubicBezTo>
                    <a:cubicBezTo>
                      <a:pt x="1390" y="1662"/>
                      <a:pt x="667" y="820"/>
                      <a:pt x="44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0"/>
              <p:cNvSpPr/>
              <p:nvPr/>
            </p:nvSpPr>
            <p:spPr>
              <a:xfrm>
                <a:off x="2511485" y="4462105"/>
                <a:ext cx="399" cy="3906"/>
              </a:xfrm>
              <a:custGeom>
                <a:avLst/>
                <a:gdLst/>
                <a:ahLst/>
                <a:cxnLst/>
                <a:rect l="l" t="t" r="r" b="b"/>
                <a:pathLst>
                  <a:path w="18" h="176" extrusionOk="0">
                    <a:moveTo>
                      <a:pt x="18" y="0"/>
                    </a:moveTo>
                    <a:lnTo>
                      <a:pt x="1" y="3"/>
                    </a:lnTo>
                    <a:cubicBezTo>
                      <a:pt x="1" y="3"/>
                      <a:pt x="3" y="69"/>
                      <a:pt x="4" y="176"/>
                    </a:cubicBezTo>
                    <a:cubicBezTo>
                      <a:pt x="10" y="117"/>
                      <a:pt x="14" y="58"/>
                      <a:pt x="18" y="0"/>
                    </a:cubicBezTo>
                    <a:close/>
                  </a:path>
                </a:pathLst>
              </a:custGeom>
              <a:solidFill>
                <a:srgbClr val="9B8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0"/>
              <p:cNvSpPr/>
              <p:nvPr/>
            </p:nvSpPr>
            <p:spPr>
              <a:xfrm>
                <a:off x="2319523" y="4451875"/>
                <a:ext cx="304437" cy="307544"/>
              </a:xfrm>
              <a:custGeom>
                <a:avLst/>
                <a:gdLst/>
                <a:ahLst/>
                <a:cxnLst/>
                <a:rect l="l" t="t" r="r" b="b"/>
                <a:pathLst>
                  <a:path w="13718" h="13858" extrusionOk="0">
                    <a:moveTo>
                      <a:pt x="3446" y="0"/>
                    </a:moveTo>
                    <a:cubicBezTo>
                      <a:pt x="3446" y="0"/>
                      <a:pt x="2701" y="2383"/>
                      <a:pt x="1659" y="3053"/>
                    </a:cubicBezTo>
                    <a:cubicBezTo>
                      <a:pt x="617" y="3722"/>
                      <a:pt x="0" y="5663"/>
                      <a:pt x="1564" y="6929"/>
                    </a:cubicBezTo>
                    <a:cubicBezTo>
                      <a:pt x="3127" y="8193"/>
                      <a:pt x="4190" y="10792"/>
                      <a:pt x="6051" y="12505"/>
                    </a:cubicBezTo>
                    <a:cubicBezTo>
                      <a:pt x="7087" y="13458"/>
                      <a:pt x="8838" y="13858"/>
                      <a:pt x="10328" y="13858"/>
                    </a:cubicBezTo>
                    <a:cubicBezTo>
                      <a:pt x="11515" y="13858"/>
                      <a:pt x="12536" y="13604"/>
                      <a:pt x="12899" y="13175"/>
                    </a:cubicBezTo>
                    <a:cubicBezTo>
                      <a:pt x="13717" y="12207"/>
                      <a:pt x="11112" y="11687"/>
                      <a:pt x="9475" y="10124"/>
                    </a:cubicBezTo>
                    <a:cubicBezTo>
                      <a:pt x="7838" y="8560"/>
                      <a:pt x="7538" y="968"/>
                      <a:pt x="7538" y="968"/>
                    </a:cubicBezTo>
                    <a:lnTo>
                      <a:pt x="3446" y="0"/>
                    </a:ln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0"/>
              <p:cNvSpPr/>
              <p:nvPr/>
            </p:nvSpPr>
            <p:spPr>
              <a:xfrm>
                <a:off x="2319523" y="4503360"/>
                <a:ext cx="304415" cy="256035"/>
              </a:xfrm>
              <a:custGeom>
                <a:avLst/>
                <a:gdLst/>
                <a:ahLst/>
                <a:cxnLst/>
                <a:rect l="l" t="t" r="r" b="b"/>
                <a:pathLst>
                  <a:path w="13717" h="11537" extrusionOk="0">
                    <a:moveTo>
                      <a:pt x="2356" y="0"/>
                    </a:moveTo>
                    <a:cubicBezTo>
                      <a:pt x="2145" y="306"/>
                      <a:pt x="1911" y="569"/>
                      <a:pt x="1659" y="731"/>
                    </a:cubicBezTo>
                    <a:cubicBezTo>
                      <a:pt x="616" y="1402"/>
                      <a:pt x="0" y="3343"/>
                      <a:pt x="1563" y="4608"/>
                    </a:cubicBezTo>
                    <a:cubicBezTo>
                      <a:pt x="3126" y="5873"/>
                      <a:pt x="4189" y="8473"/>
                      <a:pt x="6051" y="10184"/>
                    </a:cubicBezTo>
                    <a:cubicBezTo>
                      <a:pt x="7087" y="11137"/>
                      <a:pt x="8839" y="11537"/>
                      <a:pt x="10329" y="11537"/>
                    </a:cubicBezTo>
                    <a:cubicBezTo>
                      <a:pt x="11515" y="11537"/>
                      <a:pt x="12535" y="11283"/>
                      <a:pt x="12898" y="10854"/>
                    </a:cubicBezTo>
                    <a:cubicBezTo>
                      <a:pt x="13716" y="9885"/>
                      <a:pt x="11112" y="9366"/>
                      <a:pt x="9475" y="7804"/>
                    </a:cubicBezTo>
                    <a:cubicBezTo>
                      <a:pt x="8966" y="7317"/>
                      <a:pt x="8586" y="6248"/>
                      <a:pt x="8304" y="5005"/>
                    </a:cubicBezTo>
                    <a:cubicBezTo>
                      <a:pt x="8041" y="5420"/>
                      <a:pt x="7638" y="5656"/>
                      <a:pt x="7181" y="5656"/>
                    </a:cubicBezTo>
                    <a:cubicBezTo>
                      <a:pt x="6885" y="5656"/>
                      <a:pt x="6566" y="5557"/>
                      <a:pt x="6247" y="5344"/>
                    </a:cubicBezTo>
                    <a:cubicBezTo>
                      <a:pt x="4324" y="3806"/>
                      <a:pt x="3151" y="2261"/>
                      <a:pt x="235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0"/>
              <p:cNvSpPr/>
              <p:nvPr/>
            </p:nvSpPr>
            <p:spPr>
              <a:xfrm>
                <a:off x="2329377" y="4540244"/>
                <a:ext cx="282089" cy="219173"/>
              </a:xfrm>
              <a:custGeom>
                <a:avLst/>
                <a:gdLst/>
                <a:ahLst/>
                <a:cxnLst/>
                <a:rect l="l" t="t" r="r" b="b"/>
                <a:pathLst>
                  <a:path w="12711" h="9876" extrusionOk="0">
                    <a:moveTo>
                      <a:pt x="423" y="1"/>
                    </a:moveTo>
                    <a:lnTo>
                      <a:pt x="423" y="1"/>
                    </a:lnTo>
                    <a:cubicBezTo>
                      <a:pt x="0" y="878"/>
                      <a:pt x="41" y="2073"/>
                      <a:pt x="1120" y="2947"/>
                    </a:cubicBezTo>
                    <a:cubicBezTo>
                      <a:pt x="2683" y="4211"/>
                      <a:pt x="3745" y="6811"/>
                      <a:pt x="5607" y="8523"/>
                    </a:cubicBezTo>
                    <a:cubicBezTo>
                      <a:pt x="6644" y="9475"/>
                      <a:pt x="8396" y="9875"/>
                      <a:pt x="9886" y="9875"/>
                    </a:cubicBezTo>
                    <a:cubicBezTo>
                      <a:pt x="11072" y="9875"/>
                      <a:pt x="12092" y="9622"/>
                      <a:pt x="12455" y="9193"/>
                    </a:cubicBezTo>
                    <a:cubicBezTo>
                      <a:pt x="12711" y="8891"/>
                      <a:pt x="12631" y="8632"/>
                      <a:pt x="12351" y="8370"/>
                    </a:cubicBezTo>
                    <a:cubicBezTo>
                      <a:pt x="11859" y="8638"/>
                      <a:pt x="11039" y="8790"/>
                      <a:pt x="10121" y="8790"/>
                    </a:cubicBezTo>
                    <a:cubicBezTo>
                      <a:pt x="8635" y="8790"/>
                      <a:pt x="6890" y="8391"/>
                      <a:pt x="5855" y="7439"/>
                    </a:cubicBezTo>
                    <a:cubicBezTo>
                      <a:pt x="3993" y="5728"/>
                      <a:pt x="2931" y="3128"/>
                      <a:pt x="1368" y="1863"/>
                    </a:cubicBezTo>
                    <a:cubicBezTo>
                      <a:pt x="692" y="1315"/>
                      <a:pt x="425" y="643"/>
                      <a:pt x="4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0"/>
              <p:cNvSpPr/>
              <p:nvPr/>
            </p:nvSpPr>
            <p:spPr>
              <a:xfrm>
                <a:off x="2207542" y="3273609"/>
                <a:ext cx="184819" cy="295804"/>
              </a:xfrm>
              <a:custGeom>
                <a:avLst/>
                <a:gdLst/>
                <a:ahLst/>
                <a:cxnLst/>
                <a:rect l="l" t="t" r="r" b="b"/>
                <a:pathLst>
                  <a:path w="8328" h="13329" extrusionOk="0">
                    <a:moveTo>
                      <a:pt x="0" y="0"/>
                    </a:moveTo>
                    <a:cubicBezTo>
                      <a:pt x="0" y="1"/>
                      <a:pt x="1292" y="11678"/>
                      <a:pt x="2725" y="12976"/>
                    </a:cubicBezTo>
                    <a:cubicBezTo>
                      <a:pt x="3178" y="13222"/>
                      <a:pt x="3668" y="13329"/>
                      <a:pt x="4156" y="13329"/>
                    </a:cubicBezTo>
                    <a:cubicBezTo>
                      <a:pt x="6248" y="13329"/>
                      <a:pt x="8328" y="11381"/>
                      <a:pt x="7483" y="10109"/>
                    </a:cubicBezTo>
                    <a:cubicBezTo>
                      <a:pt x="6440" y="8541"/>
                      <a:pt x="3351" y="332"/>
                      <a:pt x="3351" y="332"/>
                    </a:cubicBezTo>
                    <a:lnTo>
                      <a:pt x="0" y="0"/>
                    </a:ln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0"/>
              <p:cNvSpPr/>
              <p:nvPr/>
            </p:nvSpPr>
            <p:spPr>
              <a:xfrm>
                <a:off x="1822375" y="2872620"/>
                <a:ext cx="135951" cy="138748"/>
              </a:xfrm>
              <a:custGeom>
                <a:avLst/>
                <a:gdLst/>
                <a:ahLst/>
                <a:cxnLst/>
                <a:rect l="l" t="t" r="r" b="b"/>
                <a:pathLst>
                  <a:path w="6126" h="6252" extrusionOk="0">
                    <a:moveTo>
                      <a:pt x="3063" y="1"/>
                    </a:moveTo>
                    <a:cubicBezTo>
                      <a:pt x="1372" y="1"/>
                      <a:pt x="0" y="1399"/>
                      <a:pt x="0" y="3126"/>
                    </a:cubicBezTo>
                    <a:cubicBezTo>
                      <a:pt x="0" y="4852"/>
                      <a:pt x="1372" y="6251"/>
                      <a:pt x="3063" y="6251"/>
                    </a:cubicBezTo>
                    <a:cubicBezTo>
                      <a:pt x="4754" y="6251"/>
                      <a:pt x="6126" y="4852"/>
                      <a:pt x="6126" y="3126"/>
                    </a:cubicBezTo>
                    <a:cubicBezTo>
                      <a:pt x="6126" y="1399"/>
                      <a:pt x="4754" y="1"/>
                      <a:pt x="3063" y="1"/>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0"/>
              <p:cNvSpPr/>
              <p:nvPr/>
            </p:nvSpPr>
            <p:spPr>
              <a:xfrm>
                <a:off x="2061984" y="3630480"/>
                <a:ext cx="762690" cy="857496"/>
              </a:xfrm>
              <a:custGeom>
                <a:avLst/>
                <a:gdLst/>
                <a:ahLst/>
                <a:cxnLst/>
                <a:rect l="l" t="t" r="r" b="b"/>
                <a:pathLst>
                  <a:path w="34367" h="38639" extrusionOk="0">
                    <a:moveTo>
                      <a:pt x="21109" y="0"/>
                    </a:moveTo>
                    <a:cubicBezTo>
                      <a:pt x="14584" y="0"/>
                      <a:pt x="7960" y="733"/>
                      <a:pt x="7960" y="733"/>
                    </a:cubicBezTo>
                    <a:lnTo>
                      <a:pt x="920" y="6655"/>
                    </a:lnTo>
                    <a:lnTo>
                      <a:pt x="970" y="7430"/>
                    </a:lnTo>
                    <a:cubicBezTo>
                      <a:pt x="970" y="7430"/>
                      <a:pt x="1" y="13053"/>
                      <a:pt x="6591" y="13246"/>
                    </a:cubicBezTo>
                    <a:cubicBezTo>
                      <a:pt x="6693" y="13248"/>
                      <a:pt x="6796" y="13250"/>
                      <a:pt x="6901" y="13250"/>
                    </a:cubicBezTo>
                    <a:cubicBezTo>
                      <a:pt x="13566" y="13250"/>
                      <a:pt x="25745" y="7302"/>
                      <a:pt x="25746" y="7302"/>
                    </a:cubicBezTo>
                    <a:lnTo>
                      <a:pt x="25746" y="7302"/>
                    </a:lnTo>
                    <a:lnTo>
                      <a:pt x="19580" y="37670"/>
                    </a:lnTo>
                    <a:lnTo>
                      <a:pt x="25976" y="38639"/>
                    </a:lnTo>
                    <a:cubicBezTo>
                      <a:pt x="25976" y="38639"/>
                      <a:pt x="34366" y="6310"/>
                      <a:pt x="33636" y="3044"/>
                    </a:cubicBezTo>
                    <a:cubicBezTo>
                      <a:pt x="33097" y="628"/>
                      <a:pt x="27145" y="0"/>
                      <a:pt x="2110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0"/>
              <p:cNvSpPr/>
              <p:nvPr/>
            </p:nvSpPr>
            <p:spPr>
              <a:xfrm>
                <a:off x="1905840" y="3667363"/>
                <a:ext cx="810093" cy="840008"/>
              </a:xfrm>
              <a:custGeom>
                <a:avLst/>
                <a:gdLst/>
                <a:ahLst/>
                <a:cxnLst/>
                <a:rect l="l" t="t" r="r" b="b"/>
                <a:pathLst>
                  <a:path w="36503" h="37851" extrusionOk="0">
                    <a:moveTo>
                      <a:pt x="25936" y="0"/>
                    </a:moveTo>
                    <a:cubicBezTo>
                      <a:pt x="19762" y="0"/>
                      <a:pt x="13012" y="609"/>
                      <a:pt x="13012" y="609"/>
                    </a:cubicBezTo>
                    <a:lnTo>
                      <a:pt x="1996" y="5865"/>
                    </a:lnTo>
                    <a:lnTo>
                      <a:pt x="0" y="8664"/>
                    </a:lnTo>
                    <a:cubicBezTo>
                      <a:pt x="0" y="8664"/>
                      <a:pt x="487" y="13709"/>
                      <a:pt x="7077" y="13902"/>
                    </a:cubicBezTo>
                    <a:cubicBezTo>
                      <a:pt x="7193" y="13906"/>
                      <a:pt x="7311" y="13908"/>
                      <a:pt x="7430" y="13908"/>
                    </a:cubicBezTo>
                    <a:cubicBezTo>
                      <a:pt x="14084" y="13908"/>
                      <a:pt x="25578" y="8662"/>
                      <a:pt x="25579" y="8662"/>
                    </a:cubicBezTo>
                    <a:lnTo>
                      <a:pt x="25579" y="8662"/>
                    </a:lnTo>
                    <a:lnTo>
                      <a:pt x="20656" y="36882"/>
                    </a:lnTo>
                    <a:lnTo>
                      <a:pt x="27053" y="37851"/>
                    </a:lnTo>
                    <a:cubicBezTo>
                      <a:pt x="27053" y="37851"/>
                      <a:pt x="36502" y="5187"/>
                      <a:pt x="35920" y="1892"/>
                    </a:cubicBezTo>
                    <a:cubicBezTo>
                      <a:pt x="35658" y="408"/>
                      <a:pt x="30990" y="0"/>
                      <a:pt x="259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0"/>
              <p:cNvSpPr/>
              <p:nvPr/>
            </p:nvSpPr>
            <p:spPr>
              <a:xfrm>
                <a:off x="1747699" y="2600723"/>
                <a:ext cx="520658" cy="539145"/>
              </a:xfrm>
              <a:custGeom>
                <a:avLst/>
                <a:gdLst/>
                <a:ahLst/>
                <a:cxnLst/>
                <a:rect l="l" t="t" r="r" b="b"/>
                <a:pathLst>
                  <a:path w="23461" h="24294" extrusionOk="0">
                    <a:moveTo>
                      <a:pt x="10743" y="0"/>
                    </a:moveTo>
                    <a:cubicBezTo>
                      <a:pt x="8084" y="0"/>
                      <a:pt x="5311" y="1494"/>
                      <a:pt x="3365" y="3916"/>
                    </a:cubicBezTo>
                    <a:cubicBezTo>
                      <a:pt x="1161" y="6660"/>
                      <a:pt x="1" y="15707"/>
                      <a:pt x="1006" y="19545"/>
                    </a:cubicBezTo>
                    <a:cubicBezTo>
                      <a:pt x="2128" y="23833"/>
                      <a:pt x="6857" y="24293"/>
                      <a:pt x="8835" y="24293"/>
                    </a:cubicBezTo>
                    <a:cubicBezTo>
                      <a:pt x="9376" y="24293"/>
                      <a:pt x="9712" y="24259"/>
                      <a:pt x="9712" y="24259"/>
                    </a:cubicBezTo>
                    <a:cubicBezTo>
                      <a:pt x="9712" y="24259"/>
                      <a:pt x="10598" y="22561"/>
                      <a:pt x="10825" y="21001"/>
                    </a:cubicBezTo>
                    <a:cubicBezTo>
                      <a:pt x="10054" y="20642"/>
                      <a:pt x="8705" y="19312"/>
                      <a:pt x="7466" y="17353"/>
                    </a:cubicBezTo>
                    <a:cubicBezTo>
                      <a:pt x="5958" y="17237"/>
                      <a:pt x="4251" y="15255"/>
                      <a:pt x="5137" y="13779"/>
                    </a:cubicBezTo>
                    <a:cubicBezTo>
                      <a:pt x="8235" y="13337"/>
                      <a:pt x="15246" y="5294"/>
                      <a:pt x="15247" y="5294"/>
                    </a:cubicBezTo>
                    <a:lnTo>
                      <a:pt x="15247" y="5294"/>
                    </a:lnTo>
                    <a:lnTo>
                      <a:pt x="11513" y="22479"/>
                    </a:lnTo>
                    <a:cubicBezTo>
                      <a:pt x="11513" y="22479"/>
                      <a:pt x="12312" y="22320"/>
                      <a:pt x="13172" y="22320"/>
                    </a:cubicBezTo>
                    <a:cubicBezTo>
                      <a:pt x="14157" y="22320"/>
                      <a:pt x="15221" y="22529"/>
                      <a:pt x="15247" y="23422"/>
                    </a:cubicBezTo>
                    <a:cubicBezTo>
                      <a:pt x="23460" y="20474"/>
                      <a:pt x="19400" y="1945"/>
                      <a:pt x="15247" y="1777"/>
                    </a:cubicBezTo>
                    <a:cubicBezTo>
                      <a:pt x="13927" y="550"/>
                      <a:pt x="12356" y="0"/>
                      <a:pt x="107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0"/>
              <p:cNvSpPr/>
              <p:nvPr/>
            </p:nvSpPr>
            <p:spPr>
              <a:xfrm>
                <a:off x="2003175" y="2640314"/>
                <a:ext cx="264046" cy="480224"/>
              </a:xfrm>
              <a:custGeom>
                <a:avLst/>
                <a:gdLst/>
                <a:ahLst/>
                <a:cxnLst/>
                <a:rect l="l" t="t" r="r" b="b"/>
                <a:pathLst>
                  <a:path w="11898" h="21639" extrusionOk="0">
                    <a:moveTo>
                      <a:pt x="3811" y="0"/>
                    </a:moveTo>
                    <a:lnTo>
                      <a:pt x="3811" y="0"/>
                    </a:lnTo>
                    <a:cubicBezTo>
                      <a:pt x="6661" y="5007"/>
                      <a:pt x="7868" y="17146"/>
                      <a:pt x="1354" y="19483"/>
                    </a:cubicBezTo>
                    <a:cubicBezTo>
                      <a:pt x="1338" y="18963"/>
                      <a:pt x="970" y="18675"/>
                      <a:pt x="472" y="18526"/>
                    </a:cubicBezTo>
                    <a:lnTo>
                      <a:pt x="1" y="20695"/>
                    </a:lnTo>
                    <a:cubicBezTo>
                      <a:pt x="1" y="20695"/>
                      <a:pt x="800" y="20536"/>
                      <a:pt x="1659" y="20536"/>
                    </a:cubicBezTo>
                    <a:cubicBezTo>
                      <a:pt x="2645" y="20536"/>
                      <a:pt x="3708" y="20745"/>
                      <a:pt x="3735" y="21638"/>
                    </a:cubicBezTo>
                    <a:cubicBezTo>
                      <a:pt x="11897" y="18709"/>
                      <a:pt x="7936" y="390"/>
                      <a:pt x="381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0"/>
              <p:cNvSpPr/>
              <p:nvPr/>
            </p:nvSpPr>
            <p:spPr>
              <a:xfrm>
                <a:off x="1675907" y="3079229"/>
                <a:ext cx="641008" cy="821855"/>
              </a:xfrm>
              <a:custGeom>
                <a:avLst/>
                <a:gdLst/>
                <a:ahLst/>
                <a:cxnLst/>
                <a:rect l="l" t="t" r="r" b="b"/>
                <a:pathLst>
                  <a:path w="28884" h="37033" extrusionOk="0">
                    <a:moveTo>
                      <a:pt x="12482" y="0"/>
                    </a:moveTo>
                    <a:cubicBezTo>
                      <a:pt x="12482" y="0"/>
                      <a:pt x="6494" y="383"/>
                      <a:pt x="3975" y="2225"/>
                    </a:cubicBezTo>
                    <a:cubicBezTo>
                      <a:pt x="1454" y="4066"/>
                      <a:pt x="0" y="12692"/>
                      <a:pt x="0" y="12692"/>
                    </a:cubicBezTo>
                    <a:lnTo>
                      <a:pt x="7321" y="14958"/>
                    </a:lnTo>
                    <a:cubicBezTo>
                      <a:pt x="7321" y="14958"/>
                      <a:pt x="638" y="27045"/>
                      <a:pt x="10824" y="37032"/>
                    </a:cubicBezTo>
                    <a:cubicBezTo>
                      <a:pt x="17414" y="30055"/>
                      <a:pt x="24813" y="26165"/>
                      <a:pt x="28884" y="25196"/>
                    </a:cubicBezTo>
                    <a:cubicBezTo>
                      <a:pt x="25588" y="16085"/>
                      <a:pt x="25610" y="12164"/>
                      <a:pt x="25610" y="12164"/>
                    </a:cubicBezTo>
                    <a:lnTo>
                      <a:pt x="28392" y="11112"/>
                    </a:lnTo>
                    <a:cubicBezTo>
                      <a:pt x="28392" y="11112"/>
                      <a:pt x="26247" y="5582"/>
                      <a:pt x="21950" y="2093"/>
                    </a:cubicBezTo>
                    <a:cubicBezTo>
                      <a:pt x="19966" y="481"/>
                      <a:pt x="16190" y="381"/>
                      <a:pt x="124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0"/>
              <p:cNvSpPr/>
              <p:nvPr/>
            </p:nvSpPr>
            <p:spPr>
              <a:xfrm>
                <a:off x="1910633" y="2980674"/>
                <a:ext cx="114824" cy="165645"/>
              </a:xfrm>
              <a:custGeom>
                <a:avLst/>
                <a:gdLst/>
                <a:ahLst/>
                <a:cxnLst/>
                <a:rect l="l" t="t" r="r" b="b"/>
                <a:pathLst>
                  <a:path w="5174" h="7464" extrusionOk="0">
                    <a:moveTo>
                      <a:pt x="295" y="0"/>
                    </a:moveTo>
                    <a:cubicBezTo>
                      <a:pt x="295" y="0"/>
                      <a:pt x="1" y="4760"/>
                      <a:pt x="105" y="5363"/>
                    </a:cubicBezTo>
                    <a:cubicBezTo>
                      <a:pt x="365" y="6871"/>
                      <a:pt x="2131" y="7464"/>
                      <a:pt x="3523" y="7464"/>
                    </a:cubicBezTo>
                    <a:cubicBezTo>
                      <a:pt x="4297" y="7464"/>
                      <a:pt x="4955" y="7280"/>
                      <a:pt x="5173" y="6969"/>
                    </a:cubicBezTo>
                    <a:lnTo>
                      <a:pt x="5173" y="3310"/>
                    </a:lnTo>
                    <a:lnTo>
                      <a:pt x="295" y="0"/>
                    </a:ln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0"/>
              <p:cNvSpPr/>
              <p:nvPr/>
            </p:nvSpPr>
            <p:spPr>
              <a:xfrm>
                <a:off x="1861700" y="2677197"/>
                <a:ext cx="287304" cy="409496"/>
              </a:xfrm>
              <a:custGeom>
                <a:avLst/>
                <a:gdLst/>
                <a:ahLst/>
                <a:cxnLst/>
                <a:rect l="l" t="t" r="r" b="b"/>
                <a:pathLst>
                  <a:path w="12946" h="18452" extrusionOk="0">
                    <a:moveTo>
                      <a:pt x="7667" y="0"/>
                    </a:moveTo>
                    <a:cubicBezTo>
                      <a:pt x="7621" y="0"/>
                      <a:pt x="7574" y="1"/>
                      <a:pt x="7527" y="2"/>
                    </a:cubicBezTo>
                    <a:cubicBezTo>
                      <a:pt x="4354" y="76"/>
                      <a:pt x="1476" y="7382"/>
                      <a:pt x="1476" y="7382"/>
                    </a:cubicBezTo>
                    <a:cubicBezTo>
                      <a:pt x="1476" y="7382"/>
                      <a:pt x="0" y="16828"/>
                      <a:pt x="8265" y="18452"/>
                    </a:cubicBezTo>
                    <a:cubicBezTo>
                      <a:pt x="11648" y="17530"/>
                      <a:pt x="12545" y="14687"/>
                      <a:pt x="12471" y="10850"/>
                    </a:cubicBezTo>
                    <a:cubicBezTo>
                      <a:pt x="12545" y="8268"/>
                      <a:pt x="12945" y="7087"/>
                      <a:pt x="12487" y="4726"/>
                    </a:cubicBezTo>
                    <a:cubicBezTo>
                      <a:pt x="12036" y="2400"/>
                      <a:pt x="10739" y="0"/>
                      <a:pt x="7667" y="0"/>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0"/>
              <p:cNvSpPr/>
              <p:nvPr/>
            </p:nvSpPr>
            <p:spPr>
              <a:xfrm>
                <a:off x="1933624" y="2698435"/>
                <a:ext cx="215378" cy="387370"/>
              </a:xfrm>
              <a:custGeom>
                <a:avLst/>
                <a:gdLst/>
                <a:ahLst/>
                <a:cxnLst/>
                <a:rect l="l" t="t" r="r" b="b"/>
                <a:pathLst>
                  <a:path w="9705" h="17455" extrusionOk="0">
                    <a:moveTo>
                      <a:pt x="7181" y="0"/>
                    </a:moveTo>
                    <a:cubicBezTo>
                      <a:pt x="7176" y="0"/>
                      <a:pt x="7171" y="0"/>
                      <a:pt x="7166" y="0"/>
                    </a:cubicBezTo>
                    <a:cubicBezTo>
                      <a:pt x="3992" y="74"/>
                      <a:pt x="1115" y="7380"/>
                      <a:pt x="1115" y="7380"/>
                    </a:cubicBezTo>
                    <a:cubicBezTo>
                      <a:pt x="1115" y="7380"/>
                      <a:pt x="1" y="14525"/>
                      <a:pt x="5150" y="17454"/>
                    </a:cubicBezTo>
                    <a:cubicBezTo>
                      <a:pt x="8426" y="16494"/>
                      <a:pt x="9303" y="13680"/>
                      <a:pt x="9230" y="9893"/>
                    </a:cubicBezTo>
                    <a:cubicBezTo>
                      <a:pt x="9304" y="7311"/>
                      <a:pt x="9704" y="6130"/>
                      <a:pt x="9246" y="3769"/>
                    </a:cubicBezTo>
                    <a:cubicBezTo>
                      <a:pt x="8971" y="2353"/>
                      <a:pt x="8380" y="916"/>
                      <a:pt x="7270" y="3"/>
                    </a:cubicBezTo>
                    <a:cubicBezTo>
                      <a:pt x="7239" y="3"/>
                      <a:pt x="7211" y="0"/>
                      <a:pt x="7181" y="0"/>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0"/>
              <p:cNvSpPr/>
              <p:nvPr/>
            </p:nvSpPr>
            <p:spPr>
              <a:xfrm>
                <a:off x="1828634" y="2667410"/>
                <a:ext cx="328072" cy="257144"/>
              </a:xfrm>
              <a:custGeom>
                <a:avLst/>
                <a:gdLst/>
                <a:ahLst/>
                <a:cxnLst/>
                <a:rect l="l" t="t" r="r" b="b"/>
                <a:pathLst>
                  <a:path w="14783" h="11587" extrusionOk="0">
                    <a:moveTo>
                      <a:pt x="9799" y="0"/>
                    </a:moveTo>
                    <a:cubicBezTo>
                      <a:pt x="8715" y="0"/>
                      <a:pt x="7548" y="222"/>
                      <a:pt x="6482" y="649"/>
                    </a:cubicBezTo>
                    <a:cubicBezTo>
                      <a:pt x="3898" y="1682"/>
                      <a:pt x="0" y="7354"/>
                      <a:pt x="530" y="11586"/>
                    </a:cubicBezTo>
                    <a:cubicBezTo>
                      <a:pt x="6360" y="10406"/>
                      <a:pt x="14121" y="6263"/>
                      <a:pt x="14121" y="6263"/>
                    </a:cubicBezTo>
                    <a:cubicBezTo>
                      <a:pt x="14783" y="4939"/>
                      <a:pt x="14309" y="2678"/>
                      <a:pt x="13393" y="1398"/>
                    </a:cubicBezTo>
                    <a:cubicBezTo>
                      <a:pt x="12713" y="449"/>
                      <a:pt x="11340" y="0"/>
                      <a:pt x="97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0"/>
              <p:cNvSpPr/>
              <p:nvPr/>
            </p:nvSpPr>
            <p:spPr>
              <a:xfrm>
                <a:off x="2153704" y="3352391"/>
                <a:ext cx="220016" cy="158832"/>
              </a:xfrm>
              <a:custGeom>
                <a:avLst/>
                <a:gdLst/>
                <a:ahLst/>
                <a:cxnLst/>
                <a:rect l="l" t="t" r="r" b="b"/>
                <a:pathLst>
                  <a:path w="9914" h="7157" extrusionOk="0">
                    <a:moveTo>
                      <a:pt x="4534" y="1"/>
                    </a:moveTo>
                    <a:cubicBezTo>
                      <a:pt x="3816" y="1"/>
                      <a:pt x="3754" y="348"/>
                      <a:pt x="3500" y="633"/>
                    </a:cubicBezTo>
                    <a:cubicBezTo>
                      <a:pt x="3152" y="1025"/>
                      <a:pt x="756" y="4947"/>
                      <a:pt x="756" y="4947"/>
                    </a:cubicBezTo>
                    <a:cubicBezTo>
                      <a:pt x="756" y="4947"/>
                      <a:pt x="1" y="6560"/>
                      <a:pt x="756" y="6995"/>
                    </a:cubicBezTo>
                    <a:cubicBezTo>
                      <a:pt x="962" y="7114"/>
                      <a:pt x="1418" y="7157"/>
                      <a:pt x="1973" y="7157"/>
                    </a:cubicBezTo>
                    <a:cubicBezTo>
                      <a:pt x="3454" y="7157"/>
                      <a:pt x="5637" y="6849"/>
                      <a:pt x="5637" y="6849"/>
                    </a:cubicBezTo>
                    <a:cubicBezTo>
                      <a:pt x="5637" y="6849"/>
                      <a:pt x="7060" y="5368"/>
                      <a:pt x="7786" y="4526"/>
                    </a:cubicBezTo>
                    <a:cubicBezTo>
                      <a:pt x="8512" y="3684"/>
                      <a:pt x="9913" y="2038"/>
                      <a:pt x="9884" y="1820"/>
                    </a:cubicBezTo>
                    <a:cubicBezTo>
                      <a:pt x="9830" y="1435"/>
                      <a:pt x="7495" y="604"/>
                      <a:pt x="5665" y="169"/>
                    </a:cubicBezTo>
                    <a:cubicBezTo>
                      <a:pt x="5166" y="50"/>
                      <a:pt x="4804" y="1"/>
                      <a:pt x="453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0"/>
              <p:cNvSpPr/>
              <p:nvPr/>
            </p:nvSpPr>
            <p:spPr>
              <a:xfrm>
                <a:off x="2153859" y="3352391"/>
                <a:ext cx="221437" cy="155126"/>
              </a:xfrm>
              <a:custGeom>
                <a:avLst/>
                <a:gdLst/>
                <a:ahLst/>
                <a:cxnLst/>
                <a:rect l="l" t="t" r="r" b="b"/>
                <a:pathLst>
                  <a:path w="9978" h="6990" extrusionOk="0">
                    <a:moveTo>
                      <a:pt x="4527" y="1"/>
                    </a:moveTo>
                    <a:cubicBezTo>
                      <a:pt x="3809" y="1"/>
                      <a:pt x="3747" y="348"/>
                      <a:pt x="3493" y="633"/>
                    </a:cubicBezTo>
                    <a:cubicBezTo>
                      <a:pt x="3145" y="1025"/>
                      <a:pt x="749" y="4947"/>
                      <a:pt x="749" y="4947"/>
                    </a:cubicBezTo>
                    <a:cubicBezTo>
                      <a:pt x="749" y="4947"/>
                      <a:pt x="0" y="6547"/>
                      <a:pt x="741" y="6990"/>
                    </a:cubicBezTo>
                    <a:cubicBezTo>
                      <a:pt x="734" y="6378"/>
                      <a:pt x="1075" y="5644"/>
                      <a:pt x="1075" y="5644"/>
                    </a:cubicBezTo>
                    <a:cubicBezTo>
                      <a:pt x="1075" y="5644"/>
                      <a:pt x="3473" y="1723"/>
                      <a:pt x="3821" y="1330"/>
                    </a:cubicBezTo>
                    <a:cubicBezTo>
                      <a:pt x="4074" y="1045"/>
                      <a:pt x="4136" y="698"/>
                      <a:pt x="4855" y="698"/>
                    </a:cubicBezTo>
                    <a:cubicBezTo>
                      <a:pt x="5125" y="698"/>
                      <a:pt x="5486" y="747"/>
                      <a:pt x="5984" y="865"/>
                    </a:cubicBezTo>
                    <a:cubicBezTo>
                      <a:pt x="7354" y="1192"/>
                      <a:pt x="9065" y="1518"/>
                      <a:pt x="9877" y="1820"/>
                    </a:cubicBezTo>
                    <a:cubicBezTo>
                      <a:pt x="9978" y="1638"/>
                      <a:pt x="9753" y="1326"/>
                      <a:pt x="9708" y="1259"/>
                    </a:cubicBezTo>
                    <a:cubicBezTo>
                      <a:pt x="9447" y="867"/>
                      <a:pt x="7488" y="604"/>
                      <a:pt x="5658" y="169"/>
                    </a:cubicBezTo>
                    <a:cubicBezTo>
                      <a:pt x="5159" y="50"/>
                      <a:pt x="4797" y="1"/>
                      <a:pt x="45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0"/>
              <p:cNvSpPr/>
              <p:nvPr/>
            </p:nvSpPr>
            <p:spPr>
              <a:xfrm>
                <a:off x="1640666" y="3370034"/>
                <a:ext cx="647799" cy="376185"/>
              </a:xfrm>
              <a:custGeom>
                <a:avLst/>
                <a:gdLst/>
                <a:ahLst/>
                <a:cxnLst/>
                <a:rect l="l" t="t" r="r" b="b"/>
                <a:pathLst>
                  <a:path w="29190" h="16951" extrusionOk="0">
                    <a:moveTo>
                      <a:pt x="2919" y="1"/>
                    </a:moveTo>
                    <a:cubicBezTo>
                      <a:pt x="2919" y="1"/>
                      <a:pt x="1" y="11951"/>
                      <a:pt x="693" y="15785"/>
                    </a:cubicBezTo>
                    <a:cubicBezTo>
                      <a:pt x="842" y="16609"/>
                      <a:pt x="1799" y="16950"/>
                      <a:pt x="3248" y="16950"/>
                    </a:cubicBezTo>
                    <a:cubicBezTo>
                      <a:pt x="8541" y="16950"/>
                      <a:pt x="20406" y="12398"/>
                      <a:pt x="23464" y="10208"/>
                    </a:cubicBezTo>
                    <a:cubicBezTo>
                      <a:pt x="27010" y="9512"/>
                      <a:pt x="29098" y="7856"/>
                      <a:pt x="29190" y="5597"/>
                    </a:cubicBezTo>
                    <a:lnTo>
                      <a:pt x="29190" y="5597"/>
                    </a:lnTo>
                    <a:cubicBezTo>
                      <a:pt x="28296" y="5619"/>
                      <a:pt x="27538" y="5634"/>
                      <a:pt x="26902" y="5634"/>
                    </a:cubicBezTo>
                    <a:cubicBezTo>
                      <a:pt x="24995" y="5634"/>
                      <a:pt x="24179" y="5500"/>
                      <a:pt x="24048" y="5016"/>
                    </a:cubicBezTo>
                    <a:cubicBezTo>
                      <a:pt x="23873" y="4370"/>
                      <a:pt x="24483" y="3411"/>
                      <a:pt x="24048" y="3324"/>
                    </a:cubicBezTo>
                    <a:cubicBezTo>
                      <a:pt x="24041" y="3322"/>
                      <a:pt x="24033" y="3322"/>
                      <a:pt x="24025" y="3322"/>
                    </a:cubicBezTo>
                    <a:cubicBezTo>
                      <a:pt x="23563" y="3322"/>
                      <a:pt x="22116" y="5783"/>
                      <a:pt x="21259" y="6897"/>
                    </a:cubicBezTo>
                    <a:cubicBezTo>
                      <a:pt x="20387" y="8029"/>
                      <a:pt x="14810" y="9947"/>
                      <a:pt x="11760" y="10382"/>
                    </a:cubicBezTo>
                    <a:cubicBezTo>
                      <a:pt x="10956" y="10497"/>
                      <a:pt x="10241" y="10539"/>
                      <a:pt x="9625" y="10539"/>
                    </a:cubicBezTo>
                    <a:cubicBezTo>
                      <a:pt x="7903" y="10539"/>
                      <a:pt x="6948" y="10209"/>
                      <a:pt x="6948" y="10209"/>
                    </a:cubicBezTo>
                    <a:lnTo>
                      <a:pt x="8908" y="1854"/>
                    </a:lnTo>
                    <a:lnTo>
                      <a:pt x="2919" y="1"/>
                    </a:ln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0"/>
              <p:cNvSpPr/>
              <p:nvPr/>
            </p:nvSpPr>
            <p:spPr>
              <a:xfrm>
                <a:off x="2248131" y="3396642"/>
                <a:ext cx="112161" cy="102241"/>
              </a:xfrm>
              <a:custGeom>
                <a:avLst/>
                <a:gdLst/>
                <a:ahLst/>
                <a:cxnLst/>
                <a:rect l="l" t="t" r="r" b="b"/>
                <a:pathLst>
                  <a:path w="5054" h="4607" extrusionOk="0">
                    <a:moveTo>
                      <a:pt x="2766" y="1"/>
                    </a:moveTo>
                    <a:cubicBezTo>
                      <a:pt x="2599" y="1"/>
                      <a:pt x="2512" y="78"/>
                      <a:pt x="2474" y="136"/>
                    </a:cubicBezTo>
                    <a:cubicBezTo>
                      <a:pt x="2398" y="251"/>
                      <a:pt x="2514" y="600"/>
                      <a:pt x="2964" y="992"/>
                    </a:cubicBezTo>
                    <a:cubicBezTo>
                      <a:pt x="3413" y="1385"/>
                      <a:pt x="3748" y="2067"/>
                      <a:pt x="3748" y="2067"/>
                    </a:cubicBezTo>
                    <a:cubicBezTo>
                      <a:pt x="3748" y="2067"/>
                      <a:pt x="2774" y="1006"/>
                      <a:pt x="2194" y="847"/>
                    </a:cubicBezTo>
                    <a:cubicBezTo>
                      <a:pt x="2068" y="813"/>
                      <a:pt x="1950" y="797"/>
                      <a:pt x="1842" y="797"/>
                    </a:cubicBezTo>
                    <a:cubicBezTo>
                      <a:pt x="1455" y="797"/>
                      <a:pt x="1221" y="1000"/>
                      <a:pt x="1361" y="1239"/>
                    </a:cubicBezTo>
                    <a:cubicBezTo>
                      <a:pt x="1540" y="1544"/>
                      <a:pt x="2412" y="1863"/>
                      <a:pt x="2717" y="2226"/>
                    </a:cubicBezTo>
                    <a:cubicBezTo>
                      <a:pt x="3021" y="2590"/>
                      <a:pt x="3153" y="2908"/>
                      <a:pt x="3153" y="2908"/>
                    </a:cubicBezTo>
                    <a:cubicBezTo>
                      <a:pt x="3153" y="2908"/>
                      <a:pt x="1874" y="2168"/>
                      <a:pt x="1149" y="2038"/>
                    </a:cubicBezTo>
                    <a:cubicBezTo>
                      <a:pt x="1071" y="2024"/>
                      <a:pt x="1000" y="2017"/>
                      <a:pt x="935" y="2017"/>
                    </a:cubicBezTo>
                    <a:cubicBezTo>
                      <a:pt x="387" y="2017"/>
                      <a:pt x="275" y="2470"/>
                      <a:pt x="742" y="2677"/>
                    </a:cubicBezTo>
                    <a:cubicBezTo>
                      <a:pt x="1264" y="2908"/>
                      <a:pt x="2063" y="3345"/>
                      <a:pt x="2223" y="3562"/>
                    </a:cubicBezTo>
                    <a:cubicBezTo>
                      <a:pt x="1804" y="3553"/>
                      <a:pt x="1180" y="3469"/>
                      <a:pt x="734" y="3469"/>
                    </a:cubicBezTo>
                    <a:cubicBezTo>
                      <a:pt x="499" y="3469"/>
                      <a:pt x="313" y="3492"/>
                      <a:pt x="233" y="3562"/>
                    </a:cubicBezTo>
                    <a:cubicBezTo>
                      <a:pt x="1" y="3767"/>
                      <a:pt x="263" y="4260"/>
                      <a:pt x="2034" y="4565"/>
                    </a:cubicBezTo>
                    <a:cubicBezTo>
                      <a:pt x="2203" y="4594"/>
                      <a:pt x="2366" y="4607"/>
                      <a:pt x="2525" y="4607"/>
                    </a:cubicBezTo>
                    <a:cubicBezTo>
                      <a:pt x="4032" y="4607"/>
                      <a:pt x="5053" y="3419"/>
                      <a:pt x="5053" y="3419"/>
                    </a:cubicBezTo>
                    <a:cubicBezTo>
                      <a:pt x="5053" y="3419"/>
                      <a:pt x="4853" y="1283"/>
                      <a:pt x="3564" y="351"/>
                    </a:cubicBezTo>
                    <a:cubicBezTo>
                      <a:pt x="3193" y="82"/>
                      <a:pt x="2938" y="1"/>
                      <a:pt x="2766" y="1"/>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0"/>
              <p:cNvSpPr/>
              <p:nvPr/>
            </p:nvSpPr>
            <p:spPr>
              <a:xfrm>
                <a:off x="3320477" y="3674819"/>
                <a:ext cx="122103" cy="116045"/>
              </a:xfrm>
              <a:custGeom>
                <a:avLst/>
                <a:gdLst/>
                <a:ahLst/>
                <a:cxnLst/>
                <a:rect l="l" t="t" r="r" b="b"/>
                <a:pathLst>
                  <a:path w="5502" h="5229" extrusionOk="0">
                    <a:moveTo>
                      <a:pt x="3652" y="1"/>
                    </a:moveTo>
                    <a:lnTo>
                      <a:pt x="0" y="1892"/>
                    </a:lnTo>
                    <a:lnTo>
                      <a:pt x="1892" y="5229"/>
                    </a:lnTo>
                    <a:lnTo>
                      <a:pt x="5501" y="3258"/>
                    </a:lnTo>
                    <a:lnTo>
                      <a:pt x="3652" y="1"/>
                    </a:ln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0"/>
              <p:cNvSpPr/>
              <p:nvPr/>
            </p:nvSpPr>
            <p:spPr>
              <a:xfrm>
                <a:off x="3146580" y="3724374"/>
                <a:ext cx="377827" cy="224055"/>
              </a:xfrm>
              <a:custGeom>
                <a:avLst/>
                <a:gdLst/>
                <a:ahLst/>
                <a:cxnLst/>
                <a:rect l="l" t="t" r="r" b="b"/>
                <a:pathLst>
                  <a:path w="17025" h="10096" extrusionOk="0">
                    <a:moveTo>
                      <a:pt x="13277" y="1"/>
                    </a:moveTo>
                    <a:cubicBezTo>
                      <a:pt x="12780" y="1039"/>
                      <a:pt x="9274" y="2827"/>
                      <a:pt x="9274" y="2827"/>
                    </a:cubicBezTo>
                    <a:cubicBezTo>
                      <a:pt x="9274" y="2827"/>
                      <a:pt x="9191" y="4847"/>
                      <a:pt x="7477" y="5824"/>
                    </a:cubicBezTo>
                    <a:cubicBezTo>
                      <a:pt x="5762" y="6802"/>
                      <a:pt x="1998" y="5688"/>
                      <a:pt x="1061" y="7380"/>
                    </a:cubicBezTo>
                    <a:cubicBezTo>
                      <a:pt x="1" y="9297"/>
                      <a:pt x="4042" y="10095"/>
                      <a:pt x="6968" y="10095"/>
                    </a:cubicBezTo>
                    <a:cubicBezTo>
                      <a:pt x="7882" y="10095"/>
                      <a:pt x="8688" y="10017"/>
                      <a:pt x="9195" y="9871"/>
                    </a:cubicBezTo>
                    <a:cubicBezTo>
                      <a:pt x="11323" y="9256"/>
                      <a:pt x="16222" y="6845"/>
                      <a:pt x="16624" y="5934"/>
                    </a:cubicBezTo>
                    <a:cubicBezTo>
                      <a:pt x="17024" y="5023"/>
                      <a:pt x="16137" y="3927"/>
                      <a:pt x="15333" y="3123"/>
                    </a:cubicBezTo>
                    <a:cubicBezTo>
                      <a:pt x="14530" y="2320"/>
                      <a:pt x="13277" y="1"/>
                      <a:pt x="132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0"/>
              <p:cNvSpPr/>
              <p:nvPr/>
            </p:nvSpPr>
            <p:spPr>
              <a:xfrm>
                <a:off x="3149154" y="3820843"/>
                <a:ext cx="371236" cy="127540"/>
              </a:xfrm>
              <a:custGeom>
                <a:avLst/>
                <a:gdLst/>
                <a:ahLst/>
                <a:cxnLst/>
                <a:rect l="l" t="t" r="r" b="b"/>
                <a:pathLst>
                  <a:path w="16728" h="5747" extrusionOk="0">
                    <a:moveTo>
                      <a:pt x="16229" y="0"/>
                    </a:moveTo>
                    <a:cubicBezTo>
                      <a:pt x="16214" y="65"/>
                      <a:pt x="16192" y="131"/>
                      <a:pt x="16165" y="193"/>
                    </a:cubicBezTo>
                    <a:cubicBezTo>
                      <a:pt x="15764" y="1106"/>
                      <a:pt x="10865" y="3516"/>
                      <a:pt x="8737" y="4130"/>
                    </a:cubicBezTo>
                    <a:cubicBezTo>
                      <a:pt x="8231" y="4276"/>
                      <a:pt x="7428" y="4354"/>
                      <a:pt x="6515" y="4354"/>
                    </a:cubicBezTo>
                    <a:cubicBezTo>
                      <a:pt x="4499" y="4354"/>
                      <a:pt x="1952" y="3974"/>
                      <a:pt x="910" y="3110"/>
                    </a:cubicBezTo>
                    <a:lnTo>
                      <a:pt x="910" y="3110"/>
                    </a:lnTo>
                    <a:cubicBezTo>
                      <a:pt x="0" y="4970"/>
                      <a:pt x="3971" y="5747"/>
                      <a:pt x="6855" y="5747"/>
                    </a:cubicBezTo>
                    <a:cubicBezTo>
                      <a:pt x="7768" y="5747"/>
                      <a:pt x="8573" y="5669"/>
                      <a:pt x="9079" y="5523"/>
                    </a:cubicBezTo>
                    <a:cubicBezTo>
                      <a:pt x="11207" y="4909"/>
                      <a:pt x="16106" y="2499"/>
                      <a:pt x="16508" y="1586"/>
                    </a:cubicBezTo>
                    <a:cubicBezTo>
                      <a:pt x="16728" y="1087"/>
                      <a:pt x="16559" y="532"/>
                      <a:pt x="162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0"/>
              <p:cNvSpPr/>
              <p:nvPr/>
            </p:nvSpPr>
            <p:spPr>
              <a:xfrm>
                <a:off x="2893412" y="2854312"/>
                <a:ext cx="644182" cy="892538"/>
              </a:xfrm>
              <a:custGeom>
                <a:avLst/>
                <a:gdLst/>
                <a:ahLst/>
                <a:cxnLst/>
                <a:rect l="l" t="t" r="r" b="b"/>
                <a:pathLst>
                  <a:path w="29027" h="40218" extrusionOk="0">
                    <a:moveTo>
                      <a:pt x="6430" y="0"/>
                    </a:moveTo>
                    <a:cubicBezTo>
                      <a:pt x="5762" y="0"/>
                      <a:pt x="5130" y="100"/>
                      <a:pt x="4544" y="314"/>
                    </a:cubicBezTo>
                    <a:cubicBezTo>
                      <a:pt x="3342" y="754"/>
                      <a:pt x="1" y="10133"/>
                      <a:pt x="1448" y="13924"/>
                    </a:cubicBezTo>
                    <a:cubicBezTo>
                      <a:pt x="5244" y="23870"/>
                      <a:pt x="19395" y="40218"/>
                      <a:pt x="19395" y="40218"/>
                    </a:cubicBezTo>
                    <a:lnTo>
                      <a:pt x="23812" y="37965"/>
                    </a:lnTo>
                    <a:cubicBezTo>
                      <a:pt x="23812" y="37965"/>
                      <a:pt x="15222" y="14728"/>
                      <a:pt x="9950" y="12456"/>
                    </a:cubicBezTo>
                    <a:lnTo>
                      <a:pt x="9950" y="12456"/>
                    </a:lnTo>
                    <a:cubicBezTo>
                      <a:pt x="11953" y="12790"/>
                      <a:pt x="20864" y="16542"/>
                      <a:pt x="26108" y="16542"/>
                    </a:cubicBezTo>
                    <a:cubicBezTo>
                      <a:pt x="27321" y="16542"/>
                      <a:pt x="28337" y="16341"/>
                      <a:pt x="29026" y="15852"/>
                    </a:cubicBezTo>
                    <a:cubicBezTo>
                      <a:pt x="29026" y="15852"/>
                      <a:pt x="14860" y="0"/>
                      <a:pt x="643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0"/>
              <p:cNvSpPr/>
              <p:nvPr/>
            </p:nvSpPr>
            <p:spPr>
              <a:xfrm>
                <a:off x="3025189" y="3756553"/>
                <a:ext cx="106790" cy="91455"/>
              </a:xfrm>
              <a:custGeom>
                <a:avLst/>
                <a:gdLst/>
                <a:ahLst/>
                <a:cxnLst/>
                <a:rect l="l" t="t" r="r" b="b"/>
                <a:pathLst>
                  <a:path w="4812" h="4121" extrusionOk="0">
                    <a:moveTo>
                      <a:pt x="4387" y="0"/>
                    </a:moveTo>
                    <a:lnTo>
                      <a:pt x="1" y="1542"/>
                    </a:lnTo>
                    <a:lnTo>
                      <a:pt x="719" y="4120"/>
                    </a:lnTo>
                    <a:lnTo>
                      <a:pt x="4812" y="3721"/>
                    </a:lnTo>
                    <a:lnTo>
                      <a:pt x="4387" y="0"/>
                    </a:ln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0"/>
              <p:cNvSpPr/>
              <p:nvPr/>
            </p:nvSpPr>
            <p:spPr>
              <a:xfrm>
                <a:off x="2790396" y="2890663"/>
                <a:ext cx="1234125" cy="910580"/>
              </a:xfrm>
              <a:custGeom>
                <a:avLst/>
                <a:gdLst/>
                <a:ahLst/>
                <a:cxnLst/>
                <a:rect l="l" t="t" r="r" b="b"/>
                <a:pathLst>
                  <a:path w="55610" h="41031" extrusionOk="0">
                    <a:moveTo>
                      <a:pt x="6173" y="0"/>
                    </a:moveTo>
                    <a:cubicBezTo>
                      <a:pt x="5860" y="0"/>
                      <a:pt x="5561" y="42"/>
                      <a:pt x="5279" y="130"/>
                    </a:cubicBezTo>
                    <a:cubicBezTo>
                      <a:pt x="1386" y="1349"/>
                      <a:pt x="0" y="6185"/>
                      <a:pt x="344" y="10228"/>
                    </a:cubicBezTo>
                    <a:cubicBezTo>
                      <a:pt x="1244" y="20835"/>
                      <a:pt x="10335" y="41030"/>
                      <a:pt x="10335" y="41030"/>
                    </a:cubicBezTo>
                    <a:lnTo>
                      <a:pt x="15243" y="39434"/>
                    </a:lnTo>
                    <a:cubicBezTo>
                      <a:pt x="15243" y="39434"/>
                      <a:pt x="13408" y="16325"/>
                      <a:pt x="8968" y="12685"/>
                    </a:cubicBezTo>
                    <a:lnTo>
                      <a:pt x="8968" y="12685"/>
                    </a:lnTo>
                    <a:cubicBezTo>
                      <a:pt x="13882" y="15026"/>
                      <a:pt x="25772" y="31014"/>
                      <a:pt x="39551" y="31014"/>
                    </a:cubicBezTo>
                    <a:cubicBezTo>
                      <a:pt x="40883" y="31014"/>
                      <a:pt x="42232" y="30865"/>
                      <a:pt x="43595" y="30539"/>
                    </a:cubicBezTo>
                    <a:cubicBezTo>
                      <a:pt x="55610" y="27668"/>
                      <a:pt x="49976" y="13162"/>
                      <a:pt x="49976" y="13162"/>
                    </a:cubicBezTo>
                    <a:cubicBezTo>
                      <a:pt x="49976" y="13162"/>
                      <a:pt x="41802" y="10255"/>
                      <a:pt x="36401" y="10255"/>
                    </a:cubicBezTo>
                    <a:cubicBezTo>
                      <a:pt x="34616" y="10255"/>
                      <a:pt x="33133" y="10573"/>
                      <a:pt x="32349" y="11419"/>
                    </a:cubicBezTo>
                    <a:cubicBezTo>
                      <a:pt x="31512" y="12324"/>
                      <a:pt x="30762" y="12688"/>
                      <a:pt x="29999" y="12688"/>
                    </a:cubicBezTo>
                    <a:cubicBezTo>
                      <a:pt x="27889" y="12688"/>
                      <a:pt x="25676" y="9904"/>
                      <a:pt x="21232" y="8060"/>
                    </a:cubicBezTo>
                    <a:cubicBezTo>
                      <a:pt x="15654" y="5747"/>
                      <a:pt x="9870" y="0"/>
                      <a:pt x="61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0"/>
              <p:cNvSpPr/>
              <p:nvPr/>
            </p:nvSpPr>
            <p:spPr>
              <a:xfrm>
                <a:off x="2765874" y="3817692"/>
                <a:ext cx="406611" cy="166710"/>
              </a:xfrm>
              <a:custGeom>
                <a:avLst/>
                <a:gdLst/>
                <a:ahLst/>
                <a:cxnLst/>
                <a:rect l="l" t="t" r="r" b="b"/>
                <a:pathLst>
                  <a:path w="18322" h="7512" extrusionOk="0">
                    <a:moveTo>
                      <a:pt x="16843" y="1"/>
                    </a:moveTo>
                    <a:cubicBezTo>
                      <a:pt x="15979" y="761"/>
                      <a:pt x="12053" y="1031"/>
                      <a:pt x="12053" y="1031"/>
                    </a:cubicBezTo>
                    <a:cubicBezTo>
                      <a:pt x="12053" y="1031"/>
                      <a:pt x="10203" y="2792"/>
                      <a:pt x="8242" y="3020"/>
                    </a:cubicBezTo>
                    <a:cubicBezTo>
                      <a:pt x="6281" y="3248"/>
                      <a:pt x="3264" y="3266"/>
                      <a:pt x="1633" y="4309"/>
                    </a:cubicBezTo>
                    <a:cubicBezTo>
                      <a:pt x="1" y="5351"/>
                      <a:pt x="1719" y="7130"/>
                      <a:pt x="3915" y="7399"/>
                    </a:cubicBezTo>
                    <a:cubicBezTo>
                      <a:pt x="4527" y="7474"/>
                      <a:pt x="5804" y="7512"/>
                      <a:pt x="7342" y="7512"/>
                    </a:cubicBezTo>
                    <a:cubicBezTo>
                      <a:pt x="11327" y="7512"/>
                      <a:pt x="17071" y="7262"/>
                      <a:pt x="17595" y="6770"/>
                    </a:cubicBezTo>
                    <a:cubicBezTo>
                      <a:pt x="18322" y="6089"/>
                      <a:pt x="17934" y="4733"/>
                      <a:pt x="17510" y="3679"/>
                    </a:cubicBezTo>
                    <a:cubicBezTo>
                      <a:pt x="17087" y="2624"/>
                      <a:pt x="16843" y="1"/>
                      <a:pt x="168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0"/>
              <p:cNvSpPr/>
              <p:nvPr/>
            </p:nvSpPr>
            <p:spPr>
              <a:xfrm>
                <a:off x="2771910" y="3918977"/>
                <a:ext cx="394472" cy="65446"/>
              </a:xfrm>
              <a:custGeom>
                <a:avLst/>
                <a:gdLst/>
                <a:ahLst/>
                <a:cxnLst/>
                <a:rect l="l" t="t" r="r" b="b"/>
                <a:pathLst>
                  <a:path w="17775" h="2949" extrusionOk="0">
                    <a:moveTo>
                      <a:pt x="1042" y="1"/>
                    </a:moveTo>
                    <a:lnTo>
                      <a:pt x="1042" y="1"/>
                    </a:lnTo>
                    <a:cubicBezTo>
                      <a:pt x="1" y="1055"/>
                      <a:pt x="1618" y="2587"/>
                      <a:pt x="3643" y="2837"/>
                    </a:cubicBezTo>
                    <a:cubicBezTo>
                      <a:pt x="4255" y="2911"/>
                      <a:pt x="5531" y="2949"/>
                      <a:pt x="7069" y="2949"/>
                    </a:cubicBezTo>
                    <a:cubicBezTo>
                      <a:pt x="11054" y="2949"/>
                      <a:pt x="16799" y="2699"/>
                      <a:pt x="17323" y="2206"/>
                    </a:cubicBezTo>
                    <a:cubicBezTo>
                      <a:pt x="17697" y="1857"/>
                      <a:pt x="17774" y="1329"/>
                      <a:pt x="17706" y="756"/>
                    </a:cubicBezTo>
                    <a:lnTo>
                      <a:pt x="17706" y="756"/>
                    </a:lnTo>
                    <a:cubicBezTo>
                      <a:pt x="17656" y="836"/>
                      <a:pt x="17595" y="910"/>
                      <a:pt x="17526" y="977"/>
                    </a:cubicBezTo>
                    <a:cubicBezTo>
                      <a:pt x="17002" y="1468"/>
                      <a:pt x="11260" y="1718"/>
                      <a:pt x="7276" y="1718"/>
                    </a:cubicBezTo>
                    <a:cubicBezTo>
                      <a:pt x="5736" y="1718"/>
                      <a:pt x="4459" y="1681"/>
                      <a:pt x="3846" y="1606"/>
                    </a:cubicBezTo>
                    <a:cubicBezTo>
                      <a:pt x="2543" y="1445"/>
                      <a:pt x="1408" y="754"/>
                      <a:pt x="10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0"/>
              <p:cNvSpPr/>
              <p:nvPr/>
            </p:nvSpPr>
            <p:spPr>
              <a:xfrm>
                <a:off x="2991745" y="2240923"/>
                <a:ext cx="250176" cy="370437"/>
              </a:xfrm>
              <a:custGeom>
                <a:avLst/>
                <a:gdLst/>
                <a:ahLst/>
                <a:cxnLst/>
                <a:rect l="l" t="t" r="r" b="b"/>
                <a:pathLst>
                  <a:path w="11273" h="16692" extrusionOk="0">
                    <a:moveTo>
                      <a:pt x="1290" y="0"/>
                    </a:moveTo>
                    <a:cubicBezTo>
                      <a:pt x="1071" y="0"/>
                      <a:pt x="888" y="38"/>
                      <a:pt x="748" y="112"/>
                    </a:cubicBezTo>
                    <a:cubicBezTo>
                      <a:pt x="1" y="511"/>
                      <a:pt x="1316" y="13582"/>
                      <a:pt x="3325" y="14971"/>
                    </a:cubicBezTo>
                    <a:cubicBezTo>
                      <a:pt x="3325" y="14971"/>
                      <a:pt x="3612" y="14900"/>
                      <a:pt x="4044" y="14900"/>
                    </a:cubicBezTo>
                    <a:cubicBezTo>
                      <a:pt x="4872" y="14900"/>
                      <a:pt x="6231" y="15162"/>
                      <a:pt x="7113" y="16691"/>
                    </a:cubicBezTo>
                    <a:cubicBezTo>
                      <a:pt x="9079" y="15389"/>
                      <a:pt x="11272" y="10560"/>
                      <a:pt x="11272" y="10560"/>
                    </a:cubicBezTo>
                    <a:cubicBezTo>
                      <a:pt x="11272" y="10560"/>
                      <a:pt x="7357" y="5892"/>
                      <a:pt x="5506" y="2366"/>
                    </a:cubicBezTo>
                    <a:cubicBezTo>
                      <a:pt x="3892" y="730"/>
                      <a:pt x="2249" y="0"/>
                      <a:pt x="1290" y="0"/>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0"/>
              <p:cNvSpPr/>
              <p:nvPr/>
            </p:nvSpPr>
            <p:spPr>
              <a:xfrm>
                <a:off x="2771910" y="2177143"/>
                <a:ext cx="326829" cy="475852"/>
              </a:xfrm>
              <a:custGeom>
                <a:avLst/>
                <a:gdLst/>
                <a:ahLst/>
                <a:cxnLst/>
                <a:rect l="l" t="t" r="r" b="b"/>
                <a:pathLst>
                  <a:path w="14727" h="21442" extrusionOk="0">
                    <a:moveTo>
                      <a:pt x="7825" y="0"/>
                    </a:moveTo>
                    <a:cubicBezTo>
                      <a:pt x="7613" y="0"/>
                      <a:pt x="7378" y="20"/>
                      <a:pt x="7115" y="62"/>
                    </a:cubicBezTo>
                    <a:cubicBezTo>
                      <a:pt x="3254" y="682"/>
                      <a:pt x="1" y="4770"/>
                      <a:pt x="594" y="8241"/>
                    </a:cubicBezTo>
                    <a:cubicBezTo>
                      <a:pt x="594" y="8241"/>
                      <a:pt x="1514" y="13314"/>
                      <a:pt x="2383" y="13394"/>
                    </a:cubicBezTo>
                    <a:cubicBezTo>
                      <a:pt x="3251" y="13476"/>
                      <a:pt x="2960" y="14693"/>
                      <a:pt x="2918" y="15551"/>
                    </a:cubicBezTo>
                    <a:cubicBezTo>
                      <a:pt x="2878" y="16408"/>
                      <a:pt x="2809" y="17331"/>
                      <a:pt x="3248" y="17617"/>
                    </a:cubicBezTo>
                    <a:cubicBezTo>
                      <a:pt x="3348" y="17683"/>
                      <a:pt x="3492" y="17708"/>
                      <a:pt x="3654" y="17708"/>
                    </a:cubicBezTo>
                    <a:cubicBezTo>
                      <a:pt x="4199" y="17708"/>
                      <a:pt x="4952" y="17420"/>
                      <a:pt x="4952" y="17420"/>
                    </a:cubicBezTo>
                    <a:cubicBezTo>
                      <a:pt x="4952" y="17420"/>
                      <a:pt x="5407" y="18057"/>
                      <a:pt x="5380" y="18290"/>
                    </a:cubicBezTo>
                    <a:cubicBezTo>
                      <a:pt x="5434" y="18429"/>
                      <a:pt x="5603" y="18467"/>
                      <a:pt x="5773" y="18467"/>
                    </a:cubicBezTo>
                    <a:cubicBezTo>
                      <a:pt x="5980" y="18467"/>
                      <a:pt x="6187" y="18411"/>
                      <a:pt x="6187" y="18411"/>
                    </a:cubicBezTo>
                    <a:cubicBezTo>
                      <a:pt x="6187" y="18411"/>
                      <a:pt x="7329" y="17171"/>
                      <a:pt x="7526" y="16599"/>
                    </a:cubicBezTo>
                    <a:lnTo>
                      <a:pt x="7526" y="16599"/>
                    </a:lnTo>
                    <a:cubicBezTo>
                      <a:pt x="8403" y="18071"/>
                      <a:pt x="6852" y="19041"/>
                      <a:pt x="6723" y="19144"/>
                    </a:cubicBezTo>
                    <a:cubicBezTo>
                      <a:pt x="6615" y="19230"/>
                      <a:pt x="6781" y="19441"/>
                      <a:pt x="7057" y="19441"/>
                    </a:cubicBezTo>
                    <a:cubicBezTo>
                      <a:pt x="7114" y="19441"/>
                      <a:pt x="7176" y="19432"/>
                      <a:pt x="7241" y="19411"/>
                    </a:cubicBezTo>
                    <a:cubicBezTo>
                      <a:pt x="7282" y="19397"/>
                      <a:pt x="7325" y="19391"/>
                      <a:pt x="7369" y="19391"/>
                    </a:cubicBezTo>
                    <a:cubicBezTo>
                      <a:pt x="7730" y="19391"/>
                      <a:pt x="8162" y="19838"/>
                      <a:pt x="8220" y="20680"/>
                    </a:cubicBezTo>
                    <a:cubicBezTo>
                      <a:pt x="8252" y="21140"/>
                      <a:pt x="8680" y="21441"/>
                      <a:pt x="9250" y="21441"/>
                    </a:cubicBezTo>
                    <a:cubicBezTo>
                      <a:pt x="9851" y="21441"/>
                      <a:pt x="10609" y="21107"/>
                      <a:pt x="11228" y="20272"/>
                    </a:cubicBezTo>
                    <a:cubicBezTo>
                      <a:pt x="12435" y="18642"/>
                      <a:pt x="14548" y="16677"/>
                      <a:pt x="14637" y="15326"/>
                    </a:cubicBezTo>
                    <a:cubicBezTo>
                      <a:pt x="14726" y="13975"/>
                      <a:pt x="12739" y="11218"/>
                      <a:pt x="12739" y="11218"/>
                    </a:cubicBezTo>
                    <a:cubicBezTo>
                      <a:pt x="12739" y="11218"/>
                      <a:pt x="11605" y="9152"/>
                      <a:pt x="10293" y="6369"/>
                    </a:cubicBezTo>
                    <a:cubicBezTo>
                      <a:pt x="9069" y="3774"/>
                      <a:pt x="10719" y="0"/>
                      <a:pt x="7825" y="0"/>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0"/>
              <p:cNvSpPr/>
              <p:nvPr/>
            </p:nvSpPr>
            <p:spPr>
              <a:xfrm>
                <a:off x="2687957" y="2142590"/>
                <a:ext cx="499908" cy="530112"/>
              </a:xfrm>
              <a:custGeom>
                <a:avLst/>
                <a:gdLst/>
                <a:ahLst/>
                <a:cxnLst/>
                <a:rect l="l" t="t" r="r" b="b"/>
                <a:pathLst>
                  <a:path w="22526" h="23887" extrusionOk="0">
                    <a:moveTo>
                      <a:pt x="9708" y="0"/>
                    </a:moveTo>
                    <a:cubicBezTo>
                      <a:pt x="8178" y="0"/>
                      <a:pt x="6792" y="689"/>
                      <a:pt x="5628" y="1856"/>
                    </a:cubicBezTo>
                    <a:cubicBezTo>
                      <a:pt x="3659" y="3828"/>
                      <a:pt x="0" y="7195"/>
                      <a:pt x="2856" y="12550"/>
                    </a:cubicBezTo>
                    <a:cubicBezTo>
                      <a:pt x="3935" y="11943"/>
                      <a:pt x="4651" y="11127"/>
                      <a:pt x="4651" y="11127"/>
                    </a:cubicBezTo>
                    <a:cubicBezTo>
                      <a:pt x="4651" y="11127"/>
                      <a:pt x="6652" y="9912"/>
                      <a:pt x="7425" y="8066"/>
                    </a:cubicBezTo>
                    <a:cubicBezTo>
                      <a:pt x="7601" y="7644"/>
                      <a:pt x="7760" y="7475"/>
                      <a:pt x="7901" y="7475"/>
                    </a:cubicBezTo>
                    <a:cubicBezTo>
                      <a:pt x="8378" y="7475"/>
                      <a:pt x="8645" y="9416"/>
                      <a:pt x="8659" y="10134"/>
                    </a:cubicBezTo>
                    <a:cubicBezTo>
                      <a:pt x="8677" y="11063"/>
                      <a:pt x="10163" y="11238"/>
                      <a:pt x="11042" y="11363"/>
                    </a:cubicBezTo>
                    <a:cubicBezTo>
                      <a:pt x="11921" y="11487"/>
                      <a:pt x="13005" y="13804"/>
                      <a:pt x="12814" y="14742"/>
                    </a:cubicBezTo>
                    <a:cubicBezTo>
                      <a:pt x="12623" y="15680"/>
                      <a:pt x="11942" y="16528"/>
                      <a:pt x="12909" y="17517"/>
                    </a:cubicBezTo>
                    <a:cubicBezTo>
                      <a:pt x="13876" y="18506"/>
                      <a:pt x="14212" y="20205"/>
                      <a:pt x="13482" y="21022"/>
                    </a:cubicBezTo>
                    <a:cubicBezTo>
                      <a:pt x="12930" y="21640"/>
                      <a:pt x="12602" y="21912"/>
                      <a:pt x="12269" y="21912"/>
                    </a:cubicBezTo>
                    <a:cubicBezTo>
                      <a:pt x="12162" y="21912"/>
                      <a:pt x="12054" y="21884"/>
                      <a:pt x="11938" y="21830"/>
                    </a:cubicBezTo>
                    <a:lnTo>
                      <a:pt x="11938" y="21830"/>
                    </a:lnTo>
                    <a:cubicBezTo>
                      <a:pt x="11912" y="22896"/>
                      <a:pt x="12708" y="23886"/>
                      <a:pt x="12708" y="23886"/>
                    </a:cubicBezTo>
                    <a:cubicBezTo>
                      <a:pt x="12708" y="23886"/>
                      <a:pt x="14072" y="23738"/>
                      <a:pt x="15728" y="22382"/>
                    </a:cubicBezTo>
                    <a:cubicBezTo>
                      <a:pt x="17385" y="21028"/>
                      <a:pt x="18544" y="18157"/>
                      <a:pt x="18282" y="17457"/>
                    </a:cubicBezTo>
                    <a:cubicBezTo>
                      <a:pt x="18021" y="16757"/>
                      <a:pt x="16298" y="16718"/>
                      <a:pt x="15359" y="15382"/>
                    </a:cubicBezTo>
                    <a:cubicBezTo>
                      <a:pt x="14423" y="14047"/>
                      <a:pt x="12375" y="9794"/>
                      <a:pt x="13824" y="8765"/>
                    </a:cubicBezTo>
                    <a:cubicBezTo>
                      <a:pt x="14366" y="8379"/>
                      <a:pt x="14761" y="8242"/>
                      <a:pt x="15085" y="8242"/>
                    </a:cubicBezTo>
                    <a:cubicBezTo>
                      <a:pt x="15628" y="8242"/>
                      <a:pt x="15975" y="8625"/>
                      <a:pt x="16486" y="8870"/>
                    </a:cubicBezTo>
                    <a:cubicBezTo>
                      <a:pt x="17304" y="9261"/>
                      <a:pt x="18269" y="11267"/>
                      <a:pt x="19595" y="11829"/>
                    </a:cubicBezTo>
                    <a:cubicBezTo>
                      <a:pt x="20071" y="12030"/>
                      <a:pt x="20582" y="12095"/>
                      <a:pt x="21042" y="12095"/>
                    </a:cubicBezTo>
                    <a:cubicBezTo>
                      <a:pt x="21866" y="12095"/>
                      <a:pt x="22526" y="11888"/>
                      <a:pt x="22526" y="11888"/>
                    </a:cubicBezTo>
                    <a:cubicBezTo>
                      <a:pt x="22526" y="11888"/>
                      <a:pt x="19884" y="6840"/>
                      <a:pt x="19268" y="5041"/>
                    </a:cubicBezTo>
                    <a:cubicBezTo>
                      <a:pt x="18693" y="3365"/>
                      <a:pt x="17033" y="1021"/>
                      <a:pt x="13795" y="1021"/>
                    </a:cubicBezTo>
                    <a:cubicBezTo>
                      <a:pt x="13559" y="1021"/>
                      <a:pt x="13315" y="1033"/>
                      <a:pt x="13063" y="1059"/>
                    </a:cubicBezTo>
                    <a:cubicBezTo>
                      <a:pt x="11893" y="330"/>
                      <a:pt x="10766" y="0"/>
                      <a:pt x="97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0"/>
              <p:cNvSpPr/>
              <p:nvPr/>
            </p:nvSpPr>
            <p:spPr>
              <a:xfrm>
                <a:off x="2769136" y="2142568"/>
                <a:ext cx="418728" cy="515110"/>
              </a:xfrm>
              <a:custGeom>
                <a:avLst/>
                <a:gdLst/>
                <a:ahLst/>
                <a:cxnLst/>
                <a:rect l="l" t="t" r="r" b="b"/>
                <a:pathLst>
                  <a:path w="18868" h="23211" extrusionOk="0">
                    <a:moveTo>
                      <a:pt x="6049" y="1"/>
                    </a:moveTo>
                    <a:cubicBezTo>
                      <a:pt x="4520" y="1"/>
                      <a:pt x="3134" y="689"/>
                      <a:pt x="1970" y="1855"/>
                    </a:cubicBezTo>
                    <a:cubicBezTo>
                      <a:pt x="1" y="3829"/>
                      <a:pt x="993" y="11128"/>
                      <a:pt x="993" y="11128"/>
                    </a:cubicBezTo>
                    <a:cubicBezTo>
                      <a:pt x="993" y="11128"/>
                      <a:pt x="2994" y="9913"/>
                      <a:pt x="3767" y="8067"/>
                    </a:cubicBezTo>
                    <a:cubicBezTo>
                      <a:pt x="4053" y="7383"/>
                      <a:pt x="4446" y="7130"/>
                      <a:pt x="4827" y="7130"/>
                    </a:cubicBezTo>
                    <a:cubicBezTo>
                      <a:pt x="5476" y="7130"/>
                      <a:pt x="6093" y="7860"/>
                      <a:pt x="6104" y="8445"/>
                    </a:cubicBezTo>
                    <a:cubicBezTo>
                      <a:pt x="6123" y="9374"/>
                      <a:pt x="7342" y="10575"/>
                      <a:pt x="8221" y="10699"/>
                    </a:cubicBezTo>
                    <a:cubicBezTo>
                      <a:pt x="9099" y="10824"/>
                      <a:pt x="9788" y="14211"/>
                      <a:pt x="9596" y="15148"/>
                    </a:cubicBezTo>
                    <a:cubicBezTo>
                      <a:pt x="9406" y="16086"/>
                      <a:pt x="8284" y="16529"/>
                      <a:pt x="9251" y="17518"/>
                    </a:cubicBezTo>
                    <a:cubicBezTo>
                      <a:pt x="10219" y="18507"/>
                      <a:pt x="10555" y="20206"/>
                      <a:pt x="9825" y="21023"/>
                    </a:cubicBezTo>
                    <a:cubicBezTo>
                      <a:pt x="9744" y="21112"/>
                      <a:pt x="9672" y="21192"/>
                      <a:pt x="9600" y="21267"/>
                    </a:cubicBezTo>
                    <a:cubicBezTo>
                      <a:pt x="9898" y="21986"/>
                      <a:pt x="10326" y="22646"/>
                      <a:pt x="10863" y="23210"/>
                    </a:cubicBezTo>
                    <a:cubicBezTo>
                      <a:pt x="11289" y="22970"/>
                      <a:pt x="11693" y="22694"/>
                      <a:pt x="12070" y="22383"/>
                    </a:cubicBezTo>
                    <a:cubicBezTo>
                      <a:pt x="13726" y="21029"/>
                      <a:pt x="14886" y="18157"/>
                      <a:pt x="14624" y="17457"/>
                    </a:cubicBezTo>
                    <a:cubicBezTo>
                      <a:pt x="14363" y="16757"/>
                      <a:pt x="12640" y="16719"/>
                      <a:pt x="11701" y="15383"/>
                    </a:cubicBezTo>
                    <a:cubicBezTo>
                      <a:pt x="10765" y="14048"/>
                      <a:pt x="8717" y="9794"/>
                      <a:pt x="10166" y="8764"/>
                    </a:cubicBezTo>
                    <a:cubicBezTo>
                      <a:pt x="10707" y="8379"/>
                      <a:pt x="11102" y="8242"/>
                      <a:pt x="11427" y="8242"/>
                    </a:cubicBezTo>
                    <a:cubicBezTo>
                      <a:pt x="11970" y="8242"/>
                      <a:pt x="12317" y="8626"/>
                      <a:pt x="12828" y="8870"/>
                    </a:cubicBezTo>
                    <a:cubicBezTo>
                      <a:pt x="13646" y="9261"/>
                      <a:pt x="14611" y="11267"/>
                      <a:pt x="15937" y="11830"/>
                    </a:cubicBezTo>
                    <a:cubicBezTo>
                      <a:pt x="16413" y="12031"/>
                      <a:pt x="16924" y="12096"/>
                      <a:pt x="17384" y="12096"/>
                    </a:cubicBezTo>
                    <a:cubicBezTo>
                      <a:pt x="18208" y="12096"/>
                      <a:pt x="18868" y="11889"/>
                      <a:pt x="18868" y="11889"/>
                    </a:cubicBezTo>
                    <a:cubicBezTo>
                      <a:pt x="18868" y="11889"/>
                      <a:pt x="16226" y="6839"/>
                      <a:pt x="15610" y="5042"/>
                    </a:cubicBezTo>
                    <a:cubicBezTo>
                      <a:pt x="15036" y="3366"/>
                      <a:pt x="13374" y="1021"/>
                      <a:pt x="10135" y="1021"/>
                    </a:cubicBezTo>
                    <a:cubicBezTo>
                      <a:pt x="9900" y="1021"/>
                      <a:pt x="9657" y="1033"/>
                      <a:pt x="9405" y="1059"/>
                    </a:cubicBezTo>
                    <a:cubicBezTo>
                      <a:pt x="8235" y="330"/>
                      <a:pt x="7108" y="1"/>
                      <a:pt x="604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0"/>
              <p:cNvSpPr/>
              <p:nvPr/>
            </p:nvSpPr>
            <p:spPr>
              <a:xfrm>
                <a:off x="2975434" y="2315688"/>
                <a:ext cx="95827" cy="113714"/>
              </a:xfrm>
              <a:custGeom>
                <a:avLst/>
                <a:gdLst/>
                <a:ahLst/>
                <a:cxnLst/>
                <a:rect l="l" t="t" r="r" b="b"/>
                <a:pathLst>
                  <a:path w="4318" h="5124" extrusionOk="0">
                    <a:moveTo>
                      <a:pt x="1336" y="1"/>
                    </a:moveTo>
                    <a:cubicBezTo>
                      <a:pt x="0" y="1"/>
                      <a:pt x="219" y="1960"/>
                      <a:pt x="558" y="2359"/>
                    </a:cubicBezTo>
                    <a:cubicBezTo>
                      <a:pt x="917" y="2779"/>
                      <a:pt x="1802" y="3832"/>
                      <a:pt x="1802" y="3832"/>
                    </a:cubicBezTo>
                    <a:cubicBezTo>
                      <a:pt x="1802" y="3832"/>
                      <a:pt x="2208" y="4551"/>
                      <a:pt x="2659" y="5004"/>
                    </a:cubicBezTo>
                    <a:cubicBezTo>
                      <a:pt x="2740" y="5086"/>
                      <a:pt x="2847" y="5124"/>
                      <a:pt x="2967" y="5124"/>
                    </a:cubicBezTo>
                    <a:cubicBezTo>
                      <a:pt x="3510" y="5124"/>
                      <a:pt x="4318" y="4358"/>
                      <a:pt x="4238" y="3509"/>
                    </a:cubicBezTo>
                    <a:cubicBezTo>
                      <a:pt x="4140" y="2472"/>
                      <a:pt x="3145" y="246"/>
                      <a:pt x="1562" y="18"/>
                    </a:cubicBezTo>
                    <a:cubicBezTo>
                      <a:pt x="1482" y="6"/>
                      <a:pt x="1407" y="1"/>
                      <a:pt x="1336" y="1"/>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0"/>
              <p:cNvSpPr/>
              <p:nvPr/>
            </p:nvSpPr>
            <p:spPr>
              <a:xfrm>
                <a:off x="2637714" y="2202464"/>
                <a:ext cx="668593" cy="148668"/>
              </a:xfrm>
              <a:custGeom>
                <a:avLst/>
                <a:gdLst/>
                <a:ahLst/>
                <a:cxnLst/>
                <a:rect l="l" t="t" r="r" b="b"/>
                <a:pathLst>
                  <a:path w="30127" h="6699" extrusionOk="0">
                    <a:moveTo>
                      <a:pt x="3209" y="1"/>
                    </a:moveTo>
                    <a:cubicBezTo>
                      <a:pt x="2173" y="1"/>
                      <a:pt x="1333" y="215"/>
                      <a:pt x="1114" y="903"/>
                    </a:cubicBezTo>
                    <a:cubicBezTo>
                      <a:pt x="1" y="4395"/>
                      <a:pt x="15349" y="6699"/>
                      <a:pt x="22483" y="6699"/>
                    </a:cubicBezTo>
                    <a:cubicBezTo>
                      <a:pt x="22986" y="6699"/>
                      <a:pt x="23448" y="6687"/>
                      <a:pt x="23861" y="6664"/>
                    </a:cubicBezTo>
                    <a:cubicBezTo>
                      <a:pt x="30127" y="6311"/>
                      <a:pt x="27774" y="3839"/>
                      <a:pt x="20986" y="2713"/>
                    </a:cubicBezTo>
                    <a:lnTo>
                      <a:pt x="9313" y="1294"/>
                    </a:lnTo>
                    <a:cubicBezTo>
                      <a:pt x="9313" y="1294"/>
                      <a:pt x="8135" y="599"/>
                      <a:pt x="7853" y="580"/>
                    </a:cubicBezTo>
                    <a:cubicBezTo>
                      <a:pt x="6885" y="514"/>
                      <a:pt x="4812" y="1"/>
                      <a:pt x="3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0"/>
              <p:cNvSpPr/>
              <p:nvPr/>
            </p:nvSpPr>
            <p:spPr>
              <a:xfrm>
                <a:off x="2767538" y="2083936"/>
                <a:ext cx="380047" cy="217265"/>
              </a:xfrm>
              <a:custGeom>
                <a:avLst/>
                <a:gdLst/>
                <a:ahLst/>
                <a:cxnLst/>
                <a:rect l="l" t="t" r="r" b="b"/>
                <a:pathLst>
                  <a:path w="17125" h="9790" extrusionOk="0">
                    <a:moveTo>
                      <a:pt x="4882" y="1"/>
                    </a:moveTo>
                    <a:cubicBezTo>
                      <a:pt x="4174" y="1"/>
                      <a:pt x="3692" y="87"/>
                      <a:pt x="3580" y="296"/>
                    </a:cubicBezTo>
                    <a:cubicBezTo>
                      <a:pt x="3075" y="1243"/>
                      <a:pt x="752" y="6086"/>
                      <a:pt x="752" y="6086"/>
                    </a:cubicBezTo>
                    <a:cubicBezTo>
                      <a:pt x="1" y="7429"/>
                      <a:pt x="5371" y="8727"/>
                      <a:pt x="9280" y="9178"/>
                    </a:cubicBezTo>
                    <a:cubicBezTo>
                      <a:pt x="11679" y="9455"/>
                      <a:pt x="13531" y="9790"/>
                      <a:pt x="14810" y="9790"/>
                    </a:cubicBezTo>
                    <a:cubicBezTo>
                      <a:pt x="15614" y="9790"/>
                      <a:pt x="16191" y="9657"/>
                      <a:pt x="16536" y="9295"/>
                    </a:cubicBezTo>
                    <a:cubicBezTo>
                      <a:pt x="17125" y="5259"/>
                      <a:pt x="16570" y="2161"/>
                      <a:pt x="14449" y="1565"/>
                    </a:cubicBezTo>
                    <a:cubicBezTo>
                      <a:pt x="12686" y="1069"/>
                      <a:pt x="7380" y="1"/>
                      <a:pt x="48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0"/>
              <p:cNvSpPr/>
              <p:nvPr/>
            </p:nvSpPr>
            <p:spPr>
              <a:xfrm>
                <a:off x="2762434" y="2703828"/>
                <a:ext cx="581799" cy="424853"/>
              </a:xfrm>
              <a:custGeom>
                <a:avLst/>
                <a:gdLst/>
                <a:ahLst/>
                <a:cxnLst/>
                <a:rect l="l" t="t" r="r" b="b"/>
                <a:pathLst>
                  <a:path w="26216" h="19144" extrusionOk="0">
                    <a:moveTo>
                      <a:pt x="6207" y="0"/>
                    </a:moveTo>
                    <a:cubicBezTo>
                      <a:pt x="5903" y="0"/>
                      <a:pt x="5585" y="24"/>
                      <a:pt x="5252" y="49"/>
                    </a:cubicBezTo>
                    <a:cubicBezTo>
                      <a:pt x="4858" y="79"/>
                      <a:pt x="4253" y="86"/>
                      <a:pt x="3606" y="86"/>
                    </a:cubicBezTo>
                    <a:cubicBezTo>
                      <a:pt x="3057" y="86"/>
                      <a:pt x="2477" y="81"/>
                      <a:pt x="1971" y="81"/>
                    </a:cubicBezTo>
                    <a:cubicBezTo>
                      <a:pt x="1406" y="81"/>
                      <a:pt x="934" y="87"/>
                      <a:pt x="698" y="113"/>
                    </a:cubicBezTo>
                    <a:cubicBezTo>
                      <a:pt x="0" y="191"/>
                      <a:pt x="330" y="257"/>
                      <a:pt x="623" y="376"/>
                    </a:cubicBezTo>
                    <a:cubicBezTo>
                      <a:pt x="914" y="495"/>
                      <a:pt x="2801" y="776"/>
                      <a:pt x="2801" y="776"/>
                    </a:cubicBezTo>
                    <a:cubicBezTo>
                      <a:pt x="2801" y="776"/>
                      <a:pt x="1738" y="825"/>
                      <a:pt x="1360" y="1134"/>
                    </a:cubicBezTo>
                    <a:cubicBezTo>
                      <a:pt x="983" y="1443"/>
                      <a:pt x="0" y="1114"/>
                      <a:pt x="834" y="2437"/>
                    </a:cubicBezTo>
                    <a:cubicBezTo>
                      <a:pt x="230" y="4045"/>
                      <a:pt x="2310" y="3517"/>
                      <a:pt x="3027" y="3805"/>
                    </a:cubicBezTo>
                    <a:cubicBezTo>
                      <a:pt x="3111" y="4143"/>
                      <a:pt x="3585" y="4744"/>
                      <a:pt x="4411" y="5183"/>
                    </a:cubicBezTo>
                    <a:cubicBezTo>
                      <a:pt x="5235" y="5624"/>
                      <a:pt x="7230" y="5415"/>
                      <a:pt x="8260" y="5518"/>
                    </a:cubicBezTo>
                    <a:cubicBezTo>
                      <a:pt x="9290" y="5622"/>
                      <a:pt x="10435" y="7059"/>
                      <a:pt x="12247" y="9694"/>
                    </a:cubicBezTo>
                    <a:cubicBezTo>
                      <a:pt x="14036" y="12296"/>
                      <a:pt x="20141" y="19144"/>
                      <a:pt x="22367" y="19144"/>
                    </a:cubicBezTo>
                    <a:cubicBezTo>
                      <a:pt x="22395" y="19144"/>
                      <a:pt x="22422" y="19143"/>
                      <a:pt x="22449" y="19141"/>
                    </a:cubicBezTo>
                    <a:cubicBezTo>
                      <a:pt x="24602" y="18964"/>
                      <a:pt x="26215" y="11964"/>
                      <a:pt x="26215" y="11964"/>
                    </a:cubicBezTo>
                    <a:lnTo>
                      <a:pt x="20230" y="7104"/>
                    </a:lnTo>
                    <a:cubicBezTo>
                      <a:pt x="20230" y="7104"/>
                      <a:pt x="19712" y="10451"/>
                      <a:pt x="19339" y="10936"/>
                    </a:cubicBezTo>
                    <a:cubicBezTo>
                      <a:pt x="18145" y="10275"/>
                      <a:pt x="11365" y="4914"/>
                      <a:pt x="10606" y="4362"/>
                    </a:cubicBezTo>
                    <a:cubicBezTo>
                      <a:pt x="9846" y="3810"/>
                      <a:pt x="8914" y="1410"/>
                      <a:pt x="8104" y="655"/>
                    </a:cubicBezTo>
                    <a:cubicBezTo>
                      <a:pt x="7539" y="127"/>
                      <a:pt x="6910" y="0"/>
                      <a:pt x="6207" y="0"/>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0"/>
              <p:cNvSpPr/>
              <p:nvPr/>
            </p:nvSpPr>
            <p:spPr>
              <a:xfrm>
                <a:off x="3183884" y="2542402"/>
                <a:ext cx="284796" cy="463845"/>
              </a:xfrm>
              <a:custGeom>
                <a:avLst/>
                <a:gdLst/>
                <a:ahLst/>
                <a:cxnLst/>
                <a:rect l="l" t="t" r="r" b="b"/>
                <a:pathLst>
                  <a:path w="12833" h="20901" extrusionOk="0">
                    <a:moveTo>
                      <a:pt x="6550" y="0"/>
                    </a:moveTo>
                    <a:cubicBezTo>
                      <a:pt x="5771" y="0"/>
                      <a:pt x="5067" y="253"/>
                      <a:pt x="4575" y="622"/>
                    </a:cubicBezTo>
                    <a:cubicBezTo>
                      <a:pt x="3002" y="1802"/>
                      <a:pt x="1671" y="5489"/>
                      <a:pt x="1793" y="8630"/>
                    </a:cubicBezTo>
                    <a:cubicBezTo>
                      <a:pt x="1915" y="11771"/>
                      <a:pt x="1" y="17539"/>
                      <a:pt x="1" y="17539"/>
                    </a:cubicBezTo>
                    <a:cubicBezTo>
                      <a:pt x="2929" y="18248"/>
                      <a:pt x="7648" y="20901"/>
                      <a:pt x="7648" y="20901"/>
                    </a:cubicBezTo>
                    <a:cubicBezTo>
                      <a:pt x="7648" y="20901"/>
                      <a:pt x="8614" y="19777"/>
                      <a:pt x="9175" y="17414"/>
                    </a:cubicBezTo>
                    <a:cubicBezTo>
                      <a:pt x="9736" y="15052"/>
                      <a:pt x="12833" y="10767"/>
                      <a:pt x="11356" y="5107"/>
                    </a:cubicBezTo>
                    <a:cubicBezTo>
                      <a:pt x="10341" y="1219"/>
                      <a:pt x="8262" y="0"/>
                      <a:pt x="6550" y="0"/>
                    </a:cubicBezTo>
                    <a:close/>
                  </a:path>
                </a:pathLst>
              </a:custGeom>
              <a:solidFill>
                <a:srgbClr val="03B4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0"/>
              <p:cNvSpPr/>
              <p:nvPr/>
            </p:nvSpPr>
            <p:spPr>
              <a:xfrm>
                <a:off x="2645659" y="2575291"/>
                <a:ext cx="135197" cy="143741"/>
              </a:xfrm>
              <a:custGeom>
                <a:avLst/>
                <a:gdLst/>
                <a:ahLst/>
                <a:cxnLst/>
                <a:rect l="l" t="t" r="r" b="b"/>
                <a:pathLst>
                  <a:path w="6092" h="6477" extrusionOk="0">
                    <a:moveTo>
                      <a:pt x="583" y="1"/>
                    </a:moveTo>
                    <a:cubicBezTo>
                      <a:pt x="220" y="1"/>
                      <a:pt x="0" y="438"/>
                      <a:pt x="212" y="745"/>
                    </a:cubicBezTo>
                    <a:cubicBezTo>
                      <a:pt x="509" y="1173"/>
                      <a:pt x="5054" y="6477"/>
                      <a:pt x="5054" y="6477"/>
                    </a:cubicBezTo>
                    <a:lnTo>
                      <a:pt x="6091" y="6220"/>
                    </a:lnTo>
                    <a:cubicBezTo>
                      <a:pt x="6091" y="6220"/>
                      <a:pt x="1675" y="860"/>
                      <a:pt x="1069" y="246"/>
                    </a:cubicBezTo>
                    <a:cubicBezTo>
                      <a:pt x="896" y="70"/>
                      <a:pt x="728" y="1"/>
                      <a:pt x="58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0"/>
              <p:cNvSpPr/>
              <p:nvPr/>
            </p:nvSpPr>
            <p:spPr>
              <a:xfrm>
                <a:off x="3109496" y="2443958"/>
                <a:ext cx="827225" cy="915041"/>
              </a:xfrm>
              <a:custGeom>
                <a:avLst/>
                <a:gdLst/>
                <a:ahLst/>
                <a:cxnLst/>
                <a:rect l="l" t="t" r="r" b="b"/>
                <a:pathLst>
                  <a:path w="37275" h="41232" extrusionOk="0">
                    <a:moveTo>
                      <a:pt x="5745" y="1"/>
                    </a:moveTo>
                    <a:cubicBezTo>
                      <a:pt x="5506" y="1"/>
                      <a:pt x="5305" y="13"/>
                      <a:pt x="5155" y="41"/>
                    </a:cubicBezTo>
                    <a:cubicBezTo>
                      <a:pt x="3161" y="2368"/>
                      <a:pt x="1" y="9858"/>
                      <a:pt x="1085" y="13650"/>
                    </a:cubicBezTo>
                    <a:cubicBezTo>
                      <a:pt x="2169" y="17443"/>
                      <a:pt x="10930" y="27280"/>
                      <a:pt x="11885" y="29297"/>
                    </a:cubicBezTo>
                    <a:cubicBezTo>
                      <a:pt x="12252" y="30069"/>
                      <a:pt x="12871" y="31697"/>
                      <a:pt x="12871" y="31697"/>
                    </a:cubicBezTo>
                    <a:cubicBezTo>
                      <a:pt x="12871" y="31697"/>
                      <a:pt x="21789" y="41231"/>
                      <a:pt x="29767" y="41231"/>
                    </a:cubicBezTo>
                    <a:cubicBezTo>
                      <a:pt x="32515" y="41231"/>
                      <a:pt x="35152" y="40100"/>
                      <a:pt x="37274" y="37059"/>
                    </a:cubicBezTo>
                    <a:cubicBezTo>
                      <a:pt x="32431" y="21810"/>
                      <a:pt x="22349" y="3988"/>
                      <a:pt x="11327" y="683"/>
                    </a:cubicBezTo>
                    <a:cubicBezTo>
                      <a:pt x="11327" y="683"/>
                      <a:pt x="7517" y="1"/>
                      <a:pt x="57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0"/>
              <p:cNvSpPr/>
              <p:nvPr/>
            </p:nvSpPr>
            <p:spPr>
              <a:xfrm>
                <a:off x="2720269" y="2698413"/>
                <a:ext cx="593427" cy="473765"/>
              </a:xfrm>
              <a:custGeom>
                <a:avLst/>
                <a:gdLst/>
                <a:ahLst/>
                <a:cxnLst/>
                <a:rect l="l" t="t" r="r" b="b"/>
                <a:pathLst>
                  <a:path w="26740" h="21348" extrusionOk="0">
                    <a:moveTo>
                      <a:pt x="789" y="0"/>
                    </a:moveTo>
                    <a:cubicBezTo>
                      <a:pt x="755" y="0"/>
                      <a:pt x="725" y="2"/>
                      <a:pt x="698" y="5"/>
                    </a:cubicBezTo>
                    <a:cubicBezTo>
                      <a:pt x="0" y="81"/>
                      <a:pt x="238" y="978"/>
                      <a:pt x="595" y="1242"/>
                    </a:cubicBezTo>
                    <a:cubicBezTo>
                      <a:pt x="1170" y="1667"/>
                      <a:pt x="2935" y="2270"/>
                      <a:pt x="2935" y="2270"/>
                    </a:cubicBezTo>
                    <a:cubicBezTo>
                      <a:pt x="2935" y="2270"/>
                      <a:pt x="1870" y="2319"/>
                      <a:pt x="1493" y="2628"/>
                    </a:cubicBezTo>
                    <a:cubicBezTo>
                      <a:pt x="1117" y="2936"/>
                      <a:pt x="1323" y="3244"/>
                      <a:pt x="1770" y="3743"/>
                    </a:cubicBezTo>
                    <a:cubicBezTo>
                      <a:pt x="1524" y="4342"/>
                      <a:pt x="2444" y="5010"/>
                      <a:pt x="3161" y="5299"/>
                    </a:cubicBezTo>
                    <a:cubicBezTo>
                      <a:pt x="3244" y="5636"/>
                      <a:pt x="3717" y="6238"/>
                      <a:pt x="4543" y="6678"/>
                    </a:cubicBezTo>
                    <a:cubicBezTo>
                      <a:pt x="5369" y="7117"/>
                      <a:pt x="7363" y="6909"/>
                      <a:pt x="8393" y="7013"/>
                    </a:cubicBezTo>
                    <a:cubicBezTo>
                      <a:pt x="9423" y="7115"/>
                      <a:pt x="10569" y="8554"/>
                      <a:pt x="12381" y="11188"/>
                    </a:cubicBezTo>
                    <a:cubicBezTo>
                      <a:pt x="14172" y="13793"/>
                      <a:pt x="19930" y="21347"/>
                      <a:pt x="22144" y="21347"/>
                    </a:cubicBezTo>
                    <a:cubicBezTo>
                      <a:pt x="22169" y="21347"/>
                      <a:pt x="22194" y="21347"/>
                      <a:pt x="22218" y="21345"/>
                    </a:cubicBezTo>
                    <a:cubicBezTo>
                      <a:pt x="24373" y="21168"/>
                      <a:pt x="26740" y="13377"/>
                      <a:pt x="26740" y="13377"/>
                    </a:cubicBezTo>
                    <a:lnTo>
                      <a:pt x="22019" y="8289"/>
                    </a:lnTo>
                    <a:cubicBezTo>
                      <a:pt x="22019" y="8289"/>
                      <a:pt x="21663" y="12211"/>
                      <a:pt x="20680" y="12981"/>
                    </a:cubicBezTo>
                    <a:cubicBezTo>
                      <a:pt x="19488" y="12320"/>
                      <a:pt x="10844" y="4754"/>
                      <a:pt x="10086" y="4201"/>
                    </a:cubicBezTo>
                    <a:cubicBezTo>
                      <a:pt x="9326" y="3649"/>
                      <a:pt x="8551" y="1784"/>
                      <a:pt x="7743" y="1029"/>
                    </a:cubicBezTo>
                    <a:cubicBezTo>
                      <a:pt x="7383" y="692"/>
                      <a:pt x="7082" y="592"/>
                      <a:pt x="6762" y="592"/>
                    </a:cubicBezTo>
                    <a:cubicBezTo>
                      <a:pt x="6361" y="592"/>
                      <a:pt x="5931" y="748"/>
                      <a:pt x="5318" y="795"/>
                    </a:cubicBezTo>
                    <a:cubicBezTo>
                      <a:pt x="5272" y="798"/>
                      <a:pt x="5222" y="800"/>
                      <a:pt x="5169" y="800"/>
                    </a:cubicBezTo>
                    <a:cubicBezTo>
                      <a:pt x="4030" y="800"/>
                      <a:pt x="1577" y="0"/>
                      <a:pt x="789" y="0"/>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0"/>
              <p:cNvSpPr/>
              <p:nvPr/>
            </p:nvSpPr>
            <p:spPr>
              <a:xfrm>
                <a:off x="3174408" y="2549637"/>
                <a:ext cx="265112" cy="463868"/>
              </a:xfrm>
              <a:custGeom>
                <a:avLst/>
                <a:gdLst/>
                <a:ahLst/>
                <a:cxnLst/>
                <a:rect l="l" t="t" r="r" b="b"/>
                <a:pathLst>
                  <a:path w="11946" h="20902" extrusionOk="0">
                    <a:moveTo>
                      <a:pt x="5663" y="1"/>
                    </a:moveTo>
                    <a:cubicBezTo>
                      <a:pt x="4884" y="1"/>
                      <a:pt x="4180" y="254"/>
                      <a:pt x="3688" y="622"/>
                    </a:cubicBezTo>
                    <a:cubicBezTo>
                      <a:pt x="2114" y="1801"/>
                      <a:pt x="1398" y="5279"/>
                      <a:pt x="1521" y="8420"/>
                    </a:cubicBezTo>
                    <a:cubicBezTo>
                      <a:pt x="1644" y="11561"/>
                      <a:pt x="1" y="17940"/>
                      <a:pt x="1" y="17940"/>
                    </a:cubicBezTo>
                    <a:cubicBezTo>
                      <a:pt x="2930" y="18649"/>
                      <a:pt x="6762" y="20901"/>
                      <a:pt x="6762" y="20901"/>
                    </a:cubicBezTo>
                    <a:cubicBezTo>
                      <a:pt x="6762" y="20901"/>
                      <a:pt x="7726" y="19777"/>
                      <a:pt x="8288" y="17413"/>
                    </a:cubicBezTo>
                    <a:cubicBezTo>
                      <a:pt x="8848" y="15051"/>
                      <a:pt x="11945" y="10767"/>
                      <a:pt x="10468" y="5108"/>
                    </a:cubicBezTo>
                    <a:cubicBezTo>
                      <a:pt x="9454" y="1220"/>
                      <a:pt x="7375" y="1"/>
                      <a:pt x="5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0"/>
              <p:cNvSpPr/>
              <p:nvPr/>
            </p:nvSpPr>
            <p:spPr>
              <a:xfrm>
                <a:off x="3174408" y="2549681"/>
                <a:ext cx="124189" cy="412869"/>
              </a:xfrm>
              <a:custGeom>
                <a:avLst/>
                <a:gdLst/>
                <a:ahLst/>
                <a:cxnLst/>
                <a:rect l="l" t="t" r="r" b="b"/>
                <a:pathLst>
                  <a:path w="5596" h="18604" extrusionOk="0">
                    <a:moveTo>
                      <a:pt x="5595" y="0"/>
                    </a:moveTo>
                    <a:lnTo>
                      <a:pt x="5595" y="0"/>
                    </a:lnTo>
                    <a:cubicBezTo>
                      <a:pt x="4843" y="13"/>
                      <a:pt x="4166" y="261"/>
                      <a:pt x="3688" y="620"/>
                    </a:cubicBezTo>
                    <a:cubicBezTo>
                      <a:pt x="2114" y="1799"/>
                      <a:pt x="1398" y="5277"/>
                      <a:pt x="1521" y="8417"/>
                    </a:cubicBezTo>
                    <a:cubicBezTo>
                      <a:pt x="1644" y="11558"/>
                      <a:pt x="1" y="17938"/>
                      <a:pt x="1" y="17938"/>
                    </a:cubicBezTo>
                    <a:cubicBezTo>
                      <a:pt x="656" y="18097"/>
                      <a:pt x="1355" y="18333"/>
                      <a:pt x="2047" y="18603"/>
                    </a:cubicBezTo>
                    <a:cubicBezTo>
                      <a:pt x="2280" y="17678"/>
                      <a:pt x="3645" y="12092"/>
                      <a:pt x="3534" y="9216"/>
                    </a:cubicBezTo>
                    <a:cubicBezTo>
                      <a:pt x="3412" y="6074"/>
                      <a:pt x="3429" y="1472"/>
                      <a:pt x="5002" y="294"/>
                    </a:cubicBezTo>
                    <a:cubicBezTo>
                      <a:pt x="5169" y="169"/>
                      <a:pt x="5371" y="71"/>
                      <a:pt x="55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32"/>
          <p:cNvSpPr txBox="1">
            <a:spLocks noGrp="1"/>
          </p:cNvSpPr>
          <p:nvPr>
            <p:ph type="ctrTitle"/>
          </p:nvPr>
        </p:nvSpPr>
        <p:spPr>
          <a:xfrm>
            <a:off x="5312250" y="40635"/>
            <a:ext cx="3898500" cy="205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Problem vs. Solution</a:t>
            </a:r>
            <a:endParaRPr dirty="0"/>
          </a:p>
        </p:txBody>
      </p:sp>
      <p:sp>
        <p:nvSpPr>
          <p:cNvPr id="372" name="Google Shape;372;p32"/>
          <p:cNvSpPr txBox="1">
            <a:spLocks noGrp="1"/>
          </p:cNvSpPr>
          <p:nvPr>
            <p:ph type="subTitle" idx="1"/>
          </p:nvPr>
        </p:nvSpPr>
        <p:spPr>
          <a:xfrm>
            <a:off x="4729084" y="2406564"/>
            <a:ext cx="4306202" cy="209278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000" dirty="0">
                <a:latin typeface="HomepageBaukasten Book" pitchFamily="50" charset="0"/>
              </a:rPr>
              <a:t>Students after the class is over, go to food court, order their food, wait for their order, amongst so many orders, by the time the get their order, lunch is over.</a:t>
            </a:r>
          </a:p>
          <a:p>
            <a:pPr marL="0" lvl="0" indent="0" algn="l" rtl="0">
              <a:spcBef>
                <a:spcPts val="0"/>
              </a:spcBef>
              <a:spcAft>
                <a:spcPts val="0"/>
              </a:spcAft>
              <a:buNone/>
            </a:pPr>
            <a:endParaRPr lang="en-US" sz="1000" dirty="0">
              <a:latin typeface="HomepageBaukasten Book" pitchFamily="50" charset="0"/>
            </a:endParaRPr>
          </a:p>
          <a:p>
            <a:pPr marL="0" lvl="0" indent="0" algn="l" rtl="0">
              <a:spcBef>
                <a:spcPts val="0"/>
              </a:spcBef>
              <a:spcAft>
                <a:spcPts val="0"/>
              </a:spcAft>
              <a:buNone/>
            </a:pPr>
            <a:r>
              <a:rPr lang="en-US" sz="1000" dirty="0">
                <a:latin typeface="HomepageBaukasten Book" pitchFamily="50" charset="0"/>
              </a:rPr>
              <a:t>By this application, they can order their desired dishes before the lunch break between the classes or during the classes. And when the lunch break happens, they can go to the food court show the received token for their paid order and take the prepared dish right away without any wait.</a:t>
            </a:r>
          </a:p>
          <a:p>
            <a:pPr marL="0" lvl="0" indent="0" algn="l" rtl="0">
              <a:spcBef>
                <a:spcPts val="0"/>
              </a:spcBef>
              <a:spcAft>
                <a:spcPts val="0"/>
              </a:spcAft>
              <a:buNone/>
            </a:pPr>
            <a:endParaRPr lang="en-US" sz="1000" dirty="0">
              <a:latin typeface="HomepageBaukasten Book" pitchFamily="50" charset="0"/>
            </a:endParaRPr>
          </a:p>
          <a:p>
            <a:pPr marL="0" lvl="0" indent="0" algn="l" rtl="0">
              <a:spcBef>
                <a:spcPts val="0"/>
              </a:spcBef>
              <a:spcAft>
                <a:spcPts val="0"/>
              </a:spcAft>
              <a:buNone/>
            </a:pPr>
            <a:r>
              <a:rPr lang="en-US" sz="1000" dirty="0">
                <a:latin typeface="HomepageBaukasten Book" pitchFamily="50" charset="0"/>
              </a:rPr>
              <a:t>And enjoy the rest of lunch break the way they want with happy tummies.</a:t>
            </a:r>
            <a:endParaRPr dirty="0"/>
          </a:p>
        </p:txBody>
      </p:sp>
      <p:sp>
        <p:nvSpPr>
          <p:cNvPr id="373" name="Google Shape;373;p32"/>
          <p:cNvSpPr txBox="1">
            <a:spLocks noGrp="1"/>
          </p:cNvSpPr>
          <p:nvPr>
            <p:ph type="title" idx="2"/>
          </p:nvPr>
        </p:nvSpPr>
        <p:spPr>
          <a:xfrm>
            <a:off x="5347800" y="128236"/>
            <a:ext cx="1913700" cy="792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
        <p:nvSpPr>
          <p:cNvPr id="374" name="Google Shape;374;p32"/>
          <p:cNvSpPr/>
          <p:nvPr/>
        </p:nvSpPr>
        <p:spPr>
          <a:xfrm>
            <a:off x="-449032" y="766006"/>
            <a:ext cx="5261828" cy="3282219"/>
          </a:xfrm>
          <a:custGeom>
            <a:avLst/>
            <a:gdLst/>
            <a:ahLst/>
            <a:cxnLst/>
            <a:rect l="l" t="t" r="r" b="b"/>
            <a:pathLst>
              <a:path w="280968" h="175262" extrusionOk="0">
                <a:moveTo>
                  <a:pt x="92655" y="1"/>
                </a:moveTo>
                <a:cubicBezTo>
                  <a:pt x="86776" y="1"/>
                  <a:pt x="80138" y="422"/>
                  <a:pt x="72579" y="1423"/>
                </a:cubicBezTo>
                <a:cubicBezTo>
                  <a:pt x="33600" y="6582"/>
                  <a:pt x="1645" y="28443"/>
                  <a:pt x="780" y="98934"/>
                </a:cubicBezTo>
                <a:cubicBezTo>
                  <a:pt x="0" y="162463"/>
                  <a:pt x="54837" y="175261"/>
                  <a:pt x="99154" y="175261"/>
                </a:cubicBezTo>
                <a:cubicBezTo>
                  <a:pt x="129061" y="175261"/>
                  <a:pt x="154177" y="169432"/>
                  <a:pt x="154177" y="169432"/>
                </a:cubicBezTo>
                <a:cubicBezTo>
                  <a:pt x="154177" y="169432"/>
                  <a:pt x="280967" y="147275"/>
                  <a:pt x="267993" y="81444"/>
                </a:cubicBezTo>
                <a:cubicBezTo>
                  <a:pt x="267282" y="77832"/>
                  <a:pt x="260023" y="33652"/>
                  <a:pt x="190079" y="26478"/>
                </a:cubicBezTo>
                <a:cubicBezTo>
                  <a:pt x="139164" y="21255"/>
                  <a:pt x="143064" y="12738"/>
                  <a:pt x="131984" y="8200"/>
                </a:cubicBezTo>
                <a:cubicBezTo>
                  <a:pt x="123301" y="4645"/>
                  <a:pt x="112160" y="1"/>
                  <a:pt x="926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5" name="Google Shape;375;p32"/>
          <p:cNvGrpSpPr/>
          <p:nvPr/>
        </p:nvGrpSpPr>
        <p:grpSpPr>
          <a:xfrm>
            <a:off x="-366069" y="828012"/>
            <a:ext cx="4884806" cy="3861723"/>
            <a:chOff x="-366069" y="828012"/>
            <a:chExt cx="4884806" cy="3861723"/>
          </a:xfrm>
        </p:grpSpPr>
        <p:grpSp>
          <p:nvGrpSpPr>
            <p:cNvPr id="376" name="Google Shape;376;p32"/>
            <p:cNvGrpSpPr/>
            <p:nvPr/>
          </p:nvGrpSpPr>
          <p:grpSpPr>
            <a:xfrm>
              <a:off x="-366069" y="828012"/>
              <a:ext cx="4884806" cy="3861723"/>
              <a:chOff x="-366069" y="828012"/>
              <a:chExt cx="4884806" cy="3861723"/>
            </a:xfrm>
          </p:grpSpPr>
          <p:sp>
            <p:nvSpPr>
              <p:cNvPr id="377" name="Google Shape;377;p32"/>
              <p:cNvSpPr/>
              <p:nvPr/>
            </p:nvSpPr>
            <p:spPr>
              <a:xfrm>
                <a:off x="-366069" y="4450023"/>
                <a:ext cx="4884806" cy="239712"/>
              </a:xfrm>
              <a:custGeom>
                <a:avLst/>
                <a:gdLst/>
                <a:ahLst/>
                <a:cxnLst/>
                <a:rect l="l" t="t" r="r" b="b"/>
                <a:pathLst>
                  <a:path w="260836" h="12800" extrusionOk="0">
                    <a:moveTo>
                      <a:pt x="130418" y="1"/>
                    </a:moveTo>
                    <a:cubicBezTo>
                      <a:pt x="95830" y="1"/>
                      <a:pt x="62657" y="674"/>
                      <a:pt x="38199" y="1875"/>
                    </a:cubicBezTo>
                    <a:cubicBezTo>
                      <a:pt x="13742" y="3075"/>
                      <a:pt x="1" y="4703"/>
                      <a:pt x="1" y="6399"/>
                    </a:cubicBezTo>
                    <a:cubicBezTo>
                      <a:pt x="1" y="8096"/>
                      <a:pt x="13742" y="9724"/>
                      <a:pt x="38199" y="10924"/>
                    </a:cubicBezTo>
                    <a:cubicBezTo>
                      <a:pt x="62657" y="12124"/>
                      <a:pt x="95830" y="12799"/>
                      <a:pt x="130419" y="12799"/>
                    </a:cubicBezTo>
                    <a:cubicBezTo>
                      <a:pt x="165007" y="12799"/>
                      <a:pt x="198180" y="12124"/>
                      <a:pt x="222637" y="10924"/>
                    </a:cubicBezTo>
                    <a:cubicBezTo>
                      <a:pt x="247095" y="9724"/>
                      <a:pt x="260836" y="8096"/>
                      <a:pt x="260836" y="6399"/>
                    </a:cubicBezTo>
                    <a:cubicBezTo>
                      <a:pt x="260836" y="4703"/>
                      <a:pt x="247095" y="3075"/>
                      <a:pt x="222637" y="1875"/>
                    </a:cubicBezTo>
                    <a:cubicBezTo>
                      <a:pt x="198180" y="674"/>
                      <a:pt x="165007" y="1"/>
                      <a:pt x="130418" y="1"/>
                    </a:cubicBezTo>
                    <a:close/>
                  </a:path>
                </a:pathLst>
              </a:custGeom>
              <a:solidFill>
                <a:srgbClr val="CBEC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2"/>
              <p:cNvSpPr/>
              <p:nvPr/>
            </p:nvSpPr>
            <p:spPr>
              <a:xfrm>
                <a:off x="1720043" y="2281566"/>
                <a:ext cx="842569" cy="1414413"/>
              </a:xfrm>
              <a:custGeom>
                <a:avLst/>
                <a:gdLst/>
                <a:ahLst/>
                <a:cxnLst/>
                <a:rect l="l" t="t" r="r" b="b"/>
                <a:pathLst>
                  <a:path w="44991" h="75526" extrusionOk="0">
                    <a:moveTo>
                      <a:pt x="22682" y="0"/>
                    </a:moveTo>
                    <a:lnTo>
                      <a:pt x="8861" y="7179"/>
                    </a:lnTo>
                    <a:lnTo>
                      <a:pt x="8380" y="15390"/>
                    </a:lnTo>
                    <a:cubicBezTo>
                      <a:pt x="8152" y="19298"/>
                      <a:pt x="10426" y="22924"/>
                      <a:pt x="14044" y="24420"/>
                    </a:cubicBezTo>
                    <a:lnTo>
                      <a:pt x="24757" y="28850"/>
                    </a:lnTo>
                    <a:cubicBezTo>
                      <a:pt x="25245" y="29052"/>
                      <a:pt x="25403" y="29665"/>
                      <a:pt x="25076" y="30078"/>
                    </a:cubicBezTo>
                    <a:lnTo>
                      <a:pt x="5607" y="54622"/>
                    </a:lnTo>
                    <a:cubicBezTo>
                      <a:pt x="5491" y="54770"/>
                      <a:pt x="5535" y="54987"/>
                      <a:pt x="5701" y="55079"/>
                    </a:cubicBezTo>
                    <a:lnTo>
                      <a:pt x="7154" y="55869"/>
                    </a:lnTo>
                    <a:lnTo>
                      <a:pt x="5404" y="58748"/>
                    </a:lnTo>
                    <a:lnTo>
                      <a:pt x="5409" y="58752"/>
                    </a:lnTo>
                    <a:cubicBezTo>
                      <a:pt x="5175" y="58665"/>
                      <a:pt x="4934" y="58623"/>
                      <a:pt x="4696" y="58623"/>
                    </a:cubicBezTo>
                    <a:cubicBezTo>
                      <a:pt x="4018" y="58623"/>
                      <a:pt x="3365" y="58962"/>
                      <a:pt x="2979" y="59558"/>
                    </a:cubicBezTo>
                    <a:lnTo>
                      <a:pt x="0" y="64165"/>
                    </a:lnTo>
                    <a:lnTo>
                      <a:pt x="17575" y="75526"/>
                    </a:lnTo>
                    <a:cubicBezTo>
                      <a:pt x="18455" y="74167"/>
                      <a:pt x="18065" y="72354"/>
                      <a:pt x="16705" y="71476"/>
                    </a:cubicBezTo>
                    <a:lnTo>
                      <a:pt x="15173" y="70486"/>
                    </a:lnTo>
                    <a:cubicBezTo>
                      <a:pt x="14149" y="69822"/>
                      <a:pt x="13501" y="68708"/>
                      <a:pt x="13435" y="67489"/>
                    </a:cubicBezTo>
                    <a:lnTo>
                      <a:pt x="13294" y="64926"/>
                    </a:lnTo>
                    <a:cubicBezTo>
                      <a:pt x="13252" y="64185"/>
                      <a:pt x="12859" y="63507"/>
                      <a:pt x="12236" y="63104"/>
                    </a:cubicBezTo>
                    <a:lnTo>
                      <a:pt x="12040" y="62977"/>
                    </a:lnTo>
                    <a:lnTo>
                      <a:pt x="13602" y="59372"/>
                    </a:lnTo>
                    <a:lnTo>
                      <a:pt x="14396" y="59804"/>
                    </a:lnTo>
                    <a:cubicBezTo>
                      <a:pt x="14614" y="59922"/>
                      <a:pt x="14852" y="59980"/>
                      <a:pt x="15088" y="59980"/>
                    </a:cubicBezTo>
                    <a:cubicBezTo>
                      <a:pt x="15473" y="59980"/>
                      <a:pt x="15854" y="59826"/>
                      <a:pt x="16135" y="59532"/>
                    </a:cubicBezTo>
                    <a:lnTo>
                      <a:pt x="40884" y="33644"/>
                    </a:lnTo>
                    <a:cubicBezTo>
                      <a:pt x="44904" y="29931"/>
                      <a:pt x="44990" y="23607"/>
                      <a:pt x="41074" y="19786"/>
                    </a:cubicBezTo>
                    <a:lnTo>
                      <a:pt x="2268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2"/>
              <p:cNvSpPr/>
              <p:nvPr/>
            </p:nvSpPr>
            <p:spPr>
              <a:xfrm>
                <a:off x="1703057" y="3483197"/>
                <a:ext cx="349418" cy="247840"/>
              </a:xfrm>
              <a:custGeom>
                <a:avLst/>
                <a:gdLst/>
                <a:ahLst/>
                <a:cxnLst/>
                <a:rect l="l" t="t" r="r" b="b"/>
                <a:pathLst>
                  <a:path w="18658" h="13234" extrusionOk="0">
                    <a:moveTo>
                      <a:pt x="907" y="1"/>
                    </a:moveTo>
                    <a:lnTo>
                      <a:pt x="284" y="963"/>
                    </a:lnTo>
                    <a:cubicBezTo>
                      <a:pt x="0" y="1402"/>
                      <a:pt x="126" y="1988"/>
                      <a:pt x="566" y="2273"/>
                    </a:cubicBezTo>
                    <a:lnTo>
                      <a:pt x="17522" y="13234"/>
                    </a:lnTo>
                    <a:lnTo>
                      <a:pt x="18658" y="11475"/>
                    </a:lnTo>
                    <a:lnTo>
                      <a:pt x="90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2"/>
              <p:cNvSpPr/>
              <p:nvPr/>
            </p:nvSpPr>
            <p:spPr>
              <a:xfrm>
                <a:off x="655497" y="2970644"/>
                <a:ext cx="871746" cy="249825"/>
              </a:xfrm>
              <a:custGeom>
                <a:avLst/>
                <a:gdLst/>
                <a:ahLst/>
                <a:cxnLst/>
                <a:rect l="l" t="t" r="r" b="b"/>
                <a:pathLst>
                  <a:path w="46549" h="13340" extrusionOk="0">
                    <a:moveTo>
                      <a:pt x="902" y="1"/>
                    </a:moveTo>
                    <a:cubicBezTo>
                      <a:pt x="402" y="7"/>
                      <a:pt x="1" y="414"/>
                      <a:pt x="1" y="915"/>
                    </a:cubicBezTo>
                    <a:cubicBezTo>
                      <a:pt x="1" y="1414"/>
                      <a:pt x="402" y="1821"/>
                      <a:pt x="902" y="1829"/>
                    </a:cubicBezTo>
                    <a:lnTo>
                      <a:pt x="29998" y="1829"/>
                    </a:lnTo>
                    <a:cubicBezTo>
                      <a:pt x="32369" y="1829"/>
                      <a:pt x="34597" y="2751"/>
                      <a:pt x="36274" y="4428"/>
                    </a:cubicBezTo>
                    <a:lnTo>
                      <a:pt x="44916" y="13071"/>
                    </a:lnTo>
                    <a:cubicBezTo>
                      <a:pt x="45087" y="13243"/>
                      <a:pt x="45321" y="13339"/>
                      <a:pt x="45562" y="13339"/>
                    </a:cubicBezTo>
                    <a:cubicBezTo>
                      <a:pt x="45932" y="13339"/>
                      <a:pt x="46266" y="13116"/>
                      <a:pt x="46407" y="12775"/>
                    </a:cubicBezTo>
                    <a:cubicBezTo>
                      <a:pt x="46548" y="12432"/>
                      <a:pt x="46471" y="12040"/>
                      <a:pt x="46209" y="11778"/>
                    </a:cubicBezTo>
                    <a:lnTo>
                      <a:pt x="37566" y="3135"/>
                    </a:lnTo>
                    <a:cubicBezTo>
                      <a:pt x="35544" y="1113"/>
                      <a:pt x="32856" y="1"/>
                      <a:pt x="299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2"/>
              <p:cNvSpPr/>
              <p:nvPr/>
            </p:nvSpPr>
            <p:spPr>
              <a:xfrm>
                <a:off x="2471952" y="3196479"/>
                <a:ext cx="1424769" cy="1424769"/>
              </a:xfrm>
              <a:custGeom>
                <a:avLst/>
                <a:gdLst/>
                <a:ahLst/>
                <a:cxnLst/>
                <a:rect l="l" t="t" r="r" b="b"/>
                <a:pathLst>
                  <a:path w="76079" h="76079" extrusionOk="0">
                    <a:moveTo>
                      <a:pt x="38039" y="6094"/>
                    </a:moveTo>
                    <a:cubicBezTo>
                      <a:pt x="55655" y="6094"/>
                      <a:pt x="69985" y="20426"/>
                      <a:pt x="69985" y="38040"/>
                    </a:cubicBezTo>
                    <a:cubicBezTo>
                      <a:pt x="69985" y="55654"/>
                      <a:pt x="55655" y="69984"/>
                      <a:pt x="38039" y="69984"/>
                    </a:cubicBezTo>
                    <a:cubicBezTo>
                      <a:pt x="20425" y="69984"/>
                      <a:pt x="6095" y="55654"/>
                      <a:pt x="6095" y="38040"/>
                    </a:cubicBezTo>
                    <a:cubicBezTo>
                      <a:pt x="6095" y="20426"/>
                      <a:pt x="20425" y="6094"/>
                      <a:pt x="38039" y="6094"/>
                    </a:cubicBezTo>
                    <a:close/>
                    <a:moveTo>
                      <a:pt x="38039" y="1"/>
                    </a:moveTo>
                    <a:cubicBezTo>
                      <a:pt x="17065" y="1"/>
                      <a:pt x="0" y="17065"/>
                      <a:pt x="0" y="38040"/>
                    </a:cubicBezTo>
                    <a:cubicBezTo>
                      <a:pt x="0" y="59014"/>
                      <a:pt x="17065" y="76079"/>
                      <a:pt x="38039" y="76079"/>
                    </a:cubicBezTo>
                    <a:cubicBezTo>
                      <a:pt x="59014" y="76079"/>
                      <a:pt x="76078" y="59014"/>
                      <a:pt x="76078" y="38040"/>
                    </a:cubicBezTo>
                    <a:cubicBezTo>
                      <a:pt x="76078" y="17065"/>
                      <a:pt x="59014" y="1"/>
                      <a:pt x="380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2"/>
              <p:cNvSpPr/>
              <p:nvPr/>
            </p:nvSpPr>
            <p:spPr>
              <a:xfrm>
                <a:off x="3093780" y="3818289"/>
                <a:ext cx="189710" cy="189747"/>
              </a:xfrm>
              <a:custGeom>
                <a:avLst/>
                <a:gdLst/>
                <a:ahLst/>
                <a:cxnLst/>
                <a:rect l="l" t="t" r="r" b="b"/>
                <a:pathLst>
                  <a:path w="10130" h="10132" extrusionOk="0">
                    <a:moveTo>
                      <a:pt x="5065" y="1"/>
                    </a:moveTo>
                    <a:cubicBezTo>
                      <a:pt x="2260" y="1"/>
                      <a:pt x="1" y="2260"/>
                      <a:pt x="1" y="5067"/>
                    </a:cubicBezTo>
                    <a:cubicBezTo>
                      <a:pt x="1" y="7872"/>
                      <a:pt x="2260" y="10131"/>
                      <a:pt x="5065" y="10131"/>
                    </a:cubicBezTo>
                    <a:cubicBezTo>
                      <a:pt x="7872" y="10131"/>
                      <a:pt x="10130" y="7872"/>
                      <a:pt x="10130" y="5067"/>
                    </a:cubicBezTo>
                    <a:cubicBezTo>
                      <a:pt x="10130" y="2260"/>
                      <a:pt x="7872" y="1"/>
                      <a:pt x="50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2"/>
              <p:cNvSpPr/>
              <p:nvPr/>
            </p:nvSpPr>
            <p:spPr>
              <a:xfrm>
                <a:off x="2413523" y="3126626"/>
                <a:ext cx="826501" cy="826501"/>
              </a:xfrm>
              <a:custGeom>
                <a:avLst/>
                <a:gdLst/>
                <a:ahLst/>
                <a:cxnLst/>
                <a:rect l="l" t="t" r="r" b="b"/>
                <a:pathLst>
                  <a:path w="44133" h="44133" extrusionOk="0">
                    <a:moveTo>
                      <a:pt x="37414" y="0"/>
                    </a:moveTo>
                    <a:cubicBezTo>
                      <a:pt x="16784" y="0"/>
                      <a:pt x="0" y="16784"/>
                      <a:pt x="0" y="37415"/>
                    </a:cubicBezTo>
                    <a:lnTo>
                      <a:pt x="0" y="42609"/>
                    </a:lnTo>
                    <a:cubicBezTo>
                      <a:pt x="0" y="43451"/>
                      <a:pt x="682" y="44133"/>
                      <a:pt x="1523" y="44133"/>
                    </a:cubicBezTo>
                    <a:cubicBezTo>
                      <a:pt x="2365" y="44133"/>
                      <a:pt x="3047" y="43451"/>
                      <a:pt x="3047" y="42609"/>
                    </a:cubicBezTo>
                    <a:lnTo>
                      <a:pt x="3047" y="37415"/>
                    </a:lnTo>
                    <a:cubicBezTo>
                      <a:pt x="3047" y="18464"/>
                      <a:pt x="18463" y="3047"/>
                      <a:pt x="37414" y="3047"/>
                    </a:cubicBezTo>
                    <a:lnTo>
                      <a:pt x="42608" y="3047"/>
                    </a:lnTo>
                    <a:cubicBezTo>
                      <a:pt x="43450" y="3047"/>
                      <a:pt x="44132" y="2365"/>
                      <a:pt x="44132" y="1523"/>
                    </a:cubicBezTo>
                    <a:cubicBezTo>
                      <a:pt x="44132" y="683"/>
                      <a:pt x="43450" y="0"/>
                      <a:pt x="426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2"/>
              <p:cNvSpPr/>
              <p:nvPr/>
            </p:nvSpPr>
            <p:spPr>
              <a:xfrm>
                <a:off x="368030" y="3196479"/>
                <a:ext cx="1424788" cy="1424769"/>
              </a:xfrm>
              <a:custGeom>
                <a:avLst/>
                <a:gdLst/>
                <a:ahLst/>
                <a:cxnLst/>
                <a:rect l="l" t="t" r="r" b="b"/>
                <a:pathLst>
                  <a:path w="76080" h="76079" extrusionOk="0">
                    <a:moveTo>
                      <a:pt x="38041" y="6094"/>
                    </a:moveTo>
                    <a:cubicBezTo>
                      <a:pt x="55655" y="6094"/>
                      <a:pt x="69985" y="20426"/>
                      <a:pt x="69985" y="38040"/>
                    </a:cubicBezTo>
                    <a:cubicBezTo>
                      <a:pt x="69985" y="55654"/>
                      <a:pt x="55655" y="69984"/>
                      <a:pt x="38041" y="69984"/>
                    </a:cubicBezTo>
                    <a:cubicBezTo>
                      <a:pt x="20425" y="69984"/>
                      <a:pt x="6096" y="55654"/>
                      <a:pt x="6096" y="38040"/>
                    </a:cubicBezTo>
                    <a:cubicBezTo>
                      <a:pt x="6096" y="20426"/>
                      <a:pt x="20425" y="6094"/>
                      <a:pt x="38041" y="6094"/>
                    </a:cubicBezTo>
                    <a:close/>
                    <a:moveTo>
                      <a:pt x="38041" y="1"/>
                    </a:moveTo>
                    <a:cubicBezTo>
                      <a:pt x="17066" y="1"/>
                      <a:pt x="1" y="17065"/>
                      <a:pt x="1" y="38040"/>
                    </a:cubicBezTo>
                    <a:cubicBezTo>
                      <a:pt x="1" y="59014"/>
                      <a:pt x="17066" y="76079"/>
                      <a:pt x="38041" y="76079"/>
                    </a:cubicBezTo>
                    <a:cubicBezTo>
                      <a:pt x="59016" y="76079"/>
                      <a:pt x="76080" y="59014"/>
                      <a:pt x="76080" y="38040"/>
                    </a:cubicBezTo>
                    <a:cubicBezTo>
                      <a:pt x="76080" y="17065"/>
                      <a:pt x="59016" y="1"/>
                      <a:pt x="380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2"/>
              <p:cNvSpPr/>
              <p:nvPr/>
            </p:nvSpPr>
            <p:spPr>
              <a:xfrm>
                <a:off x="284487" y="3115202"/>
                <a:ext cx="1430669" cy="826501"/>
              </a:xfrm>
              <a:custGeom>
                <a:avLst/>
                <a:gdLst/>
                <a:ahLst/>
                <a:cxnLst/>
                <a:rect l="l" t="t" r="r" b="b"/>
                <a:pathLst>
                  <a:path w="76394" h="44133" extrusionOk="0">
                    <a:moveTo>
                      <a:pt x="38582" y="0"/>
                    </a:moveTo>
                    <a:cubicBezTo>
                      <a:pt x="17306" y="0"/>
                      <a:pt x="0" y="16784"/>
                      <a:pt x="0" y="37414"/>
                    </a:cubicBezTo>
                    <a:lnTo>
                      <a:pt x="0" y="42610"/>
                    </a:lnTo>
                    <a:cubicBezTo>
                      <a:pt x="0" y="43450"/>
                      <a:pt x="682" y="44133"/>
                      <a:pt x="1524" y="44133"/>
                    </a:cubicBezTo>
                    <a:cubicBezTo>
                      <a:pt x="2366" y="44133"/>
                      <a:pt x="3048" y="43450"/>
                      <a:pt x="3048" y="42610"/>
                    </a:cubicBezTo>
                    <a:lnTo>
                      <a:pt x="3048" y="37414"/>
                    </a:lnTo>
                    <a:cubicBezTo>
                      <a:pt x="3048" y="18465"/>
                      <a:pt x="18989" y="3047"/>
                      <a:pt x="38582" y="3047"/>
                    </a:cubicBezTo>
                    <a:lnTo>
                      <a:pt x="43944" y="3047"/>
                    </a:lnTo>
                    <a:cubicBezTo>
                      <a:pt x="55777" y="3047"/>
                      <a:pt x="66797" y="8719"/>
                      <a:pt x="73423" y="18220"/>
                    </a:cubicBezTo>
                    <a:cubicBezTo>
                      <a:pt x="73720" y="18637"/>
                      <a:pt x="74188" y="18859"/>
                      <a:pt x="74664" y="18859"/>
                    </a:cubicBezTo>
                    <a:cubicBezTo>
                      <a:pt x="74965" y="18859"/>
                      <a:pt x="75270" y="18770"/>
                      <a:pt x="75535" y="18584"/>
                    </a:cubicBezTo>
                    <a:cubicBezTo>
                      <a:pt x="76220" y="18106"/>
                      <a:pt x="76393" y="17167"/>
                      <a:pt x="75923" y="16476"/>
                    </a:cubicBezTo>
                    <a:cubicBezTo>
                      <a:pt x="68727" y="6160"/>
                      <a:pt x="56771" y="0"/>
                      <a:pt x="4394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2"/>
              <p:cNvSpPr/>
              <p:nvPr/>
            </p:nvSpPr>
            <p:spPr>
              <a:xfrm>
                <a:off x="989896" y="3818289"/>
                <a:ext cx="189710" cy="189747"/>
              </a:xfrm>
              <a:custGeom>
                <a:avLst/>
                <a:gdLst/>
                <a:ahLst/>
                <a:cxnLst/>
                <a:rect l="l" t="t" r="r" b="b"/>
                <a:pathLst>
                  <a:path w="10130" h="10132" extrusionOk="0">
                    <a:moveTo>
                      <a:pt x="5065" y="1"/>
                    </a:moveTo>
                    <a:cubicBezTo>
                      <a:pt x="2268" y="1"/>
                      <a:pt x="1" y="2269"/>
                      <a:pt x="1" y="5067"/>
                    </a:cubicBezTo>
                    <a:cubicBezTo>
                      <a:pt x="1" y="7863"/>
                      <a:pt x="2268" y="10131"/>
                      <a:pt x="5065" y="10131"/>
                    </a:cubicBezTo>
                    <a:cubicBezTo>
                      <a:pt x="7862" y="10131"/>
                      <a:pt x="10130" y="7863"/>
                      <a:pt x="10130" y="5067"/>
                    </a:cubicBezTo>
                    <a:cubicBezTo>
                      <a:pt x="10130" y="2269"/>
                      <a:pt x="7862" y="1"/>
                      <a:pt x="50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2"/>
              <p:cNvSpPr/>
              <p:nvPr/>
            </p:nvSpPr>
            <p:spPr>
              <a:xfrm>
                <a:off x="1053400" y="2463410"/>
                <a:ext cx="2177184" cy="1558727"/>
              </a:xfrm>
              <a:custGeom>
                <a:avLst/>
                <a:gdLst/>
                <a:ahLst/>
                <a:cxnLst/>
                <a:rect l="l" t="t" r="r" b="b"/>
                <a:pathLst>
                  <a:path w="116256" h="83232" extrusionOk="0">
                    <a:moveTo>
                      <a:pt x="91950" y="26828"/>
                    </a:moveTo>
                    <a:lnTo>
                      <a:pt x="45697" y="74629"/>
                    </a:lnTo>
                    <a:cubicBezTo>
                      <a:pt x="45653" y="74560"/>
                      <a:pt x="45621" y="74482"/>
                      <a:pt x="45604" y="74402"/>
                    </a:cubicBezTo>
                    <a:lnTo>
                      <a:pt x="34477" y="27590"/>
                    </a:lnTo>
                    <a:cubicBezTo>
                      <a:pt x="35563" y="27093"/>
                      <a:pt x="36725" y="26828"/>
                      <a:pt x="37916" y="26828"/>
                    </a:cubicBezTo>
                    <a:close/>
                    <a:moveTo>
                      <a:pt x="30803" y="30576"/>
                    </a:moveTo>
                    <a:lnTo>
                      <a:pt x="41455" y="75389"/>
                    </a:lnTo>
                    <a:cubicBezTo>
                      <a:pt x="41855" y="77071"/>
                      <a:pt x="43068" y="78382"/>
                      <a:pt x="44621" y="78807"/>
                    </a:cubicBezTo>
                    <a:cubicBezTo>
                      <a:pt x="44673" y="78821"/>
                      <a:pt x="44723" y="78834"/>
                      <a:pt x="44775" y="78847"/>
                    </a:cubicBezTo>
                    <a:lnTo>
                      <a:pt x="5169" y="74996"/>
                    </a:lnTo>
                    <a:lnTo>
                      <a:pt x="29935" y="31877"/>
                    </a:lnTo>
                    <a:cubicBezTo>
                      <a:pt x="30196" y="31425"/>
                      <a:pt x="30485" y="30990"/>
                      <a:pt x="30803" y="30576"/>
                    </a:cubicBezTo>
                    <a:close/>
                    <a:moveTo>
                      <a:pt x="89153" y="1"/>
                    </a:moveTo>
                    <a:cubicBezTo>
                      <a:pt x="88930" y="1"/>
                      <a:pt x="88703" y="36"/>
                      <a:pt x="88480" y="110"/>
                    </a:cubicBezTo>
                    <a:cubicBezTo>
                      <a:pt x="87361" y="483"/>
                      <a:pt x="86757" y="1690"/>
                      <a:pt x="87130" y="2808"/>
                    </a:cubicBezTo>
                    <a:lnTo>
                      <a:pt x="93708" y="22563"/>
                    </a:lnTo>
                    <a:lnTo>
                      <a:pt x="37916" y="22563"/>
                    </a:lnTo>
                    <a:cubicBezTo>
                      <a:pt x="36399" y="22563"/>
                      <a:pt x="34895" y="22840"/>
                      <a:pt x="33477" y="23381"/>
                    </a:cubicBezTo>
                    <a:lnTo>
                      <a:pt x="31375" y="14532"/>
                    </a:lnTo>
                    <a:cubicBezTo>
                      <a:pt x="31141" y="13552"/>
                      <a:pt x="30265" y="12892"/>
                      <a:pt x="29300" y="12892"/>
                    </a:cubicBezTo>
                    <a:cubicBezTo>
                      <a:pt x="29137" y="12892"/>
                      <a:pt x="28971" y="12911"/>
                      <a:pt x="28806" y="12950"/>
                    </a:cubicBezTo>
                    <a:cubicBezTo>
                      <a:pt x="27659" y="13224"/>
                      <a:pt x="26952" y="14374"/>
                      <a:pt x="27224" y="15519"/>
                    </a:cubicBezTo>
                    <a:lnTo>
                      <a:pt x="29633" y="25655"/>
                    </a:lnTo>
                    <a:cubicBezTo>
                      <a:pt x="28316" y="26762"/>
                      <a:pt x="27162" y="28141"/>
                      <a:pt x="26237" y="29753"/>
                    </a:cubicBezTo>
                    <a:lnTo>
                      <a:pt x="550" y="74475"/>
                    </a:lnTo>
                    <a:cubicBezTo>
                      <a:pt x="25" y="75389"/>
                      <a:pt x="1" y="76537"/>
                      <a:pt x="486" y="77476"/>
                    </a:cubicBezTo>
                    <a:cubicBezTo>
                      <a:pt x="945" y="78367"/>
                      <a:pt x="1798" y="78955"/>
                      <a:pt x="2767" y="79049"/>
                    </a:cubicBezTo>
                    <a:lnTo>
                      <a:pt x="45668" y="83221"/>
                    </a:lnTo>
                    <a:cubicBezTo>
                      <a:pt x="45738" y="83227"/>
                      <a:pt x="45807" y="83231"/>
                      <a:pt x="45877" y="83231"/>
                    </a:cubicBezTo>
                    <a:cubicBezTo>
                      <a:pt x="47016" y="83230"/>
                      <a:pt x="47952" y="82336"/>
                      <a:pt x="48006" y="81199"/>
                    </a:cubicBezTo>
                    <a:cubicBezTo>
                      <a:pt x="48060" y="80063"/>
                      <a:pt x="47214" y="79083"/>
                      <a:pt x="46082" y="78974"/>
                    </a:cubicBezTo>
                    <a:lnTo>
                      <a:pt x="45863" y="78954"/>
                    </a:lnTo>
                    <a:cubicBezTo>
                      <a:pt x="46919" y="78914"/>
                      <a:pt x="47935" y="78459"/>
                      <a:pt x="48724" y="77643"/>
                    </a:cubicBezTo>
                    <a:lnTo>
                      <a:pt x="95834" y="28948"/>
                    </a:lnTo>
                    <a:lnTo>
                      <a:pt x="111993" y="77473"/>
                    </a:lnTo>
                    <a:cubicBezTo>
                      <a:pt x="112284" y="78345"/>
                      <a:pt x="113098" y="78932"/>
                      <a:pt x="114016" y="78932"/>
                    </a:cubicBezTo>
                    <a:cubicBezTo>
                      <a:pt x="114701" y="78932"/>
                      <a:pt x="115345" y="78603"/>
                      <a:pt x="115745" y="78047"/>
                    </a:cubicBezTo>
                    <a:cubicBezTo>
                      <a:pt x="116146" y="77492"/>
                      <a:pt x="116256" y="76776"/>
                      <a:pt x="116040" y="76126"/>
                    </a:cubicBezTo>
                    <a:lnTo>
                      <a:pt x="91178" y="1460"/>
                    </a:lnTo>
                    <a:cubicBezTo>
                      <a:pt x="90880" y="566"/>
                      <a:pt x="90047" y="1"/>
                      <a:pt x="8915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2"/>
              <p:cNvSpPr/>
              <p:nvPr/>
            </p:nvSpPr>
            <p:spPr>
              <a:xfrm>
                <a:off x="2680146" y="2456537"/>
                <a:ext cx="495324" cy="300651"/>
              </a:xfrm>
              <a:custGeom>
                <a:avLst/>
                <a:gdLst/>
                <a:ahLst/>
                <a:cxnLst/>
                <a:rect l="l" t="t" r="r" b="b"/>
                <a:pathLst>
                  <a:path w="26449" h="16054" extrusionOk="0">
                    <a:moveTo>
                      <a:pt x="1830" y="1"/>
                    </a:moveTo>
                    <a:cubicBezTo>
                      <a:pt x="820" y="1"/>
                      <a:pt x="1" y="819"/>
                      <a:pt x="1" y="1828"/>
                    </a:cubicBezTo>
                    <a:cubicBezTo>
                      <a:pt x="1" y="2839"/>
                      <a:pt x="820" y="3657"/>
                      <a:pt x="1830" y="3657"/>
                    </a:cubicBezTo>
                    <a:lnTo>
                      <a:pt x="19002" y="3657"/>
                    </a:lnTo>
                    <a:cubicBezTo>
                      <a:pt x="21092" y="3657"/>
                      <a:pt x="22792" y="5357"/>
                      <a:pt x="22792" y="7447"/>
                    </a:cubicBezTo>
                    <a:lnTo>
                      <a:pt x="22792" y="9528"/>
                    </a:lnTo>
                    <a:cubicBezTo>
                      <a:pt x="22792" y="11110"/>
                      <a:pt x="21505" y="12396"/>
                      <a:pt x="19923" y="12396"/>
                    </a:cubicBezTo>
                    <a:lnTo>
                      <a:pt x="17763" y="12396"/>
                    </a:lnTo>
                    <a:cubicBezTo>
                      <a:pt x="16753" y="12396"/>
                      <a:pt x="15934" y="13215"/>
                      <a:pt x="15934" y="14224"/>
                    </a:cubicBezTo>
                    <a:cubicBezTo>
                      <a:pt x="15934" y="15234"/>
                      <a:pt x="16753" y="16053"/>
                      <a:pt x="17763" y="16053"/>
                    </a:cubicBezTo>
                    <a:lnTo>
                      <a:pt x="19923" y="16053"/>
                    </a:lnTo>
                    <a:cubicBezTo>
                      <a:pt x="23521" y="16053"/>
                      <a:pt x="26449" y="13126"/>
                      <a:pt x="26449" y="9528"/>
                    </a:cubicBezTo>
                    <a:lnTo>
                      <a:pt x="26449" y="7447"/>
                    </a:lnTo>
                    <a:cubicBezTo>
                      <a:pt x="26449" y="3341"/>
                      <a:pt x="23108" y="1"/>
                      <a:pt x="190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2"/>
              <p:cNvSpPr/>
              <p:nvPr/>
            </p:nvSpPr>
            <p:spPr>
              <a:xfrm>
                <a:off x="1722815" y="3783830"/>
                <a:ext cx="362152" cy="362152"/>
              </a:xfrm>
              <a:custGeom>
                <a:avLst/>
                <a:gdLst/>
                <a:ahLst/>
                <a:cxnLst/>
                <a:rect l="l" t="t" r="r" b="b"/>
                <a:pathLst>
                  <a:path w="19338" h="19338" extrusionOk="0">
                    <a:moveTo>
                      <a:pt x="9669" y="0"/>
                    </a:moveTo>
                    <a:cubicBezTo>
                      <a:pt x="7104" y="0"/>
                      <a:pt x="4645" y="1019"/>
                      <a:pt x="2831" y="2831"/>
                    </a:cubicBezTo>
                    <a:cubicBezTo>
                      <a:pt x="1019" y="4644"/>
                      <a:pt x="0" y="7104"/>
                      <a:pt x="0" y="9669"/>
                    </a:cubicBezTo>
                    <a:cubicBezTo>
                      <a:pt x="0" y="12233"/>
                      <a:pt x="1019" y="14693"/>
                      <a:pt x="2831" y="16506"/>
                    </a:cubicBezTo>
                    <a:cubicBezTo>
                      <a:pt x="4645" y="18320"/>
                      <a:pt x="7104" y="19337"/>
                      <a:pt x="9669" y="19337"/>
                    </a:cubicBezTo>
                    <a:cubicBezTo>
                      <a:pt x="12233" y="19337"/>
                      <a:pt x="14693" y="18320"/>
                      <a:pt x="16506" y="16506"/>
                    </a:cubicBezTo>
                    <a:cubicBezTo>
                      <a:pt x="18320" y="14693"/>
                      <a:pt x="19337" y="12233"/>
                      <a:pt x="19337" y="9669"/>
                    </a:cubicBezTo>
                    <a:cubicBezTo>
                      <a:pt x="19337" y="7104"/>
                      <a:pt x="18320" y="4644"/>
                      <a:pt x="16506" y="2831"/>
                    </a:cubicBezTo>
                    <a:cubicBezTo>
                      <a:pt x="14693" y="1019"/>
                      <a:pt x="12233" y="0"/>
                      <a:pt x="966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2"/>
              <p:cNvSpPr/>
              <p:nvPr/>
            </p:nvSpPr>
            <p:spPr>
              <a:xfrm>
                <a:off x="1374427" y="2583996"/>
                <a:ext cx="513620" cy="228269"/>
              </a:xfrm>
              <a:custGeom>
                <a:avLst/>
                <a:gdLst/>
                <a:ahLst/>
                <a:cxnLst/>
                <a:rect l="l" t="t" r="r" b="b"/>
                <a:pathLst>
                  <a:path w="27426" h="12189" extrusionOk="0">
                    <a:moveTo>
                      <a:pt x="6095" y="0"/>
                    </a:moveTo>
                    <a:cubicBezTo>
                      <a:pt x="2744" y="0"/>
                      <a:pt x="1" y="2743"/>
                      <a:pt x="1" y="6095"/>
                    </a:cubicBezTo>
                    <a:cubicBezTo>
                      <a:pt x="1" y="9447"/>
                      <a:pt x="2744" y="12189"/>
                      <a:pt x="6095" y="12189"/>
                    </a:cubicBezTo>
                    <a:lnTo>
                      <a:pt x="21331" y="12189"/>
                    </a:lnTo>
                    <a:cubicBezTo>
                      <a:pt x="24682" y="12189"/>
                      <a:pt x="27424" y="9447"/>
                      <a:pt x="27426" y="6095"/>
                    </a:cubicBezTo>
                    <a:cubicBezTo>
                      <a:pt x="27426" y="2743"/>
                      <a:pt x="24682" y="0"/>
                      <a:pt x="213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2"/>
              <p:cNvSpPr/>
              <p:nvPr/>
            </p:nvSpPr>
            <p:spPr>
              <a:xfrm>
                <a:off x="1788174" y="828012"/>
                <a:ext cx="1331862" cy="1278302"/>
              </a:xfrm>
              <a:custGeom>
                <a:avLst/>
                <a:gdLst/>
                <a:ahLst/>
                <a:cxnLst/>
                <a:rect l="l" t="t" r="r" b="b"/>
                <a:pathLst>
                  <a:path w="71118" h="68258" extrusionOk="0">
                    <a:moveTo>
                      <a:pt x="27369" y="42439"/>
                    </a:moveTo>
                    <a:cubicBezTo>
                      <a:pt x="27378" y="42567"/>
                      <a:pt x="27389" y="42695"/>
                      <a:pt x="27402" y="42823"/>
                    </a:cubicBezTo>
                    <a:cubicBezTo>
                      <a:pt x="27327" y="42735"/>
                      <a:pt x="27251" y="42652"/>
                      <a:pt x="27175" y="42567"/>
                    </a:cubicBezTo>
                    <a:cubicBezTo>
                      <a:pt x="27241" y="42525"/>
                      <a:pt x="27304" y="42482"/>
                      <a:pt x="27369" y="42439"/>
                    </a:cubicBezTo>
                    <a:close/>
                    <a:moveTo>
                      <a:pt x="54505" y="1"/>
                    </a:moveTo>
                    <a:cubicBezTo>
                      <a:pt x="50081" y="1"/>
                      <a:pt x="46059" y="1808"/>
                      <a:pt x="43151" y="4735"/>
                    </a:cubicBezTo>
                    <a:cubicBezTo>
                      <a:pt x="43151" y="4735"/>
                      <a:pt x="43151" y="4735"/>
                      <a:pt x="43151" y="4735"/>
                    </a:cubicBezTo>
                    <a:cubicBezTo>
                      <a:pt x="43099" y="4735"/>
                      <a:pt x="33482" y="14373"/>
                      <a:pt x="26232" y="14373"/>
                    </a:cubicBezTo>
                    <a:cubicBezTo>
                      <a:pt x="26159" y="14373"/>
                      <a:pt x="26087" y="14372"/>
                      <a:pt x="26015" y="14370"/>
                    </a:cubicBezTo>
                    <a:cubicBezTo>
                      <a:pt x="23593" y="14306"/>
                      <a:pt x="19085" y="13023"/>
                      <a:pt x="19061" y="13017"/>
                    </a:cubicBezTo>
                    <a:cubicBezTo>
                      <a:pt x="18070" y="12773"/>
                      <a:pt x="17107" y="12657"/>
                      <a:pt x="16175" y="12657"/>
                    </a:cubicBezTo>
                    <a:cubicBezTo>
                      <a:pt x="8394" y="12657"/>
                      <a:pt x="2834" y="20697"/>
                      <a:pt x="2621" y="28592"/>
                    </a:cubicBezTo>
                    <a:cubicBezTo>
                      <a:pt x="2621" y="28604"/>
                      <a:pt x="2621" y="28615"/>
                      <a:pt x="2621" y="28627"/>
                    </a:cubicBezTo>
                    <a:cubicBezTo>
                      <a:pt x="2581" y="30349"/>
                      <a:pt x="3142" y="32030"/>
                      <a:pt x="4207" y="33385"/>
                    </a:cubicBezTo>
                    <a:cubicBezTo>
                      <a:pt x="5583" y="35133"/>
                      <a:pt x="6736" y="38023"/>
                      <a:pt x="6661" y="40788"/>
                    </a:cubicBezTo>
                    <a:cubicBezTo>
                      <a:pt x="6560" y="44520"/>
                      <a:pt x="4653" y="47969"/>
                      <a:pt x="1547" y="50039"/>
                    </a:cubicBezTo>
                    <a:cubicBezTo>
                      <a:pt x="785" y="50548"/>
                      <a:pt x="268" y="51363"/>
                      <a:pt x="235" y="52280"/>
                    </a:cubicBezTo>
                    <a:cubicBezTo>
                      <a:pt x="232" y="52323"/>
                      <a:pt x="232" y="52366"/>
                      <a:pt x="231" y="52411"/>
                    </a:cubicBezTo>
                    <a:cubicBezTo>
                      <a:pt x="0" y="60929"/>
                      <a:pt x="6720" y="68021"/>
                      <a:pt x="15238" y="68252"/>
                    </a:cubicBezTo>
                    <a:cubicBezTo>
                      <a:pt x="15380" y="68256"/>
                      <a:pt x="15522" y="68257"/>
                      <a:pt x="15663" y="68257"/>
                    </a:cubicBezTo>
                    <a:cubicBezTo>
                      <a:pt x="23991" y="68257"/>
                      <a:pt x="30853" y="61620"/>
                      <a:pt x="31079" y="53244"/>
                    </a:cubicBezTo>
                    <a:cubicBezTo>
                      <a:pt x="31094" y="52688"/>
                      <a:pt x="31079" y="52133"/>
                      <a:pt x="31035" y="51579"/>
                    </a:cubicBezTo>
                    <a:lnTo>
                      <a:pt x="31035" y="51579"/>
                    </a:lnTo>
                    <a:cubicBezTo>
                      <a:pt x="33965" y="55100"/>
                      <a:pt x="38379" y="57355"/>
                      <a:pt x="43351" y="57355"/>
                    </a:cubicBezTo>
                    <a:cubicBezTo>
                      <a:pt x="43750" y="57355"/>
                      <a:pt x="44152" y="57341"/>
                      <a:pt x="44557" y="57311"/>
                    </a:cubicBezTo>
                    <a:cubicBezTo>
                      <a:pt x="52040" y="56768"/>
                      <a:pt x="58235" y="50927"/>
                      <a:pt x="59214" y="43489"/>
                    </a:cubicBezTo>
                    <a:cubicBezTo>
                      <a:pt x="59782" y="39167"/>
                      <a:pt x="58608" y="35109"/>
                      <a:pt x="56291" y="31927"/>
                    </a:cubicBezTo>
                    <a:cubicBezTo>
                      <a:pt x="64637" y="31003"/>
                      <a:pt x="71117" y="23644"/>
                      <a:pt x="70483" y="14811"/>
                    </a:cubicBezTo>
                    <a:cubicBezTo>
                      <a:pt x="69949" y="7383"/>
                      <a:pt x="64202" y="1212"/>
                      <a:pt x="56828" y="166"/>
                    </a:cubicBezTo>
                    <a:cubicBezTo>
                      <a:pt x="56044" y="54"/>
                      <a:pt x="55268" y="1"/>
                      <a:pt x="545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2"/>
              <p:cNvSpPr/>
              <p:nvPr/>
            </p:nvSpPr>
            <p:spPr>
              <a:xfrm>
                <a:off x="1859245" y="3742423"/>
                <a:ext cx="171469" cy="114163"/>
              </a:xfrm>
              <a:custGeom>
                <a:avLst/>
                <a:gdLst/>
                <a:ahLst/>
                <a:cxnLst/>
                <a:rect l="l" t="t" r="r" b="b"/>
                <a:pathLst>
                  <a:path w="9156" h="6096" extrusionOk="0">
                    <a:moveTo>
                      <a:pt x="622" y="1"/>
                    </a:moveTo>
                    <a:lnTo>
                      <a:pt x="0" y="4497"/>
                    </a:lnTo>
                    <a:lnTo>
                      <a:pt x="9155" y="6096"/>
                    </a:lnTo>
                    <a:lnTo>
                      <a:pt x="9155" y="1"/>
                    </a:lnTo>
                    <a:close/>
                  </a:path>
                </a:pathLst>
              </a:custGeom>
              <a:solidFill>
                <a:srgbClr val="FFF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2"/>
              <p:cNvSpPr/>
              <p:nvPr/>
            </p:nvSpPr>
            <p:spPr>
              <a:xfrm>
                <a:off x="1789653" y="3983521"/>
                <a:ext cx="467588" cy="122216"/>
              </a:xfrm>
              <a:custGeom>
                <a:avLst/>
                <a:gdLst/>
                <a:ahLst/>
                <a:cxnLst/>
                <a:rect l="l" t="t" r="r" b="b"/>
                <a:pathLst>
                  <a:path w="24968" h="6526" extrusionOk="0">
                    <a:moveTo>
                      <a:pt x="405" y="0"/>
                    </a:moveTo>
                    <a:lnTo>
                      <a:pt x="1" y="2432"/>
                    </a:lnTo>
                    <a:lnTo>
                      <a:pt x="24563" y="6525"/>
                    </a:lnTo>
                    <a:lnTo>
                      <a:pt x="24967" y="4093"/>
                    </a:lnTo>
                    <a:lnTo>
                      <a:pt x="40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2"/>
              <p:cNvSpPr/>
              <p:nvPr/>
            </p:nvSpPr>
            <p:spPr>
              <a:xfrm>
                <a:off x="1797313" y="3826529"/>
                <a:ext cx="461333" cy="233082"/>
              </a:xfrm>
              <a:custGeom>
                <a:avLst/>
                <a:gdLst/>
                <a:ahLst/>
                <a:cxnLst/>
                <a:rect l="l" t="t" r="r" b="b"/>
                <a:pathLst>
                  <a:path w="24634" h="12446" extrusionOk="0">
                    <a:moveTo>
                      <a:pt x="3437" y="1"/>
                    </a:moveTo>
                    <a:cubicBezTo>
                      <a:pt x="2280" y="1"/>
                      <a:pt x="1260" y="837"/>
                      <a:pt x="1064" y="2016"/>
                    </a:cubicBezTo>
                    <a:lnTo>
                      <a:pt x="0" y="8392"/>
                    </a:lnTo>
                    <a:lnTo>
                      <a:pt x="24319" y="12446"/>
                    </a:lnTo>
                    <a:cubicBezTo>
                      <a:pt x="24633" y="10565"/>
                      <a:pt x="23364" y="8786"/>
                      <a:pt x="21483" y="8474"/>
                    </a:cubicBezTo>
                    <a:lnTo>
                      <a:pt x="19364" y="8120"/>
                    </a:lnTo>
                    <a:cubicBezTo>
                      <a:pt x="17945" y="7884"/>
                      <a:pt x="16725" y="6983"/>
                      <a:pt x="16082" y="5695"/>
                    </a:cubicBezTo>
                    <a:lnTo>
                      <a:pt x="14729" y="2991"/>
                    </a:lnTo>
                    <a:cubicBezTo>
                      <a:pt x="14337" y="2208"/>
                      <a:pt x="13595" y="1659"/>
                      <a:pt x="12733" y="1515"/>
                    </a:cubicBezTo>
                    <a:lnTo>
                      <a:pt x="3839" y="34"/>
                    </a:lnTo>
                    <a:cubicBezTo>
                      <a:pt x="3704" y="12"/>
                      <a:pt x="3570" y="1"/>
                      <a:pt x="3437"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2"/>
              <p:cNvSpPr/>
              <p:nvPr/>
            </p:nvSpPr>
            <p:spPr>
              <a:xfrm>
                <a:off x="1408474" y="2041873"/>
                <a:ext cx="735504" cy="1771959"/>
              </a:xfrm>
              <a:custGeom>
                <a:avLst/>
                <a:gdLst/>
                <a:ahLst/>
                <a:cxnLst/>
                <a:rect l="l" t="t" r="r" b="b"/>
                <a:pathLst>
                  <a:path w="39274" h="94618" extrusionOk="0">
                    <a:moveTo>
                      <a:pt x="8238" y="1"/>
                    </a:moveTo>
                    <a:lnTo>
                      <a:pt x="4791" y="4259"/>
                    </a:lnTo>
                    <a:cubicBezTo>
                      <a:pt x="615" y="9417"/>
                      <a:pt x="0" y="16597"/>
                      <a:pt x="3237" y="22390"/>
                    </a:cubicBezTo>
                    <a:lnTo>
                      <a:pt x="24692" y="57896"/>
                    </a:lnTo>
                    <a:lnTo>
                      <a:pt x="24026" y="91245"/>
                    </a:lnTo>
                    <a:cubicBezTo>
                      <a:pt x="24006" y="92304"/>
                      <a:pt x="24760" y="93222"/>
                      <a:pt x="25806" y="93405"/>
                    </a:cubicBezTo>
                    <a:lnTo>
                      <a:pt x="32559" y="94586"/>
                    </a:lnTo>
                    <a:cubicBezTo>
                      <a:pt x="32678" y="94607"/>
                      <a:pt x="32796" y="94617"/>
                      <a:pt x="32913" y="94617"/>
                    </a:cubicBezTo>
                    <a:cubicBezTo>
                      <a:pt x="33922" y="94617"/>
                      <a:pt x="34806" y="93868"/>
                      <a:pt x="34939" y="92831"/>
                    </a:cubicBezTo>
                    <a:lnTo>
                      <a:pt x="39185" y="59560"/>
                    </a:lnTo>
                    <a:cubicBezTo>
                      <a:pt x="39274" y="58865"/>
                      <a:pt x="39226" y="58158"/>
                      <a:pt x="39047" y="57479"/>
                    </a:cubicBezTo>
                    <a:lnTo>
                      <a:pt x="30645" y="25902"/>
                    </a:lnTo>
                    <a:lnTo>
                      <a:pt x="32006" y="20722"/>
                    </a:lnTo>
                    <a:lnTo>
                      <a:pt x="82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2"/>
              <p:cNvSpPr/>
              <p:nvPr/>
            </p:nvSpPr>
            <p:spPr>
              <a:xfrm>
                <a:off x="1877186" y="4045565"/>
                <a:ext cx="298067" cy="134089"/>
              </a:xfrm>
              <a:custGeom>
                <a:avLst/>
                <a:gdLst/>
                <a:ahLst/>
                <a:cxnLst/>
                <a:rect l="l" t="t" r="r" b="b"/>
                <a:pathLst>
                  <a:path w="15916" h="7160" extrusionOk="0">
                    <a:moveTo>
                      <a:pt x="1257" y="0"/>
                    </a:moveTo>
                    <a:cubicBezTo>
                      <a:pt x="965" y="0"/>
                      <a:pt x="708" y="211"/>
                      <a:pt x="657" y="510"/>
                    </a:cubicBezTo>
                    <a:lnTo>
                      <a:pt x="57" y="4116"/>
                    </a:lnTo>
                    <a:cubicBezTo>
                      <a:pt x="1" y="4449"/>
                      <a:pt x="225" y="4762"/>
                      <a:pt x="558" y="4818"/>
                    </a:cubicBezTo>
                    <a:lnTo>
                      <a:pt x="14557" y="7151"/>
                    </a:lnTo>
                    <a:cubicBezTo>
                      <a:pt x="14591" y="7157"/>
                      <a:pt x="14624" y="7160"/>
                      <a:pt x="14657" y="7160"/>
                    </a:cubicBezTo>
                    <a:cubicBezTo>
                      <a:pt x="14950" y="7160"/>
                      <a:pt x="15209" y="6949"/>
                      <a:pt x="15259" y="6651"/>
                    </a:cubicBezTo>
                    <a:lnTo>
                      <a:pt x="15861" y="3044"/>
                    </a:lnTo>
                    <a:cubicBezTo>
                      <a:pt x="15915" y="2712"/>
                      <a:pt x="15691" y="2398"/>
                      <a:pt x="15358" y="2342"/>
                    </a:cubicBezTo>
                    <a:lnTo>
                      <a:pt x="1360" y="9"/>
                    </a:lnTo>
                    <a:cubicBezTo>
                      <a:pt x="1325" y="3"/>
                      <a:pt x="1291" y="0"/>
                      <a:pt x="12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2"/>
              <p:cNvSpPr/>
              <p:nvPr/>
            </p:nvSpPr>
            <p:spPr>
              <a:xfrm>
                <a:off x="2444460" y="1904937"/>
                <a:ext cx="545158" cy="616303"/>
              </a:xfrm>
              <a:custGeom>
                <a:avLst/>
                <a:gdLst/>
                <a:ahLst/>
                <a:cxnLst/>
                <a:rect l="l" t="t" r="r" b="b"/>
                <a:pathLst>
                  <a:path w="29110" h="32909" extrusionOk="0">
                    <a:moveTo>
                      <a:pt x="4718" y="1"/>
                    </a:moveTo>
                    <a:cubicBezTo>
                      <a:pt x="3668" y="1"/>
                      <a:pt x="2617" y="386"/>
                      <a:pt x="1794" y="1162"/>
                    </a:cubicBezTo>
                    <a:cubicBezTo>
                      <a:pt x="81" y="2778"/>
                      <a:pt x="0" y="5478"/>
                      <a:pt x="1617" y="7192"/>
                    </a:cubicBezTo>
                    <a:lnTo>
                      <a:pt x="21728" y="28522"/>
                    </a:lnTo>
                    <a:cubicBezTo>
                      <a:pt x="21989" y="28800"/>
                      <a:pt x="22220" y="28916"/>
                      <a:pt x="22449" y="28944"/>
                    </a:cubicBezTo>
                    <a:lnTo>
                      <a:pt x="22394" y="29008"/>
                    </a:lnTo>
                    <a:cubicBezTo>
                      <a:pt x="22394" y="29008"/>
                      <a:pt x="24832" y="29008"/>
                      <a:pt x="24832" y="29983"/>
                    </a:cubicBezTo>
                    <a:lnTo>
                      <a:pt x="24832" y="31989"/>
                    </a:lnTo>
                    <a:cubicBezTo>
                      <a:pt x="24832" y="32497"/>
                      <a:pt x="25243" y="32909"/>
                      <a:pt x="25751" y="32909"/>
                    </a:cubicBezTo>
                    <a:cubicBezTo>
                      <a:pt x="27432" y="32909"/>
                      <a:pt x="28831" y="31613"/>
                      <a:pt x="28961" y="29937"/>
                    </a:cubicBezTo>
                    <a:cubicBezTo>
                      <a:pt x="29109" y="27997"/>
                      <a:pt x="27840" y="26232"/>
                      <a:pt x="25954" y="25756"/>
                    </a:cubicBezTo>
                    <a:lnTo>
                      <a:pt x="26049" y="25596"/>
                    </a:lnTo>
                    <a:lnTo>
                      <a:pt x="7824" y="1340"/>
                    </a:lnTo>
                    <a:cubicBezTo>
                      <a:pt x="6984" y="450"/>
                      <a:pt x="5852" y="1"/>
                      <a:pt x="4718" y="1"/>
                    </a:cubicBezTo>
                    <a:close/>
                  </a:path>
                </a:pathLst>
              </a:custGeom>
              <a:solidFill>
                <a:srgbClr val="FFF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2"/>
              <p:cNvSpPr/>
              <p:nvPr/>
            </p:nvSpPr>
            <p:spPr>
              <a:xfrm>
                <a:off x="1509696" y="1425382"/>
                <a:ext cx="1158839" cy="1016341"/>
              </a:xfrm>
              <a:custGeom>
                <a:avLst/>
                <a:gdLst/>
                <a:ahLst/>
                <a:cxnLst/>
                <a:rect l="l" t="t" r="r" b="b"/>
                <a:pathLst>
                  <a:path w="61879" h="54270" extrusionOk="0">
                    <a:moveTo>
                      <a:pt x="50439" y="1"/>
                    </a:moveTo>
                    <a:cubicBezTo>
                      <a:pt x="48123" y="1"/>
                      <a:pt x="45813" y="680"/>
                      <a:pt x="43746" y="2047"/>
                    </a:cubicBezTo>
                    <a:lnTo>
                      <a:pt x="2141" y="29552"/>
                    </a:lnTo>
                    <a:cubicBezTo>
                      <a:pt x="218" y="30823"/>
                      <a:pt x="1" y="33897"/>
                      <a:pt x="1716" y="35564"/>
                    </a:cubicBezTo>
                    <a:lnTo>
                      <a:pt x="18775" y="52136"/>
                    </a:lnTo>
                    <a:cubicBezTo>
                      <a:pt x="20237" y="53556"/>
                      <a:pt x="22041" y="54269"/>
                      <a:pt x="23839" y="54269"/>
                    </a:cubicBezTo>
                    <a:cubicBezTo>
                      <a:pt x="25532" y="54269"/>
                      <a:pt x="27220" y="53636"/>
                      <a:pt x="28610" y="52362"/>
                    </a:cubicBezTo>
                    <a:lnTo>
                      <a:pt x="44476" y="35604"/>
                    </a:lnTo>
                    <a:lnTo>
                      <a:pt x="52532" y="32946"/>
                    </a:lnTo>
                    <a:cubicBezTo>
                      <a:pt x="55395" y="32002"/>
                      <a:pt x="57473" y="29418"/>
                      <a:pt x="57872" y="26310"/>
                    </a:cubicBezTo>
                    <a:lnTo>
                      <a:pt x="59499" y="15670"/>
                    </a:lnTo>
                    <a:cubicBezTo>
                      <a:pt x="61472" y="13848"/>
                      <a:pt x="61878" y="9771"/>
                      <a:pt x="60639" y="7199"/>
                    </a:cubicBezTo>
                    <a:lnTo>
                      <a:pt x="57876" y="2526"/>
                    </a:lnTo>
                    <a:cubicBezTo>
                      <a:pt x="55612" y="846"/>
                      <a:pt x="53022" y="1"/>
                      <a:pt x="504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2"/>
              <p:cNvSpPr/>
              <p:nvPr/>
            </p:nvSpPr>
            <p:spPr>
              <a:xfrm>
                <a:off x="2050527" y="1836807"/>
                <a:ext cx="822156" cy="752939"/>
              </a:xfrm>
              <a:custGeom>
                <a:avLst/>
                <a:gdLst/>
                <a:ahLst/>
                <a:cxnLst/>
                <a:rect l="l" t="t" r="r" b="b"/>
                <a:pathLst>
                  <a:path w="43901" h="40205" extrusionOk="0">
                    <a:moveTo>
                      <a:pt x="4008" y="0"/>
                    </a:moveTo>
                    <a:cubicBezTo>
                      <a:pt x="2585" y="2589"/>
                      <a:pt x="0" y="10810"/>
                      <a:pt x="187" y="12425"/>
                    </a:cubicBezTo>
                    <a:cubicBezTo>
                      <a:pt x="504" y="15165"/>
                      <a:pt x="2964" y="18908"/>
                      <a:pt x="6862" y="21311"/>
                    </a:cubicBezTo>
                    <a:lnTo>
                      <a:pt x="35912" y="36033"/>
                    </a:lnTo>
                    <a:cubicBezTo>
                      <a:pt x="36004" y="36083"/>
                      <a:pt x="36098" y="36104"/>
                      <a:pt x="36192" y="36104"/>
                    </a:cubicBezTo>
                    <a:cubicBezTo>
                      <a:pt x="36560" y="36104"/>
                      <a:pt x="36942" y="35778"/>
                      <a:pt x="37325" y="35549"/>
                    </a:cubicBezTo>
                    <a:cubicBezTo>
                      <a:pt x="37976" y="35719"/>
                      <a:pt x="38553" y="36017"/>
                      <a:pt x="38553" y="36548"/>
                    </a:cubicBezTo>
                    <a:lnTo>
                      <a:pt x="38553" y="39055"/>
                    </a:lnTo>
                    <a:cubicBezTo>
                      <a:pt x="38553" y="39690"/>
                      <a:pt x="39067" y="40204"/>
                      <a:pt x="39701" y="40205"/>
                    </a:cubicBezTo>
                    <a:cubicBezTo>
                      <a:pt x="41804" y="40204"/>
                      <a:pt x="43553" y="38586"/>
                      <a:pt x="43714" y="36489"/>
                    </a:cubicBezTo>
                    <a:cubicBezTo>
                      <a:pt x="43901" y="34060"/>
                      <a:pt x="42308" y="31849"/>
                      <a:pt x="39945" y="31258"/>
                    </a:cubicBezTo>
                    <a:lnTo>
                      <a:pt x="39163" y="31063"/>
                    </a:lnTo>
                    <a:lnTo>
                      <a:pt x="10833" y="12745"/>
                    </a:lnTo>
                    <a:cubicBezTo>
                      <a:pt x="10211" y="12355"/>
                      <a:pt x="9733" y="12007"/>
                      <a:pt x="9375" y="11716"/>
                    </a:cubicBezTo>
                    <a:lnTo>
                      <a:pt x="16018" y="3212"/>
                    </a:lnTo>
                    <a:cubicBezTo>
                      <a:pt x="15994" y="3207"/>
                      <a:pt x="15969" y="3205"/>
                      <a:pt x="15945" y="3199"/>
                    </a:cubicBezTo>
                    <a:lnTo>
                      <a:pt x="4584" y="227"/>
                    </a:lnTo>
                    <a:cubicBezTo>
                      <a:pt x="4384" y="174"/>
                      <a:pt x="4191" y="99"/>
                      <a:pt x="4008" y="0"/>
                    </a:cubicBezTo>
                    <a:close/>
                  </a:path>
                </a:pathLst>
              </a:custGeom>
              <a:solidFill>
                <a:srgbClr val="FFF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2"/>
              <p:cNvSpPr/>
              <p:nvPr/>
            </p:nvSpPr>
            <p:spPr>
              <a:xfrm>
                <a:off x="2095717" y="1538946"/>
                <a:ext cx="464348" cy="359325"/>
              </a:xfrm>
              <a:custGeom>
                <a:avLst/>
                <a:gdLst/>
                <a:ahLst/>
                <a:cxnLst/>
                <a:rect l="l" t="t" r="r" b="b"/>
                <a:pathLst>
                  <a:path w="24795" h="19187" extrusionOk="0">
                    <a:moveTo>
                      <a:pt x="15388" y="0"/>
                    </a:moveTo>
                    <a:cubicBezTo>
                      <a:pt x="13275" y="0"/>
                      <a:pt x="11272" y="877"/>
                      <a:pt x="9901" y="2365"/>
                    </a:cubicBezTo>
                    <a:lnTo>
                      <a:pt x="995" y="12499"/>
                    </a:lnTo>
                    <a:cubicBezTo>
                      <a:pt x="1" y="13630"/>
                      <a:pt x="352" y="15230"/>
                      <a:pt x="1597" y="15905"/>
                    </a:cubicBezTo>
                    <a:cubicBezTo>
                      <a:pt x="1778" y="16004"/>
                      <a:pt x="1971" y="16081"/>
                      <a:pt x="2173" y="16132"/>
                    </a:cubicBezTo>
                    <a:lnTo>
                      <a:pt x="13532" y="19104"/>
                    </a:lnTo>
                    <a:cubicBezTo>
                      <a:pt x="13556" y="19110"/>
                      <a:pt x="13581" y="19112"/>
                      <a:pt x="13605" y="19117"/>
                    </a:cubicBezTo>
                    <a:cubicBezTo>
                      <a:pt x="13806" y="19164"/>
                      <a:pt x="14010" y="19186"/>
                      <a:pt x="14212" y="19186"/>
                    </a:cubicBezTo>
                    <a:cubicBezTo>
                      <a:pt x="15000" y="19186"/>
                      <a:pt x="15769" y="18844"/>
                      <a:pt x="16263" y="18234"/>
                    </a:cubicBezTo>
                    <a:cubicBezTo>
                      <a:pt x="18824" y="15070"/>
                      <a:pt x="24795" y="6963"/>
                      <a:pt x="21918" y="3357"/>
                    </a:cubicBezTo>
                    <a:cubicBezTo>
                      <a:pt x="20046" y="1010"/>
                      <a:pt x="17654" y="0"/>
                      <a:pt x="1538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2"/>
              <p:cNvSpPr/>
              <p:nvPr/>
            </p:nvSpPr>
            <p:spPr>
              <a:xfrm>
                <a:off x="2502216" y="1108363"/>
                <a:ext cx="505905" cy="457794"/>
              </a:xfrm>
              <a:custGeom>
                <a:avLst/>
                <a:gdLst/>
                <a:ahLst/>
                <a:cxnLst/>
                <a:rect l="l" t="t" r="r" b="b"/>
                <a:pathLst>
                  <a:path w="27014" h="24445" extrusionOk="0">
                    <a:moveTo>
                      <a:pt x="27014" y="0"/>
                    </a:moveTo>
                    <a:cubicBezTo>
                      <a:pt x="25588" y="3944"/>
                      <a:pt x="15510" y="4560"/>
                      <a:pt x="11736" y="4652"/>
                    </a:cubicBezTo>
                    <a:cubicBezTo>
                      <a:pt x="11274" y="3474"/>
                      <a:pt x="10134" y="2636"/>
                      <a:pt x="8793" y="2636"/>
                    </a:cubicBezTo>
                    <a:cubicBezTo>
                      <a:pt x="8573" y="2636"/>
                      <a:pt x="8348" y="2659"/>
                      <a:pt x="8119" y="2706"/>
                    </a:cubicBezTo>
                    <a:cubicBezTo>
                      <a:pt x="6932" y="2952"/>
                      <a:pt x="5967" y="3901"/>
                      <a:pt x="5708" y="5084"/>
                    </a:cubicBezTo>
                    <a:cubicBezTo>
                      <a:pt x="5405" y="6458"/>
                      <a:pt x="5998" y="7723"/>
                      <a:pt x="7011" y="8415"/>
                    </a:cubicBezTo>
                    <a:lnTo>
                      <a:pt x="6586" y="9901"/>
                    </a:lnTo>
                    <a:cubicBezTo>
                      <a:pt x="6344" y="11456"/>
                      <a:pt x="6408" y="12770"/>
                      <a:pt x="6683" y="13893"/>
                    </a:cubicBezTo>
                    <a:lnTo>
                      <a:pt x="6331" y="13893"/>
                    </a:lnTo>
                    <a:lnTo>
                      <a:pt x="0" y="18114"/>
                    </a:lnTo>
                    <a:lnTo>
                      <a:pt x="6331" y="24445"/>
                    </a:lnTo>
                    <a:lnTo>
                      <a:pt x="12616" y="20225"/>
                    </a:lnTo>
                    <a:cubicBezTo>
                      <a:pt x="13039" y="20481"/>
                      <a:pt x="13467" y="20732"/>
                      <a:pt x="13893" y="20972"/>
                    </a:cubicBezTo>
                    <a:cubicBezTo>
                      <a:pt x="14870" y="21519"/>
                      <a:pt x="15917" y="21774"/>
                      <a:pt x="16944" y="21774"/>
                    </a:cubicBezTo>
                    <a:cubicBezTo>
                      <a:pt x="19636" y="21774"/>
                      <a:pt x="22185" y="20021"/>
                      <a:pt x="22942" y="17186"/>
                    </a:cubicBezTo>
                    <a:cubicBezTo>
                      <a:pt x="24856" y="10018"/>
                      <a:pt x="27014" y="2"/>
                      <a:pt x="27014" y="0"/>
                    </a:cubicBezTo>
                    <a:close/>
                  </a:path>
                </a:pathLst>
              </a:custGeom>
              <a:solidFill>
                <a:srgbClr val="FFF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2"/>
              <p:cNvSpPr/>
              <p:nvPr/>
            </p:nvSpPr>
            <p:spPr>
              <a:xfrm>
                <a:off x="2723069" y="2498393"/>
                <a:ext cx="38073" cy="14551"/>
              </a:xfrm>
              <a:custGeom>
                <a:avLst/>
                <a:gdLst/>
                <a:ahLst/>
                <a:cxnLst/>
                <a:rect l="l" t="t" r="r" b="b"/>
                <a:pathLst>
                  <a:path w="2033" h="777" extrusionOk="0">
                    <a:moveTo>
                      <a:pt x="2032" y="1"/>
                    </a:moveTo>
                    <a:cubicBezTo>
                      <a:pt x="1831" y="1"/>
                      <a:pt x="1628" y="91"/>
                      <a:pt x="1426" y="211"/>
                    </a:cubicBezTo>
                    <a:lnTo>
                      <a:pt x="1426" y="211"/>
                    </a:lnTo>
                    <a:lnTo>
                      <a:pt x="2032" y="1"/>
                    </a:lnTo>
                    <a:close/>
                    <a:moveTo>
                      <a:pt x="1426" y="211"/>
                    </a:moveTo>
                    <a:lnTo>
                      <a:pt x="0" y="706"/>
                    </a:lnTo>
                    <a:cubicBezTo>
                      <a:pt x="92" y="755"/>
                      <a:pt x="185" y="777"/>
                      <a:pt x="279" y="777"/>
                    </a:cubicBezTo>
                    <a:cubicBezTo>
                      <a:pt x="651" y="777"/>
                      <a:pt x="1038" y="441"/>
                      <a:pt x="1426" y="211"/>
                    </a:cubicBezTo>
                    <a:close/>
                  </a:path>
                </a:pathLst>
              </a:custGeom>
              <a:solidFill>
                <a:srgbClr val="FFC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2"/>
              <p:cNvSpPr/>
              <p:nvPr/>
            </p:nvSpPr>
            <p:spPr>
              <a:xfrm>
                <a:off x="469908" y="2156017"/>
                <a:ext cx="850341" cy="810339"/>
              </a:xfrm>
              <a:custGeom>
                <a:avLst/>
                <a:gdLst/>
                <a:ahLst/>
                <a:cxnLst/>
                <a:rect l="l" t="t" r="r" b="b"/>
                <a:pathLst>
                  <a:path w="45406" h="43270" extrusionOk="0">
                    <a:moveTo>
                      <a:pt x="2240" y="1"/>
                    </a:moveTo>
                    <a:cubicBezTo>
                      <a:pt x="1004" y="1"/>
                      <a:pt x="1" y="1004"/>
                      <a:pt x="1" y="2242"/>
                    </a:cubicBezTo>
                    <a:lnTo>
                      <a:pt x="1" y="41029"/>
                    </a:lnTo>
                    <a:cubicBezTo>
                      <a:pt x="1" y="42266"/>
                      <a:pt x="1002" y="43270"/>
                      <a:pt x="2240" y="43270"/>
                    </a:cubicBezTo>
                    <a:lnTo>
                      <a:pt x="43166" y="43270"/>
                    </a:lnTo>
                    <a:cubicBezTo>
                      <a:pt x="44402" y="43268"/>
                      <a:pt x="45405" y="42266"/>
                      <a:pt x="45405" y="41029"/>
                    </a:cubicBezTo>
                    <a:lnTo>
                      <a:pt x="45405" y="2242"/>
                    </a:lnTo>
                    <a:cubicBezTo>
                      <a:pt x="45405" y="1004"/>
                      <a:pt x="44402" y="1"/>
                      <a:pt x="431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2"/>
              <p:cNvSpPr/>
              <p:nvPr/>
            </p:nvSpPr>
            <p:spPr>
              <a:xfrm>
                <a:off x="800916" y="2144593"/>
                <a:ext cx="188324" cy="247372"/>
              </a:xfrm>
              <a:custGeom>
                <a:avLst/>
                <a:gdLst/>
                <a:ahLst/>
                <a:cxnLst/>
                <a:rect l="l" t="t" r="r" b="b"/>
                <a:pathLst>
                  <a:path w="10056" h="13209" extrusionOk="0">
                    <a:moveTo>
                      <a:pt x="573" y="0"/>
                    </a:moveTo>
                    <a:cubicBezTo>
                      <a:pt x="256" y="0"/>
                      <a:pt x="0" y="258"/>
                      <a:pt x="0" y="575"/>
                    </a:cubicBezTo>
                    <a:lnTo>
                      <a:pt x="0" y="12634"/>
                    </a:lnTo>
                    <a:cubicBezTo>
                      <a:pt x="0" y="12979"/>
                      <a:pt x="283" y="13208"/>
                      <a:pt x="578" y="13208"/>
                    </a:cubicBezTo>
                    <a:cubicBezTo>
                      <a:pt x="719" y="13208"/>
                      <a:pt x="862" y="13156"/>
                      <a:pt x="979" y="13039"/>
                    </a:cubicBezTo>
                    <a:lnTo>
                      <a:pt x="4775" y="9243"/>
                    </a:lnTo>
                    <a:cubicBezTo>
                      <a:pt x="4887" y="9131"/>
                      <a:pt x="5034" y="9075"/>
                      <a:pt x="5181" y="9075"/>
                    </a:cubicBezTo>
                    <a:cubicBezTo>
                      <a:pt x="5328" y="9075"/>
                      <a:pt x="5475" y="9131"/>
                      <a:pt x="5587" y="9243"/>
                    </a:cubicBezTo>
                    <a:lnTo>
                      <a:pt x="9076" y="12733"/>
                    </a:lnTo>
                    <a:cubicBezTo>
                      <a:pt x="9193" y="12850"/>
                      <a:pt x="9337" y="12902"/>
                      <a:pt x="9478" y="12902"/>
                    </a:cubicBezTo>
                    <a:cubicBezTo>
                      <a:pt x="9773" y="12902"/>
                      <a:pt x="10056" y="12673"/>
                      <a:pt x="10056" y="12327"/>
                    </a:cubicBezTo>
                    <a:lnTo>
                      <a:pt x="10056" y="575"/>
                    </a:lnTo>
                    <a:cubicBezTo>
                      <a:pt x="10056" y="258"/>
                      <a:pt x="9798" y="0"/>
                      <a:pt x="948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2"/>
              <p:cNvSpPr/>
              <p:nvPr/>
            </p:nvSpPr>
            <p:spPr>
              <a:xfrm>
                <a:off x="554631" y="2669600"/>
                <a:ext cx="273908" cy="171207"/>
              </a:xfrm>
              <a:custGeom>
                <a:avLst/>
                <a:gdLst/>
                <a:ahLst/>
                <a:cxnLst/>
                <a:rect l="l" t="t" r="r" b="b"/>
                <a:pathLst>
                  <a:path w="14626" h="9142" extrusionOk="0">
                    <a:moveTo>
                      <a:pt x="11882" y="2440"/>
                    </a:moveTo>
                    <a:cubicBezTo>
                      <a:pt x="12219" y="2440"/>
                      <a:pt x="12492" y="2712"/>
                      <a:pt x="12492" y="3048"/>
                    </a:cubicBezTo>
                    <a:cubicBezTo>
                      <a:pt x="12492" y="3385"/>
                      <a:pt x="12219" y="3659"/>
                      <a:pt x="11882" y="3659"/>
                    </a:cubicBezTo>
                    <a:lnTo>
                      <a:pt x="2742" y="3659"/>
                    </a:lnTo>
                    <a:cubicBezTo>
                      <a:pt x="2405" y="3659"/>
                      <a:pt x="2132" y="3385"/>
                      <a:pt x="2132" y="3048"/>
                    </a:cubicBezTo>
                    <a:cubicBezTo>
                      <a:pt x="2132" y="2712"/>
                      <a:pt x="2405" y="2440"/>
                      <a:pt x="2742" y="2440"/>
                    </a:cubicBezTo>
                    <a:close/>
                    <a:moveTo>
                      <a:pt x="10370" y="5181"/>
                    </a:moveTo>
                    <a:cubicBezTo>
                      <a:pt x="10705" y="5181"/>
                      <a:pt x="10978" y="5454"/>
                      <a:pt x="10978" y="5791"/>
                    </a:cubicBezTo>
                    <a:cubicBezTo>
                      <a:pt x="10978" y="6128"/>
                      <a:pt x="10705" y="6400"/>
                      <a:pt x="10370" y="6400"/>
                    </a:cubicBezTo>
                    <a:cubicBezTo>
                      <a:pt x="10366" y="6400"/>
                      <a:pt x="10363" y="6400"/>
                      <a:pt x="10359" y="6400"/>
                    </a:cubicBezTo>
                    <a:lnTo>
                      <a:pt x="4264" y="6400"/>
                    </a:lnTo>
                    <a:cubicBezTo>
                      <a:pt x="4261" y="6400"/>
                      <a:pt x="4257" y="6400"/>
                      <a:pt x="4254" y="6400"/>
                    </a:cubicBezTo>
                    <a:cubicBezTo>
                      <a:pt x="3918" y="6400"/>
                      <a:pt x="3644" y="6128"/>
                      <a:pt x="3644" y="5791"/>
                    </a:cubicBezTo>
                    <a:cubicBezTo>
                      <a:pt x="3644" y="5454"/>
                      <a:pt x="3918" y="5181"/>
                      <a:pt x="4254" y="5181"/>
                    </a:cubicBezTo>
                    <a:cubicBezTo>
                      <a:pt x="4257" y="5181"/>
                      <a:pt x="4261" y="5181"/>
                      <a:pt x="4264" y="5181"/>
                    </a:cubicBezTo>
                    <a:lnTo>
                      <a:pt x="10359" y="5181"/>
                    </a:lnTo>
                    <a:cubicBezTo>
                      <a:pt x="10363" y="5181"/>
                      <a:pt x="10366" y="5181"/>
                      <a:pt x="10370" y="5181"/>
                    </a:cubicBezTo>
                    <a:close/>
                    <a:moveTo>
                      <a:pt x="1022" y="0"/>
                    </a:moveTo>
                    <a:cubicBezTo>
                      <a:pt x="456" y="0"/>
                      <a:pt x="0" y="458"/>
                      <a:pt x="0" y="1022"/>
                    </a:cubicBezTo>
                    <a:lnTo>
                      <a:pt x="0" y="8120"/>
                    </a:lnTo>
                    <a:cubicBezTo>
                      <a:pt x="0" y="8684"/>
                      <a:pt x="456" y="9142"/>
                      <a:pt x="1022" y="9142"/>
                    </a:cubicBezTo>
                    <a:lnTo>
                      <a:pt x="13603" y="9142"/>
                    </a:lnTo>
                    <a:cubicBezTo>
                      <a:pt x="14167" y="9142"/>
                      <a:pt x="14625" y="8684"/>
                      <a:pt x="14625" y="8120"/>
                    </a:cubicBezTo>
                    <a:lnTo>
                      <a:pt x="14625" y="1022"/>
                    </a:lnTo>
                    <a:cubicBezTo>
                      <a:pt x="14625" y="458"/>
                      <a:pt x="14167" y="0"/>
                      <a:pt x="1360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2"/>
              <p:cNvSpPr/>
              <p:nvPr/>
            </p:nvSpPr>
            <p:spPr>
              <a:xfrm>
                <a:off x="602704" y="2121783"/>
                <a:ext cx="640911" cy="890230"/>
              </a:xfrm>
              <a:custGeom>
                <a:avLst/>
                <a:gdLst/>
                <a:ahLst/>
                <a:cxnLst/>
                <a:rect l="l" t="t" r="r" b="b"/>
                <a:pathLst>
                  <a:path w="34223" h="47536" extrusionOk="0">
                    <a:moveTo>
                      <a:pt x="682" y="0"/>
                    </a:moveTo>
                    <a:cubicBezTo>
                      <a:pt x="623" y="0"/>
                      <a:pt x="563" y="9"/>
                      <a:pt x="504" y="27"/>
                    </a:cubicBezTo>
                    <a:cubicBezTo>
                      <a:pt x="182" y="125"/>
                      <a:pt x="1" y="464"/>
                      <a:pt x="98" y="787"/>
                    </a:cubicBezTo>
                    <a:cubicBezTo>
                      <a:pt x="640" y="2566"/>
                      <a:pt x="13573" y="44391"/>
                      <a:pt x="33496" y="47528"/>
                    </a:cubicBezTo>
                    <a:cubicBezTo>
                      <a:pt x="33528" y="47533"/>
                      <a:pt x="33559" y="47536"/>
                      <a:pt x="33592" y="47536"/>
                    </a:cubicBezTo>
                    <a:cubicBezTo>
                      <a:pt x="33909" y="47536"/>
                      <a:pt x="34174" y="47289"/>
                      <a:pt x="34198" y="46973"/>
                    </a:cubicBezTo>
                    <a:cubicBezTo>
                      <a:pt x="34223" y="46656"/>
                      <a:pt x="34000" y="46374"/>
                      <a:pt x="33686" y="46324"/>
                    </a:cubicBezTo>
                    <a:cubicBezTo>
                      <a:pt x="14515" y="43306"/>
                      <a:pt x="1395" y="860"/>
                      <a:pt x="1266" y="433"/>
                    </a:cubicBezTo>
                    <a:cubicBezTo>
                      <a:pt x="1185" y="170"/>
                      <a:pt x="943" y="0"/>
                      <a:pt x="68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2"/>
              <p:cNvSpPr/>
              <p:nvPr/>
            </p:nvSpPr>
            <p:spPr>
              <a:xfrm>
                <a:off x="712373" y="2134143"/>
                <a:ext cx="607895" cy="880736"/>
              </a:xfrm>
              <a:custGeom>
                <a:avLst/>
                <a:gdLst/>
                <a:ahLst/>
                <a:cxnLst/>
                <a:rect l="l" t="t" r="r" b="b"/>
                <a:pathLst>
                  <a:path w="32460" h="47029" extrusionOk="0">
                    <a:moveTo>
                      <a:pt x="31801" y="1"/>
                    </a:moveTo>
                    <a:cubicBezTo>
                      <a:pt x="31766" y="1"/>
                      <a:pt x="31730" y="4"/>
                      <a:pt x="31694" y="10"/>
                    </a:cubicBezTo>
                    <a:cubicBezTo>
                      <a:pt x="11379" y="3633"/>
                      <a:pt x="537" y="44527"/>
                      <a:pt x="86" y="46265"/>
                    </a:cubicBezTo>
                    <a:cubicBezTo>
                      <a:pt x="1" y="46591"/>
                      <a:pt x="196" y="46923"/>
                      <a:pt x="522" y="47008"/>
                    </a:cubicBezTo>
                    <a:cubicBezTo>
                      <a:pt x="572" y="47021"/>
                      <a:pt x="624" y="47028"/>
                      <a:pt x="676" y="47028"/>
                    </a:cubicBezTo>
                    <a:cubicBezTo>
                      <a:pt x="953" y="47027"/>
                      <a:pt x="1197" y="46840"/>
                      <a:pt x="1266" y="46570"/>
                    </a:cubicBezTo>
                    <a:cubicBezTo>
                      <a:pt x="1374" y="46152"/>
                      <a:pt x="12355" y="4695"/>
                      <a:pt x="31907" y="1210"/>
                    </a:cubicBezTo>
                    <a:cubicBezTo>
                      <a:pt x="32238" y="1151"/>
                      <a:pt x="32460" y="835"/>
                      <a:pt x="32401" y="504"/>
                    </a:cubicBezTo>
                    <a:cubicBezTo>
                      <a:pt x="32348" y="209"/>
                      <a:pt x="32091" y="1"/>
                      <a:pt x="318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8" name="Google Shape;408;p32"/>
            <p:cNvGrpSpPr/>
            <p:nvPr/>
          </p:nvGrpSpPr>
          <p:grpSpPr>
            <a:xfrm>
              <a:off x="638305" y="1087763"/>
              <a:ext cx="3321172" cy="1924251"/>
              <a:chOff x="638305" y="1087763"/>
              <a:chExt cx="3321172" cy="1924251"/>
            </a:xfrm>
          </p:grpSpPr>
          <p:grpSp>
            <p:nvGrpSpPr>
              <p:cNvPr id="409" name="Google Shape;409;p32"/>
              <p:cNvGrpSpPr/>
              <p:nvPr/>
            </p:nvGrpSpPr>
            <p:grpSpPr>
              <a:xfrm>
                <a:off x="638305" y="1087763"/>
                <a:ext cx="570646" cy="645986"/>
                <a:chOff x="638305" y="1087763"/>
                <a:chExt cx="570646" cy="645986"/>
              </a:xfrm>
            </p:grpSpPr>
            <p:sp>
              <p:nvSpPr>
                <p:cNvPr id="410" name="Google Shape;410;p32"/>
                <p:cNvSpPr/>
                <p:nvPr/>
              </p:nvSpPr>
              <p:spPr>
                <a:xfrm>
                  <a:off x="638305" y="1087763"/>
                  <a:ext cx="570646" cy="645986"/>
                </a:xfrm>
                <a:custGeom>
                  <a:avLst/>
                  <a:gdLst/>
                  <a:ahLst/>
                  <a:cxnLst/>
                  <a:rect l="l" t="t" r="r" b="b"/>
                  <a:pathLst>
                    <a:path w="30471" h="34494" extrusionOk="0">
                      <a:moveTo>
                        <a:pt x="3695" y="1"/>
                      </a:moveTo>
                      <a:cubicBezTo>
                        <a:pt x="1654" y="1"/>
                        <a:pt x="1" y="2124"/>
                        <a:pt x="1" y="4744"/>
                      </a:cubicBezTo>
                      <a:lnTo>
                        <a:pt x="1" y="21717"/>
                      </a:lnTo>
                      <a:cubicBezTo>
                        <a:pt x="1" y="24336"/>
                        <a:pt x="1654" y="26459"/>
                        <a:pt x="3695" y="26459"/>
                      </a:cubicBezTo>
                      <a:lnTo>
                        <a:pt x="9358" y="26459"/>
                      </a:lnTo>
                      <a:lnTo>
                        <a:pt x="14990" y="34141"/>
                      </a:lnTo>
                      <a:cubicBezTo>
                        <a:pt x="15163" y="34377"/>
                        <a:pt x="15395" y="34494"/>
                        <a:pt x="15626" y="34494"/>
                      </a:cubicBezTo>
                      <a:cubicBezTo>
                        <a:pt x="15883" y="34494"/>
                        <a:pt x="16138" y="34351"/>
                        <a:pt x="16312" y="34069"/>
                      </a:cubicBezTo>
                      <a:lnTo>
                        <a:pt x="20748" y="26885"/>
                      </a:lnTo>
                      <a:cubicBezTo>
                        <a:pt x="20913" y="26616"/>
                        <a:pt x="21165" y="26459"/>
                        <a:pt x="21433" y="26459"/>
                      </a:cubicBezTo>
                      <a:lnTo>
                        <a:pt x="26777" y="26459"/>
                      </a:lnTo>
                      <a:cubicBezTo>
                        <a:pt x="28816" y="26459"/>
                        <a:pt x="30471" y="24336"/>
                        <a:pt x="30471" y="21717"/>
                      </a:cubicBezTo>
                      <a:lnTo>
                        <a:pt x="30471" y="4744"/>
                      </a:lnTo>
                      <a:cubicBezTo>
                        <a:pt x="30471" y="2125"/>
                        <a:pt x="28817" y="1"/>
                        <a:pt x="267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2"/>
                <p:cNvSpPr/>
                <p:nvPr/>
              </p:nvSpPr>
              <p:spPr>
                <a:xfrm>
                  <a:off x="788088" y="1197337"/>
                  <a:ext cx="275350" cy="275350"/>
                </a:xfrm>
                <a:custGeom>
                  <a:avLst/>
                  <a:gdLst/>
                  <a:ahLst/>
                  <a:cxnLst/>
                  <a:rect l="l" t="t" r="r" b="b"/>
                  <a:pathLst>
                    <a:path w="14703" h="14703" extrusionOk="0">
                      <a:moveTo>
                        <a:pt x="7352" y="856"/>
                      </a:moveTo>
                      <a:cubicBezTo>
                        <a:pt x="10934" y="856"/>
                        <a:pt x="13847" y="3771"/>
                        <a:pt x="13847" y="7350"/>
                      </a:cubicBezTo>
                      <a:cubicBezTo>
                        <a:pt x="13847" y="10931"/>
                        <a:pt x="10932" y="13845"/>
                        <a:pt x="7352" y="13845"/>
                      </a:cubicBezTo>
                      <a:cubicBezTo>
                        <a:pt x="3771" y="13845"/>
                        <a:pt x="858" y="10931"/>
                        <a:pt x="858" y="7350"/>
                      </a:cubicBezTo>
                      <a:cubicBezTo>
                        <a:pt x="858" y="3771"/>
                        <a:pt x="3771" y="856"/>
                        <a:pt x="7352" y="856"/>
                      </a:cubicBezTo>
                      <a:close/>
                      <a:moveTo>
                        <a:pt x="7352" y="0"/>
                      </a:moveTo>
                      <a:cubicBezTo>
                        <a:pt x="3299" y="0"/>
                        <a:pt x="0" y="3297"/>
                        <a:pt x="0" y="7351"/>
                      </a:cubicBezTo>
                      <a:cubicBezTo>
                        <a:pt x="0" y="11404"/>
                        <a:pt x="3299" y="14703"/>
                        <a:pt x="7352" y="14703"/>
                      </a:cubicBezTo>
                      <a:cubicBezTo>
                        <a:pt x="11406" y="14703"/>
                        <a:pt x="14703" y="11404"/>
                        <a:pt x="14703" y="7351"/>
                      </a:cubicBezTo>
                      <a:cubicBezTo>
                        <a:pt x="14703" y="3297"/>
                        <a:pt x="11406" y="0"/>
                        <a:pt x="73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2"/>
                <p:cNvSpPr/>
                <p:nvPr/>
              </p:nvSpPr>
              <p:spPr>
                <a:xfrm>
                  <a:off x="915060" y="1262828"/>
                  <a:ext cx="54385" cy="102252"/>
                </a:xfrm>
                <a:custGeom>
                  <a:avLst/>
                  <a:gdLst/>
                  <a:ahLst/>
                  <a:cxnLst/>
                  <a:rect l="l" t="t" r="r" b="b"/>
                  <a:pathLst>
                    <a:path w="2904" h="5460" extrusionOk="0">
                      <a:moveTo>
                        <a:pt x="429" y="0"/>
                      </a:moveTo>
                      <a:cubicBezTo>
                        <a:pt x="193" y="0"/>
                        <a:pt x="0" y="192"/>
                        <a:pt x="0" y="428"/>
                      </a:cubicBezTo>
                      <a:lnTo>
                        <a:pt x="0" y="5459"/>
                      </a:lnTo>
                      <a:lnTo>
                        <a:pt x="2730" y="2729"/>
                      </a:lnTo>
                      <a:cubicBezTo>
                        <a:pt x="2902" y="2562"/>
                        <a:pt x="2903" y="2289"/>
                        <a:pt x="2735" y="2119"/>
                      </a:cubicBezTo>
                      <a:cubicBezTo>
                        <a:pt x="2650" y="2035"/>
                        <a:pt x="2541" y="1994"/>
                        <a:pt x="2431" y="1994"/>
                      </a:cubicBezTo>
                      <a:cubicBezTo>
                        <a:pt x="2320" y="1994"/>
                        <a:pt x="2209" y="2037"/>
                        <a:pt x="2124" y="2123"/>
                      </a:cubicBezTo>
                      <a:lnTo>
                        <a:pt x="857" y="3391"/>
                      </a:lnTo>
                      <a:lnTo>
                        <a:pt x="857" y="428"/>
                      </a:lnTo>
                      <a:cubicBezTo>
                        <a:pt x="857" y="192"/>
                        <a:pt x="665" y="0"/>
                        <a:pt x="4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3" name="Google Shape;413;p32"/>
              <p:cNvGrpSpPr/>
              <p:nvPr/>
            </p:nvGrpSpPr>
            <p:grpSpPr>
              <a:xfrm>
                <a:off x="3388832" y="2366027"/>
                <a:ext cx="570646" cy="645986"/>
                <a:chOff x="3388832" y="2366027"/>
                <a:chExt cx="570646" cy="645986"/>
              </a:xfrm>
            </p:grpSpPr>
            <p:sp>
              <p:nvSpPr>
                <p:cNvPr id="414" name="Google Shape;414;p32"/>
                <p:cNvSpPr/>
                <p:nvPr/>
              </p:nvSpPr>
              <p:spPr>
                <a:xfrm>
                  <a:off x="3388832" y="2366027"/>
                  <a:ext cx="570646" cy="645986"/>
                </a:xfrm>
                <a:custGeom>
                  <a:avLst/>
                  <a:gdLst/>
                  <a:ahLst/>
                  <a:cxnLst/>
                  <a:rect l="l" t="t" r="r" b="b"/>
                  <a:pathLst>
                    <a:path w="30471" h="34494" extrusionOk="0">
                      <a:moveTo>
                        <a:pt x="3696" y="1"/>
                      </a:moveTo>
                      <a:cubicBezTo>
                        <a:pt x="1656" y="1"/>
                        <a:pt x="1" y="2124"/>
                        <a:pt x="1" y="4744"/>
                      </a:cubicBezTo>
                      <a:lnTo>
                        <a:pt x="1" y="21717"/>
                      </a:lnTo>
                      <a:cubicBezTo>
                        <a:pt x="1" y="24336"/>
                        <a:pt x="1656" y="26459"/>
                        <a:pt x="3696" y="26459"/>
                      </a:cubicBezTo>
                      <a:lnTo>
                        <a:pt x="9358" y="26459"/>
                      </a:lnTo>
                      <a:lnTo>
                        <a:pt x="14991" y="34141"/>
                      </a:lnTo>
                      <a:cubicBezTo>
                        <a:pt x="15164" y="34377"/>
                        <a:pt x="15396" y="34493"/>
                        <a:pt x="15627" y="34493"/>
                      </a:cubicBezTo>
                      <a:cubicBezTo>
                        <a:pt x="15883" y="34493"/>
                        <a:pt x="16139" y="34350"/>
                        <a:pt x="16314" y="34069"/>
                      </a:cubicBezTo>
                      <a:lnTo>
                        <a:pt x="20748" y="26885"/>
                      </a:lnTo>
                      <a:cubicBezTo>
                        <a:pt x="20915" y="26615"/>
                        <a:pt x="21167" y="26459"/>
                        <a:pt x="21434" y="26459"/>
                      </a:cubicBezTo>
                      <a:lnTo>
                        <a:pt x="26777" y="26459"/>
                      </a:lnTo>
                      <a:cubicBezTo>
                        <a:pt x="28817" y="26459"/>
                        <a:pt x="30471" y="24336"/>
                        <a:pt x="30471" y="21717"/>
                      </a:cubicBezTo>
                      <a:lnTo>
                        <a:pt x="30471" y="4743"/>
                      </a:lnTo>
                      <a:cubicBezTo>
                        <a:pt x="30471" y="2125"/>
                        <a:pt x="28817" y="1"/>
                        <a:pt x="267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2"/>
                <p:cNvSpPr/>
                <p:nvPr/>
              </p:nvSpPr>
              <p:spPr>
                <a:xfrm>
                  <a:off x="3514569" y="2453915"/>
                  <a:ext cx="313255" cy="276249"/>
                </a:xfrm>
                <a:custGeom>
                  <a:avLst/>
                  <a:gdLst/>
                  <a:ahLst/>
                  <a:cxnLst/>
                  <a:rect l="l" t="t" r="r" b="b"/>
                  <a:pathLst>
                    <a:path w="16727" h="14751" extrusionOk="0">
                      <a:moveTo>
                        <a:pt x="15854" y="2124"/>
                      </a:moveTo>
                      <a:lnTo>
                        <a:pt x="15854" y="2124"/>
                      </a:lnTo>
                      <a:cubicBezTo>
                        <a:pt x="15641" y="4389"/>
                        <a:pt x="15225" y="9079"/>
                        <a:pt x="13639" y="11838"/>
                      </a:cubicBezTo>
                      <a:lnTo>
                        <a:pt x="13639" y="11840"/>
                      </a:lnTo>
                      <a:cubicBezTo>
                        <a:pt x="13175" y="12645"/>
                        <a:pt x="11410" y="14039"/>
                        <a:pt x="9471" y="14039"/>
                      </a:cubicBezTo>
                      <a:cubicBezTo>
                        <a:pt x="9432" y="14039"/>
                        <a:pt x="9392" y="14038"/>
                        <a:pt x="9352" y="14037"/>
                      </a:cubicBezTo>
                      <a:cubicBezTo>
                        <a:pt x="8391" y="14008"/>
                        <a:pt x="7509" y="13626"/>
                        <a:pt x="6708" y="12915"/>
                      </a:cubicBezTo>
                      <a:cubicBezTo>
                        <a:pt x="10439" y="11073"/>
                        <a:pt x="12596" y="8095"/>
                        <a:pt x="12628" y="8052"/>
                      </a:cubicBezTo>
                      <a:cubicBezTo>
                        <a:pt x="12737" y="7891"/>
                        <a:pt x="12698" y="7672"/>
                        <a:pt x="12538" y="7559"/>
                      </a:cubicBezTo>
                      <a:cubicBezTo>
                        <a:pt x="12476" y="7515"/>
                        <a:pt x="12404" y="7494"/>
                        <a:pt x="12333" y="7494"/>
                      </a:cubicBezTo>
                      <a:cubicBezTo>
                        <a:pt x="12223" y="7494"/>
                        <a:pt x="12116" y="7544"/>
                        <a:pt x="12046" y="7639"/>
                      </a:cubicBezTo>
                      <a:cubicBezTo>
                        <a:pt x="12015" y="7682"/>
                        <a:pt x="9872" y="10642"/>
                        <a:pt x="6182" y="12385"/>
                      </a:cubicBezTo>
                      <a:cubicBezTo>
                        <a:pt x="5810" y="11965"/>
                        <a:pt x="5458" y="11474"/>
                        <a:pt x="5130" y="10894"/>
                      </a:cubicBezTo>
                      <a:cubicBezTo>
                        <a:pt x="4666" y="10077"/>
                        <a:pt x="4550" y="9376"/>
                        <a:pt x="4776" y="8751"/>
                      </a:cubicBezTo>
                      <a:cubicBezTo>
                        <a:pt x="5322" y="7241"/>
                        <a:pt x="7814" y="6300"/>
                        <a:pt x="10224" y="5391"/>
                      </a:cubicBezTo>
                      <a:cubicBezTo>
                        <a:pt x="11203" y="5022"/>
                        <a:pt x="12215" y="4639"/>
                        <a:pt x="13078" y="4222"/>
                      </a:cubicBezTo>
                      <a:cubicBezTo>
                        <a:pt x="14209" y="3675"/>
                        <a:pt x="15214" y="2776"/>
                        <a:pt x="15854" y="2124"/>
                      </a:cubicBezTo>
                      <a:close/>
                      <a:moveTo>
                        <a:pt x="16726" y="1"/>
                      </a:moveTo>
                      <a:lnTo>
                        <a:pt x="16020" y="882"/>
                      </a:lnTo>
                      <a:cubicBezTo>
                        <a:pt x="16004" y="899"/>
                        <a:pt x="14512" y="2737"/>
                        <a:pt x="12767" y="3580"/>
                      </a:cubicBezTo>
                      <a:cubicBezTo>
                        <a:pt x="11933" y="3983"/>
                        <a:pt x="10981" y="4343"/>
                        <a:pt x="9972" y="4723"/>
                      </a:cubicBezTo>
                      <a:cubicBezTo>
                        <a:pt x="7411" y="5690"/>
                        <a:pt x="4763" y="6689"/>
                        <a:pt x="4105" y="8508"/>
                      </a:cubicBezTo>
                      <a:cubicBezTo>
                        <a:pt x="3808" y="9328"/>
                        <a:pt x="3945" y="10249"/>
                        <a:pt x="4509" y="11245"/>
                      </a:cubicBezTo>
                      <a:cubicBezTo>
                        <a:pt x="4794" y="11753"/>
                        <a:pt x="5124" y="12235"/>
                        <a:pt x="5497" y="12683"/>
                      </a:cubicBezTo>
                      <a:cubicBezTo>
                        <a:pt x="4110" y="13249"/>
                        <a:pt x="2533" y="13628"/>
                        <a:pt x="785" y="13628"/>
                      </a:cubicBezTo>
                      <a:cubicBezTo>
                        <a:pt x="652" y="13628"/>
                        <a:pt x="518" y="13626"/>
                        <a:pt x="383" y="13621"/>
                      </a:cubicBezTo>
                      <a:cubicBezTo>
                        <a:pt x="380" y="13621"/>
                        <a:pt x="378" y="13621"/>
                        <a:pt x="375" y="13621"/>
                      </a:cubicBezTo>
                      <a:cubicBezTo>
                        <a:pt x="193" y="13621"/>
                        <a:pt x="38" y="13759"/>
                        <a:pt x="19" y="13942"/>
                      </a:cubicBezTo>
                      <a:cubicBezTo>
                        <a:pt x="0" y="14128"/>
                        <a:pt x="127" y="14296"/>
                        <a:pt x="311" y="14329"/>
                      </a:cubicBezTo>
                      <a:cubicBezTo>
                        <a:pt x="329" y="14332"/>
                        <a:pt x="344" y="14334"/>
                        <a:pt x="360" y="14335"/>
                      </a:cubicBezTo>
                      <a:cubicBezTo>
                        <a:pt x="501" y="14340"/>
                        <a:pt x="640" y="14342"/>
                        <a:pt x="778" y="14342"/>
                      </a:cubicBezTo>
                      <a:cubicBezTo>
                        <a:pt x="2734" y="14342"/>
                        <a:pt x="4489" y="13894"/>
                        <a:pt x="6012" y="13238"/>
                      </a:cubicBezTo>
                      <a:cubicBezTo>
                        <a:pt x="6950" y="14151"/>
                        <a:pt x="7899" y="14547"/>
                        <a:pt x="8709" y="14686"/>
                      </a:cubicBezTo>
                      <a:cubicBezTo>
                        <a:pt x="8915" y="14722"/>
                        <a:pt x="9123" y="14742"/>
                        <a:pt x="9332" y="14748"/>
                      </a:cubicBezTo>
                      <a:cubicBezTo>
                        <a:pt x="9377" y="14750"/>
                        <a:pt x="9422" y="14750"/>
                        <a:pt x="9467" y="14750"/>
                      </a:cubicBezTo>
                      <a:cubicBezTo>
                        <a:pt x="11605" y="14750"/>
                        <a:pt x="13569" y="13260"/>
                        <a:pt x="14238" y="12227"/>
                      </a:cubicBezTo>
                      <a:cubicBezTo>
                        <a:pt x="16095" y="9360"/>
                        <a:pt x="16632" y="1462"/>
                        <a:pt x="16653" y="1126"/>
                      </a:cubicBezTo>
                      <a:lnTo>
                        <a:pt x="167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09" name="Google Shape;709;p38"/>
          <p:cNvSpPr txBox="1">
            <a:spLocks noGrp="1"/>
          </p:cNvSpPr>
          <p:nvPr>
            <p:ph type="title"/>
          </p:nvPr>
        </p:nvSpPr>
        <p:spPr>
          <a:xfrm>
            <a:off x="796050" y="201100"/>
            <a:ext cx="75519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Product Overview</a:t>
            </a:r>
            <a:endParaRPr/>
          </a:p>
        </p:txBody>
      </p:sp>
      <p:grpSp>
        <p:nvGrpSpPr>
          <p:cNvPr id="710" name="Google Shape;710;p38"/>
          <p:cNvGrpSpPr/>
          <p:nvPr/>
        </p:nvGrpSpPr>
        <p:grpSpPr>
          <a:xfrm>
            <a:off x="2915021" y="1614602"/>
            <a:ext cx="2846115" cy="2978803"/>
            <a:chOff x="2915021" y="1614602"/>
            <a:chExt cx="2846115" cy="2978803"/>
          </a:xfrm>
        </p:grpSpPr>
        <p:grpSp>
          <p:nvGrpSpPr>
            <p:cNvPr id="711" name="Google Shape;711;p38"/>
            <p:cNvGrpSpPr/>
            <p:nvPr/>
          </p:nvGrpSpPr>
          <p:grpSpPr>
            <a:xfrm>
              <a:off x="3721712" y="1614602"/>
              <a:ext cx="1524960" cy="2959957"/>
              <a:chOff x="3721712" y="1614602"/>
              <a:chExt cx="1524960" cy="2959957"/>
            </a:xfrm>
          </p:grpSpPr>
          <p:sp>
            <p:nvSpPr>
              <p:cNvPr id="712" name="Google Shape;712;p38"/>
              <p:cNvSpPr/>
              <p:nvPr/>
            </p:nvSpPr>
            <p:spPr>
              <a:xfrm>
                <a:off x="3759774" y="1758041"/>
                <a:ext cx="1433586" cy="2816518"/>
              </a:xfrm>
              <a:custGeom>
                <a:avLst/>
                <a:gdLst/>
                <a:ahLst/>
                <a:cxnLst/>
                <a:rect l="l" t="t" r="r" b="b"/>
                <a:pathLst>
                  <a:path w="105198" h="206679" extrusionOk="0">
                    <a:moveTo>
                      <a:pt x="7020" y="1"/>
                    </a:moveTo>
                    <a:cubicBezTo>
                      <a:pt x="3141" y="1"/>
                      <a:pt x="1" y="3141"/>
                      <a:pt x="1" y="7019"/>
                    </a:cubicBezTo>
                    <a:lnTo>
                      <a:pt x="1" y="199665"/>
                    </a:lnTo>
                    <a:cubicBezTo>
                      <a:pt x="1" y="203537"/>
                      <a:pt x="3141" y="206678"/>
                      <a:pt x="7020" y="206678"/>
                    </a:cubicBezTo>
                    <a:lnTo>
                      <a:pt x="98180" y="206678"/>
                    </a:lnTo>
                    <a:cubicBezTo>
                      <a:pt x="102057" y="206678"/>
                      <a:pt x="105198" y="203537"/>
                      <a:pt x="105198" y="199665"/>
                    </a:cubicBezTo>
                    <a:lnTo>
                      <a:pt x="105198" y="7019"/>
                    </a:lnTo>
                    <a:cubicBezTo>
                      <a:pt x="105198" y="3141"/>
                      <a:pt x="102057" y="1"/>
                      <a:pt x="9818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8"/>
              <p:cNvSpPr/>
              <p:nvPr/>
            </p:nvSpPr>
            <p:spPr>
              <a:xfrm>
                <a:off x="3721712" y="1758041"/>
                <a:ext cx="1433586" cy="2816518"/>
              </a:xfrm>
              <a:custGeom>
                <a:avLst/>
                <a:gdLst/>
                <a:ahLst/>
                <a:cxnLst/>
                <a:rect l="l" t="t" r="r" b="b"/>
                <a:pathLst>
                  <a:path w="105198" h="206679" extrusionOk="0">
                    <a:moveTo>
                      <a:pt x="7019" y="1"/>
                    </a:moveTo>
                    <a:cubicBezTo>
                      <a:pt x="3141" y="1"/>
                      <a:pt x="1" y="3141"/>
                      <a:pt x="1" y="7019"/>
                    </a:cubicBezTo>
                    <a:lnTo>
                      <a:pt x="1" y="199665"/>
                    </a:lnTo>
                    <a:cubicBezTo>
                      <a:pt x="1" y="203537"/>
                      <a:pt x="3141" y="206678"/>
                      <a:pt x="7019" y="206678"/>
                    </a:cubicBezTo>
                    <a:lnTo>
                      <a:pt x="98178" y="206678"/>
                    </a:lnTo>
                    <a:cubicBezTo>
                      <a:pt x="102056" y="206678"/>
                      <a:pt x="105198" y="203537"/>
                      <a:pt x="105198" y="199665"/>
                    </a:cubicBezTo>
                    <a:lnTo>
                      <a:pt x="105198" y="7019"/>
                    </a:lnTo>
                    <a:cubicBezTo>
                      <a:pt x="105198" y="3141"/>
                      <a:pt x="102056" y="1"/>
                      <a:pt x="9817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8"/>
              <p:cNvSpPr/>
              <p:nvPr/>
            </p:nvSpPr>
            <p:spPr>
              <a:xfrm>
                <a:off x="3775691" y="1888224"/>
                <a:ext cx="1325629" cy="2580585"/>
              </a:xfrm>
              <a:custGeom>
                <a:avLst/>
                <a:gdLst/>
                <a:ahLst/>
                <a:cxnLst/>
                <a:rect l="l" t="t" r="r" b="b"/>
                <a:pathLst>
                  <a:path w="97276" h="189366" extrusionOk="0">
                    <a:moveTo>
                      <a:pt x="14718" y="0"/>
                    </a:moveTo>
                    <a:cubicBezTo>
                      <a:pt x="14714" y="0"/>
                      <a:pt x="14710" y="0"/>
                      <a:pt x="14706" y="0"/>
                    </a:cubicBezTo>
                    <a:lnTo>
                      <a:pt x="4384" y="0"/>
                    </a:lnTo>
                    <a:cubicBezTo>
                      <a:pt x="1964" y="0"/>
                      <a:pt x="1" y="1965"/>
                      <a:pt x="1" y="4399"/>
                    </a:cubicBezTo>
                    <a:lnTo>
                      <a:pt x="1" y="184967"/>
                    </a:lnTo>
                    <a:cubicBezTo>
                      <a:pt x="1" y="187402"/>
                      <a:pt x="1964" y="189366"/>
                      <a:pt x="4384" y="189366"/>
                    </a:cubicBezTo>
                    <a:lnTo>
                      <a:pt x="92892" y="189366"/>
                    </a:lnTo>
                    <a:cubicBezTo>
                      <a:pt x="93536" y="189366"/>
                      <a:pt x="94165" y="189224"/>
                      <a:pt x="94715" y="188958"/>
                    </a:cubicBezTo>
                    <a:cubicBezTo>
                      <a:pt x="96224" y="188283"/>
                      <a:pt x="97276" y="186743"/>
                      <a:pt x="97276" y="184967"/>
                    </a:cubicBezTo>
                    <a:lnTo>
                      <a:pt x="97276" y="4399"/>
                    </a:lnTo>
                    <a:cubicBezTo>
                      <a:pt x="97276" y="1965"/>
                      <a:pt x="95311" y="0"/>
                      <a:pt x="92892" y="0"/>
                    </a:cubicBezTo>
                    <a:lnTo>
                      <a:pt x="82570" y="0"/>
                    </a:lnTo>
                    <a:cubicBezTo>
                      <a:pt x="80543" y="0"/>
                      <a:pt x="78768" y="1399"/>
                      <a:pt x="78296" y="3379"/>
                    </a:cubicBezTo>
                    <a:cubicBezTo>
                      <a:pt x="77823" y="5359"/>
                      <a:pt x="76064" y="6741"/>
                      <a:pt x="74023" y="6741"/>
                    </a:cubicBezTo>
                    <a:lnTo>
                      <a:pt x="23255" y="6741"/>
                    </a:lnTo>
                    <a:cubicBezTo>
                      <a:pt x="21211" y="6741"/>
                      <a:pt x="19451" y="5359"/>
                      <a:pt x="18981" y="3379"/>
                    </a:cubicBezTo>
                    <a:cubicBezTo>
                      <a:pt x="18751" y="2415"/>
                      <a:pt x="18203" y="1557"/>
                      <a:pt x="17425" y="943"/>
                    </a:cubicBezTo>
                    <a:cubicBezTo>
                      <a:pt x="16655" y="332"/>
                      <a:pt x="15701" y="0"/>
                      <a:pt x="147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8"/>
              <p:cNvSpPr/>
              <p:nvPr/>
            </p:nvSpPr>
            <p:spPr>
              <a:xfrm>
                <a:off x="4548479" y="1841400"/>
                <a:ext cx="55423" cy="53338"/>
              </a:xfrm>
              <a:custGeom>
                <a:avLst/>
                <a:gdLst/>
                <a:ahLst/>
                <a:cxnLst/>
                <a:rect l="l" t="t" r="r" b="b"/>
                <a:pathLst>
                  <a:path w="4067" h="3914" extrusionOk="0">
                    <a:moveTo>
                      <a:pt x="2111" y="1"/>
                    </a:moveTo>
                    <a:cubicBezTo>
                      <a:pt x="1319" y="1"/>
                      <a:pt x="605" y="477"/>
                      <a:pt x="303" y="1209"/>
                    </a:cubicBezTo>
                    <a:cubicBezTo>
                      <a:pt x="0" y="1939"/>
                      <a:pt x="167" y="2781"/>
                      <a:pt x="727" y="3340"/>
                    </a:cubicBezTo>
                    <a:cubicBezTo>
                      <a:pt x="1101" y="3715"/>
                      <a:pt x="1601" y="3913"/>
                      <a:pt x="2109" y="3913"/>
                    </a:cubicBezTo>
                    <a:cubicBezTo>
                      <a:pt x="2362" y="3913"/>
                      <a:pt x="2616" y="3864"/>
                      <a:pt x="2858" y="3764"/>
                    </a:cubicBezTo>
                    <a:cubicBezTo>
                      <a:pt x="3589" y="3462"/>
                      <a:pt x="4066" y="2748"/>
                      <a:pt x="4066" y="1958"/>
                    </a:cubicBezTo>
                    <a:cubicBezTo>
                      <a:pt x="4066" y="877"/>
                      <a:pt x="3190" y="1"/>
                      <a:pt x="2111" y="1"/>
                    </a:cubicBezTo>
                    <a:close/>
                  </a:path>
                </a:pathLst>
              </a:custGeom>
              <a:solidFill>
                <a:srgbClr val="5A9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8"/>
              <p:cNvSpPr/>
              <p:nvPr/>
            </p:nvSpPr>
            <p:spPr>
              <a:xfrm>
                <a:off x="4277810" y="1854728"/>
                <a:ext cx="231531" cy="26683"/>
              </a:xfrm>
              <a:custGeom>
                <a:avLst/>
                <a:gdLst/>
                <a:ahLst/>
                <a:cxnLst/>
                <a:rect l="l" t="t" r="r" b="b"/>
                <a:pathLst>
                  <a:path w="16990" h="1958" extrusionOk="0">
                    <a:moveTo>
                      <a:pt x="978" y="0"/>
                    </a:moveTo>
                    <a:cubicBezTo>
                      <a:pt x="439" y="0"/>
                      <a:pt x="0" y="439"/>
                      <a:pt x="0" y="980"/>
                    </a:cubicBezTo>
                    <a:cubicBezTo>
                      <a:pt x="0" y="1519"/>
                      <a:pt x="439" y="1958"/>
                      <a:pt x="978" y="1958"/>
                    </a:cubicBezTo>
                    <a:lnTo>
                      <a:pt x="16012" y="1958"/>
                    </a:lnTo>
                    <a:cubicBezTo>
                      <a:pt x="16551" y="1958"/>
                      <a:pt x="16990" y="1519"/>
                      <a:pt x="16990" y="980"/>
                    </a:cubicBezTo>
                    <a:cubicBezTo>
                      <a:pt x="16990" y="439"/>
                      <a:pt x="16551" y="0"/>
                      <a:pt x="160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8"/>
              <p:cNvSpPr/>
              <p:nvPr/>
            </p:nvSpPr>
            <p:spPr>
              <a:xfrm>
                <a:off x="4739729" y="1614602"/>
                <a:ext cx="506943" cy="506943"/>
              </a:xfrm>
              <a:custGeom>
                <a:avLst/>
                <a:gdLst/>
                <a:ahLst/>
                <a:cxnLst/>
                <a:rect l="l" t="t" r="r" b="b"/>
                <a:pathLst>
                  <a:path w="37200" h="37200" extrusionOk="0">
                    <a:moveTo>
                      <a:pt x="6347" y="0"/>
                    </a:moveTo>
                    <a:cubicBezTo>
                      <a:pt x="2841" y="0"/>
                      <a:pt x="0" y="2843"/>
                      <a:pt x="0" y="6346"/>
                    </a:cubicBezTo>
                    <a:lnTo>
                      <a:pt x="0" y="30854"/>
                    </a:lnTo>
                    <a:cubicBezTo>
                      <a:pt x="0" y="34360"/>
                      <a:pt x="2840" y="37200"/>
                      <a:pt x="6347" y="37200"/>
                    </a:cubicBezTo>
                    <a:lnTo>
                      <a:pt x="30854" y="37200"/>
                    </a:lnTo>
                    <a:cubicBezTo>
                      <a:pt x="34357" y="37200"/>
                      <a:pt x="37200" y="34360"/>
                      <a:pt x="37200" y="30854"/>
                    </a:cubicBezTo>
                    <a:lnTo>
                      <a:pt x="37200" y="6346"/>
                    </a:lnTo>
                    <a:cubicBezTo>
                      <a:pt x="37200" y="2843"/>
                      <a:pt x="34357" y="0"/>
                      <a:pt x="308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8"/>
              <p:cNvSpPr/>
              <p:nvPr/>
            </p:nvSpPr>
            <p:spPr>
              <a:xfrm>
                <a:off x="3734360" y="3150625"/>
                <a:ext cx="506957" cy="506957"/>
              </a:xfrm>
              <a:custGeom>
                <a:avLst/>
                <a:gdLst/>
                <a:ahLst/>
                <a:cxnLst/>
                <a:rect l="l" t="t" r="r" b="b"/>
                <a:pathLst>
                  <a:path w="37201" h="37201" extrusionOk="0">
                    <a:moveTo>
                      <a:pt x="6348" y="0"/>
                    </a:moveTo>
                    <a:cubicBezTo>
                      <a:pt x="2841" y="0"/>
                      <a:pt x="1" y="2843"/>
                      <a:pt x="1" y="6346"/>
                    </a:cubicBezTo>
                    <a:lnTo>
                      <a:pt x="1" y="30853"/>
                    </a:lnTo>
                    <a:cubicBezTo>
                      <a:pt x="1" y="34360"/>
                      <a:pt x="2841" y="37200"/>
                      <a:pt x="6348" y="37200"/>
                    </a:cubicBezTo>
                    <a:lnTo>
                      <a:pt x="30855" y="37200"/>
                    </a:lnTo>
                    <a:cubicBezTo>
                      <a:pt x="34358" y="37200"/>
                      <a:pt x="37200" y="34360"/>
                      <a:pt x="37200" y="30853"/>
                    </a:cubicBezTo>
                    <a:lnTo>
                      <a:pt x="37200" y="6346"/>
                    </a:lnTo>
                    <a:cubicBezTo>
                      <a:pt x="37200" y="2843"/>
                      <a:pt x="34358" y="0"/>
                      <a:pt x="308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8"/>
              <p:cNvSpPr/>
              <p:nvPr/>
            </p:nvSpPr>
            <p:spPr>
              <a:xfrm>
                <a:off x="4110280" y="2439164"/>
                <a:ext cx="506943" cy="506943"/>
              </a:xfrm>
              <a:custGeom>
                <a:avLst/>
                <a:gdLst/>
                <a:ahLst/>
                <a:cxnLst/>
                <a:rect l="l" t="t" r="r" b="b"/>
                <a:pathLst>
                  <a:path w="37200" h="37200" extrusionOk="0">
                    <a:moveTo>
                      <a:pt x="6347" y="0"/>
                    </a:moveTo>
                    <a:cubicBezTo>
                      <a:pt x="2841" y="0"/>
                      <a:pt x="0" y="2843"/>
                      <a:pt x="0" y="6346"/>
                    </a:cubicBezTo>
                    <a:lnTo>
                      <a:pt x="0" y="30854"/>
                    </a:lnTo>
                    <a:cubicBezTo>
                      <a:pt x="0" y="34360"/>
                      <a:pt x="2840" y="37200"/>
                      <a:pt x="6347" y="37200"/>
                    </a:cubicBezTo>
                    <a:lnTo>
                      <a:pt x="30854" y="37200"/>
                    </a:lnTo>
                    <a:cubicBezTo>
                      <a:pt x="34357" y="37200"/>
                      <a:pt x="37200" y="34360"/>
                      <a:pt x="37200" y="30854"/>
                    </a:cubicBezTo>
                    <a:lnTo>
                      <a:pt x="37200" y="6346"/>
                    </a:lnTo>
                    <a:cubicBezTo>
                      <a:pt x="37200" y="2843"/>
                      <a:pt x="34357" y="0"/>
                      <a:pt x="308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8"/>
              <p:cNvSpPr/>
              <p:nvPr/>
            </p:nvSpPr>
            <p:spPr>
              <a:xfrm>
                <a:off x="4509341" y="3726083"/>
                <a:ext cx="506943" cy="506943"/>
              </a:xfrm>
              <a:custGeom>
                <a:avLst/>
                <a:gdLst/>
                <a:ahLst/>
                <a:cxnLst/>
                <a:rect l="l" t="t" r="r" b="b"/>
                <a:pathLst>
                  <a:path w="37200" h="37200" extrusionOk="0">
                    <a:moveTo>
                      <a:pt x="6347" y="0"/>
                    </a:moveTo>
                    <a:cubicBezTo>
                      <a:pt x="2841" y="0"/>
                      <a:pt x="0" y="2843"/>
                      <a:pt x="0" y="6346"/>
                    </a:cubicBezTo>
                    <a:lnTo>
                      <a:pt x="0" y="30854"/>
                    </a:lnTo>
                    <a:cubicBezTo>
                      <a:pt x="0" y="34360"/>
                      <a:pt x="2840" y="37200"/>
                      <a:pt x="6347" y="37200"/>
                    </a:cubicBezTo>
                    <a:lnTo>
                      <a:pt x="30854" y="37200"/>
                    </a:lnTo>
                    <a:cubicBezTo>
                      <a:pt x="34357" y="37200"/>
                      <a:pt x="37200" y="34360"/>
                      <a:pt x="37200" y="30854"/>
                    </a:cubicBezTo>
                    <a:lnTo>
                      <a:pt x="37200" y="6346"/>
                    </a:lnTo>
                    <a:cubicBezTo>
                      <a:pt x="37200" y="2843"/>
                      <a:pt x="34357" y="0"/>
                      <a:pt x="308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1" name="Google Shape;721;p38"/>
              <p:cNvGrpSpPr/>
              <p:nvPr/>
            </p:nvGrpSpPr>
            <p:grpSpPr>
              <a:xfrm>
                <a:off x="4210921" y="2513393"/>
                <a:ext cx="303554" cy="377859"/>
                <a:chOff x="4202847" y="2562502"/>
                <a:chExt cx="492462" cy="613010"/>
              </a:xfrm>
            </p:grpSpPr>
            <p:sp>
              <p:nvSpPr>
                <p:cNvPr id="722" name="Google Shape;722;p38"/>
                <p:cNvSpPr/>
                <p:nvPr/>
              </p:nvSpPr>
              <p:spPr>
                <a:xfrm>
                  <a:off x="4430352" y="2562502"/>
                  <a:ext cx="36402" cy="470764"/>
                </a:xfrm>
                <a:custGeom>
                  <a:avLst/>
                  <a:gdLst/>
                  <a:ahLst/>
                  <a:cxnLst/>
                  <a:rect l="l" t="t" r="r" b="b"/>
                  <a:pathLst>
                    <a:path w="1733" h="22412" extrusionOk="0">
                      <a:moveTo>
                        <a:pt x="1711" y="1"/>
                      </a:moveTo>
                      <a:lnTo>
                        <a:pt x="1" y="2"/>
                      </a:lnTo>
                      <a:lnTo>
                        <a:pt x="22" y="22411"/>
                      </a:lnTo>
                      <a:lnTo>
                        <a:pt x="1733" y="22410"/>
                      </a:lnTo>
                      <a:lnTo>
                        <a:pt x="17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8"/>
                <p:cNvSpPr/>
                <p:nvPr/>
              </p:nvSpPr>
              <p:spPr>
                <a:xfrm>
                  <a:off x="4449193" y="2562502"/>
                  <a:ext cx="17560" cy="470722"/>
                </a:xfrm>
                <a:custGeom>
                  <a:avLst/>
                  <a:gdLst/>
                  <a:ahLst/>
                  <a:cxnLst/>
                  <a:rect l="l" t="t" r="r" b="b"/>
                  <a:pathLst>
                    <a:path w="836" h="22410" extrusionOk="0">
                      <a:moveTo>
                        <a:pt x="1" y="1"/>
                      </a:moveTo>
                      <a:lnTo>
                        <a:pt x="1" y="22410"/>
                      </a:lnTo>
                      <a:lnTo>
                        <a:pt x="836" y="22410"/>
                      </a:lnTo>
                      <a:lnTo>
                        <a:pt x="81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8"/>
                <p:cNvSpPr/>
                <p:nvPr/>
              </p:nvSpPr>
              <p:spPr>
                <a:xfrm>
                  <a:off x="4313228" y="2567901"/>
                  <a:ext cx="151698" cy="464925"/>
                </a:xfrm>
                <a:custGeom>
                  <a:avLst/>
                  <a:gdLst/>
                  <a:ahLst/>
                  <a:cxnLst/>
                  <a:rect l="l" t="t" r="r" b="b"/>
                  <a:pathLst>
                    <a:path w="7222" h="22134" extrusionOk="0">
                      <a:moveTo>
                        <a:pt x="1658" y="0"/>
                      </a:moveTo>
                      <a:lnTo>
                        <a:pt x="1" y="425"/>
                      </a:lnTo>
                      <a:lnTo>
                        <a:pt x="5565" y="22134"/>
                      </a:lnTo>
                      <a:lnTo>
                        <a:pt x="7222" y="21709"/>
                      </a:lnTo>
                      <a:lnTo>
                        <a:pt x="165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8"/>
                <p:cNvSpPr/>
                <p:nvPr/>
              </p:nvSpPr>
              <p:spPr>
                <a:xfrm>
                  <a:off x="4261031" y="2721762"/>
                  <a:ext cx="375485" cy="164028"/>
                </a:xfrm>
                <a:custGeom>
                  <a:avLst/>
                  <a:gdLst/>
                  <a:ahLst/>
                  <a:cxnLst/>
                  <a:rect l="l" t="t" r="r" b="b"/>
                  <a:pathLst>
                    <a:path w="17876" h="7809" extrusionOk="0">
                      <a:moveTo>
                        <a:pt x="7195" y="0"/>
                      </a:moveTo>
                      <a:cubicBezTo>
                        <a:pt x="7064" y="0"/>
                        <a:pt x="6931" y="13"/>
                        <a:pt x="6795" y="44"/>
                      </a:cubicBezTo>
                      <a:cubicBezTo>
                        <a:pt x="6201" y="179"/>
                        <a:pt x="5795" y="590"/>
                        <a:pt x="5467" y="919"/>
                      </a:cubicBezTo>
                      <a:cubicBezTo>
                        <a:pt x="5314" y="1075"/>
                        <a:pt x="5138" y="1251"/>
                        <a:pt x="5024" y="1308"/>
                      </a:cubicBezTo>
                      <a:cubicBezTo>
                        <a:pt x="4901" y="1366"/>
                        <a:pt x="4660" y="1393"/>
                        <a:pt x="4427" y="1418"/>
                      </a:cubicBezTo>
                      <a:cubicBezTo>
                        <a:pt x="3970" y="1469"/>
                        <a:pt x="3401" y="1533"/>
                        <a:pt x="2932" y="1906"/>
                      </a:cubicBezTo>
                      <a:cubicBezTo>
                        <a:pt x="2463" y="2280"/>
                        <a:pt x="2274" y="2824"/>
                        <a:pt x="2124" y="3259"/>
                      </a:cubicBezTo>
                      <a:cubicBezTo>
                        <a:pt x="2047" y="3479"/>
                        <a:pt x="1969" y="3708"/>
                        <a:pt x="1886" y="3811"/>
                      </a:cubicBezTo>
                      <a:cubicBezTo>
                        <a:pt x="1802" y="3915"/>
                        <a:pt x="1592" y="4046"/>
                        <a:pt x="1403" y="4163"/>
                      </a:cubicBezTo>
                      <a:cubicBezTo>
                        <a:pt x="1011" y="4407"/>
                        <a:pt x="522" y="4711"/>
                        <a:pt x="260" y="5256"/>
                      </a:cubicBezTo>
                      <a:cubicBezTo>
                        <a:pt x="0" y="5794"/>
                        <a:pt x="66" y="6360"/>
                        <a:pt x="118" y="6815"/>
                      </a:cubicBezTo>
                      <a:cubicBezTo>
                        <a:pt x="145" y="7052"/>
                        <a:pt x="171" y="7294"/>
                        <a:pt x="142" y="7429"/>
                      </a:cubicBezTo>
                      <a:lnTo>
                        <a:pt x="1809" y="7808"/>
                      </a:lnTo>
                      <a:lnTo>
                        <a:pt x="16065" y="7808"/>
                      </a:lnTo>
                      <a:lnTo>
                        <a:pt x="17732" y="7429"/>
                      </a:lnTo>
                      <a:cubicBezTo>
                        <a:pt x="17702" y="7294"/>
                        <a:pt x="17730" y="7052"/>
                        <a:pt x="17757" y="6817"/>
                      </a:cubicBezTo>
                      <a:cubicBezTo>
                        <a:pt x="17810" y="6360"/>
                        <a:pt x="17875" y="5794"/>
                        <a:pt x="17616" y="5256"/>
                      </a:cubicBezTo>
                      <a:lnTo>
                        <a:pt x="17617" y="5256"/>
                      </a:lnTo>
                      <a:cubicBezTo>
                        <a:pt x="17354" y="4711"/>
                        <a:pt x="16865" y="4407"/>
                        <a:pt x="16472" y="4163"/>
                      </a:cubicBezTo>
                      <a:cubicBezTo>
                        <a:pt x="16285" y="4046"/>
                        <a:pt x="16072" y="3914"/>
                        <a:pt x="15990" y="3811"/>
                      </a:cubicBezTo>
                      <a:cubicBezTo>
                        <a:pt x="15909" y="3709"/>
                        <a:pt x="15829" y="3479"/>
                        <a:pt x="15752" y="3259"/>
                      </a:cubicBezTo>
                      <a:cubicBezTo>
                        <a:pt x="15601" y="2824"/>
                        <a:pt x="15414" y="2282"/>
                        <a:pt x="14943" y="1906"/>
                      </a:cubicBezTo>
                      <a:cubicBezTo>
                        <a:pt x="14474" y="1531"/>
                        <a:pt x="13906" y="1469"/>
                        <a:pt x="13449" y="1418"/>
                      </a:cubicBezTo>
                      <a:cubicBezTo>
                        <a:pt x="13216" y="1393"/>
                        <a:pt x="12975" y="1366"/>
                        <a:pt x="12853" y="1308"/>
                      </a:cubicBezTo>
                      <a:cubicBezTo>
                        <a:pt x="12737" y="1251"/>
                        <a:pt x="12563" y="1075"/>
                        <a:pt x="12408" y="919"/>
                      </a:cubicBezTo>
                      <a:cubicBezTo>
                        <a:pt x="12082" y="590"/>
                        <a:pt x="11675" y="179"/>
                        <a:pt x="11081" y="44"/>
                      </a:cubicBezTo>
                      <a:cubicBezTo>
                        <a:pt x="10945" y="13"/>
                        <a:pt x="10812" y="0"/>
                        <a:pt x="10681" y="0"/>
                      </a:cubicBezTo>
                      <a:cubicBezTo>
                        <a:pt x="10258" y="0"/>
                        <a:pt x="9868" y="138"/>
                        <a:pt x="9539" y="254"/>
                      </a:cubicBezTo>
                      <a:cubicBezTo>
                        <a:pt x="9314" y="334"/>
                        <a:pt x="9081" y="415"/>
                        <a:pt x="8937" y="415"/>
                      </a:cubicBezTo>
                      <a:cubicBezTo>
                        <a:pt x="8795" y="415"/>
                        <a:pt x="8562" y="334"/>
                        <a:pt x="8337" y="254"/>
                      </a:cubicBezTo>
                      <a:cubicBezTo>
                        <a:pt x="8008" y="138"/>
                        <a:pt x="7618" y="0"/>
                        <a:pt x="71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8"/>
                <p:cNvSpPr/>
                <p:nvPr/>
              </p:nvSpPr>
              <p:spPr>
                <a:xfrm>
                  <a:off x="4449193" y="2721762"/>
                  <a:ext cx="187344" cy="163986"/>
                </a:xfrm>
                <a:custGeom>
                  <a:avLst/>
                  <a:gdLst/>
                  <a:ahLst/>
                  <a:cxnLst/>
                  <a:rect l="l" t="t" r="r" b="b"/>
                  <a:pathLst>
                    <a:path w="8919" h="7807" extrusionOk="0">
                      <a:moveTo>
                        <a:pt x="1723" y="0"/>
                      </a:moveTo>
                      <a:cubicBezTo>
                        <a:pt x="1300" y="0"/>
                        <a:pt x="910" y="138"/>
                        <a:pt x="581" y="254"/>
                      </a:cubicBezTo>
                      <a:cubicBezTo>
                        <a:pt x="366" y="330"/>
                        <a:pt x="144" y="408"/>
                        <a:pt x="1" y="414"/>
                      </a:cubicBezTo>
                      <a:lnTo>
                        <a:pt x="1" y="7807"/>
                      </a:lnTo>
                      <a:lnTo>
                        <a:pt x="7110" y="7807"/>
                      </a:lnTo>
                      <a:lnTo>
                        <a:pt x="8777" y="7429"/>
                      </a:lnTo>
                      <a:cubicBezTo>
                        <a:pt x="8745" y="7294"/>
                        <a:pt x="8774" y="7050"/>
                        <a:pt x="8800" y="6815"/>
                      </a:cubicBezTo>
                      <a:cubicBezTo>
                        <a:pt x="8854" y="6360"/>
                        <a:pt x="8919" y="5794"/>
                        <a:pt x="8659" y="5256"/>
                      </a:cubicBezTo>
                      <a:cubicBezTo>
                        <a:pt x="8396" y="4711"/>
                        <a:pt x="7907" y="4407"/>
                        <a:pt x="7514" y="4163"/>
                      </a:cubicBezTo>
                      <a:cubicBezTo>
                        <a:pt x="7327" y="4046"/>
                        <a:pt x="7114" y="3914"/>
                        <a:pt x="7032" y="3811"/>
                      </a:cubicBezTo>
                      <a:cubicBezTo>
                        <a:pt x="6951" y="3709"/>
                        <a:pt x="6871" y="3479"/>
                        <a:pt x="6794" y="3259"/>
                      </a:cubicBezTo>
                      <a:cubicBezTo>
                        <a:pt x="6643" y="2824"/>
                        <a:pt x="6456" y="2282"/>
                        <a:pt x="5985" y="1906"/>
                      </a:cubicBezTo>
                      <a:cubicBezTo>
                        <a:pt x="5516" y="1531"/>
                        <a:pt x="4948" y="1469"/>
                        <a:pt x="4491" y="1418"/>
                      </a:cubicBezTo>
                      <a:cubicBezTo>
                        <a:pt x="4258" y="1393"/>
                        <a:pt x="4017" y="1366"/>
                        <a:pt x="3895" y="1308"/>
                      </a:cubicBezTo>
                      <a:cubicBezTo>
                        <a:pt x="3779" y="1251"/>
                        <a:pt x="3605" y="1075"/>
                        <a:pt x="3450" y="919"/>
                      </a:cubicBezTo>
                      <a:cubicBezTo>
                        <a:pt x="3124" y="590"/>
                        <a:pt x="2717" y="179"/>
                        <a:pt x="2123" y="44"/>
                      </a:cubicBezTo>
                      <a:cubicBezTo>
                        <a:pt x="1987" y="13"/>
                        <a:pt x="1854" y="0"/>
                        <a:pt x="17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8"/>
                <p:cNvSpPr/>
                <p:nvPr/>
              </p:nvSpPr>
              <p:spPr>
                <a:xfrm>
                  <a:off x="4202847" y="2876569"/>
                  <a:ext cx="492462" cy="298943"/>
                </a:xfrm>
                <a:custGeom>
                  <a:avLst/>
                  <a:gdLst/>
                  <a:ahLst/>
                  <a:cxnLst/>
                  <a:rect l="l" t="t" r="r" b="b"/>
                  <a:pathLst>
                    <a:path w="23445" h="14232" extrusionOk="0">
                      <a:moveTo>
                        <a:pt x="2911" y="1"/>
                      </a:moveTo>
                      <a:lnTo>
                        <a:pt x="1" y="6843"/>
                      </a:lnTo>
                      <a:lnTo>
                        <a:pt x="1569" y="7523"/>
                      </a:lnTo>
                      <a:lnTo>
                        <a:pt x="3483" y="3095"/>
                      </a:lnTo>
                      <a:lnTo>
                        <a:pt x="5544" y="14232"/>
                      </a:lnTo>
                      <a:lnTo>
                        <a:pt x="17910" y="14232"/>
                      </a:lnTo>
                      <a:lnTo>
                        <a:pt x="19996" y="2965"/>
                      </a:lnTo>
                      <a:lnTo>
                        <a:pt x="21899" y="6945"/>
                      </a:lnTo>
                      <a:lnTo>
                        <a:pt x="23444" y="6205"/>
                      </a:lnTo>
                      <a:lnTo>
                        <a:pt x="204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8"/>
                <p:cNvSpPr/>
                <p:nvPr/>
              </p:nvSpPr>
              <p:spPr>
                <a:xfrm>
                  <a:off x="4449193" y="2876569"/>
                  <a:ext cx="246074" cy="298943"/>
                </a:xfrm>
                <a:custGeom>
                  <a:avLst/>
                  <a:gdLst/>
                  <a:ahLst/>
                  <a:cxnLst/>
                  <a:rect l="l" t="t" r="r" b="b"/>
                  <a:pathLst>
                    <a:path w="11715" h="14232" extrusionOk="0">
                      <a:moveTo>
                        <a:pt x="1" y="1"/>
                      </a:moveTo>
                      <a:lnTo>
                        <a:pt x="1" y="14232"/>
                      </a:lnTo>
                      <a:lnTo>
                        <a:pt x="6182" y="14232"/>
                      </a:lnTo>
                      <a:lnTo>
                        <a:pt x="8268" y="2965"/>
                      </a:lnTo>
                      <a:lnTo>
                        <a:pt x="10173" y="6945"/>
                      </a:lnTo>
                      <a:lnTo>
                        <a:pt x="11715" y="6205"/>
                      </a:lnTo>
                      <a:lnTo>
                        <a:pt x="87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8"/>
                <p:cNvSpPr/>
                <p:nvPr/>
              </p:nvSpPr>
              <p:spPr>
                <a:xfrm>
                  <a:off x="4394076" y="2971155"/>
                  <a:ext cx="106201" cy="102189"/>
                </a:xfrm>
                <a:custGeom>
                  <a:avLst/>
                  <a:gdLst/>
                  <a:ahLst/>
                  <a:cxnLst/>
                  <a:rect l="l" t="t" r="r" b="b"/>
                  <a:pathLst>
                    <a:path w="5056" h="4865" extrusionOk="0">
                      <a:moveTo>
                        <a:pt x="2623" y="1"/>
                      </a:moveTo>
                      <a:cubicBezTo>
                        <a:pt x="1641" y="1"/>
                        <a:pt x="754" y="594"/>
                        <a:pt x="377" y="1502"/>
                      </a:cubicBezTo>
                      <a:cubicBezTo>
                        <a:pt x="0" y="2411"/>
                        <a:pt x="209" y="3456"/>
                        <a:pt x="904" y="4152"/>
                      </a:cubicBezTo>
                      <a:cubicBezTo>
                        <a:pt x="1370" y="4617"/>
                        <a:pt x="1992" y="4865"/>
                        <a:pt x="2625" y="4865"/>
                      </a:cubicBezTo>
                      <a:cubicBezTo>
                        <a:pt x="2939" y="4865"/>
                        <a:pt x="3255" y="4804"/>
                        <a:pt x="3555" y="4679"/>
                      </a:cubicBezTo>
                      <a:cubicBezTo>
                        <a:pt x="4463" y="4303"/>
                        <a:pt x="5055" y="3415"/>
                        <a:pt x="5055" y="2433"/>
                      </a:cubicBezTo>
                      <a:cubicBezTo>
                        <a:pt x="5055" y="1089"/>
                        <a:pt x="3967" y="1"/>
                        <a:pt x="26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8"/>
                <p:cNvSpPr/>
                <p:nvPr/>
              </p:nvSpPr>
              <p:spPr>
                <a:xfrm>
                  <a:off x="4449193" y="2971155"/>
                  <a:ext cx="51084" cy="102189"/>
                </a:xfrm>
                <a:custGeom>
                  <a:avLst/>
                  <a:gdLst/>
                  <a:ahLst/>
                  <a:cxnLst/>
                  <a:rect l="l" t="t" r="r" b="b"/>
                  <a:pathLst>
                    <a:path w="2432" h="4865" extrusionOk="0">
                      <a:moveTo>
                        <a:pt x="1" y="1"/>
                      </a:moveTo>
                      <a:lnTo>
                        <a:pt x="1" y="4865"/>
                      </a:lnTo>
                      <a:cubicBezTo>
                        <a:pt x="1343" y="4865"/>
                        <a:pt x="2431" y="3776"/>
                        <a:pt x="2431" y="2433"/>
                      </a:cubicBezTo>
                      <a:cubicBezTo>
                        <a:pt x="2431" y="1089"/>
                        <a:pt x="1343"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8"/>
                <p:cNvSpPr/>
                <p:nvPr/>
              </p:nvSpPr>
              <p:spPr>
                <a:xfrm>
                  <a:off x="4380150" y="2953195"/>
                  <a:ext cx="138087" cy="138108"/>
                </a:xfrm>
                <a:custGeom>
                  <a:avLst/>
                  <a:gdLst/>
                  <a:ahLst/>
                  <a:cxnLst/>
                  <a:rect l="l" t="t" r="r" b="b"/>
                  <a:pathLst>
                    <a:path w="6574" h="6575" extrusionOk="0">
                      <a:moveTo>
                        <a:pt x="3288" y="1711"/>
                      </a:moveTo>
                      <a:cubicBezTo>
                        <a:pt x="4158" y="1712"/>
                        <a:pt x="4862" y="2417"/>
                        <a:pt x="4863" y="3286"/>
                      </a:cubicBezTo>
                      <a:cubicBezTo>
                        <a:pt x="4863" y="3924"/>
                        <a:pt x="4479" y="4499"/>
                        <a:pt x="3891" y="4743"/>
                      </a:cubicBezTo>
                      <a:cubicBezTo>
                        <a:pt x="3696" y="4824"/>
                        <a:pt x="3491" y="4863"/>
                        <a:pt x="3288" y="4863"/>
                      </a:cubicBezTo>
                      <a:cubicBezTo>
                        <a:pt x="2878" y="4863"/>
                        <a:pt x="2475" y="4703"/>
                        <a:pt x="2173" y="4401"/>
                      </a:cubicBezTo>
                      <a:cubicBezTo>
                        <a:pt x="1723" y="3950"/>
                        <a:pt x="1586" y="3273"/>
                        <a:pt x="1831" y="2683"/>
                      </a:cubicBezTo>
                      <a:cubicBezTo>
                        <a:pt x="2075" y="2095"/>
                        <a:pt x="2650" y="1711"/>
                        <a:pt x="3288" y="1711"/>
                      </a:cubicBezTo>
                      <a:close/>
                      <a:moveTo>
                        <a:pt x="3288" y="1"/>
                      </a:moveTo>
                      <a:cubicBezTo>
                        <a:pt x="1475" y="1"/>
                        <a:pt x="1" y="1475"/>
                        <a:pt x="1" y="3288"/>
                      </a:cubicBezTo>
                      <a:cubicBezTo>
                        <a:pt x="1" y="5100"/>
                        <a:pt x="1476" y="6575"/>
                        <a:pt x="3288" y="6575"/>
                      </a:cubicBezTo>
                      <a:cubicBezTo>
                        <a:pt x="5100" y="6575"/>
                        <a:pt x="6574" y="5100"/>
                        <a:pt x="6574" y="3288"/>
                      </a:cubicBezTo>
                      <a:cubicBezTo>
                        <a:pt x="6574" y="1476"/>
                        <a:pt x="5100" y="1"/>
                        <a:pt x="328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8"/>
                <p:cNvSpPr/>
                <p:nvPr/>
              </p:nvSpPr>
              <p:spPr>
                <a:xfrm>
                  <a:off x="4449193" y="2953195"/>
                  <a:ext cx="69043" cy="138108"/>
                </a:xfrm>
                <a:custGeom>
                  <a:avLst/>
                  <a:gdLst/>
                  <a:ahLst/>
                  <a:cxnLst/>
                  <a:rect l="l" t="t" r="r" b="b"/>
                  <a:pathLst>
                    <a:path w="3287" h="6575" extrusionOk="0">
                      <a:moveTo>
                        <a:pt x="1" y="1"/>
                      </a:moveTo>
                      <a:lnTo>
                        <a:pt x="1" y="1711"/>
                      </a:lnTo>
                      <a:cubicBezTo>
                        <a:pt x="871" y="1711"/>
                        <a:pt x="1576" y="2417"/>
                        <a:pt x="1576" y="3288"/>
                      </a:cubicBezTo>
                      <a:cubicBezTo>
                        <a:pt x="1576" y="4159"/>
                        <a:pt x="871" y="4865"/>
                        <a:pt x="1" y="4865"/>
                      </a:cubicBezTo>
                      <a:lnTo>
                        <a:pt x="1" y="6575"/>
                      </a:lnTo>
                      <a:cubicBezTo>
                        <a:pt x="1813" y="6575"/>
                        <a:pt x="3287" y="5100"/>
                        <a:pt x="3287" y="3288"/>
                      </a:cubicBezTo>
                      <a:cubicBezTo>
                        <a:pt x="3287" y="1475"/>
                        <a:pt x="1813" y="1"/>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8"/>
                <p:cNvSpPr/>
                <p:nvPr/>
              </p:nvSpPr>
              <p:spPr>
                <a:xfrm>
                  <a:off x="4373764" y="2784420"/>
                  <a:ext cx="35919" cy="35919"/>
                </a:xfrm>
                <a:custGeom>
                  <a:avLst/>
                  <a:gdLst/>
                  <a:ahLst/>
                  <a:cxnLst/>
                  <a:rect l="l" t="t" r="r" b="b"/>
                  <a:pathLst>
                    <a:path w="1710" h="1710" extrusionOk="0">
                      <a:moveTo>
                        <a:pt x="0" y="0"/>
                      </a:moveTo>
                      <a:lnTo>
                        <a:pt x="0" y="1709"/>
                      </a:lnTo>
                      <a:lnTo>
                        <a:pt x="1709" y="1709"/>
                      </a:lnTo>
                      <a:lnTo>
                        <a:pt x="170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8"/>
                <p:cNvSpPr/>
                <p:nvPr/>
              </p:nvSpPr>
              <p:spPr>
                <a:xfrm>
                  <a:off x="4488683" y="2807547"/>
                  <a:ext cx="35940" cy="35919"/>
                </a:xfrm>
                <a:custGeom>
                  <a:avLst/>
                  <a:gdLst/>
                  <a:ahLst/>
                  <a:cxnLst/>
                  <a:rect l="l" t="t" r="r" b="b"/>
                  <a:pathLst>
                    <a:path w="1711" h="1710" extrusionOk="0">
                      <a:moveTo>
                        <a:pt x="1" y="1"/>
                      </a:moveTo>
                      <a:lnTo>
                        <a:pt x="1" y="1710"/>
                      </a:lnTo>
                      <a:lnTo>
                        <a:pt x="1711" y="1710"/>
                      </a:lnTo>
                      <a:lnTo>
                        <a:pt x="17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5" name="Google Shape;735;p38"/>
              <p:cNvGrpSpPr/>
              <p:nvPr/>
            </p:nvGrpSpPr>
            <p:grpSpPr>
              <a:xfrm>
                <a:off x="4611869" y="3787725"/>
                <a:ext cx="311180" cy="377872"/>
                <a:chOff x="4794873" y="2567901"/>
                <a:chExt cx="504834" cy="613031"/>
              </a:xfrm>
            </p:grpSpPr>
            <p:sp>
              <p:nvSpPr>
                <p:cNvPr id="736" name="Google Shape;736;p38"/>
                <p:cNvSpPr/>
                <p:nvPr/>
              </p:nvSpPr>
              <p:spPr>
                <a:xfrm>
                  <a:off x="4926868" y="2567901"/>
                  <a:ext cx="152433" cy="418840"/>
                </a:xfrm>
                <a:custGeom>
                  <a:avLst/>
                  <a:gdLst/>
                  <a:ahLst/>
                  <a:cxnLst/>
                  <a:rect l="l" t="t" r="r" b="b"/>
                  <a:pathLst>
                    <a:path w="7257" h="19940" extrusionOk="0">
                      <a:moveTo>
                        <a:pt x="5863" y="0"/>
                      </a:moveTo>
                      <a:lnTo>
                        <a:pt x="1" y="419"/>
                      </a:lnTo>
                      <a:lnTo>
                        <a:pt x="1393" y="19939"/>
                      </a:lnTo>
                      <a:lnTo>
                        <a:pt x="7256" y="19521"/>
                      </a:lnTo>
                      <a:lnTo>
                        <a:pt x="58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8"/>
                <p:cNvSpPr/>
                <p:nvPr/>
              </p:nvSpPr>
              <p:spPr>
                <a:xfrm>
                  <a:off x="4986942" y="2567922"/>
                  <a:ext cx="92359" cy="414471"/>
                </a:xfrm>
                <a:custGeom>
                  <a:avLst/>
                  <a:gdLst/>
                  <a:ahLst/>
                  <a:cxnLst/>
                  <a:rect l="l" t="t" r="r" b="b"/>
                  <a:pathLst>
                    <a:path w="4397" h="19732" extrusionOk="0">
                      <a:moveTo>
                        <a:pt x="3002" y="1"/>
                      </a:moveTo>
                      <a:lnTo>
                        <a:pt x="0" y="214"/>
                      </a:lnTo>
                      <a:lnTo>
                        <a:pt x="1412" y="19731"/>
                      </a:lnTo>
                      <a:lnTo>
                        <a:pt x="4396" y="19518"/>
                      </a:lnTo>
                      <a:lnTo>
                        <a:pt x="300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8"/>
                <p:cNvSpPr/>
                <p:nvPr/>
              </p:nvSpPr>
              <p:spPr>
                <a:xfrm>
                  <a:off x="4985346" y="2642574"/>
                  <a:ext cx="165582" cy="421696"/>
                </a:xfrm>
                <a:custGeom>
                  <a:avLst/>
                  <a:gdLst/>
                  <a:ahLst/>
                  <a:cxnLst/>
                  <a:rect l="l" t="t" r="r" b="b"/>
                  <a:pathLst>
                    <a:path w="7883" h="20076" extrusionOk="0">
                      <a:moveTo>
                        <a:pt x="2037" y="1"/>
                      </a:moveTo>
                      <a:lnTo>
                        <a:pt x="1" y="19464"/>
                      </a:lnTo>
                      <a:lnTo>
                        <a:pt x="5846" y="20076"/>
                      </a:lnTo>
                      <a:lnTo>
                        <a:pt x="7883" y="612"/>
                      </a:lnTo>
                      <a:lnTo>
                        <a:pt x="20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8"/>
                <p:cNvSpPr/>
                <p:nvPr/>
              </p:nvSpPr>
              <p:spPr>
                <a:xfrm>
                  <a:off x="5044475" y="2649022"/>
                  <a:ext cx="106432" cy="415227"/>
                </a:xfrm>
                <a:custGeom>
                  <a:avLst/>
                  <a:gdLst/>
                  <a:ahLst/>
                  <a:cxnLst/>
                  <a:rect l="l" t="t" r="r" b="b"/>
                  <a:pathLst>
                    <a:path w="5067" h="19768" extrusionOk="0">
                      <a:moveTo>
                        <a:pt x="2147" y="1"/>
                      </a:moveTo>
                      <a:lnTo>
                        <a:pt x="1" y="19452"/>
                      </a:lnTo>
                      <a:lnTo>
                        <a:pt x="3030" y="19767"/>
                      </a:lnTo>
                      <a:lnTo>
                        <a:pt x="5066" y="307"/>
                      </a:lnTo>
                      <a:lnTo>
                        <a:pt x="214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8"/>
                <p:cNvSpPr/>
                <p:nvPr/>
              </p:nvSpPr>
              <p:spPr>
                <a:xfrm>
                  <a:off x="4794873" y="2636419"/>
                  <a:ext cx="236747" cy="429174"/>
                </a:xfrm>
                <a:custGeom>
                  <a:avLst/>
                  <a:gdLst/>
                  <a:ahLst/>
                  <a:cxnLst/>
                  <a:rect l="l" t="t" r="r" b="b"/>
                  <a:pathLst>
                    <a:path w="11271" h="20432" extrusionOk="0">
                      <a:moveTo>
                        <a:pt x="5628" y="1"/>
                      </a:moveTo>
                      <a:lnTo>
                        <a:pt x="0" y="1695"/>
                      </a:lnTo>
                      <a:lnTo>
                        <a:pt x="5644" y="20431"/>
                      </a:lnTo>
                      <a:lnTo>
                        <a:pt x="11270" y="18737"/>
                      </a:lnTo>
                      <a:lnTo>
                        <a:pt x="56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8"/>
                <p:cNvSpPr/>
                <p:nvPr/>
              </p:nvSpPr>
              <p:spPr>
                <a:xfrm>
                  <a:off x="4855346" y="2636419"/>
                  <a:ext cx="176274" cy="410417"/>
                </a:xfrm>
                <a:custGeom>
                  <a:avLst/>
                  <a:gdLst/>
                  <a:ahLst/>
                  <a:cxnLst/>
                  <a:rect l="l" t="t" r="r" b="b"/>
                  <a:pathLst>
                    <a:path w="8392" h="19539" extrusionOk="0">
                      <a:moveTo>
                        <a:pt x="2749" y="1"/>
                      </a:moveTo>
                      <a:lnTo>
                        <a:pt x="1" y="829"/>
                      </a:lnTo>
                      <a:lnTo>
                        <a:pt x="5733" y="19538"/>
                      </a:lnTo>
                      <a:lnTo>
                        <a:pt x="8391" y="18738"/>
                      </a:lnTo>
                      <a:lnTo>
                        <a:pt x="274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8"/>
                <p:cNvSpPr/>
                <p:nvPr/>
              </p:nvSpPr>
              <p:spPr>
                <a:xfrm>
                  <a:off x="5062959" y="2636419"/>
                  <a:ext cx="236747" cy="429174"/>
                </a:xfrm>
                <a:custGeom>
                  <a:avLst/>
                  <a:gdLst/>
                  <a:ahLst/>
                  <a:cxnLst/>
                  <a:rect l="l" t="t" r="r" b="b"/>
                  <a:pathLst>
                    <a:path w="11271" h="20432" extrusionOk="0">
                      <a:moveTo>
                        <a:pt x="5644" y="1"/>
                      </a:moveTo>
                      <a:lnTo>
                        <a:pt x="0" y="18737"/>
                      </a:lnTo>
                      <a:lnTo>
                        <a:pt x="5627" y="20431"/>
                      </a:lnTo>
                      <a:lnTo>
                        <a:pt x="11271" y="1695"/>
                      </a:lnTo>
                      <a:lnTo>
                        <a:pt x="564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8"/>
                <p:cNvSpPr/>
                <p:nvPr/>
              </p:nvSpPr>
              <p:spPr>
                <a:xfrm>
                  <a:off x="5062959" y="2636419"/>
                  <a:ext cx="176253" cy="410417"/>
                </a:xfrm>
                <a:custGeom>
                  <a:avLst/>
                  <a:gdLst/>
                  <a:ahLst/>
                  <a:cxnLst/>
                  <a:rect l="l" t="t" r="r" b="b"/>
                  <a:pathLst>
                    <a:path w="8391" h="19539" extrusionOk="0">
                      <a:moveTo>
                        <a:pt x="5643" y="1"/>
                      </a:moveTo>
                      <a:lnTo>
                        <a:pt x="0" y="18738"/>
                      </a:lnTo>
                      <a:lnTo>
                        <a:pt x="2658" y="19538"/>
                      </a:lnTo>
                      <a:lnTo>
                        <a:pt x="8391" y="829"/>
                      </a:lnTo>
                      <a:lnTo>
                        <a:pt x="56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8"/>
                <p:cNvSpPr/>
                <p:nvPr/>
              </p:nvSpPr>
              <p:spPr>
                <a:xfrm>
                  <a:off x="4837009" y="2813155"/>
                  <a:ext cx="420541" cy="367756"/>
                </a:xfrm>
                <a:custGeom>
                  <a:avLst/>
                  <a:gdLst/>
                  <a:ahLst/>
                  <a:cxnLst/>
                  <a:rect l="l" t="t" r="r" b="b"/>
                  <a:pathLst>
                    <a:path w="20021" h="17508" extrusionOk="0">
                      <a:moveTo>
                        <a:pt x="0" y="1"/>
                      </a:moveTo>
                      <a:lnTo>
                        <a:pt x="2597" y="17507"/>
                      </a:lnTo>
                      <a:lnTo>
                        <a:pt x="18165" y="17507"/>
                      </a:lnTo>
                      <a:lnTo>
                        <a:pt x="20020" y="1"/>
                      </a:lnTo>
                      <a:lnTo>
                        <a:pt x="13885" y="1"/>
                      </a:lnTo>
                      <a:lnTo>
                        <a:pt x="13704" y="611"/>
                      </a:lnTo>
                      <a:cubicBezTo>
                        <a:pt x="13224" y="2224"/>
                        <a:pt x="11714" y="3349"/>
                        <a:pt x="10033" y="3349"/>
                      </a:cubicBezTo>
                      <a:cubicBezTo>
                        <a:pt x="8350" y="3349"/>
                        <a:pt x="6840" y="2222"/>
                        <a:pt x="6360" y="611"/>
                      </a:cubicBezTo>
                      <a:lnTo>
                        <a:pt x="61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8"/>
                <p:cNvSpPr/>
                <p:nvPr/>
              </p:nvSpPr>
              <p:spPr>
                <a:xfrm>
                  <a:off x="5047269" y="2813155"/>
                  <a:ext cx="210302" cy="367777"/>
                </a:xfrm>
                <a:custGeom>
                  <a:avLst/>
                  <a:gdLst/>
                  <a:ahLst/>
                  <a:cxnLst/>
                  <a:rect l="l" t="t" r="r" b="b"/>
                  <a:pathLst>
                    <a:path w="10012" h="17509" extrusionOk="0">
                      <a:moveTo>
                        <a:pt x="3875" y="1"/>
                      </a:moveTo>
                      <a:lnTo>
                        <a:pt x="3694" y="611"/>
                      </a:lnTo>
                      <a:cubicBezTo>
                        <a:pt x="3214" y="2224"/>
                        <a:pt x="1704" y="3349"/>
                        <a:pt x="23" y="3349"/>
                      </a:cubicBezTo>
                      <a:lnTo>
                        <a:pt x="1" y="3349"/>
                      </a:lnTo>
                      <a:lnTo>
                        <a:pt x="1" y="17509"/>
                      </a:lnTo>
                      <a:lnTo>
                        <a:pt x="8156" y="17509"/>
                      </a:lnTo>
                      <a:lnTo>
                        <a:pt x="100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8"/>
                <p:cNvSpPr/>
                <p:nvPr/>
              </p:nvSpPr>
              <p:spPr>
                <a:xfrm>
                  <a:off x="4983981" y="2971743"/>
                  <a:ext cx="126618" cy="98471"/>
                </a:xfrm>
                <a:custGeom>
                  <a:avLst/>
                  <a:gdLst/>
                  <a:ahLst/>
                  <a:cxnLst/>
                  <a:rect l="l" t="t" r="r" b="b"/>
                  <a:pathLst>
                    <a:path w="6028" h="4688" extrusionOk="0">
                      <a:moveTo>
                        <a:pt x="3014" y="0"/>
                      </a:moveTo>
                      <a:cubicBezTo>
                        <a:pt x="1350" y="0"/>
                        <a:pt x="1" y="1050"/>
                        <a:pt x="1" y="2344"/>
                      </a:cubicBezTo>
                      <a:cubicBezTo>
                        <a:pt x="1" y="3638"/>
                        <a:pt x="1349" y="4688"/>
                        <a:pt x="3014" y="4688"/>
                      </a:cubicBezTo>
                      <a:cubicBezTo>
                        <a:pt x="4678" y="4688"/>
                        <a:pt x="6027" y="3638"/>
                        <a:pt x="6027" y="2344"/>
                      </a:cubicBezTo>
                      <a:cubicBezTo>
                        <a:pt x="6027" y="1050"/>
                        <a:pt x="4678" y="0"/>
                        <a:pt x="30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8"/>
                <p:cNvSpPr/>
                <p:nvPr/>
              </p:nvSpPr>
              <p:spPr>
                <a:xfrm>
                  <a:off x="5047269" y="2971743"/>
                  <a:ext cx="63330" cy="98471"/>
                </a:xfrm>
                <a:custGeom>
                  <a:avLst/>
                  <a:gdLst/>
                  <a:ahLst/>
                  <a:cxnLst/>
                  <a:rect l="l" t="t" r="r" b="b"/>
                  <a:pathLst>
                    <a:path w="3015" h="4688" extrusionOk="0">
                      <a:moveTo>
                        <a:pt x="1" y="0"/>
                      </a:moveTo>
                      <a:lnTo>
                        <a:pt x="1" y="4688"/>
                      </a:lnTo>
                      <a:cubicBezTo>
                        <a:pt x="1665" y="4688"/>
                        <a:pt x="3014" y="3638"/>
                        <a:pt x="3014" y="2344"/>
                      </a:cubicBezTo>
                      <a:cubicBezTo>
                        <a:pt x="3014" y="1050"/>
                        <a:pt x="1665"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8"/>
                <p:cNvSpPr/>
                <p:nvPr/>
              </p:nvSpPr>
              <p:spPr>
                <a:xfrm>
                  <a:off x="4966021" y="2953784"/>
                  <a:ext cx="162537" cy="134390"/>
                </a:xfrm>
                <a:custGeom>
                  <a:avLst/>
                  <a:gdLst/>
                  <a:ahLst/>
                  <a:cxnLst/>
                  <a:rect l="l" t="t" r="r" b="b"/>
                  <a:pathLst>
                    <a:path w="7738" h="6398" extrusionOk="0">
                      <a:moveTo>
                        <a:pt x="3869" y="1710"/>
                      </a:moveTo>
                      <a:cubicBezTo>
                        <a:pt x="5038" y="1710"/>
                        <a:pt x="6027" y="2392"/>
                        <a:pt x="6027" y="3199"/>
                      </a:cubicBezTo>
                      <a:cubicBezTo>
                        <a:pt x="6027" y="4006"/>
                        <a:pt x="5038" y="4687"/>
                        <a:pt x="3869" y="4687"/>
                      </a:cubicBezTo>
                      <a:cubicBezTo>
                        <a:pt x="2699" y="4687"/>
                        <a:pt x="1711" y="4006"/>
                        <a:pt x="1711" y="3199"/>
                      </a:cubicBezTo>
                      <a:cubicBezTo>
                        <a:pt x="1711" y="2393"/>
                        <a:pt x="2699" y="1710"/>
                        <a:pt x="3869" y="1710"/>
                      </a:cubicBezTo>
                      <a:close/>
                      <a:moveTo>
                        <a:pt x="3869" y="0"/>
                      </a:moveTo>
                      <a:cubicBezTo>
                        <a:pt x="2875" y="0"/>
                        <a:pt x="1932" y="309"/>
                        <a:pt x="1214" y="867"/>
                      </a:cubicBezTo>
                      <a:cubicBezTo>
                        <a:pt x="443" y="1467"/>
                        <a:pt x="0" y="2316"/>
                        <a:pt x="0" y="3199"/>
                      </a:cubicBezTo>
                      <a:cubicBezTo>
                        <a:pt x="0" y="4082"/>
                        <a:pt x="443" y="4932"/>
                        <a:pt x="1214" y="5531"/>
                      </a:cubicBezTo>
                      <a:cubicBezTo>
                        <a:pt x="1932" y="6090"/>
                        <a:pt x="2875" y="6398"/>
                        <a:pt x="3869" y="6398"/>
                      </a:cubicBezTo>
                      <a:cubicBezTo>
                        <a:pt x="4863" y="6398"/>
                        <a:pt x="5807" y="6090"/>
                        <a:pt x="6524" y="5531"/>
                      </a:cubicBezTo>
                      <a:cubicBezTo>
                        <a:pt x="7295" y="4932"/>
                        <a:pt x="7737" y="4082"/>
                        <a:pt x="7737" y="3199"/>
                      </a:cubicBezTo>
                      <a:cubicBezTo>
                        <a:pt x="7737" y="2316"/>
                        <a:pt x="7295" y="1467"/>
                        <a:pt x="6524" y="867"/>
                      </a:cubicBezTo>
                      <a:cubicBezTo>
                        <a:pt x="5807" y="309"/>
                        <a:pt x="4863" y="0"/>
                        <a:pt x="386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8"/>
                <p:cNvSpPr/>
                <p:nvPr/>
              </p:nvSpPr>
              <p:spPr>
                <a:xfrm>
                  <a:off x="5047269" y="2953784"/>
                  <a:ext cx="81289" cy="134390"/>
                </a:xfrm>
                <a:custGeom>
                  <a:avLst/>
                  <a:gdLst/>
                  <a:ahLst/>
                  <a:cxnLst/>
                  <a:rect l="l" t="t" r="r" b="b"/>
                  <a:pathLst>
                    <a:path w="3870" h="6398" extrusionOk="0">
                      <a:moveTo>
                        <a:pt x="1" y="0"/>
                      </a:moveTo>
                      <a:lnTo>
                        <a:pt x="1" y="1710"/>
                      </a:lnTo>
                      <a:cubicBezTo>
                        <a:pt x="1170" y="1710"/>
                        <a:pt x="2159" y="2393"/>
                        <a:pt x="2159" y="3199"/>
                      </a:cubicBezTo>
                      <a:cubicBezTo>
                        <a:pt x="2159" y="4006"/>
                        <a:pt x="1170" y="4687"/>
                        <a:pt x="1" y="4687"/>
                      </a:cubicBezTo>
                      <a:lnTo>
                        <a:pt x="1" y="6398"/>
                      </a:lnTo>
                      <a:cubicBezTo>
                        <a:pt x="995" y="6398"/>
                        <a:pt x="1937" y="6090"/>
                        <a:pt x="2656" y="5531"/>
                      </a:cubicBezTo>
                      <a:cubicBezTo>
                        <a:pt x="3427" y="4932"/>
                        <a:pt x="3869" y="4082"/>
                        <a:pt x="3869" y="3199"/>
                      </a:cubicBezTo>
                      <a:cubicBezTo>
                        <a:pt x="3869" y="2316"/>
                        <a:pt x="3427" y="1467"/>
                        <a:pt x="2656" y="867"/>
                      </a:cubicBezTo>
                      <a:cubicBezTo>
                        <a:pt x="1937" y="309"/>
                        <a:pt x="995" y="0"/>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0" name="Google Shape;750;p38"/>
              <p:cNvSpPr/>
              <p:nvPr/>
            </p:nvSpPr>
            <p:spPr>
              <a:xfrm>
                <a:off x="4857160" y="1675375"/>
                <a:ext cx="108992" cy="89286"/>
              </a:xfrm>
              <a:custGeom>
                <a:avLst/>
                <a:gdLst/>
                <a:ahLst/>
                <a:cxnLst/>
                <a:rect l="l" t="t" r="r" b="b"/>
                <a:pathLst>
                  <a:path w="8418" h="6896" extrusionOk="0">
                    <a:moveTo>
                      <a:pt x="1" y="1"/>
                    </a:moveTo>
                    <a:lnTo>
                      <a:pt x="1" y="1709"/>
                    </a:lnTo>
                    <a:lnTo>
                      <a:pt x="5947" y="1709"/>
                    </a:lnTo>
                    <a:lnTo>
                      <a:pt x="6691" y="6895"/>
                    </a:lnTo>
                    <a:lnTo>
                      <a:pt x="8417" y="6895"/>
                    </a:lnTo>
                    <a:lnTo>
                      <a:pt x="743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8"/>
              <p:cNvSpPr/>
              <p:nvPr/>
            </p:nvSpPr>
            <p:spPr>
              <a:xfrm>
                <a:off x="5003532" y="1687908"/>
                <a:ext cx="148093" cy="148119"/>
              </a:xfrm>
              <a:custGeom>
                <a:avLst/>
                <a:gdLst/>
                <a:ahLst/>
                <a:cxnLst/>
                <a:rect l="l" t="t" r="r" b="b"/>
                <a:pathLst>
                  <a:path w="11438" h="11440" extrusionOk="0">
                    <a:moveTo>
                      <a:pt x="5719" y="1"/>
                    </a:moveTo>
                    <a:cubicBezTo>
                      <a:pt x="2566" y="1"/>
                      <a:pt x="1" y="2566"/>
                      <a:pt x="1" y="5720"/>
                    </a:cubicBezTo>
                    <a:cubicBezTo>
                      <a:pt x="1" y="8874"/>
                      <a:pt x="2566" y="11439"/>
                      <a:pt x="5719" y="11439"/>
                    </a:cubicBezTo>
                    <a:cubicBezTo>
                      <a:pt x="8872" y="11439"/>
                      <a:pt x="11438" y="8874"/>
                      <a:pt x="11438" y="5720"/>
                    </a:cubicBezTo>
                    <a:cubicBezTo>
                      <a:pt x="11438" y="2566"/>
                      <a:pt x="8872" y="1"/>
                      <a:pt x="571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8"/>
              <p:cNvSpPr/>
              <p:nvPr/>
            </p:nvSpPr>
            <p:spPr>
              <a:xfrm>
                <a:off x="5077565" y="1687908"/>
                <a:ext cx="74060" cy="148119"/>
              </a:xfrm>
              <a:custGeom>
                <a:avLst/>
                <a:gdLst/>
                <a:ahLst/>
                <a:cxnLst/>
                <a:rect l="l" t="t" r="r" b="b"/>
                <a:pathLst>
                  <a:path w="5720" h="11440" extrusionOk="0">
                    <a:moveTo>
                      <a:pt x="1" y="1"/>
                    </a:moveTo>
                    <a:lnTo>
                      <a:pt x="1" y="11439"/>
                    </a:lnTo>
                    <a:cubicBezTo>
                      <a:pt x="3154" y="11439"/>
                      <a:pt x="5720" y="8874"/>
                      <a:pt x="5720" y="5720"/>
                    </a:cubicBezTo>
                    <a:cubicBezTo>
                      <a:pt x="5720" y="2568"/>
                      <a:pt x="3154" y="1"/>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8"/>
              <p:cNvSpPr/>
              <p:nvPr/>
            </p:nvSpPr>
            <p:spPr>
              <a:xfrm>
                <a:off x="4893543" y="1755559"/>
                <a:ext cx="194860" cy="297676"/>
              </a:xfrm>
              <a:custGeom>
                <a:avLst/>
                <a:gdLst/>
                <a:ahLst/>
                <a:cxnLst/>
                <a:rect l="l" t="t" r="r" b="b"/>
                <a:pathLst>
                  <a:path w="15050" h="22991" extrusionOk="0">
                    <a:moveTo>
                      <a:pt x="1" y="1"/>
                    </a:moveTo>
                    <a:lnTo>
                      <a:pt x="2978" y="18519"/>
                    </a:lnTo>
                    <a:cubicBezTo>
                      <a:pt x="2642" y="19019"/>
                      <a:pt x="2087" y="20028"/>
                      <a:pt x="2087" y="21215"/>
                    </a:cubicBezTo>
                    <a:lnTo>
                      <a:pt x="2087" y="22991"/>
                    </a:lnTo>
                    <a:lnTo>
                      <a:pt x="12966" y="22991"/>
                    </a:lnTo>
                    <a:lnTo>
                      <a:pt x="12966" y="21215"/>
                    </a:lnTo>
                    <a:cubicBezTo>
                      <a:pt x="12966" y="20028"/>
                      <a:pt x="12409" y="19019"/>
                      <a:pt x="12074" y="18519"/>
                    </a:cubicBezTo>
                    <a:lnTo>
                      <a:pt x="1505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8"/>
              <p:cNvSpPr/>
              <p:nvPr/>
            </p:nvSpPr>
            <p:spPr>
              <a:xfrm>
                <a:off x="5064527" y="1743867"/>
                <a:ext cx="33715" cy="33715"/>
              </a:xfrm>
              <a:custGeom>
                <a:avLst/>
                <a:gdLst/>
                <a:ahLst/>
                <a:cxnLst/>
                <a:rect l="l" t="t" r="r" b="b"/>
                <a:pathLst>
                  <a:path w="2604" h="2604" extrusionOk="0">
                    <a:moveTo>
                      <a:pt x="0" y="1"/>
                    </a:moveTo>
                    <a:lnTo>
                      <a:pt x="0" y="2604"/>
                    </a:lnTo>
                    <a:lnTo>
                      <a:pt x="2603" y="2604"/>
                    </a:lnTo>
                    <a:lnTo>
                      <a:pt x="2603" y="895"/>
                    </a:lnTo>
                    <a:lnTo>
                      <a:pt x="1710" y="895"/>
                    </a:lnTo>
                    <a:lnTo>
                      <a:pt x="171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8"/>
              <p:cNvSpPr/>
              <p:nvPr/>
            </p:nvSpPr>
            <p:spPr>
              <a:xfrm>
                <a:off x="4990986" y="1755559"/>
                <a:ext cx="97417" cy="297676"/>
              </a:xfrm>
              <a:custGeom>
                <a:avLst/>
                <a:gdLst/>
                <a:ahLst/>
                <a:cxnLst/>
                <a:rect l="l" t="t" r="r" b="b"/>
                <a:pathLst>
                  <a:path w="7524" h="22991" extrusionOk="0">
                    <a:moveTo>
                      <a:pt x="0" y="1"/>
                    </a:moveTo>
                    <a:lnTo>
                      <a:pt x="0" y="22991"/>
                    </a:lnTo>
                    <a:lnTo>
                      <a:pt x="5440" y="22991"/>
                    </a:lnTo>
                    <a:lnTo>
                      <a:pt x="5440" y="21215"/>
                    </a:lnTo>
                    <a:cubicBezTo>
                      <a:pt x="5440" y="20028"/>
                      <a:pt x="4883" y="19019"/>
                      <a:pt x="4548" y="18519"/>
                    </a:cubicBezTo>
                    <a:lnTo>
                      <a:pt x="752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8"/>
              <p:cNvSpPr/>
              <p:nvPr/>
            </p:nvSpPr>
            <p:spPr>
              <a:xfrm>
                <a:off x="4906516" y="1836261"/>
                <a:ext cx="168939" cy="193345"/>
              </a:xfrm>
              <a:custGeom>
                <a:avLst/>
                <a:gdLst/>
                <a:ahLst/>
                <a:cxnLst/>
                <a:rect l="l" t="t" r="r" b="b"/>
                <a:pathLst>
                  <a:path w="13048" h="14933" extrusionOk="0">
                    <a:moveTo>
                      <a:pt x="0" y="0"/>
                    </a:moveTo>
                    <a:lnTo>
                      <a:pt x="1976" y="12286"/>
                    </a:lnTo>
                    <a:cubicBezTo>
                      <a:pt x="1645" y="12779"/>
                      <a:pt x="1101" y="13768"/>
                      <a:pt x="1086" y="14933"/>
                    </a:cubicBezTo>
                    <a:lnTo>
                      <a:pt x="11962" y="14933"/>
                    </a:lnTo>
                    <a:cubicBezTo>
                      <a:pt x="11948" y="13768"/>
                      <a:pt x="11403" y="12779"/>
                      <a:pt x="11072" y="12286"/>
                    </a:cubicBezTo>
                    <a:lnTo>
                      <a:pt x="1304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7" name="Google Shape;757;p38"/>
              <p:cNvSpPr/>
              <p:nvPr/>
            </p:nvSpPr>
            <p:spPr>
              <a:xfrm>
                <a:off x="4990986" y="1836261"/>
                <a:ext cx="84456" cy="193345"/>
              </a:xfrm>
              <a:custGeom>
                <a:avLst/>
                <a:gdLst/>
                <a:ahLst/>
                <a:cxnLst/>
                <a:rect l="l" t="t" r="r" b="b"/>
                <a:pathLst>
                  <a:path w="6523" h="14933" extrusionOk="0">
                    <a:moveTo>
                      <a:pt x="0" y="0"/>
                    </a:moveTo>
                    <a:lnTo>
                      <a:pt x="0" y="14933"/>
                    </a:lnTo>
                    <a:lnTo>
                      <a:pt x="5440" y="14933"/>
                    </a:lnTo>
                    <a:cubicBezTo>
                      <a:pt x="5425" y="13768"/>
                      <a:pt x="4880" y="12779"/>
                      <a:pt x="4550" y="12286"/>
                    </a:cubicBezTo>
                    <a:lnTo>
                      <a:pt x="652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8" name="Google Shape;758;p38"/>
              <p:cNvGrpSpPr/>
              <p:nvPr/>
            </p:nvGrpSpPr>
            <p:grpSpPr>
              <a:xfrm>
                <a:off x="3878747" y="3219364"/>
                <a:ext cx="195326" cy="377859"/>
                <a:chOff x="4135484" y="3435344"/>
                <a:chExt cx="316881" cy="613010"/>
              </a:xfrm>
            </p:grpSpPr>
            <p:sp>
              <p:nvSpPr>
                <p:cNvPr id="759" name="Google Shape;759;p38"/>
                <p:cNvSpPr/>
                <p:nvPr/>
              </p:nvSpPr>
              <p:spPr>
                <a:xfrm>
                  <a:off x="4135484" y="3513147"/>
                  <a:ext cx="118531" cy="457384"/>
                </a:xfrm>
                <a:custGeom>
                  <a:avLst/>
                  <a:gdLst/>
                  <a:ahLst/>
                  <a:cxnLst/>
                  <a:rect l="l" t="t" r="r" b="b"/>
                  <a:pathLst>
                    <a:path w="5643" h="21775" extrusionOk="0">
                      <a:moveTo>
                        <a:pt x="4787" y="1"/>
                      </a:moveTo>
                      <a:cubicBezTo>
                        <a:pt x="2148" y="1"/>
                        <a:pt x="0" y="2149"/>
                        <a:pt x="0" y="4790"/>
                      </a:cubicBezTo>
                      <a:lnTo>
                        <a:pt x="0" y="16986"/>
                      </a:lnTo>
                      <a:cubicBezTo>
                        <a:pt x="0" y="19627"/>
                        <a:pt x="2148" y="21775"/>
                        <a:pt x="4787" y="21775"/>
                      </a:cubicBezTo>
                      <a:lnTo>
                        <a:pt x="5642" y="21775"/>
                      </a:lnTo>
                      <a:lnTo>
                        <a:pt x="564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8"/>
                <p:cNvSpPr/>
                <p:nvPr/>
              </p:nvSpPr>
              <p:spPr>
                <a:xfrm>
                  <a:off x="4333813" y="3513147"/>
                  <a:ext cx="118552" cy="457384"/>
                </a:xfrm>
                <a:custGeom>
                  <a:avLst/>
                  <a:gdLst/>
                  <a:ahLst/>
                  <a:cxnLst/>
                  <a:rect l="l" t="t" r="r" b="b"/>
                  <a:pathLst>
                    <a:path w="5644" h="21775" extrusionOk="0">
                      <a:moveTo>
                        <a:pt x="1" y="1"/>
                      </a:moveTo>
                      <a:lnTo>
                        <a:pt x="1" y="21775"/>
                      </a:lnTo>
                      <a:lnTo>
                        <a:pt x="856" y="21775"/>
                      </a:lnTo>
                      <a:cubicBezTo>
                        <a:pt x="3495" y="21775"/>
                        <a:pt x="5643" y="19627"/>
                        <a:pt x="5643" y="16986"/>
                      </a:cubicBezTo>
                      <a:lnTo>
                        <a:pt x="5643" y="4790"/>
                      </a:lnTo>
                      <a:cubicBezTo>
                        <a:pt x="5643" y="2149"/>
                        <a:pt x="3495" y="1"/>
                        <a:pt x="8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8"/>
                <p:cNvSpPr/>
                <p:nvPr/>
              </p:nvSpPr>
              <p:spPr>
                <a:xfrm>
                  <a:off x="4218348" y="3435344"/>
                  <a:ext cx="151131" cy="613010"/>
                </a:xfrm>
                <a:custGeom>
                  <a:avLst/>
                  <a:gdLst/>
                  <a:ahLst/>
                  <a:cxnLst/>
                  <a:rect l="l" t="t" r="r" b="b"/>
                  <a:pathLst>
                    <a:path w="7195" h="29184" extrusionOk="0">
                      <a:moveTo>
                        <a:pt x="3598" y="0"/>
                      </a:moveTo>
                      <a:cubicBezTo>
                        <a:pt x="1615" y="0"/>
                        <a:pt x="0" y="1615"/>
                        <a:pt x="0" y="3598"/>
                      </a:cubicBezTo>
                      <a:lnTo>
                        <a:pt x="0" y="25586"/>
                      </a:lnTo>
                      <a:cubicBezTo>
                        <a:pt x="0" y="27570"/>
                        <a:pt x="1613" y="29183"/>
                        <a:pt x="3598" y="29183"/>
                      </a:cubicBezTo>
                      <a:cubicBezTo>
                        <a:pt x="5582" y="29183"/>
                        <a:pt x="7195" y="27570"/>
                        <a:pt x="7195" y="25586"/>
                      </a:cubicBezTo>
                      <a:lnTo>
                        <a:pt x="7195" y="3598"/>
                      </a:lnTo>
                      <a:cubicBezTo>
                        <a:pt x="7195" y="1615"/>
                        <a:pt x="5582" y="0"/>
                        <a:pt x="35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8"/>
                <p:cNvSpPr/>
                <p:nvPr/>
              </p:nvSpPr>
              <p:spPr>
                <a:xfrm>
                  <a:off x="4293903" y="3435344"/>
                  <a:ext cx="75576" cy="613010"/>
                </a:xfrm>
                <a:custGeom>
                  <a:avLst/>
                  <a:gdLst/>
                  <a:ahLst/>
                  <a:cxnLst/>
                  <a:rect l="l" t="t" r="r" b="b"/>
                  <a:pathLst>
                    <a:path w="3598" h="29184" extrusionOk="0">
                      <a:moveTo>
                        <a:pt x="1" y="0"/>
                      </a:moveTo>
                      <a:lnTo>
                        <a:pt x="1" y="29183"/>
                      </a:lnTo>
                      <a:cubicBezTo>
                        <a:pt x="1983" y="29183"/>
                        <a:pt x="3598" y="27570"/>
                        <a:pt x="3598" y="25586"/>
                      </a:cubicBezTo>
                      <a:lnTo>
                        <a:pt x="3598" y="3598"/>
                      </a:lnTo>
                      <a:cubicBezTo>
                        <a:pt x="3598" y="1615"/>
                        <a:pt x="1985" y="0"/>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8"/>
                <p:cNvSpPr/>
                <p:nvPr/>
              </p:nvSpPr>
              <p:spPr>
                <a:xfrm>
                  <a:off x="4255611" y="3554464"/>
                  <a:ext cx="76647" cy="81037"/>
                </a:xfrm>
                <a:custGeom>
                  <a:avLst/>
                  <a:gdLst/>
                  <a:ahLst/>
                  <a:cxnLst/>
                  <a:rect l="l" t="t" r="r" b="b"/>
                  <a:pathLst>
                    <a:path w="3649" h="3858" extrusionOk="0">
                      <a:moveTo>
                        <a:pt x="3648" y="1"/>
                      </a:moveTo>
                      <a:lnTo>
                        <a:pt x="0" y="1925"/>
                      </a:lnTo>
                      <a:lnTo>
                        <a:pt x="0" y="3857"/>
                      </a:lnTo>
                      <a:lnTo>
                        <a:pt x="3648" y="1934"/>
                      </a:lnTo>
                      <a:lnTo>
                        <a:pt x="3648" y="1"/>
                      </a:lnTo>
                      <a:close/>
                    </a:path>
                  </a:pathLst>
                </a:custGeom>
                <a:solidFill>
                  <a:srgbClr val="CC00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8"/>
                <p:cNvSpPr/>
                <p:nvPr/>
              </p:nvSpPr>
              <p:spPr>
                <a:xfrm>
                  <a:off x="4255611" y="3701331"/>
                  <a:ext cx="76647" cy="81037"/>
                </a:xfrm>
                <a:custGeom>
                  <a:avLst/>
                  <a:gdLst/>
                  <a:ahLst/>
                  <a:cxnLst/>
                  <a:rect l="l" t="t" r="r" b="b"/>
                  <a:pathLst>
                    <a:path w="3649" h="3858" extrusionOk="0">
                      <a:moveTo>
                        <a:pt x="3648" y="0"/>
                      </a:moveTo>
                      <a:lnTo>
                        <a:pt x="0" y="1924"/>
                      </a:lnTo>
                      <a:lnTo>
                        <a:pt x="0" y="3857"/>
                      </a:lnTo>
                      <a:lnTo>
                        <a:pt x="3648" y="1934"/>
                      </a:lnTo>
                      <a:lnTo>
                        <a:pt x="3648" y="0"/>
                      </a:lnTo>
                      <a:close/>
                    </a:path>
                  </a:pathLst>
                </a:custGeom>
                <a:solidFill>
                  <a:srgbClr val="CC00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8"/>
                <p:cNvSpPr/>
                <p:nvPr/>
              </p:nvSpPr>
              <p:spPr>
                <a:xfrm>
                  <a:off x="4255611" y="3848198"/>
                  <a:ext cx="76647" cy="81016"/>
                </a:xfrm>
                <a:custGeom>
                  <a:avLst/>
                  <a:gdLst/>
                  <a:ahLst/>
                  <a:cxnLst/>
                  <a:rect l="l" t="t" r="r" b="b"/>
                  <a:pathLst>
                    <a:path w="3649" h="3857" extrusionOk="0">
                      <a:moveTo>
                        <a:pt x="3648" y="0"/>
                      </a:moveTo>
                      <a:lnTo>
                        <a:pt x="0" y="1924"/>
                      </a:lnTo>
                      <a:lnTo>
                        <a:pt x="0" y="3857"/>
                      </a:lnTo>
                      <a:lnTo>
                        <a:pt x="3648" y="1934"/>
                      </a:lnTo>
                      <a:lnTo>
                        <a:pt x="3648" y="0"/>
                      </a:lnTo>
                      <a:close/>
                    </a:path>
                  </a:pathLst>
                </a:custGeom>
                <a:solidFill>
                  <a:srgbClr val="CC00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8"/>
                <p:cNvSpPr/>
                <p:nvPr/>
              </p:nvSpPr>
              <p:spPr>
                <a:xfrm>
                  <a:off x="4293903" y="3554464"/>
                  <a:ext cx="38355" cy="60851"/>
                </a:xfrm>
                <a:custGeom>
                  <a:avLst/>
                  <a:gdLst/>
                  <a:ahLst/>
                  <a:cxnLst/>
                  <a:rect l="l" t="t" r="r" b="b"/>
                  <a:pathLst>
                    <a:path w="1826" h="2897" extrusionOk="0">
                      <a:moveTo>
                        <a:pt x="1825" y="1"/>
                      </a:moveTo>
                      <a:lnTo>
                        <a:pt x="1" y="963"/>
                      </a:lnTo>
                      <a:lnTo>
                        <a:pt x="1" y="2897"/>
                      </a:lnTo>
                      <a:lnTo>
                        <a:pt x="1825" y="1934"/>
                      </a:lnTo>
                      <a:lnTo>
                        <a:pt x="182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8"/>
                <p:cNvSpPr/>
                <p:nvPr/>
              </p:nvSpPr>
              <p:spPr>
                <a:xfrm>
                  <a:off x="4293903" y="3701331"/>
                  <a:ext cx="38355" cy="60809"/>
                </a:xfrm>
                <a:custGeom>
                  <a:avLst/>
                  <a:gdLst/>
                  <a:ahLst/>
                  <a:cxnLst/>
                  <a:rect l="l" t="t" r="r" b="b"/>
                  <a:pathLst>
                    <a:path w="1826" h="2895" extrusionOk="0">
                      <a:moveTo>
                        <a:pt x="1825" y="0"/>
                      </a:moveTo>
                      <a:lnTo>
                        <a:pt x="1" y="963"/>
                      </a:lnTo>
                      <a:lnTo>
                        <a:pt x="1" y="2895"/>
                      </a:lnTo>
                      <a:lnTo>
                        <a:pt x="1825" y="1934"/>
                      </a:lnTo>
                      <a:lnTo>
                        <a:pt x="182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8"/>
                <p:cNvSpPr/>
                <p:nvPr/>
              </p:nvSpPr>
              <p:spPr>
                <a:xfrm>
                  <a:off x="4293903" y="3848198"/>
                  <a:ext cx="38355" cy="60809"/>
                </a:xfrm>
                <a:custGeom>
                  <a:avLst/>
                  <a:gdLst/>
                  <a:ahLst/>
                  <a:cxnLst/>
                  <a:rect l="l" t="t" r="r" b="b"/>
                  <a:pathLst>
                    <a:path w="1826" h="2895" extrusionOk="0">
                      <a:moveTo>
                        <a:pt x="1825" y="0"/>
                      </a:moveTo>
                      <a:lnTo>
                        <a:pt x="1" y="963"/>
                      </a:lnTo>
                      <a:lnTo>
                        <a:pt x="1" y="2895"/>
                      </a:lnTo>
                      <a:lnTo>
                        <a:pt x="1825" y="1934"/>
                      </a:lnTo>
                      <a:lnTo>
                        <a:pt x="182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8"/>
                <p:cNvSpPr/>
                <p:nvPr/>
              </p:nvSpPr>
              <p:spPr>
                <a:xfrm>
                  <a:off x="4255611" y="3574691"/>
                  <a:ext cx="38313" cy="60809"/>
                </a:xfrm>
                <a:custGeom>
                  <a:avLst/>
                  <a:gdLst/>
                  <a:ahLst/>
                  <a:cxnLst/>
                  <a:rect l="l" t="t" r="r" b="b"/>
                  <a:pathLst>
                    <a:path w="1824" h="2895" extrusionOk="0">
                      <a:moveTo>
                        <a:pt x="1824" y="0"/>
                      </a:moveTo>
                      <a:lnTo>
                        <a:pt x="0" y="962"/>
                      </a:lnTo>
                      <a:lnTo>
                        <a:pt x="0" y="2894"/>
                      </a:lnTo>
                      <a:lnTo>
                        <a:pt x="1824" y="1932"/>
                      </a:lnTo>
                      <a:lnTo>
                        <a:pt x="182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8"/>
                <p:cNvSpPr/>
                <p:nvPr/>
              </p:nvSpPr>
              <p:spPr>
                <a:xfrm>
                  <a:off x="4255611" y="3721537"/>
                  <a:ext cx="38313" cy="60830"/>
                </a:xfrm>
                <a:custGeom>
                  <a:avLst/>
                  <a:gdLst/>
                  <a:ahLst/>
                  <a:cxnLst/>
                  <a:rect l="l" t="t" r="r" b="b"/>
                  <a:pathLst>
                    <a:path w="1824" h="2896" extrusionOk="0">
                      <a:moveTo>
                        <a:pt x="1824" y="1"/>
                      </a:moveTo>
                      <a:lnTo>
                        <a:pt x="0" y="962"/>
                      </a:lnTo>
                      <a:lnTo>
                        <a:pt x="0" y="2895"/>
                      </a:lnTo>
                      <a:lnTo>
                        <a:pt x="1824" y="1934"/>
                      </a:lnTo>
                      <a:lnTo>
                        <a:pt x="182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8"/>
                <p:cNvSpPr/>
                <p:nvPr/>
              </p:nvSpPr>
              <p:spPr>
                <a:xfrm>
                  <a:off x="4255611" y="3868404"/>
                  <a:ext cx="38313" cy="60809"/>
                </a:xfrm>
                <a:custGeom>
                  <a:avLst/>
                  <a:gdLst/>
                  <a:ahLst/>
                  <a:cxnLst/>
                  <a:rect l="l" t="t" r="r" b="b"/>
                  <a:pathLst>
                    <a:path w="1824" h="2895" extrusionOk="0">
                      <a:moveTo>
                        <a:pt x="1824" y="1"/>
                      </a:moveTo>
                      <a:lnTo>
                        <a:pt x="0" y="962"/>
                      </a:lnTo>
                      <a:lnTo>
                        <a:pt x="0" y="2895"/>
                      </a:lnTo>
                      <a:lnTo>
                        <a:pt x="1824" y="1933"/>
                      </a:lnTo>
                      <a:lnTo>
                        <a:pt x="182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72" name="Google Shape;772;p38"/>
            <p:cNvGrpSpPr/>
            <p:nvPr/>
          </p:nvGrpSpPr>
          <p:grpSpPr>
            <a:xfrm>
              <a:off x="5001130" y="2415731"/>
              <a:ext cx="760006" cy="2158828"/>
              <a:chOff x="5001130" y="2415731"/>
              <a:chExt cx="760006" cy="2158828"/>
            </a:xfrm>
          </p:grpSpPr>
          <p:sp>
            <p:nvSpPr>
              <p:cNvPr id="773" name="Google Shape;773;p38"/>
              <p:cNvSpPr/>
              <p:nvPr/>
            </p:nvSpPr>
            <p:spPr>
              <a:xfrm>
                <a:off x="5504271" y="2773126"/>
                <a:ext cx="256865" cy="541203"/>
              </a:xfrm>
              <a:custGeom>
                <a:avLst/>
                <a:gdLst/>
                <a:ahLst/>
                <a:cxnLst/>
                <a:rect l="l" t="t" r="r" b="b"/>
                <a:pathLst>
                  <a:path w="18849" h="39714" extrusionOk="0">
                    <a:moveTo>
                      <a:pt x="10761" y="0"/>
                    </a:moveTo>
                    <a:lnTo>
                      <a:pt x="1" y="39713"/>
                    </a:lnTo>
                    <a:cubicBezTo>
                      <a:pt x="1" y="39713"/>
                      <a:pt x="11600" y="38124"/>
                      <a:pt x="15224" y="30296"/>
                    </a:cubicBezTo>
                    <a:cubicBezTo>
                      <a:pt x="18848" y="22467"/>
                      <a:pt x="13460" y="2401"/>
                      <a:pt x="107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8"/>
              <p:cNvSpPr/>
              <p:nvPr/>
            </p:nvSpPr>
            <p:spPr>
              <a:xfrm>
                <a:off x="5417328" y="3339703"/>
                <a:ext cx="225644" cy="1156225"/>
              </a:xfrm>
              <a:custGeom>
                <a:avLst/>
                <a:gdLst/>
                <a:ahLst/>
                <a:cxnLst/>
                <a:rect l="l" t="t" r="r" b="b"/>
                <a:pathLst>
                  <a:path w="16558" h="84845" extrusionOk="0">
                    <a:moveTo>
                      <a:pt x="0" y="1"/>
                    </a:moveTo>
                    <a:lnTo>
                      <a:pt x="0" y="16655"/>
                    </a:lnTo>
                    <a:cubicBezTo>
                      <a:pt x="73" y="16610"/>
                      <a:pt x="155" y="16586"/>
                      <a:pt x="239" y="16586"/>
                    </a:cubicBezTo>
                    <a:cubicBezTo>
                      <a:pt x="298" y="16586"/>
                      <a:pt x="356" y="16597"/>
                      <a:pt x="410" y="16622"/>
                    </a:cubicBezTo>
                    <a:lnTo>
                      <a:pt x="416" y="16622"/>
                    </a:lnTo>
                    <a:cubicBezTo>
                      <a:pt x="581" y="16688"/>
                      <a:pt x="706" y="16842"/>
                      <a:pt x="702" y="17030"/>
                    </a:cubicBezTo>
                    <a:cubicBezTo>
                      <a:pt x="0" y="52294"/>
                      <a:pt x="3394" y="62958"/>
                      <a:pt x="2438" y="84844"/>
                    </a:cubicBezTo>
                    <a:lnTo>
                      <a:pt x="6627" y="84436"/>
                    </a:lnTo>
                    <a:cubicBezTo>
                      <a:pt x="6627" y="84436"/>
                      <a:pt x="11121" y="60520"/>
                      <a:pt x="10207" y="46068"/>
                    </a:cubicBezTo>
                    <a:cubicBezTo>
                      <a:pt x="10207" y="46068"/>
                      <a:pt x="16558" y="8399"/>
                      <a:pt x="15382" y="1876"/>
                    </a:cubicBezTo>
                    <a:lnTo>
                      <a:pt x="8923" y="109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8"/>
              <p:cNvSpPr/>
              <p:nvPr/>
            </p:nvSpPr>
            <p:spPr>
              <a:xfrm>
                <a:off x="5390386" y="4429467"/>
                <a:ext cx="146318" cy="145092"/>
              </a:xfrm>
              <a:custGeom>
                <a:avLst/>
                <a:gdLst/>
                <a:ahLst/>
                <a:cxnLst/>
                <a:rect l="l" t="t" r="r" b="b"/>
                <a:pathLst>
                  <a:path w="10737" h="10647" extrusionOk="0">
                    <a:moveTo>
                      <a:pt x="6264" y="0"/>
                    </a:moveTo>
                    <a:cubicBezTo>
                      <a:pt x="4779" y="0"/>
                      <a:pt x="3636" y="711"/>
                      <a:pt x="3195" y="1575"/>
                    </a:cubicBezTo>
                    <a:cubicBezTo>
                      <a:pt x="2524" y="2893"/>
                      <a:pt x="3272" y="6146"/>
                      <a:pt x="1394" y="7212"/>
                    </a:cubicBezTo>
                    <a:cubicBezTo>
                      <a:pt x="0" y="8003"/>
                      <a:pt x="707" y="10246"/>
                      <a:pt x="766" y="10646"/>
                    </a:cubicBezTo>
                    <a:lnTo>
                      <a:pt x="9704" y="10646"/>
                    </a:lnTo>
                    <a:cubicBezTo>
                      <a:pt x="10249" y="10101"/>
                      <a:pt x="9704" y="7566"/>
                      <a:pt x="9704" y="7566"/>
                    </a:cubicBezTo>
                    <a:cubicBezTo>
                      <a:pt x="9704" y="5915"/>
                      <a:pt x="10736" y="1943"/>
                      <a:pt x="9847" y="1297"/>
                    </a:cubicBezTo>
                    <a:cubicBezTo>
                      <a:pt x="8566" y="364"/>
                      <a:pt x="7327" y="0"/>
                      <a:pt x="626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8"/>
              <p:cNvSpPr/>
              <p:nvPr/>
            </p:nvSpPr>
            <p:spPr>
              <a:xfrm>
                <a:off x="5339937" y="3381812"/>
                <a:ext cx="314318" cy="588040"/>
              </a:xfrm>
              <a:custGeom>
                <a:avLst/>
                <a:gdLst/>
                <a:ahLst/>
                <a:cxnLst/>
                <a:rect l="l" t="t" r="r" b="b"/>
                <a:pathLst>
                  <a:path w="23065" h="43151" extrusionOk="0">
                    <a:moveTo>
                      <a:pt x="21399" y="0"/>
                    </a:moveTo>
                    <a:cubicBezTo>
                      <a:pt x="0" y="610"/>
                      <a:pt x="2133" y="9141"/>
                      <a:pt x="2133" y="9141"/>
                    </a:cubicBezTo>
                    <a:lnTo>
                      <a:pt x="5679" y="42248"/>
                    </a:lnTo>
                    <a:cubicBezTo>
                      <a:pt x="7050" y="42925"/>
                      <a:pt x="8937" y="43151"/>
                      <a:pt x="10843" y="43151"/>
                    </a:cubicBezTo>
                    <a:cubicBezTo>
                      <a:pt x="14655" y="43151"/>
                      <a:pt x="18546" y="42248"/>
                      <a:pt x="18546" y="42248"/>
                    </a:cubicBezTo>
                    <a:lnTo>
                      <a:pt x="18546" y="37491"/>
                    </a:lnTo>
                    <a:lnTo>
                      <a:pt x="21049" y="12825"/>
                    </a:lnTo>
                    <a:cubicBezTo>
                      <a:pt x="23065" y="5539"/>
                      <a:pt x="21399" y="1"/>
                      <a:pt x="213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8"/>
              <p:cNvSpPr/>
              <p:nvPr/>
            </p:nvSpPr>
            <p:spPr>
              <a:xfrm>
                <a:off x="5126708" y="3319943"/>
                <a:ext cx="412232" cy="1172728"/>
              </a:xfrm>
              <a:custGeom>
                <a:avLst/>
                <a:gdLst/>
                <a:ahLst/>
                <a:cxnLst/>
                <a:rect l="l" t="t" r="r" b="b"/>
                <a:pathLst>
                  <a:path w="30250" h="86056" extrusionOk="0">
                    <a:moveTo>
                      <a:pt x="9446" y="1"/>
                    </a:moveTo>
                    <a:cubicBezTo>
                      <a:pt x="7849" y="23119"/>
                      <a:pt x="4722" y="53562"/>
                      <a:pt x="0" y="85431"/>
                    </a:cubicBezTo>
                    <a:lnTo>
                      <a:pt x="4274" y="86055"/>
                    </a:lnTo>
                    <a:cubicBezTo>
                      <a:pt x="7880" y="71720"/>
                      <a:pt x="12716" y="65322"/>
                      <a:pt x="13405" y="49480"/>
                    </a:cubicBezTo>
                    <a:cubicBezTo>
                      <a:pt x="13762" y="41291"/>
                      <a:pt x="21134" y="18336"/>
                      <a:pt x="21134" y="18336"/>
                    </a:cubicBezTo>
                    <a:cubicBezTo>
                      <a:pt x="21340" y="18257"/>
                      <a:pt x="21542" y="18166"/>
                      <a:pt x="21737" y="18073"/>
                    </a:cubicBezTo>
                    <a:lnTo>
                      <a:pt x="21743" y="18073"/>
                    </a:lnTo>
                    <a:cubicBezTo>
                      <a:pt x="28518" y="14917"/>
                      <a:pt x="29951" y="6356"/>
                      <a:pt x="30249" y="2542"/>
                    </a:cubicBezTo>
                    <a:lnTo>
                      <a:pt x="94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8"/>
              <p:cNvSpPr/>
              <p:nvPr/>
            </p:nvSpPr>
            <p:spPr>
              <a:xfrm>
                <a:off x="5001130" y="4431565"/>
                <a:ext cx="212712" cy="142993"/>
              </a:xfrm>
              <a:custGeom>
                <a:avLst/>
                <a:gdLst/>
                <a:ahLst/>
                <a:cxnLst/>
                <a:rect l="l" t="t" r="r" b="b"/>
                <a:pathLst>
                  <a:path w="15609" h="10493" extrusionOk="0">
                    <a:moveTo>
                      <a:pt x="8963" y="0"/>
                    </a:moveTo>
                    <a:cubicBezTo>
                      <a:pt x="8658" y="0"/>
                      <a:pt x="8431" y="537"/>
                      <a:pt x="8431" y="537"/>
                    </a:cubicBezTo>
                    <a:cubicBezTo>
                      <a:pt x="8431" y="537"/>
                      <a:pt x="7001" y="4795"/>
                      <a:pt x="5790" y="5318"/>
                    </a:cubicBezTo>
                    <a:cubicBezTo>
                      <a:pt x="4579" y="5839"/>
                      <a:pt x="1" y="6542"/>
                      <a:pt x="428" y="9708"/>
                    </a:cubicBezTo>
                    <a:cubicBezTo>
                      <a:pt x="482" y="10102"/>
                      <a:pt x="544" y="10314"/>
                      <a:pt x="464" y="10492"/>
                    </a:cubicBezTo>
                    <a:lnTo>
                      <a:pt x="14415" y="10492"/>
                    </a:lnTo>
                    <a:cubicBezTo>
                      <a:pt x="15065" y="6448"/>
                      <a:pt x="14177" y="4483"/>
                      <a:pt x="14177" y="4483"/>
                    </a:cubicBezTo>
                    <a:cubicBezTo>
                      <a:pt x="14177" y="4483"/>
                      <a:pt x="15609" y="2349"/>
                      <a:pt x="14837" y="1836"/>
                    </a:cubicBezTo>
                    <a:cubicBezTo>
                      <a:pt x="13689" y="1072"/>
                      <a:pt x="12754" y="816"/>
                      <a:pt x="12016" y="816"/>
                    </a:cubicBezTo>
                    <a:cubicBezTo>
                      <a:pt x="10514" y="816"/>
                      <a:pt x="9830" y="1879"/>
                      <a:pt x="9830" y="1879"/>
                    </a:cubicBezTo>
                    <a:cubicBezTo>
                      <a:pt x="9547" y="398"/>
                      <a:pt x="9226" y="0"/>
                      <a:pt x="896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8"/>
              <p:cNvSpPr/>
              <p:nvPr/>
            </p:nvSpPr>
            <p:spPr>
              <a:xfrm>
                <a:off x="5170288" y="3333203"/>
                <a:ext cx="368651" cy="634306"/>
              </a:xfrm>
              <a:custGeom>
                <a:avLst/>
                <a:gdLst/>
                <a:ahLst/>
                <a:cxnLst/>
                <a:rect l="l" t="t" r="r" b="b"/>
                <a:pathLst>
                  <a:path w="27052" h="46546" extrusionOk="0">
                    <a:moveTo>
                      <a:pt x="9937" y="1"/>
                    </a:moveTo>
                    <a:cubicBezTo>
                      <a:pt x="8266" y="1"/>
                      <a:pt x="6895" y="552"/>
                      <a:pt x="6094" y="1943"/>
                    </a:cubicBezTo>
                    <a:cubicBezTo>
                      <a:pt x="2235" y="8645"/>
                      <a:pt x="1" y="45205"/>
                      <a:pt x="1" y="45205"/>
                    </a:cubicBezTo>
                    <a:cubicBezTo>
                      <a:pt x="1598" y="46269"/>
                      <a:pt x="4707" y="46545"/>
                      <a:pt x="7507" y="46545"/>
                    </a:cubicBezTo>
                    <a:cubicBezTo>
                      <a:pt x="10536" y="46545"/>
                      <a:pt x="13202" y="46222"/>
                      <a:pt x="13202" y="46222"/>
                    </a:cubicBezTo>
                    <a:lnTo>
                      <a:pt x="13202" y="43096"/>
                    </a:lnTo>
                    <a:cubicBezTo>
                      <a:pt x="14015" y="40580"/>
                      <a:pt x="18920" y="19002"/>
                      <a:pt x="18920" y="19002"/>
                    </a:cubicBezTo>
                    <a:cubicBezTo>
                      <a:pt x="25248" y="15344"/>
                      <a:pt x="27051" y="8037"/>
                      <a:pt x="27051" y="8037"/>
                    </a:cubicBezTo>
                    <a:cubicBezTo>
                      <a:pt x="27051" y="8037"/>
                      <a:pt x="16314" y="1"/>
                      <a:pt x="99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8"/>
              <p:cNvSpPr/>
              <p:nvPr/>
            </p:nvSpPr>
            <p:spPr>
              <a:xfrm>
                <a:off x="5350335" y="2564571"/>
                <a:ext cx="51294" cy="21368"/>
              </a:xfrm>
              <a:custGeom>
                <a:avLst/>
                <a:gdLst/>
                <a:ahLst/>
                <a:cxnLst/>
                <a:rect l="l" t="t" r="r" b="b"/>
                <a:pathLst>
                  <a:path w="3764" h="1568" extrusionOk="0">
                    <a:moveTo>
                      <a:pt x="855" y="0"/>
                    </a:moveTo>
                    <a:cubicBezTo>
                      <a:pt x="355" y="0"/>
                      <a:pt x="0" y="97"/>
                      <a:pt x="44" y="385"/>
                    </a:cubicBezTo>
                    <a:cubicBezTo>
                      <a:pt x="177" y="1276"/>
                      <a:pt x="3324" y="1567"/>
                      <a:pt x="3324" y="1567"/>
                    </a:cubicBezTo>
                    <a:cubicBezTo>
                      <a:pt x="3324" y="1567"/>
                      <a:pt x="3764" y="1164"/>
                      <a:pt x="3590" y="428"/>
                    </a:cubicBezTo>
                    <a:cubicBezTo>
                      <a:pt x="3590" y="428"/>
                      <a:pt x="1903" y="0"/>
                      <a:pt x="8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8"/>
              <p:cNvSpPr/>
              <p:nvPr/>
            </p:nvSpPr>
            <p:spPr>
              <a:xfrm>
                <a:off x="5348373" y="2444635"/>
                <a:ext cx="184639" cy="230455"/>
              </a:xfrm>
              <a:custGeom>
                <a:avLst/>
                <a:gdLst/>
                <a:ahLst/>
                <a:cxnLst/>
                <a:rect l="l" t="t" r="r" b="b"/>
                <a:pathLst>
                  <a:path w="13549" h="16911" extrusionOk="0">
                    <a:moveTo>
                      <a:pt x="5396" y="1"/>
                    </a:moveTo>
                    <a:cubicBezTo>
                      <a:pt x="4104" y="1"/>
                      <a:pt x="3034" y="448"/>
                      <a:pt x="2563" y="1576"/>
                    </a:cubicBezTo>
                    <a:cubicBezTo>
                      <a:pt x="1127" y="5022"/>
                      <a:pt x="1" y="16910"/>
                      <a:pt x="5868" y="16910"/>
                    </a:cubicBezTo>
                    <a:cubicBezTo>
                      <a:pt x="6057" y="16910"/>
                      <a:pt x="6253" y="16898"/>
                      <a:pt x="6457" y="16873"/>
                    </a:cubicBezTo>
                    <a:cubicBezTo>
                      <a:pt x="12696" y="16098"/>
                      <a:pt x="13549" y="7449"/>
                      <a:pt x="13304" y="4693"/>
                    </a:cubicBezTo>
                    <a:cubicBezTo>
                      <a:pt x="13129" y="2733"/>
                      <a:pt x="8588" y="1"/>
                      <a:pt x="53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8"/>
              <p:cNvSpPr/>
              <p:nvPr/>
            </p:nvSpPr>
            <p:spPr>
              <a:xfrm>
                <a:off x="5389201" y="2592357"/>
                <a:ext cx="122184" cy="83618"/>
              </a:xfrm>
              <a:custGeom>
                <a:avLst/>
                <a:gdLst/>
                <a:ahLst/>
                <a:cxnLst/>
                <a:rect l="l" t="t" r="r" b="b"/>
                <a:pathLst>
                  <a:path w="8966" h="6136" extrusionOk="0">
                    <a:moveTo>
                      <a:pt x="2151" y="0"/>
                    </a:moveTo>
                    <a:cubicBezTo>
                      <a:pt x="2129" y="0"/>
                      <a:pt x="2107" y="0"/>
                      <a:pt x="2085" y="0"/>
                    </a:cubicBezTo>
                    <a:cubicBezTo>
                      <a:pt x="2085" y="0"/>
                      <a:pt x="0" y="4955"/>
                      <a:pt x="2280" y="6026"/>
                    </a:cubicBezTo>
                    <a:cubicBezTo>
                      <a:pt x="2439" y="6101"/>
                      <a:pt x="2611" y="6136"/>
                      <a:pt x="2791" y="6136"/>
                    </a:cubicBezTo>
                    <a:cubicBezTo>
                      <a:pt x="5182" y="6136"/>
                      <a:pt x="8966" y="0"/>
                      <a:pt x="21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8"/>
              <p:cNvSpPr/>
              <p:nvPr/>
            </p:nvSpPr>
            <p:spPr>
              <a:xfrm>
                <a:off x="5422547" y="2621125"/>
                <a:ext cx="94098" cy="139382"/>
              </a:xfrm>
              <a:custGeom>
                <a:avLst/>
                <a:gdLst/>
                <a:ahLst/>
                <a:cxnLst/>
                <a:rect l="l" t="t" r="r" b="b"/>
                <a:pathLst>
                  <a:path w="6905" h="10228" extrusionOk="0">
                    <a:moveTo>
                      <a:pt x="4919" y="0"/>
                    </a:moveTo>
                    <a:cubicBezTo>
                      <a:pt x="1507" y="0"/>
                      <a:pt x="103" y="2919"/>
                      <a:pt x="103" y="2919"/>
                    </a:cubicBezTo>
                    <a:cubicBezTo>
                      <a:pt x="103" y="2919"/>
                      <a:pt x="341" y="6412"/>
                      <a:pt x="1" y="9507"/>
                    </a:cubicBezTo>
                    <a:cubicBezTo>
                      <a:pt x="1" y="9507"/>
                      <a:pt x="625" y="10227"/>
                      <a:pt x="2074" y="10227"/>
                    </a:cubicBezTo>
                    <a:cubicBezTo>
                      <a:pt x="3177" y="10227"/>
                      <a:pt x="4757" y="9811"/>
                      <a:pt x="6904" y="8343"/>
                    </a:cubicBezTo>
                    <a:cubicBezTo>
                      <a:pt x="6904" y="8343"/>
                      <a:pt x="5912" y="3019"/>
                      <a:pt x="6569" y="675"/>
                    </a:cubicBezTo>
                    <a:lnTo>
                      <a:pt x="6147" y="119"/>
                    </a:lnTo>
                    <a:cubicBezTo>
                      <a:pt x="5712" y="37"/>
                      <a:pt x="5303" y="0"/>
                      <a:pt x="49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8"/>
              <p:cNvSpPr/>
              <p:nvPr/>
            </p:nvSpPr>
            <p:spPr>
              <a:xfrm>
                <a:off x="5353524" y="2428636"/>
                <a:ext cx="248961" cy="207315"/>
              </a:xfrm>
              <a:custGeom>
                <a:avLst/>
                <a:gdLst/>
                <a:ahLst/>
                <a:cxnLst/>
                <a:rect l="l" t="t" r="r" b="b"/>
                <a:pathLst>
                  <a:path w="18269" h="15213" extrusionOk="0">
                    <a:moveTo>
                      <a:pt x="7968" y="0"/>
                    </a:moveTo>
                    <a:cubicBezTo>
                      <a:pt x="3775" y="0"/>
                      <a:pt x="0" y="3545"/>
                      <a:pt x="2440" y="3697"/>
                    </a:cubicBezTo>
                    <a:cubicBezTo>
                      <a:pt x="2285" y="4672"/>
                      <a:pt x="2243" y="6546"/>
                      <a:pt x="3207" y="9436"/>
                    </a:cubicBezTo>
                    <a:cubicBezTo>
                      <a:pt x="3207" y="9436"/>
                      <a:pt x="3209" y="8632"/>
                      <a:pt x="4159" y="8586"/>
                    </a:cubicBezTo>
                    <a:cubicBezTo>
                      <a:pt x="4167" y="8586"/>
                      <a:pt x="4175" y="8586"/>
                      <a:pt x="4183" y="8586"/>
                    </a:cubicBezTo>
                    <a:cubicBezTo>
                      <a:pt x="5114" y="8586"/>
                      <a:pt x="5253" y="11184"/>
                      <a:pt x="4703" y="12013"/>
                    </a:cubicBezTo>
                    <a:cubicBezTo>
                      <a:pt x="4703" y="12013"/>
                      <a:pt x="6051" y="15212"/>
                      <a:pt x="9422" y="15212"/>
                    </a:cubicBezTo>
                    <a:cubicBezTo>
                      <a:pt x="10080" y="15212"/>
                      <a:pt x="10816" y="15090"/>
                      <a:pt x="11634" y="14798"/>
                    </a:cubicBezTo>
                    <a:cubicBezTo>
                      <a:pt x="16153" y="13187"/>
                      <a:pt x="18268" y="1418"/>
                      <a:pt x="8977" y="72"/>
                    </a:cubicBezTo>
                    <a:cubicBezTo>
                      <a:pt x="8640" y="23"/>
                      <a:pt x="8302" y="0"/>
                      <a:pt x="7968" y="0"/>
                    </a:cubicBezTo>
                    <a:close/>
                  </a:path>
                </a:pathLst>
              </a:custGeom>
              <a:solidFill>
                <a:srgbClr val="6248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8"/>
              <p:cNvSpPr/>
              <p:nvPr/>
            </p:nvSpPr>
            <p:spPr>
              <a:xfrm>
                <a:off x="5113516" y="2716626"/>
                <a:ext cx="590275" cy="752306"/>
              </a:xfrm>
              <a:custGeom>
                <a:avLst/>
                <a:gdLst/>
                <a:ahLst/>
                <a:cxnLst/>
                <a:rect l="l" t="t" r="r" b="b"/>
                <a:pathLst>
                  <a:path w="43315" h="55205" extrusionOk="0">
                    <a:moveTo>
                      <a:pt x="24589" y="1"/>
                    </a:moveTo>
                    <a:cubicBezTo>
                      <a:pt x="20976" y="1"/>
                      <a:pt x="17388" y="604"/>
                      <a:pt x="14550" y="1994"/>
                    </a:cubicBezTo>
                    <a:cubicBezTo>
                      <a:pt x="7720" y="5340"/>
                      <a:pt x="8680" y="32177"/>
                      <a:pt x="8680" y="32177"/>
                    </a:cubicBezTo>
                    <a:cubicBezTo>
                      <a:pt x="8680" y="32177"/>
                      <a:pt x="1" y="41913"/>
                      <a:pt x="2567" y="46888"/>
                    </a:cubicBezTo>
                    <a:cubicBezTo>
                      <a:pt x="4818" y="51250"/>
                      <a:pt x="7918" y="55204"/>
                      <a:pt x="18096" y="55204"/>
                    </a:cubicBezTo>
                    <a:cubicBezTo>
                      <a:pt x="20618" y="55204"/>
                      <a:pt x="23574" y="54962"/>
                      <a:pt x="27059" y="54422"/>
                    </a:cubicBezTo>
                    <a:cubicBezTo>
                      <a:pt x="28696" y="54169"/>
                      <a:pt x="30065" y="54077"/>
                      <a:pt x="31221" y="54077"/>
                    </a:cubicBezTo>
                    <a:cubicBezTo>
                      <a:pt x="34281" y="54077"/>
                      <a:pt x="35846" y="54721"/>
                      <a:pt x="36925" y="54721"/>
                    </a:cubicBezTo>
                    <a:cubicBezTo>
                      <a:pt x="37609" y="54721"/>
                      <a:pt x="38098" y="54462"/>
                      <a:pt x="38650" y="53613"/>
                    </a:cubicBezTo>
                    <a:cubicBezTo>
                      <a:pt x="41356" y="49454"/>
                      <a:pt x="38390" y="44352"/>
                      <a:pt x="38506" y="36186"/>
                    </a:cubicBezTo>
                    <a:cubicBezTo>
                      <a:pt x="38621" y="28021"/>
                      <a:pt x="43314" y="7596"/>
                      <a:pt x="39437" y="4146"/>
                    </a:cubicBezTo>
                    <a:cubicBezTo>
                      <a:pt x="36643" y="1662"/>
                      <a:pt x="30584" y="1"/>
                      <a:pt x="245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8"/>
              <p:cNvSpPr/>
              <p:nvPr/>
            </p:nvSpPr>
            <p:spPr>
              <a:xfrm>
                <a:off x="5174704" y="2982690"/>
                <a:ext cx="2140" cy="2971"/>
              </a:xfrm>
              <a:custGeom>
                <a:avLst/>
                <a:gdLst/>
                <a:ahLst/>
                <a:cxnLst/>
                <a:rect l="l" t="t" r="r" b="b"/>
                <a:pathLst>
                  <a:path w="157" h="218" extrusionOk="0">
                    <a:moveTo>
                      <a:pt x="132" y="0"/>
                    </a:moveTo>
                    <a:lnTo>
                      <a:pt x="1" y="218"/>
                    </a:lnTo>
                    <a:cubicBezTo>
                      <a:pt x="49" y="142"/>
                      <a:pt x="100" y="69"/>
                      <a:pt x="157" y="0"/>
                    </a:cubicBezTo>
                    <a:close/>
                  </a:path>
                </a:pathLst>
              </a:custGeom>
              <a:solidFill>
                <a:srgbClr val="F9AF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8"/>
              <p:cNvSpPr/>
              <p:nvPr/>
            </p:nvSpPr>
            <p:spPr>
              <a:xfrm>
                <a:off x="5297215" y="2448519"/>
                <a:ext cx="179774" cy="69528"/>
              </a:xfrm>
              <a:custGeom>
                <a:avLst/>
                <a:gdLst/>
                <a:ahLst/>
                <a:cxnLst/>
                <a:rect l="l" t="t" r="r" b="b"/>
                <a:pathLst>
                  <a:path w="13192" h="5102" extrusionOk="0">
                    <a:moveTo>
                      <a:pt x="2369" y="1"/>
                    </a:moveTo>
                    <a:cubicBezTo>
                      <a:pt x="940" y="1"/>
                      <a:pt x="0" y="339"/>
                      <a:pt x="259" y="1185"/>
                    </a:cubicBezTo>
                    <a:cubicBezTo>
                      <a:pt x="956" y="3458"/>
                      <a:pt x="7588" y="5101"/>
                      <a:pt x="7588" y="5101"/>
                    </a:cubicBezTo>
                    <a:cubicBezTo>
                      <a:pt x="7588" y="5101"/>
                      <a:pt x="13191" y="3866"/>
                      <a:pt x="10365" y="2086"/>
                    </a:cubicBezTo>
                    <a:cubicBezTo>
                      <a:pt x="8590" y="967"/>
                      <a:pt x="4783" y="1"/>
                      <a:pt x="23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8"/>
              <p:cNvSpPr/>
              <p:nvPr/>
            </p:nvSpPr>
            <p:spPr>
              <a:xfrm>
                <a:off x="5367601" y="2415731"/>
                <a:ext cx="218081" cy="148812"/>
              </a:xfrm>
              <a:custGeom>
                <a:avLst/>
                <a:gdLst/>
                <a:ahLst/>
                <a:cxnLst/>
                <a:rect l="l" t="t" r="r" b="b"/>
                <a:pathLst>
                  <a:path w="16003" h="10920" extrusionOk="0">
                    <a:moveTo>
                      <a:pt x="12198" y="7506"/>
                    </a:moveTo>
                    <a:cubicBezTo>
                      <a:pt x="12200" y="7506"/>
                      <a:pt x="12202" y="7506"/>
                      <a:pt x="12204" y="7506"/>
                    </a:cubicBezTo>
                    <a:cubicBezTo>
                      <a:pt x="13369" y="7511"/>
                      <a:pt x="14763" y="7667"/>
                      <a:pt x="13914" y="9680"/>
                    </a:cubicBezTo>
                    <a:cubicBezTo>
                      <a:pt x="13914" y="9680"/>
                      <a:pt x="12056" y="9539"/>
                      <a:pt x="11276" y="9340"/>
                    </a:cubicBezTo>
                    <a:cubicBezTo>
                      <a:pt x="11276" y="9340"/>
                      <a:pt x="11048" y="7506"/>
                      <a:pt x="12198" y="7506"/>
                    </a:cubicBezTo>
                    <a:close/>
                    <a:moveTo>
                      <a:pt x="5124" y="0"/>
                    </a:moveTo>
                    <a:cubicBezTo>
                      <a:pt x="4300" y="0"/>
                      <a:pt x="3547" y="120"/>
                      <a:pt x="2893" y="375"/>
                    </a:cubicBezTo>
                    <a:cubicBezTo>
                      <a:pt x="552" y="1298"/>
                      <a:pt x="0" y="5963"/>
                      <a:pt x="0" y="5963"/>
                    </a:cubicBezTo>
                    <a:cubicBezTo>
                      <a:pt x="5297" y="10070"/>
                      <a:pt x="14292" y="10920"/>
                      <a:pt x="14292" y="10920"/>
                    </a:cubicBezTo>
                    <a:cubicBezTo>
                      <a:pt x="14292" y="10920"/>
                      <a:pt x="16002" y="3950"/>
                      <a:pt x="12441" y="2123"/>
                    </a:cubicBezTo>
                    <a:cubicBezTo>
                      <a:pt x="9869" y="803"/>
                      <a:pt x="7260" y="0"/>
                      <a:pt x="51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8"/>
              <p:cNvSpPr/>
              <p:nvPr/>
            </p:nvSpPr>
            <p:spPr>
              <a:xfrm>
                <a:off x="5370095" y="2675485"/>
                <a:ext cx="328450" cy="179147"/>
              </a:xfrm>
              <a:custGeom>
                <a:avLst/>
                <a:gdLst/>
                <a:ahLst/>
                <a:cxnLst/>
                <a:rect l="l" t="t" r="r" b="b"/>
                <a:pathLst>
                  <a:path w="24102" h="13146" extrusionOk="0">
                    <a:moveTo>
                      <a:pt x="11225" y="0"/>
                    </a:moveTo>
                    <a:cubicBezTo>
                      <a:pt x="3789" y="0"/>
                      <a:pt x="1" y="3589"/>
                      <a:pt x="1" y="3589"/>
                    </a:cubicBezTo>
                    <a:cubicBezTo>
                      <a:pt x="1" y="3589"/>
                      <a:pt x="7818" y="13075"/>
                      <a:pt x="13992" y="13146"/>
                    </a:cubicBezTo>
                    <a:cubicBezTo>
                      <a:pt x="14011" y="13146"/>
                      <a:pt x="14029" y="13146"/>
                      <a:pt x="14047" y="13146"/>
                    </a:cubicBezTo>
                    <a:cubicBezTo>
                      <a:pt x="20191" y="13146"/>
                      <a:pt x="24102" y="1507"/>
                      <a:pt x="14519" y="225"/>
                    </a:cubicBezTo>
                    <a:cubicBezTo>
                      <a:pt x="13352" y="69"/>
                      <a:pt x="12254" y="0"/>
                      <a:pt x="1122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8"/>
              <p:cNvSpPr/>
              <p:nvPr/>
            </p:nvSpPr>
            <p:spPr>
              <a:xfrm>
                <a:off x="5029189" y="2771027"/>
                <a:ext cx="331026" cy="556779"/>
              </a:xfrm>
              <a:custGeom>
                <a:avLst/>
                <a:gdLst/>
                <a:ahLst/>
                <a:cxnLst/>
                <a:rect l="l" t="t" r="r" b="b"/>
                <a:pathLst>
                  <a:path w="24291" h="40857" extrusionOk="0">
                    <a:moveTo>
                      <a:pt x="18614" y="1"/>
                    </a:moveTo>
                    <a:cubicBezTo>
                      <a:pt x="18614" y="1"/>
                      <a:pt x="0" y="21965"/>
                      <a:pt x="2684" y="32334"/>
                    </a:cubicBezTo>
                    <a:cubicBezTo>
                      <a:pt x="3965" y="37280"/>
                      <a:pt x="7570" y="40857"/>
                      <a:pt x="10413" y="40857"/>
                    </a:cubicBezTo>
                    <a:cubicBezTo>
                      <a:pt x="11523" y="40857"/>
                      <a:pt x="12517" y="40312"/>
                      <a:pt x="13211" y="39091"/>
                    </a:cubicBezTo>
                    <a:cubicBezTo>
                      <a:pt x="15684" y="34740"/>
                      <a:pt x="13211" y="28567"/>
                      <a:pt x="13211" y="28567"/>
                    </a:cubicBezTo>
                    <a:lnTo>
                      <a:pt x="23606" y="12672"/>
                    </a:lnTo>
                    <a:cubicBezTo>
                      <a:pt x="24291" y="2966"/>
                      <a:pt x="18614" y="1"/>
                      <a:pt x="1861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1" name="Google Shape;791;p38"/>
            <p:cNvGrpSpPr/>
            <p:nvPr/>
          </p:nvGrpSpPr>
          <p:grpSpPr>
            <a:xfrm>
              <a:off x="2915021" y="2645691"/>
              <a:ext cx="1330124" cy="1947714"/>
              <a:chOff x="2915021" y="2645691"/>
              <a:chExt cx="1330124" cy="1947714"/>
            </a:xfrm>
          </p:grpSpPr>
          <p:sp>
            <p:nvSpPr>
              <p:cNvPr id="792" name="Google Shape;792;p38"/>
              <p:cNvSpPr/>
              <p:nvPr/>
            </p:nvSpPr>
            <p:spPr>
              <a:xfrm>
                <a:off x="3387075" y="3704130"/>
                <a:ext cx="75047" cy="103951"/>
              </a:xfrm>
              <a:custGeom>
                <a:avLst/>
                <a:gdLst/>
                <a:ahLst/>
                <a:cxnLst/>
                <a:rect l="l" t="t" r="r" b="b"/>
                <a:pathLst>
                  <a:path w="5507" h="7628" extrusionOk="0">
                    <a:moveTo>
                      <a:pt x="4068" y="0"/>
                    </a:moveTo>
                    <a:cubicBezTo>
                      <a:pt x="3216" y="0"/>
                      <a:pt x="2188" y="493"/>
                      <a:pt x="1959" y="1088"/>
                    </a:cubicBezTo>
                    <a:cubicBezTo>
                      <a:pt x="1959" y="1088"/>
                      <a:pt x="1189" y="2979"/>
                      <a:pt x="860" y="4254"/>
                    </a:cubicBezTo>
                    <a:cubicBezTo>
                      <a:pt x="532" y="5530"/>
                      <a:pt x="1" y="7180"/>
                      <a:pt x="209" y="7354"/>
                    </a:cubicBezTo>
                    <a:cubicBezTo>
                      <a:pt x="215" y="7360"/>
                      <a:pt x="223" y="7363"/>
                      <a:pt x="231" y="7363"/>
                    </a:cubicBezTo>
                    <a:cubicBezTo>
                      <a:pt x="489" y="7363"/>
                      <a:pt x="1554" y="4874"/>
                      <a:pt x="1555" y="4873"/>
                    </a:cubicBezTo>
                    <a:lnTo>
                      <a:pt x="1555" y="4873"/>
                    </a:lnTo>
                    <a:cubicBezTo>
                      <a:pt x="1554" y="4874"/>
                      <a:pt x="1284" y="7393"/>
                      <a:pt x="1584" y="7616"/>
                    </a:cubicBezTo>
                    <a:cubicBezTo>
                      <a:pt x="1595" y="7624"/>
                      <a:pt x="1607" y="7628"/>
                      <a:pt x="1619" y="7628"/>
                    </a:cubicBezTo>
                    <a:cubicBezTo>
                      <a:pt x="1948" y="7628"/>
                      <a:pt x="2770" y="4867"/>
                      <a:pt x="2770" y="4867"/>
                    </a:cubicBezTo>
                    <a:cubicBezTo>
                      <a:pt x="2770" y="4867"/>
                      <a:pt x="2886" y="7110"/>
                      <a:pt x="3218" y="7168"/>
                    </a:cubicBezTo>
                    <a:cubicBezTo>
                      <a:pt x="3222" y="7169"/>
                      <a:pt x="3226" y="7170"/>
                      <a:pt x="3230" y="7170"/>
                    </a:cubicBezTo>
                    <a:cubicBezTo>
                      <a:pt x="3559" y="7170"/>
                      <a:pt x="3973" y="4771"/>
                      <a:pt x="3973" y="4771"/>
                    </a:cubicBezTo>
                    <a:cubicBezTo>
                      <a:pt x="3973" y="4771"/>
                      <a:pt x="4747" y="5690"/>
                      <a:pt x="4997" y="6344"/>
                    </a:cubicBezTo>
                    <a:cubicBezTo>
                      <a:pt x="4997" y="6344"/>
                      <a:pt x="5436" y="6062"/>
                      <a:pt x="4972" y="4755"/>
                    </a:cubicBezTo>
                    <a:cubicBezTo>
                      <a:pt x="4509" y="3447"/>
                      <a:pt x="5506" y="2302"/>
                      <a:pt x="5262" y="834"/>
                    </a:cubicBezTo>
                    <a:cubicBezTo>
                      <a:pt x="5161" y="235"/>
                      <a:pt x="4657" y="0"/>
                      <a:pt x="40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8"/>
              <p:cNvSpPr/>
              <p:nvPr/>
            </p:nvSpPr>
            <p:spPr>
              <a:xfrm>
                <a:off x="3420163" y="3708340"/>
                <a:ext cx="50653" cy="65330"/>
              </a:xfrm>
              <a:custGeom>
                <a:avLst/>
                <a:gdLst/>
                <a:ahLst/>
                <a:cxnLst/>
                <a:rect l="l" t="t" r="r" b="b"/>
                <a:pathLst>
                  <a:path w="3717" h="4794" extrusionOk="0">
                    <a:moveTo>
                      <a:pt x="2664" y="0"/>
                    </a:moveTo>
                    <a:lnTo>
                      <a:pt x="0" y="372"/>
                    </a:lnTo>
                    <a:cubicBezTo>
                      <a:pt x="0" y="372"/>
                      <a:pt x="1362" y="1732"/>
                      <a:pt x="1928" y="2291"/>
                    </a:cubicBezTo>
                    <a:cubicBezTo>
                      <a:pt x="2493" y="2852"/>
                      <a:pt x="3025" y="4653"/>
                      <a:pt x="3511" y="4793"/>
                    </a:cubicBezTo>
                    <a:cubicBezTo>
                      <a:pt x="3511" y="4793"/>
                      <a:pt x="3717" y="1516"/>
                      <a:pt x="26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8"/>
              <p:cNvSpPr/>
              <p:nvPr/>
            </p:nvSpPr>
            <p:spPr>
              <a:xfrm>
                <a:off x="2915021" y="2970125"/>
                <a:ext cx="123969" cy="774804"/>
              </a:xfrm>
              <a:custGeom>
                <a:avLst/>
                <a:gdLst/>
                <a:ahLst/>
                <a:cxnLst/>
                <a:rect l="l" t="t" r="r" b="b"/>
                <a:pathLst>
                  <a:path w="9097" h="57363" extrusionOk="0">
                    <a:moveTo>
                      <a:pt x="4000" y="1"/>
                    </a:moveTo>
                    <a:cubicBezTo>
                      <a:pt x="0" y="4260"/>
                      <a:pt x="2286" y="12215"/>
                      <a:pt x="4000" y="27146"/>
                    </a:cubicBezTo>
                    <a:lnTo>
                      <a:pt x="2065" y="57331"/>
                    </a:lnTo>
                    <a:cubicBezTo>
                      <a:pt x="2065" y="57331"/>
                      <a:pt x="2277" y="57363"/>
                      <a:pt x="2605" y="57363"/>
                    </a:cubicBezTo>
                    <a:cubicBezTo>
                      <a:pt x="3303" y="57363"/>
                      <a:pt x="4527" y="57222"/>
                      <a:pt x="5370" y="56347"/>
                    </a:cubicBezTo>
                    <a:lnTo>
                      <a:pt x="9096" y="28461"/>
                    </a:lnTo>
                    <a:lnTo>
                      <a:pt x="9096" y="6235"/>
                    </a:lnTo>
                    <a:lnTo>
                      <a:pt x="400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8"/>
              <p:cNvSpPr/>
              <p:nvPr/>
            </p:nvSpPr>
            <p:spPr>
              <a:xfrm>
                <a:off x="3659285" y="3488093"/>
                <a:ext cx="400662" cy="1086466"/>
              </a:xfrm>
              <a:custGeom>
                <a:avLst/>
                <a:gdLst/>
                <a:ahLst/>
                <a:cxnLst/>
                <a:rect l="l" t="t" r="r" b="b"/>
                <a:pathLst>
                  <a:path w="29401" h="79726" extrusionOk="0">
                    <a:moveTo>
                      <a:pt x="8066" y="1"/>
                    </a:moveTo>
                    <a:cubicBezTo>
                      <a:pt x="4510" y="1"/>
                      <a:pt x="0" y="12247"/>
                      <a:pt x="0" y="12247"/>
                    </a:cubicBezTo>
                    <a:cubicBezTo>
                      <a:pt x="0" y="12247"/>
                      <a:pt x="5519" y="27380"/>
                      <a:pt x="6212" y="33433"/>
                    </a:cubicBezTo>
                    <a:cubicBezTo>
                      <a:pt x="6907" y="39487"/>
                      <a:pt x="8035" y="42169"/>
                      <a:pt x="11536" y="48922"/>
                    </a:cubicBezTo>
                    <a:cubicBezTo>
                      <a:pt x="15943" y="57423"/>
                      <a:pt x="18479" y="67971"/>
                      <a:pt x="19216" y="71061"/>
                    </a:cubicBezTo>
                    <a:cubicBezTo>
                      <a:pt x="19204" y="71322"/>
                      <a:pt x="19143" y="71541"/>
                      <a:pt x="19070" y="71792"/>
                    </a:cubicBezTo>
                    <a:cubicBezTo>
                      <a:pt x="18805" y="72697"/>
                      <a:pt x="18195" y="74586"/>
                      <a:pt x="17992" y="75404"/>
                    </a:cubicBezTo>
                    <a:cubicBezTo>
                      <a:pt x="17749" y="76420"/>
                      <a:pt x="18554" y="79134"/>
                      <a:pt x="18786" y="79725"/>
                    </a:cubicBezTo>
                    <a:lnTo>
                      <a:pt x="19447" y="79725"/>
                    </a:lnTo>
                    <a:cubicBezTo>
                      <a:pt x="19462" y="79230"/>
                      <a:pt x="19546" y="77126"/>
                      <a:pt x="20076" y="76664"/>
                    </a:cubicBezTo>
                    <a:cubicBezTo>
                      <a:pt x="20076" y="76664"/>
                      <a:pt x="20240" y="76633"/>
                      <a:pt x="20494" y="76633"/>
                    </a:cubicBezTo>
                    <a:cubicBezTo>
                      <a:pt x="21058" y="76633"/>
                      <a:pt x="22060" y="76785"/>
                      <a:pt x="22671" y="77764"/>
                    </a:cubicBezTo>
                    <a:cubicBezTo>
                      <a:pt x="23104" y="78460"/>
                      <a:pt x="23475" y="78903"/>
                      <a:pt x="23766" y="79191"/>
                    </a:cubicBezTo>
                    <a:lnTo>
                      <a:pt x="29400" y="79191"/>
                    </a:lnTo>
                    <a:cubicBezTo>
                      <a:pt x="29250" y="78983"/>
                      <a:pt x="29086" y="78794"/>
                      <a:pt x="28909" y="78646"/>
                    </a:cubicBezTo>
                    <a:cubicBezTo>
                      <a:pt x="28321" y="78149"/>
                      <a:pt x="27664" y="77953"/>
                      <a:pt x="27536" y="77920"/>
                    </a:cubicBezTo>
                    <a:cubicBezTo>
                      <a:pt x="27527" y="77918"/>
                      <a:pt x="27517" y="77914"/>
                      <a:pt x="27510" y="77910"/>
                    </a:cubicBezTo>
                    <a:cubicBezTo>
                      <a:pt x="26477" y="77075"/>
                      <a:pt x="23830" y="73504"/>
                      <a:pt x="23286" y="71710"/>
                    </a:cubicBezTo>
                    <a:cubicBezTo>
                      <a:pt x="20431" y="62299"/>
                      <a:pt x="15631" y="39842"/>
                      <a:pt x="15096" y="36638"/>
                    </a:cubicBezTo>
                    <a:cubicBezTo>
                      <a:pt x="14562" y="33433"/>
                      <a:pt x="14135" y="17378"/>
                      <a:pt x="10943" y="4290"/>
                    </a:cubicBezTo>
                    <a:cubicBezTo>
                      <a:pt x="10186" y="1185"/>
                      <a:pt x="9172" y="1"/>
                      <a:pt x="80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8"/>
              <p:cNvSpPr/>
              <p:nvPr/>
            </p:nvSpPr>
            <p:spPr>
              <a:xfrm>
                <a:off x="3465461" y="3604008"/>
                <a:ext cx="192420" cy="955915"/>
              </a:xfrm>
              <a:custGeom>
                <a:avLst/>
                <a:gdLst/>
                <a:ahLst/>
                <a:cxnLst/>
                <a:rect l="l" t="t" r="r" b="b"/>
                <a:pathLst>
                  <a:path w="14120" h="70146" extrusionOk="0">
                    <a:moveTo>
                      <a:pt x="854" y="1"/>
                    </a:moveTo>
                    <a:lnTo>
                      <a:pt x="854" y="1"/>
                    </a:lnTo>
                    <a:cubicBezTo>
                      <a:pt x="0" y="13343"/>
                      <a:pt x="2529" y="16653"/>
                      <a:pt x="3511" y="22139"/>
                    </a:cubicBezTo>
                    <a:cubicBezTo>
                      <a:pt x="4255" y="26290"/>
                      <a:pt x="2140" y="32304"/>
                      <a:pt x="4273" y="38990"/>
                    </a:cubicBezTo>
                    <a:cubicBezTo>
                      <a:pt x="5692" y="43441"/>
                      <a:pt x="8846" y="62312"/>
                      <a:pt x="8846" y="62312"/>
                    </a:cubicBezTo>
                    <a:lnTo>
                      <a:pt x="8846" y="70145"/>
                    </a:lnTo>
                    <a:lnTo>
                      <a:pt x="14119" y="70145"/>
                    </a:lnTo>
                    <a:cubicBezTo>
                      <a:pt x="14119" y="70145"/>
                      <a:pt x="12041" y="61476"/>
                      <a:pt x="12041" y="58217"/>
                    </a:cubicBezTo>
                    <a:cubicBezTo>
                      <a:pt x="12041" y="44152"/>
                      <a:pt x="10101" y="27384"/>
                      <a:pt x="10390" y="21008"/>
                    </a:cubicBezTo>
                    <a:cubicBezTo>
                      <a:pt x="10671" y="14777"/>
                      <a:pt x="12763" y="2492"/>
                      <a:pt x="12763" y="2492"/>
                    </a:cubicBezTo>
                    <a:lnTo>
                      <a:pt x="85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8"/>
              <p:cNvSpPr/>
              <p:nvPr/>
            </p:nvSpPr>
            <p:spPr>
              <a:xfrm>
                <a:off x="2977408" y="3342739"/>
                <a:ext cx="329363" cy="1075715"/>
              </a:xfrm>
              <a:custGeom>
                <a:avLst/>
                <a:gdLst/>
                <a:ahLst/>
                <a:cxnLst/>
                <a:rect l="l" t="t" r="r" b="b"/>
                <a:pathLst>
                  <a:path w="24169" h="79641" extrusionOk="0">
                    <a:moveTo>
                      <a:pt x="24168" y="0"/>
                    </a:moveTo>
                    <a:lnTo>
                      <a:pt x="8897" y="711"/>
                    </a:lnTo>
                    <a:cubicBezTo>
                      <a:pt x="8897" y="711"/>
                      <a:pt x="1" y="8103"/>
                      <a:pt x="2336" y="21260"/>
                    </a:cubicBezTo>
                    <a:cubicBezTo>
                      <a:pt x="2336" y="21260"/>
                      <a:pt x="2327" y="21395"/>
                      <a:pt x="2316" y="21632"/>
                    </a:cubicBezTo>
                    <a:cubicBezTo>
                      <a:pt x="1944" y="27825"/>
                      <a:pt x="2309" y="31823"/>
                      <a:pt x="2902" y="34894"/>
                    </a:cubicBezTo>
                    <a:cubicBezTo>
                      <a:pt x="3556" y="38282"/>
                      <a:pt x="4483" y="40548"/>
                      <a:pt x="4993" y="43400"/>
                    </a:cubicBezTo>
                    <a:cubicBezTo>
                      <a:pt x="5737" y="47551"/>
                      <a:pt x="3622" y="53563"/>
                      <a:pt x="5755" y="60249"/>
                    </a:cubicBezTo>
                    <a:cubicBezTo>
                      <a:pt x="6764" y="63414"/>
                      <a:pt x="8650" y="73862"/>
                      <a:pt x="9656" y="79641"/>
                    </a:cubicBezTo>
                    <a:lnTo>
                      <a:pt x="13527" y="79641"/>
                    </a:lnTo>
                    <a:cubicBezTo>
                      <a:pt x="13526" y="79586"/>
                      <a:pt x="13525" y="79529"/>
                      <a:pt x="13525" y="79477"/>
                    </a:cubicBezTo>
                    <a:cubicBezTo>
                      <a:pt x="13525" y="65412"/>
                      <a:pt x="11585" y="48643"/>
                      <a:pt x="11872" y="42267"/>
                    </a:cubicBezTo>
                    <a:cubicBezTo>
                      <a:pt x="11994" y="39581"/>
                      <a:pt x="12452" y="35768"/>
                      <a:pt x="12934" y="32300"/>
                    </a:cubicBezTo>
                    <a:cubicBezTo>
                      <a:pt x="12937" y="32284"/>
                      <a:pt x="14776" y="20443"/>
                      <a:pt x="16230" y="19584"/>
                    </a:cubicBezTo>
                    <a:cubicBezTo>
                      <a:pt x="17105" y="19066"/>
                      <a:pt x="24168" y="0"/>
                      <a:pt x="241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8"/>
              <p:cNvSpPr/>
              <p:nvPr/>
            </p:nvSpPr>
            <p:spPr>
              <a:xfrm>
                <a:off x="3419059" y="2655657"/>
                <a:ext cx="268503" cy="230768"/>
              </a:xfrm>
              <a:custGeom>
                <a:avLst/>
                <a:gdLst/>
                <a:ahLst/>
                <a:cxnLst/>
                <a:rect l="l" t="t" r="r" b="b"/>
                <a:pathLst>
                  <a:path w="19703" h="16934" extrusionOk="0">
                    <a:moveTo>
                      <a:pt x="11596" y="1"/>
                    </a:moveTo>
                    <a:cubicBezTo>
                      <a:pt x="9181" y="1"/>
                      <a:pt x="7031" y="721"/>
                      <a:pt x="7031" y="721"/>
                    </a:cubicBezTo>
                    <a:cubicBezTo>
                      <a:pt x="1" y="4304"/>
                      <a:pt x="7005" y="16731"/>
                      <a:pt x="13011" y="16931"/>
                    </a:cubicBezTo>
                    <a:cubicBezTo>
                      <a:pt x="13069" y="16933"/>
                      <a:pt x="13126" y="16934"/>
                      <a:pt x="13184" y="16934"/>
                    </a:cubicBezTo>
                    <a:cubicBezTo>
                      <a:pt x="17927" y="16934"/>
                      <a:pt x="19703" y="10358"/>
                      <a:pt x="17903" y="4062"/>
                    </a:cubicBezTo>
                    <a:cubicBezTo>
                      <a:pt x="16968" y="797"/>
                      <a:pt x="14136" y="1"/>
                      <a:pt x="115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8"/>
              <p:cNvSpPr/>
              <p:nvPr/>
            </p:nvSpPr>
            <p:spPr>
              <a:xfrm>
                <a:off x="3506834" y="2826532"/>
                <a:ext cx="122797" cy="133100"/>
              </a:xfrm>
              <a:custGeom>
                <a:avLst/>
                <a:gdLst/>
                <a:ahLst/>
                <a:cxnLst/>
                <a:rect l="l" t="t" r="r" b="b"/>
                <a:pathLst>
                  <a:path w="9011" h="9767" extrusionOk="0">
                    <a:moveTo>
                      <a:pt x="254" y="378"/>
                    </a:moveTo>
                    <a:lnTo>
                      <a:pt x="254" y="378"/>
                    </a:lnTo>
                    <a:cubicBezTo>
                      <a:pt x="254" y="378"/>
                      <a:pt x="1393" y="4131"/>
                      <a:pt x="0" y="8415"/>
                    </a:cubicBezTo>
                    <a:cubicBezTo>
                      <a:pt x="0" y="8415"/>
                      <a:pt x="1922" y="9766"/>
                      <a:pt x="4350" y="9766"/>
                    </a:cubicBezTo>
                    <a:cubicBezTo>
                      <a:pt x="5443" y="9766"/>
                      <a:pt x="6640" y="9492"/>
                      <a:pt x="7810" y="8696"/>
                    </a:cubicBezTo>
                    <a:cubicBezTo>
                      <a:pt x="9011" y="7879"/>
                      <a:pt x="8220" y="7086"/>
                      <a:pt x="8220" y="7086"/>
                    </a:cubicBezTo>
                    <a:cubicBezTo>
                      <a:pt x="7047" y="6072"/>
                      <a:pt x="7436" y="4216"/>
                      <a:pt x="7436" y="4216"/>
                    </a:cubicBezTo>
                    <a:cubicBezTo>
                      <a:pt x="3407" y="1"/>
                      <a:pt x="1015" y="881"/>
                      <a:pt x="254" y="378"/>
                    </a:cubicBezTo>
                    <a:close/>
                  </a:path>
                </a:pathLst>
              </a:custGeom>
              <a:solidFill>
                <a:srgbClr val="F9AF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8"/>
              <p:cNvSpPr/>
              <p:nvPr/>
            </p:nvSpPr>
            <p:spPr>
              <a:xfrm>
                <a:off x="3104512" y="4487725"/>
                <a:ext cx="94248" cy="105680"/>
              </a:xfrm>
              <a:custGeom>
                <a:avLst/>
                <a:gdLst/>
                <a:ahLst/>
                <a:cxnLst/>
                <a:rect l="l" t="t" r="r" b="b"/>
                <a:pathLst>
                  <a:path w="6916" h="7824" extrusionOk="0">
                    <a:moveTo>
                      <a:pt x="2393" y="0"/>
                    </a:moveTo>
                    <a:cubicBezTo>
                      <a:pt x="1919" y="0"/>
                      <a:pt x="1438" y="136"/>
                      <a:pt x="1051" y="536"/>
                    </a:cubicBezTo>
                    <a:cubicBezTo>
                      <a:pt x="1051" y="536"/>
                      <a:pt x="289" y="2656"/>
                      <a:pt x="289" y="3813"/>
                    </a:cubicBezTo>
                    <a:cubicBezTo>
                      <a:pt x="289" y="4757"/>
                      <a:pt x="0" y="6704"/>
                      <a:pt x="133" y="7823"/>
                    </a:cubicBezTo>
                    <a:lnTo>
                      <a:pt x="6901" y="7822"/>
                    </a:lnTo>
                    <a:cubicBezTo>
                      <a:pt x="6916" y="6819"/>
                      <a:pt x="6854" y="4512"/>
                      <a:pt x="6274" y="4003"/>
                    </a:cubicBezTo>
                    <a:cubicBezTo>
                      <a:pt x="5453" y="3278"/>
                      <a:pt x="5324" y="2100"/>
                      <a:pt x="4380" y="613"/>
                    </a:cubicBezTo>
                    <a:cubicBezTo>
                      <a:pt x="4380" y="613"/>
                      <a:pt x="3400" y="0"/>
                      <a:pt x="23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8"/>
              <p:cNvSpPr/>
              <p:nvPr/>
            </p:nvSpPr>
            <p:spPr>
              <a:xfrm>
                <a:off x="3569098" y="4519885"/>
                <a:ext cx="97328" cy="54674"/>
              </a:xfrm>
              <a:custGeom>
                <a:avLst/>
                <a:gdLst/>
                <a:ahLst/>
                <a:cxnLst/>
                <a:rect l="l" t="t" r="r" b="b"/>
                <a:pathLst>
                  <a:path w="7142" h="4012" extrusionOk="0">
                    <a:moveTo>
                      <a:pt x="530" y="1"/>
                    </a:moveTo>
                    <a:cubicBezTo>
                      <a:pt x="1" y="954"/>
                      <a:pt x="373" y="4011"/>
                      <a:pt x="373" y="4011"/>
                    </a:cubicBezTo>
                    <a:lnTo>
                      <a:pt x="1988" y="4011"/>
                    </a:lnTo>
                    <a:lnTo>
                      <a:pt x="530" y="1"/>
                    </a:lnTo>
                    <a:close/>
                    <a:moveTo>
                      <a:pt x="4826" y="452"/>
                    </a:moveTo>
                    <a:cubicBezTo>
                      <a:pt x="4343" y="452"/>
                      <a:pt x="3149" y="4011"/>
                      <a:pt x="3149" y="4011"/>
                    </a:cubicBezTo>
                    <a:lnTo>
                      <a:pt x="7141" y="4011"/>
                    </a:lnTo>
                    <a:cubicBezTo>
                      <a:pt x="7141" y="4011"/>
                      <a:pt x="5317" y="595"/>
                      <a:pt x="4853" y="456"/>
                    </a:cubicBezTo>
                    <a:cubicBezTo>
                      <a:pt x="4844" y="453"/>
                      <a:pt x="4835" y="452"/>
                      <a:pt x="4826" y="45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8"/>
              <p:cNvSpPr/>
              <p:nvPr/>
            </p:nvSpPr>
            <p:spPr>
              <a:xfrm>
                <a:off x="3068262" y="3342665"/>
                <a:ext cx="419945" cy="1067354"/>
              </a:xfrm>
              <a:custGeom>
                <a:avLst/>
                <a:gdLst/>
                <a:ahLst/>
                <a:cxnLst/>
                <a:rect l="l" t="t" r="r" b="b"/>
                <a:pathLst>
                  <a:path w="30816" h="79022" extrusionOk="0">
                    <a:moveTo>
                      <a:pt x="17501" y="0"/>
                    </a:moveTo>
                    <a:lnTo>
                      <a:pt x="7299" y="239"/>
                    </a:lnTo>
                    <a:cubicBezTo>
                      <a:pt x="7712" y="8191"/>
                      <a:pt x="1" y="16775"/>
                      <a:pt x="9390" y="25972"/>
                    </a:cubicBezTo>
                    <a:cubicBezTo>
                      <a:pt x="10612" y="29408"/>
                      <a:pt x="14664" y="41055"/>
                      <a:pt x="15252" y="46185"/>
                    </a:cubicBezTo>
                    <a:cubicBezTo>
                      <a:pt x="15946" y="52238"/>
                      <a:pt x="17073" y="54921"/>
                      <a:pt x="20574" y="61674"/>
                    </a:cubicBezTo>
                    <a:cubicBezTo>
                      <a:pt x="23605" y="67518"/>
                      <a:pt x="25749" y="74330"/>
                      <a:pt x="27034" y="79021"/>
                    </a:cubicBezTo>
                    <a:lnTo>
                      <a:pt x="30816" y="79022"/>
                    </a:lnTo>
                    <a:cubicBezTo>
                      <a:pt x="28030" y="68303"/>
                      <a:pt x="24582" y="52077"/>
                      <a:pt x="24136" y="49389"/>
                    </a:cubicBezTo>
                    <a:cubicBezTo>
                      <a:pt x="23846" y="47653"/>
                      <a:pt x="23587" y="42140"/>
                      <a:pt x="22903" y="35374"/>
                    </a:cubicBezTo>
                    <a:cubicBezTo>
                      <a:pt x="22725" y="27658"/>
                      <a:pt x="21835" y="10016"/>
                      <a:pt x="175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8"/>
              <p:cNvSpPr/>
              <p:nvPr/>
            </p:nvSpPr>
            <p:spPr>
              <a:xfrm>
                <a:off x="3433302" y="4484943"/>
                <a:ext cx="173355" cy="108462"/>
              </a:xfrm>
              <a:custGeom>
                <a:avLst/>
                <a:gdLst/>
                <a:ahLst/>
                <a:cxnLst/>
                <a:rect l="l" t="t" r="r" b="b"/>
                <a:pathLst>
                  <a:path w="12721" h="8030" extrusionOk="0">
                    <a:moveTo>
                      <a:pt x="1822" y="1"/>
                    </a:moveTo>
                    <a:cubicBezTo>
                      <a:pt x="1571" y="1"/>
                      <a:pt x="1318" y="67"/>
                      <a:pt x="1060" y="214"/>
                    </a:cubicBezTo>
                    <a:cubicBezTo>
                      <a:pt x="916" y="1764"/>
                      <a:pt x="446" y="2890"/>
                      <a:pt x="243" y="3708"/>
                    </a:cubicBezTo>
                    <a:cubicBezTo>
                      <a:pt x="0" y="4722"/>
                      <a:pt x="805" y="7438"/>
                      <a:pt x="1037" y="8029"/>
                    </a:cubicBezTo>
                    <a:lnTo>
                      <a:pt x="1698" y="8029"/>
                    </a:lnTo>
                    <a:cubicBezTo>
                      <a:pt x="1713" y="7534"/>
                      <a:pt x="1919" y="6176"/>
                      <a:pt x="2449" y="5715"/>
                    </a:cubicBezTo>
                    <a:cubicBezTo>
                      <a:pt x="2449" y="5715"/>
                      <a:pt x="2451" y="5714"/>
                      <a:pt x="2457" y="5714"/>
                    </a:cubicBezTo>
                    <a:cubicBezTo>
                      <a:pt x="2518" y="5714"/>
                      <a:pt x="2922" y="5735"/>
                      <a:pt x="3584" y="6248"/>
                    </a:cubicBezTo>
                    <a:cubicBezTo>
                      <a:pt x="4354" y="6846"/>
                      <a:pt x="5450" y="8029"/>
                      <a:pt x="6017" y="8029"/>
                    </a:cubicBezTo>
                    <a:lnTo>
                      <a:pt x="12720" y="8029"/>
                    </a:lnTo>
                    <a:cubicBezTo>
                      <a:pt x="12569" y="7821"/>
                      <a:pt x="12553" y="7405"/>
                      <a:pt x="11439" y="6738"/>
                    </a:cubicBezTo>
                    <a:cubicBezTo>
                      <a:pt x="10702" y="6348"/>
                      <a:pt x="9900" y="6287"/>
                      <a:pt x="9788" y="6223"/>
                    </a:cubicBezTo>
                    <a:cubicBezTo>
                      <a:pt x="9779" y="6220"/>
                      <a:pt x="9770" y="6216"/>
                      <a:pt x="9761" y="6213"/>
                    </a:cubicBezTo>
                    <a:cubicBezTo>
                      <a:pt x="9761" y="6213"/>
                      <a:pt x="9706" y="6225"/>
                      <a:pt x="9601" y="6225"/>
                    </a:cubicBezTo>
                    <a:cubicBezTo>
                      <a:pt x="9299" y="6225"/>
                      <a:pt x="8583" y="6118"/>
                      <a:pt x="7585" y="5278"/>
                    </a:cubicBezTo>
                    <a:cubicBezTo>
                      <a:pt x="5246" y="3308"/>
                      <a:pt x="3590" y="1"/>
                      <a:pt x="18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8"/>
              <p:cNvSpPr/>
              <p:nvPr/>
            </p:nvSpPr>
            <p:spPr>
              <a:xfrm>
                <a:off x="3387961" y="2904754"/>
                <a:ext cx="466524" cy="431188"/>
              </a:xfrm>
              <a:custGeom>
                <a:avLst/>
                <a:gdLst/>
                <a:ahLst/>
                <a:cxnLst/>
                <a:rect l="l" t="t" r="r" b="b"/>
                <a:pathLst>
                  <a:path w="34234" h="31641" extrusionOk="0">
                    <a:moveTo>
                      <a:pt x="21646" y="0"/>
                    </a:moveTo>
                    <a:cubicBezTo>
                      <a:pt x="21646" y="0"/>
                      <a:pt x="17464" y="548"/>
                      <a:pt x="12739" y="1644"/>
                    </a:cubicBezTo>
                    <a:cubicBezTo>
                      <a:pt x="11904" y="1837"/>
                      <a:pt x="11155" y="1907"/>
                      <a:pt x="10475" y="1907"/>
                    </a:cubicBezTo>
                    <a:cubicBezTo>
                      <a:pt x="8744" y="1907"/>
                      <a:pt x="7455" y="1458"/>
                      <a:pt x="6318" y="1458"/>
                    </a:cubicBezTo>
                    <a:cubicBezTo>
                      <a:pt x="5372" y="1458"/>
                      <a:pt x="4531" y="1769"/>
                      <a:pt x="3627" y="2908"/>
                    </a:cubicBezTo>
                    <a:cubicBezTo>
                      <a:pt x="1" y="7483"/>
                      <a:pt x="5902" y="15913"/>
                      <a:pt x="9008" y="20283"/>
                    </a:cubicBezTo>
                    <a:cubicBezTo>
                      <a:pt x="10166" y="21912"/>
                      <a:pt x="12609" y="26430"/>
                      <a:pt x="13102" y="30764"/>
                    </a:cubicBezTo>
                    <a:cubicBezTo>
                      <a:pt x="13102" y="30764"/>
                      <a:pt x="16117" y="31640"/>
                      <a:pt x="20068" y="31640"/>
                    </a:cubicBezTo>
                    <a:cubicBezTo>
                      <a:pt x="22632" y="31640"/>
                      <a:pt x="25590" y="31271"/>
                      <a:pt x="28373" y="30054"/>
                    </a:cubicBezTo>
                    <a:lnTo>
                      <a:pt x="28901" y="19993"/>
                    </a:lnTo>
                    <a:cubicBezTo>
                      <a:pt x="28901" y="19993"/>
                      <a:pt x="34234" y="8849"/>
                      <a:pt x="216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8"/>
              <p:cNvSpPr/>
              <p:nvPr/>
            </p:nvSpPr>
            <p:spPr>
              <a:xfrm>
                <a:off x="2924860" y="2924230"/>
                <a:ext cx="403796" cy="712591"/>
              </a:xfrm>
              <a:custGeom>
                <a:avLst/>
                <a:gdLst/>
                <a:ahLst/>
                <a:cxnLst/>
                <a:rect l="l" t="t" r="r" b="b"/>
                <a:pathLst>
                  <a:path w="29631" h="52757" extrusionOk="0">
                    <a:moveTo>
                      <a:pt x="19718" y="0"/>
                    </a:moveTo>
                    <a:cubicBezTo>
                      <a:pt x="17347" y="0"/>
                      <a:pt x="14219" y="634"/>
                      <a:pt x="9913" y="1881"/>
                    </a:cubicBezTo>
                    <a:cubicBezTo>
                      <a:pt x="9913" y="1881"/>
                      <a:pt x="8269" y="1698"/>
                      <a:pt x="6600" y="1698"/>
                    </a:cubicBezTo>
                    <a:cubicBezTo>
                      <a:pt x="5336" y="1698"/>
                      <a:pt x="4058" y="1803"/>
                      <a:pt x="3469" y="2172"/>
                    </a:cubicBezTo>
                    <a:cubicBezTo>
                      <a:pt x="1022" y="3710"/>
                      <a:pt x="0" y="8617"/>
                      <a:pt x="2137" y="13657"/>
                    </a:cubicBezTo>
                    <a:cubicBezTo>
                      <a:pt x="4272" y="18698"/>
                      <a:pt x="7329" y="26538"/>
                      <a:pt x="7329" y="26538"/>
                    </a:cubicBezTo>
                    <a:cubicBezTo>
                      <a:pt x="7329" y="26538"/>
                      <a:pt x="6317" y="43384"/>
                      <a:pt x="3468" y="51040"/>
                    </a:cubicBezTo>
                    <a:cubicBezTo>
                      <a:pt x="3468" y="51040"/>
                      <a:pt x="8089" y="52756"/>
                      <a:pt x="14130" y="52756"/>
                    </a:cubicBezTo>
                    <a:cubicBezTo>
                      <a:pt x="18100" y="52756"/>
                      <a:pt x="22683" y="52015"/>
                      <a:pt x="26972" y="49559"/>
                    </a:cubicBezTo>
                    <a:cubicBezTo>
                      <a:pt x="26972" y="49559"/>
                      <a:pt x="29630" y="10243"/>
                      <a:pt x="26972" y="4888"/>
                    </a:cubicBezTo>
                    <a:cubicBezTo>
                      <a:pt x="25342" y="1602"/>
                      <a:pt x="23487" y="0"/>
                      <a:pt x="197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8"/>
              <p:cNvSpPr/>
              <p:nvPr/>
            </p:nvSpPr>
            <p:spPr>
              <a:xfrm>
                <a:off x="3171014" y="2924598"/>
                <a:ext cx="524223" cy="249381"/>
              </a:xfrm>
              <a:custGeom>
                <a:avLst/>
                <a:gdLst/>
                <a:ahLst/>
                <a:cxnLst/>
                <a:rect l="l" t="t" r="r" b="b"/>
                <a:pathLst>
                  <a:path w="38468" h="18463" extrusionOk="0">
                    <a:moveTo>
                      <a:pt x="3917" y="1"/>
                    </a:moveTo>
                    <a:cubicBezTo>
                      <a:pt x="3674" y="1"/>
                      <a:pt x="3446" y="30"/>
                      <a:pt x="3234" y="90"/>
                    </a:cubicBezTo>
                    <a:cubicBezTo>
                      <a:pt x="0" y="1016"/>
                      <a:pt x="463" y="6037"/>
                      <a:pt x="3234" y="8762"/>
                    </a:cubicBezTo>
                    <a:cubicBezTo>
                      <a:pt x="6004" y="11489"/>
                      <a:pt x="17934" y="18147"/>
                      <a:pt x="21417" y="18457"/>
                    </a:cubicBezTo>
                    <a:cubicBezTo>
                      <a:pt x="21460" y="18460"/>
                      <a:pt x="21503" y="18462"/>
                      <a:pt x="21548" y="18462"/>
                    </a:cubicBezTo>
                    <a:cubicBezTo>
                      <a:pt x="25219" y="18462"/>
                      <a:pt x="38182" y="6103"/>
                      <a:pt x="38182" y="6103"/>
                    </a:cubicBezTo>
                    <a:cubicBezTo>
                      <a:pt x="38182" y="6103"/>
                      <a:pt x="38468" y="4744"/>
                      <a:pt x="37074" y="4558"/>
                    </a:cubicBezTo>
                    <a:lnTo>
                      <a:pt x="20873" y="13037"/>
                    </a:lnTo>
                    <a:cubicBezTo>
                      <a:pt x="20873" y="13037"/>
                      <a:pt x="9074" y="1"/>
                      <a:pt x="39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8"/>
              <p:cNvSpPr/>
              <p:nvPr/>
            </p:nvSpPr>
            <p:spPr>
              <a:xfrm>
                <a:off x="2921317" y="2645691"/>
                <a:ext cx="309140" cy="523790"/>
              </a:xfrm>
              <a:custGeom>
                <a:avLst/>
                <a:gdLst/>
                <a:ahLst/>
                <a:cxnLst/>
                <a:rect l="l" t="t" r="r" b="b"/>
                <a:pathLst>
                  <a:path w="22685" h="38779" extrusionOk="0">
                    <a:moveTo>
                      <a:pt x="11643" y="1"/>
                    </a:moveTo>
                    <a:cubicBezTo>
                      <a:pt x="9340" y="1"/>
                      <a:pt x="6845" y="739"/>
                      <a:pt x="5136" y="3310"/>
                    </a:cubicBezTo>
                    <a:cubicBezTo>
                      <a:pt x="2637" y="7070"/>
                      <a:pt x="5136" y="12522"/>
                      <a:pt x="5136" y="12522"/>
                    </a:cubicBezTo>
                    <a:cubicBezTo>
                      <a:pt x="5136" y="12522"/>
                      <a:pt x="1735" y="15186"/>
                      <a:pt x="867" y="21753"/>
                    </a:cubicBezTo>
                    <a:cubicBezTo>
                      <a:pt x="0" y="28319"/>
                      <a:pt x="3205" y="32225"/>
                      <a:pt x="3205" y="32225"/>
                    </a:cubicBezTo>
                    <a:cubicBezTo>
                      <a:pt x="3205" y="32225"/>
                      <a:pt x="2493" y="36758"/>
                      <a:pt x="7707" y="38463"/>
                    </a:cubicBezTo>
                    <a:cubicBezTo>
                      <a:pt x="8362" y="38677"/>
                      <a:pt x="9030" y="38779"/>
                      <a:pt x="9693" y="38779"/>
                    </a:cubicBezTo>
                    <a:cubicBezTo>
                      <a:pt x="14310" y="38779"/>
                      <a:pt x="18735" y="33860"/>
                      <a:pt x="17516" y="27691"/>
                    </a:cubicBezTo>
                    <a:cubicBezTo>
                      <a:pt x="16122" y="20635"/>
                      <a:pt x="17336" y="14427"/>
                      <a:pt x="17336" y="14427"/>
                    </a:cubicBezTo>
                    <a:cubicBezTo>
                      <a:pt x="22292" y="12193"/>
                      <a:pt x="22685" y="6248"/>
                      <a:pt x="21931" y="3310"/>
                    </a:cubicBezTo>
                    <a:cubicBezTo>
                      <a:pt x="21477" y="1546"/>
                      <a:pt x="19976" y="1193"/>
                      <a:pt x="18849" y="1193"/>
                    </a:cubicBezTo>
                    <a:cubicBezTo>
                      <a:pt x="18100" y="1193"/>
                      <a:pt x="17516" y="1349"/>
                      <a:pt x="17516" y="1349"/>
                    </a:cubicBezTo>
                    <a:cubicBezTo>
                      <a:pt x="17516" y="1349"/>
                      <a:pt x="14754" y="1"/>
                      <a:pt x="116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8"/>
              <p:cNvSpPr/>
              <p:nvPr/>
            </p:nvSpPr>
            <p:spPr>
              <a:xfrm>
                <a:off x="4144083" y="2905708"/>
                <a:ext cx="101062" cy="81152"/>
              </a:xfrm>
              <a:custGeom>
                <a:avLst/>
                <a:gdLst/>
                <a:ahLst/>
                <a:cxnLst/>
                <a:rect l="l" t="t" r="r" b="b"/>
                <a:pathLst>
                  <a:path w="7416" h="5955" extrusionOk="0">
                    <a:moveTo>
                      <a:pt x="6456" y="1"/>
                    </a:moveTo>
                    <a:lnTo>
                      <a:pt x="6456" y="1"/>
                    </a:lnTo>
                    <a:cubicBezTo>
                      <a:pt x="5759" y="612"/>
                      <a:pt x="3141" y="1310"/>
                      <a:pt x="2356" y="1659"/>
                    </a:cubicBezTo>
                    <a:cubicBezTo>
                      <a:pt x="1570" y="2007"/>
                      <a:pt x="1" y="4398"/>
                      <a:pt x="1" y="4398"/>
                    </a:cubicBezTo>
                    <a:lnTo>
                      <a:pt x="1107" y="5943"/>
                    </a:lnTo>
                    <a:cubicBezTo>
                      <a:pt x="1260" y="5951"/>
                      <a:pt x="1409" y="5955"/>
                      <a:pt x="1551" y="5955"/>
                    </a:cubicBezTo>
                    <a:cubicBezTo>
                      <a:pt x="3145" y="5955"/>
                      <a:pt x="4100" y="5497"/>
                      <a:pt x="4100" y="5497"/>
                    </a:cubicBezTo>
                    <a:lnTo>
                      <a:pt x="4798" y="5587"/>
                    </a:lnTo>
                    <a:cubicBezTo>
                      <a:pt x="4811" y="5589"/>
                      <a:pt x="4824" y="5589"/>
                      <a:pt x="4836" y="5589"/>
                    </a:cubicBezTo>
                    <a:cubicBezTo>
                      <a:pt x="5521" y="5589"/>
                      <a:pt x="6190" y="3308"/>
                      <a:pt x="6019" y="2880"/>
                    </a:cubicBezTo>
                    <a:cubicBezTo>
                      <a:pt x="5846" y="2444"/>
                      <a:pt x="5061" y="1746"/>
                      <a:pt x="5061" y="1746"/>
                    </a:cubicBezTo>
                    <a:cubicBezTo>
                      <a:pt x="7415" y="349"/>
                      <a:pt x="6456" y="1"/>
                      <a:pt x="64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09" name="Google Shape;809;p38"/>
          <p:cNvSpPr txBox="1">
            <a:spLocks noGrp="1"/>
          </p:cNvSpPr>
          <p:nvPr>
            <p:ph type="title" idx="4294967295"/>
          </p:nvPr>
        </p:nvSpPr>
        <p:spPr>
          <a:xfrm>
            <a:off x="6157398" y="1572878"/>
            <a:ext cx="2315100" cy="56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solidFill>
                  <a:schemeClr val="accent6"/>
                </a:solidFill>
              </a:rPr>
              <a:t>Review</a:t>
            </a:r>
            <a:endParaRPr sz="2400" dirty="0">
              <a:solidFill>
                <a:schemeClr val="accent6"/>
              </a:solidFill>
            </a:endParaRPr>
          </a:p>
        </p:txBody>
      </p:sp>
      <p:sp>
        <p:nvSpPr>
          <p:cNvPr id="810" name="Google Shape;810;p38"/>
          <p:cNvSpPr txBox="1">
            <a:spLocks noGrp="1"/>
          </p:cNvSpPr>
          <p:nvPr>
            <p:ph type="subTitle" idx="4294967295"/>
          </p:nvPr>
        </p:nvSpPr>
        <p:spPr>
          <a:xfrm>
            <a:off x="6135253" y="2001993"/>
            <a:ext cx="2315100" cy="884432"/>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400" dirty="0">
                <a:latin typeface="HomepageBaukasten Book" pitchFamily="50" charset="0"/>
              </a:rPr>
              <a:t>Generate Reviews on the dishes you tried</a:t>
            </a:r>
            <a:endParaRPr sz="1400" dirty="0">
              <a:latin typeface="HomepageBaukasten Book" pitchFamily="50" charset="0"/>
            </a:endParaRPr>
          </a:p>
        </p:txBody>
      </p:sp>
      <p:sp>
        <p:nvSpPr>
          <p:cNvPr id="811" name="Google Shape;811;p38"/>
          <p:cNvSpPr txBox="1">
            <a:spLocks noGrp="1"/>
          </p:cNvSpPr>
          <p:nvPr>
            <p:ph type="title" idx="4294967295"/>
          </p:nvPr>
        </p:nvSpPr>
        <p:spPr>
          <a:xfrm>
            <a:off x="6147150" y="3333600"/>
            <a:ext cx="2315100" cy="56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solidFill>
                  <a:schemeClr val="accent6"/>
                </a:solidFill>
              </a:rPr>
              <a:t>Pay</a:t>
            </a:r>
            <a:endParaRPr sz="2400" dirty="0">
              <a:solidFill>
                <a:schemeClr val="accent6"/>
              </a:solidFill>
            </a:endParaRPr>
          </a:p>
        </p:txBody>
      </p:sp>
      <p:sp>
        <p:nvSpPr>
          <p:cNvPr id="812" name="Google Shape;812;p38"/>
          <p:cNvSpPr txBox="1">
            <a:spLocks noGrp="1"/>
          </p:cNvSpPr>
          <p:nvPr>
            <p:ph type="subTitle" idx="4294967295"/>
          </p:nvPr>
        </p:nvSpPr>
        <p:spPr>
          <a:xfrm>
            <a:off x="6147150" y="3772867"/>
            <a:ext cx="2315100" cy="787056"/>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400" dirty="0">
                <a:latin typeface="HomepageBaukasten Book" pitchFamily="50" charset="0"/>
              </a:rPr>
              <a:t>Pay for the ordered through different paying platforms</a:t>
            </a:r>
            <a:endParaRPr sz="1400" dirty="0">
              <a:latin typeface="HomepageBaukasten Book" pitchFamily="50" charset="0"/>
            </a:endParaRPr>
          </a:p>
        </p:txBody>
      </p:sp>
      <p:sp>
        <p:nvSpPr>
          <p:cNvPr id="813" name="Google Shape;813;p38"/>
          <p:cNvSpPr txBox="1">
            <a:spLocks noGrp="1"/>
          </p:cNvSpPr>
          <p:nvPr>
            <p:ph type="title" idx="4294967295"/>
          </p:nvPr>
        </p:nvSpPr>
        <p:spPr>
          <a:xfrm>
            <a:off x="406205" y="1670618"/>
            <a:ext cx="2315100" cy="563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2400" dirty="0">
                <a:solidFill>
                  <a:schemeClr val="accent6"/>
                </a:solidFill>
              </a:rPr>
              <a:t>Select</a:t>
            </a:r>
            <a:endParaRPr sz="2400" dirty="0">
              <a:solidFill>
                <a:schemeClr val="accent6"/>
              </a:solidFill>
            </a:endParaRPr>
          </a:p>
        </p:txBody>
      </p:sp>
      <p:sp>
        <p:nvSpPr>
          <p:cNvPr id="814" name="Google Shape;814;p38"/>
          <p:cNvSpPr txBox="1">
            <a:spLocks noGrp="1"/>
          </p:cNvSpPr>
          <p:nvPr>
            <p:ph type="subTitle" idx="4294967295"/>
          </p:nvPr>
        </p:nvSpPr>
        <p:spPr>
          <a:xfrm>
            <a:off x="419113" y="2109474"/>
            <a:ext cx="2315100" cy="1126886"/>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US" sz="1400" dirty="0">
                <a:latin typeface="HomepageBaukasten Book" pitchFamily="50" charset="0"/>
              </a:rPr>
              <a:t>Select amongst many dishes campus canteens has to offer</a:t>
            </a:r>
            <a:endParaRPr sz="1400" dirty="0">
              <a:latin typeface="HomepageBaukasten Book" pitchFamily="50" charset="0"/>
            </a:endParaRPr>
          </a:p>
        </p:txBody>
      </p:sp>
      <p:sp>
        <p:nvSpPr>
          <p:cNvPr id="815" name="Google Shape;815;p38"/>
          <p:cNvSpPr txBox="1">
            <a:spLocks noGrp="1"/>
          </p:cNvSpPr>
          <p:nvPr>
            <p:ph type="title" idx="4294967295"/>
          </p:nvPr>
        </p:nvSpPr>
        <p:spPr>
          <a:xfrm>
            <a:off x="398520" y="3455993"/>
            <a:ext cx="2315100" cy="563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2400" dirty="0">
                <a:solidFill>
                  <a:schemeClr val="accent6"/>
                </a:solidFill>
              </a:rPr>
              <a:t>Order</a:t>
            </a:r>
            <a:endParaRPr sz="2400" dirty="0">
              <a:solidFill>
                <a:schemeClr val="accent6"/>
              </a:solidFill>
            </a:endParaRPr>
          </a:p>
        </p:txBody>
      </p:sp>
      <p:sp>
        <p:nvSpPr>
          <p:cNvPr id="816" name="Google Shape;816;p38"/>
          <p:cNvSpPr txBox="1">
            <a:spLocks noGrp="1"/>
          </p:cNvSpPr>
          <p:nvPr>
            <p:ph type="subTitle" idx="4294967295"/>
          </p:nvPr>
        </p:nvSpPr>
        <p:spPr>
          <a:xfrm>
            <a:off x="398520" y="3895260"/>
            <a:ext cx="2315100" cy="6378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US" sz="1400" dirty="0">
                <a:latin typeface="HomepageBaukasten Book" pitchFamily="50" charset="0"/>
              </a:rPr>
              <a:t>Order the desired dishes you want</a:t>
            </a:r>
            <a:endParaRPr sz="1400" dirty="0">
              <a:latin typeface="HomepageBaukasten Book" pitchFamily="50" charset="0"/>
            </a:endParaRPr>
          </a:p>
        </p:txBody>
      </p:sp>
      <p:pic>
        <p:nvPicPr>
          <p:cNvPr id="3" name="Picture 2">
            <a:extLst>
              <a:ext uri="{FF2B5EF4-FFF2-40B4-BE49-F238E27FC236}">
                <a16:creationId xmlns:a16="http://schemas.microsoft.com/office/drawing/2014/main" id="{A9B59654-4BEE-44A9-ABD7-49353C31A32D}"/>
              </a:ext>
            </a:extLst>
          </p:cNvPr>
          <p:cNvPicPr>
            <a:picLocks noChangeAspect="1"/>
          </p:cNvPicPr>
          <p:nvPr/>
        </p:nvPicPr>
        <p:blipFill>
          <a:blip r:embed="rId3"/>
          <a:stretch>
            <a:fillRect/>
          </a:stretch>
        </p:blipFill>
        <p:spPr>
          <a:xfrm>
            <a:off x="3757028" y="1990340"/>
            <a:ext cx="1382652" cy="245804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3"/>
        <p:cNvGrpSpPr/>
        <p:nvPr/>
      </p:nvGrpSpPr>
      <p:grpSpPr>
        <a:xfrm>
          <a:off x="0" y="0"/>
          <a:ext cx="0" cy="0"/>
          <a:chOff x="0" y="0"/>
          <a:chExt cx="0" cy="0"/>
        </a:xfrm>
      </p:grpSpPr>
      <p:sp>
        <p:nvSpPr>
          <p:cNvPr id="954" name="Google Shape;954;p44"/>
          <p:cNvSpPr txBox="1">
            <a:spLocks noGrp="1"/>
          </p:cNvSpPr>
          <p:nvPr>
            <p:ph type="subTitle" idx="1"/>
          </p:nvPr>
        </p:nvSpPr>
        <p:spPr>
          <a:xfrm>
            <a:off x="5208325" y="1199550"/>
            <a:ext cx="3111000" cy="145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Dishes through easy menu  scrolling</a:t>
            </a:r>
            <a:endParaRPr dirty="0"/>
          </a:p>
        </p:txBody>
      </p:sp>
      <p:grpSp>
        <p:nvGrpSpPr>
          <p:cNvPr id="955" name="Google Shape;955;p44"/>
          <p:cNvGrpSpPr/>
          <p:nvPr/>
        </p:nvGrpSpPr>
        <p:grpSpPr>
          <a:xfrm>
            <a:off x="203554" y="480066"/>
            <a:ext cx="3476720" cy="3724363"/>
            <a:chOff x="1809182" y="1060067"/>
            <a:chExt cx="1553147" cy="1663776"/>
          </a:xfrm>
        </p:grpSpPr>
        <p:sp>
          <p:nvSpPr>
            <p:cNvPr id="956" name="Google Shape;956;p44"/>
            <p:cNvSpPr/>
            <p:nvPr/>
          </p:nvSpPr>
          <p:spPr>
            <a:xfrm>
              <a:off x="1809182" y="1373883"/>
              <a:ext cx="1553147" cy="1349960"/>
            </a:xfrm>
            <a:custGeom>
              <a:avLst/>
              <a:gdLst/>
              <a:ahLst/>
              <a:cxnLst/>
              <a:rect l="l" t="t" r="r" b="b"/>
              <a:pathLst>
                <a:path w="14376" h="12495" extrusionOk="0">
                  <a:moveTo>
                    <a:pt x="7162" y="0"/>
                  </a:moveTo>
                  <a:cubicBezTo>
                    <a:pt x="3523" y="0"/>
                    <a:pt x="0" y="4267"/>
                    <a:pt x="998" y="8034"/>
                  </a:cubicBezTo>
                  <a:cubicBezTo>
                    <a:pt x="1672" y="10576"/>
                    <a:pt x="4194" y="12494"/>
                    <a:pt x="6817" y="12494"/>
                  </a:cubicBezTo>
                  <a:cubicBezTo>
                    <a:pt x="6883" y="12494"/>
                    <a:pt x="6950" y="12493"/>
                    <a:pt x="7017" y="12490"/>
                  </a:cubicBezTo>
                  <a:cubicBezTo>
                    <a:pt x="13009" y="12267"/>
                    <a:pt x="14375" y="4701"/>
                    <a:pt x="10223" y="1169"/>
                  </a:cubicBezTo>
                  <a:cubicBezTo>
                    <a:pt x="9263" y="352"/>
                    <a:pt x="8208" y="0"/>
                    <a:pt x="71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4"/>
            <p:cNvSpPr/>
            <p:nvPr/>
          </p:nvSpPr>
          <p:spPr>
            <a:xfrm>
              <a:off x="2209348" y="1060067"/>
              <a:ext cx="315697" cy="274390"/>
            </a:xfrm>
            <a:custGeom>
              <a:avLst/>
              <a:gdLst/>
              <a:ahLst/>
              <a:cxnLst/>
              <a:rect l="l" t="t" r="r" b="b"/>
              <a:pathLst>
                <a:path w="14376" h="12495" extrusionOk="0">
                  <a:moveTo>
                    <a:pt x="7162" y="0"/>
                  </a:moveTo>
                  <a:cubicBezTo>
                    <a:pt x="3523" y="0"/>
                    <a:pt x="0" y="4267"/>
                    <a:pt x="998" y="8034"/>
                  </a:cubicBezTo>
                  <a:cubicBezTo>
                    <a:pt x="1672" y="10576"/>
                    <a:pt x="4194" y="12494"/>
                    <a:pt x="6817" y="12494"/>
                  </a:cubicBezTo>
                  <a:cubicBezTo>
                    <a:pt x="6883" y="12494"/>
                    <a:pt x="6950" y="12493"/>
                    <a:pt x="7017" y="12490"/>
                  </a:cubicBezTo>
                  <a:cubicBezTo>
                    <a:pt x="13009" y="12267"/>
                    <a:pt x="14375" y="4701"/>
                    <a:pt x="10223" y="1169"/>
                  </a:cubicBezTo>
                  <a:cubicBezTo>
                    <a:pt x="9263" y="352"/>
                    <a:pt x="8208" y="0"/>
                    <a:pt x="71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8" name="Google Shape;958;p44"/>
          <p:cNvSpPr txBox="1">
            <a:spLocks noGrp="1"/>
          </p:cNvSpPr>
          <p:nvPr>
            <p:ph type="body" idx="2"/>
          </p:nvPr>
        </p:nvSpPr>
        <p:spPr>
          <a:xfrm>
            <a:off x="5208325" y="2778821"/>
            <a:ext cx="3111000" cy="1261551"/>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400" dirty="0">
                <a:latin typeface="HomepageBaukasten Book" pitchFamily="50" charset="0"/>
              </a:rPr>
              <a:t>Different menus for different canteens.</a:t>
            </a:r>
          </a:p>
          <a:p>
            <a:pPr marL="0" lvl="0" indent="0" algn="l" rtl="0">
              <a:spcBef>
                <a:spcPts val="0"/>
              </a:spcBef>
              <a:spcAft>
                <a:spcPts val="1600"/>
              </a:spcAft>
              <a:buNone/>
            </a:pPr>
            <a:r>
              <a:rPr lang="en-US" sz="1400" dirty="0">
                <a:latin typeface="HomepageBaukasten Book" pitchFamily="50" charset="0"/>
              </a:rPr>
              <a:t>All the canteen menus in one app and under one thumb.</a:t>
            </a:r>
          </a:p>
        </p:txBody>
      </p:sp>
      <p:pic>
        <p:nvPicPr>
          <p:cNvPr id="959" name="Google Shape;959;p44"/>
          <p:cNvPicPr preferRelativeResize="0"/>
          <p:nvPr/>
        </p:nvPicPr>
        <p:blipFill rotWithShape="1">
          <a:blip r:embed="rId3">
            <a:alphaModFix/>
          </a:blip>
          <a:srcRect l="22872" r="9197"/>
          <a:stretch/>
        </p:blipFill>
        <p:spPr>
          <a:xfrm>
            <a:off x="931625" y="743400"/>
            <a:ext cx="3726000" cy="3656700"/>
          </a:xfrm>
          <a:prstGeom prst="ellipse">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0"/>
        <p:cNvGrpSpPr/>
        <p:nvPr/>
      </p:nvGrpSpPr>
      <p:grpSpPr>
        <a:xfrm>
          <a:off x="0" y="0"/>
          <a:ext cx="0" cy="0"/>
          <a:chOff x="0" y="0"/>
          <a:chExt cx="0" cy="0"/>
        </a:xfrm>
      </p:grpSpPr>
      <p:sp>
        <p:nvSpPr>
          <p:cNvPr id="1011" name="Google Shape;1011;p46"/>
          <p:cNvSpPr txBox="1">
            <a:spLocks noGrp="1"/>
          </p:cNvSpPr>
          <p:nvPr>
            <p:ph type="title"/>
          </p:nvPr>
        </p:nvSpPr>
        <p:spPr>
          <a:xfrm>
            <a:off x="796050" y="201100"/>
            <a:ext cx="75519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Reviews</a:t>
            </a:r>
            <a:endParaRPr dirty="0"/>
          </a:p>
        </p:txBody>
      </p:sp>
      <p:grpSp>
        <p:nvGrpSpPr>
          <p:cNvPr id="1012" name="Google Shape;1012;p46"/>
          <p:cNvGrpSpPr/>
          <p:nvPr/>
        </p:nvGrpSpPr>
        <p:grpSpPr>
          <a:xfrm>
            <a:off x="1462701" y="1520235"/>
            <a:ext cx="1129515" cy="3604344"/>
            <a:chOff x="14762575" y="-1709450"/>
            <a:chExt cx="811550" cy="2589700"/>
          </a:xfrm>
        </p:grpSpPr>
        <p:sp>
          <p:nvSpPr>
            <p:cNvPr id="1013" name="Google Shape;1013;p46"/>
            <p:cNvSpPr/>
            <p:nvPr/>
          </p:nvSpPr>
          <p:spPr>
            <a:xfrm>
              <a:off x="14834800" y="747675"/>
              <a:ext cx="311925" cy="132575"/>
            </a:xfrm>
            <a:custGeom>
              <a:avLst/>
              <a:gdLst/>
              <a:ahLst/>
              <a:cxnLst/>
              <a:rect l="l" t="t" r="r" b="b"/>
              <a:pathLst>
                <a:path w="12477" h="5303" extrusionOk="0">
                  <a:moveTo>
                    <a:pt x="11946" y="0"/>
                  </a:moveTo>
                  <a:lnTo>
                    <a:pt x="9463" y="169"/>
                  </a:lnTo>
                  <a:lnTo>
                    <a:pt x="8523" y="1863"/>
                  </a:lnTo>
                  <a:cubicBezTo>
                    <a:pt x="8523" y="1863"/>
                    <a:pt x="8496" y="1862"/>
                    <a:pt x="8445" y="1862"/>
                  </a:cubicBezTo>
                  <a:cubicBezTo>
                    <a:pt x="7688" y="1862"/>
                    <a:pt x="1619" y="1944"/>
                    <a:pt x="1" y="4522"/>
                  </a:cubicBezTo>
                  <a:cubicBezTo>
                    <a:pt x="1" y="4522"/>
                    <a:pt x="3293" y="5302"/>
                    <a:pt x="6989" y="5302"/>
                  </a:cubicBezTo>
                  <a:cubicBezTo>
                    <a:pt x="8837" y="5302"/>
                    <a:pt x="10787" y="5107"/>
                    <a:pt x="12476" y="4522"/>
                  </a:cubicBezTo>
                  <a:cubicBezTo>
                    <a:pt x="12271" y="1607"/>
                    <a:pt x="11946" y="0"/>
                    <a:pt x="119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6"/>
            <p:cNvSpPr/>
            <p:nvPr/>
          </p:nvSpPr>
          <p:spPr>
            <a:xfrm>
              <a:off x="14834775" y="804200"/>
              <a:ext cx="311950" cy="76050"/>
            </a:xfrm>
            <a:custGeom>
              <a:avLst/>
              <a:gdLst/>
              <a:ahLst/>
              <a:cxnLst/>
              <a:rect l="l" t="t" r="r" b="b"/>
              <a:pathLst>
                <a:path w="12478" h="3042" extrusionOk="0">
                  <a:moveTo>
                    <a:pt x="12265" y="1"/>
                  </a:moveTo>
                  <a:cubicBezTo>
                    <a:pt x="11752" y="297"/>
                    <a:pt x="11280" y="661"/>
                    <a:pt x="10863" y="1081"/>
                  </a:cubicBezTo>
                  <a:cubicBezTo>
                    <a:pt x="10774" y="1172"/>
                    <a:pt x="10685" y="1266"/>
                    <a:pt x="10570" y="1318"/>
                  </a:cubicBezTo>
                  <a:cubicBezTo>
                    <a:pt x="10488" y="1355"/>
                    <a:pt x="10400" y="1367"/>
                    <a:pt x="10311" y="1367"/>
                  </a:cubicBezTo>
                  <a:cubicBezTo>
                    <a:pt x="10214" y="1367"/>
                    <a:pt x="10116" y="1353"/>
                    <a:pt x="10020" y="1340"/>
                  </a:cubicBezTo>
                  <a:cubicBezTo>
                    <a:pt x="9641" y="1290"/>
                    <a:pt x="9260" y="1265"/>
                    <a:pt x="8879" y="1265"/>
                  </a:cubicBezTo>
                  <a:cubicBezTo>
                    <a:pt x="8260" y="1265"/>
                    <a:pt x="7642" y="1331"/>
                    <a:pt x="7036" y="1462"/>
                  </a:cubicBezTo>
                  <a:cubicBezTo>
                    <a:pt x="6981" y="1475"/>
                    <a:pt x="6924" y="1487"/>
                    <a:pt x="6869" y="1487"/>
                  </a:cubicBezTo>
                  <a:cubicBezTo>
                    <a:pt x="6842" y="1487"/>
                    <a:pt x="6816" y="1484"/>
                    <a:pt x="6790" y="1477"/>
                  </a:cubicBezTo>
                  <a:cubicBezTo>
                    <a:pt x="6713" y="1456"/>
                    <a:pt x="6650" y="1401"/>
                    <a:pt x="6590" y="1348"/>
                  </a:cubicBezTo>
                  <a:cubicBezTo>
                    <a:pt x="5912" y="751"/>
                    <a:pt x="5108" y="301"/>
                    <a:pt x="4248" y="23"/>
                  </a:cubicBezTo>
                  <a:cubicBezTo>
                    <a:pt x="2526" y="382"/>
                    <a:pt x="766" y="1042"/>
                    <a:pt x="1" y="2261"/>
                  </a:cubicBezTo>
                  <a:cubicBezTo>
                    <a:pt x="1" y="2261"/>
                    <a:pt x="3293" y="3041"/>
                    <a:pt x="6990" y="3041"/>
                  </a:cubicBezTo>
                  <a:cubicBezTo>
                    <a:pt x="8838" y="3041"/>
                    <a:pt x="10788" y="2846"/>
                    <a:pt x="12477" y="2261"/>
                  </a:cubicBezTo>
                  <a:cubicBezTo>
                    <a:pt x="12414" y="1356"/>
                    <a:pt x="12339" y="607"/>
                    <a:pt x="1226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6"/>
            <p:cNvSpPr/>
            <p:nvPr/>
          </p:nvSpPr>
          <p:spPr>
            <a:xfrm>
              <a:off x="15176550" y="751875"/>
              <a:ext cx="311925" cy="128375"/>
            </a:xfrm>
            <a:custGeom>
              <a:avLst/>
              <a:gdLst/>
              <a:ahLst/>
              <a:cxnLst/>
              <a:rect l="l" t="t" r="r" b="b"/>
              <a:pathLst>
                <a:path w="12477" h="5135" extrusionOk="0">
                  <a:moveTo>
                    <a:pt x="3111" y="1"/>
                  </a:moveTo>
                  <a:lnTo>
                    <a:pt x="621" y="118"/>
                  </a:lnTo>
                  <a:cubicBezTo>
                    <a:pt x="621" y="118"/>
                    <a:pt x="206" y="1439"/>
                    <a:pt x="0" y="4354"/>
                  </a:cubicBezTo>
                  <a:cubicBezTo>
                    <a:pt x="1690" y="4939"/>
                    <a:pt x="3640" y="5134"/>
                    <a:pt x="5488" y="5134"/>
                  </a:cubicBezTo>
                  <a:cubicBezTo>
                    <a:pt x="9185" y="5134"/>
                    <a:pt x="12477" y="4354"/>
                    <a:pt x="12477" y="4354"/>
                  </a:cubicBezTo>
                  <a:cubicBezTo>
                    <a:pt x="10858" y="1776"/>
                    <a:pt x="4789" y="1694"/>
                    <a:pt x="4032" y="1694"/>
                  </a:cubicBezTo>
                  <a:cubicBezTo>
                    <a:pt x="3981" y="1694"/>
                    <a:pt x="3954" y="1695"/>
                    <a:pt x="3954" y="1695"/>
                  </a:cubicBezTo>
                  <a:lnTo>
                    <a:pt x="31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6"/>
            <p:cNvSpPr/>
            <p:nvPr/>
          </p:nvSpPr>
          <p:spPr>
            <a:xfrm>
              <a:off x="15176550" y="804200"/>
              <a:ext cx="311925" cy="76050"/>
            </a:xfrm>
            <a:custGeom>
              <a:avLst/>
              <a:gdLst/>
              <a:ahLst/>
              <a:cxnLst/>
              <a:rect l="l" t="t" r="r" b="b"/>
              <a:pathLst>
                <a:path w="12477" h="3042" extrusionOk="0">
                  <a:moveTo>
                    <a:pt x="213" y="1"/>
                  </a:moveTo>
                  <a:cubicBezTo>
                    <a:pt x="139" y="607"/>
                    <a:pt x="64" y="1356"/>
                    <a:pt x="0" y="2261"/>
                  </a:cubicBezTo>
                  <a:cubicBezTo>
                    <a:pt x="1690" y="2846"/>
                    <a:pt x="3640" y="3041"/>
                    <a:pt x="5488" y="3041"/>
                  </a:cubicBezTo>
                  <a:cubicBezTo>
                    <a:pt x="9185" y="3041"/>
                    <a:pt x="12477" y="2261"/>
                    <a:pt x="12477" y="2261"/>
                  </a:cubicBezTo>
                  <a:cubicBezTo>
                    <a:pt x="11712" y="1042"/>
                    <a:pt x="9952" y="382"/>
                    <a:pt x="8229" y="23"/>
                  </a:cubicBezTo>
                  <a:cubicBezTo>
                    <a:pt x="7371" y="301"/>
                    <a:pt x="6567" y="751"/>
                    <a:pt x="5888" y="1348"/>
                  </a:cubicBezTo>
                  <a:cubicBezTo>
                    <a:pt x="5828" y="1401"/>
                    <a:pt x="5766" y="1456"/>
                    <a:pt x="5688" y="1477"/>
                  </a:cubicBezTo>
                  <a:cubicBezTo>
                    <a:pt x="5662" y="1484"/>
                    <a:pt x="5636" y="1487"/>
                    <a:pt x="5610" y="1487"/>
                  </a:cubicBezTo>
                  <a:cubicBezTo>
                    <a:pt x="5554" y="1487"/>
                    <a:pt x="5498" y="1475"/>
                    <a:pt x="5443" y="1462"/>
                  </a:cubicBezTo>
                  <a:cubicBezTo>
                    <a:pt x="4836" y="1331"/>
                    <a:pt x="4218" y="1265"/>
                    <a:pt x="3599" y="1265"/>
                  </a:cubicBezTo>
                  <a:cubicBezTo>
                    <a:pt x="3218" y="1265"/>
                    <a:pt x="2837" y="1290"/>
                    <a:pt x="2457" y="1340"/>
                  </a:cubicBezTo>
                  <a:cubicBezTo>
                    <a:pt x="2362" y="1353"/>
                    <a:pt x="2264" y="1367"/>
                    <a:pt x="2168" y="1367"/>
                  </a:cubicBezTo>
                  <a:cubicBezTo>
                    <a:pt x="2078" y="1367"/>
                    <a:pt x="1991" y="1355"/>
                    <a:pt x="1909" y="1318"/>
                  </a:cubicBezTo>
                  <a:cubicBezTo>
                    <a:pt x="1793" y="1266"/>
                    <a:pt x="1704" y="1172"/>
                    <a:pt x="1616" y="1081"/>
                  </a:cubicBezTo>
                  <a:cubicBezTo>
                    <a:pt x="1198" y="661"/>
                    <a:pt x="726" y="297"/>
                    <a:pt x="21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6"/>
            <p:cNvSpPr/>
            <p:nvPr/>
          </p:nvSpPr>
          <p:spPr>
            <a:xfrm>
              <a:off x="14904425" y="-482675"/>
              <a:ext cx="516700" cy="1240625"/>
            </a:xfrm>
            <a:custGeom>
              <a:avLst/>
              <a:gdLst/>
              <a:ahLst/>
              <a:cxnLst/>
              <a:rect l="l" t="t" r="r" b="b"/>
              <a:pathLst>
                <a:path w="20668" h="49625" extrusionOk="0">
                  <a:moveTo>
                    <a:pt x="7352" y="1"/>
                  </a:moveTo>
                  <a:lnTo>
                    <a:pt x="7352" y="1628"/>
                  </a:lnTo>
                  <a:lnTo>
                    <a:pt x="1157" y="1005"/>
                  </a:lnTo>
                  <a:lnTo>
                    <a:pt x="1157" y="1005"/>
                  </a:lnTo>
                  <a:cubicBezTo>
                    <a:pt x="1157" y="1005"/>
                    <a:pt x="1" y="30463"/>
                    <a:pt x="6580" y="49625"/>
                  </a:cubicBezTo>
                  <a:cubicBezTo>
                    <a:pt x="7216" y="49597"/>
                    <a:pt x="7853" y="49537"/>
                    <a:pt x="8452" y="49523"/>
                  </a:cubicBezTo>
                  <a:cubicBezTo>
                    <a:pt x="8688" y="49518"/>
                    <a:pt x="8925" y="49510"/>
                    <a:pt x="9162" y="49500"/>
                  </a:cubicBezTo>
                  <a:cubicBezTo>
                    <a:pt x="9168" y="49494"/>
                    <a:pt x="9173" y="49488"/>
                    <a:pt x="9180" y="49482"/>
                  </a:cubicBezTo>
                  <a:lnTo>
                    <a:pt x="9249" y="6063"/>
                  </a:lnTo>
                  <a:lnTo>
                    <a:pt x="11418" y="5983"/>
                  </a:lnTo>
                  <a:lnTo>
                    <a:pt x="11487" y="49482"/>
                  </a:lnTo>
                  <a:cubicBezTo>
                    <a:pt x="11494" y="49488"/>
                    <a:pt x="11499" y="49494"/>
                    <a:pt x="11505" y="49500"/>
                  </a:cubicBezTo>
                  <a:cubicBezTo>
                    <a:pt x="11742" y="49509"/>
                    <a:pt x="11979" y="49517"/>
                    <a:pt x="12215" y="49523"/>
                  </a:cubicBezTo>
                  <a:cubicBezTo>
                    <a:pt x="12814" y="49536"/>
                    <a:pt x="13451" y="49597"/>
                    <a:pt x="14087" y="49625"/>
                  </a:cubicBezTo>
                  <a:cubicBezTo>
                    <a:pt x="20667" y="30463"/>
                    <a:pt x="19510" y="1005"/>
                    <a:pt x="19510" y="1005"/>
                  </a:cubicBezTo>
                  <a:lnTo>
                    <a:pt x="19510" y="1005"/>
                  </a:lnTo>
                  <a:lnTo>
                    <a:pt x="13119" y="1648"/>
                  </a:lnTo>
                  <a:lnTo>
                    <a:pt x="13212" y="655"/>
                  </a:lnTo>
                  <a:lnTo>
                    <a:pt x="735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6"/>
            <p:cNvSpPr/>
            <p:nvPr/>
          </p:nvSpPr>
          <p:spPr>
            <a:xfrm>
              <a:off x="15371650" y="-880400"/>
              <a:ext cx="197475" cy="222700"/>
            </a:xfrm>
            <a:custGeom>
              <a:avLst/>
              <a:gdLst/>
              <a:ahLst/>
              <a:cxnLst/>
              <a:rect l="l" t="t" r="r" b="b"/>
              <a:pathLst>
                <a:path w="7899" h="8908" extrusionOk="0">
                  <a:moveTo>
                    <a:pt x="4862" y="1"/>
                  </a:moveTo>
                  <a:lnTo>
                    <a:pt x="1" y="832"/>
                  </a:lnTo>
                  <a:lnTo>
                    <a:pt x="2505" y="8781"/>
                  </a:lnTo>
                  <a:cubicBezTo>
                    <a:pt x="2505" y="8781"/>
                    <a:pt x="3538" y="8908"/>
                    <a:pt x="4698" y="8908"/>
                  </a:cubicBezTo>
                  <a:cubicBezTo>
                    <a:pt x="6172" y="8908"/>
                    <a:pt x="7850" y="8702"/>
                    <a:pt x="7868" y="7770"/>
                  </a:cubicBezTo>
                  <a:cubicBezTo>
                    <a:pt x="7898" y="6105"/>
                    <a:pt x="4862" y="1"/>
                    <a:pt x="48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6"/>
            <p:cNvSpPr/>
            <p:nvPr/>
          </p:nvSpPr>
          <p:spPr>
            <a:xfrm>
              <a:off x="14769525" y="-893225"/>
              <a:ext cx="191050" cy="222675"/>
            </a:xfrm>
            <a:custGeom>
              <a:avLst/>
              <a:gdLst/>
              <a:ahLst/>
              <a:cxnLst/>
              <a:rect l="l" t="t" r="r" b="b"/>
              <a:pathLst>
                <a:path w="7642" h="8907" extrusionOk="0">
                  <a:moveTo>
                    <a:pt x="3036" y="0"/>
                  </a:moveTo>
                  <a:cubicBezTo>
                    <a:pt x="3036" y="0"/>
                    <a:pt x="1" y="6104"/>
                    <a:pt x="31" y="7769"/>
                  </a:cubicBezTo>
                  <a:cubicBezTo>
                    <a:pt x="48" y="8701"/>
                    <a:pt x="1724" y="8906"/>
                    <a:pt x="3197" y="8906"/>
                  </a:cubicBezTo>
                  <a:cubicBezTo>
                    <a:pt x="4358" y="8906"/>
                    <a:pt x="5394" y="8779"/>
                    <a:pt x="5394" y="8779"/>
                  </a:cubicBezTo>
                  <a:lnTo>
                    <a:pt x="7642" y="1690"/>
                  </a:lnTo>
                  <a:lnTo>
                    <a:pt x="303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6"/>
            <p:cNvSpPr/>
            <p:nvPr/>
          </p:nvSpPr>
          <p:spPr>
            <a:xfrm>
              <a:off x="14783025" y="-1709450"/>
              <a:ext cx="740225" cy="750225"/>
            </a:xfrm>
            <a:custGeom>
              <a:avLst/>
              <a:gdLst/>
              <a:ahLst/>
              <a:cxnLst/>
              <a:rect l="l" t="t" r="r" b="b"/>
              <a:pathLst>
                <a:path w="29609" h="30009" extrusionOk="0">
                  <a:moveTo>
                    <a:pt x="14716" y="1"/>
                  </a:moveTo>
                  <a:cubicBezTo>
                    <a:pt x="12673" y="1"/>
                    <a:pt x="10590" y="577"/>
                    <a:pt x="9029" y="1885"/>
                  </a:cubicBezTo>
                  <a:cubicBezTo>
                    <a:pt x="7660" y="3032"/>
                    <a:pt x="6944" y="4547"/>
                    <a:pt x="6433" y="6220"/>
                  </a:cubicBezTo>
                  <a:cubicBezTo>
                    <a:pt x="5944" y="7822"/>
                    <a:pt x="6221" y="9826"/>
                    <a:pt x="5207" y="11237"/>
                  </a:cubicBezTo>
                  <a:cubicBezTo>
                    <a:pt x="4710" y="11930"/>
                    <a:pt x="3946" y="12369"/>
                    <a:pt x="3260" y="12873"/>
                  </a:cubicBezTo>
                  <a:cubicBezTo>
                    <a:pt x="1988" y="13804"/>
                    <a:pt x="897" y="15059"/>
                    <a:pt x="448" y="16569"/>
                  </a:cubicBezTo>
                  <a:cubicBezTo>
                    <a:pt x="0" y="18080"/>
                    <a:pt x="291" y="19861"/>
                    <a:pt x="1419" y="20960"/>
                  </a:cubicBezTo>
                  <a:cubicBezTo>
                    <a:pt x="1747" y="21281"/>
                    <a:pt x="2155" y="21566"/>
                    <a:pt x="2284" y="22005"/>
                  </a:cubicBezTo>
                  <a:cubicBezTo>
                    <a:pt x="2420" y="22463"/>
                    <a:pt x="2211" y="22943"/>
                    <a:pt x="2065" y="23399"/>
                  </a:cubicBezTo>
                  <a:cubicBezTo>
                    <a:pt x="1490" y="25194"/>
                    <a:pt x="1946" y="27282"/>
                    <a:pt x="3216" y="28673"/>
                  </a:cubicBezTo>
                  <a:cubicBezTo>
                    <a:pt x="3744" y="29252"/>
                    <a:pt x="4412" y="29719"/>
                    <a:pt x="5170" y="29914"/>
                  </a:cubicBezTo>
                  <a:cubicBezTo>
                    <a:pt x="5413" y="29976"/>
                    <a:pt x="5666" y="30009"/>
                    <a:pt x="5918" y="30009"/>
                  </a:cubicBezTo>
                  <a:cubicBezTo>
                    <a:pt x="6451" y="30009"/>
                    <a:pt x="6981" y="29865"/>
                    <a:pt x="7415" y="29559"/>
                  </a:cubicBezTo>
                  <a:lnTo>
                    <a:pt x="23532" y="29137"/>
                  </a:lnTo>
                  <a:cubicBezTo>
                    <a:pt x="24817" y="28909"/>
                    <a:pt x="26086" y="28366"/>
                    <a:pt x="26964" y="27401"/>
                  </a:cubicBezTo>
                  <a:cubicBezTo>
                    <a:pt x="27843" y="26436"/>
                    <a:pt x="28268" y="25004"/>
                    <a:pt x="27828" y="23775"/>
                  </a:cubicBezTo>
                  <a:cubicBezTo>
                    <a:pt x="27717" y="23462"/>
                    <a:pt x="27550" y="23142"/>
                    <a:pt x="27613" y="22815"/>
                  </a:cubicBezTo>
                  <a:cubicBezTo>
                    <a:pt x="27685" y="22439"/>
                    <a:pt x="28033" y="22190"/>
                    <a:pt x="28312" y="21926"/>
                  </a:cubicBezTo>
                  <a:cubicBezTo>
                    <a:pt x="29414" y="20877"/>
                    <a:pt x="29608" y="19119"/>
                    <a:pt x="29104" y="17684"/>
                  </a:cubicBezTo>
                  <a:cubicBezTo>
                    <a:pt x="28706" y="16550"/>
                    <a:pt x="27941" y="15592"/>
                    <a:pt x="27079" y="14770"/>
                  </a:cubicBezTo>
                  <a:cubicBezTo>
                    <a:pt x="26338" y="14065"/>
                    <a:pt x="25237" y="14013"/>
                    <a:pt x="24573" y="13209"/>
                  </a:cubicBezTo>
                  <a:cubicBezTo>
                    <a:pt x="23925" y="12423"/>
                    <a:pt x="24163" y="11531"/>
                    <a:pt x="24023" y="10618"/>
                  </a:cubicBezTo>
                  <a:cubicBezTo>
                    <a:pt x="23895" y="9786"/>
                    <a:pt x="23777" y="8941"/>
                    <a:pt x="23652" y="8100"/>
                  </a:cubicBezTo>
                  <a:cubicBezTo>
                    <a:pt x="23365" y="6189"/>
                    <a:pt x="23122" y="4273"/>
                    <a:pt x="21749" y="2789"/>
                  </a:cubicBezTo>
                  <a:cubicBezTo>
                    <a:pt x="20425" y="1360"/>
                    <a:pt x="18544" y="515"/>
                    <a:pt x="16649" y="173"/>
                  </a:cubicBezTo>
                  <a:cubicBezTo>
                    <a:pt x="16021" y="60"/>
                    <a:pt x="15371" y="1"/>
                    <a:pt x="14716" y="1"/>
                  </a:cubicBezTo>
                  <a:close/>
                </a:path>
              </a:pathLst>
            </a:custGeom>
            <a:solidFill>
              <a:srgbClr val="D96F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6"/>
            <p:cNvSpPr/>
            <p:nvPr/>
          </p:nvSpPr>
          <p:spPr>
            <a:xfrm>
              <a:off x="15108200" y="-1168800"/>
              <a:ext cx="2350" cy="625"/>
            </a:xfrm>
            <a:custGeom>
              <a:avLst/>
              <a:gdLst/>
              <a:ahLst/>
              <a:cxnLst/>
              <a:rect l="l" t="t" r="r" b="b"/>
              <a:pathLst>
                <a:path w="94" h="25" extrusionOk="0">
                  <a:moveTo>
                    <a:pt x="0" y="24"/>
                  </a:moveTo>
                  <a:cubicBezTo>
                    <a:pt x="33" y="16"/>
                    <a:pt x="65" y="8"/>
                    <a:pt x="94" y="1"/>
                  </a:cubicBezTo>
                  <a:cubicBezTo>
                    <a:pt x="65" y="8"/>
                    <a:pt x="33" y="16"/>
                    <a:pt x="0" y="24"/>
                  </a:cubicBezTo>
                  <a:close/>
                </a:path>
              </a:pathLst>
            </a:custGeom>
            <a:solidFill>
              <a:srgbClr val="F4C2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6"/>
            <p:cNvSpPr/>
            <p:nvPr/>
          </p:nvSpPr>
          <p:spPr>
            <a:xfrm>
              <a:off x="15113475" y="-1169775"/>
              <a:ext cx="1275" cy="325"/>
            </a:xfrm>
            <a:custGeom>
              <a:avLst/>
              <a:gdLst/>
              <a:ahLst/>
              <a:cxnLst/>
              <a:rect l="l" t="t" r="r" b="b"/>
              <a:pathLst>
                <a:path w="51" h="13" extrusionOk="0">
                  <a:moveTo>
                    <a:pt x="0" y="12"/>
                  </a:moveTo>
                  <a:lnTo>
                    <a:pt x="50" y="0"/>
                  </a:lnTo>
                  <a:close/>
                </a:path>
              </a:pathLst>
            </a:custGeom>
            <a:solidFill>
              <a:srgbClr val="F4C2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6"/>
            <p:cNvSpPr/>
            <p:nvPr/>
          </p:nvSpPr>
          <p:spPr>
            <a:xfrm>
              <a:off x="15090975" y="-1164850"/>
              <a:ext cx="4300" cy="1225"/>
            </a:xfrm>
            <a:custGeom>
              <a:avLst/>
              <a:gdLst/>
              <a:ahLst/>
              <a:cxnLst/>
              <a:rect l="l" t="t" r="r" b="b"/>
              <a:pathLst>
                <a:path w="172" h="49" extrusionOk="0">
                  <a:moveTo>
                    <a:pt x="171" y="1"/>
                  </a:moveTo>
                  <a:lnTo>
                    <a:pt x="171" y="1"/>
                  </a:lnTo>
                  <a:cubicBezTo>
                    <a:pt x="116" y="16"/>
                    <a:pt x="60" y="32"/>
                    <a:pt x="0" y="49"/>
                  </a:cubicBezTo>
                  <a:cubicBezTo>
                    <a:pt x="60" y="32"/>
                    <a:pt x="117" y="16"/>
                    <a:pt x="171" y="1"/>
                  </a:cubicBezTo>
                  <a:close/>
                </a:path>
              </a:pathLst>
            </a:custGeom>
            <a:solidFill>
              <a:srgbClr val="F4C2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6"/>
            <p:cNvSpPr/>
            <p:nvPr/>
          </p:nvSpPr>
          <p:spPr>
            <a:xfrm>
              <a:off x="15111125" y="-1169375"/>
              <a:ext cx="1850" cy="475"/>
            </a:xfrm>
            <a:custGeom>
              <a:avLst/>
              <a:gdLst/>
              <a:ahLst/>
              <a:cxnLst/>
              <a:rect l="l" t="t" r="r" b="b"/>
              <a:pathLst>
                <a:path w="74" h="19" extrusionOk="0">
                  <a:moveTo>
                    <a:pt x="0" y="18"/>
                  </a:moveTo>
                  <a:lnTo>
                    <a:pt x="73" y="0"/>
                  </a:lnTo>
                  <a:close/>
                </a:path>
              </a:pathLst>
            </a:custGeom>
            <a:solidFill>
              <a:srgbClr val="F4C2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6"/>
            <p:cNvSpPr/>
            <p:nvPr/>
          </p:nvSpPr>
          <p:spPr>
            <a:xfrm>
              <a:off x="15100600" y="-1167150"/>
              <a:ext cx="3350" cy="900"/>
            </a:xfrm>
            <a:custGeom>
              <a:avLst/>
              <a:gdLst/>
              <a:ahLst/>
              <a:cxnLst/>
              <a:rect l="l" t="t" r="r" b="b"/>
              <a:pathLst>
                <a:path w="134" h="36" extrusionOk="0">
                  <a:moveTo>
                    <a:pt x="133" y="0"/>
                  </a:moveTo>
                  <a:cubicBezTo>
                    <a:pt x="92" y="11"/>
                    <a:pt x="47" y="23"/>
                    <a:pt x="1" y="36"/>
                  </a:cubicBezTo>
                  <a:cubicBezTo>
                    <a:pt x="47" y="23"/>
                    <a:pt x="92" y="12"/>
                    <a:pt x="133" y="0"/>
                  </a:cubicBezTo>
                  <a:close/>
                </a:path>
              </a:pathLst>
            </a:custGeom>
            <a:solidFill>
              <a:srgbClr val="F4C2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6"/>
            <p:cNvSpPr/>
            <p:nvPr/>
          </p:nvSpPr>
          <p:spPr>
            <a:xfrm>
              <a:off x="15096075" y="-1166050"/>
              <a:ext cx="3750" cy="1025"/>
            </a:xfrm>
            <a:custGeom>
              <a:avLst/>
              <a:gdLst/>
              <a:ahLst/>
              <a:cxnLst/>
              <a:rect l="l" t="t" r="r" b="b"/>
              <a:pathLst>
                <a:path w="150" h="41" extrusionOk="0">
                  <a:moveTo>
                    <a:pt x="0" y="40"/>
                  </a:moveTo>
                  <a:cubicBezTo>
                    <a:pt x="52" y="25"/>
                    <a:pt x="102" y="13"/>
                    <a:pt x="150" y="0"/>
                  </a:cubicBezTo>
                  <a:cubicBezTo>
                    <a:pt x="102" y="13"/>
                    <a:pt x="52" y="25"/>
                    <a:pt x="0" y="40"/>
                  </a:cubicBezTo>
                  <a:close/>
                </a:path>
              </a:pathLst>
            </a:custGeom>
            <a:solidFill>
              <a:srgbClr val="F4C2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6"/>
            <p:cNvSpPr/>
            <p:nvPr/>
          </p:nvSpPr>
          <p:spPr>
            <a:xfrm>
              <a:off x="15104675" y="-1168050"/>
              <a:ext cx="2850" cy="750"/>
            </a:xfrm>
            <a:custGeom>
              <a:avLst/>
              <a:gdLst/>
              <a:ahLst/>
              <a:cxnLst/>
              <a:rect l="l" t="t" r="r" b="b"/>
              <a:pathLst>
                <a:path w="114" h="30" extrusionOk="0">
                  <a:moveTo>
                    <a:pt x="114" y="0"/>
                  </a:moveTo>
                  <a:cubicBezTo>
                    <a:pt x="101" y="3"/>
                    <a:pt x="88" y="7"/>
                    <a:pt x="75" y="10"/>
                  </a:cubicBezTo>
                  <a:lnTo>
                    <a:pt x="75" y="10"/>
                  </a:lnTo>
                  <a:lnTo>
                    <a:pt x="114" y="0"/>
                  </a:lnTo>
                  <a:close/>
                  <a:moveTo>
                    <a:pt x="75" y="10"/>
                  </a:moveTo>
                  <a:lnTo>
                    <a:pt x="0" y="29"/>
                  </a:lnTo>
                  <a:cubicBezTo>
                    <a:pt x="26" y="23"/>
                    <a:pt x="51" y="16"/>
                    <a:pt x="75" y="10"/>
                  </a:cubicBezTo>
                  <a:close/>
                </a:path>
              </a:pathLst>
            </a:custGeom>
            <a:solidFill>
              <a:srgbClr val="F4C2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6"/>
            <p:cNvSpPr/>
            <p:nvPr/>
          </p:nvSpPr>
          <p:spPr>
            <a:xfrm>
              <a:off x="15085525" y="-1163450"/>
              <a:ext cx="4850" cy="1400"/>
            </a:xfrm>
            <a:custGeom>
              <a:avLst/>
              <a:gdLst/>
              <a:ahLst/>
              <a:cxnLst/>
              <a:rect l="l" t="t" r="r" b="b"/>
              <a:pathLst>
                <a:path w="194" h="56" extrusionOk="0">
                  <a:moveTo>
                    <a:pt x="1" y="55"/>
                  </a:moveTo>
                  <a:cubicBezTo>
                    <a:pt x="68" y="35"/>
                    <a:pt x="131" y="17"/>
                    <a:pt x="194" y="0"/>
                  </a:cubicBezTo>
                  <a:cubicBezTo>
                    <a:pt x="131" y="17"/>
                    <a:pt x="68" y="35"/>
                    <a:pt x="1" y="55"/>
                  </a:cubicBezTo>
                  <a:close/>
                </a:path>
              </a:pathLst>
            </a:custGeom>
            <a:solidFill>
              <a:srgbClr val="F4C2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6"/>
            <p:cNvSpPr/>
            <p:nvPr/>
          </p:nvSpPr>
          <p:spPr>
            <a:xfrm>
              <a:off x="15119575" y="-1173650"/>
              <a:ext cx="170925" cy="21250"/>
            </a:xfrm>
            <a:custGeom>
              <a:avLst/>
              <a:gdLst/>
              <a:ahLst/>
              <a:cxnLst/>
              <a:rect l="l" t="t" r="r" b="b"/>
              <a:pathLst>
                <a:path w="6837" h="850" extrusionOk="0">
                  <a:moveTo>
                    <a:pt x="3227" y="0"/>
                  </a:moveTo>
                  <a:lnTo>
                    <a:pt x="1" y="136"/>
                  </a:lnTo>
                  <a:lnTo>
                    <a:pt x="3227" y="0"/>
                  </a:lnTo>
                  <a:lnTo>
                    <a:pt x="3227" y="0"/>
                  </a:lnTo>
                  <a:cubicBezTo>
                    <a:pt x="3250" y="4"/>
                    <a:pt x="5021" y="293"/>
                    <a:pt x="6837" y="850"/>
                  </a:cubicBezTo>
                  <a:cubicBezTo>
                    <a:pt x="5009" y="289"/>
                    <a:pt x="3228" y="0"/>
                    <a:pt x="3228" y="0"/>
                  </a:cubicBezTo>
                  <a:lnTo>
                    <a:pt x="3227" y="0"/>
                  </a:lnTo>
                  <a:lnTo>
                    <a:pt x="3227" y="0"/>
                  </a:lnTo>
                  <a:cubicBezTo>
                    <a:pt x="3227" y="0"/>
                    <a:pt x="3227" y="0"/>
                    <a:pt x="3227" y="0"/>
                  </a:cubicBezTo>
                  <a:close/>
                </a:path>
              </a:pathLst>
            </a:custGeom>
            <a:solidFill>
              <a:srgbClr val="F4C2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6"/>
            <p:cNvSpPr/>
            <p:nvPr/>
          </p:nvSpPr>
          <p:spPr>
            <a:xfrm>
              <a:off x="15115050" y="-1170050"/>
              <a:ext cx="775" cy="225"/>
            </a:xfrm>
            <a:custGeom>
              <a:avLst/>
              <a:gdLst/>
              <a:ahLst/>
              <a:cxnLst/>
              <a:rect l="l" t="t" r="r" b="b"/>
              <a:pathLst>
                <a:path w="31" h="9" extrusionOk="0">
                  <a:moveTo>
                    <a:pt x="0" y="8"/>
                  </a:moveTo>
                  <a:lnTo>
                    <a:pt x="31" y="1"/>
                  </a:lnTo>
                  <a:close/>
                </a:path>
              </a:pathLst>
            </a:custGeom>
            <a:solidFill>
              <a:srgbClr val="F4C2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6"/>
            <p:cNvSpPr/>
            <p:nvPr/>
          </p:nvSpPr>
          <p:spPr>
            <a:xfrm>
              <a:off x="15099800" y="-1166275"/>
              <a:ext cx="825" cy="250"/>
            </a:xfrm>
            <a:custGeom>
              <a:avLst/>
              <a:gdLst/>
              <a:ahLst/>
              <a:cxnLst/>
              <a:rect l="l" t="t" r="r" b="b"/>
              <a:pathLst>
                <a:path w="33" h="10" extrusionOk="0">
                  <a:moveTo>
                    <a:pt x="1" y="9"/>
                  </a:moveTo>
                  <a:lnTo>
                    <a:pt x="33" y="1"/>
                  </a:lnTo>
                  <a:close/>
                </a:path>
              </a:pathLst>
            </a:custGeom>
            <a:solidFill>
              <a:srgbClr val="FF8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6"/>
            <p:cNvSpPr/>
            <p:nvPr/>
          </p:nvSpPr>
          <p:spPr>
            <a:xfrm>
              <a:off x="15090375" y="-1163650"/>
              <a:ext cx="625" cy="225"/>
            </a:xfrm>
            <a:custGeom>
              <a:avLst/>
              <a:gdLst/>
              <a:ahLst/>
              <a:cxnLst/>
              <a:rect l="l" t="t" r="r" b="b"/>
              <a:pathLst>
                <a:path w="25" h="9" extrusionOk="0">
                  <a:moveTo>
                    <a:pt x="0" y="8"/>
                  </a:moveTo>
                  <a:lnTo>
                    <a:pt x="24" y="1"/>
                  </a:lnTo>
                  <a:close/>
                </a:path>
              </a:pathLst>
            </a:custGeom>
            <a:solidFill>
              <a:srgbClr val="FF8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6"/>
            <p:cNvSpPr/>
            <p:nvPr/>
          </p:nvSpPr>
          <p:spPr>
            <a:xfrm>
              <a:off x="15085025" y="-1162075"/>
              <a:ext cx="525" cy="150"/>
            </a:xfrm>
            <a:custGeom>
              <a:avLst/>
              <a:gdLst/>
              <a:ahLst/>
              <a:cxnLst/>
              <a:rect l="l" t="t" r="r" b="b"/>
              <a:pathLst>
                <a:path w="21" h="6" extrusionOk="0">
                  <a:moveTo>
                    <a:pt x="1" y="6"/>
                  </a:moveTo>
                  <a:lnTo>
                    <a:pt x="21" y="0"/>
                  </a:lnTo>
                  <a:close/>
                </a:path>
              </a:pathLst>
            </a:custGeom>
            <a:solidFill>
              <a:srgbClr val="FF8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6"/>
            <p:cNvSpPr/>
            <p:nvPr/>
          </p:nvSpPr>
          <p:spPr>
            <a:xfrm>
              <a:off x="15095250" y="-1165050"/>
              <a:ext cx="850" cy="225"/>
            </a:xfrm>
            <a:custGeom>
              <a:avLst/>
              <a:gdLst/>
              <a:ahLst/>
              <a:cxnLst/>
              <a:rect l="l" t="t" r="r" b="b"/>
              <a:pathLst>
                <a:path w="34" h="9" extrusionOk="0">
                  <a:moveTo>
                    <a:pt x="0" y="9"/>
                  </a:moveTo>
                  <a:lnTo>
                    <a:pt x="33" y="0"/>
                  </a:lnTo>
                  <a:close/>
                </a:path>
              </a:pathLst>
            </a:custGeom>
            <a:solidFill>
              <a:srgbClr val="FF8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6"/>
            <p:cNvSpPr/>
            <p:nvPr/>
          </p:nvSpPr>
          <p:spPr>
            <a:xfrm>
              <a:off x="15115800" y="-1170250"/>
              <a:ext cx="3800" cy="225"/>
            </a:xfrm>
            <a:custGeom>
              <a:avLst/>
              <a:gdLst/>
              <a:ahLst/>
              <a:cxnLst/>
              <a:rect l="l" t="t" r="r" b="b"/>
              <a:pathLst>
                <a:path w="152" h="9" extrusionOk="0">
                  <a:moveTo>
                    <a:pt x="152" y="0"/>
                  </a:moveTo>
                  <a:lnTo>
                    <a:pt x="16" y="6"/>
                  </a:lnTo>
                  <a:lnTo>
                    <a:pt x="1" y="9"/>
                  </a:lnTo>
                  <a:lnTo>
                    <a:pt x="16" y="6"/>
                  </a:lnTo>
                  <a:close/>
                </a:path>
              </a:pathLst>
            </a:custGeom>
            <a:solidFill>
              <a:srgbClr val="FF8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6"/>
            <p:cNvSpPr/>
            <p:nvPr/>
          </p:nvSpPr>
          <p:spPr>
            <a:xfrm>
              <a:off x="15103925" y="-1167325"/>
              <a:ext cx="775" cy="225"/>
            </a:xfrm>
            <a:custGeom>
              <a:avLst/>
              <a:gdLst/>
              <a:ahLst/>
              <a:cxnLst/>
              <a:rect l="l" t="t" r="r" b="b"/>
              <a:pathLst>
                <a:path w="31" h="9" extrusionOk="0">
                  <a:moveTo>
                    <a:pt x="30" y="0"/>
                  </a:moveTo>
                  <a:lnTo>
                    <a:pt x="8" y="6"/>
                  </a:lnTo>
                  <a:lnTo>
                    <a:pt x="8" y="6"/>
                  </a:lnTo>
                  <a:cubicBezTo>
                    <a:pt x="16" y="4"/>
                    <a:pt x="23" y="2"/>
                    <a:pt x="30" y="0"/>
                  </a:cubicBezTo>
                  <a:close/>
                  <a:moveTo>
                    <a:pt x="8" y="6"/>
                  </a:moveTo>
                  <a:cubicBezTo>
                    <a:pt x="6" y="7"/>
                    <a:pt x="3" y="8"/>
                    <a:pt x="0" y="9"/>
                  </a:cubicBezTo>
                  <a:lnTo>
                    <a:pt x="8" y="6"/>
                  </a:lnTo>
                  <a:close/>
                </a:path>
              </a:pathLst>
            </a:custGeom>
            <a:solidFill>
              <a:srgbClr val="FF8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6"/>
            <p:cNvSpPr/>
            <p:nvPr/>
          </p:nvSpPr>
          <p:spPr>
            <a:xfrm>
              <a:off x="15290475" y="-1152425"/>
              <a:ext cx="700" cy="250"/>
            </a:xfrm>
            <a:custGeom>
              <a:avLst/>
              <a:gdLst/>
              <a:ahLst/>
              <a:cxnLst/>
              <a:rect l="l" t="t" r="r" b="b"/>
              <a:pathLst>
                <a:path w="28" h="10" extrusionOk="0">
                  <a:moveTo>
                    <a:pt x="1" y="1"/>
                  </a:moveTo>
                  <a:lnTo>
                    <a:pt x="27" y="9"/>
                  </a:lnTo>
                  <a:close/>
                </a:path>
              </a:pathLst>
            </a:custGeom>
            <a:solidFill>
              <a:srgbClr val="FF8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6"/>
            <p:cNvSpPr/>
            <p:nvPr/>
          </p:nvSpPr>
          <p:spPr>
            <a:xfrm>
              <a:off x="15112950" y="-1169475"/>
              <a:ext cx="550" cy="125"/>
            </a:xfrm>
            <a:custGeom>
              <a:avLst/>
              <a:gdLst/>
              <a:ahLst/>
              <a:cxnLst/>
              <a:rect l="l" t="t" r="r" b="b"/>
              <a:pathLst>
                <a:path w="22" h="5" extrusionOk="0">
                  <a:moveTo>
                    <a:pt x="0" y="4"/>
                  </a:moveTo>
                  <a:lnTo>
                    <a:pt x="21" y="0"/>
                  </a:lnTo>
                  <a:close/>
                </a:path>
              </a:pathLst>
            </a:custGeom>
            <a:solidFill>
              <a:srgbClr val="FF8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6"/>
            <p:cNvSpPr/>
            <p:nvPr/>
          </p:nvSpPr>
          <p:spPr>
            <a:xfrm>
              <a:off x="15114725" y="-1169850"/>
              <a:ext cx="350" cy="100"/>
            </a:xfrm>
            <a:custGeom>
              <a:avLst/>
              <a:gdLst/>
              <a:ahLst/>
              <a:cxnLst/>
              <a:rect l="l" t="t" r="r" b="b"/>
              <a:pathLst>
                <a:path w="14" h="4" extrusionOk="0">
                  <a:moveTo>
                    <a:pt x="0" y="3"/>
                  </a:moveTo>
                  <a:lnTo>
                    <a:pt x="13" y="0"/>
                  </a:lnTo>
                  <a:close/>
                </a:path>
              </a:pathLst>
            </a:custGeom>
            <a:solidFill>
              <a:srgbClr val="FF8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6"/>
            <p:cNvSpPr/>
            <p:nvPr/>
          </p:nvSpPr>
          <p:spPr>
            <a:xfrm>
              <a:off x="15110525" y="-1168925"/>
              <a:ext cx="600" cy="150"/>
            </a:xfrm>
            <a:custGeom>
              <a:avLst/>
              <a:gdLst/>
              <a:ahLst/>
              <a:cxnLst/>
              <a:rect l="l" t="t" r="r" b="b"/>
              <a:pathLst>
                <a:path w="24" h="6" extrusionOk="0">
                  <a:moveTo>
                    <a:pt x="1" y="6"/>
                  </a:moveTo>
                  <a:lnTo>
                    <a:pt x="24" y="0"/>
                  </a:lnTo>
                  <a:close/>
                </a:path>
              </a:pathLst>
            </a:custGeom>
            <a:solidFill>
              <a:srgbClr val="FF8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6"/>
            <p:cNvSpPr/>
            <p:nvPr/>
          </p:nvSpPr>
          <p:spPr>
            <a:xfrm>
              <a:off x="15107500" y="-1168200"/>
              <a:ext cx="725" cy="175"/>
            </a:xfrm>
            <a:custGeom>
              <a:avLst/>
              <a:gdLst/>
              <a:ahLst/>
              <a:cxnLst/>
              <a:rect l="l" t="t" r="r" b="b"/>
              <a:pathLst>
                <a:path w="29" h="7" extrusionOk="0">
                  <a:moveTo>
                    <a:pt x="1" y="6"/>
                  </a:moveTo>
                  <a:lnTo>
                    <a:pt x="28" y="0"/>
                  </a:lnTo>
                  <a:close/>
                </a:path>
              </a:pathLst>
            </a:custGeom>
            <a:solidFill>
              <a:srgbClr val="FF8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6"/>
            <p:cNvSpPr/>
            <p:nvPr/>
          </p:nvSpPr>
          <p:spPr>
            <a:xfrm>
              <a:off x="15046750" y="-1173650"/>
              <a:ext cx="248600" cy="98250"/>
            </a:xfrm>
            <a:custGeom>
              <a:avLst/>
              <a:gdLst/>
              <a:ahLst/>
              <a:cxnLst/>
              <a:rect l="l" t="t" r="r" b="b"/>
              <a:pathLst>
                <a:path w="9944" h="3930" extrusionOk="0">
                  <a:moveTo>
                    <a:pt x="6140" y="0"/>
                  </a:moveTo>
                  <a:lnTo>
                    <a:pt x="2914" y="136"/>
                  </a:lnTo>
                  <a:lnTo>
                    <a:pt x="2778" y="142"/>
                  </a:lnTo>
                  <a:lnTo>
                    <a:pt x="2763" y="145"/>
                  </a:lnTo>
                  <a:lnTo>
                    <a:pt x="2732" y="152"/>
                  </a:lnTo>
                  <a:lnTo>
                    <a:pt x="2719" y="155"/>
                  </a:lnTo>
                  <a:lnTo>
                    <a:pt x="2669" y="167"/>
                  </a:lnTo>
                  <a:lnTo>
                    <a:pt x="2648" y="171"/>
                  </a:lnTo>
                  <a:lnTo>
                    <a:pt x="2575" y="189"/>
                  </a:lnTo>
                  <a:lnTo>
                    <a:pt x="2552" y="195"/>
                  </a:lnTo>
                  <a:cubicBezTo>
                    <a:pt x="2523" y="202"/>
                    <a:pt x="2491" y="210"/>
                    <a:pt x="2458" y="218"/>
                  </a:cubicBezTo>
                  <a:lnTo>
                    <a:pt x="2431" y="224"/>
                  </a:lnTo>
                  <a:cubicBezTo>
                    <a:pt x="2396" y="233"/>
                    <a:pt x="2357" y="244"/>
                    <a:pt x="2317" y="253"/>
                  </a:cubicBezTo>
                  <a:lnTo>
                    <a:pt x="2287" y="260"/>
                  </a:lnTo>
                  <a:cubicBezTo>
                    <a:pt x="2246" y="271"/>
                    <a:pt x="2201" y="283"/>
                    <a:pt x="2155" y="296"/>
                  </a:cubicBezTo>
                  <a:lnTo>
                    <a:pt x="2123" y="304"/>
                  </a:lnTo>
                  <a:cubicBezTo>
                    <a:pt x="2075" y="317"/>
                    <a:pt x="2024" y="329"/>
                    <a:pt x="1972" y="343"/>
                  </a:cubicBezTo>
                  <a:lnTo>
                    <a:pt x="1940" y="353"/>
                  </a:lnTo>
                  <a:cubicBezTo>
                    <a:pt x="1885" y="368"/>
                    <a:pt x="1828" y="384"/>
                    <a:pt x="1769" y="400"/>
                  </a:cubicBezTo>
                  <a:lnTo>
                    <a:pt x="1744" y="407"/>
                  </a:lnTo>
                  <a:cubicBezTo>
                    <a:pt x="1682" y="425"/>
                    <a:pt x="1619" y="443"/>
                    <a:pt x="1552" y="462"/>
                  </a:cubicBezTo>
                  <a:lnTo>
                    <a:pt x="1532" y="469"/>
                  </a:lnTo>
                  <a:cubicBezTo>
                    <a:pt x="1091" y="597"/>
                    <a:pt x="564" y="765"/>
                    <a:pt x="0" y="971"/>
                  </a:cubicBezTo>
                  <a:cubicBezTo>
                    <a:pt x="484" y="2048"/>
                    <a:pt x="1366" y="2959"/>
                    <a:pt x="2443" y="3455"/>
                  </a:cubicBezTo>
                  <a:cubicBezTo>
                    <a:pt x="3143" y="3777"/>
                    <a:pt x="3907" y="3930"/>
                    <a:pt x="4676" y="3930"/>
                  </a:cubicBezTo>
                  <a:cubicBezTo>
                    <a:pt x="5760" y="3930"/>
                    <a:pt x="6852" y="3626"/>
                    <a:pt x="7781" y="3061"/>
                  </a:cubicBezTo>
                  <a:cubicBezTo>
                    <a:pt x="8660" y="2528"/>
                    <a:pt x="9391" y="1778"/>
                    <a:pt x="9943" y="910"/>
                  </a:cubicBezTo>
                  <a:cubicBezTo>
                    <a:pt x="9888" y="893"/>
                    <a:pt x="9832" y="875"/>
                    <a:pt x="9775" y="857"/>
                  </a:cubicBezTo>
                  <a:lnTo>
                    <a:pt x="9749" y="850"/>
                  </a:lnTo>
                  <a:cubicBezTo>
                    <a:pt x="7921" y="288"/>
                    <a:pt x="6140" y="0"/>
                    <a:pt x="61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6"/>
            <p:cNvSpPr/>
            <p:nvPr/>
          </p:nvSpPr>
          <p:spPr>
            <a:xfrm>
              <a:off x="14962375" y="-1003325"/>
              <a:ext cx="37475" cy="189900"/>
            </a:xfrm>
            <a:custGeom>
              <a:avLst/>
              <a:gdLst/>
              <a:ahLst/>
              <a:cxnLst/>
              <a:rect l="l" t="t" r="r" b="b"/>
              <a:pathLst>
                <a:path w="1499" h="7596" extrusionOk="0">
                  <a:moveTo>
                    <a:pt x="1398" y="1"/>
                  </a:moveTo>
                  <a:cubicBezTo>
                    <a:pt x="1353" y="1"/>
                    <a:pt x="1314" y="33"/>
                    <a:pt x="1306" y="79"/>
                  </a:cubicBezTo>
                  <a:lnTo>
                    <a:pt x="1" y="7291"/>
                  </a:lnTo>
                  <a:cubicBezTo>
                    <a:pt x="13" y="7289"/>
                    <a:pt x="24" y="7288"/>
                    <a:pt x="36" y="7286"/>
                  </a:cubicBezTo>
                  <a:cubicBezTo>
                    <a:pt x="70" y="7390"/>
                    <a:pt x="103" y="7493"/>
                    <a:pt x="135" y="7596"/>
                  </a:cubicBezTo>
                  <a:lnTo>
                    <a:pt x="1489" y="114"/>
                  </a:lnTo>
                  <a:cubicBezTo>
                    <a:pt x="1499" y="62"/>
                    <a:pt x="1466" y="13"/>
                    <a:pt x="1415" y="3"/>
                  </a:cubicBezTo>
                  <a:cubicBezTo>
                    <a:pt x="1409" y="2"/>
                    <a:pt x="1403" y="1"/>
                    <a:pt x="1398" y="1"/>
                  </a:cubicBezTo>
                  <a:close/>
                </a:path>
              </a:pathLst>
            </a:custGeom>
            <a:solidFill>
              <a:srgbClr val="827A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6"/>
            <p:cNvSpPr/>
            <p:nvPr/>
          </p:nvSpPr>
          <p:spPr>
            <a:xfrm>
              <a:off x="14807850" y="-1161925"/>
              <a:ext cx="707625" cy="749500"/>
            </a:xfrm>
            <a:custGeom>
              <a:avLst/>
              <a:gdLst/>
              <a:ahLst/>
              <a:cxnLst/>
              <a:rect l="l" t="t" r="r" b="b"/>
              <a:pathLst>
                <a:path w="28305" h="29980" extrusionOk="0">
                  <a:moveTo>
                    <a:pt x="11088" y="1"/>
                  </a:moveTo>
                  <a:lnTo>
                    <a:pt x="11088" y="1"/>
                  </a:lnTo>
                  <a:cubicBezTo>
                    <a:pt x="10753" y="98"/>
                    <a:pt x="10368" y="218"/>
                    <a:pt x="9956" y="361"/>
                  </a:cubicBezTo>
                  <a:lnTo>
                    <a:pt x="9956" y="361"/>
                  </a:lnTo>
                  <a:cubicBezTo>
                    <a:pt x="10368" y="218"/>
                    <a:pt x="10753" y="98"/>
                    <a:pt x="11088" y="1"/>
                  </a:cubicBezTo>
                  <a:close/>
                  <a:moveTo>
                    <a:pt x="9956" y="361"/>
                  </a:moveTo>
                  <a:cubicBezTo>
                    <a:pt x="8135" y="990"/>
                    <a:pt x="5774" y="2055"/>
                    <a:pt x="4790" y="3581"/>
                  </a:cubicBezTo>
                  <a:cubicBezTo>
                    <a:pt x="3088" y="6221"/>
                    <a:pt x="0" y="11148"/>
                    <a:pt x="0" y="11148"/>
                  </a:cubicBezTo>
                  <a:cubicBezTo>
                    <a:pt x="0" y="11148"/>
                    <a:pt x="1011" y="13759"/>
                    <a:pt x="4717" y="13759"/>
                  </a:cubicBezTo>
                  <a:cubicBezTo>
                    <a:pt x="5175" y="13759"/>
                    <a:pt x="5674" y="13719"/>
                    <a:pt x="6217" y="13630"/>
                  </a:cubicBezTo>
                  <a:cubicBezTo>
                    <a:pt x="7196" y="16664"/>
                    <a:pt x="7591" y="19456"/>
                    <a:pt x="7591" y="19456"/>
                  </a:cubicBezTo>
                  <a:lnTo>
                    <a:pt x="4240" y="28653"/>
                  </a:lnTo>
                  <a:cubicBezTo>
                    <a:pt x="4240" y="28653"/>
                    <a:pt x="8628" y="29980"/>
                    <a:pt x="14193" y="29980"/>
                  </a:cubicBezTo>
                  <a:cubicBezTo>
                    <a:pt x="17204" y="29980"/>
                    <a:pt x="20559" y="29591"/>
                    <a:pt x="23750" y="28394"/>
                  </a:cubicBezTo>
                  <a:cubicBezTo>
                    <a:pt x="20876" y="21505"/>
                    <a:pt x="20790" y="19403"/>
                    <a:pt x="20790" y="19403"/>
                  </a:cubicBezTo>
                  <a:lnTo>
                    <a:pt x="21624" y="13267"/>
                  </a:lnTo>
                  <a:cubicBezTo>
                    <a:pt x="21624" y="13267"/>
                    <a:pt x="21918" y="13294"/>
                    <a:pt x="22399" y="13294"/>
                  </a:cubicBezTo>
                  <a:cubicBezTo>
                    <a:pt x="23710" y="13294"/>
                    <a:pt x="26407" y="13093"/>
                    <a:pt x="28304" y="11594"/>
                  </a:cubicBezTo>
                  <a:cubicBezTo>
                    <a:pt x="27071" y="8163"/>
                    <a:pt x="24579" y="3168"/>
                    <a:pt x="22108" y="1574"/>
                  </a:cubicBezTo>
                  <a:cubicBezTo>
                    <a:pt x="21368" y="1096"/>
                    <a:pt x="20344" y="701"/>
                    <a:pt x="19331" y="389"/>
                  </a:cubicBezTo>
                  <a:lnTo>
                    <a:pt x="19331" y="389"/>
                  </a:lnTo>
                  <a:cubicBezTo>
                    <a:pt x="19388" y="407"/>
                    <a:pt x="19443" y="424"/>
                    <a:pt x="19499" y="442"/>
                  </a:cubicBezTo>
                  <a:cubicBezTo>
                    <a:pt x="18946" y="1310"/>
                    <a:pt x="18215" y="2059"/>
                    <a:pt x="17337" y="2592"/>
                  </a:cubicBezTo>
                  <a:cubicBezTo>
                    <a:pt x="16409" y="3157"/>
                    <a:pt x="15317" y="3462"/>
                    <a:pt x="14232" y="3462"/>
                  </a:cubicBezTo>
                  <a:cubicBezTo>
                    <a:pt x="13464" y="3462"/>
                    <a:pt x="12699" y="3309"/>
                    <a:pt x="11999" y="2986"/>
                  </a:cubicBezTo>
                  <a:cubicBezTo>
                    <a:pt x="10921" y="2491"/>
                    <a:pt x="10040" y="1580"/>
                    <a:pt x="9557" y="503"/>
                  </a:cubicBezTo>
                  <a:cubicBezTo>
                    <a:pt x="9692" y="453"/>
                    <a:pt x="9825" y="406"/>
                    <a:pt x="9956" y="36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6"/>
            <p:cNvSpPr/>
            <p:nvPr/>
          </p:nvSpPr>
          <p:spPr>
            <a:xfrm>
              <a:off x="15111050" y="-1306750"/>
              <a:ext cx="85650" cy="191800"/>
            </a:xfrm>
            <a:custGeom>
              <a:avLst/>
              <a:gdLst/>
              <a:ahLst/>
              <a:cxnLst/>
              <a:rect l="l" t="t" r="r" b="b"/>
              <a:pathLst>
                <a:path w="3426" h="7672" extrusionOk="0">
                  <a:moveTo>
                    <a:pt x="1" y="1"/>
                  </a:moveTo>
                  <a:lnTo>
                    <a:pt x="1" y="6344"/>
                  </a:lnTo>
                  <a:cubicBezTo>
                    <a:pt x="1" y="7078"/>
                    <a:pt x="595" y="7671"/>
                    <a:pt x="1328" y="7671"/>
                  </a:cubicBezTo>
                  <a:lnTo>
                    <a:pt x="2099" y="7671"/>
                  </a:lnTo>
                  <a:cubicBezTo>
                    <a:pt x="2832" y="7671"/>
                    <a:pt x="3426" y="7078"/>
                    <a:pt x="3426" y="6344"/>
                  </a:cubicBezTo>
                  <a:lnTo>
                    <a:pt x="342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6"/>
            <p:cNvSpPr/>
            <p:nvPr/>
          </p:nvSpPr>
          <p:spPr>
            <a:xfrm>
              <a:off x="14972950" y="-1679250"/>
              <a:ext cx="361850" cy="430400"/>
            </a:xfrm>
            <a:custGeom>
              <a:avLst/>
              <a:gdLst/>
              <a:ahLst/>
              <a:cxnLst/>
              <a:rect l="l" t="t" r="r" b="b"/>
              <a:pathLst>
                <a:path w="14474" h="17216" extrusionOk="0">
                  <a:moveTo>
                    <a:pt x="6496" y="1"/>
                  </a:moveTo>
                  <a:cubicBezTo>
                    <a:pt x="2909" y="1"/>
                    <a:pt x="0" y="2724"/>
                    <a:pt x="0" y="6312"/>
                  </a:cubicBezTo>
                  <a:lnTo>
                    <a:pt x="0" y="10721"/>
                  </a:lnTo>
                  <a:cubicBezTo>
                    <a:pt x="0" y="14307"/>
                    <a:pt x="2909" y="17215"/>
                    <a:pt x="6496" y="17215"/>
                  </a:cubicBezTo>
                  <a:lnTo>
                    <a:pt x="7979" y="17215"/>
                  </a:lnTo>
                  <a:cubicBezTo>
                    <a:pt x="11566" y="17215"/>
                    <a:pt x="14473" y="14307"/>
                    <a:pt x="14473" y="10721"/>
                  </a:cubicBezTo>
                  <a:lnTo>
                    <a:pt x="14473" y="6312"/>
                  </a:lnTo>
                  <a:cubicBezTo>
                    <a:pt x="14473" y="2724"/>
                    <a:pt x="11566" y="1"/>
                    <a:pt x="797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6"/>
            <p:cNvSpPr/>
            <p:nvPr/>
          </p:nvSpPr>
          <p:spPr>
            <a:xfrm>
              <a:off x="14954825" y="-1682200"/>
              <a:ext cx="145250" cy="235525"/>
            </a:xfrm>
            <a:custGeom>
              <a:avLst/>
              <a:gdLst/>
              <a:ahLst/>
              <a:cxnLst/>
              <a:rect l="l" t="t" r="r" b="b"/>
              <a:pathLst>
                <a:path w="5810" h="9421" extrusionOk="0">
                  <a:moveTo>
                    <a:pt x="5632" y="0"/>
                  </a:moveTo>
                  <a:cubicBezTo>
                    <a:pt x="5552" y="0"/>
                    <a:pt x="5472" y="3"/>
                    <a:pt x="5392" y="7"/>
                  </a:cubicBezTo>
                  <a:lnTo>
                    <a:pt x="5392" y="7"/>
                  </a:lnTo>
                  <a:lnTo>
                    <a:pt x="5809" y="4"/>
                  </a:lnTo>
                  <a:cubicBezTo>
                    <a:pt x="5750" y="2"/>
                    <a:pt x="5691" y="0"/>
                    <a:pt x="5632" y="0"/>
                  </a:cubicBezTo>
                  <a:close/>
                  <a:moveTo>
                    <a:pt x="5392" y="7"/>
                  </a:moveTo>
                  <a:lnTo>
                    <a:pt x="5247" y="8"/>
                  </a:lnTo>
                  <a:cubicBezTo>
                    <a:pt x="5247" y="12"/>
                    <a:pt x="5246" y="15"/>
                    <a:pt x="5246" y="18"/>
                  </a:cubicBezTo>
                  <a:lnTo>
                    <a:pt x="5246" y="18"/>
                  </a:lnTo>
                  <a:cubicBezTo>
                    <a:pt x="5295" y="14"/>
                    <a:pt x="5343" y="10"/>
                    <a:pt x="5392" y="7"/>
                  </a:cubicBezTo>
                  <a:close/>
                  <a:moveTo>
                    <a:pt x="5246" y="18"/>
                  </a:moveTo>
                  <a:lnTo>
                    <a:pt x="5246" y="18"/>
                  </a:lnTo>
                  <a:cubicBezTo>
                    <a:pt x="3058" y="220"/>
                    <a:pt x="1018" y="2113"/>
                    <a:pt x="388" y="4620"/>
                  </a:cubicBezTo>
                  <a:cubicBezTo>
                    <a:pt x="0" y="6168"/>
                    <a:pt x="113" y="7828"/>
                    <a:pt x="334" y="9421"/>
                  </a:cubicBezTo>
                  <a:cubicBezTo>
                    <a:pt x="1911" y="8835"/>
                    <a:pt x="3185" y="7369"/>
                    <a:pt x="3974" y="5648"/>
                  </a:cubicBezTo>
                  <a:cubicBezTo>
                    <a:pt x="4762" y="3928"/>
                    <a:pt x="5106" y="1968"/>
                    <a:pt x="5246" y="1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6"/>
            <p:cNvSpPr/>
            <p:nvPr/>
          </p:nvSpPr>
          <p:spPr>
            <a:xfrm>
              <a:off x="15293400" y="-1456800"/>
              <a:ext cx="102150" cy="103250"/>
            </a:xfrm>
            <a:custGeom>
              <a:avLst/>
              <a:gdLst/>
              <a:ahLst/>
              <a:cxnLst/>
              <a:rect l="l" t="t" r="r" b="b"/>
              <a:pathLst>
                <a:path w="4086" h="4130" extrusionOk="0">
                  <a:moveTo>
                    <a:pt x="2595" y="1"/>
                  </a:moveTo>
                  <a:cubicBezTo>
                    <a:pt x="1949" y="1"/>
                    <a:pt x="1216" y="416"/>
                    <a:pt x="713" y="1134"/>
                  </a:cubicBezTo>
                  <a:cubicBezTo>
                    <a:pt x="1" y="2152"/>
                    <a:pt x="20" y="3394"/>
                    <a:pt x="754" y="3907"/>
                  </a:cubicBezTo>
                  <a:cubicBezTo>
                    <a:pt x="970" y="4058"/>
                    <a:pt x="1224" y="4130"/>
                    <a:pt x="1492" y="4130"/>
                  </a:cubicBezTo>
                  <a:cubicBezTo>
                    <a:pt x="2138" y="4130"/>
                    <a:pt x="2871" y="3715"/>
                    <a:pt x="3374" y="2997"/>
                  </a:cubicBezTo>
                  <a:cubicBezTo>
                    <a:pt x="4086" y="1979"/>
                    <a:pt x="4067" y="737"/>
                    <a:pt x="3332" y="223"/>
                  </a:cubicBezTo>
                  <a:cubicBezTo>
                    <a:pt x="3117" y="72"/>
                    <a:pt x="2864" y="1"/>
                    <a:pt x="25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6"/>
            <p:cNvSpPr/>
            <p:nvPr/>
          </p:nvSpPr>
          <p:spPr>
            <a:xfrm>
              <a:off x="14910325" y="-1444950"/>
              <a:ext cx="102000" cy="103175"/>
            </a:xfrm>
            <a:custGeom>
              <a:avLst/>
              <a:gdLst/>
              <a:ahLst/>
              <a:cxnLst/>
              <a:rect l="l" t="t" r="r" b="b"/>
              <a:pathLst>
                <a:path w="4080" h="4127" extrusionOk="0">
                  <a:moveTo>
                    <a:pt x="1490" y="0"/>
                  </a:moveTo>
                  <a:cubicBezTo>
                    <a:pt x="1224" y="0"/>
                    <a:pt x="973" y="71"/>
                    <a:pt x="758" y="220"/>
                  </a:cubicBezTo>
                  <a:cubicBezTo>
                    <a:pt x="23" y="731"/>
                    <a:pt x="1" y="1971"/>
                    <a:pt x="708" y="2989"/>
                  </a:cubicBezTo>
                  <a:cubicBezTo>
                    <a:pt x="1210" y="3710"/>
                    <a:pt x="1943" y="4127"/>
                    <a:pt x="2589" y="4127"/>
                  </a:cubicBezTo>
                  <a:cubicBezTo>
                    <a:pt x="2855" y="4127"/>
                    <a:pt x="3107" y="4056"/>
                    <a:pt x="3322" y="3907"/>
                  </a:cubicBezTo>
                  <a:cubicBezTo>
                    <a:pt x="4057" y="3396"/>
                    <a:pt x="4079" y="2157"/>
                    <a:pt x="3371" y="1138"/>
                  </a:cubicBezTo>
                  <a:cubicBezTo>
                    <a:pt x="2870" y="417"/>
                    <a:pt x="2137" y="0"/>
                    <a:pt x="14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6"/>
            <p:cNvSpPr/>
            <p:nvPr/>
          </p:nvSpPr>
          <p:spPr>
            <a:xfrm>
              <a:off x="15071875" y="-1691475"/>
              <a:ext cx="291825" cy="180350"/>
            </a:xfrm>
            <a:custGeom>
              <a:avLst/>
              <a:gdLst/>
              <a:ahLst/>
              <a:cxnLst/>
              <a:rect l="l" t="t" r="r" b="b"/>
              <a:pathLst>
                <a:path w="11673" h="7214" extrusionOk="0">
                  <a:moveTo>
                    <a:pt x="3032" y="1"/>
                  </a:moveTo>
                  <a:cubicBezTo>
                    <a:pt x="2196" y="1"/>
                    <a:pt x="1360" y="117"/>
                    <a:pt x="557" y="355"/>
                  </a:cubicBezTo>
                  <a:lnTo>
                    <a:pt x="0" y="195"/>
                  </a:lnTo>
                  <a:lnTo>
                    <a:pt x="0" y="195"/>
                  </a:lnTo>
                  <a:cubicBezTo>
                    <a:pt x="846" y="2356"/>
                    <a:pt x="2552" y="4120"/>
                    <a:pt x="4564" y="5275"/>
                  </a:cubicBezTo>
                  <a:cubicBezTo>
                    <a:pt x="6578" y="6428"/>
                    <a:pt x="8883" y="7006"/>
                    <a:pt x="11195" y="7207"/>
                  </a:cubicBezTo>
                  <a:cubicBezTo>
                    <a:pt x="11231" y="7211"/>
                    <a:pt x="11268" y="7213"/>
                    <a:pt x="11306" y="7213"/>
                  </a:cubicBezTo>
                  <a:cubicBezTo>
                    <a:pt x="11424" y="7213"/>
                    <a:pt x="11541" y="7189"/>
                    <a:pt x="11606" y="7097"/>
                  </a:cubicBezTo>
                  <a:cubicBezTo>
                    <a:pt x="11672" y="7000"/>
                    <a:pt x="11651" y="6870"/>
                    <a:pt x="11623" y="6756"/>
                  </a:cubicBezTo>
                  <a:cubicBezTo>
                    <a:pt x="11070" y="4436"/>
                    <a:pt x="9531" y="2370"/>
                    <a:pt x="7467" y="1176"/>
                  </a:cubicBezTo>
                  <a:cubicBezTo>
                    <a:pt x="6127" y="400"/>
                    <a:pt x="4579" y="1"/>
                    <a:pt x="30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6"/>
            <p:cNvSpPr/>
            <p:nvPr/>
          </p:nvSpPr>
          <p:spPr>
            <a:xfrm>
              <a:off x="15024025" y="-852650"/>
              <a:ext cx="259500" cy="28225"/>
            </a:xfrm>
            <a:custGeom>
              <a:avLst/>
              <a:gdLst/>
              <a:ahLst/>
              <a:cxnLst/>
              <a:rect l="l" t="t" r="r" b="b"/>
              <a:pathLst>
                <a:path w="10380" h="1129" extrusionOk="0">
                  <a:moveTo>
                    <a:pt x="16" y="0"/>
                  </a:moveTo>
                  <a:cubicBezTo>
                    <a:pt x="8" y="0"/>
                    <a:pt x="1" y="7"/>
                    <a:pt x="1" y="16"/>
                  </a:cubicBezTo>
                  <a:lnTo>
                    <a:pt x="1" y="1112"/>
                  </a:lnTo>
                  <a:cubicBezTo>
                    <a:pt x="1" y="1121"/>
                    <a:pt x="8" y="1128"/>
                    <a:pt x="16" y="1128"/>
                  </a:cubicBezTo>
                  <a:lnTo>
                    <a:pt x="10364" y="1128"/>
                  </a:lnTo>
                  <a:cubicBezTo>
                    <a:pt x="10372" y="1128"/>
                    <a:pt x="10380" y="1121"/>
                    <a:pt x="10380" y="1112"/>
                  </a:cubicBezTo>
                  <a:lnTo>
                    <a:pt x="10380" y="16"/>
                  </a:lnTo>
                  <a:cubicBezTo>
                    <a:pt x="10380" y="7"/>
                    <a:pt x="10372" y="0"/>
                    <a:pt x="1036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6"/>
            <p:cNvSpPr/>
            <p:nvPr/>
          </p:nvSpPr>
          <p:spPr>
            <a:xfrm>
              <a:off x="15039225" y="-853600"/>
              <a:ext cx="226725" cy="26325"/>
            </a:xfrm>
            <a:custGeom>
              <a:avLst/>
              <a:gdLst/>
              <a:ahLst/>
              <a:cxnLst/>
              <a:rect l="l" t="t" r="r" b="b"/>
              <a:pathLst>
                <a:path w="9069" h="1053" extrusionOk="0">
                  <a:moveTo>
                    <a:pt x="1" y="1"/>
                  </a:moveTo>
                  <a:cubicBezTo>
                    <a:pt x="240" y="386"/>
                    <a:pt x="548" y="804"/>
                    <a:pt x="999" y="849"/>
                  </a:cubicBezTo>
                  <a:cubicBezTo>
                    <a:pt x="1026" y="851"/>
                    <a:pt x="1052" y="853"/>
                    <a:pt x="1078" y="853"/>
                  </a:cubicBezTo>
                  <a:cubicBezTo>
                    <a:pt x="1517" y="853"/>
                    <a:pt x="1927" y="508"/>
                    <a:pt x="2362" y="508"/>
                  </a:cubicBezTo>
                  <a:cubicBezTo>
                    <a:pt x="2401" y="508"/>
                    <a:pt x="2440" y="511"/>
                    <a:pt x="2479" y="517"/>
                  </a:cubicBezTo>
                  <a:cubicBezTo>
                    <a:pt x="2698" y="551"/>
                    <a:pt x="2888" y="681"/>
                    <a:pt x="3080" y="791"/>
                  </a:cubicBezTo>
                  <a:cubicBezTo>
                    <a:pt x="3336" y="937"/>
                    <a:pt x="3631" y="1052"/>
                    <a:pt x="3920" y="1052"/>
                  </a:cubicBezTo>
                  <a:cubicBezTo>
                    <a:pt x="4029" y="1052"/>
                    <a:pt x="4137" y="1036"/>
                    <a:pt x="4242" y="999"/>
                  </a:cubicBezTo>
                  <a:cubicBezTo>
                    <a:pt x="4606" y="869"/>
                    <a:pt x="4870" y="507"/>
                    <a:pt x="5251" y="448"/>
                  </a:cubicBezTo>
                  <a:cubicBezTo>
                    <a:pt x="5289" y="442"/>
                    <a:pt x="5326" y="439"/>
                    <a:pt x="5363" y="439"/>
                  </a:cubicBezTo>
                  <a:cubicBezTo>
                    <a:pt x="5806" y="439"/>
                    <a:pt x="6192" y="827"/>
                    <a:pt x="6642" y="912"/>
                  </a:cubicBezTo>
                  <a:cubicBezTo>
                    <a:pt x="6689" y="920"/>
                    <a:pt x="6737" y="925"/>
                    <a:pt x="6785" y="925"/>
                  </a:cubicBezTo>
                  <a:cubicBezTo>
                    <a:pt x="6840" y="925"/>
                    <a:pt x="6894" y="918"/>
                    <a:pt x="6946" y="902"/>
                  </a:cubicBezTo>
                  <a:cubicBezTo>
                    <a:pt x="7129" y="845"/>
                    <a:pt x="7260" y="680"/>
                    <a:pt x="7438" y="611"/>
                  </a:cubicBezTo>
                  <a:cubicBezTo>
                    <a:pt x="7511" y="583"/>
                    <a:pt x="7587" y="573"/>
                    <a:pt x="7664" y="573"/>
                  </a:cubicBezTo>
                  <a:cubicBezTo>
                    <a:pt x="7874" y="573"/>
                    <a:pt x="8095" y="649"/>
                    <a:pt x="8307" y="649"/>
                  </a:cubicBezTo>
                  <a:cubicBezTo>
                    <a:pt x="8369" y="649"/>
                    <a:pt x="8430" y="643"/>
                    <a:pt x="8491" y="626"/>
                  </a:cubicBezTo>
                  <a:cubicBezTo>
                    <a:pt x="8752" y="554"/>
                    <a:pt x="8922" y="308"/>
                    <a:pt x="9068" y="79"/>
                  </a:cubicBez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6"/>
            <p:cNvSpPr/>
            <p:nvPr/>
          </p:nvSpPr>
          <p:spPr>
            <a:xfrm>
              <a:off x="15024025" y="-910225"/>
              <a:ext cx="259500" cy="28250"/>
            </a:xfrm>
            <a:custGeom>
              <a:avLst/>
              <a:gdLst/>
              <a:ahLst/>
              <a:cxnLst/>
              <a:rect l="l" t="t" r="r" b="b"/>
              <a:pathLst>
                <a:path w="10380" h="1130" extrusionOk="0">
                  <a:moveTo>
                    <a:pt x="16" y="1"/>
                  </a:moveTo>
                  <a:cubicBezTo>
                    <a:pt x="8" y="1"/>
                    <a:pt x="1" y="8"/>
                    <a:pt x="1" y="17"/>
                  </a:cubicBezTo>
                  <a:lnTo>
                    <a:pt x="1" y="1113"/>
                  </a:lnTo>
                  <a:cubicBezTo>
                    <a:pt x="1" y="1122"/>
                    <a:pt x="8" y="1129"/>
                    <a:pt x="16" y="1129"/>
                  </a:cubicBezTo>
                  <a:lnTo>
                    <a:pt x="10364" y="1129"/>
                  </a:lnTo>
                  <a:cubicBezTo>
                    <a:pt x="10372" y="1129"/>
                    <a:pt x="10380" y="1122"/>
                    <a:pt x="10380" y="1113"/>
                  </a:cubicBezTo>
                  <a:lnTo>
                    <a:pt x="10380" y="17"/>
                  </a:lnTo>
                  <a:cubicBezTo>
                    <a:pt x="10380" y="8"/>
                    <a:pt x="10372" y="1"/>
                    <a:pt x="1036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6"/>
            <p:cNvSpPr/>
            <p:nvPr/>
          </p:nvSpPr>
          <p:spPr>
            <a:xfrm>
              <a:off x="15014875" y="-882325"/>
              <a:ext cx="277800" cy="32075"/>
            </a:xfrm>
            <a:custGeom>
              <a:avLst/>
              <a:gdLst/>
              <a:ahLst/>
              <a:cxnLst/>
              <a:rect l="l" t="t" r="r" b="b"/>
              <a:pathLst>
                <a:path w="11112" h="1283" extrusionOk="0">
                  <a:moveTo>
                    <a:pt x="18" y="0"/>
                  </a:moveTo>
                  <a:cubicBezTo>
                    <a:pt x="9" y="0"/>
                    <a:pt x="0" y="9"/>
                    <a:pt x="0" y="18"/>
                  </a:cubicBezTo>
                  <a:lnTo>
                    <a:pt x="0" y="1264"/>
                  </a:lnTo>
                  <a:cubicBezTo>
                    <a:pt x="0" y="1274"/>
                    <a:pt x="9" y="1283"/>
                    <a:pt x="18" y="1283"/>
                  </a:cubicBezTo>
                  <a:lnTo>
                    <a:pt x="11094" y="1283"/>
                  </a:lnTo>
                  <a:cubicBezTo>
                    <a:pt x="11105" y="1283"/>
                    <a:pt x="11112" y="1274"/>
                    <a:pt x="11112" y="1264"/>
                  </a:cubicBezTo>
                  <a:lnTo>
                    <a:pt x="11112" y="18"/>
                  </a:lnTo>
                  <a:cubicBezTo>
                    <a:pt x="11112" y="9"/>
                    <a:pt x="11105" y="0"/>
                    <a:pt x="110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6"/>
            <p:cNvSpPr/>
            <p:nvPr/>
          </p:nvSpPr>
          <p:spPr>
            <a:xfrm>
              <a:off x="15047875" y="-910400"/>
              <a:ext cx="226900" cy="22225"/>
            </a:xfrm>
            <a:custGeom>
              <a:avLst/>
              <a:gdLst/>
              <a:ahLst/>
              <a:cxnLst/>
              <a:rect l="l" t="t" r="r" b="b"/>
              <a:pathLst>
                <a:path w="9076" h="889" extrusionOk="0">
                  <a:moveTo>
                    <a:pt x="9076" y="0"/>
                  </a:moveTo>
                  <a:lnTo>
                    <a:pt x="30" y="35"/>
                  </a:lnTo>
                  <a:cubicBezTo>
                    <a:pt x="1" y="312"/>
                    <a:pt x="215" y="593"/>
                    <a:pt x="490" y="636"/>
                  </a:cubicBezTo>
                  <a:cubicBezTo>
                    <a:pt x="522" y="641"/>
                    <a:pt x="554" y="644"/>
                    <a:pt x="586" y="644"/>
                  </a:cubicBezTo>
                  <a:cubicBezTo>
                    <a:pt x="823" y="644"/>
                    <a:pt x="1055" y="517"/>
                    <a:pt x="1297" y="510"/>
                  </a:cubicBezTo>
                  <a:cubicBezTo>
                    <a:pt x="1305" y="510"/>
                    <a:pt x="1314" y="509"/>
                    <a:pt x="1322" y="509"/>
                  </a:cubicBezTo>
                  <a:cubicBezTo>
                    <a:pt x="1570" y="509"/>
                    <a:pt x="1802" y="629"/>
                    <a:pt x="2033" y="720"/>
                  </a:cubicBezTo>
                  <a:cubicBezTo>
                    <a:pt x="2291" y="822"/>
                    <a:pt x="2574" y="889"/>
                    <a:pt x="2850" y="889"/>
                  </a:cubicBezTo>
                  <a:cubicBezTo>
                    <a:pt x="3091" y="889"/>
                    <a:pt x="3327" y="838"/>
                    <a:pt x="3535" y="715"/>
                  </a:cubicBezTo>
                  <a:cubicBezTo>
                    <a:pt x="3668" y="636"/>
                    <a:pt x="3788" y="530"/>
                    <a:pt x="3933" y="481"/>
                  </a:cubicBezTo>
                  <a:cubicBezTo>
                    <a:pt x="4000" y="459"/>
                    <a:pt x="4067" y="449"/>
                    <a:pt x="4134" y="449"/>
                  </a:cubicBezTo>
                  <a:cubicBezTo>
                    <a:pt x="4367" y="449"/>
                    <a:pt x="4603" y="563"/>
                    <a:pt x="4824" y="660"/>
                  </a:cubicBezTo>
                  <a:cubicBezTo>
                    <a:pt x="4992" y="734"/>
                    <a:pt x="5186" y="798"/>
                    <a:pt x="5367" y="798"/>
                  </a:cubicBezTo>
                  <a:cubicBezTo>
                    <a:pt x="5490" y="798"/>
                    <a:pt x="5608" y="769"/>
                    <a:pt x="5708" y="692"/>
                  </a:cubicBezTo>
                  <a:cubicBezTo>
                    <a:pt x="5798" y="625"/>
                    <a:pt x="5865" y="525"/>
                    <a:pt x="5969" y="480"/>
                  </a:cubicBezTo>
                  <a:cubicBezTo>
                    <a:pt x="6008" y="464"/>
                    <a:pt x="6049" y="457"/>
                    <a:pt x="6091" y="457"/>
                  </a:cubicBezTo>
                  <a:cubicBezTo>
                    <a:pt x="6174" y="457"/>
                    <a:pt x="6259" y="484"/>
                    <a:pt x="6337" y="515"/>
                  </a:cubicBezTo>
                  <a:cubicBezTo>
                    <a:pt x="6639" y="637"/>
                    <a:pt x="7026" y="870"/>
                    <a:pt x="7366" y="870"/>
                  </a:cubicBezTo>
                  <a:cubicBezTo>
                    <a:pt x="7544" y="870"/>
                    <a:pt x="7709" y="807"/>
                    <a:pt x="7843" y="631"/>
                  </a:cubicBezTo>
                  <a:cubicBezTo>
                    <a:pt x="7909" y="543"/>
                    <a:pt x="7994" y="455"/>
                    <a:pt x="8104" y="446"/>
                  </a:cubicBezTo>
                  <a:cubicBezTo>
                    <a:pt x="8111" y="446"/>
                    <a:pt x="8117" y="445"/>
                    <a:pt x="8123" y="445"/>
                  </a:cubicBezTo>
                  <a:cubicBezTo>
                    <a:pt x="8194" y="445"/>
                    <a:pt x="8261" y="478"/>
                    <a:pt x="8329" y="496"/>
                  </a:cubicBezTo>
                  <a:cubicBezTo>
                    <a:pt x="8383" y="511"/>
                    <a:pt x="8436" y="518"/>
                    <a:pt x="8489" y="518"/>
                  </a:cubicBezTo>
                  <a:cubicBezTo>
                    <a:pt x="8778" y="518"/>
                    <a:pt x="9037" y="303"/>
                    <a:pt x="90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6"/>
            <p:cNvSpPr/>
            <p:nvPr/>
          </p:nvSpPr>
          <p:spPr>
            <a:xfrm>
              <a:off x="15015400" y="-1044000"/>
              <a:ext cx="276500" cy="138025"/>
            </a:xfrm>
            <a:custGeom>
              <a:avLst/>
              <a:gdLst/>
              <a:ahLst/>
              <a:cxnLst/>
              <a:rect l="l" t="t" r="r" b="b"/>
              <a:pathLst>
                <a:path w="11060" h="5521" extrusionOk="0">
                  <a:moveTo>
                    <a:pt x="5529" y="0"/>
                  </a:moveTo>
                  <a:cubicBezTo>
                    <a:pt x="2767" y="0"/>
                    <a:pt x="475" y="2029"/>
                    <a:pt x="66" y="4680"/>
                  </a:cubicBezTo>
                  <a:cubicBezTo>
                    <a:pt x="1" y="5108"/>
                    <a:pt x="326" y="5496"/>
                    <a:pt x="759" y="5497"/>
                  </a:cubicBezTo>
                  <a:lnTo>
                    <a:pt x="10298" y="5521"/>
                  </a:lnTo>
                  <a:cubicBezTo>
                    <a:pt x="10299" y="5521"/>
                    <a:pt x="10299" y="5521"/>
                    <a:pt x="10300" y="5521"/>
                  </a:cubicBezTo>
                  <a:cubicBezTo>
                    <a:pt x="10732" y="5521"/>
                    <a:pt x="11059" y="5135"/>
                    <a:pt x="10995" y="4707"/>
                  </a:cubicBezTo>
                  <a:cubicBezTo>
                    <a:pt x="10599" y="2049"/>
                    <a:pt x="8311" y="8"/>
                    <a:pt x="5542" y="0"/>
                  </a:cubicBezTo>
                  <a:cubicBezTo>
                    <a:pt x="5538" y="0"/>
                    <a:pt x="5533" y="0"/>
                    <a:pt x="552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6"/>
            <p:cNvSpPr/>
            <p:nvPr/>
          </p:nvSpPr>
          <p:spPr>
            <a:xfrm>
              <a:off x="15016250" y="-827300"/>
              <a:ext cx="275075" cy="47875"/>
            </a:xfrm>
            <a:custGeom>
              <a:avLst/>
              <a:gdLst/>
              <a:ahLst/>
              <a:cxnLst/>
              <a:rect l="l" t="t" r="r" b="b"/>
              <a:pathLst>
                <a:path w="11003" h="1915" extrusionOk="0">
                  <a:moveTo>
                    <a:pt x="668" y="1"/>
                  </a:moveTo>
                  <a:cubicBezTo>
                    <a:pt x="282" y="1"/>
                    <a:pt x="1" y="367"/>
                    <a:pt x="100" y="740"/>
                  </a:cubicBezTo>
                  <a:cubicBezTo>
                    <a:pt x="285" y="1433"/>
                    <a:pt x="911" y="1914"/>
                    <a:pt x="1628" y="1914"/>
                  </a:cubicBezTo>
                  <a:lnTo>
                    <a:pt x="9375" y="1914"/>
                  </a:lnTo>
                  <a:cubicBezTo>
                    <a:pt x="10091" y="1914"/>
                    <a:pt x="10718" y="1433"/>
                    <a:pt x="10903" y="740"/>
                  </a:cubicBezTo>
                  <a:cubicBezTo>
                    <a:pt x="11003" y="367"/>
                    <a:pt x="10722" y="1"/>
                    <a:pt x="1033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6"/>
            <p:cNvSpPr/>
            <p:nvPr/>
          </p:nvSpPr>
          <p:spPr>
            <a:xfrm>
              <a:off x="14762575" y="-851350"/>
              <a:ext cx="362775" cy="216050"/>
            </a:xfrm>
            <a:custGeom>
              <a:avLst/>
              <a:gdLst/>
              <a:ahLst/>
              <a:cxnLst/>
              <a:rect l="l" t="t" r="r" b="b"/>
              <a:pathLst>
                <a:path w="14511" h="8642" extrusionOk="0">
                  <a:moveTo>
                    <a:pt x="12894" y="0"/>
                  </a:moveTo>
                  <a:cubicBezTo>
                    <a:pt x="12802" y="0"/>
                    <a:pt x="12708" y="29"/>
                    <a:pt x="12620" y="57"/>
                  </a:cubicBezTo>
                  <a:cubicBezTo>
                    <a:pt x="9146" y="1186"/>
                    <a:pt x="5511" y="1787"/>
                    <a:pt x="2888" y="4582"/>
                  </a:cubicBezTo>
                  <a:lnTo>
                    <a:pt x="941" y="4198"/>
                  </a:lnTo>
                  <a:cubicBezTo>
                    <a:pt x="263" y="5473"/>
                    <a:pt x="1" y="6965"/>
                    <a:pt x="203" y="8396"/>
                  </a:cubicBezTo>
                  <a:cubicBezTo>
                    <a:pt x="231" y="8588"/>
                    <a:pt x="780" y="8641"/>
                    <a:pt x="1396" y="8641"/>
                  </a:cubicBezTo>
                  <a:cubicBezTo>
                    <a:pt x="2119" y="8641"/>
                    <a:pt x="2933" y="8568"/>
                    <a:pt x="3098" y="8559"/>
                  </a:cubicBezTo>
                  <a:cubicBezTo>
                    <a:pt x="4014" y="8510"/>
                    <a:pt x="4895" y="8345"/>
                    <a:pt x="5787" y="8090"/>
                  </a:cubicBezTo>
                  <a:cubicBezTo>
                    <a:pt x="9315" y="7084"/>
                    <a:pt x="12501" y="4586"/>
                    <a:pt x="14511" y="1526"/>
                  </a:cubicBezTo>
                  <a:cubicBezTo>
                    <a:pt x="14104" y="1069"/>
                    <a:pt x="13684" y="624"/>
                    <a:pt x="13249" y="192"/>
                  </a:cubicBezTo>
                  <a:cubicBezTo>
                    <a:pt x="13176" y="120"/>
                    <a:pt x="13098" y="45"/>
                    <a:pt x="13000" y="15"/>
                  </a:cubicBezTo>
                  <a:cubicBezTo>
                    <a:pt x="12965" y="5"/>
                    <a:pt x="12929" y="0"/>
                    <a:pt x="1289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6"/>
            <p:cNvSpPr/>
            <p:nvPr/>
          </p:nvSpPr>
          <p:spPr>
            <a:xfrm>
              <a:off x="15211350" y="-851350"/>
              <a:ext cx="362775" cy="216050"/>
            </a:xfrm>
            <a:custGeom>
              <a:avLst/>
              <a:gdLst/>
              <a:ahLst/>
              <a:cxnLst/>
              <a:rect l="l" t="t" r="r" b="b"/>
              <a:pathLst>
                <a:path w="14511" h="8642" extrusionOk="0">
                  <a:moveTo>
                    <a:pt x="1618" y="0"/>
                  </a:moveTo>
                  <a:cubicBezTo>
                    <a:pt x="1582" y="0"/>
                    <a:pt x="1547" y="5"/>
                    <a:pt x="1512" y="15"/>
                  </a:cubicBezTo>
                  <a:cubicBezTo>
                    <a:pt x="1414" y="45"/>
                    <a:pt x="1336" y="120"/>
                    <a:pt x="1263" y="192"/>
                  </a:cubicBezTo>
                  <a:cubicBezTo>
                    <a:pt x="828" y="624"/>
                    <a:pt x="407" y="1069"/>
                    <a:pt x="1" y="1526"/>
                  </a:cubicBezTo>
                  <a:cubicBezTo>
                    <a:pt x="2011" y="4586"/>
                    <a:pt x="5196" y="7084"/>
                    <a:pt x="8724" y="8090"/>
                  </a:cubicBezTo>
                  <a:cubicBezTo>
                    <a:pt x="9617" y="8345"/>
                    <a:pt x="10498" y="8510"/>
                    <a:pt x="11414" y="8559"/>
                  </a:cubicBezTo>
                  <a:cubicBezTo>
                    <a:pt x="11579" y="8568"/>
                    <a:pt x="12393" y="8641"/>
                    <a:pt x="13116" y="8641"/>
                  </a:cubicBezTo>
                  <a:cubicBezTo>
                    <a:pt x="13731" y="8641"/>
                    <a:pt x="14281" y="8588"/>
                    <a:pt x="14308" y="8396"/>
                  </a:cubicBezTo>
                  <a:cubicBezTo>
                    <a:pt x="14510" y="6953"/>
                    <a:pt x="14251" y="5484"/>
                    <a:pt x="13571" y="4198"/>
                  </a:cubicBezTo>
                  <a:lnTo>
                    <a:pt x="11624" y="4582"/>
                  </a:lnTo>
                  <a:cubicBezTo>
                    <a:pt x="9000" y="1787"/>
                    <a:pt x="5366" y="1186"/>
                    <a:pt x="1892" y="57"/>
                  </a:cubicBezTo>
                  <a:cubicBezTo>
                    <a:pt x="1804" y="29"/>
                    <a:pt x="1710" y="0"/>
                    <a:pt x="16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6"/>
            <p:cNvSpPr/>
            <p:nvPr/>
          </p:nvSpPr>
          <p:spPr>
            <a:xfrm>
              <a:off x="14913825" y="-494025"/>
              <a:ext cx="487825" cy="81600"/>
            </a:xfrm>
            <a:custGeom>
              <a:avLst/>
              <a:gdLst/>
              <a:ahLst/>
              <a:cxnLst/>
              <a:rect l="l" t="t" r="r" b="b"/>
              <a:pathLst>
                <a:path w="19513" h="3264" extrusionOk="0">
                  <a:moveTo>
                    <a:pt x="18829" y="1"/>
                  </a:moveTo>
                  <a:cubicBezTo>
                    <a:pt x="15749" y="1281"/>
                    <a:pt x="12325" y="1692"/>
                    <a:pt x="8931" y="1692"/>
                  </a:cubicBezTo>
                  <a:cubicBezTo>
                    <a:pt x="8230" y="1692"/>
                    <a:pt x="7529" y="1675"/>
                    <a:pt x="6834" y="1644"/>
                  </a:cubicBezTo>
                  <a:cubicBezTo>
                    <a:pt x="4691" y="1548"/>
                    <a:pt x="2489" y="1314"/>
                    <a:pt x="504" y="556"/>
                  </a:cubicBezTo>
                  <a:lnTo>
                    <a:pt x="1" y="1936"/>
                  </a:lnTo>
                  <a:cubicBezTo>
                    <a:pt x="1" y="1936"/>
                    <a:pt x="4390" y="3264"/>
                    <a:pt x="9956" y="3264"/>
                  </a:cubicBezTo>
                  <a:cubicBezTo>
                    <a:pt x="12966" y="3264"/>
                    <a:pt x="16321" y="2875"/>
                    <a:pt x="19512" y="1678"/>
                  </a:cubicBezTo>
                  <a:cubicBezTo>
                    <a:pt x="19264" y="1082"/>
                    <a:pt x="19038" y="525"/>
                    <a:pt x="1882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6"/>
            <p:cNvSpPr/>
            <p:nvPr/>
          </p:nvSpPr>
          <p:spPr>
            <a:xfrm>
              <a:off x="15057125" y="-1153075"/>
              <a:ext cx="100" cy="50"/>
            </a:xfrm>
            <a:custGeom>
              <a:avLst/>
              <a:gdLst/>
              <a:ahLst/>
              <a:cxnLst/>
              <a:rect l="l" t="t" r="r" b="b"/>
              <a:pathLst>
                <a:path w="4" h="2" extrusionOk="0">
                  <a:moveTo>
                    <a:pt x="0" y="1"/>
                  </a:moveTo>
                  <a:lnTo>
                    <a:pt x="3" y="0"/>
                  </a:lnTo>
                  <a:close/>
                </a:path>
              </a:pathLst>
            </a:custGeom>
            <a:solidFill>
              <a:srgbClr val="A09A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6"/>
            <p:cNvSpPr/>
            <p:nvPr/>
          </p:nvSpPr>
          <p:spPr>
            <a:xfrm>
              <a:off x="15046775" y="-1149450"/>
              <a:ext cx="175" cy="100"/>
            </a:xfrm>
            <a:custGeom>
              <a:avLst/>
              <a:gdLst/>
              <a:ahLst/>
              <a:cxnLst/>
              <a:rect l="l" t="t" r="r" b="b"/>
              <a:pathLst>
                <a:path w="7" h="4" extrusionOk="0">
                  <a:moveTo>
                    <a:pt x="0" y="4"/>
                  </a:moveTo>
                  <a:lnTo>
                    <a:pt x="0" y="4"/>
                  </a:lnTo>
                  <a:lnTo>
                    <a:pt x="7" y="0"/>
                  </a:lnTo>
                  <a:close/>
                </a:path>
              </a:pathLst>
            </a:custGeom>
            <a:solidFill>
              <a:srgbClr val="A09A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6"/>
            <p:cNvSpPr/>
            <p:nvPr/>
          </p:nvSpPr>
          <p:spPr>
            <a:xfrm>
              <a:off x="15057225" y="-1156375"/>
              <a:ext cx="9875" cy="3325"/>
            </a:xfrm>
            <a:custGeom>
              <a:avLst/>
              <a:gdLst/>
              <a:ahLst/>
              <a:cxnLst/>
              <a:rect l="l" t="t" r="r" b="b"/>
              <a:pathLst>
                <a:path w="395" h="133" extrusionOk="0">
                  <a:moveTo>
                    <a:pt x="0" y="132"/>
                  </a:moveTo>
                  <a:cubicBezTo>
                    <a:pt x="134" y="85"/>
                    <a:pt x="266" y="42"/>
                    <a:pt x="394" y="0"/>
                  </a:cubicBezTo>
                  <a:cubicBezTo>
                    <a:pt x="266" y="42"/>
                    <a:pt x="134" y="85"/>
                    <a:pt x="0" y="132"/>
                  </a:cubicBezTo>
                  <a:close/>
                </a:path>
              </a:pathLst>
            </a:custGeom>
            <a:solidFill>
              <a:srgbClr val="A09A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6"/>
            <p:cNvSpPr/>
            <p:nvPr/>
          </p:nvSpPr>
          <p:spPr>
            <a:xfrm>
              <a:off x="15046925" y="-1153050"/>
              <a:ext cx="10225" cy="3650"/>
            </a:xfrm>
            <a:custGeom>
              <a:avLst/>
              <a:gdLst/>
              <a:ahLst/>
              <a:cxnLst/>
              <a:rect l="l" t="t" r="r" b="b"/>
              <a:pathLst>
                <a:path w="409" h="146" extrusionOk="0">
                  <a:moveTo>
                    <a:pt x="408" y="0"/>
                  </a:moveTo>
                  <a:lnTo>
                    <a:pt x="408" y="0"/>
                  </a:lnTo>
                  <a:cubicBezTo>
                    <a:pt x="274" y="46"/>
                    <a:pt x="139" y="95"/>
                    <a:pt x="1" y="145"/>
                  </a:cubicBezTo>
                  <a:cubicBezTo>
                    <a:pt x="139" y="95"/>
                    <a:pt x="275" y="46"/>
                    <a:pt x="408" y="0"/>
                  </a:cubicBezTo>
                  <a:close/>
                </a:path>
              </a:pathLst>
            </a:custGeom>
            <a:solidFill>
              <a:srgbClr val="A09A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6"/>
            <p:cNvSpPr/>
            <p:nvPr/>
          </p:nvSpPr>
          <p:spPr>
            <a:xfrm>
              <a:off x="15067075" y="-1161950"/>
              <a:ext cx="17975" cy="5600"/>
            </a:xfrm>
            <a:custGeom>
              <a:avLst/>
              <a:gdLst/>
              <a:ahLst/>
              <a:cxnLst/>
              <a:rect l="l" t="t" r="r" b="b"/>
              <a:pathLst>
                <a:path w="719" h="224" extrusionOk="0">
                  <a:moveTo>
                    <a:pt x="0" y="223"/>
                  </a:moveTo>
                  <a:cubicBezTo>
                    <a:pt x="257" y="140"/>
                    <a:pt x="499" y="65"/>
                    <a:pt x="719" y="1"/>
                  </a:cubicBezTo>
                  <a:cubicBezTo>
                    <a:pt x="499" y="65"/>
                    <a:pt x="257" y="140"/>
                    <a:pt x="0" y="223"/>
                  </a:cubicBezTo>
                  <a:close/>
                </a:path>
              </a:pathLst>
            </a:custGeom>
            <a:solidFill>
              <a:srgbClr val="A09A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6"/>
            <p:cNvSpPr/>
            <p:nvPr/>
          </p:nvSpPr>
          <p:spPr>
            <a:xfrm>
              <a:off x="15008000" y="-1150875"/>
              <a:ext cx="324050" cy="106650"/>
            </a:xfrm>
            <a:custGeom>
              <a:avLst/>
              <a:gdLst/>
              <a:ahLst/>
              <a:cxnLst/>
              <a:rect l="l" t="t" r="r" b="b"/>
              <a:pathLst>
                <a:path w="12962" h="4266" extrusionOk="0">
                  <a:moveTo>
                    <a:pt x="11493" y="0"/>
                  </a:moveTo>
                  <a:cubicBezTo>
                    <a:pt x="10940" y="868"/>
                    <a:pt x="10210" y="1617"/>
                    <a:pt x="9331" y="2150"/>
                  </a:cubicBezTo>
                  <a:cubicBezTo>
                    <a:pt x="8403" y="2715"/>
                    <a:pt x="7311" y="3019"/>
                    <a:pt x="6227" y="3019"/>
                  </a:cubicBezTo>
                  <a:cubicBezTo>
                    <a:pt x="5458" y="3019"/>
                    <a:pt x="4693" y="2866"/>
                    <a:pt x="3992" y="2544"/>
                  </a:cubicBezTo>
                  <a:cubicBezTo>
                    <a:pt x="2915" y="2048"/>
                    <a:pt x="2034" y="1138"/>
                    <a:pt x="1551" y="61"/>
                  </a:cubicBezTo>
                  <a:cubicBezTo>
                    <a:pt x="1050" y="243"/>
                    <a:pt x="522" y="459"/>
                    <a:pt x="0" y="703"/>
                  </a:cubicBezTo>
                  <a:cubicBezTo>
                    <a:pt x="326" y="1410"/>
                    <a:pt x="813" y="2046"/>
                    <a:pt x="1402" y="2558"/>
                  </a:cubicBezTo>
                  <a:cubicBezTo>
                    <a:pt x="2353" y="3386"/>
                    <a:pt x="3553" y="3901"/>
                    <a:pt x="4793" y="4129"/>
                  </a:cubicBezTo>
                  <a:cubicBezTo>
                    <a:pt x="5287" y="4220"/>
                    <a:pt x="5790" y="4265"/>
                    <a:pt x="6293" y="4265"/>
                  </a:cubicBezTo>
                  <a:cubicBezTo>
                    <a:pt x="7695" y="4265"/>
                    <a:pt x="9097" y="3912"/>
                    <a:pt x="10307" y="3207"/>
                  </a:cubicBezTo>
                  <a:cubicBezTo>
                    <a:pt x="11407" y="2562"/>
                    <a:pt x="12321" y="1643"/>
                    <a:pt x="12961" y="540"/>
                  </a:cubicBezTo>
                  <a:cubicBezTo>
                    <a:pt x="12496" y="340"/>
                    <a:pt x="11996" y="160"/>
                    <a:pt x="114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6"/>
            <p:cNvSpPr/>
            <p:nvPr/>
          </p:nvSpPr>
          <p:spPr>
            <a:xfrm>
              <a:off x="15067050" y="-1156375"/>
              <a:ext cx="25" cy="25"/>
            </a:xfrm>
            <a:custGeom>
              <a:avLst/>
              <a:gdLst/>
              <a:ahLst/>
              <a:cxnLst/>
              <a:rect l="l" t="t" r="r" b="b"/>
              <a:pathLst>
                <a:path w="1" h="1" extrusionOk="0">
                  <a:moveTo>
                    <a:pt x="0" y="0"/>
                  </a:moveTo>
                  <a:close/>
                </a:path>
              </a:pathLst>
            </a:custGeom>
            <a:solidFill>
              <a:srgbClr val="A09A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6"/>
            <p:cNvSpPr/>
            <p:nvPr/>
          </p:nvSpPr>
          <p:spPr>
            <a:xfrm>
              <a:off x="15291125" y="-1152200"/>
              <a:ext cx="4225" cy="1350"/>
            </a:xfrm>
            <a:custGeom>
              <a:avLst/>
              <a:gdLst/>
              <a:ahLst/>
              <a:cxnLst/>
              <a:rect l="l" t="t" r="r" b="b"/>
              <a:pathLst>
                <a:path w="169" h="54" extrusionOk="0">
                  <a:moveTo>
                    <a:pt x="1" y="0"/>
                  </a:moveTo>
                  <a:cubicBezTo>
                    <a:pt x="57" y="17"/>
                    <a:pt x="113" y="36"/>
                    <a:pt x="168" y="53"/>
                  </a:cubicBezTo>
                  <a:cubicBezTo>
                    <a:pt x="113" y="35"/>
                    <a:pt x="57" y="17"/>
                    <a:pt x="1" y="0"/>
                  </a:cubicBezTo>
                  <a:close/>
                </a:path>
              </a:pathLst>
            </a:custGeom>
            <a:solidFill>
              <a:srgbClr val="A09A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6"/>
            <p:cNvSpPr/>
            <p:nvPr/>
          </p:nvSpPr>
          <p:spPr>
            <a:xfrm>
              <a:off x="15049425" y="-932850"/>
              <a:ext cx="141550" cy="159775"/>
            </a:xfrm>
            <a:custGeom>
              <a:avLst/>
              <a:gdLst/>
              <a:ahLst/>
              <a:cxnLst/>
              <a:rect l="l" t="t" r="r" b="b"/>
              <a:pathLst>
                <a:path w="5662" h="6391" extrusionOk="0">
                  <a:moveTo>
                    <a:pt x="3460" y="1"/>
                  </a:moveTo>
                  <a:cubicBezTo>
                    <a:pt x="2659" y="514"/>
                    <a:pt x="2298" y="1481"/>
                    <a:pt x="1988" y="2382"/>
                  </a:cubicBezTo>
                  <a:cubicBezTo>
                    <a:pt x="1967" y="1807"/>
                    <a:pt x="1946" y="1231"/>
                    <a:pt x="1869" y="660"/>
                  </a:cubicBezTo>
                  <a:cubicBezTo>
                    <a:pt x="1857" y="566"/>
                    <a:pt x="1815" y="446"/>
                    <a:pt x="1721" y="446"/>
                  </a:cubicBezTo>
                  <a:cubicBezTo>
                    <a:pt x="1720" y="446"/>
                    <a:pt x="1718" y="446"/>
                    <a:pt x="1717" y="446"/>
                  </a:cubicBezTo>
                  <a:cubicBezTo>
                    <a:pt x="1618" y="451"/>
                    <a:pt x="1587" y="580"/>
                    <a:pt x="1583" y="679"/>
                  </a:cubicBezTo>
                  <a:cubicBezTo>
                    <a:pt x="1561" y="1295"/>
                    <a:pt x="1511" y="1925"/>
                    <a:pt x="1276" y="2496"/>
                  </a:cubicBezTo>
                  <a:cubicBezTo>
                    <a:pt x="1043" y="3068"/>
                    <a:pt x="595" y="3582"/>
                    <a:pt x="0" y="3753"/>
                  </a:cubicBezTo>
                  <a:lnTo>
                    <a:pt x="1429" y="6390"/>
                  </a:lnTo>
                  <a:cubicBezTo>
                    <a:pt x="2232" y="5433"/>
                    <a:pt x="3452" y="4937"/>
                    <a:pt x="4407" y="4131"/>
                  </a:cubicBezTo>
                  <a:cubicBezTo>
                    <a:pt x="4477" y="4073"/>
                    <a:pt x="4553" y="3996"/>
                    <a:pt x="4539" y="3906"/>
                  </a:cubicBezTo>
                  <a:cubicBezTo>
                    <a:pt x="4523" y="3794"/>
                    <a:pt x="4397" y="3758"/>
                    <a:pt x="4274" y="3758"/>
                  </a:cubicBezTo>
                  <a:cubicBezTo>
                    <a:pt x="4241" y="3758"/>
                    <a:pt x="4208" y="3761"/>
                    <a:pt x="4178" y="3765"/>
                  </a:cubicBezTo>
                  <a:lnTo>
                    <a:pt x="3317" y="3884"/>
                  </a:lnTo>
                  <a:cubicBezTo>
                    <a:pt x="3955" y="3403"/>
                    <a:pt x="4587" y="2913"/>
                    <a:pt x="5213" y="2416"/>
                  </a:cubicBezTo>
                  <a:cubicBezTo>
                    <a:pt x="5427" y="2245"/>
                    <a:pt x="5662" y="2031"/>
                    <a:pt x="5650" y="1757"/>
                  </a:cubicBezTo>
                  <a:cubicBezTo>
                    <a:pt x="5647" y="1675"/>
                    <a:pt x="5617" y="1590"/>
                    <a:pt x="5553" y="1541"/>
                  </a:cubicBezTo>
                  <a:cubicBezTo>
                    <a:pt x="5510" y="1507"/>
                    <a:pt x="5459" y="1493"/>
                    <a:pt x="5406" y="1493"/>
                  </a:cubicBezTo>
                  <a:cubicBezTo>
                    <a:pt x="5306" y="1493"/>
                    <a:pt x="5195" y="1542"/>
                    <a:pt x="5103" y="1595"/>
                  </a:cubicBezTo>
                  <a:cubicBezTo>
                    <a:pt x="4433" y="1976"/>
                    <a:pt x="3814" y="2443"/>
                    <a:pt x="3263" y="2983"/>
                  </a:cubicBezTo>
                  <a:lnTo>
                    <a:pt x="4550" y="1037"/>
                  </a:lnTo>
                  <a:cubicBezTo>
                    <a:pt x="4633" y="913"/>
                    <a:pt x="4713" y="741"/>
                    <a:pt x="4614" y="630"/>
                  </a:cubicBezTo>
                  <a:lnTo>
                    <a:pt x="4614" y="630"/>
                  </a:lnTo>
                  <a:cubicBezTo>
                    <a:pt x="3711" y="925"/>
                    <a:pt x="3142" y="1794"/>
                    <a:pt x="2646" y="2605"/>
                  </a:cubicBezTo>
                  <a:cubicBezTo>
                    <a:pt x="2930" y="1819"/>
                    <a:pt x="3212" y="1032"/>
                    <a:pt x="3495" y="246"/>
                  </a:cubicBezTo>
                  <a:cubicBezTo>
                    <a:pt x="3526" y="160"/>
                    <a:pt x="3543" y="39"/>
                    <a:pt x="34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6"/>
            <p:cNvSpPr/>
            <p:nvPr/>
          </p:nvSpPr>
          <p:spPr>
            <a:xfrm>
              <a:off x="15144125" y="-918425"/>
              <a:ext cx="127275" cy="110000"/>
            </a:xfrm>
            <a:custGeom>
              <a:avLst/>
              <a:gdLst/>
              <a:ahLst/>
              <a:cxnLst/>
              <a:rect l="l" t="t" r="r" b="b"/>
              <a:pathLst>
                <a:path w="5091" h="4400" extrusionOk="0">
                  <a:moveTo>
                    <a:pt x="1729" y="1"/>
                  </a:moveTo>
                  <a:cubicBezTo>
                    <a:pt x="1640" y="191"/>
                    <a:pt x="1736" y="413"/>
                    <a:pt x="1838" y="597"/>
                  </a:cubicBezTo>
                  <a:cubicBezTo>
                    <a:pt x="2123" y="1113"/>
                    <a:pt x="2476" y="1590"/>
                    <a:pt x="2885" y="2014"/>
                  </a:cubicBezTo>
                  <a:cubicBezTo>
                    <a:pt x="2355" y="1598"/>
                    <a:pt x="1681" y="1371"/>
                    <a:pt x="1008" y="1371"/>
                  </a:cubicBezTo>
                  <a:cubicBezTo>
                    <a:pt x="866" y="1371"/>
                    <a:pt x="724" y="1381"/>
                    <a:pt x="583" y="1402"/>
                  </a:cubicBezTo>
                  <a:cubicBezTo>
                    <a:pt x="524" y="1410"/>
                    <a:pt x="454" y="1430"/>
                    <a:pt x="433" y="1487"/>
                  </a:cubicBezTo>
                  <a:cubicBezTo>
                    <a:pt x="411" y="1551"/>
                    <a:pt x="468" y="1613"/>
                    <a:pt x="523" y="1653"/>
                  </a:cubicBezTo>
                  <a:cubicBezTo>
                    <a:pt x="1038" y="2045"/>
                    <a:pt x="1748" y="2083"/>
                    <a:pt x="2296" y="2430"/>
                  </a:cubicBezTo>
                  <a:cubicBezTo>
                    <a:pt x="1899" y="2360"/>
                    <a:pt x="1484" y="2291"/>
                    <a:pt x="1079" y="2291"/>
                  </a:cubicBezTo>
                  <a:cubicBezTo>
                    <a:pt x="703" y="2291"/>
                    <a:pt x="335" y="2351"/>
                    <a:pt x="0" y="2523"/>
                  </a:cubicBezTo>
                  <a:cubicBezTo>
                    <a:pt x="217" y="2753"/>
                    <a:pt x="553" y="2818"/>
                    <a:pt x="866" y="2865"/>
                  </a:cubicBezTo>
                  <a:cubicBezTo>
                    <a:pt x="1246" y="2921"/>
                    <a:pt x="1629" y="2969"/>
                    <a:pt x="2012" y="3007"/>
                  </a:cubicBezTo>
                  <a:cubicBezTo>
                    <a:pt x="1575" y="3208"/>
                    <a:pt x="1203" y="3524"/>
                    <a:pt x="931" y="3918"/>
                  </a:cubicBezTo>
                  <a:cubicBezTo>
                    <a:pt x="879" y="3995"/>
                    <a:pt x="829" y="4095"/>
                    <a:pt x="875" y="4175"/>
                  </a:cubicBezTo>
                  <a:cubicBezTo>
                    <a:pt x="912" y="4241"/>
                    <a:pt x="990" y="4258"/>
                    <a:pt x="1069" y="4258"/>
                  </a:cubicBezTo>
                  <a:cubicBezTo>
                    <a:pt x="1095" y="4258"/>
                    <a:pt x="1121" y="4256"/>
                    <a:pt x="1146" y="4254"/>
                  </a:cubicBezTo>
                  <a:cubicBezTo>
                    <a:pt x="1566" y="4208"/>
                    <a:pt x="1997" y="4129"/>
                    <a:pt x="2417" y="4129"/>
                  </a:cubicBezTo>
                  <a:cubicBezTo>
                    <a:pt x="2670" y="4129"/>
                    <a:pt x="2919" y="4157"/>
                    <a:pt x="3159" y="4239"/>
                  </a:cubicBezTo>
                  <a:cubicBezTo>
                    <a:pt x="3232" y="4264"/>
                    <a:pt x="3320" y="4328"/>
                    <a:pt x="3290" y="4399"/>
                  </a:cubicBezTo>
                  <a:lnTo>
                    <a:pt x="5091" y="3075"/>
                  </a:lnTo>
                  <a:cubicBezTo>
                    <a:pt x="4367" y="2342"/>
                    <a:pt x="4164" y="1262"/>
                    <a:pt x="3846" y="283"/>
                  </a:cubicBezTo>
                  <a:cubicBezTo>
                    <a:pt x="3804" y="155"/>
                    <a:pt x="3710" y="1"/>
                    <a:pt x="3590" y="1"/>
                  </a:cubicBezTo>
                  <a:cubicBezTo>
                    <a:pt x="3574" y="1"/>
                    <a:pt x="3557" y="4"/>
                    <a:pt x="3539" y="10"/>
                  </a:cubicBezTo>
                  <a:cubicBezTo>
                    <a:pt x="3445" y="44"/>
                    <a:pt x="3412" y="158"/>
                    <a:pt x="3397" y="257"/>
                  </a:cubicBezTo>
                  <a:cubicBezTo>
                    <a:pt x="3312" y="788"/>
                    <a:pt x="3345" y="1331"/>
                    <a:pt x="3492" y="1848"/>
                  </a:cubicBezTo>
                  <a:cubicBezTo>
                    <a:pt x="3143" y="1042"/>
                    <a:pt x="2519" y="387"/>
                    <a:pt x="17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1" name="Google Shape;1071;p46"/>
          <p:cNvSpPr/>
          <p:nvPr/>
        </p:nvSpPr>
        <p:spPr>
          <a:xfrm>
            <a:off x="3380100" y="1539100"/>
            <a:ext cx="2383800" cy="13002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6"/>
          <p:cNvSpPr/>
          <p:nvPr/>
        </p:nvSpPr>
        <p:spPr>
          <a:xfrm>
            <a:off x="3380100" y="3129175"/>
            <a:ext cx="2383800" cy="13002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6"/>
          <p:cNvSpPr/>
          <p:nvPr/>
        </p:nvSpPr>
        <p:spPr>
          <a:xfrm rot="-5400000">
            <a:off x="2944625" y="1934200"/>
            <a:ext cx="589500" cy="510000"/>
          </a:xfrm>
          <a:prstGeom prst="triangle">
            <a:avLst>
              <a:gd name="adj" fmla="val 50000"/>
            </a:avLst>
          </a:prstGeom>
          <a:solidFill>
            <a:srgbClr val="A8C9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6"/>
          <p:cNvSpPr/>
          <p:nvPr/>
        </p:nvSpPr>
        <p:spPr>
          <a:xfrm rot="5400000">
            <a:off x="5583300" y="3537550"/>
            <a:ext cx="589500" cy="5100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6"/>
          <p:cNvSpPr txBox="1">
            <a:spLocks noGrp="1"/>
          </p:cNvSpPr>
          <p:nvPr>
            <p:ph type="subTitle" idx="4294967295"/>
          </p:nvPr>
        </p:nvSpPr>
        <p:spPr>
          <a:xfrm>
            <a:off x="3637200" y="1674700"/>
            <a:ext cx="1869600" cy="10290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b="1" dirty="0">
                <a:solidFill>
                  <a:schemeClr val="lt1"/>
                </a:solidFill>
                <a:latin typeface="Advent Pro"/>
                <a:ea typeface="Advent Pro"/>
                <a:cs typeface="Advent Pro"/>
                <a:sym typeface="Advent Pro"/>
              </a:rPr>
              <a:t>“</a:t>
            </a:r>
            <a:r>
              <a:rPr lang="en-US" b="1" dirty="0">
                <a:solidFill>
                  <a:schemeClr val="lt1"/>
                </a:solidFill>
                <a:latin typeface="Advent Pro"/>
                <a:ea typeface="Advent Pro"/>
                <a:cs typeface="Advent Pro"/>
                <a:sym typeface="Advent Pro"/>
              </a:rPr>
              <a:t>Hot pot’s </a:t>
            </a:r>
            <a:r>
              <a:rPr lang="en-US" b="1" dirty="0" err="1">
                <a:solidFill>
                  <a:schemeClr val="lt1"/>
                </a:solidFill>
                <a:latin typeface="Advent Pro"/>
                <a:ea typeface="Advent Pro"/>
                <a:cs typeface="Advent Pro"/>
                <a:sym typeface="Advent Pro"/>
              </a:rPr>
              <a:t>momo</a:t>
            </a:r>
            <a:r>
              <a:rPr lang="en-US" b="1" dirty="0">
                <a:solidFill>
                  <a:schemeClr val="lt1"/>
                </a:solidFill>
                <a:latin typeface="Advent Pro"/>
                <a:ea typeface="Advent Pro"/>
                <a:cs typeface="Advent Pro"/>
                <a:sym typeface="Advent Pro"/>
              </a:rPr>
              <a:t> platter is amazing</a:t>
            </a:r>
            <a:r>
              <a:rPr lang="en" b="1" dirty="0">
                <a:solidFill>
                  <a:schemeClr val="lt1"/>
                </a:solidFill>
                <a:latin typeface="Advent Pro"/>
                <a:ea typeface="Advent Pro"/>
                <a:cs typeface="Advent Pro"/>
                <a:sym typeface="Advent Pro"/>
              </a:rPr>
              <a:t>”</a:t>
            </a:r>
            <a:endParaRPr b="1" dirty="0">
              <a:solidFill>
                <a:schemeClr val="lt1"/>
              </a:solidFill>
              <a:latin typeface="Advent Pro"/>
              <a:ea typeface="Advent Pro"/>
              <a:cs typeface="Advent Pro"/>
              <a:sym typeface="Advent Pro"/>
            </a:endParaRPr>
          </a:p>
        </p:txBody>
      </p:sp>
      <p:sp>
        <p:nvSpPr>
          <p:cNvPr id="1076" name="Google Shape;1076;p46"/>
          <p:cNvSpPr txBox="1">
            <a:spLocks noGrp="1"/>
          </p:cNvSpPr>
          <p:nvPr>
            <p:ph type="subTitle" idx="4294967295"/>
          </p:nvPr>
        </p:nvSpPr>
        <p:spPr>
          <a:xfrm>
            <a:off x="3637200" y="3264775"/>
            <a:ext cx="1869600" cy="10290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b="1" dirty="0">
                <a:solidFill>
                  <a:schemeClr val="lt1"/>
                </a:solidFill>
                <a:latin typeface="Advent Pro"/>
                <a:ea typeface="Advent Pro"/>
                <a:cs typeface="Advent Pro"/>
                <a:sym typeface="Advent Pro"/>
              </a:rPr>
              <a:t>“</a:t>
            </a:r>
            <a:r>
              <a:rPr lang="en-US" b="1" dirty="0">
                <a:solidFill>
                  <a:schemeClr val="lt1"/>
                </a:solidFill>
                <a:latin typeface="Advent Pro"/>
                <a:ea typeface="Advent Pro"/>
                <a:cs typeface="Advent Pro"/>
                <a:sym typeface="Advent Pro"/>
              </a:rPr>
              <a:t>Didn’t like fries of </a:t>
            </a:r>
            <a:r>
              <a:rPr lang="en-US" b="1" dirty="0" err="1">
                <a:solidFill>
                  <a:schemeClr val="lt1"/>
                </a:solidFill>
                <a:latin typeface="Advent Pro"/>
                <a:ea typeface="Advent Pro"/>
                <a:cs typeface="Advent Pro"/>
                <a:sym typeface="Advent Pro"/>
              </a:rPr>
              <a:t>chowringhee</a:t>
            </a:r>
            <a:r>
              <a:rPr lang="en-US" b="1" dirty="0">
                <a:solidFill>
                  <a:schemeClr val="lt1"/>
                </a:solidFill>
                <a:latin typeface="Advent Pro"/>
                <a:ea typeface="Advent Pro"/>
                <a:cs typeface="Advent Pro"/>
                <a:sym typeface="Advent Pro"/>
              </a:rPr>
              <a:t> much</a:t>
            </a:r>
            <a:r>
              <a:rPr lang="en" b="1" dirty="0">
                <a:solidFill>
                  <a:schemeClr val="lt1"/>
                </a:solidFill>
                <a:latin typeface="Advent Pro"/>
                <a:ea typeface="Advent Pro"/>
                <a:cs typeface="Advent Pro"/>
                <a:sym typeface="Advent Pro"/>
              </a:rPr>
              <a:t>”</a:t>
            </a:r>
            <a:endParaRPr b="1" dirty="0">
              <a:solidFill>
                <a:schemeClr val="lt1"/>
              </a:solidFill>
              <a:latin typeface="Advent Pro"/>
              <a:ea typeface="Advent Pro"/>
              <a:cs typeface="Advent Pro"/>
              <a:sym typeface="Advent Pro"/>
            </a:endParaRPr>
          </a:p>
        </p:txBody>
      </p:sp>
      <p:grpSp>
        <p:nvGrpSpPr>
          <p:cNvPr id="1077" name="Google Shape;1077;p46"/>
          <p:cNvGrpSpPr/>
          <p:nvPr/>
        </p:nvGrpSpPr>
        <p:grpSpPr>
          <a:xfrm>
            <a:off x="6373296" y="1228392"/>
            <a:ext cx="1974649" cy="3896161"/>
            <a:chOff x="6373296" y="1228392"/>
            <a:chExt cx="1974649" cy="3896161"/>
          </a:xfrm>
        </p:grpSpPr>
        <p:grpSp>
          <p:nvGrpSpPr>
            <p:cNvPr id="1078" name="Google Shape;1078;p46"/>
            <p:cNvGrpSpPr/>
            <p:nvPr/>
          </p:nvGrpSpPr>
          <p:grpSpPr>
            <a:xfrm>
              <a:off x="6373296" y="1520242"/>
              <a:ext cx="1826388" cy="3604311"/>
              <a:chOff x="13843250" y="888100"/>
              <a:chExt cx="1317075" cy="2599200"/>
            </a:xfrm>
          </p:grpSpPr>
          <p:sp>
            <p:nvSpPr>
              <p:cNvPr id="1079" name="Google Shape;1079;p46"/>
              <p:cNvSpPr/>
              <p:nvPr/>
            </p:nvSpPr>
            <p:spPr>
              <a:xfrm>
                <a:off x="14427525" y="888100"/>
                <a:ext cx="248150" cy="220425"/>
              </a:xfrm>
              <a:custGeom>
                <a:avLst/>
                <a:gdLst/>
                <a:ahLst/>
                <a:cxnLst/>
                <a:rect l="l" t="t" r="r" b="b"/>
                <a:pathLst>
                  <a:path w="9926" h="8817" extrusionOk="0">
                    <a:moveTo>
                      <a:pt x="4825" y="1"/>
                    </a:moveTo>
                    <a:cubicBezTo>
                      <a:pt x="3315" y="1"/>
                      <a:pt x="1806" y="718"/>
                      <a:pt x="1057" y="2118"/>
                    </a:cubicBezTo>
                    <a:cubicBezTo>
                      <a:pt x="1" y="4089"/>
                      <a:pt x="337" y="6897"/>
                      <a:pt x="1662" y="8660"/>
                    </a:cubicBezTo>
                    <a:lnTo>
                      <a:pt x="3353" y="8816"/>
                    </a:lnTo>
                    <a:cubicBezTo>
                      <a:pt x="3379" y="8816"/>
                      <a:pt x="3405" y="8816"/>
                      <a:pt x="3431" y="8816"/>
                    </a:cubicBezTo>
                    <a:cubicBezTo>
                      <a:pt x="4522" y="8816"/>
                      <a:pt x="5627" y="8619"/>
                      <a:pt x="6598" y="8125"/>
                    </a:cubicBezTo>
                    <a:cubicBezTo>
                      <a:pt x="9030" y="6886"/>
                      <a:pt x="9926" y="3677"/>
                      <a:pt x="8151" y="1500"/>
                    </a:cubicBezTo>
                    <a:cubicBezTo>
                      <a:pt x="7331" y="494"/>
                      <a:pt x="6078" y="1"/>
                      <a:pt x="48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6"/>
              <p:cNvSpPr/>
              <p:nvPr/>
            </p:nvSpPr>
            <p:spPr>
              <a:xfrm>
                <a:off x="14430850" y="923975"/>
                <a:ext cx="53025" cy="148650"/>
              </a:xfrm>
              <a:custGeom>
                <a:avLst/>
                <a:gdLst/>
                <a:ahLst/>
                <a:cxnLst/>
                <a:rect l="l" t="t" r="r" b="b"/>
                <a:pathLst>
                  <a:path w="2121" h="5946" extrusionOk="0">
                    <a:moveTo>
                      <a:pt x="856" y="0"/>
                    </a:moveTo>
                    <a:cubicBezTo>
                      <a:pt x="816" y="0"/>
                      <a:pt x="776" y="5"/>
                      <a:pt x="734" y="14"/>
                    </a:cubicBezTo>
                    <a:cubicBezTo>
                      <a:pt x="383" y="89"/>
                      <a:pt x="230" y="602"/>
                      <a:pt x="148" y="888"/>
                    </a:cubicBezTo>
                    <a:cubicBezTo>
                      <a:pt x="0" y="1407"/>
                      <a:pt x="65" y="1973"/>
                      <a:pt x="151" y="2495"/>
                    </a:cubicBezTo>
                    <a:cubicBezTo>
                      <a:pt x="352" y="3698"/>
                      <a:pt x="842" y="4858"/>
                      <a:pt x="1488" y="5885"/>
                    </a:cubicBezTo>
                    <a:cubicBezTo>
                      <a:pt x="1515" y="5928"/>
                      <a:pt x="1554" y="5945"/>
                      <a:pt x="1592" y="5945"/>
                    </a:cubicBezTo>
                    <a:cubicBezTo>
                      <a:pt x="1681" y="5945"/>
                      <a:pt x="1769" y="5854"/>
                      <a:pt x="1708" y="5757"/>
                    </a:cubicBezTo>
                    <a:cubicBezTo>
                      <a:pt x="1236" y="5008"/>
                      <a:pt x="867" y="4197"/>
                      <a:pt x="614" y="3348"/>
                    </a:cubicBezTo>
                    <a:cubicBezTo>
                      <a:pt x="353" y="2474"/>
                      <a:pt x="34" y="1161"/>
                      <a:pt x="661" y="370"/>
                    </a:cubicBezTo>
                    <a:cubicBezTo>
                      <a:pt x="725" y="289"/>
                      <a:pt x="789" y="256"/>
                      <a:pt x="851" y="256"/>
                    </a:cubicBezTo>
                    <a:cubicBezTo>
                      <a:pt x="1081" y="256"/>
                      <a:pt x="1275" y="723"/>
                      <a:pt x="1327" y="831"/>
                    </a:cubicBezTo>
                    <a:cubicBezTo>
                      <a:pt x="1433" y="1050"/>
                      <a:pt x="1502" y="1285"/>
                      <a:pt x="1566" y="1519"/>
                    </a:cubicBezTo>
                    <a:cubicBezTo>
                      <a:pt x="1686" y="1954"/>
                      <a:pt x="1726" y="2407"/>
                      <a:pt x="1748" y="2855"/>
                    </a:cubicBezTo>
                    <a:cubicBezTo>
                      <a:pt x="1796" y="3825"/>
                      <a:pt x="1689" y="4796"/>
                      <a:pt x="1728" y="5766"/>
                    </a:cubicBezTo>
                    <a:cubicBezTo>
                      <a:pt x="1731" y="5849"/>
                      <a:pt x="1797" y="5890"/>
                      <a:pt x="1860" y="5890"/>
                    </a:cubicBezTo>
                    <a:cubicBezTo>
                      <a:pt x="1924" y="5890"/>
                      <a:pt x="1986" y="5849"/>
                      <a:pt x="1983" y="5766"/>
                    </a:cubicBezTo>
                    <a:cubicBezTo>
                      <a:pt x="1933" y="4533"/>
                      <a:pt x="2121" y="3281"/>
                      <a:pt x="1930" y="2054"/>
                    </a:cubicBezTo>
                    <a:cubicBezTo>
                      <a:pt x="1849" y="1534"/>
                      <a:pt x="1598" y="0"/>
                      <a:pt x="85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6"/>
              <p:cNvSpPr/>
              <p:nvPr/>
            </p:nvSpPr>
            <p:spPr>
              <a:xfrm>
                <a:off x="14349125" y="988525"/>
                <a:ext cx="137100" cy="88825"/>
              </a:xfrm>
              <a:custGeom>
                <a:avLst/>
                <a:gdLst/>
                <a:ahLst/>
                <a:cxnLst/>
                <a:rect l="l" t="t" r="r" b="b"/>
                <a:pathLst>
                  <a:path w="5484" h="3553" extrusionOk="0">
                    <a:moveTo>
                      <a:pt x="1300" y="293"/>
                    </a:moveTo>
                    <a:cubicBezTo>
                      <a:pt x="1595" y="293"/>
                      <a:pt x="1928" y="406"/>
                      <a:pt x="2128" y="518"/>
                    </a:cubicBezTo>
                    <a:cubicBezTo>
                      <a:pt x="2514" y="734"/>
                      <a:pt x="2854" y="1030"/>
                      <a:pt x="3174" y="1331"/>
                    </a:cubicBezTo>
                    <a:cubicBezTo>
                      <a:pt x="3762" y="1887"/>
                      <a:pt x="4248" y="2543"/>
                      <a:pt x="4720" y="3199"/>
                    </a:cubicBezTo>
                    <a:lnTo>
                      <a:pt x="4720" y="3199"/>
                    </a:lnTo>
                    <a:cubicBezTo>
                      <a:pt x="4053" y="3071"/>
                      <a:pt x="3395" y="2901"/>
                      <a:pt x="2750" y="2681"/>
                    </a:cubicBezTo>
                    <a:cubicBezTo>
                      <a:pt x="1961" y="2412"/>
                      <a:pt x="702" y="1853"/>
                      <a:pt x="693" y="872"/>
                    </a:cubicBezTo>
                    <a:cubicBezTo>
                      <a:pt x="690" y="434"/>
                      <a:pt x="971" y="293"/>
                      <a:pt x="1300" y="293"/>
                    </a:cubicBezTo>
                    <a:close/>
                    <a:moveTo>
                      <a:pt x="1312" y="1"/>
                    </a:moveTo>
                    <a:cubicBezTo>
                      <a:pt x="1053" y="1"/>
                      <a:pt x="815" y="96"/>
                      <a:pt x="636" y="344"/>
                    </a:cubicBezTo>
                    <a:cubicBezTo>
                      <a:pt x="0" y="1226"/>
                      <a:pt x="989" y="2083"/>
                      <a:pt x="1695" y="2493"/>
                    </a:cubicBezTo>
                    <a:cubicBezTo>
                      <a:pt x="2751" y="3110"/>
                      <a:pt x="4070" y="3367"/>
                      <a:pt x="5262" y="3551"/>
                    </a:cubicBezTo>
                    <a:cubicBezTo>
                      <a:pt x="5269" y="3552"/>
                      <a:pt x="5277" y="3552"/>
                      <a:pt x="5284" y="3552"/>
                    </a:cubicBezTo>
                    <a:cubicBezTo>
                      <a:pt x="5428" y="3552"/>
                      <a:pt x="5483" y="3329"/>
                      <a:pt x="5329" y="3304"/>
                    </a:cubicBezTo>
                    <a:cubicBezTo>
                      <a:pt x="5245" y="3291"/>
                      <a:pt x="5161" y="3278"/>
                      <a:pt x="5078" y="3264"/>
                    </a:cubicBezTo>
                    <a:lnTo>
                      <a:pt x="5078" y="3264"/>
                    </a:lnTo>
                    <a:cubicBezTo>
                      <a:pt x="4428" y="2361"/>
                      <a:pt x="3762" y="1464"/>
                      <a:pt x="2898" y="751"/>
                    </a:cubicBezTo>
                    <a:cubicBezTo>
                      <a:pt x="2543" y="458"/>
                      <a:pt x="1879" y="1"/>
                      <a:pt x="13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6"/>
              <p:cNvSpPr/>
              <p:nvPr/>
            </p:nvSpPr>
            <p:spPr>
              <a:xfrm>
                <a:off x="14208725" y="1061725"/>
                <a:ext cx="444050" cy="341325"/>
              </a:xfrm>
              <a:custGeom>
                <a:avLst/>
                <a:gdLst/>
                <a:ahLst/>
                <a:cxnLst/>
                <a:rect l="l" t="t" r="r" b="b"/>
                <a:pathLst>
                  <a:path w="17762" h="13653" extrusionOk="0">
                    <a:moveTo>
                      <a:pt x="9081" y="0"/>
                    </a:moveTo>
                    <a:cubicBezTo>
                      <a:pt x="7182" y="0"/>
                      <a:pt x="5288" y="413"/>
                      <a:pt x="3687" y="1299"/>
                    </a:cubicBezTo>
                    <a:cubicBezTo>
                      <a:pt x="2138" y="2155"/>
                      <a:pt x="911" y="3509"/>
                      <a:pt x="494" y="5254"/>
                    </a:cubicBezTo>
                    <a:cubicBezTo>
                      <a:pt x="0" y="7323"/>
                      <a:pt x="85" y="9626"/>
                      <a:pt x="326" y="11723"/>
                    </a:cubicBezTo>
                    <a:lnTo>
                      <a:pt x="17080" y="13652"/>
                    </a:lnTo>
                    <a:cubicBezTo>
                      <a:pt x="17254" y="13005"/>
                      <a:pt x="17580" y="12410"/>
                      <a:pt x="17646" y="11746"/>
                    </a:cubicBezTo>
                    <a:cubicBezTo>
                      <a:pt x="17716" y="11044"/>
                      <a:pt x="17762" y="10305"/>
                      <a:pt x="17757" y="9596"/>
                    </a:cubicBezTo>
                    <a:cubicBezTo>
                      <a:pt x="17751" y="8075"/>
                      <a:pt x="17453" y="6574"/>
                      <a:pt x="17051" y="5112"/>
                    </a:cubicBezTo>
                    <a:cubicBezTo>
                      <a:pt x="16674" y="3744"/>
                      <a:pt x="15663" y="1694"/>
                      <a:pt x="14288" y="1079"/>
                    </a:cubicBezTo>
                    <a:cubicBezTo>
                      <a:pt x="12715" y="377"/>
                      <a:pt x="10896" y="0"/>
                      <a:pt x="90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6"/>
              <p:cNvSpPr/>
              <p:nvPr/>
            </p:nvSpPr>
            <p:spPr>
              <a:xfrm>
                <a:off x="14174775" y="1336025"/>
                <a:ext cx="100875" cy="95625"/>
              </a:xfrm>
              <a:custGeom>
                <a:avLst/>
                <a:gdLst/>
                <a:ahLst/>
                <a:cxnLst/>
                <a:rect l="l" t="t" r="r" b="b"/>
                <a:pathLst>
                  <a:path w="4035" h="3825" extrusionOk="0">
                    <a:moveTo>
                      <a:pt x="1337" y="0"/>
                    </a:moveTo>
                    <a:cubicBezTo>
                      <a:pt x="1062" y="0"/>
                      <a:pt x="812" y="79"/>
                      <a:pt x="614" y="245"/>
                    </a:cubicBezTo>
                    <a:cubicBezTo>
                      <a:pt x="1" y="762"/>
                      <a:pt x="130" y="1928"/>
                      <a:pt x="905" y="2848"/>
                    </a:cubicBezTo>
                    <a:cubicBezTo>
                      <a:pt x="1431" y="3473"/>
                      <a:pt x="2118" y="3824"/>
                      <a:pt x="2698" y="3824"/>
                    </a:cubicBezTo>
                    <a:cubicBezTo>
                      <a:pt x="2972" y="3824"/>
                      <a:pt x="3222" y="3745"/>
                      <a:pt x="3420" y="3579"/>
                    </a:cubicBezTo>
                    <a:cubicBezTo>
                      <a:pt x="4034" y="3062"/>
                      <a:pt x="3904" y="1897"/>
                      <a:pt x="3129" y="977"/>
                    </a:cubicBezTo>
                    <a:cubicBezTo>
                      <a:pt x="2604" y="352"/>
                      <a:pt x="1916" y="0"/>
                      <a:pt x="13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6"/>
              <p:cNvSpPr/>
              <p:nvPr/>
            </p:nvSpPr>
            <p:spPr>
              <a:xfrm>
                <a:off x="14396650" y="1496425"/>
                <a:ext cx="78950" cy="159200"/>
              </a:xfrm>
              <a:custGeom>
                <a:avLst/>
                <a:gdLst/>
                <a:ahLst/>
                <a:cxnLst/>
                <a:rect l="l" t="t" r="r" b="b"/>
                <a:pathLst>
                  <a:path w="3158" h="6368" extrusionOk="0">
                    <a:moveTo>
                      <a:pt x="0" y="0"/>
                    </a:moveTo>
                    <a:lnTo>
                      <a:pt x="0" y="4921"/>
                    </a:lnTo>
                    <a:cubicBezTo>
                      <a:pt x="0" y="5720"/>
                      <a:pt x="648" y="6367"/>
                      <a:pt x="1446" y="6367"/>
                    </a:cubicBezTo>
                    <a:lnTo>
                      <a:pt x="1711" y="6367"/>
                    </a:lnTo>
                    <a:cubicBezTo>
                      <a:pt x="2510" y="6367"/>
                      <a:pt x="3158" y="5720"/>
                      <a:pt x="3158" y="4921"/>
                    </a:cubicBezTo>
                    <a:lnTo>
                      <a:pt x="315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6"/>
              <p:cNvSpPr/>
              <p:nvPr/>
            </p:nvSpPr>
            <p:spPr>
              <a:xfrm>
                <a:off x="14484375" y="2727250"/>
                <a:ext cx="318225" cy="760050"/>
              </a:xfrm>
              <a:custGeom>
                <a:avLst/>
                <a:gdLst/>
                <a:ahLst/>
                <a:cxnLst/>
                <a:rect l="l" t="t" r="r" b="b"/>
                <a:pathLst>
                  <a:path w="12729" h="30402" extrusionOk="0">
                    <a:moveTo>
                      <a:pt x="0" y="1"/>
                    </a:moveTo>
                    <a:lnTo>
                      <a:pt x="2405" y="27688"/>
                    </a:lnTo>
                    <a:lnTo>
                      <a:pt x="2433" y="27685"/>
                    </a:lnTo>
                    <a:lnTo>
                      <a:pt x="2433" y="27685"/>
                    </a:lnTo>
                    <a:lnTo>
                      <a:pt x="2405" y="29678"/>
                    </a:lnTo>
                    <a:cubicBezTo>
                      <a:pt x="2401" y="29985"/>
                      <a:pt x="2659" y="30239"/>
                      <a:pt x="2994" y="30257"/>
                    </a:cubicBezTo>
                    <a:cubicBezTo>
                      <a:pt x="3952" y="30310"/>
                      <a:pt x="5928" y="30402"/>
                      <a:pt x="7933" y="30402"/>
                    </a:cubicBezTo>
                    <a:cubicBezTo>
                      <a:pt x="9756" y="30402"/>
                      <a:pt x="11603" y="30326"/>
                      <a:pt x="12728" y="30075"/>
                    </a:cubicBezTo>
                    <a:cubicBezTo>
                      <a:pt x="12392" y="28728"/>
                      <a:pt x="10149" y="28508"/>
                      <a:pt x="8714" y="28508"/>
                    </a:cubicBezTo>
                    <a:cubicBezTo>
                      <a:pt x="8632" y="28508"/>
                      <a:pt x="8553" y="28509"/>
                      <a:pt x="8477" y="28510"/>
                    </a:cubicBezTo>
                    <a:cubicBezTo>
                      <a:pt x="8455" y="28511"/>
                      <a:pt x="8433" y="28511"/>
                      <a:pt x="8411" y="28511"/>
                    </a:cubicBezTo>
                    <a:cubicBezTo>
                      <a:pt x="7763" y="28511"/>
                      <a:pt x="7125" y="28346"/>
                      <a:pt x="6557" y="28032"/>
                    </a:cubicBezTo>
                    <a:lnTo>
                      <a:pt x="4893" y="27231"/>
                    </a:lnTo>
                    <a:lnTo>
                      <a:pt x="6530" y="1276"/>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6"/>
              <p:cNvSpPr/>
              <p:nvPr/>
            </p:nvSpPr>
            <p:spPr>
              <a:xfrm>
                <a:off x="14544375" y="3438800"/>
                <a:ext cx="258225" cy="48500"/>
              </a:xfrm>
              <a:custGeom>
                <a:avLst/>
                <a:gdLst/>
                <a:ahLst/>
                <a:cxnLst/>
                <a:rect l="l" t="t" r="r" b="b"/>
                <a:pathLst>
                  <a:path w="10329" h="1940" extrusionOk="0">
                    <a:moveTo>
                      <a:pt x="22" y="1"/>
                    </a:moveTo>
                    <a:lnTo>
                      <a:pt x="5" y="1216"/>
                    </a:lnTo>
                    <a:cubicBezTo>
                      <a:pt x="1" y="1523"/>
                      <a:pt x="260" y="1777"/>
                      <a:pt x="594" y="1795"/>
                    </a:cubicBezTo>
                    <a:cubicBezTo>
                      <a:pt x="1552" y="1848"/>
                      <a:pt x="3529" y="1940"/>
                      <a:pt x="5534" y="1940"/>
                    </a:cubicBezTo>
                    <a:cubicBezTo>
                      <a:pt x="7357" y="1940"/>
                      <a:pt x="9204" y="1864"/>
                      <a:pt x="10328" y="1613"/>
                    </a:cubicBezTo>
                    <a:cubicBezTo>
                      <a:pt x="9992" y="266"/>
                      <a:pt x="7749" y="46"/>
                      <a:pt x="6314" y="46"/>
                    </a:cubicBezTo>
                    <a:cubicBezTo>
                      <a:pt x="6232" y="46"/>
                      <a:pt x="6153" y="47"/>
                      <a:pt x="6077" y="48"/>
                    </a:cubicBezTo>
                    <a:cubicBezTo>
                      <a:pt x="6062" y="49"/>
                      <a:pt x="6046" y="49"/>
                      <a:pt x="6031" y="49"/>
                    </a:cubicBezTo>
                    <a:cubicBezTo>
                      <a:pt x="5955" y="49"/>
                      <a:pt x="5880" y="47"/>
                      <a:pt x="5806" y="43"/>
                    </a:cubicBezTo>
                    <a:cubicBezTo>
                      <a:pt x="5404" y="186"/>
                      <a:pt x="5016" y="366"/>
                      <a:pt x="4647" y="578"/>
                    </a:cubicBezTo>
                    <a:cubicBezTo>
                      <a:pt x="4528" y="647"/>
                      <a:pt x="4408" y="721"/>
                      <a:pt x="4270" y="748"/>
                    </a:cubicBezTo>
                    <a:cubicBezTo>
                      <a:pt x="4222" y="758"/>
                      <a:pt x="4173" y="761"/>
                      <a:pt x="4124" y="761"/>
                    </a:cubicBezTo>
                    <a:cubicBezTo>
                      <a:pt x="4050" y="761"/>
                      <a:pt x="3976" y="753"/>
                      <a:pt x="3902" y="747"/>
                    </a:cubicBezTo>
                    <a:cubicBezTo>
                      <a:pt x="3697" y="729"/>
                      <a:pt x="3492" y="720"/>
                      <a:pt x="3287" y="720"/>
                    </a:cubicBezTo>
                    <a:cubicBezTo>
                      <a:pt x="2876" y="720"/>
                      <a:pt x="2465" y="756"/>
                      <a:pt x="2060" y="827"/>
                    </a:cubicBezTo>
                    <a:cubicBezTo>
                      <a:pt x="1973" y="843"/>
                      <a:pt x="1884" y="861"/>
                      <a:pt x="1796" y="861"/>
                    </a:cubicBezTo>
                    <a:cubicBezTo>
                      <a:pt x="1771" y="861"/>
                      <a:pt x="1746" y="859"/>
                      <a:pt x="1721" y="856"/>
                    </a:cubicBezTo>
                    <a:cubicBezTo>
                      <a:pt x="1482" y="825"/>
                      <a:pt x="1308" y="640"/>
                      <a:pt x="1130" y="488"/>
                    </a:cubicBezTo>
                    <a:cubicBezTo>
                      <a:pt x="826" y="226"/>
                      <a:pt x="436" y="37"/>
                      <a:pt x="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6"/>
              <p:cNvSpPr/>
              <p:nvPr/>
            </p:nvSpPr>
            <p:spPr>
              <a:xfrm>
                <a:off x="14068575" y="2727250"/>
                <a:ext cx="318200" cy="760050"/>
              </a:xfrm>
              <a:custGeom>
                <a:avLst/>
                <a:gdLst/>
                <a:ahLst/>
                <a:cxnLst/>
                <a:rect l="l" t="t" r="r" b="b"/>
                <a:pathLst>
                  <a:path w="12728" h="30402" extrusionOk="0">
                    <a:moveTo>
                      <a:pt x="12727" y="1"/>
                    </a:moveTo>
                    <a:lnTo>
                      <a:pt x="6198" y="1276"/>
                    </a:lnTo>
                    <a:lnTo>
                      <a:pt x="7845" y="27226"/>
                    </a:lnTo>
                    <a:lnTo>
                      <a:pt x="6170" y="28032"/>
                    </a:lnTo>
                    <a:cubicBezTo>
                      <a:pt x="5603" y="28346"/>
                      <a:pt x="4964" y="28511"/>
                      <a:pt x="4316" y="28511"/>
                    </a:cubicBezTo>
                    <a:cubicBezTo>
                      <a:pt x="4294" y="28511"/>
                      <a:pt x="4272" y="28511"/>
                      <a:pt x="4250" y="28510"/>
                    </a:cubicBezTo>
                    <a:cubicBezTo>
                      <a:pt x="4174" y="28509"/>
                      <a:pt x="4095" y="28508"/>
                      <a:pt x="4013" y="28508"/>
                    </a:cubicBezTo>
                    <a:cubicBezTo>
                      <a:pt x="2579" y="28508"/>
                      <a:pt x="336" y="28728"/>
                      <a:pt x="0" y="30075"/>
                    </a:cubicBezTo>
                    <a:cubicBezTo>
                      <a:pt x="1125" y="30326"/>
                      <a:pt x="2971" y="30402"/>
                      <a:pt x="4794" y="30402"/>
                    </a:cubicBezTo>
                    <a:cubicBezTo>
                      <a:pt x="6799" y="30402"/>
                      <a:pt x="8776" y="30310"/>
                      <a:pt x="9733" y="30257"/>
                    </a:cubicBezTo>
                    <a:cubicBezTo>
                      <a:pt x="10069" y="30239"/>
                      <a:pt x="10328" y="29985"/>
                      <a:pt x="10323" y="29678"/>
                    </a:cubicBezTo>
                    <a:lnTo>
                      <a:pt x="10296" y="27686"/>
                    </a:lnTo>
                    <a:lnTo>
                      <a:pt x="1272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6"/>
              <p:cNvSpPr/>
              <p:nvPr/>
            </p:nvSpPr>
            <p:spPr>
              <a:xfrm>
                <a:off x="14656925" y="1654350"/>
                <a:ext cx="266200" cy="606050"/>
              </a:xfrm>
              <a:custGeom>
                <a:avLst/>
                <a:gdLst/>
                <a:ahLst/>
                <a:cxnLst/>
                <a:rect l="l" t="t" r="r" b="b"/>
                <a:pathLst>
                  <a:path w="10648" h="24242" extrusionOk="0">
                    <a:moveTo>
                      <a:pt x="0" y="1"/>
                    </a:moveTo>
                    <a:lnTo>
                      <a:pt x="0" y="2576"/>
                    </a:lnTo>
                    <a:cubicBezTo>
                      <a:pt x="2526" y="5715"/>
                      <a:pt x="8695" y="24242"/>
                      <a:pt x="8695" y="24242"/>
                    </a:cubicBezTo>
                    <a:lnTo>
                      <a:pt x="10647" y="23739"/>
                    </a:lnTo>
                    <a:cubicBezTo>
                      <a:pt x="7297" y="11730"/>
                      <a:pt x="0"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6"/>
              <p:cNvSpPr/>
              <p:nvPr/>
            </p:nvSpPr>
            <p:spPr>
              <a:xfrm>
                <a:off x="14141125" y="1604500"/>
                <a:ext cx="594300" cy="339600"/>
              </a:xfrm>
              <a:custGeom>
                <a:avLst/>
                <a:gdLst/>
                <a:ahLst/>
                <a:cxnLst/>
                <a:rect l="l" t="t" r="r" b="b"/>
                <a:pathLst>
                  <a:path w="23772" h="13584" extrusionOk="0">
                    <a:moveTo>
                      <a:pt x="10196" y="0"/>
                    </a:moveTo>
                    <a:cubicBezTo>
                      <a:pt x="10196" y="0"/>
                      <a:pt x="5805" y="11"/>
                      <a:pt x="4713" y="1156"/>
                    </a:cubicBezTo>
                    <a:cubicBezTo>
                      <a:pt x="3453" y="1866"/>
                      <a:pt x="0" y="11593"/>
                      <a:pt x="0" y="11593"/>
                    </a:cubicBezTo>
                    <a:lnTo>
                      <a:pt x="4498" y="13584"/>
                    </a:lnTo>
                    <a:lnTo>
                      <a:pt x="6529" y="10735"/>
                    </a:lnTo>
                    <a:lnTo>
                      <a:pt x="23772" y="11732"/>
                    </a:lnTo>
                    <a:cubicBezTo>
                      <a:pt x="23772" y="11732"/>
                      <a:pt x="22291" y="1226"/>
                      <a:pt x="18949" y="630"/>
                    </a:cubicBezTo>
                    <a:cubicBezTo>
                      <a:pt x="15607" y="32"/>
                      <a:pt x="13380" y="11"/>
                      <a:pt x="13380" y="11"/>
                    </a:cubicBezTo>
                    <a:lnTo>
                      <a:pt x="1019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6"/>
              <p:cNvSpPr/>
              <p:nvPr/>
            </p:nvSpPr>
            <p:spPr>
              <a:xfrm>
                <a:off x="13890900" y="1791575"/>
                <a:ext cx="400550" cy="326300"/>
              </a:xfrm>
              <a:custGeom>
                <a:avLst/>
                <a:gdLst/>
                <a:ahLst/>
                <a:cxnLst/>
                <a:rect l="l" t="t" r="r" b="b"/>
                <a:pathLst>
                  <a:path w="16022" h="13052" extrusionOk="0">
                    <a:moveTo>
                      <a:pt x="11580" y="0"/>
                    </a:moveTo>
                    <a:lnTo>
                      <a:pt x="8807" y="6572"/>
                    </a:lnTo>
                    <a:cubicBezTo>
                      <a:pt x="8807" y="6572"/>
                      <a:pt x="4597" y="2868"/>
                      <a:pt x="1735" y="591"/>
                    </a:cubicBezTo>
                    <a:cubicBezTo>
                      <a:pt x="905" y="1197"/>
                      <a:pt x="0" y="1925"/>
                      <a:pt x="0" y="1925"/>
                    </a:cubicBezTo>
                    <a:cubicBezTo>
                      <a:pt x="0" y="1925"/>
                      <a:pt x="2284" y="9395"/>
                      <a:pt x="8385" y="12845"/>
                    </a:cubicBezTo>
                    <a:cubicBezTo>
                      <a:pt x="8636" y="12986"/>
                      <a:pt x="8913" y="13051"/>
                      <a:pt x="9194" y="13051"/>
                    </a:cubicBezTo>
                    <a:cubicBezTo>
                      <a:pt x="9649" y="13051"/>
                      <a:pt x="10112" y="12881"/>
                      <a:pt x="10479" y="12592"/>
                    </a:cubicBezTo>
                    <a:cubicBezTo>
                      <a:pt x="14030" y="9809"/>
                      <a:pt x="16022" y="3976"/>
                      <a:pt x="16022" y="3976"/>
                    </a:cubicBezTo>
                    <a:lnTo>
                      <a:pt x="1158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6"/>
              <p:cNvSpPr/>
              <p:nvPr/>
            </p:nvSpPr>
            <p:spPr>
              <a:xfrm>
                <a:off x="14068575" y="3438800"/>
                <a:ext cx="258200" cy="48500"/>
              </a:xfrm>
              <a:custGeom>
                <a:avLst/>
                <a:gdLst/>
                <a:ahLst/>
                <a:cxnLst/>
                <a:rect l="l" t="t" r="r" b="b"/>
                <a:pathLst>
                  <a:path w="10328" h="1940" extrusionOk="0">
                    <a:moveTo>
                      <a:pt x="10306" y="1"/>
                    </a:moveTo>
                    <a:cubicBezTo>
                      <a:pt x="9891" y="37"/>
                      <a:pt x="9503" y="226"/>
                      <a:pt x="9198" y="488"/>
                    </a:cubicBezTo>
                    <a:cubicBezTo>
                      <a:pt x="9021" y="640"/>
                      <a:pt x="8847" y="825"/>
                      <a:pt x="8607" y="856"/>
                    </a:cubicBezTo>
                    <a:cubicBezTo>
                      <a:pt x="8582" y="859"/>
                      <a:pt x="8557" y="861"/>
                      <a:pt x="8532" y="861"/>
                    </a:cubicBezTo>
                    <a:cubicBezTo>
                      <a:pt x="8444" y="861"/>
                      <a:pt x="8355" y="843"/>
                      <a:pt x="8268" y="827"/>
                    </a:cubicBezTo>
                    <a:cubicBezTo>
                      <a:pt x="7863" y="756"/>
                      <a:pt x="7452" y="720"/>
                      <a:pt x="7041" y="720"/>
                    </a:cubicBezTo>
                    <a:cubicBezTo>
                      <a:pt x="6836" y="720"/>
                      <a:pt x="6631" y="729"/>
                      <a:pt x="6426" y="747"/>
                    </a:cubicBezTo>
                    <a:cubicBezTo>
                      <a:pt x="6353" y="753"/>
                      <a:pt x="6278" y="761"/>
                      <a:pt x="6204" y="761"/>
                    </a:cubicBezTo>
                    <a:cubicBezTo>
                      <a:pt x="6155" y="761"/>
                      <a:pt x="6106" y="758"/>
                      <a:pt x="6058" y="748"/>
                    </a:cubicBezTo>
                    <a:cubicBezTo>
                      <a:pt x="5921" y="721"/>
                      <a:pt x="5801" y="647"/>
                      <a:pt x="5682" y="578"/>
                    </a:cubicBezTo>
                    <a:cubicBezTo>
                      <a:pt x="5312" y="366"/>
                      <a:pt x="4924" y="186"/>
                      <a:pt x="4523" y="43"/>
                    </a:cubicBezTo>
                    <a:cubicBezTo>
                      <a:pt x="4448" y="47"/>
                      <a:pt x="4373" y="49"/>
                      <a:pt x="4298" y="49"/>
                    </a:cubicBezTo>
                    <a:cubicBezTo>
                      <a:pt x="4282" y="49"/>
                      <a:pt x="4267" y="49"/>
                      <a:pt x="4251" y="48"/>
                    </a:cubicBezTo>
                    <a:cubicBezTo>
                      <a:pt x="4175" y="47"/>
                      <a:pt x="4096" y="46"/>
                      <a:pt x="4014" y="46"/>
                    </a:cubicBezTo>
                    <a:cubicBezTo>
                      <a:pt x="2580" y="46"/>
                      <a:pt x="337" y="266"/>
                      <a:pt x="0" y="1613"/>
                    </a:cubicBezTo>
                    <a:cubicBezTo>
                      <a:pt x="1125" y="1864"/>
                      <a:pt x="2971" y="1940"/>
                      <a:pt x="4795" y="1940"/>
                    </a:cubicBezTo>
                    <a:cubicBezTo>
                      <a:pt x="6800" y="1940"/>
                      <a:pt x="8776" y="1848"/>
                      <a:pt x="9734" y="1795"/>
                    </a:cubicBezTo>
                    <a:cubicBezTo>
                      <a:pt x="10069" y="1777"/>
                      <a:pt x="10328" y="1523"/>
                      <a:pt x="10323" y="1216"/>
                    </a:cubicBezTo>
                    <a:lnTo>
                      <a:pt x="103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6"/>
              <p:cNvSpPr/>
              <p:nvPr/>
            </p:nvSpPr>
            <p:spPr>
              <a:xfrm>
                <a:off x="13867900" y="1672850"/>
                <a:ext cx="164450" cy="234250"/>
              </a:xfrm>
              <a:custGeom>
                <a:avLst/>
                <a:gdLst/>
                <a:ahLst/>
                <a:cxnLst/>
                <a:rect l="l" t="t" r="r" b="b"/>
                <a:pathLst>
                  <a:path w="6578" h="9370" extrusionOk="0">
                    <a:moveTo>
                      <a:pt x="0" y="0"/>
                    </a:moveTo>
                    <a:lnTo>
                      <a:pt x="2422" y="8864"/>
                    </a:lnTo>
                    <a:cubicBezTo>
                      <a:pt x="2535" y="9200"/>
                      <a:pt x="2830" y="9370"/>
                      <a:pt x="3126" y="9370"/>
                    </a:cubicBezTo>
                    <a:cubicBezTo>
                      <a:pt x="3411" y="9370"/>
                      <a:pt x="3697" y="9212"/>
                      <a:pt x="3819" y="8893"/>
                    </a:cubicBezTo>
                    <a:lnTo>
                      <a:pt x="657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6"/>
              <p:cNvSpPr/>
              <p:nvPr/>
            </p:nvSpPr>
            <p:spPr>
              <a:xfrm>
                <a:off x="13843250" y="1534475"/>
                <a:ext cx="209175" cy="192900"/>
              </a:xfrm>
              <a:custGeom>
                <a:avLst/>
                <a:gdLst/>
                <a:ahLst/>
                <a:cxnLst/>
                <a:rect l="l" t="t" r="r" b="b"/>
                <a:pathLst>
                  <a:path w="8367" h="7716" extrusionOk="0">
                    <a:moveTo>
                      <a:pt x="4292" y="1"/>
                    </a:moveTo>
                    <a:cubicBezTo>
                      <a:pt x="2611" y="1"/>
                      <a:pt x="979" y="980"/>
                      <a:pt x="363" y="2577"/>
                    </a:cubicBezTo>
                    <a:cubicBezTo>
                      <a:pt x="0" y="3518"/>
                      <a:pt x="29" y="4736"/>
                      <a:pt x="817" y="5363"/>
                    </a:cubicBezTo>
                    <a:cubicBezTo>
                      <a:pt x="813" y="5363"/>
                      <a:pt x="809" y="5363"/>
                      <a:pt x="805" y="5363"/>
                    </a:cubicBezTo>
                    <a:cubicBezTo>
                      <a:pt x="431" y="5363"/>
                      <a:pt x="113" y="5739"/>
                      <a:pt x="138" y="6113"/>
                    </a:cubicBezTo>
                    <a:cubicBezTo>
                      <a:pt x="165" y="6491"/>
                      <a:pt x="498" y="6811"/>
                      <a:pt x="872" y="6866"/>
                    </a:cubicBezTo>
                    <a:cubicBezTo>
                      <a:pt x="917" y="6873"/>
                      <a:pt x="962" y="6876"/>
                      <a:pt x="1006" y="6876"/>
                    </a:cubicBezTo>
                    <a:cubicBezTo>
                      <a:pt x="1337" y="6876"/>
                      <a:pt x="1663" y="6701"/>
                      <a:pt x="1870" y="6439"/>
                    </a:cubicBezTo>
                    <a:lnTo>
                      <a:pt x="1870" y="6439"/>
                    </a:lnTo>
                    <a:cubicBezTo>
                      <a:pt x="1771" y="6953"/>
                      <a:pt x="2104" y="7533"/>
                      <a:pt x="2613" y="7652"/>
                    </a:cubicBezTo>
                    <a:cubicBezTo>
                      <a:pt x="2670" y="7665"/>
                      <a:pt x="2728" y="7671"/>
                      <a:pt x="2786" y="7671"/>
                    </a:cubicBezTo>
                    <a:cubicBezTo>
                      <a:pt x="3246" y="7671"/>
                      <a:pt x="3702" y="7277"/>
                      <a:pt x="3682" y="6812"/>
                    </a:cubicBezTo>
                    <a:lnTo>
                      <a:pt x="3682" y="6812"/>
                    </a:lnTo>
                    <a:cubicBezTo>
                      <a:pt x="3799" y="7278"/>
                      <a:pt x="4194" y="7703"/>
                      <a:pt x="4673" y="7715"/>
                    </a:cubicBezTo>
                    <a:cubicBezTo>
                      <a:pt x="4679" y="7716"/>
                      <a:pt x="4686" y="7716"/>
                      <a:pt x="4692" y="7716"/>
                    </a:cubicBezTo>
                    <a:cubicBezTo>
                      <a:pt x="5150" y="7716"/>
                      <a:pt x="5474" y="7285"/>
                      <a:pt x="5449" y="6853"/>
                    </a:cubicBezTo>
                    <a:lnTo>
                      <a:pt x="5449" y="6853"/>
                    </a:lnTo>
                    <a:cubicBezTo>
                      <a:pt x="5569" y="7193"/>
                      <a:pt x="5879" y="7479"/>
                      <a:pt x="6245" y="7479"/>
                    </a:cubicBezTo>
                    <a:cubicBezTo>
                      <a:pt x="6291" y="7479"/>
                      <a:pt x="6337" y="7474"/>
                      <a:pt x="6384" y="7465"/>
                    </a:cubicBezTo>
                    <a:cubicBezTo>
                      <a:pt x="6898" y="7364"/>
                      <a:pt x="7145" y="6777"/>
                      <a:pt x="6961" y="6318"/>
                    </a:cubicBezTo>
                    <a:lnTo>
                      <a:pt x="6961" y="6318"/>
                    </a:lnTo>
                    <a:cubicBezTo>
                      <a:pt x="7049" y="6511"/>
                      <a:pt x="7268" y="6624"/>
                      <a:pt x="7484" y="6624"/>
                    </a:cubicBezTo>
                    <a:cubicBezTo>
                      <a:pt x="7515" y="6624"/>
                      <a:pt x="7546" y="6622"/>
                      <a:pt x="7576" y="6617"/>
                    </a:cubicBezTo>
                    <a:cubicBezTo>
                      <a:pt x="7828" y="6579"/>
                      <a:pt x="8041" y="6404"/>
                      <a:pt x="8184" y="6193"/>
                    </a:cubicBezTo>
                    <a:cubicBezTo>
                      <a:pt x="8232" y="6127"/>
                      <a:pt x="8269" y="6053"/>
                      <a:pt x="8295" y="5975"/>
                    </a:cubicBezTo>
                    <a:cubicBezTo>
                      <a:pt x="8367" y="5725"/>
                      <a:pt x="8248" y="5452"/>
                      <a:pt x="8062" y="5269"/>
                    </a:cubicBezTo>
                    <a:cubicBezTo>
                      <a:pt x="7877" y="5087"/>
                      <a:pt x="7633" y="4979"/>
                      <a:pt x="7396" y="4874"/>
                    </a:cubicBezTo>
                    <a:cubicBezTo>
                      <a:pt x="7766" y="4645"/>
                      <a:pt x="7993" y="4264"/>
                      <a:pt x="8073" y="3853"/>
                    </a:cubicBezTo>
                    <a:cubicBezTo>
                      <a:pt x="8099" y="3712"/>
                      <a:pt x="8110" y="3569"/>
                      <a:pt x="8103" y="3425"/>
                    </a:cubicBezTo>
                    <a:cubicBezTo>
                      <a:pt x="8069" y="2831"/>
                      <a:pt x="7878" y="2256"/>
                      <a:pt x="7550" y="1759"/>
                    </a:cubicBezTo>
                    <a:cubicBezTo>
                      <a:pt x="6871" y="730"/>
                      <a:pt x="5676" y="47"/>
                      <a:pt x="4443" y="3"/>
                    </a:cubicBezTo>
                    <a:cubicBezTo>
                      <a:pt x="4393" y="2"/>
                      <a:pt x="4343" y="1"/>
                      <a:pt x="42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6"/>
              <p:cNvSpPr/>
              <p:nvPr/>
            </p:nvSpPr>
            <p:spPr>
              <a:xfrm>
                <a:off x="14122525" y="1604525"/>
                <a:ext cx="650200" cy="1275800"/>
              </a:xfrm>
              <a:custGeom>
                <a:avLst/>
                <a:gdLst/>
                <a:ahLst/>
                <a:cxnLst/>
                <a:rect l="l" t="t" r="r" b="b"/>
                <a:pathLst>
                  <a:path w="26008" h="51032" extrusionOk="0">
                    <a:moveTo>
                      <a:pt x="9572" y="0"/>
                    </a:moveTo>
                    <a:lnTo>
                      <a:pt x="9572" y="0"/>
                    </a:lnTo>
                    <a:cubicBezTo>
                      <a:pt x="9391" y="2"/>
                      <a:pt x="8837" y="112"/>
                      <a:pt x="8658" y="114"/>
                    </a:cubicBezTo>
                    <a:cubicBezTo>
                      <a:pt x="8289" y="2047"/>
                      <a:pt x="5380" y="7820"/>
                      <a:pt x="4201" y="10011"/>
                    </a:cubicBezTo>
                    <a:cubicBezTo>
                      <a:pt x="2158" y="13812"/>
                      <a:pt x="6488" y="17417"/>
                      <a:pt x="6488" y="17417"/>
                    </a:cubicBezTo>
                    <a:lnTo>
                      <a:pt x="0" y="48913"/>
                    </a:lnTo>
                    <a:cubicBezTo>
                      <a:pt x="0" y="48913"/>
                      <a:pt x="5014" y="51031"/>
                      <a:pt x="12886" y="51031"/>
                    </a:cubicBezTo>
                    <a:cubicBezTo>
                      <a:pt x="16677" y="51031"/>
                      <a:pt x="21131" y="50540"/>
                      <a:pt x="26007" y="49084"/>
                    </a:cubicBezTo>
                    <a:cubicBezTo>
                      <a:pt x="24103" y="40210"/>
                      <a:pt x="19360" y="17593"/>
                      <a:pt x="19360" y="17593"/>
                    </a:cubicBezTo>
                    <a:lnTo>
                      <a:pt x="20959" y="13285"/>
                    </a:lnTo>
                    <a:lnTo>
                      <a:pt x="19064" y="952"/>
                    </a:lnTo>
                    <a:lnTo>
                      <a:pt x="18422" y="769"/>
                    </a:lnTo>
                    <a:cubicBezTo>
                      <a:pt x="18422" y="769"/>
                      <a:pt x="17827" y="4161"/>
                      <a:pt x="17077" y="7986"/>
                    </a:cubicBezTo>
                    <a:cubicBezTo>
                      <a:pt x="16821" y="9286"/>
                      <a:pt x="15758" y="10285"/>
                      <a:pt x="14441" y="10427"/>
                    </a:cubicBezTo>
                    <a:cubicBezTo>
                      <a:pt x="14002" y="10475"/>
                      <a:pt x="13588" y="10497"/>
                      <a:pt x="13199" y="10497"/>
                    </a:cubicBezTo>
                    <a:cubicBezTo>
                      <a:pt x="10785" y="10497"/>
                      <a:pt x="9314" y="9653"/>
                      <a:pt x="8457" y="8847"/>
                    </a:cubicBezTo>
                    <a:cubicBezTo>
                      <a:pt x="7745" y="8177"/>
                      <a:pt x="7468" y="7165"/>
                      <a:pt x="7715" y="6219"/>
                    </a:cubicBezTo>
                    <a:lnTo>
                      <a:pt x="957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6"/>
              <p:cNvSpPr/>
              <p:nvPr/>
            </p:nvSpPr>
            <p:spPr>
              <a:xfrm>
                <a:off x="14268225" y="2039900"/>
                <a:ext cx="362500" cy="120450"/>
              </a:xfrm>
              <a:custGeom>
                <a:avLst/>
                <a:gdLst/>
                <a:ahLst/>
                <a:cxnLst/>
                <a:rect l="l" t="t" r="r" b="b"/>
                <a:pathLst>
                  <a:path w="14500" h="4818" extrusionOk="0">
                    <a:moveTo>
                      <a:pt x="660" y="0"/>
                    </a:moveTo>
                    <a:lnTo>
                      <a:pt x="0" y="3206"/>
                    </a:lnTo>
                    <a:cubicBezTo>
                      <a:pt x="245" y="3295"/>
                      <a:pt x="492" y="3381"/>
                      <a:pt x="741" y="3458"/>
                    </a:cubicBezTo>
                    <a:cubicBezTo>
                      <a:pt x="2043" y="3860"/>
                      <a:pt x="3380" y="4146"/>
                      <a:pt x="4728" y="4344"/>
                    </a:cubicBezTo>
                    <a:cubicBezTo>
                      <a:pt x="4751" y="4348"/>
                      <a:pt x="5153" y="4401"/>
                      <a:pt x="5142" y="4401"/>
                    </a:cubicBezTo>
                    <a:cubicBezTo>
                      <a:pt x="5141" y="4401"/>
                      <a:pt x="5135" y="4400"/>
                      <a:pt x="5123" y="4399"/>
                    </a:cubicBezTo>
                    <a:lnTo>
                      <a:pt x="5123" y="4399"/>
                    </a:lnTo>
                    <a:cubicBezTo>
                      <a:pt x="5219" y="4411"/>
                      <a:pt x="5314" y="4422"/>
                      <a:pt x="5409" y="4434"/>
                    </a:cubicBezTo>
                    <a:cubicBezTo>
                      <a:pt x="5757" y="4473"/>
                      <a:pt x="6105" y="4511"/>
                      <a:pt x="6454" y="4542"/>
                    </a:cubicBezTo>
                    <a:cubicBezTo>
                      <a:pt x="7141" y="4604"/>
                      <a:pt x="7830" y="4655"/>
                      <a:pt x="8519" y="4689"/>
                    </a:cubicBezTo>
                    <a:cubicBezTo>
                      <a:pt x="9937" y="4758"/>
                      <a:pt x="11391" y="4817"/>
                      <a:pt x="12850" y="4817"/>
                    </a:cubicBezTo>
                    <a:cubicBezTo>
                      <a:pt x="13400" y="4817"/>
                      <a:pt x="13950" y="4809"/>
                      <a:pt x="14500" y="4789"/>
                    </a:cubicBezTo>
                    <a:cubicBezTo>
                      <a:pt x="13912" y="1991"/>
                      <a:pt x="13532" y="177"/>
                      <a:pt x="13532" y="177"/>
                    </a:cubicBezTo>
                    <a:cubicBezTo>
                      <a:pt x="12507" y="435"/>
                      <a:pt x="10972" y="526"/>
                      <a:pt x="9316" y="526"/>
                    </a:cubicBezTo>
                    <a:cubicBezTo>
                      <a:pt x="5339" y="526"/>
                      <a:pt x="660" y="0"/>
                      <a:pt x="66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6"/>
              <p:cNvSpPr/>
              <p:nvPr/>
            </p:nvSpPr>
            <p:spPr>
              <a:xfrm>
                <a:off x="13881450" y="1735475"/>
                <a:ext cx="78275" cy="166825"/>
              </a:xfrm>
              <a:custGeom>
                <a:avLst/>
                <a:gdLst/>
                <a:ahLst/>
                <a:cxnLst/>
                <a:rect l="l" t="t" r="r" b="b"/>
                <a:pathLst>
                  <a:path w="3131" h="6673" extrusionOk="0">
                    <a:moveTo>
                      <a:pt x="2051" y="0"/>
                    </a:moveTo>
                    <a:cubicBezTo>
                      <a:pt x="1432" y="0"/>
                      <a:pt x="847" y="392"/>
                      <a:pt x="522" y="923"/>
                    </a:cubicBezTo>
                    <a:cubicBezTo>
                      <a:pt x="0" y="1772"/>
                      <a:pt x="16" y="2797"/>
                      <a:pt x="216" y="3743"/>
                    </a:cubicBezTo>
                    <a:cubicBezTo>
                      <a:pt x="438" y="4802"/>
                      <a:pt x="955" y="5706"/>
                      <a:pt x="1435" y="6672"/>
                    </a:cubicBezTo>
                    <a:lnTo>
                      <a:pt x="1431" y="5287"/>
                    </a:lnTo>
                    <a:cubicBezTo>
                      <a:pt x="1243" y="4657"/>
                      <a:pt x="1504" y="3917"/>
                      <a:pt x="2048" y="3545"/>
                    </a:cubicBezTo>
                    <a:cubicBezTo>
                      <a:pt x="2216" y="3430"/>
                      <a:pt x="2408" y="3346"/>
                      <a:pt x="2551" y="3200"/>
                    </a:cubicBezTo>
                    <a:cubicBezTo>
                      <a:pt x="2694" y="3055"/>
                      <a:pt x="2774" y="2816"/>
                      <a:pt x="2662" y="2646"/>
                    </a:cubicBezTo>
                    <a:cubicBezTo>
                      <a:pt x="2565" y="2499"/>
                      <a:pt x="2367" y="2461"/>
                      <a:pt x="2191" y="2449"/>
                    </a:cubicBezTo>
                    <a:cubicBezTo>
                      <a:pt x="2118" y="2444"/>
                      <a:pt x="2045" y="2442"/>
                      <a:pt x="1971" y="2442"/>
                    </a:cubicBezTo>
                    <a:cubicBezTo>
                      <a:pt x="1783" y="2442"/>
                      <a:pt x="1594" y="2458"/>
                      <a:pt x="1408" y="2490"/>
                    </a:cubicBezTo>
                    <a:lnTo>
                      <a:pt x="1408" y="2490"/>
                    </a:lnTo>
                    <a:cubicBezTo>
                      <a:pt x="1906" y="2397"/>
                      <a:pt x="2378" y="2203"/>
                      <a:pt x="2797" y="1918"/>
                    </a:cubicBezTo>
                    <a:cubicBezTo>
                      <a:pt x="2902" y="1847"/>
                      <a:pt x="3005" y="1767"/>
                      <a:pt x="3066" y="1657"/>
                    </a:cubicBezTo>
                    <a:cubicBezTo>
                      <a:pt x="3125" y="1546"/>
                      <a:pt x="3130" y="1396"/>
                      <a:pt x="3047" y="1301"/>
                    </a:cubicBezTo>
                    <a:cubicBezTo>
                      <a:pt x="2980" y="1227"/>
                      <a:pt x="2872" y="1202"/>
                      <a:pt x="2773" y="1187"/>
                    </a:cubicBezTo>
                    <a:cubicBezTo>
                      <a:pt x="2619" y="1163"/>
                      <a:pt x="2464" y="1152"/>
                      <a:pt x="2310" y="1152"/>
                    </a:cubicBezTo>
                    <a:cubicBezTo>
                      <a:pt x="1948" y="1152"/>
                      <a:pt x="1587" y="1216"/>
                      <a:pt x="1244" y="1342"/>
                    </a:cubicBezTo>
                    <a:cubicBezTo>
                      <a:pt x="1661" y="1138"/>
                      <a:pt x="2100" y="915"/>
                      <a:pt x="2342" y="518"/>
                    </a:cubicBezTo>
                    <a:cubicBezTo>
                      <a:pt x="2426" y="379"/>
                      <a:pt x="2472" y="177"/>
                      <a:pt x="2349" y="71"/>
                    </a:cubicBezTo>
                    <a:cubicBezTo>
                      <a:pt x="2291" y="19"/>
                      <a:pt x="2207" y="7"/>
                      <a:pt x="2130" y="2"/>
                    </a:cubicBezTo>
                    <a:cubicBezTo>
                      <a:pt x="2103" y="1"/>
                      <a:pt x="2077" y="0"/>
                      <a:pt x="20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6"/>
              <p:cNvSpPr/>
              <p:nvPr/>
            </p:nvSpPr>
            <p:spPr>
              <a:xfrm>
                <a:off x="13970625" y="1730425"/>
                <a:ext cx="41025" cy="82000"/>
              </a:xfrm>
              <a:custGeom>
                <a:avLst/>
                <a:gdLst/>
                <a:ahLst/>
                <a:cxnLst/>
                <a:rect l="l" t="t" r="r" b="b"/>
                <a:pathLst>
                  <a:path w="1641" h="3280" extrusionOk="0">
                    <a:moveTo>
                      <a:pt x="320" y="1"/>
                    </a:moveTo>
                    <a:cubicBezTo>
                      <a:pt x="304" y="1"/>
                      <a:pt x="287" y="2"/>
                      <a:pt x="271" y="5"/>
                    </a:cubicBezTo>
                    <a:cubicBezTo>
                      <a:pt x="108" y="31"/>
                      <a:pt x="5" y="210"/>
                      <a:pt x="3" y="376"/>
                    </a:cubicBezTo>
                    <a:cubicBezTo>
                      <a:pt x="1" y="542"/>
                      <a:pt x="73" y="698"/>
                      <a:pt x="140" y="850"/>
                    </a:cubicBezTo>
                    <a:cubicBezTo>
                      <a:pt x="494" y="1643"/>
                      <a:pt x="712" y="2408"/>
                      <a:pt x="747" y="3279"/>
                    </a:cubicBezTo>
                    <a:cubicBezTo>
                      <a:pt x="833" y="3273"/>
                      <a:pt x="894" y="3195"/>
                      <a:pt x="942" y="3123"/>
                    </a:cubicBezTo>
                    <a:cubicBezTo>
                      <a:pt x="1103" y="2878"/>
                      <a:pt x="1239" y="2615"/>
                      <a:pt x="1344" y="2340"/>
                    </a:cubicBezTo>
                    <a:cubicBezTo>
                      <a:pt x="1641" y="1571"/>
                      <a:pt x="1317" y="455"/>
                      <a:pt x="539" y="63"/>
                    </a:cubicBezTo>
                    <a:cubicBezTo>
                      <a:pt x="471" y="29"/>
                      <a:pt x="395" y="1"/>
                      <a:pt x="3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6"/>
              <p:cNvSpPr/>
              <p:nvPr/>
            </p:nvSpPr>
            <p:spPr>
              <a:xfrm>
                <a:off x="14122475" y="2758625"/>
                <a:ext cx="650225" cy="121675"/>
              </a:xfrm>
              <a:custGeom>
                <a:avLst/>
                <a:gdLst/>
                <a:ahLst/>
                <a:cxnLst/>
                <a:rect l="l" t="t" r="r" b="b"/>
                <a:pathLst>
                  <a:path w="26009" h="4867" extrusionOk="0">
                    <a:moveTo>
                      <a:pt x="568" y="0"/>
                    </a:moveTo>
                    <a:lnTo>
                      <a:pt x="1" y="2748"/>
                    </a:lnTo>
                    <a:cubicBezTo>
                      <a:pt x="1" y="2748"/>
                      <a:pt x="5016" y="4867"/>
                      <a:pt x="12888" y="4867"/>
                    </a:cubicBezTo>
                    <a:cubicBezTo>
                      <a:pt x="16679" y="4867"/>
                      <a:pt x="21133" y="4375"/>
                      <a:pt x="26008" y="2920"/>
                    </a:cubicBezTo>
                    <a:cubicBezTo>
                      <a:pt x="25841" y="2141"/>
                      <a:pt x="25653" y="1255"/>
                      <a:pt x="25447" y="289"/>
                    </a:cubicBezTo>
                    <a:cubicBezTo>
                      <a:pt x="21838" y="1612"/>
                      <a:pt x="17908" y="2112"/>
                      <a:pt x="13978" y="2112"/>
                    </a:cubicBezTo>
                    <a:cubicBezTo>
                      <a:pt x="12317" y="2112"/>
                      <a:pt x="10657" y="2023"/>
                      <a:pt x="9021" y="1868"/>
                    </a:cubicBezTo>
                    <a:cubicBezTo>
                      <a:pt x="6153" y="1598"/>
                      <a:pt x="3205" y="1100"/>
                      <a:pt x="56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6"/>
              <p:cNvSpPr/>
              <p:nvPr/>
            </p:nvSpPr>
            <p:spPr>
              <a:xfrm>
                <a:off x="14518500" y="2110750"/>
                <a:ext cx="641825" cy="706675"/>
              </a:xfrm>
              <a:custGeom>
                <a:avLst/>
                <a:gdLst/>
                <a:ahLst/>
                <a:cxnLst/>
                <a:rect l="l" t="t" r="r" b="b"/>
                <a:pathLst>
                  <a:path w="25673" h="28267" extrusionOk="0">
                    <a:moveTo>
                      <a:pt x="18036" y="0"/>
                    </a:moveTo>
                    <a:lnTo>
                      <a:pt x="0" y="5245"/>
                    </a:lnTo>
                    <a:lnTo>
                      <a:pt x="3486" y="25379"/>
                    </a:lnTo>
                    <a:cubicBezTo>
                      <a:pt x="3778" y="27069"/>
                      <a:pt x="5245" y="28266"/>
                      <a:pt x="6906" y="28266"/>
                    </a:cubicBezTo>
                    <a:cubicBezTo>
                      <a:pt x="7094" y="28266"/>
                      <a:pt x="7284" y="28251"/>
                      <a:pt x="7475" y="28219"/>
                    </a:cubicBezTo>
                    <a:cubicBezTo>
                      <a:pt x="11583" y="27541"/>
                      <a:pt x="18533" y="26114"/>
                      <a:pt x="23391" y="23644"/>
                    </a:cubicBezTo>
                    <a:cubicBezTo>
                      <a:pt x="24946" y="22853"/>
                      <a:pt x="25673" y="21032"/>
                      <a:pt x="25092" y="19387"/>
                    </a:cubicBezTo>
                    <a:cubicBezTo>
                      <a:pt x="22263" y="11372"/>
                      <a:pt x="18036" y="0"/>
                      <a:pt x="180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6"/>
              <p:cNvSpPr/>
              <p:nvPr/>
            </p:nvSpPr>
            <p:spPr>
              <a:xfrm>
                <a:off x="14488475" y="1620500"/>
                <a:ext cx="276050" cy="710900"/>
              </a:xfrm>
              <a:custGeom>
                <a:avLst/>
                <a:gdLst/>
                <a:ahLst/>
                <a:cxnLst/>
                <a:rect l="l" t="t" r="r" b="b"/>
                <a:pathLst>
                  <a:path w="11042" h="28436" extrusionOk="0">
                    <a:moveTo>
                      <a:pt x="4075" y="0"/>
                    </a:moveTo>
                    <a:cubicBezTo>
                      <a:pt x="1" y="0"/>
                      <a:pt x="1877" y="6638"/>
                      <a:pt x="2579" y="8813"/>
                    </a:cubicBezTo>
                    <a:cubicBezTo>
                      <a:pt x="4654" y="15247"/>
                      <a:pt x="6717" y="21745"/>
                      <a:pt x="7993" y="28394"/>
                    </a:cubicBezTo>
                    <a:cubicBezTo>
                      <a:pt x="8520" y="28421"/>
                      <a:pt x="9050" y="28436"/>
                      <a:pt x="9578" y="28436"/>
                    </a:cubicBezTo>
                    <a:cubicBezTo>
                      <a:pt x="10067" y="28407"/>
                      <a:pt x="10554" y="28369"/>
                      <a:pt x="11040" y="28321"/>
                    </a:cubicBezTo>
                    <a:cubicBezTo>
                      <a:pt x="11041" y="25677"/>
                      <a:pt x="11037" y="22868"/>
                      <a:pt x="11027" y="22458"/>
                    </a:cubicBezTo>
                    <a:cubicBezTo>
                      <a:pt x="10947" y="18758"/>
                      <a:pt x="10541" y="15070"/>
                      <a:pt x="9920" y="11423"/>
                    </a:cubicBezTo>
                    <a:cubicBezTo>
                      <a:pt x="9548" y="9239"/>
                      <a:pt x="8954" y="7095"/>
                      <a:pt x="8222" y="5003"/>
                    </a:cubicBezTo>
                    <a:cubicBezTo>
                      <a:pt x="8135" y="4755"/>
                      <a:pt x="8047" y="4508"/>
                      <a:pt x="7957" y="4262"/>
                    </a:cubicBezTo>
                    <a:cubicBezTo>
                      <a:pt x="7263" y="2375"/>
                      <a:pt x="6797" y="186"/>
                      <a:pt x="4366" y="11"/>
                    </a:cubicBezTo>
                    <a:cubicBezTo>
                      <a:pt x="4266" y="4"/>
                      <a:pt x="4169" y="0"/>
                      <a:pt x="40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6"/>
              <p:cNvSpPr/>
              <p:nvPr/>
            </p:nvSpPr>
            <p:spPr>
              <a:xfrm>
                <a:off x="14488925" y="1612825"/>
                <a:ext cx="181100" cy="708075"/>
              </a:xfrm>
              <a:custGeom>
                <a:avLst/>
                <a:gdLst/>
                <a:ahLst/>
                <a:cxnLst/>
                <a:rect l="l" t="t" r="r" b="b"/>
                <a:pathLst>
                  <a:path w="7244" h="28323" extrusionOk="0">
                    <a:moveTo>
                      <a:pt x="4503" y="1"/>
                    </a:moveTo>
                    <a:cubicBezTo>
                      <a:pt x="3648" y="1"/>
                      <a:pt x="2824" y="446"/>
                      <a:pt x="2168" y="1041"/>
                    </a:cubicBezTo>
                    <a:cubicBezTo>
                      <a:pt x="897" y="2194"/>
                      <a:pt x="271" y="3929"/>
                      <a:pt x="135" y="5641"/>
                    </a:cubicBezTo>
                    <a:cubicBezTo>
                      <a:pt x="1" y="7353"/>
                      <a:pt x="305" y="9066"/>
                      <a:pt x="638" y="10750"/>
                    </a:cubicBezTo>
                    <a:cubicBezTo>
                      <a:pt x="1706" y="16162"/>
                      <a:pt x="3694" y="22590"/>
                      <a:pt x="5166" y="28014"/>
                    </a:cubicBezTo>
                    <a:cubicBezTo>
                      <a:pt x="5244" y="28093"/>
                      <a:pt x="5324" y="28170"/>
                      <a:pt x="5405" y="28244"/>
                    </a:cubicBezTo>
                    <a:cubicBezTo>
                      <a:pt x="5579" y="28297"/>
                      <a:pt x="5759" y="28323"/>
                      <a:pt x="5940" y="28323"/>
                    </a:cubicBezTo>
                    <a:cubicBezTo>
                      <a:pt x="6079" y="28323"/>
                      <a:pt x="6218" y="28307"/>
                      <a:pt x="6355" y="28276"/>
                    </a:cubicBezTo>
                    <a:cubicBezTo>
                      <a:pt x="6760" y="28180"/>
                      <a:pt x="7033" y="28006"/>
                      <a:pt x="7200" y="27768"/>
                    </a:cubicBezTo>
                    <a:cubicBezTo>
                      <a:pt x="7219" y="27647"/>
                      <a:pt x="7235" y="27525"/>
                      <a:pt x="7244" y="27403"/>
                    </a:cubicBezTo>
                    <a:cubicBezTo>
                      <a:pt x="5535" y="22166"/>
                      <a:pt x="3623" y="15438"/>
                      <a:pt x="2806" y="10058"/>
                    </a:cubicBezTo>
                    <a:cubicBezTo>
                      <a:pt x="2488" y="7966"/>
                      <a:pt x="2009" y="5802"/>
                      <a:pt x="2407" y="3686"/>
                    </a:cubicBezTo>
                    <a:cubicBezTo>
                      <a:pt x="2687" y="2202"/>
                      <a:pt x="3333" y="900"/>
                      <a:pt x="4910" y="800"/>
                    </a:cubicBezTo>
                    <a:cubicBezTo>
                      <a:pt x="5050" y="780"/>
                      <a:pt x="5195" y="768"/>
                      <a:pt x="5339" y="768"/>
                    </a:cubicBezTo>
                    <a:cubicBezTo>
                      <a:pt x="5470" y="768"/>
                      <a:pt x="5601" y="778"/>
                      <a:pt x="5728" y="803"/>
                    </a:cubicBezTo>
                    <a:cubicBezTo>
                      <a:pt x="5855" y="828"/>
                      <a:pt x="6203" y="878"/>
                      <a:pt x="6268" y="1010"/>
                    </a:cubicBezTo>
                    <a:cubicBezTo>
                      <a:pt x="6107" y="681"/>
                      <a:pt x="5915" y="421"/>
                      <a:pt x="5587" y="257"/>
                    </a:cubicBezTo>
                    <a:cubicBezTo>
                      <a:pt x="5227" y="79"/>
                      <a:pt x="4862" y="1"/>
                      <a:pt x="45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6"/>
              <p:cNvSpPr/>
              <p:nvPr/>
            </p:nvSpPr>
            <p:spPr>
              <a:xfrm>
                <a:off x="14746225" y="1856400"/>
                <a:ext cx="175275" cy="401475"/>
              </a:xfrm>
              <a:custGeom>
                <a:avLst/>
                <a:gdLst/>
                <a:ahLst/>
                <a:cxnLst/>
                <a:rect l="l" t="t" r="r" b="b"/>
                <a:pathLst>
                  <a:path w="7011" h="16059" extrusionOk="0">
                    <a:moveTo>
                      <a:pt x="540" y="1"/>
                    </a:moveTo>
                    <a:cubicBezTo>
                      <a:pt x="316" y="1"/>
                      <a:pt x="94" y="142"/>
                      <a:pt x="43" y="405"/>
                    </a:cubicBezTo>
                    <a:cubicBezTo>
                      <a:pt x="42" y="412"/>
                      <a:pt x="40" y="419"/>
                      <a:pt x="39" y="426"/>
                    </a:cubicBezTo>
                    <a:cubicBezTo>
                      <a:pt x="1" y="622"/>
                      <a:pt x="74" y="826"/>
                      <a:pt x="239" y="940"/>
                    </a:cubicBezTo>
                    <a:cubicBezTo>
                      <a:pt x="619" y="1205"/>
                      <a:pt x="811" y="1683"/>
                      <a:pt x="456" y="2173"/>
                    </a:cubicBezTo>
                    <a:cubicBezTo>
                      <a:pt x="430" y="2210"/>
                      <a:pt x="402" y="2246"/>
                      <a:pt x="373" y="2282"/>
                    </a:cubicBezTo>
                    <a:cubicBezTo>
                      <a:pt x="265" y="2422"/>
                      <a:pt x="240" y="2609"/>
                      <a:pt x="306" y="2773"/>
                    </a:cubicBezTo>
                    <a:cubicBezTo>
                      <a:pt x="2366" y="8042"/>
                      <a:pt x="4412" y="14051"/>
                      <a:pt x="4972" y="15714"/>
                    </a:cubicBezTo>
                    <a:cubicBezTo>
                      <a:pt x="5043" y="15924"/>
                      <a:pt x="5241" y="16059"/>
                      <a:pt x="5453" y="16059"/>
                    </a:cubicBezTo>
                    <a:cubicBezTo>
                      <a:pt x="5495" y="16059"/>
                      <a:pt x="5537" y="16054"/>
                      <a:pt x="5580" y="16043"/>
                    </a:cubicBezTo>
                    <a:lnTo>
                      <a:pt x="6570" y="15788"/>
                    </a:lnTo>
                    <a:cubicBezTo>
                      <a:pt x="6847" y="15717"/>
                      <a:pt x="7010" y="15431"/>
                      <a:pt x="6933" y="15157"/>
                    </a:cubicBezTo>
                    <a:cubicBezTo>
                      <a:pt x="5379" y="9763"/>
                      <a:pt x="3059" y="4460"/>
                      <a:pt x="994" y="283"/>
                    </a:cubicBezTo>
                    <a:cubicBezTo>
                      <a:pt x="900" y="91"/>
                      <a:pt x="719" y="1"/>
                      <a:pt x="5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6"/>
              <p:cNvSpPr/>
              <p:nvPr/>
            </p:nvSpPr>
            <p:spPr>
              <a:xfrm>
                <a:off x="14226925" y="1081475"/>
                <a:ext cx="396275" cy="456875"/>
              </a:xfrm>
              <a:custGeom>
                <a:avLst/>
                <a:gdLst/>
                <a:ahLst/>
                <a:cxnLst/>
                <a:rect l="l" t="t" r="r" b="b"/>
                <a:pathLst>
                  <a:path w="15851" h="18275" extrusionOk="0">
                    <a:moveTo>
                      <a:pt x="8369" y="1"/>
                    </a:moveTo>
                    <a:cubicBezTo>
                      <a:pt x="8248" y="1"/>
                      <a:pt x="8126" y="4"/>
                      <a:pt x="8003" y="10"/>
                    </a:cubicBezTo>
                    <a:lnTo>
                      <a:pt x="6927" y="65"/>
                    </a:lnTo>
                    <a:cubicBezTo>
                      <a:pt x="3013" y="264"/>
                      <a:pt x="1" y="3597"/>
                      <a:pt x="199" y="7513"/>
                    </a:cubicBezTo>
                    <a:lnTo>
                      <a:pt x="469" y="12804"/>
                    </a:lnTo>
                    <a:cubicBezTo>
                      <a:pt x="624" y="15883"/>
                      <a:pt x="3170" y="18274"/>
                      <a:pt x="6218" y="18274"/>
                    </a:cubicBezTo>
                    <a:cubicBezTo>
                      <a:pt x="6317" y="18274"/>
                      <a:pt x="6416" y="18272"/>
                      <a:pt x="6515" y="18267"/>
                    </a:cubicBezTo>
                    <a:lnTo>
                      <a:pt x="8924" y="18145"/>
                    </a:lnTo>
                    <a:cubicBezTo>
                      <a:pt x="12838" y="17946"/>
                      <a:pt x="15850" y="14612"/>
                      <a:pt x="15652" y="10698"/>
                    </a:cubicBezTo>
                    <a:lnTo>
                      <a:pt x="15451" y="6739"/>
                    </a:lnTo>
                    <a:cubicBezTo>
                      <a:pt x="15258" y="2946"/>
                      <a:pt x="12123" y="1"/>
                      <a:pt x="83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6"/>
              <p:cNvSpPr/>
              <p:nvPr/>
            </p:nvSpPr>
            <p:spPr>
              <a:xfrm>
                <a:off x="14430200" y="1242400"/>
                <a:ext cx="71100" cy="31750"/>
              </a:xfrm>
              <a:custGeom>
                <a:avLst/>
                <a:gdLst/>
                <a:ahLst/>
                <a:cxnLst/>
                <a:rect l="l" t="t" r="r" b="b"/>
                <a:pathLst>
                  <a:path w="2844" h="1270" extrusionOk="0">
                    <a:moveTo>
                      <a:pt x="823" y="1"/>
                    </a:moveTo>
                    <a:cubicBezTo>
                      <a:pt x="620" y="1"/>
                      <a:pt x="414" y="27"/>
                      <a:pt x="209" y="81"/>
                    </a:cubicBezTo>
                    <a:cubicBezTo>
                      <a:pt x="1" y="137"/>
                      <a:pt x="66" y="440"/>
                      <a:pt x="255" y="440"/>
                    </a:cubicBezTo>
                    <a:cubicBezTo>
                      <a:pt x="272" y="440"/>
                      <a:pt x="289" y="437"/>
                      <a:pt x="307" y="433"/>
                    </a:cubicBezTo>
                    <a:cubicBezTo>
                      <a:pt x="479" y="387"/>
                      <a:pt x="654" y="364"/>
                      <a:pt x="827" y="364"/>
                    </a:cubicBezTo>
                    <a:cubicBezTo>
                      <a:pt x="1454" y="364"/>
                      <a:pt x="2054" y="658"/>
                      <a:pt x="2434" y="1189"/>
                    </a:cubicBezTo>
                    <a:cubicBezTo>
                      <a:pt x="2474" y="1246"/>
                      <a:pt x="2531" y="1269"/>
                      <a:pt x="2586" y="1269"/>
                    </a:cubicBezTo>
                    <a:cubicBezTo>
                      <a:pt x="2717" y="1269"/>
                      <a:pt x="2844" y="1140"/>
                      <a:pt x="2748" y="1006"/>
                    </a:cubicBezTo>
                    <a:cubicBezTo>
                      <a:pt x="2290" y="366"/>
                      <a:pt x="1578" y="1"/>
                      <a:pt x="823" y="1"/>
                    </a:cubicBezTo>
                    <a:close/>
                  </a:path>
                </a:pathLst>
              </a:custGeom>
              <a:solidFill>
                <a:srgbClr val="3439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6"/>
              <p:cNvSpPr/>
              <p:nvPr/>
            </p:nvSpPr>
            <p:spPr>
              <a:xfrm>
                <a:off x="14335550" y="1071450"/>
                <a:ext cx="292975" cy="262125"/>
              </a:xfrm>
              <a:custGeom>
                <a:avLst/>
                <a:gdLst/>
                <a:ahLst/>
                <a:cxnLst/>
                <a:rect l="l" t="t" r="r" b="b"/>
                <a:pathLst>
                  <a:path w="11719" h="10485" extrusionOk="0">
                    <a:moveTo>
                      <a:pt x="3119" y="1"/>
                    </a:moveTo>
                    <a:cubicBezTo>
                      <a:pt x="2901" y="1"/>
                      <a:pt x="2683" y="8"/>
                      <a:pt x="2465" y="20"/>
                    </a:cubicBezTo>
                    <a:cubicBezTo>
                      <a:pt x="1584" y="72"/>
                      <a:pt x="808" y="376"/>
                      <a:pt x="88" y="893"/>
                    </a:cubicBezTo>
                    <a:cubicBezTo>
                      <a:pt x="1" y="955"/>
                      <a:pt x="471" y="2587"/>
                      <a:pt x="527" y="2798"/>
                    </a:cubicBezTo>
                    <a:cubicBezTo>
                      <a:pt x="769" y="3701"/>
                      <a:pt x="1063" y="4597"/>
                      <a:pt x="1504" y="5422"/>
                    </a:cubicBezTo>
                    <a:cubicBezTo>
                      <a:pt x="2418" y="7134"/>
                      <a:pt x="3946" y="8482"/>
                      <a:pt x="5696" y="9321"/>
                    </a:cubicBezTo>
                    <a:cubicBezTo>
                      <a:pt x="7389" y="10133"/>
                      <a:pt x="9281" y="10485"/>
                      <a:pt x="11159" y="10485"/>
                    </a:cubicBezTo>
                    <a:cubicBezTo>
                      <a:pt x="11222" y="10485"/>
                      <a:pt x="11286" y="10484"/>
                      <a:pt x="11349" y="10483"/>
                    </a:cubicBezTo>
                    <a:cubicBezTo>
                      <a:pt x="11719" y="9364"/>
                      <a:pt x="11572" y="8147"/>
                      <a:pt x="11399" y="6981"/>
                    </a:cubicBezTo>
                    <a:cubicBezTo>
                      <a:pt x="11298" y="6296"/>
                      <a:pt x="11189" y="5610"/>
                      <a:pt x="10968" y="4955"/>
                    </a:cubicBezTo>
                    <a:cubicBezTo>
                      <a:pt x="10388" y="3230"/>
                      <a:pt x="9042" y="1812"/>
                      <a:pt x="7423" y="982"/>
                    </a:cubicBezTo>
                    <a:cubicBezTo>
                      <a:pt x="6097" y="303"/>
                      <a:pt x="4604" y="1"/>
                      <a:pt x="3119" y="1"/>
                    </a:cubicBezTo>
                    <a:close/>
                  </a:path>
                </a:pathLst>
              </a:custGeom>
              <a:solidFill>
                <a:srgbClr val="66B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6"/>
              <p:cNvSpPr/>
              <p:nvPr/>
            </p:nvSpPr>
            <p:spPr>
              <a:xfrm>
                <a:off x="14575675" y="1305525"/>
                <a:ext cx="111975" cy="117225"/>
              </a:xfrm>
              <a:custGeom>
                <a:avLst/>
                <a:gdLst/>
                <a:ahLst/>
                <a:cxnLst/>
                <a:rect l="l" t="t" r="r" b="b"/>
                <a:pathLst>
                  <a:path w="4479" h="4689" extrusionOk="0">
                    <a:moveTo>
                      <a:pt x="2975" y="1"/>
                    </a:moveTo>
                    <a:cubicBezTo>
                      <a:pt x="2253" y="1"/>
                      <a:pt x="1405" y="512"/>
                      <a:pt x="817" y="1375"/>
                    </a:cubicBezTo>
                    <a:cubicBezTo>
                      <a:pt x="13" y="2553"/>
                      <a:pt x="0" y="3943"/>
                      <a:pt x="786" y="4478"/>
                    </a:cubicBezTo>
                    <a:cubicBezTo>
                      <a:pt x="996" y="4621"/>
                      <a:pt x="1241" y="4688"/>
                      <a:pt x="1504" y="4688"/>
                    </a:cubicBezTo>
                    <a:cubicBezTo>
                      <a:pt x="2225" y="4688"/>
                      <a:pt x="3074" y="4178"/>
                      <a:pt x="3662" y="3314"/>
                    </a:cubicBezTo>
                    <a:cubicBezTo>
                      <a:pt x="4466" y="2136"/>
                      <a:pt x="4478" y="748"/>
                      <a:pt x="3693" y="212"/>
                    </a:cubicBezTo>
                    <a:cubicBezTo>
                      <a:pt x="3483" y="69"/>
                      <a:pt x="3237" y="1"/>
                      <a:pt x="29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6"/>
              <p:cNvSpPr/>
              <p:nvPr/>
            </p:nvSpPr>
            <p:spPr>
              <a:xfrm>
                <a:off x="14651700" y="2275950"/>
                <a:ext cx="164300" cy="181750"/>
              </a:xfrm>
              <a:custGeom>
                <a:avLst/>
                <a:gdLst/>
                <a:ahLst/>
                <a:cxnLst/>
                <a:rect l="l" t="t" r="r" b="b"/>
                <a:pathLst>
                  <a:path w="6572" h="7270" extrusionOk="0">
                    <a:moveTo>
                      <a:pt x="4274" y="1"/>
                    </a:moveTo>
                    <a:lnTo>
                      <a:pt x="1443" y="1528"/>
                    </a:lnTo>
                    <a:cubicBezTo>
                      <a:pt x="1463" y="2416"/>
                      <a:pt x="1237" y="3292"/>
                      <a:pt x="788" y="4059"/>
                    </a:cubicBezTo>
                    <a:cubicBezTo>
                      <a:pt x="543" y="4475"/>
                      <a:pt x="234" y="4857"/>
                      <a:pt x="55" y="5306"/>
                    </a:cubicBezTo>
                    <a:cubicBezTo>
                      <a:pt x="0" y="5447"/>
                      <a:pt x="8" y="5670"/>
                      <a:pt x="158" y="5677"/>
                    </a:cubicBezTo>
                    <a:cubicBezTo>
                      <a:pt x="160" y="5677"/>
                      <a:pt x="161" y="5677"/>
                      <a:pt x="162" y="5677"/>
                    </a:cubicBezTo>
                    <a:cubicBezTo>
                      <a:pt x="233" y="5677"/>
                      <a:pt x="291" y="5621"/>
                      <a:pt x="339" y="5568"/>
                    </a:cubicBezTo>
                    <a:cubicBezTo>
                      <a:pt x="924" y="4914"/>
                      <a:pt x="1407" y="4176"/>
                      <a:pt x="1773" y="3378"/>
                    </a:cubicBezTo>
                    <a:lnTo>
                      <a:pt x="1773" y="3378"/>
                    </a:lnTo>
                    <a:cubicBezTo>
                      <a:pt x="1645" y="4701"/>
                      <a:pt x="1835" y="6036"/>
                      <a:pt x="2326" y="7270"/>
                    </a:cubicBezTo>
                    <a:cubicBezTo>
                      <a:pt x="2522" y="7170"/>
                      <a:pt x="2556" y="6910"/>
                      <a:pt x="2563" y="6690"/>
                    </a:cubicBezTo>
                    <a:cubicBezTo>
                      <a:pt x="2594" y="5777"/>
                      <a:pt x="2580" y="4863"/>
                      <a:pt x="2522" y="3950"/>
                    </a:cubicBezTo>
                    <a:lnTo>
                      <a:pt x="2522" y="3950"/>
                    </a:lnTo>
                    <a:cubicBezTo>
                      <a:pt x="2755" y="4967"/>
                      <a:pt x="3004" y="6020"/>
                      <a:pt x="3648" y="6841"/>
                    </a:cubicBezTo>
                    <a:cubicBezTo>
                      <a:pt x="3696" y="6903"/>
                      <a:pt x="3764" y="6969"/>
                      <a:pt x="3838" y="6969"/>
                    </a:cubicBezTo>
                    <a:cubicBezTo>
                      <a:pt x="3850" y="6969"/>
                      <a:pt x="3863" y="6967"/>
                      <a:pt x="3875" y="6963"/>
                    </a:cubicBezTo>
                    <a:cubicBezTo>
                      <a:pt x="3967" y="6934"/>
                      <a:pt x="3986" y="6814"/>
                      <a:pt x="3983" y="6717"/>
                    </a:cubicBezTo>
                    <a:cubicBezTo>
                      <a:pt x="3972" y="6298"/>
                      <a:pt x="3866" y="5888"/>
                      <a:pt x="3758" y="5483"/>
                    </a:cubicBezTo>
                    <a:cubicBezTo>
                      <a:pt x="3599" y="4889"/>
                      <a:pt x="3437" y="4297"/>
                      <a:pt x="3269" y="3707"/>
                    </a:cubicBezTo>
                    <a:lnTo>
                      <a:pt x="3269" y="3707"/>
                    </a:lnTo>
                    <a:cubicBezTo>
                      <a:pt x="3563" y="4674"/>
                      <a:pt x="3900" y="5703"/>
                      <a:pt x="4696" y="6326"/>
                    </a:cubicBezTo>
                    <a:cubicBezTo>
                      <a:pt x="4785" y="6397"/>
                      <a:pt x="4913" y="6453"/>
                      <a:pt x="5021" y="6453"/>
                    </a:cubicBezTo>
                    <a:cubicBezTo>
                      <a:pt x="5097" y="6453"/>
                      <a:pt x="5163" y="6426"/>
                      <a:pt x="5200" y="6355"/>
                    </a:cubicBezTo>
                    <a:cubicBezTo>
                      <a:pt x="5241" y="6275"/>
                      <a:pt x="5218" y="6178"/>
                      <a:pt x="5191" y="6092"/>
                    </a:cubicBezTo>
                    <a:cubicBezTo>
                      <a:pt x="4925" y="5215"/>
                      <a:pt x="4521" y="4387"/>
                      <a:pt x="3993" y="3638"/>
                    </a:cubicBezTo>
                    <a:lnTo>
                      <a:pt x="3993" y="3638"/>
                    </a:lnTo>
                    <a:cubicBezTo>
                      <a:pt x="4557" y="4197"/>
                      <a:pt x="5163" y="4712"/>
                      <a:pt x="5805" y="5177"/>
                    </a:cubicBezTo>
                    <a:cubicBezTo>
                      <a:pt x="5915" y="5257"/>
                      <a:pt x="6032" y="5338"/>
                      <a:pt x="6168" y="5358"/>
                    </a:cubicBezTo>
                    <a:cubicBezTo>
                      <a:pt x="6184" y="5361"/>
                      <a:pt x="6200" y="5362"/>
                      <a:pt x="6217" y="5362"/>
                    </a:cubicBezTo>
                    <a:cubicBezTo>
                      <a:pt x="6339" y="5362"/>
                      <a:pt x="6465" y="5300"/>
                      <a:pt x="6503" y="5186"/>
                    </a:cubicBezTo>
                    <a:cubicBezTo>
                      <a:pt x="6571" y="4986"/>
                      <a:pt x="5885" y="4371"/>
                      <a:pt x="5756" y="4241"/>
                    </a:cubicBezTo>
                    <a:cubicBezTo>
                      <a:pt x="5453" y="3937"/>
                      <a:pt x="5092" y="3643"/>
                      <a:pt x="4861" y="3276"/>
                    </a:cubicBezTo>
                    <a:cubicBezTo>
                      <a:pt x="4598" y="2855"/>
                      <a:pt x="4621" y="2249"/>
                      <a:pt x="4572" y="1771"/>
                    </a:cubicBezTo>
                    <a:cubicBezTo>
                      <a:pt x="4509" y="1176"/>
                      <a:pt x="4444" y="577"/>
                      <a:pt x="42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8" name="Google Shape;1108;p46"/>
            <p:cNvGrpSpPr/>
            <p:nvPr/>
          </p:nvGrpSpPr>
          <p:grpSpPr>
            <a:xfrm>
              <a:off x="7665418" y="1228392"/>
              <a:ext cx="682526" cy="804990"/>
              <a:chOff x="9562793" y="2485692"/>
              <a:chExt cx="682526" cy="804990"/>
            </a:xfrm>
          </p:grpSpPr>
          <p:sp>
            <p:nvSpPr>
              <p:cNvPr id="1109" name="Google Shape;1109;p46"/>
              <p:cNvSpPr/>
              <p:nvPr/>
            </p:nvSpPr>
            <p:spPr>
              <a:xfrm>
                <a:off x="9562793" y="2485692"/>
                <a:ext cx="682526" cy="804990"/>
              </a:xfrm>
              <a:custGeom>
                <a:avLst/>
                <a:gdLst/>
                <a:ahLst/>
                <a:cxnLst/>
                <a:rect l="l" t="t" r="r" b="b"/>
                <a:pathLst>
                  <a:path w="31946" h="37678" extrusionOk="0">
                    <a:moveTo>
                      <a:pt x="15973" y="0"/>
                    </a:moveTo>
                    <a:cubicBezTo>
                      <a:pt x="24789" y="0"/>
                      <a:pt x="31945" y="7156"/>
                      <a:pt x="31945" y="15972"/>
                    </a:cubicBezTo>
                    <a:cubicBezTo>
                      <a:pt x="31945" y="24787"/>
                      <a:pt x="24787" y="31943"/>
                      <a:pt x="15973" y="31943"/>
                    </a:cubicBezTo>
                    <a:cubicBezTo>
                      <a:pt x="14348" y="31943"/>
                      <a:pt x="11300" y="31249"/>
                      <a:pt x="11300" y="31249"/>
                    </a:cubicBezTo>
                    <a:lnTo>
                      <a:pt x="4761" y="37677"/>
                    </a:lnTo>
                    <a:lnTo>
                      <a:pt x="5814" y="28292"/>
                    </a:lnTo>
                    <a:cubicBezTo>
                      <a:pt x="5814" y="28292"/>
                      <a:pt x="4756" y="27359"/>
                      <a:pt x="4276" y="26842"/>
                    </a:cubicBezTo>
                    <a:cubicBezTo>
                      <a:pt x="1624" y="23990"/>
                      <a:pt x="0" y="20169"/>
                      <a:pt x="0" y="15971"/>
                    </a:cubicBezTo>
                    <a:cubicBezTo>
                      <a:pt x="0" y="7156"/>
                      <a:pt x="7158" y="0"/>
                      <a:pt x="15973" y="0"/>
                    </a:cubicBezTo>
                    <a:close/>
                  </a:path>
                </a:pathLst>
              </a:custGeom>
              <a:solidFill>
                <a:srgbClr val="F3C3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6"/>
              <p:cNvSpPr/>
              <p:nvPr/>
            </p:nvSpPr>
            <p:spPr>
              <a:xfrm>
                <a:off x="9741832" y="2642618"/>
                <a:ext cx="319962" cy="354125"/>
              </a:xfrm>
              <a:custGeom>
                <a:avLst/>
                <a:gdLst/>
                <a:ahLst/>
                <a:cxnLst/>
                <a:rect l="l" t="t" r="r" b="b"/>
                <a:pathLst>
                  <a:path w="14976" h="16575" extrusionOk="0">
                    <a:moveTo>
                      <a:pt x="7667" y="5817"/>
                    </a:moveTo>
                    <a:cubicBezTo>
                      <a:pt x="7667" y="5817"/>
                      <a:pt x="5653" y="2210"/>
                      <a:pt x="2796" y="2925"/>
                    </a:cubicBezTo>
                    <a:cubicBezTo>
                      <a:pt x="1008" y="3373"/>
                      <a:pt x="1" y="5945"/>
                      <a:pt x="1179" y="8860"/>
                    </a:cubicBezTo>
                    <a:cubicBezTo>
                      <a:pt x="2599" y="12372"/>
                      <a:pt x="8486" y="16575"/>
                      <a:pt x="8486" y="16575"/>
                    </a:cubicBezTo>
                    <a:cubicBezTo>
                      <a:pt x="8486" y="16575"/>
                      <a:pt x="13940" y="10627"/>
                      <a:pt x="14483" y="6465"/>
                    </a:cubicBezTo>
                    <a:cubicBezTo>
                      <a:pt x="14975" y="2700"/>
                      <a:pt x="9611" y="0"/>
                      <a:pt x="7667" y="581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2"/>
        <p:cNvGrpSpPr/>
        <p:nvPr/>
      </p:nvGrpSpPr>
      <p:grpSpPr>
        <a:xfrm>
          <a:off x="0" y="0"/>
          <a:ext cx="0" cy="0"/>
          <a:chOff x="0" y="0"/>
          <a:chExt cx="0" cy="0"/>
        </a:xfrm>
      </p:grpSpPr>
      <p:sp>
        <p:nvSpPr>
          <p:cNvPr id="1353" name="Google Shape;1353;p51"/>
          <p:cNvSpPr/>
          <p:nvPr/>
        </p:nvSpPr>
        <p:spPr>
          <a:xfrm rot="-4254030">
            <a:off x="6172678" y="1531765"/>
            <a:ext cx="4385703" cy="2735710"/>
          </a:xfrm>
          <a:custGeom>
            <a:avLst/>
            <a:gdLst/>
            <a:ahLst/>
            <a:cxnLst/>
            <a:rect l="l" t="t" r="r" b="b"/>
            <a:pathLst>
              <a:path w="280968" h="175262" extrusionOk="0">
                <a:moveTo>
                  <a:pt x="92655" y="1"/>
                </a:moveTo>
                <a:cubicBezTo>
                  <a:pt x="86776" y="1"/>
                  <a:pt x="80138" y="422"/>
                  <a:pt x="72579" y="1423"/>
                </a:cubicBezTo>
                <a:cubicBezTo>
                  <a:pt x="33600" y="6582"/>
                  <a:pt x="1645" y="28443"/>
                  <a:pt x="780" y="98934"/>
                </a:cubicBezTo>
                <a:cubicBezTo>
                  <a:pt x="0" y="162463"/>
                  <a:pt x="54837" y="175261"/>
                  <a:pt x="99154" y="175261"/>
                </a:cubicBezTo>
                <a:cubicBezTo>
                  <a:pt x="129061" y="175261"/>
                  <a:pt x="154177" y="169432"/>
                  <a:pt x="154177" y="169432"/>
                </a:cubicBezTo>
                <a:cubicBezTo>
                  <a:pt x="154177" y="169432"/>
                  <a:pt x="280967" y="147275"/>
                  <a:pt x="267993" y="81444"/>
                </a:cubicBezTo>
                <a:cubicBezTo>
                  <a:pt x="267282" y="77832"/>
                  <a:pt x="260023" y="33652"/>
                  <a:pt x="190079" y="26478"/>
                </a:cubicBezTo>
                <a:cubicBezTo>
                  <a:pt x="139164" y="21255"/>
                  <a:pt x="143064" y="12738"/>
                  <a:pt x="131984" y="8200"/>
                </a:cubicBezTo>
                <a:cubicBezTo>
                  <a:pt x="123301" y="4645"/>
                  <a:pt x="112160" y="1"/>
                  <a:pt x="926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51"/>
          <p:cNvSpPr txBox="1">
            <a:spLocks noGrp="1"/>
          </p:cNvSpPr>
          <p:nvPr>
            <p:ph type="title"/>
          </p:nvPr>
        </p:nvSpPr>
        <p:spPr>
          <a:xfrm>
            <a:off x="796050" y="201100"/>
            <a:ext cx="75519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Business Model</a:t>
            </a:r>
            <a:endParaRPr/>
          </a:p>
        </p:txBody>
      </p:sp>
      <p:sp>
        <p:nvSpPr>
          <p:cNvPr id="1355" name="Google Shape;1355;p51"/>
          <p:cNvSpPr/>
          <p:nvPr/>
        </p:nvSpPr>
        <p:spPr>
          <a:xfrm>
            <a:off x="1123732" y="2826030"/>
            <a:ext cx="1326186" cy="543239"/>
          </a:xfrm>
          <a:custGeom>
            <a:avLst/>
            <a:gdLst/>
            <a:ahLst/>
            <a:cxnLst/>
            <a:rect l="l" t="t" r="r" b="b"/>
            <a:pathLst>
              <a:path w="65726" h="26923" extrusionOk="0">
                <a:moveTo>
                  <a:pt x="0" y="0"/>
                </a:moveTo>
                <a:lnTo>
                  <a:pt x="10782" y="13477"/>
                </a:lnTo>
                <a:lnTo>
                  <a:pt x="0" y="26923"/>
                </a:lnTo>
                <a:lnTo>
                  <a:pt x="54943" y="26923"/>
                </a:lnTo>
                <a:lnTo>
                  <a:pt x="65725" y="13477"/>
                </a:lnTo>
                <a:lnTo>
                  <a:pt x="549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51"/>
          <p:cNvSpPr/>
          <p:nvPr/>
        </p:nvSpPr>
        <p:spPr>
          <a:xfrm>
            <a:off x="2227898" y="2826030"/>
            <a:ext cx="1326812" cy="543239"/>
          </a:xfrm>
          <a:custGeom>
            <a:avLst/>
            <a:gdLst/>
            <a:ahLst/>
            <a:cxnLst/>
            <a:rect l="l" t="t" r="r" b="b"/>
            <a:pathLst>
              <a:path w="65757" h="26923" extrusionOk="0">
                <a:moveTo>
                  <a:pt x="0" y="0"/>
                </a:moveTo>
                <a:lnTo>
                  <a:pt x="10782" y="13477"/>
                </a:lnTo>
                <a:lnTo>
                  <a:pt x="0" y="26923"/>
                </a:lnTo>
                <a:lnTo>
                  <a:pt x="54975" y="26923"/>
                </a:lnTo>
                <a:lnTo>
                  <a:pt x="65757" y="13477"/>
                </a:lnTo>
                <a:lnTo>
                  <a:pt x="549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51"/>
          <p:cNvSpPr/>
          <p:nvPr/>
        </p:nvSpPr>
        <p:spPr>
          <a:xfrm>
            <a:off x="3331438" y="2826030"/>
            <a:ext cx="1326812" cy="543239"/>
          </a:xfrm>
          <a:custGeom>
            <a:avLst/>
            <a:gdLst/>
            <a:ahLst/>
            <a:cxnLst/>
            <a:rect l="l" t="t" r="r" b="b"/>
            <a:pathLst>
              <a:path w="65757" h="26923" extrusionOk="0">
                <a:moveTo>
                  <a:pt x="0" y="0"/>
                </a:moveTo>
                <a:lnTo>
                  <a:pt x="10782" y="13477"/>
                </a:lnTo>
                <a:lnTo>
                  <a:pt x="0" y="26923"/>
                </a:lnTo>
                <a:lnTo>
                  <a:pt x="54975" y="26923"/>
                </a:lnTo>
                <a:lnTo>
                  <a:pt x="65757" y="13477"/>
                </a:lnTo>
                <a:lnTo>
                  <a:pt x="5497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51"/>
          <p:cNvSpPr/>
          <p:nvPr/>
        </p:nvSpPr>
        <p:spPr>
          <a:xfrm>
            <a:off x="4436229" y="2826030"/>
            <a:ext cx="1326186" cy="543239"/>
          </a:xfrm>
          <a:custGeom>
            <a:avLst/>
            <a:gdLst/>
            <a:ahLst/>
            <a:cxnLst/>
            <a:rect l="l" t="t" r="r" b="b"/>
            <a:pathLst>
              <a:path w="65726" h="26923" extrusionOk="0">
                <a:moveTo>
                  <a:pt x="1" y="0"/>
                </a:moveTo>
                <a:lnTo>
                  <a:pt x="10751" y="13477"/>
                </a:lnTo>
                <a:lnTo>
                  <a:pt x="1" y="26923"/>
                </a:lnTo>
                <a:lnTo>
                  <a:pt x="54944" y="26923"/>
                </a:lnTo>
                <a:lnTo>
                  <a:pt x="65726" y="13477"/>
                </a:lnTo>
                <a:lnTo>
                  <a:pt x="5494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51"/>
          <p:cNvSpPr txBox="1">
            <a:spLocks noGrp="1"/>
          </p:cNvSpPr>
          <p:nvPr>
            <p:ph type="title" idx="4294967295"/>
          </p:nvPr>
        </p:nvSpPr>
        <p:spPr>
          <a:xfrm>
            <a:off x="843675" y="1433850"/>
            <a:ext cx="1604400" cy="563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solidFill>
                  <a:schemeClr val="accent1"/>
                </a:solidFill>
              </a:rPr>
              <a:t>Develop</a:t>
            </a:r>
            <a:endParaRPr sz="2400" dirty="0">
              <a:solidFill>
                <a:schemeClr val="accent1"/>
              </a:solidFill>
            </a:endParaRPr>
          </a:p>
        </p:txBody>
      </p:sp>
      <p:sp>
        <p:nvSpPr>
          <p:cNvPr id="1360" name="Google Shape;1360;p51"/>
          <p:cNvSpPr txBox="1">
            <a:spLocks noGrp="1"/>
          </p:cNvSpPr>
          <p:nvPr>
            <p:ph type="subTitle" idx="4294967295"/>
          </p:nvPr>
        </p:nvSpPr>
        <p:spPr>
          <a:xfrm>
            <a:off x="510362" y="1909229"/>
            <a:ext cx="2298815" cy="637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sz="1200" dirty="0">
                <a:latin typeface="HomepageBaukasten Book" pitchFamily="50" charset="0"/>
              </a:rPr>
              <a:t>A developed app for the user side.</a:t>
            </a:r>
            <a:endParaRPr sz="1200" dirty="0">
              <a:latin typeface="HomepageBaukasten Book" pitchFamily="50" charset="0"/>
            </a:endParaRPr>
          </a:p>
        </p:txBody>
      </p:sp>
      <p:sp>
        <p:nvSpPr>
          <p:cNvPr id="1361" name="Google Shape;1361;p51"/>
          <p:cNvSpPr txBox="1">
            <a:spLocks noGrp="1"/>
          </p:cNvSpPr>
          <p:nvPr>
            <p:ph type="title" idx="4294967295"/>
          </p:nvPr>
        </p:nvSpPr>
        <p:spPr>
          <a:xfrm>
            <a:off x="2089100" y="3505375"/>
            <a:ext cx="1604400" cy="563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solidFill>
                  <a:schemeClr val="accent2"/>
                </a:solidFill>
              </a:rPr>
              <a:t>Approve</a:t>
            </a:r>
            <a:endParaRPr sz="2400" dirty="0">
              <a:solidFill>
                <a:schemeClr val="accent2"/>
              </a:solidFill>
            </a:endParaRPr>
          </a:p>
        </p:txBody>
      </p:sp>
      <p:sp>
        <p:nvSpPr>
          <p:cNvPr id="1362" name="Google Shape;1362;p51"/>
          <p:cNvSpPr txBox="1">
            <a:spLocks noGrp="1"/>
          </p:cNvSpPr>
          <p:nvPr>
            <p:ph type="subTitle" idx="4294967295"/>
          </p:nvPr>
        </p:nvSpPr>
        <p:spPr>
          <a:xfrm>
            <a:off x="2131520" y="4069075"/>
            <a:ext cx="1604400" cy="637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sz="1200" dirty="0">
                <a:latin typeface="HomepageBaukasten Book" pitchFamily="50" charset="0"/>
              </a:rPr>
              <a:t>Approval on the project for further development.</a:t>
            </a:r>
            <a:endParaRPr sz="1200" dirty="0">
              <a:latin typeface="HomepageBaukasten Book" pitchFamily="50" charset="0"/>
            </a:endParaRPr>
          </a:p>
        </p:txBody>
      </p:sp>
      <p:sp>
        <p:nvSpPr>
          <p:cNvPr id="1363" name="Google Shape;1363;p51"/>
          <p:cNvSpPr txBox="1">
            <a:spLocks noGrp="1"/>
          </p:cNvSpPr>
          <p:nvPr>
            <p:ph type="title" idx="4294967295"/>
          </p:nvPr>
        </p:nvSpPr>
        <p:spPr>
          <a:xfrm>
            <a:off x="3192650" y="1433838"/>
            <a:ext cx="1604400" cy="563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solidFill>
                  <a:schemeClr val="accent3"/>
                </a:solidFill>
              </a:rPr>
              <a:t>Enhance</a:t>
            </a:r>
            <a:endParaRPr sz="2400" dirty="0">
              <a:solidFill>
                <a:schemeClr val="accent3"/>
              </a:solidFill>
            </a:endParaRPr>
          </a:p>
        </p:txBody>
      </p:sp>
      <p:grpSp>
        <p:nvGrpSpPr>
          <p:cNvPr id="1364" name="Google Shape;1364;p51"/>
          <p:cNvGrpSpPr/>
          <p:nvPr/>
        </p:nvGrpSpPr>
        <p:grpSpPr>
          <a:xfrm>
            <a:off x="6271165" y="1060842"/>
            <a:ext cx="3540893" cy="3930732"/>
            <a:chOff x="6271165" y="1060842"/>
            <a:chExt cx="3540893" cy="3930732"/>
          </a:xfrm>
        </p:grpSpPr>
        <p:grpSp>
          <p:nvGrpSpPr>
            <p:cNvPr id="1365" name="Google Shape;1365;p51"/>
            <p:cNvGrpSpPr/>
            <p:nvPr/>
          </p:nvGrpSpPr>
          <p:grpSpPr>
            <a:xfrm>
              <a:off x="6271165" y="2214577"/>
              <a:ext cx="730084" cy="597906"/>
              <a:chOff x="1968731" y="3237855"/>
              <a:chExt cx="911124" cy="746170"/>
            </a:xfrm>
          </p:grpSpPr>
          <p:sp>
            <p:nvSpPr>
              <p:cNvPr id="1366" name="Google Shape;1366;p51"/>
              <p:cNvSpPr/>
              <p:nvPr/>
            </p:nvSpPr>
            <p:spPr>
              <a:xfrm>
                <a:off x="2054462" y="3804260"/>
                <a:ext cx="739602" cy="179765"/>
              </a:xfrm>
              <a:custGeom>
                <a:avLst/>
                <a:gdLst/>
                <a:ahLst/>
                <a:cxnLst/>
                <a:rect l="l" t="t" r="r" b="b"/>
                <a:pathLst>
                  <a:path w="23690" h="5758" extrusionOk="0">
                    <a:moveTo>
                      <a:pt x="1" y="1"/>
                    </a:moveTo>
                    <a:lnTo>
                      <a:pt x="1" y="5758"/>
                    </a:lnTo>
                    <a:lnTo>
                      <a:pt x="23689" y="5758"/>
                    </a:lnTo>
                    <a:lnTo>
                      <a:pt x="2368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51"/>
              <p:cNvSpPr/>
              <p:nvPr/>
            </p:nvSpPr>
            <p:spPr>
              <a:xfrm>
                <a:off x="2424268" y="3804260"/>
                <a:ext cx="369801" cy="179765"/>
              </a:xfrm>
              <a:custGeom>
                <a:avLst/>
                <a:gdLst/>
                <a:ahLst/>
                <a:cxnLst/>
                <a:rect l="l" t="t" r="r" b="b"/>
                <a:pathLst>
                  <a:path w="11845" h="5758" extrusionOk="0">
                    <a:moveTo>
                      <a:pt x="0" y="1"/>
                    </a:moveTo>
                    <a:lnTo>
                      <a:pt x="0" y="5758"/>
                    </a:lnTo>
                    <a:lnTo>
                      <a:pt x="11844" y="5758"/>
                    </a:lnTo>
                    <a:lnTo>
                      <a:pt x="1184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51"/>
              <p:cNvSpPr/>
              <p:nvPr/>
            </p:nvSpPr>
            <p:spPr>
              <a:xfrm>
                <a:off x="2055930" y="3237855"/>
                <a:ext cx="736730" cy="508948"/>
              </a:xfrm>
              <a:custGeom>
                <a:avLst/>
                <a:gdLst/>
                <a:ahLst/>
                <a:cxnLst/>
                <a:rect l="l" t="t" r="r" b="b"/>
                <a:pathLst>
                  <a:path w="23598" h="16302" extrusionOk="0">
                    <a:moveTo>
                      <a:pt x="11798" y="0"/>
                    </a:moveTo>
                    <a:cubicBezTo>
                      <a:pt x="5293" y="0"/>
                      <a:pt x="0" y="5293"/>
                      <a:pt x="0" y="11798"/>
                    </a:cubicBezTo>
                    <a:lnTo>
                      <a:pt x="0" y="16301"/>
                    </a:lnTo>
                    <a:lnTo>
                      <a:pt x="23597" y="16301"/>
                    </a:lnTo>
                    <a:lnTo>
                      <a:pt x="23597" y="11798"/>
                    </a:lnTo>
                    <a:cubicBezTo>
                      <a:pt x="23597" y="5293"/>
                      <a:pt x="18304" y="0"/>
                      <a:pt x="1179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51"/>
              <p:cNvSpPr/>
              <p:nvPr/>
            </p:nvSpPr>
            <p:spPr>
              <a:xfrm>
                <a:off x="2424268" y="3237855"/>
                <a:ext cx="368396" cy="508948"/>
              </a:xfrm>
              <a:custGeom>
                <a:avLst/>
                <a:gdLst/>
                <a:ahLst/>
                <a:cxnLst/>
                <a:rect l="l" t="t" r="r" b="b"/>
                <a:pathLst>
                  <a:path w="11800" h="16302" extrusionOk="0">
                    <a:moveTo>
                      <a:pt x="0" y="0"/>
                    </a:moveTo>
                    <a:lnTo>
                      <a:pt x="0" y="16301"/>
                    </a:lnTo>
                    <a:lnTo>
                      <a:pt x="11799" y="16301"/>
                    </a:lnTo>
                    <a:lnTo>
                      <a:pt x="11799" y="11798"/>
                    </a:lnTo>
                    <a:cubicBezTo>
                      <a:pt x="11799" y="5293"/>
                      <a:pt x="6506" y="0"/>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51"/>
              <p:cNvSpPr/>
              <p:nvPr/>
            </p:nvSpPr>
            <p:spPr>
              <a:xfrm>
                <a:off x="1968731" y="3594768"/>
                <a:ext cx="911124" cy="246419"/>
              </a:xfrm>
              <a:custGeom>
                <a:avLst/>
                <a:gdLst/>
                <a:ahLst/>
                <a:cxnLst/>
                <a:rect l="l" t="t" r="r" b="b"/>
                <a:pathLst>
                  <a:path w="29184" h="7893" extrusionOk="0">
                    <a:moveTo>
                      <a:pt x="3945" y="0"/>
                    </a:moveTo>
                    <a:cubicBezTo>
                      <a:pt x="1770" y="0"/>
                      <a:pt x="0" y="1770"/>
                      <a:pt x="0" y="3947"/>
                    </a:cubicBezTo>
                    <a:cubicBezTo>
                      <a:pt x="0" y="6123"/>
                      <a:pt x="1770" y="7892"/>
                      <a:pt x="3945" y="7892"/>
                    </a:cubicBezTo>
                    <a:lnTo>
                      <a:pt x="25237" y="7892"/>
                    </a:lnTo>
                    <a:cubicBezTo>
                      <a:pt x="27414" y="7892"/>
                      <a:pt x="29183" y="6123"/>
                      <a:pt x="29183" y="3947"/>
                    </a:cubicBezTo>
                    <a:cubicBezTo>
                      <a:pt x="29183" y="1770"/>
                      <a:pt x="27414" y="0"/>
                      <a:pt x="252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51"/>
              <p:cNvSpPr/>
              <p:nvPr/>
            </p:nvSpPr>
            <p:spPr>
              <a:xfrm>
                <a:off x="2253430" y="3429423"/>
                <a:ext cx="53417" cy="53417"/>
              </a:xfrm>
              <a:custGeom>
                <a:avLst/>
                <a:gdLst/>
                <a:ahLst/>
                <a:cxnLst/>
                <a:rect l="l" t="t" r="r" b="b"/>
                <a:pathLst>
                  <a:path w="1711" h="1711" extrusionOk="0">
                    <a:moveTo>
                      <a:pt x="1" y="0"/>
                    </a:moveTo>
                    <a:lnTo>
                      <a:pt x="1" y="1711"/>
                    </a:lnTo>
                    <a:lnTo>
                      <a:pt x="1711" y="1711"/>
                    </a:lnTo>
                    <a:lnTo>
                      <a:pt x="171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51"/>
              <p:cNvSpPr/>
              <p:nvPr/>
            </p:nvSpPr>
            <p:spPr>
              <a:xfrm>
                <a:off x="2541719" y="3429423"/>
                <a:ext cx="53417" cy="53417"/>
              </a:xfrm>
              <a:custGeom>
                <a:avLst/>
                <a:gdLst/>
                <a:ahLst/>
                <a:cxnLst/>
                <a:rect l="l" t="t" r="r" b="b"/>
                <a:pathLst>
                  <a:path w="1711" h="1711" extrusionOk="0">
                    <a:moveTo>
                      <a:pt x="1" y="0"/>
                    </a:moveTo>
                    <a:lnTo>
                      <a:pt x="1" y="1711"/>
                    </a:lnTo>
                    <a:lnTo>
                      <a:pt x="1711" y="1711"/>
                    </a:lnTo>
                    <a:lnTo>
                      <a:pt x="171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51"/>
              <p:cNvSpPr/>
              <p:nvPr/>
            </p:nvSpPr>
            <p:spPr>
              <a:xfrm>
                <a:off x="2397543" y="3334480"/>
                <a:ext cx="53449" cy="53417"/>
              </a:xfrm>
              <a:custGeom>
                <a:avLst/>
                <a:gdLst/>
                <a:ahLst/>
                <a:cxnLst/>
                <a:rect l="l" t="t" r="r" b="b"/>
                <a:pathLst>
                  <a:path w="1712" h="1711" extrusionOk="0">
                    <a:moveTo>
                      <a:pt x="1" y="1"/>
                    </a:moveTo>
                    <a:lnTo>
                      <a:pt x="1" y="1711"/>
                    </a:lnTo>
                    <a:lnTo>
                      <a:pt x="1711" y="1711"/>
                    </a:lnTo>
                    <a:lnTo>
                      <a:pt x="17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51"/>
              <p:cNvSpPr/>
              <p:nvPr/>
            </p:nvSpPr>
            <p:spPr>
              <a:xfrm>
                <a:off x="2424268" y="3334480"/>
                <a:ext cx="26724" cy="53417"/>
              </a:xfrm>
              <a:custGeom>
                <a:avLst/>
                <a:gdLst/>
                <a:ahLst/>
                <a:cxnLst/>
                <a:rect l="l" t="t" r="r" b="b"/>
                <a:pathLst>
                  <a:path w="856" h="1711" extrusionOk="0">
                    <a:moveTo>
                      <a:pt x="0" y="1"/>
                    </a:moveTo>
                    <a:lnTo>
                      <a:pt x="0" y="1711"/>
                    </a:lnTo>
                    <a:lnTo>
                      <a:pt x="855" y="1711"/>
                    </a:lnTo>
                    <a:lnTo>
                      <a:pt x="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51"/>
              <p:cNvSpPr/>
              <p:nvPr/>
            </p:nvSpPr>
            <p:spPr>
              <a:xfrm>
                <a:off x="2576124" y="3594581"/>
                <a:ext cx="113922" cy="189849"/>
              </a:xfrm>
              <a:custGeom>
                <a:avLst/>
                <a:gdLst/>
                <a:ahLst/>
                <a:cxnLst/>
                <a:rect l="l" t="t" r="r" b="b"/>
                <a:pathLst>
                  <a:path w="3649" h="6081" extrusionOk="0">
                    <a:moveTo>
                      <a:pt x="0" y="1"/>
                    </a:moveTo>
                    <a:lnTo>
                      <a:pt x="0" y="4256"/>
                    </a:lnTo>
                    <a:cubicBezTo>
                      <a:pt x="0" y="5263"/>
                      <a:pt x="816" y="6081"/>
                      <a:pt x="1825" y="6081"/>
                    </a:cubicBezTo>
                    <a:lnTo>
                      <a:pt x="1825" y="6079"/>
                    </a:lnTo>
                    <a:cubicBezTo>
                      <a:pt x="2832" y="6079"/>
                      <a:pt x="3648" y="5263"/>
                      <a:pt x="3648" y="4256"/>
                    </a:cubicBezTo>
                    <a:lnTo>
                      <a:pt x="364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51"/>
              <p:cNvSpPr/>
              <p:nvPr/>
            </p:nvSpPr>
            <p:spPr>
              <a:xfrm>
                <a:off x="2126925" y="3651497"/>
                <a:ext cx="158161" cy="132935"/>
              </a:xfrm>
              <a:custGeom>
                <a:avLst/>
                <a:gdLst/>
                <a:ahLst/>
                <a:cxnLst/>
                <a:rect l="l" t="t" r="r" b="b"/>
                <a:pathLst>
                  <a:path w="5066" h="4258" extrusionOk="0">
                    <a:moveTo>
                      <a:pt x="2979" y="1"/>
                    </a:moveTo>
                    <a:lnTo>
                      <a:pt x="0" y="4258"/>
                    </a:lnTo>
                    <a:lnTo>
                      <a:pt x="2087" y="4258"/>
                    </a:lnTo>
                    <a:lnTo>
                      <a:pt x="506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51"/>
              <p:cNvSpPr/>
              <p:nvPr/>
            </p:nvSpPr>
            <p:spPr>
              <a:xfrm>
                <a:off x="2345187" y="3651497"/>
                <a:ext cx="158192" cy="132935"/>
              </a:xfrm>
              <a:custGeom>
                <a:avLst/>
                <a:gdLst/>
                <a:ahLst/>
                <a:cxnLst/>
                <a:rect l="l" t="t" r="r" b="b"/>
                <a:pathLst>
                  <a:path w="5067" h="4258" extrusionOk="0">
                    <a:moveTo>
                      <a:pt x="2979" y="1"/>
                    </a:moveTo>
                    <a:lnTo>
                      <a:pt x="1" y="4258"/>
                    </a:lnTo>
                    <a:lnTo>
                      <a:pt x="2088" y="4258"/>
                    </a:lnTo>
                    <a:lnTo>
                      <a:pt x="506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51"/>
              <p:cNvSpPr/>
              <p:nvPr/>
            </p:nvSpPr>
            <p:spPr>
              <a:xfrm>
                <a:off x="2424268" y="3651497"/>
                <a:ext cx="79111" cy="113016"/>
              </a:xfrm>
              <a:custGeom>
                <a:avLst/>
                <a:gdLst/>
                <a:ahLst/>
                <a:cxnLst/>
                <a:rect l="l" t="t" r="r" b="b"/>
                <a:pathLst>
                  <a:path w="2534" h="3620" extrusionOk="0">
                    <a:moveTo>
                      <a:pt x="446" y="1"/>
                    </a:moveTo>
                    <a:lnTo>
                      <a:pt x="0" y="639"/>
                    </a:lnTo>
                    <a:lnTo>
                      <a:pt x="0" y="3620"/>
                    </a:lnTo>
                    <a:lnTo>
                      <a:pt x="253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51"/>
              <p:cNvSpPr/>
              <p:nvPr/>
            </p:nvSpPr>
            <p:spPr>
              <a:xfrm>
                <a:off x="2633070" y="3594581"/>
                <a:ext cx="56976" cy="189818"/>
              </a:xfrm>
              <a:custGeom>
                <a:avLst/>
                <a:gdLst/>
                <a:ahLst/>
                <a:cxnLst/>
                <a:rect l="l" t="t" r="r" b="b"/>
                <a:pathLst>
                  <a:path w="1825" h="6080" extrusionOk="0">
                    <a:moveTo>
                      <a:pt x="1" y="1"/>
                    </a:moveTo>
                    <a:lnTo>
                      <a:pt x="1" y="6079"/>
                    </a:lnTo>
                    <a:cubicBezTo>
                      <a:pt x="1008" y="6079"/>
                      <a:pt x="1824" y="5263"/>
                      <a:pt x="1824" y="4256"/>
                    </a:cubicBezTo>
                    <a:lnTo>
                      <a:pt x="182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0" name="Google Shape;1380;p51"/>
            <p:cNvGrpSpPr/>
            <p:nvPr/>
          </p:nvGrpSpPr>
          <p:grpSpPr>
            <a:xfrm rot="-358812">
              <a:off x="6451047" y="1216708"/>
              <a:ext cx="3181144" cy="3619000"/>
              <a:chOff x="8890095" y="3665125"/>
              <a:chExt cx="2909806" cy="3310314"/>
            </a:xfrm>
          </p:grpSpPr>
          <p:sp>
            <p:nvSpPr>
              <p:cNvPr id="1381" name="Google Shape;1381;p51"/>
              <p:cNvSpPr/>
              <p:nvPr/>
            </p:nvSpPr>
            <p:spPr>
              <a:xfrm>
                <a:off x="9441440" y="4001047"/>
                <a:ext cx="2358461" cy="2974393"/>
              </a:xfrm>
              <a:custGeom>
                <a:avLst/>
                <a:gdLst/>
                <a:ahLst/>
                <a:cxnLst/>
                <a:rect l="l" t="t" r="r" b="b"/>
                <a:pathLst>
                  <a:path w="110389" h="139218" extrusionOk="0">
                    <a:moveTo>
                      <a:pt x="109392" y="20761"/>
                    </a:moveTo>
                    <a:cubicBezTo>
                      <a:pt x="110388" y="17897"/>
                      <a:pt x="107327" y="15198"/>
                      <a:pt x="105713" y="13621"/>
                    </a:cubicBezTo>
                    <a:cubicBezTo>
                      <a:pt x="103468" y="11426"/>
                      <a:pt x="102131" y="11015"/>
                      <a:pt x="102131" y="11015"/>
                    </a:cubicBezTo>
                    <a:lnTo>
                      <a:pt x="49447" y="767"/>
                    </a:lnTo>
                    <a:cubicBezTo>
                      <a:pt x="45536" y="0"/>
                      <a:pt x="41263" y="2461"/>
                      <a:pt x="39913" y="6257"/>
                    </a:cubicBezTo>
                    <a:lnTo>
                      <a:pt x="942" y="116582"/>
                    </a:lnTo>
                    <a:cubicBezTo>
                      <a:pt x="0" y="118474"/>
                      <a:pt x="1441" y="126254"/>
                      <a:pt x="4334" y="127566"/>
                    </a:cubicBezTo>
                    <a:lnTo>
                      <a:pt x="59897" y="138451"/>
                    </a:lnTo>
                    <a:cubicBezTo>
                      <a:pt x="63808" y="139217"/>
                      <a:pt x="68081" y="136757"/>
                      <a:pt x="69431" y="132961"/>
                    </a:cubicBezTo>
                    <a:cubicBezTo>
                      <a:pt x="69431" y="132961"/>
                      <a:pt x="104779" y="34029"/>
                      <a:pt x="109392" y="2076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51"/>
              <p:cNvSpPr/>
              <p:nvPr/>
            </p:nvSpPr>
            <p:spPr>
              <a:xfrm>
                <a:off x="9434902" y="3993869"/>
                <a:ext cx="2273706" cy="2875344"/>
              </a:xfrm>
              <a:custGeom>
                <a:avLst/>
                <a:gdLst/>
                <a:ahLst/>
                <a:cxnLst/>
                <a:rect l="l" t="t" r="r" b="b"/>
                <a:pathLst>
                  <a:path w="106422" h="134582" extrusionOk="0">
                    <a:moveTo>
                      <a:pt x="105169" y="18473"/>
                    </a:moveTo>
                    <a:cubicBezTo>
                      <a:pt x="106422" y="14952"/>
                      <a:pt x="104493" y="11516"/>
                      <a:pt x="100867" y="10806"/>
                    </a:cubicBezTo>
                    <a:lnTo>
                      <a:pt x="49341" y="711"/>
                    </a:lnTo>
                    <a:cubicBezTo>
                      <a:pt x="45715" y="0"/>
                      <a:pt x="41752" y="2281"/>
                      <a:pt x="40500" y="5803"/>
                    </a:cubicBezTo>
                    <a:lnTo>
                      <a:pt x="1253" y="116110"/>
                    </a:lnTo>
                    <a:cubicBezTo>
                      <a:pt x="0" y="119630"/>
                      <a:pt x="1929" y="123065"/>
                      <a:pt x="5555" y="123776"/>
                    </a:cubicBezTo>
                    <a:lnTo>
                      <a:pt x="57081" y="133871"/>
                    </a:lnTo>
                    <a:cubicBezTo>
                      <a:pt x="60707" y="134581"/>
                      <a:pt x="64670" y="132300"/>
                      <a:pt x="65921" y="12878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51"/>
              <p:cNvSpPr/>
              <p:nvPr/>
            </p:nvSpPr>
            <p:spPr>
              <a:xfrm>
                <a:off x="9626995" y="4143231"/>
                <a:ext cx="1946480" cy="2382497"/>
              </a:xfrm>
              <a:custGeom>
                <a:avLst/>
                <a:gdLst/>
                <a:ahLst/>
                <a:cxnLst/>
                <a:rect l="l" t="t" r="r" b="b"/>
                <a:pathLst>
                  <a:path w="91106" h="111514" extrusionOk="0">
                    <a:moveTo>
                      <a:pt x="89968" y="16409"/>
                    </a:moveTo>
                    <a:cubicBezTo>
                      <a:pt x="91105" y="13213"/>
                      <a:pt x="89355" y="10094"/>
                      <a:pt x="86062" y="9449"/>
                    </a:cubicBezTo>
                    <a:lnTo>
                      <a:pt x="41129" y="645"/>
                    </a:lnTo>
                    <a:cubicBezTo>
                      <a:pt x="37836" y="0"/>
                      <a:pt x="34239" y="2072"/>
                      <a:pt x="33100" y="5268"/>
                    </a:cubicBezTo>
                    <a:lnTo>
                      <a:pt x="1137" y="95103"/>
                    </a:lnTo>
                    <a:cubicBezTo>
                      <a:pt x="0" y="98299"/>
                      <a:pt x="1751" y="101420"/>
                      <a:pt x="5044" y="102065"/>
                    </a:cubicBezTo>
                    <a:lnTo>
                      <a:pt x="49977" y="110868"/>
                    </a:lnTo>
                    <a:cubicBezTo>
                      <a:pt x="53271" y="111513"/>
                      <a:pt x="56868" y="109442"/>
                      <a:pt x="58005" y="106244"/>
                    </a:cubicBezTo>
                    <a:close/>
                  </a:path>
                </a:pathLst>
              </a:custGeom>
              <a:solidFill>
                <a:srgbClr val="FFF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51"/>
              <p:cNvSpPr/>
              <p:nvPr/>
            </p:nvSpPr>
            <p:spPr>
              <a:xfrm>
                <a:off x="10033400" y="6444477"/>
                <a:ext cx="224140" cy="218222"/>
              </a:xfrm>
              <a:custGeom>
                <a:avLst/>
                <a:gdLst/>
                <a:ahLst/>
                <a:cxnLst/>
                <a:rect l="l" t="t" r="r" b="b"/>
                <a:pathLst>
                  <a:path w="10491" h="10214" extrusionOk="0">
                    <a:moveTo>
                      <a:pt x="6498" y="1"/>
                    </a:moveTo>
                    <a:cubicBezTo>
                      <a:pt x="4971" y="1"/>
                      <a:pt x="3320" y="755"/>
                      <a:pt x="2097" y="2167"/>
                    </a:cubicBezTo>
                    <a:cubicBezTo>
                      <a:pt x="100" y="4472"/>
                      <a:pt x="1" y="7659"/>
                      <a:pt x="1875" y="9283"/>
                    </a:cubicBezTo>
                    <a:cubicBezTo>
                      <a:pt x="2580" y="9893"/>
                      <a:pt x="3495" y="10214"/>
                      <a:pt x="4489" y="10214"/>
                    </a:cubicBezTo>
                    <a:cubicBezTo>
                      <a:pt x="4766" y="10214"/>
                      <a:pt x="5049" y="10189"/>
                      <a:pt x="5335" y="10139"/>
                    </a:cubicBezTo>
                    <a:cubicBezTo>
                      <a:pt x="6650" y="9907"/>
                      <a:pt x="7926" y="9156"/>
                      <a:pt x="8886" y="8048"/>
                    </a:cubicBezTo>
                    <a:cubicBezTo>
                      <a:pt x="9845" y="6941"/>
                      <a:pt x="10407" y="5569"/>
                      <a:pt x="10449" y="4235"/>
                    </a:cubicBezTo>
                    <a:cubicBezTo>
                      <a:pt x="10490" y="2901"/>
                      <a:pt x="10008" y="1713"/>
                      <a:pt x="9108" y="932"/>
                    </a:cubicBezTo>
                    <a:cubicBezTo>
                      <a:pt x="8381" y="303"/>
                      <a:pt x="7465" y="1"/>
                      <a:pt x="64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51"/>
              <p:cNvSpPr/>
              <p:nvPr/>
            </p:nvSpPr>
            <p:spPr>
              <a:xfrm>
                <a:off x="9437616" y="3665125"/>
                <a:ext cx="966873" cy="965591"/>
              </a:xfrm>
              <a:custGeom>
                <a:avLst/>
                <a:gdLst/>
                <a:ahLst/>
                <a:cxnLst/>
                <a:rect l="l" t="t" r="r" b="b"/>
                <a:pathLst>
                  <a:path w="45255" h="45195" extrusionOk="0">
                    <a:moveTo>
                      <a:pt x="38984" y="17864"/>
                    </a:moveTo>
                    <a:cubicBezTo>
                      <a:pt x="38984" y="17864"/>
                      <a:pt x="41221" y="7674"/>
                      <a:pt x="29690" y="7260"/>
                    </a:cubicBezTo>
                    <a:cubicBezTo>
                      <a:pt x="21762" y="6975"/>
                      <a:pt x="15137" y="4268"/>
                      <a:pt x="11635" y="2134"/>
                    </a:cubicBezTo>
                    <a:cubicBezTo>
                      <a:pt x="8131" y="1"/>
                      <a:pt x="3796" y="5139"/>
                      <a:pt x="9751" y="8597"/>
                    </a:cubicBezTo>
                    <a:cubicBezTo>
                      <a:pt x="9751" y="8597"/>
                      <a:pt x="1804" y="5580"/>
                      <a:pt x="1024" y="11674"/>
                    </a:cubicBezTo>
                    <a:cubicBezTo>
                      <a:pt x="0" y="19686"/>
                      <a:pt x="9562" y="20209"/>
                      <a:pt x="14299" y="21375"/>
                    </a:cubicBezTo>
                    <a:cubicBezTo>
                      <a:pt x="19037" y="22539"/>
                      <a:pt x="27502" y="44583"/>
                      <a:pt x="32484" y="45194"/>
                    </a:cubicBezTo>
                    <a:cubicBezTo>
                      <a:pt x="32484" y="45194"/>
                      <a:pt x="36209" y="42749"/>
                      <a:pt x="39673" y="36991"/>
                    </a:cubicBezTo>
                    <a:cubicBezTo>
                      <a:pt x="42996" y="31467"/>
                      <a:pt x="45254" y="22131"/>
                      <a:pt x="38984" y="1786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51"/>
              <p:cNvSpPr/>
              <p:nvPr/>
            </p:nvSpPr>
            <p:spPr>
              <a:xfrm>
                <a:off x="9606442" y="3997864"/>
                <a:ext cx="1541164" cy="1825532"/>
              </a:xfrm>
              <a:custGeom>
                <a:avLst/>
                <a:gdLst/>
                <a:ahLst/>
                <a:cxnLst/>
                <a:rect l="l" t="t" r="r" b="b"/>
                <a:pathLst>
                  <a:path w="72135" h="85445" extrusionOk="0">
                    <a:moveTo>
                      <a:pt x="19508" y="7049"/>
                    </a:moveTo>
                    <a:cubicBezTo>
                      <a:pt x="19945" y="912"/>
                      <a:pt x="8452" y="1"/>
                      <a:pt x="6444" y="1517"/>
                    </a:cubicBezTo>
                    <a:cubicBezTo>
                      <a:pt x="4374" y="3081"/>
                      <a:pt x="3119" y="5198"/>
                      <a:pt x="2068" y="9755"/>
                    </a:cubicBezTo>
                    <a:cubicBezTo>
                      <a:pt x="0" y="18730"/>
                      <a:pt x="441" y="28013"/>
                      <a:pt x="3581" y="30974"/>
                    </a:cubicBezTo>
                    <a:cubicBezTo>
                      <a:pt x="5432" y="32720"/>
                      <a:pt x="12826" y="33311"/>
                      <a:pt x="12826" y="33311"/>
                    </a:cubicBezTo>
                    <a:cubicBezTo>
                      <a:pt x="12826" y="33311"/>
                      <a:pt x="20210" y="36637"/>
                      <a:pt x="20498" y="42615"/>
                    </a:cubicBezTo>
                    <a:cubicBezTo>
                      <a:pt x="20823" y="49351"/>
                      <a:pt x="12642" y="65718"/>
                      <a:pt x="19971" y="70129"/>
                    </a:cubicBezTo>
                    <a:cubicBezTo>
                      <a:pt x="27298" y="74538"/>
                      <a:pt x="35305" y="83821"/>
                      <a:pt x="47443" y="84627"/>
                    </a:cubicBezTo>
                    <a:cubicBezTo>
                      <a:pt x="59761" y="85445"/>
                      <a:pt x="72135" y="69834"/>
                      <a:pt x="67683" y="64579"/>
                    </a:cubicBezTo>
                    <a:cubicBezTo>
                      <a:pt x="58201" y="53386"/>
                      <a:pt x="49836" y="35510"/>
                      <a:pt x="34961" y="33187"/>
                    </a:cubicBezTo>
                    <a:cubicBezTo>
                      <a:pt x="28265" y="32141"/>
                      <a:pt x="24547" y="32406"/>
                      <a:pt x="24579" y="25606"/>
                    </a:cubicBezTo>
                    <a:cubicBezTo>
                      <a:pt x="24579" y="25606"/>
                      <a:pt x="26095" y="25566"/>
                      <a:pt x="27666" y="24176"/>
                    </a:cubicBezTo>
                    <a:cubicBezTo>
                      <a:pt x="29646" y="22422"/>
                      <a:pt x="30899" y="17763"/>
                      <a:pt x="27828" y="16202"/>
                    </a:cubicBezTo>
                    <a:cubicBezTo>
                      <a:pt x="25946" y="15245"/>
                      <a:pt x="24287" y="16297"/>
                      <a:pt x="24582" y="16622"/>
                    </a:cubicBezTo>
                    <a:lnTo>
                      <a:pt x="23843" y="20085"/>
                    </a:lnTo>
                    <a:cubicBezTo>
                      <a:pt x="23843" y="20085"/>
                      <a:pt x="18706" y="18319"/>
                      <a:pt x="19508" y="704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51"/>
              <p:cNvSpPr/>
              <p:nvPr/>
            </p:nvSpPr>
            <p:spPr>
              <a:xfrm>
                <a:off x="9897476" y="4552328"/>
                <a:ext cx="1509736" cy="1443056"/>
              </a:xfrm>
              <a:custGeom>
                <a:avLst/>
                <a:gdLst/>
                <a:ahLst/>
                <a:cxnLst/>
                <a:rect l="l" t="t" r="r" b="b"/>
                <a:pathLst>
                  <a:path w="70664" h="67543" extrusionOk="0">
                    <a:moveTo>
                      <a:pt x="16757" y="61276"/>
                    </a:moveTo>
                    <a:cubicBezTo>
                      <a:pt x="16757" y="61276"/>
                      <a:pt x="6764" y="53718"/>
                      <a:pt x="3197" y="44691"/>
                    </a:cubicBezTo>
                    <a:cubicBezTo>
                      <a:pt x="0" y="36601"/>
                      <a:pt x="3096" y="27301"/>
                      <a:pt x="5055" y="26926"/>
                    </a:cubicBezTo>
                    <a:cubicBezTo>
                      <a:pt x="9267" y="26121"/>
                      <a:pt x="14965" y="14534"/>
                      <a:pt x="19328" y="4483"/>
                    </a:cubicBezTo>
                    <a:cubicBezTo>
                      <a:pt x="21273" y="0"/>
                      <a:pt x="57527" y="29106"/>
                      <a:pt x="64095" y="35766"/>
                    </a:cubicBezTo>
                    <a:cubicBezTo>
                      <a:pt x="70663" y="42426"/>
                      <a:pt x="47308" y="60725"/>
                      <a:pt x="40124" y="64134"/>
                    </a:cubicBezTo>
                    <a:cubicBezTo>
                      <a:pt x="32942" y="67542"/>
                      <a:pt x="16757" y="61276"/>
                      <a:pt x="16757" y="6127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51"/>
              <p:cNvSpPr/>
              <p:nvPr/>
            </p:nvSpPr>
            <p:spPr>
              <a:xfrm>
                <a:off x="9116628" y="4688252"/>
                <a:ext cx="1530738" cy="990674"/>
              </a:xfrm>
              <a:custGeom>
                <a:avLst/>
                <a:gdLst/>
                <a:ahLst/>
                <a:cxnLst/>
                <a:rect l="l" t="t" r="r" b="b"/>
                <a:pathLst>
                  <a:path w="71647" h="46369" extrusionOk="0">
                    <a:moveTo>
                      <a:pt x="55014" y="7375"/>
                    </a:moveTo>
                    <a:cubicBezTo>
                      <a:pt x="52129" y="12817"/>
                      <a:pt x="41607" y="25707"/>
                      <a:pt x="35402" y="29433"/>
                    </a:cubicBezTo>
                    <a:cubicBezTo>
                      <a:pt x="32471" y="31192"/>
                      <a:pt x="4671" y="12337"/>
                      <a:pt x="4671" y="12337"/>
                    </a:cubicBezTo>
                    <a:cubicBezTo>
                      <a:pt x="4671" y="12337"/>
                      <a:pt x="0" y="11879"/>
                      <a:pt x="2844" y="16429"/>
                    </a:cubicBezTo>
                    <a:cubicBezTo>
                      <a:pt x="5695" y="20994"/>
                      <a:pt x="26861" y="46369"/>
                      <a:pt x="38706" y="42795"/>
                    </a:cubicBezTo>
                    <a:cubicBezTo>
                      <a:pt x="50551" y="39220"/>
                      <a:pt x="68732" y="22307"/>
                      <a:pt x="70001" y="14967"/>
                    </a:cubicBezTo>
                    <a:cubicBezTo>
                      <a:pt x="71647" y="5452"/>
                      <a:pt x="58923" y="1"/>
                      <a:pt x="55014" y="737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51"/>
              <p:cNvSpPr/>
              <p:nvPr/>
            </p:nvSpPr>
            <p:spPr>
              <a:xfrm>
                <a:off x="8890095" y="4836098"/>
                <a:ext cx="425997" cy="270032"/>
              </a:xfrm>
              <a:custGeom>
                <a:avLst/>
                <a:gdLst/>
                <a:ahLst/>
                <a:cxnLst/>
                <a:rect l="l" t="t" r="r" b="b"/>
                <a:pathLst>
                  <a:path w="19939" h="12639" extrusionOk="0">
                    <a:moveTo>
                      <a:pt x="9866" y="1593"/>
                    </a:moveTo>
                    <a:cubicBezTo>
                      <a:pt x="10946" y="3001"/>
                      <a:pt x="16229" y="4499"/>
                      <a:pt x="19401" y="9607"/>
                    </a:cubicBezTo>
                    <a:cubicBezTo>
                      <a:pt x="19507" y="9779"/>
                      <a:pt x="19939" y="12295"/>
                      <a:pt x="18220" y="12513"/>
                    </a:cubicBezTo>
                    <a:cubicBezTo>
                      <a:pt x="17216" y="12638"/>
                      <a:pt x="14035" y="12175"/>
                      <a:pt x="10308" y="10294"/>
                    </a:cubicBezTo>
                    <a:cubicBezTo>
                      <a:pt x="8093" y="9174"/>
                      <a:pt x="3969" y="7405"/>
                      <a:pt x="2307" y="6680"/>
                    </a:cubicBezTo>
                    <a:cubicBezTo>
                      <a:pt x="624" y="5945"/>
                      <a:pt x="1307" y="5534"/>
                      <a:pt x="2504" y="5916"/>
                    </a:cubicBezTo>
                    <a:cubicBezTo>
                      <a:pt x="3557" y="6251"/>
                      <a:pt x="7317" y="7272"/>
                      <a:pt x="7317" y="7272"/>
                    </a:cubicBezTo>
                    <a:cubicBezTo>
                      <a:pt x="7317" y="7272"/>
                      <a:pt x="2616" y="5183"/>
                      <a:pt x="1451" y="4587"/>
                    </a:cubicBezTo>
                    <a:cubicBezTo>
                      <a:pt x="398" y="4048"/>
                      <a:pt x="1" y="3106"/>
                      <a:pt x="1445" y="3627"/>
                    </a:cubicBezTo>
                    <a:cubicBezTo>
                      <a:pt x="2628" y="4054"/>
                      <a:pt x="7117" y="5963"/>
                      <a:pt x="7117" y="5963"/>
                    </a:cubicBezTo>
                    <a:cubicBezTo>
                      <a:pt x="7117" y="5963"/>
                      <a:pt x="2359" y="3151"/>
                      <a:pt x="1272" y="2416"/>
                    </a:cubicBezTo>
                    <a:cubicBezTo>
                      <a:pt x="529" y="1915"/>
                      <a:pt x="687" y="1163"/>
                      <a:pt x="2147" y="1894"/>
                    </a:cubicBezTo>
                    <a:cubicBezTo>
                      <a:pt x="3316" y="2481"/>
                      <a:pt x="7958" y="4806"/>
                      <a:pt x="7958" y="4806"/>
                    </a:cubicBezTo>
                    <a:cubicBezTo>
                      <a:pt x="7958" y="4806"/>
                      <a:pt x="4260" y="2345"/>
                      <a:pt x="3280" y="1693"/>
                    </a:cubicBezTo>
                    <a:cubicBezTo>
                      <a:pt x="2183" y="961"/>
                      <a:pt x="2161" y="0"/>
                      <a:pt x="4060" y="1055"/>
                    </a:cubicBezTo>
                    <a:cubicBezTo>
                      <a:pt x="5489" y="1850"/>
                      <a:pt x="8974" y="3416"/>
                      <a:pt x="10923" y="4405"/>
                    </a:cubicBezTo>
                    <a:cubicBezTo>
                      <a:pt x="10176" y="3807"/>
                      <a:pt x="8549" y="2604"/>
                      <a:pt x="8697" y="1042"/>
                    </a:cubicBezTo>
                    <a:cubicBezTo>
                      <a:pt x="8726" y="742"/>
                      <a:pt x="8919" y="364"/>
                      <a:pt x="9866" y="15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90" name="Google Shape;1390;p51"/>
          <p:cNvSpPr txBox="1">
            <a:spLocks noGrp="1"/>
          </p:cNvSpPr>
          <p:nvPr>
            <p:ph type="subTitle" idx="4294967295"/>
          </p:nvPr>
        </p:nvSpPr>
        <p:spPr>
          <a:xfrm>
            <a:off x="3038647" y="1909217"/>
            <a:ext cx="2210167" cy="637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sz="1200" dirty="0">
                <a:latin typeface="HomepageBaukasten Book" pitchFamily="50" charset="0"/>
              </a:rPr>
              <a:t>We’ll enhance the current app with some finishers.</a:t>
            </a:r>
            <a:endParaRPr sz="1200" dirty="0">
              <a:latin typeface="HomepageBaukasten Book" pitchFamily="50" charset="0"/>
            </a:endParaRPr>
          </a:p>
        </p:txBody>
      </p:sp>
      <p:sp>
        <p:nvSpPr>
          <p:cNvPr id="1391" name="Google Shape;1391;p51"/>
          <p:cNvSpPr txBox="1">
            <a:spLocks noGrp="1"/>
          </p:cNvSpPr>
          <p:nvPr>
            <p:ph type="title" idx="4294967295"/>
          </p:nvPr>
        </p:nvSpPr>
        <p:spPr>
          <a:xfrm>
            <a:off x="4256325" y="3505400"/>
            <a:ext cx="1604400" cy="563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solidFill>
                  <a:schemeClr val="accent5"/>
                </a:solidFill>
              </a:rPr>
              <a:t>Publish</a:t>
            </a:r>
            <a:endParaRPr sz="2400" dirty="0">
              <a:solidFill>
                <a:schemeClr val="accent5"/>
              </a:solidFill>
            </a:endParaRPr>
          </a:p>
        </p:txBody>
      </p:sp>
      <p:sp>
        <p:nvSpPr>
          <p:cNvPr id="1392" name="Google Shape;1392;p51"/>
          <p:cNvSpPr txBox="1">
            <a:spLocks noGrp="1"/>
          </p:cNvSpPr>
          <p:nvPr>
            <p:ph type="subTitle" idx="4294967295"/>
          </p:nvPr>
        </p:nvSpPr>
        <p:spPr>
          <a:xfrm>
            <a:off x="4256325" y="3980779"/>
            <a:ext cx="1604400" cy="637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sz="1200" dirty="0">
                <a:latin typeface="HomepageBaukasten Book" pitchFamily="50" charset="0"/>
              </a:rPr>
              <a:t>Publish </a:t>
            </a:r>
            <a:r>
              <a:rPr lang="en-US" sz="1200">
                <a:latin typeface="HomepageBaukasten Book" pitchFamily="50" charset="0"/>
              </a:rPr>
              <a:t>for Students to </a:t>
            </a:r>
            <a:r>
              <a:rPr lang="en-US" sz="1200" dirty="0">
                <a:latin typeface="HomepageBaukasten Book" pitchFamily="50" charset="0"/>
              </a:rPr>
              <a:t>use.</a:t>
            </a:r>
            <a:endParaRPr sz="1200" dirty="0">
              <a:latin typeface="HomepageBaukasten Book" pitchFamily="50" charset="0"/>
            </a:endParaRPr>
          </a:p>
        </p:txBody>
      </p:sp>
    </p:spTree>
  </p:cSld>
  <p:clrMapOvr>
    <a:masterClrMapping/>
  </p:clrMapOvr>
</p:sld>
</file>

<file path=ppt/theme/theme1.xml><?xml version="1.0" encoding="utf-8"?>
<a:theme xmlns:a="http://schemas.openxmlformats.org/drawingml/2006/main" name="Food Delivery App by Slidesgo">
  <a:themeElements>
    <a:clrScheme name="Simple Light">
      <a:dk1>
        <a:srgbClr val="000000"/>
      </a:dk1>
      <a:lt1>
        <a:srgbClr val="FFFFFF"/>
      </a:lt1>
      <a:dk2>
        <a:srgbClr val="434343"/>
      </a:dk2>
      <a:lt2>
        <a:srgbClr val="EEEEEE"/>
      </a:lt2>
      <a:accent1>
        <a:srgbClr val="A8C987"/>
      </a:accent1>
      <a:accent2>
        <a:srgbClr val="D96FA0"/>
      </a:accent2>
      <a:accent3>
        <a:srgbClr val="66B9CC"/>
      </a:accent3>
      <a:accent4>
        <a:srgbClr val="F5DC6E"/>
      </a:accent4>
      <a:accent5>
        <a:srgbClr val="F3C347"/>
      </a:accent5>
      <a:accent6>
        <a:srgbClr val="5C65C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TotalTime>
  <Words>723</Words>
  <Application>Microsoft Office PowerPoint</Application>
  <PresentationFormat>On-screen Show (16:9)</PresentationFormat>
  <Paragraphs>65</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HomepageBaukasten Book</vt:lpstr>
      <vt:lpstr>Arial</vt:lpstr>
      <vt:lpstr>Roboto</vt:lpstr>
      <vt:lpstr>Advent Pro</vt:lpstr>
      <vt:lpstr>HomepageBaukasten Bold</vt:lpstr>
      <vt:lpstr>Food Delivery App by Slidesgo</vt:lpstr>
      <vt:lpstr>Canteen Automation App on Android.</vt:lpstr>
      <vt:lpstr>Contents of This Application</vt:lpstr>
      <vt:lpstr>Problem vs. Solution</vt:lpstr>
      <vt:lpstr>Introduction</vt:lpstr>
      <vt:lpstr>Problem vs. Solution</vt:lpstr>
      <vt:lpstr>Product Overview</vt:lpstr>
      <vt:lpstr>PowerPoint Presentation</vt:lpstr>
      <vt:lpstr>Reviews</vt:lpstr>
      <vt:lpstr>Business Model</vt:lpstr>
      <vt:lpstr>Presented by</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Canteen Automation App on Android.</dc:title>
  <dc:creator>Parth Dadwal</dc:creator>
  <cp:lastModifiedBy>PARTH_DADWAL</cp:lastModifiedBy>
  <cp:revision>12</cp:revision>
  <dcterms:modified xsi:type="dcterms:W3CDTF">2020-09-02T08:19:11Z</dcterms:modified>
</cp:coreProperties>
</file>