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6" r:id="rId3"/>
    <p:sldId id="262" r:id="rId4"/>
    <p:sldId id="268" r:id="rId5"/>
    <p:sldId id="266" r:id="rId6"/>
    <p:sldId id="269" r:id="rId7"/>
    <p:sldId id="267" r:id="rId8"/>
    <p:sldId id="271" r:id="rId9"/>
    <p:sldId id="263" r:id="rId10"/>
    <p:sldId id="264" r:id="rId11"/>
    <p:sldId id="26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008EFB"/>
    <a:srgbClr val="37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E0C4A-8F38-48E0-860C-79BA4E9CEB92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9E630-47C7-48AE-83C2-6914F3A80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585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B74B2-790D-4CA4-9FF6-5FA8ACC54BCD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001DA-02D2-4FD6-A86B-99A5AB108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43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467709"/>
            <a:ext cx="12192000" cy="1390291"/>
          </a:xfrm>
          <a:prstGeom prst="rect">
            <a:avLst/>
          </a:prstGeom>
          <a:solidFill>
            <a:srgbClr val="00D8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3774A7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 rot="5400000" flipV="1">
            <a:off x="-52471" y="2683045"/>
            <a:ext cx="1647988" cy="946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Belgrano" panose="02000000000000000000" pitchFamily="2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1088136" y="2085514"/>
            <a:ext cx="7491938" cy="153282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Belgrano" panose="02000000000000000000" pitchFamily="2" charset="0"/>
              </a:defRPr>
            </a:lvl1pPr>
          </a:lstStyle>
          <a:p>
            <a:r>
              <a:rPr lang="en-US" dirty="0" smtClean="0"/>
              <a:t>Your Title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279" y="5623599"/>
            <a:ext cx="1078512" cy="107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7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E552-9102-40A7-AE1B-6D7696189279}" type="datetime1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Akash Technolabs                                  # Android Notes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F22A-58C2-47C3-B700-0DF60A40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511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7A36-D936-41A7-99EC-C21E47416AC1}" type="datetime1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Akash Technolabs                                  # Android Notes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F22A-58C2-47C3-B700-0DF60A40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18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73457" y="6213583"/>
            <a:ext cx="10577013" cy="401638"/>
          </a:xfrm>
          <a:prstGeom prst="rect">
            <a:avLst/>
          </a:prstGeom>
          <a:solidFill>
            <a:srgbClr val="00D8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3457" y="350038"/>
            <a:ext cx="11109277" cy="579658"/>
          </a:xfrm>
        </p:spPr>
        <p:txBody>
          <a:bodyPr>
            <a:normAutofit/>
          </a:bodyPr>
          <a:lstStyle>
            <a:lvl1pPr>
              <a:defRPr sz="4500" cap="none" baseline="0">
                <a:solidFill>
                  <a:srgbClr val="00D8FF"/>
                </a:solidFill>
                <a:latin typeface="+mn-lt"/>
              </a:defRPr>
            </a:lvl1pPr>
          </a:lstStyle>
          <a:p>
            <a:r>
              <a:rPr lang="en-US" dirty="0" smtClean="0"/>
              <a:t>Your Title Here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4459" y="6487657"/>
            <a:ext cx="9063418" cy="224214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Belgrano" panose="02000000000000000000" pitchFamily="2" charset="0"/>
              </a:defRPr>
            </a:lvl1pPr>
          </a:lstStyle>
          <a:p>
            <a:r>
              <a:rPr lang="en-IN" dirty="0" smtClean="0"/>
              <a:t>Akash Technolabs                                  www.akashsir.com</a:t>
            </a:r>
          </a:p>
          <a:p>
            <a:endParaRPr lang="en-IN" sz="24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350038"/>
            <a:ext cx="873457" cy="579658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Oval 7"/>
          <p:cNvSpPr/>
          <p:nvPr userDrawn="1"/>
        </p:nvSpPr>
        <p:spPr>
          <a:xfrm>
            <a:off x="11142440" y="6032311"/>
            <a:ext cx="721648" cy="721648"/>
          </a:xfrm>
          <a:prstGeom prst="ellipse">
            <a:avLst/>
          </a:prstGeom>
          <a:solidFill>
            <a:srgbClr val="00D8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3774A7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327355" y="6032311"/>
            <a:ext cx="721648" cy="721648"/>
          </a:xfrm>
          <a:prstGeom prst="ellipse">
            <a:avLst/>
          </a:prstGeom>
          <a:solidFill>
            <a:schemeClr val="bg1"/>
          </a:solidFill>
          <a:ln>
            <a:solidFill>
              <a:srgbClr val="00D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357905" y="6263286"/>
            <a:ext cx="686535" cy="314892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27355" y="1106041"/>
            <a:ext cx="11536733" cy="4750489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Belgrano" panose="02000000000000000000" pitchFamily="2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Belgrano" panose="02000000000000000000" pitchFamily="2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elgrano" panose="02000000000000000000" pitchFamily="2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elgrano" panose="02000000000000000000" pitchFamily="2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elgrano" panose="02000000000000000000" pitchFamily="2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15754" y="6559815"/>
            <a:ext cx="3833148" cy="314892"/>
          </a:xfrm>
        </p:spPr>
        <p:txBody>
          <a:bodyPr/>
          <a:lstStyle>
            <a:lvl1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Belgrano" panose="02000000000000000000" pitchFamily="2" charset="0"/>
              </a:defRPr>
            </a:lvl1pPr>
          </a:lstStyle>
          <a:p>
            <a:fld id="{4BF3F22A-58C2-47C3-B700-0DF60A408A40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280" y="6169461"/>
            <a:ext cx="482831" cy="4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9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3457" y="1131749"/>
            <a:ext cx="5795749" cy="4848367"/>
          </a:xfrm>
        </p:spPr>
        <p:txBody>
          <a:bodyPr/>
          <a:lstStyle>
            <a:lvl1pPr>
              <a:defRPr sz="2000">
                <a:latin typeface="Belgrano" panose="02000000000000000000" pitchFamily="2" charset="0"/>
              </a:defRPr>
            </a:lvl1pPr>
            <a:lvl2pPr>
              <a:defRPr sz="1800">
                <a:latin typeface="Belgrano" panose="02000000000000000000" pitchFamily="2" charset="0"/>
              </a:defRPr>
            </a:lvl2pPr>
            <a:lvl3pPr>
              <a:defRPr sz="1600">
                <a:latin typeface="Belgrano" panose="02000000000000000000" pitchFamily="2" charset="0"/>
              </a:defRPr>
            </a:lvl3pPr>
            <a:lvl4pPr>
              <a:defRPr sz="1600">
                <a:latin typeface="Belgrano" panose="02000000000000000000" pitchFamily="2" charset="0"/>
              </a:defRPr>
            </a:lvl4pPr>
            <a:lvl5pPr>
              <a:defRPr sz="1600">
                <a:latin typeface="Belgrano" panose="020000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833" y="1131749"/>
            <a:ext cx="5795749" cy="4848367"/>
          </a:xfrm>
        </p:spPr>
        <p:txBody>
          <a:bodyPr/>
          <a:lstStyle>
            <a:lvl1pPr>
              <a:defRPr sz="2000">
                <a:latin typeface="Belgrano" panose="02000000000000000000" pitchFamily="2" charset="0"/>
              </a:defRPr>
            </a:lvl1pPr>
            <a:lvl2pPr>
              <a:defRPr sz="1800">
                <a:latin typeface="Belgrano" panose="02000000000000000000" pitchFamily="2" charset="0"/>
              </a:defRPr>
            </a:lvl2pPr>
            <a:lvl3pPr>
              <a:defRPr sz="1600">
                <a:latin typeface="Belgrano" panose="02000000000000000000" pitchFamily="2" charset="0"/>
              </a:defRPr>
            </a:lvl3pPr>
            <a:lvl4pPr>
              <a:defRPr sz="1600">
                <a:latin typeface="Belgrano" panose="02000000000000000000" pitchFamily="2" charset="0"/>
              </a:defRPr>
            </a:lvl4pPr>
            <a:lvl5pPr>
              <a:defRPr sz="1600">
                <a:latin typeface="Belgrano" panose="020000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73457" y="350038"/>
            <a:ext cx="11109277" cy="579658"/>
          </a:xfrm>
        </p:spPr>
        <p:txBody>
          <a:bodyPr>
            <a:normAutofit/>
          </a:bodyPr>
          <a:lstStyle>
            <a:lvl1pPr>
              <a:defRPr sz="4500" cap="none" baseline="0">
                <a:solidFill>
                  <a:srgbClr val="00D8FF"/>
                </a:solidFill>
                <a:latin typeface="+mn-lt"/>
              </a:defRPr>
            </a:lvl1pPr>
          </a:lstStyle>
          <a:p>
            <a:r>
              <a:rPr lang="en-US" dirty="0" smtClean="0"/>
              <a:t>Your Title Here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50038"/>
            <a:ext cx="873457" cy="579658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 userDrawn="1"/>
        </p:nvSpPr>
        <p:spPr>
          <a:xfrm>
            <a:off x="873457" y="6213583"/>
            <a:ext cx="10577013" cy="401638"/>
          </a:xfrm>
          <a:prstGeom prst="rect">
            <a:avLst/>
          </a:prstGeom>
          <a:solidFill>
            <a:srgbClr val="00D8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4459" y="6487657"/>
            <a:ext cx="9063418" cy="224214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Belgrano" panose="02000000000000000000" pitchFamily="2" charset="0"/>
              </a:defRPr>
            </a:lvl1pPr>
          </a:lstStyle>
          <a:p>
            <a:r>
              <a:rPr lang="en-IN" dirty="0" smtClean="0"/>
              <a:t>Akash Technolabs                                  www.akashsir.com</a:t>
            </a:r>
          </a:p>
          <a:p>
            <a:endParaRPr lang="en-IN" sz="2400" dirty="0"/>
          </a:p>
        </p:txBody>
      </p:sp>
      <p:sp>
        <p:nvSpPr>
          <p:cNvPr id="21" name="Oval 20"/>
          <p:cNvSpPr/>
          <p:nvPr userDrawn="1"/>
        </p:nvSpPr>
        <p:spPr>
          <a:xfrm>
            <a:off x="11142440" y="6032311"/>
            <a:ext cx="721648" cy="721648"/>
          </a:xfrm>
          <a:prstGeom prst="ellipse">
            <a:avLst/>
          </a:prstGeom>
          <a:solidFill>
            <a:srgbClr val="00D8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3774A7"/>
              </a:solidFill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327355" y="6032311"/>
            <a:ext cx="721648" cy="721648"/>
          </a:xfrm>
          <a:prstGeom prst="ellipse">
            <a:avLst/>
          </a:prstGeom>
          <a:solidFill>
            <a:schemeClr val="bg1"/>
          </a:solidFill>
          <a:ln>
            <a:solidFill>
              <a:srgbClr val="00D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357905" y="6263286"/>
            <a:ext cx="686535" cy="3148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280" y="6169461"/>
            <a:ext cx="482831" cy="4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0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F8FE595-D9C8-4D79-BCA0-01E9D658418F}" type="datetime1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IN" smtClean="0"/>
              <a:t>Akash Technolabs                                  # Android Notes  </a:t>
            </a:r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BF3F22A-58C2-47C3-B700-0DF60A40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4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2EF-D88E-4C75-BA62-DDB7188E08C1}" type="datetime1">
              <a:rPr lang="en-IN" smtClean="0"/>
              <a:t>19-12-2018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Akash Technolabs                                  # Android Notes  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F22A-58C2-47C3-B700-0DF60A40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6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6BBA-20B9-49A5-BCE9-37B36F8779F7}" type="datetime1">
              <a:rPr lang="en-IN" smtClean="0"/>
              <a:t>19-12-2018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Akash Technolabs                                  # Android Notes 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F22A-58C2-47C3-B700-0DF60A40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53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BAEB-CD0A-423E-9CEF-1B8CB91ED789}" type="datetime1">
              <a:rPr lang="en-IN" smtClean="0"/>
              <a:t>19-12-2018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Akash Technolabs                                  # Android Notes 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F22A-58C2-47C3-B700-0DF60A40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13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86CF-8E12-4271-80FC-B71F341BC7EA}" type="datetime1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Akash Technolabs                                  # Android Notes  </a:t>
            </a:r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F22A-58C2-47C3-B700-0DF60A40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288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05D4-C3E3-4269-850A-AEB2D5F03CBC}" type="datetime1">
              <a:rPr lang="en-IN" smtClean="0"/>
              <a:t>19-12-2018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F22A-58C2-47C3-B700-0DF60A40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9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E926949-5C4D-4393-9155-860A6B710A5E}" type="datetime1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Akash Technolabs                                  # Android Notes  </a:t>
            </a:r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BF3F22A-58C2-47C3-B700-0DF60A40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8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kashsir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hyperlink" Target="https://www.sulekha.com/akash-technolabs-navrangpura-ahmedabad-contact-address/ahmedaba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justdial.com/Ahmedabad/Akash-Technolabs-Navrangpura-Bus-Stop-Navrangpura/079PXX79-XX79-170615221520-S5C4_BZDET" TargetMode="External"/><Relationship Id="rId11" Type="http://schemas.microsoft.com/office/2007/relationships/hdphoto" Target="../media/hdphoto4.wdp"/><Relationship Id="rId5" Type="http://schemas.microsoft.com/office/2007/relationships/hdphoto" Target="../media/hdphoto3.wdp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kashtechnolabs.com/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://www.akashsir.com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0" Type="http://schemas.openxmlformats.org/officeDocument/2006/relationships/hyperlink" Target="http://www.aptutorials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www.akashpadhiya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user/Akashtips" TargetMode="External"/><Relationship Id="rId5" Type="http://schemas.openxmlformats.org/officeDocument/2006/relationships/hyperlink" Target="http://www.aptutorials.com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34114" y="6142428"/>
            <a:ext cx="2861765" cy="424526"/>
          </a:xfrm>
        </p:spPr>
        <p:txBody>
          <a:bodyPr>
            <a:normAutofit fontScale="90000"/>
          </a:bodyPr>
          <a:lstStyle/>
          <a:p>
            <a:r>
              <a:rPr lang="en-IN" sz="3200" cap="none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lgrano" panose="02000000000000000000" pitchFamily="2" charset="0"/>
              </a:rPr>
              <a:t>#Ionic Notes</a:t>
            </a:r>
            <a:endParaRPr lang="en-IN" sz="3200" b="0" cap="none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lgrano" panose="02000000000000000000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11598" y="2248459"/>
            <a:ext cx="10112028" cy="2773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600" cap="none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lgrano" panose="02000000000000000000" pitchFamily="2" charset="0"/>
              </a:rPr>
              <a:t>React JS Class Day 1</a:t>
            </a:r>
            <a:endParaRPr lang="en-IN" sz="6600" cap="none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lgrano" panose="02000000000000000000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98409" y="412834"/>
            <a:ext cx="1256943" cy="1256943"/>
          </a:xfrm>
          <a:prstGeom prst="ellipse">
            <a:avLst/>
          </a:prstGeom>
          <a:ln>
            <a:solidFill>
              <a:srgbClr val="00D8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5553001" y="766693"/>
            <a:ext cx="1256943" cy="576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8" y="2233709"/>
            <a:ext cx="2675302" cy="267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49058" y="4714616"/>
            <a:ext cx="10728704" cy="1595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8000" cap="none" dirty="0" smtClean="0">
                <a:solidFill>
                  <a:srgbClr val="002060"/>
                </a:solidFill>
                <a:latin typeface="Belgrano" panose="02000000000000000000" pitchFamily="2" charset="0"/>
                <a:hlinkClick r:id="rId3"/>
              </a:rPr>
              <a:t>www.akashsir.com</a:t>
            </a:r>
            <a:r>
              <a:rPr lang="en-IN" sz="8000" cap="none" dirty="0" smtClean="0">
                <a:solidFill>
                  <a:srgbClr val="002060"/>
                </a:solidFill>
                <a:latin typeface="Belgrano" panose="02000000000000000000" pitchFamily="2" charset="0"/>
              </a:rPr>
              <a:t> </a:t>
            </a:r>
            <a:endParaRPr lang="en-IN" sz="8000" cap="none" dirty="0">
              <a:solidFill>
                <a:srgbClr val="002060"/>
              </a:solidFill>
              <a:latin typeface="Belgrano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15118" y="3148774"/>
            <a:ext cx="6796585" cy="1595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cap="none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elgrano" panose="02000000000000000000" pitchFamily="2" charset="0"/>
              </a:rPr>
              <a:t>Get More Details </a:t>
            </a:r>
            <a:endParaRPr lang="en-IN" b="1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elgran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4" y="1153694"/>
            <a:ext cx="1919475" cy="1919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162" y="1153694"/>
            <a:ext cx="1919475" cy="1919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95" y="742126"/>
            <a:ext cx="2633031" cy="26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86067" y="483138"/>
            <a:ext cx="6796585" cy="1595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cap="none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elgrano" panose="02000000000000000000" pitchFamily="2" charset="0"/>
              </a:rPr>
              <a:t>If You Liked It !</a:t>
            </a:r>
          </a:p>
          <a:p>
            <a:r>
              <a:rPr lang="en-IN" sz="4000" b="1" cap="none" dirty="0" smtClean="0">
                <a:ln w="22225">
                  <a:noFill/>
                  <a:prstDash val="solid"/>
                </a:ln>
                <a:solidFill>
                  <a:srgbClr val="002060"/>
                </a:solidFill>
                <a:latin typeface="Belgrano" panose="02000000000000000000" pitchFamily="2" charset="0"/>
              </a:rPr>
              <a:t>Rating Us Now</a:t>
            </a:r>
            <a:endParaRPr lang="en-IN" sz="4000" b="1" cap="none" dirty="0">
              <a:ln w="22225">
                <a:noFill/>
                <a:prstDash val="solid"/>
              </a:ln>
              <a:solidFill>
                <a:srgbClr val="002060"/>
              </a:solidFill>
              <a:latin typeface="Belgran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476" y="3151494"/>
            <a:ext cx="2298918" cy="2298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671" y="1969516"/>
            <a:ext cx="876527" cy="8765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785" y="2276899"/>
            <a:ext cx="908943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s-ES" sz="2400" dirty="0">
                <a:solidFill>
                  <a:srgbClr val="C00000"/>
                </a:solidFill>
              </a:rPr>
              <a:t/>
            </a:r>
            <a:br>
              <a:rPr lang="es-ES" sz="2400" dirty="0">
                <a:solidFill>
                  <a:srgbClr val="C00000"/>
                </a:solidFill>
              </a:rPr>
            </a:br>
            <a:r>
              <a:rPr lang="es-ES" sz="3200" b="1" dirty="0" err="1" smtClean="0">
                <a:solidFill>
                  <a:srgbClr val="C00000"/>
                </a:solidFill>
                <a:latin typeface="Belgrano" panose="02000000000000000000" pitchFamily="2" charset="0"/>
              </a:rPr>
              <a:t>Just</a:t>
            </a:r>
            <a:r>
              <a:rPr lang="es-ES" sz="3200" b="1" dirty="0" smtClean="0">
                <a:solidFill>
                  <a:srgbClr val="C00000"/>
                </a:solidFill>
                <a:latin typeface="Belgrano" panose="02000000000000000000" pitchFamily="2" charset="0"/>
              </a:rPr>
              <a:t> Dial</a:t>
            </a:r>
          </a:p>
          <a:p>
            <a:pPr lvl="3"/>
            <a:r>
              <a:rPr lang="es-ES" sz="2000" dirty="0" smtClean="0">
                <a:solidFill>
                  <a:srgbClr val="0070C0"/>
                </a:solidFill>
                <a:latin typeface="Belgrano" panose="02000000000000000000" pitchFamily="2" charset="0"/>
                <a:hlinkClick r:id="rId6"/>
              </a:rPr>
              <a:t>https</a:t>
            </a:r>
            <a:r>
              <a:rPr lang="es-ES" sz="2000" dirty="0">
                <a:solidFill>
                  <a:srgbClr val="0070C0"/>
                </a:solidFill>
                <a:latin typeface="Belgrano" panose="02000000000000000000" pitchFamily="2" charset="0"/>
                <a:hlinkClick r:id="rId6"/>
              </a:rPr>
              <a:t>://</a:t>
            </a:r>
            <a:r>
              <a:rPr lang="es-ES" sz="2000" dirty="0" smtClean="0">
                <a:solidFill>
                  <a:srgbClr val="0070C0"/>
                </a:solidFill>
                <a:latin typeface="Belgrano" panose="02000000000000000000" pitchFamily="2" charset="0"/>
                <a:hlinkClick r:id="rId6"/>
              </a:rPr>
              <a:t>www.justdial.com/Ahmedabad/Akash-Technolabs-Navrangpura-Bus-Stop-Navrangpura/079PXX79-XX79-170615221520-S5C4_BZDET</a:t>
            </a:r>
            <a:endParaRPr lang="es-ES" sz="2000" dirty="0" smtClean="0">
              <a:solidFill>
                <a:srgbClr val="0070C0"/>
              </a:solidFill>
              <a:latin typeface="Belgrano" panose="02000000000000000000" pitchFamily="2" charset="0"/>
            </a:endParaRPr>
          </a:p>
          <a:p>
            <a:pPr lvl="3"/>
            <a:endParaRPr lang="en-US" dirty="0">
              <a:solidFill>
                <a:srgbClr val="0070C0"/>
              </a:solidFill>
              <a:latin typeface="Belgran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785" y="4026087"/>
            <a:ext cx="9089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ES" sz="3200" b="1" dirty="0" err="1" smtClean="0">
                <a:solidFill>
                  <a:srgbClr val="C00000"/>
                </a:solidFill>
                <a:latin typeface="Belgrano" panose="02000000000000000000" pitchFamily="2" charset="0"/>
              </a:rPr>
              <a:t>Sulekha</a:t>
            </a:r>
            <a:endParaRPr lang="es-ES" sz="3200" b="1" dirty="0" smtClean="0">
              <a:solidFill>
                <a:srgbClr val="C00000"/>
              </a:solidFill>
              <a:latin typeface="Belgrano" panose="02000000000000000000" pitchFamily="2" charset="0"/>
            </a:endParaRPr>
          </a:p>
          <a:p>
            <a:pPr lvl="3"/>
            <a:r>
              <a:rPr lang="es-ES" sz="2000" dirty="0">
                <a:solidFill>
                  <a:srgbClr val="0070C0"/>
                </a:solidFill>
                <a:latin typeface="Belgrano" panose="02000000000000000000" pitchFamily="2" charset="0"/>
                <a:hlinkClick r:id="rId7"/>
              </a:rPr>
              <a:t>https://</a:t>
            </a:r>
            <a:r>
              <a:rPr lang="es-ES" sz="2000" dirty="0" smtClean="0">
                <a:solidFill>
                  <a:srgbClr val="0070C0"/>
                </a:solidFill>
                <a:latin typeface="Belgrano" panose="02000000000000000000" pitchFamily="2" charset="0"/>
                <a:hlinkClick r:id="rId7"/>
              </a:rPr>
              <a:t>www.sulekha.com/akash-technolabs-navrangpura-ahmedabad-contact-address/ahmedabad</a:t>
            </a:r>
            <a:r>
              <a:rPr lang="es-ES" sz="2000" dirty="0" smtClean="0">
                <a:solidFill>
                  <a:srgbClr val="0070C0"/>
                </a:solidFill>
                <a:latin typeface="Belgrano" panose="02000000000000000000" pitchFamily="2" charset="0"/>
              </a:rPr>
              <a:t> </a:t>
            </a:r>
            <a:endParaRPr lang="en-US" dirty="0">
              <a:solidFill>
                <a:srgbClr val="0070C0"/>
              </a:solidFill>
              <a:latin typeface="Belgran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33" y="2747564"/>
            <a:ext cx="807859" cy="807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4" y="4281497"/>
            <a:ext cx="1058839" cy="10588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7884">
            <a:off x="9855976" y="2988946"/>
            <a:ext cx="381138" cy="3811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886">
            <a:off x="11494129" y="3001867"/>
            <a:ext cx="381138" cy="3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7594272" y="1"/>
            <a:ext cx="4597727" cy="6858000"/>
          </a:xfrm>
          <a:prstGeom prst="rect">
            <a:avLst/>
          </a:prstGeom>
          <a:solidFill>
            <a:srgbClr val="00D8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359625" y="242888"/>
            <a:ext cx="5103813" cy="709612"/>
          </a:xfrm>
        </p:spPr>
        <p:txBody>
          <a:bodyPr>
            <a:normAutofit fontScale="90000"/>
          </a:bodyPr>
          <a:lstStyle/>
          <a:p>
            <a:r>
              <a:rPr lang="en-IN" sz="490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Connect</a:t>
            </a:r>
            <a:r>
              <a:rPr lang="en-IN" sz="4800" cap="none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IN" sz="4800" cap="none" dirty="0" smtClean="0">
                <a:solidFill>
                  <a:srgbClr val="00D8FF"/>
                </a:solidFill>
                <a:latin typeface="+mn-lt"/>
              </a:rPr>
              <a:t>With Me</a:t>
            </a:r>
            <a:endParaRPr lang="en-IN" sz="4800" cap="none" dirty="0">
              <a:solidFill>
                <a:srgbClr val="00D8FF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3089105" y="3917570"/>
            <a:ext cx="914397" cy="757451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rgbClr val="92D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829719" y="3441869"/>
            <a:ext cx="718699" cy="1658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rgbClr val="92D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4416" y="1412883"/>
            <a:ext cx="1085821" cy="10918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rgbClr val="FFC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2836802" y="1234160"/>
            <a:ext cx="624548" cy="13579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rgbClr val="FFC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3" t="8721" r="20501" b="8662"/>
          <a:stretch/>
        </p:blipFill>
        <p:spPr>
          <a:xfrm>
            <a:off x="1046112" y="1863258"/>
            <a:ext cx="2511188" cy="245659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704404" y="2701708"/>
            <a:ext cx="3601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grano" panose="02000000000000000000" pitchFamily="2" charset="0"/>
                <a:cs typeface="Courier New" pitchFamily="49" charset="0"/>
              </a:rPr>
              <a:t> Akash Padhiyar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grano" panose="02000000000000000000" pitchFamily="2" charset="0"/>
                <a:cs typeface="Courier New" pitchFamily="49" charset="0"/>
              </a:rPr>
              <a:t>#</a:t>
            </a:r>
            <a:r>
              <a:rPr lang="en-US" sz="2800" dirty="0" err="1">
                <a:solidFill>
                  <a:srgbClr val="FF0000"/>
                </a:solidFill>
                <a:latin typeface="Belgrano" panose="02000000000000000000" pitchFamily="2" charset="0"/>
                <a:cs typeface="Courier New" pitchFamily="49" charset="0"/>
              </a:rPr>
              <a:t>A</a:t>
            </a:r>
            <a:r>
              <a:rPr lang="en-US" sz="2800" dirty="0" err="1" smtClean="0">
                <a:solidFill>
                  <a:srgbClr val="FF0000"/>
                </a:solidFill>
                <a:latin typeface="Belgrano" panose="02000000000000000000" pitchFamily="2" charset="0"/>
                <a:cs typeface="Courier New" pitchFamily="49" charset="0"/>
              </a:rPr>
              <a:t>kash</a:t>
            </a:r>
            <a:r>
              <a:rPr lang="en-US" sz="2800" dirty="0" err="1" smtClean="0">
                <a:solidFill>
                  <a:srgbClr val="002060"/>
                </a:solidFill>
                <a:latin typeface="Belgrano" panose="02000000000000000000" pitchFamily="2" charset="0"/>
                <a:cs typeface="Courier New" pitchFamily="49" charset="0"/>
              </a:rPr>
              <a:t>Sir</a:t>
            </a:r>
            <a:endParaRPr lang="en-US" sz="2800" dirty="0">
              <a:solidFill>
                <a:srgbClr val="002060"/>
              </a:solidFill>
              <a:latin typeface="Belgrano" panose="02000000000000000000" pitchFamily="2" charset="0"/>
              <a:cs typeface="Courier New" pitchFamily="49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47" y="3837353"/>
            <a:ext cx="414718" cy="4147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19" y="3177256"/>
            <a:ext cx="401935" cy="4019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867" y="4684979"/>
            <a:ext cx="646106" cy="6461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96" y="1909543"/>
            <a:ext cx="414718" cy="41471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964861" y="1904317"/>
            <a:ext cx="2700223" cy="419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Belgrano" panose="02000000000000000000" pitchFamily="2" charset="0"/>
                <a:cs typeface="Courier New" pitchFamily="49" charset="0"/>
              </a:rPr>
              <a:t>Akash.padhiyar</a:t>
            </a:r>
            <a:endParaRPr lang="en-US" sz="2400" dirty="0">
              <a:solidFill>
                <a:schemeClr val="bg1"/>
              </a:solidFill>
              <a:latin typeface="Belgrano" panose="02000000000000000000" pitchFamily="2" charset="0"/>
              <a:cs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52678" y="2511347"/>
            <a:ext cx="2700223" cy="419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Belgrano" panose="02000000000000000000" pitchFamily="2" charset="0"/>
                <a:cs typeface="Courier New" pitchFamily="49" charset="0"/>
              </a:rPr>
              <a:t>Akashpadhiyar</a:t>
            </a:r>
            <a:endParaRPr lang="en-US" sz="2400" dirty="0">
              <a:solidFill>
                <a:schemeClr val="bg1"/>
              </a:solidFill>
              <a:latin typeface="Belgrano" panose="02000000000000000000" pitchFamily="2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952676" y="3162035"/>
            <a:ext cx="2700223" cy="419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Belgrano" panose="02000000000000000000" pitchFamily="2" charset="0"/>
                <a:cs typeface="Courier New" pitchFamily="49" charset="0"/>
              </a:rPr>
              <a:t>Akash_padhiyar</a:t>
            </a:r>
            <a:endParaRPr lang="en-US" sz="2400" dirty="0">
              <a:solidFill>
                <a:schemeClr val="bg1"/>
              </a:solidFill>
              <a:latin typeface="Belgrano" panose="02000000000000000000" pitchFamily="2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52677" y="3817385"/>
            <a:ext cx="3060472" cy="419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Belgrano" panose="02000000000000000000" pitchFamily="2" charset="0"/>
                <a:cs typeface="Courier New" pitchFamily="49" charset="0"/>
              </a:rPr>
              <a:t>+91 99786-21654</a:t>
            </a:r>
            <a:endParaRPr lang="en-US" sz="2400" dirty="0">
              <a:solidFill>
                <a:schemeClr val="bg1"/>
              </a:solidFill>
              <a:latin typeface="Belgrano" panose="02000000000000000000" pitchFamily="2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384837" y="5063075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lvl="3"/>
            <a:r>
              <a:rPr lang="es-ES" sz="2400" dirty="0" smtClean="0">
                <a:solidFill>
                  <a:srgbClr val="0070C0"/>
                </a:solidFill>
                <a:latin typeface="Belgrano" panose="02000000000000000000" pitchFamily="2" charset="0"/>
                <a:hlinkClick r:id="rId7"/>
              </a:rPr>
              <a:t>www.akashsir.com</a:t>
            </a:r>
            <a:r>
              <a:rPr lang="es-ES" sz="2400" dirty="0" smtClean="0">
                <a:solidFill>
                  <a:srgbClr val="0070C0"/>
                </a:solidFill>
                <a:latin typeface="Belgrano" panose="02000000000000000000" pitchFamily="2" charset="0"/>
              </a:rPr>
              <a:t>  </a:t>
            </a:r>
            <a:endParaRPr lang="es-ES" sz="2400" dirty="0">
              <a:solidFill>
                <a:srgbClr val="0070C0"/>
              </a:solidFill>
              <a:latin typeface="Belgrano" panose="02000000000000000000" pitchFamily="2" charset="0"/>
            </a:endParaRPr>
          </a:p>
          <a:p>
            <a:pPr lvl="3"/>
            <a:r>
              <a:rPr lang="es-ES" sz="2400" dirty="0" smtClean="0">
                <a:solidFill>
                  <a:srgbClr val="0070C0"/>
                </a:solidFill>
                <a:latin typeface="Belgrano" panose="02000000000000000000" pitchFamily="2" charset="0"/>
                <a:hlinkClick r:id="rId8"/>
              </a:rPr>
              <a:t>www.akashtechnolabs.com</a:t>
            </a:r>
            <a:r>
              <a:rPr lang="es-ES" sz="2400" dirty="0" smtClean="0">
                <a:solidFill>
                  <a:srgbClr val="0070C0"/>
                </a:solidFill>
                <a:latin typeface="Belgrano" panose="02000000000000000000" pitchFamily="2" charset="0"/>
              </a:rPr>
              <a:t> </a:t>
            </a:r>
            <a:r>
              <a:rPr lang="es-ES" sz="2400" dirty="0">
                <a:solidFill>
                  <a:srgbClr val="0070C0"/>
                </a:solidFill>
                <a:latin typeface="Belgrano" panose="02000000000000000000" pitchFamily="2" charset="0"/>
              </a:rPr>
              <a:t/>
            </a:r>
            <a:br>
              <a:rPr lang="es-ES" sz="2400" dirty="0">
                <a:solidFill>
                  <a:srgbClr val="0070C0"/>
                </a:solidFill>
                <a:latin typeface="Belgrano" panose="02000000000000000000" pitchFamily="2" charset="0"/>
              </a:rPr>
            </a:br>
            <a:r>
              <a:rPr lang="es-ES" sz="2400" dirty="0" smtClean="0">
                <a:solidFill>
                  <a:srgbClr val="0070C0"/>
                </a:solidFill>
                <a:latin typeface="Belgrano" panose="02000000000000000000" pitchFamily="2" charset="0"/>
                <a:hlinkClick r:id="rId9"/>
              </a:rPr>
              <a:t>www.akashpadhiyar.com</a:t>
            </a:r>
            <a:r>
              <a:rPr lang="es-ES" sz="2400" dirty="0" smtClean="0">
                <a:solidFill>
                  <a:srgbClr val="0070C0"/>
                </a:solidFill>
                <a:latin typeface="Belgrano" panose="02000000000000000000" pitchFamily="2" charset="0"/>
              </a:rPr>
              <a:t> </a:t>
            </a:r>
            <a:r>
              <a:rPr lang="es-ES" sz="2400" dirty="0">
                <a:solidFill>
                  <a:srgbClr val="0070C0"/>
                </a:solidFill>
                <a:latin typeface="Belgrano" panose="02000000000000000000" pitchFamily="2" charset="0"/>
              </a:rPr>
              <a:t/>
            </a:r>
            <a:br>
              <a:rPr lang="es-ES" sz="2400" dirty="0">
                <a:solidFill>
                  <a:srgbClr val="0070C0"/>
                </a:solidFill>
                <a:latin typeface="Belgrano" panose="02000000000000000000" pitchFamily="2" charset="0"/>
              </a:rPr>
            </a:br>
            <a:r>
              <a:rPr lang="es-ES" sz="2400" dirty="0" smtClean="0">
                <a:solidFill>
                  <a:srgbClr val="0070C0"/>
                </a:solidFill>
                <a:latin typeface="Belgrano" panose="02000000000000000000" pitchFamily="2" charset="0"/>
                <a:hlinkClick r:id="rId10"/>
              </a:rPr>
              <a:t>www.aptutorials.com</a:t>
            </a:r>
            <a:r>
              <a:rPr lang="es-ES" sz="2400" dirty="0" smtClean="0">
                <a:solidFill>
                  <a:srgbClr val="0070C0"/>
                </a:solidFill>
                <a:latin typeface="Belgrano" panose="02000000000000000000" pitchFamily="2" charset="0"/>
              </a:rPr>
              <a:t> </a:t>
            </a:r>
            <a:r>
              <a:rPr lang="es-ES" sz="2400" dirty="0">
                <a:solidFill>
                  <a:srgbClr val="0070C0"/>
                </a:solidFill>
                <a:latin typeface="Belgrano" panose="02000000000000000000" pitchFamily="2" charset="0"/>
              </a:rPr>
              <a:t/>
            </a:r>
            <a:br>
              <a:rPr lang="es-ES" sz="2400" dirty="0">
                <a:solidFill>
                  <a:srgbClr val="0070C0"/>
                </a:solidFill>
                <a:latin typeface="Belgrano" panose="02000000000000000000" pitchFamily="2" charset="0"/>
              </a:rPr>
            </a:br>
            <a:r>
              <a:rPr lang="es-ES" dirty="0">
                <a:solidFill>
                  <a:srgbClr val="0070C0"/>
                </a:solidFill>
                <a:latin typeface="Belgrano" panose="02000000000000000000" pitchFamily="2" charset="0"/>
              </a:rPr>
              <a:t/>
            </a:r>
            <a:br>
              <a:rPr lang="es-ES" dirty="0">
                <a:solidFill>
                  <a:srgbClr val="0070C0"/>
                </a:solidFill>
                <a:latin typeface="Belgrano" panose="02000000000000000000" pitchFamily="2" charset="0"/>
              </a:rPr>
            </a:br>
            <a:r>
              <a:rPr lang="es-ES" dirty="0">
                <a:solidFill>
                  <a:srgbClr val="0070C0"/>
                </a:solidFill>
                <a:latin typeface="Belgrano" panose="02000000000000000000" pitchFamily="2" charset="0"/>
              </a:rPr>
              <a:t/>
            </a:r>
            <a:br>
              <a:rPr lang="es-ES" dirty="0">
                <a:solidFill>
                  <a:srgbClr val="0070C0"/>
                </a:solidFill>
                <a:latin typeface="Belgrano" panose="02000000000000000000" pitchFamily="2" charset="0"/>
              </a:rPr>
            </a:br>
            <a:endParaRPr lang="en-US" dirty="0">
              <a:solidFill>
                <a:srgbClr val="0070C0"/>
              </a:solidFill>
              <a:latin typeface="Belgrano" panose="02000000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67457" y="5420001"/>
            <a:ext cx="6096000" cy="1426964"/>
          </a:xfrm>
          <a:prstGeom prst="rect">
            <a:avLst/>
          </a:prstGeom>
        </p:spPr>
        <p:txBody>
          <a:bodyPr>
            <a:spAutoFit/>
          </a:bodyPr>
          <a:lstStyle/>
          <a:p>
            <a:pPr lvl="3" algn="ctr"/>
            <a:r>
              <a:rPr lang="es-ES" sz="2400" dirty="0" smtClean="0">
                <a:solidFill>
                  <a:schemeClr val="bg1"/>
                </a:solidFill>
                <a:latin typeface="Belgrano" panose="02000000000000000000" pitchFamily="2" charset="0"/>
              </a:rPr>
              <a:t>#Akashpadhiyar</a:t>
            </a:r>
          </a:p>
          <a:p>
            <a:pPr lvl="3" algn="ctr"/>
            <a:r>
              <a:rPr lang="es-ES" sz="2400" dirty="0" smtClean="0">
                <a:solidFill>
                  <a:schemeClr val="bg1"/>
                </a:solidFill>
                <a:latin typeface="Belgrano" panose="02000000000000000000" pitchFamily="2" charset="0"/>
              </a:rPr>
              <a:t>#</a:t>
            </a:r>
            <a:r>
              <a:rPr lang="es-ES" sz="2400" dirty="0" err="1" smtClean="0">
                <a:solidFill>
                  <a:schemeClr val="bg1"/>
                </a:solidFill>
                <a:latin typeface="Belgrano" panose="02000000000000000000" pitchFamily="2" charset="0"/>
              </a:rPr>
              <a:t>aptutorials</a:t>
            </a:r>
            <a:r>
              <a:rPr lang="es-ES" sz="2400" dirty="0">
                <a:solidFill>
                  <a:schemeClr val="bg1"/>
                </a:solidFill>
                <a:latin typeface="Belgrano" panose="02000000000000000000" pitchFamily="2" charset="0"/>
              </a:rPr>
              <a:t/>
            </a:r>
            <a:br>
              <a:rPr lang="es-ES" sz="2400" dirty="0">
                <a:solidFill>
                  <a:schemeClr val="bg1"/>
                </a:solidFill>
                <a:latin typeface="Belgrano" panose="02000000000000000000" pitchFamily="2" charset="0"/>
              </a:rPr>
            </a:br>
            <a:r>
              <a:rPr lang="es-ES" sz="2400" dirty="0">
                <a:solidFill>
                  <a:schemeClr val="bg1"/>
                </a:solidFill>
                <a:latin typeface="Belgrano" panose="02000000000000000000" pitchFamily="2" charset="0"/>
              </a:rPr>
              <a:t/>
            </a:r>
            <a:br>
              <a:rPr lang="es-ES" sz="2400" dirty="0">
                <a:solidFill>
                  <a:schemeClr val="bg1"/>
                </a:solidFill>
                <a:latin typeface="Belgrano" panose="02000000000000000000" pitchFamily="2" charset="0"/>
              </a:rPr>
            </a:br>
            <a:endParaRPr lang="en-US" sz="2400" dirty="0">
              <a:solidFill>
                <a:schemeClr val="bg1"/>
              </a:solidFill>
              <a:latin typeface="Belgrano" panose="02000000000000000000" pitchFamily="2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90" y="2547154"/>
            <a:ext cx="401357" cy="401357"/>
          </a:xfrm>
          <a:prstGeom prst="rect">
            <a:avLst/>
          </a:prstGeom>
        </p:spPr>
      </p:pic>
      <p:sp>
        <p:nvSpPr>
          <p:cNvPr id="41" name="Title 1"/>
          <p:cNvSpPr txBox="1">
            <a:spLocks/>
          </p:cNvSpPr>
          <p:nvPr/>
        </p:nvSpPr>
        <p:spPr>
          <a:xfrm>
            <a:off x="8086703" y="711337"/>
            <a:ext cx="3810434" cy="609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cap="none" dirty="0" smtClean="0">
                <a:solidFill>
                  <a:schemeClr val="bg1"/>
                </a:solidFill>
                <a:latin typeface="+mn-lt"/>
              </a:rPr>
              <a:t># Social Info</a:t>
            </a:r>
            <a:endParaRPr lang="en-IN" sz="4800" cap="none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29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1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React JS ? 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Akash Technolabs                                  www.akashsir.com</a:t>
            </a:r>
          </a:p>
          <a:p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React</a:t>
            </a:r>
            <a:r>
              <a:rPr lang="en-US" dirty="0"/>
              <a:t> (</a:t>
            </a:r>
            <a:r>
              <a:rPr lang="en-US" b="1" dirty="0"/>
              <a:t>JavaScript</a:t>
            </a:r>
            <a:r>
              <a:rPr lang="en-US" dirty="0"/>
              <a:t> library) In computing, </a:t>
            </a:r>
            <a:r>
              <a:rPr lang="en-US" b="1" dirty="0"/>
              <a:t>React</a:t>
            </a:r>
            <a:r>
              <a:rPr lang="en-US" dirty="0"/>
              <a:t> (also known as </a:t>
            </a:r>
            <a:r>
              <a:rPr lang="en-US" b="1" dirty="0"/>
              <a:t>React</a:t>
            </a:r>
            <a:r>
              <a:rPr lang="en-US" dirty="0"/>
              <a:t>.</a:t>
            </a:r>
            <a:r>
              <a:rPr lang="en-US" b="1" dirty="0"/>
              <a:t>js</a:t>
            </a:r>
            <a:r>
              <a:rPr lang="en-US" dirty="0"/>
              <a:t> or </a:t>
            </a:r>
            <a:r>
              <a:rPr lang="en-US" b="1" dirty="0" err="1"/>
              <a:t>ReactJS</a:t>
            </a:r>
            <a:r>
              <a:rPr lang="en-US" dirty="0"/>
              <a:t>) is a </a:t>
            </a:r>
            <a:r>
              <a:rPr lang="en-US" b="1" dirty="0"/>
              <a:t>JavaScript</a:t>
            </a:r>
            <a:r>
              <a:rPr lang="en-US" dirty="0"/>
              <a:t> library for building user interfaces.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maintained by Facebook and a community of individual developers and companies. </a:t>
            </a:r>
            <a:r>
              <a:rPr lang="en-US" b="1" dirty="0" smtClean="0"/>
              <a:t>React </a:t>
            </a:r>
            <a:r>
              <a:rPr lang="en-US" dirty="0" smtClean="0"/>
              <a:t>can </a:t>
            </a:r>
            <a:r>
              <a:rPr lang="en-US" dirty="0"/>
              <a:t>be used as a base in the development of single-page or mobile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9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Akash Technolabs                                  www.akashsir.com</a:t>
            </a:r>
          </a:p>
          <a:p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will create layer layout </a:t>
            </a:r>
          </a:p>
          <a:p>
            <a:r>
              <a:rPr lang="en-IN" dirty="0" smtClean="0"/>
              <a:t>We can create single page application </a:t>
            </a:r>
          </a:p>
          <a:p>
            <a:r>
              <a:rPr lang="en-IN" dirty="0" smtClean="0"/>
              <a:t>MVC Pattern to Develop </a:t>
            </a:r>
            <a:r>
              <a:rPr lang="en-IN" dirty="0" err="1" smtClean="0"/>
              <a:t>WebApp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11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Install React JS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Akash Technolabs                                  www.akashsir.com</a:t>
            </a:r>
          </a:p>
          <a:p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-g </a:t>
            </a:r>
            <a:r>
              <a:rPr lang="en-US" dirty="0" smtClean="0"/>
              <a:t>create-react-app</a:t>
            </a:r>
          </a:p>
          <a:p>
            <a:pPr lvl="1"/>
            <a:endParaRPr lang="en-US" dirty="0"/>
          </a:p>
          <a:p>
            <a:r>
              <a:rPr lang="en-US" dirty="0" smtClean="0"/>
              <a:t>Create New Project</a:t>
            </a:r>
          </a:p>
          <a:p>
            <a:pPr lvl="1"/>
            <a:r>
              <a:rPr lang="en-US" dirty="0" smtClean="0"/>
              <a:t>create-react-app my-app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Navigate to Folder</a:t>
            </a:r>
          </a:p>
          <a:p>
            <a:pPr lvl="1"/>
            <a:r>
              <a:rPr lang="en-US" dirty="0" smtClean="0"/>
              <a:t>cd </a:t>
            </a:r>
            <a:r>
              <a:rPr lang="en-US" dirty="0"/>
              <a:t>my-app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Run Project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0075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Run Project in Browser 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Akash Technolabs                                  www.akashsir.com</a:t>
            </a:r>
          </a:p>
          <a:p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Default Project will Run on Port No 3000</a:t>
            </a:r>
          </a:p>
          <a:p>
            <a:endParaRPr lang="en-IN" dirty="0"/>
          </a:p>
          <a:p>
            <a:r>
              <a:rPr lang="en-IN" dirty="0" smtClean="0">
                <a:hlinkClick r:id="rId2"/>
              </a:rPr>
              <a:t>http://localhost:3000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95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Directory Structure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Akash Technolabs                                  www.akashsir.com</a:t>
            </a:r>
          </a:p>
          <a:p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Akash\Desktop\cra-1.0-initial-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542" y="1206394"/>
            <a:ext cx="4984858" cy="487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87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Components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Akash Technolabs                                  www.akashsir.com</a:t>
            </a:r>
          </a:p>
          <a:p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in React is a component, and these usually take the form of JavaScript classes. You create a component by extending upon the React-Component class. Let’s create a component called Hello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24803" y="2785193"/>
            <a:ext cx="6244398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class Hello extends React.Component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render()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return &lt;h1&gt;Hello world!&lt;/h1&gt;;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1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22018" y="1231033"/>
            <a:ext cx="6796585" cy="1595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cap="none" dirty="0" smtClean="0">
                <a:solidFill>
                  <a:srgbClr val="00B050"/>
                </a:solidFill>
                <a:latin typeface="Belgrano" panose="02000000000000000000" pitchFamily="2" charset="0"/>
              </a:rPr>
              <a:t>Get Exclusive </a:t>
            </a:r>
          </a:p>
          <a:p>
            <a:pPr algn="ctr"/>
            <a:r>
              <a:rPr lang="en-IN" cap="none" dirty="0" smtClean="0">
                <a:solidFill>
                  <a:srgbClr val="00B050"/>
                </a:solidFill>
                <a:latin typeface="Belgrano" panose="02000000000000000000" pitchFamily="2" charset="0"/>
              </a:rPr>
              <a:t>Video Tutorials</a:t>
            </a:r>
            <a:endParaRPr lang="en-IN" cap="none" dirty="0">
              <a:solidFill>
                <a:srgbClr val="00B050"/>
              </a:solidFill>
              <a:latin typeface="Belgran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19" y="3088157"/>
            <a:ext cx="1457185" cy="1457185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33" y="1103394"/>
            <a:ext cx="3552469" cy="39359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528549" y="4549792"/>
            <a:ext cx="1068619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/>
            <a:r>
              <a:rPr lang="es-ES" sz="2800" dirty="0">
                <a:solidFill>
                  <a:srgbClr val="0070C0"/>
                </a:solidFill>
                <a:latin typeface="Belgrano" panose="02000000000000000000" pitchFamily="2" charset="0"/>
              </a:rPr>
              <a:t/>
            </a:r>
            <a:br>
              <a:rPr lang="es-ES" sz="2800" dirty="0">
                <a:solidFill>
                  <a:srgbClr val="0070C0"/>
                </a:solidFill>
                <a:latin typeface="Belgrano" panose="02000000000000000000" pitchFamily="2" charset="0"/>
              </a:rPr>
            </a:br>
            <a:r>
              <a:rPr lang="es-ES" sz="2800" dirty="0" smtClean="0">
                <a:solidFill>
                  <a:srgbClr val="0070C0"/>
                </a:solidFill>
                <a:latin typeface="Belgrano" panose="02000000000000000000" pitchFamily="2" charset="0"/>
                <a:hlinkClick r:id="rId5"/>
              </a:rPr>
              <a:t>www.aptutorials.com</a:t>
            </a:r>
            <a:endParaRPr lang="es-ES" sz="2800" dirty="0" smtClean="0">
              <a:solidFill>
                <a:srgbClr val="0070C0"/>
              </a:solidFill>
              <a:latin typeface="Belgrano" panose="02000000000000000000" pitchFamily="2" charset="0"/>
            </a:endParaRPr>
          </a:p>
          <a:p>
            <a:pPr lvl="3" algn="ctr"/>
            <a:r>
              <a:rPr lang="es-ES" sz="2800" dirty="0" smtClean="0">
                <a:solidFill>
                  <a:srgbClr val="0070C0"/>
                </a:solidFill>
                <a:latin typeface="Belgrano" panose="02000000000000000000" pitchFamily="2" charset="0"/>
                <a:hlinkClick r:id="rId6"/>
              </a:rPr>
              <a:t>https</a:t>
            </a:r>
            <a:r>
              <a:rPr lang="es-ES" sz="2800" dirty="0">
                <a:solidFill>
                  <a:srgbClr val="0070C0"/>
                </a:solidFill>
                <a:latin typeface="Belgrano" panose="02000000000000000000" pitchFamily="2" charset="0"/>
                <a:hlinkClick r:id="rId6"/>
              </a:rPr>
              <a:t>://</a:t>
            </a:r>
            <a:r>
              <a:rPr lang="es-ES" sz="2800" dirty="0" smtClean="0">
                <a:solidFill>
                  <a:srgbClr val="0070C0"/>
                </a:solidFill>
                <a:latin typeface="Belgrano" panose="02000000000000000000" pitchFamily="2" charset="0"/>
                <a:hlinkClick r:id="rId6"/>
              </a:rPr>
              <a:t>www.youtube.com/user/Akashtips</a:t>
            </a:r>
            <a:endParaRPr lang="es-ES" sz="2800" dirty="0" smtClean="0">
              <a:solidFill>
                <a:srgbClr val="0070C0"/>
              </a:solidFill>
              <a:latin typeface="Belgrano" panose="02000000000000000000" pitchFamily="2" charset="0"/>
            </a:endParaRPr>
          </a:p>
          <a:p>
            <a:pPr lvl="3" algn="ctr"/>
            <a:endParaRPr lang="es-ES" sz="2800" dirty="0" smtClean="0">
              <a:solidFill>
                <a:srgbClr val="0070C0"/>
              </a:solidFill>
              <a:latin typeface="Belgrano" panose="02000000000000000000" pitchFamily="2" charset="0"/>
            </a:endParaRPr>
          </a:p>
          <a:p>
            <a:pPr lvl="3" algn="ctr"/>
            <a:r>
              <a:rPr lang="es-ES" sz="2800" dirty="0">
                <a:solidFill>
                  <a:srgbClr val="0070C0"/>
                </a:solidFill>
                <a:latin typeface="Belgrano" panose="02000000000000000000" pitchFamily="2" charset="0"/>
              </a:rPr>
              <a:t/>
            </a:r>
            <a:br>
              <a:rPr lang="es-ES" sz="2800" dirty="0">
                <a:solidFill>
                  <a:srgbClr val="0070C0"/>
                </a:solidFill>
                <a:latin typeface="Belgrano" panose="02000000000000000000" pitchFamily="2" charset="0"/>
              </a:rPr>
            </a:br>
            <a:r>
              <a:rPr lang="es-ES" sz="2000" dirty="0">
                <a:solidFill>
                  <a:srgbClr val="0070C0"/>
                </a:solidFill>
                <a:latin typeface="Belgrano" panose="02000000000000000000" pitchFamily="2" charset="0"/>
              </a:rPr>
              <a:t/>
            </a:r>
            <a:br>
              <a:rPr lang="es-ES" sz="2000" dirty="0">
                <a:solidFill>
                  <a:srgbClr val="0070C0"/>
                </a:solidFill>
                <a:latin typeface="Belgrano" panose="02000000000000000000" pitchFamily="2" charset="0"/>
              </a:rPr>
            </a:br>
            <a:r>
              <a:rPr lang="es-ES" sz="2000" dirty="0">
                <a:solidFill>
                  <a:srgbClr val="0070C0"/>
                </a:solidFill>
                <a:latin typeface="Belgrano" panose="02000000000000000000" pitchFamily="2" charset="0"/>
              </a:rPr>
              <a:t/>
            </a:r>
            <a:br>
              <a:rPr lang="es-ES" sz="2000" dirty="0">
                <a:solidFill>
                  <a:srgbClr val="0070C0"/>
                </a:solidFill>
                <a:latin typeface="Belgrano" panose="02000000000000000000" pitchFamily="2" charset="0"/>
              </a:rPr>
            </a:br>
            <a:endParaRPr lang="en-US" sz="2000" dirty="0">
              <a:solidFill>
                <a:srgbClr val="0070C0"/>
              </a:solidFill>
              <a:latin typeface="Belgran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2060"/>
      </a:hlink>
      <a:folHlink>
        <a:srgbClr val="3EBBF0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 PPT" id="{5BAFED7E-D32B-44A8-9D79-7F79070E4FF9}" vid="{E38CE443-69CD-4CE3-A479-588675CA5E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172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Belgrano</vt:lpstr>
      <vt:lpstr>Calibri</vt:lpstr>
      <vt:lpstr>Courier New</vt:lpstr>
      <vt:lpstr>Menlo</vt:lpstr>
      <vt:lpstr>Rockwell</vt:lpstr>
      <vt:lpstr>Rockwell Condensed</vt:lpstr>
      <vt:lpstr>Wingdings</vt:lpstr>
      <vt:lpstr>Wood Type</vt:lpstr>
      <vt:lpstr>#Ionic Notes</vt:lpstr>
      <vt:lpstr>PowerPoint Presentation</vt:lpstr>
      <vt:lpstr>What is React JS ? </vt:lpstr>
      <vt:lpstr>PowerPoint Presentation</vt:lpstr>
      <vt:lpstr>How to Install React JS ?</vt:lpstr>
      <vt:lpstr>Run Project in Browser </vt:lpstr>
      <vt:lpstr>Directory Structure </vt:lpstr>
      <vt:lpstr>Components</vt:lpstr>
      <vt:lpstr>PowerPoint Presentation</vt:lpstr>
      <vt:lpstr>PowerPoint Presentation</vt:lpstr>
      <vt:lpstr>PowerPoint Presentation</vt:lpstr>
      <vt:lpstr>Connect With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 - Designer</dc:creator>
  <cp:lastModifiedBy>parth faldu</cp:lastModifiedBy>
  <cp:revision>108</cp:revision>
  <dcterms:created xsi:type="dcterms:W3CDTF">2018-05-18T08:13:31Z</dcterms:created>
  <dcterms:modified xsi:type="dcterms:W3CDTF">2018-12-19T07:50:30Z</dcterms:modified>
</cp:coreProperties>
</file>