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4"/>
  </p:sldMasterIdLst>
  <p:notesMasterIdLst>
    <p:notesMasterId r:id="rId27"/>
  </p:notesMasterIdLst>
  <p:sldIdLst>
    <p:sldId id="260" r:id="rId5"/>
    <p:sldId id="352" r:id="rId6"/>
    <p:sldId id="9416" r:id="rId7"/>
    <p:sldId id="9572" r:id="rId8"/>
    <p:sldId id="9574" r:id="rId9"/>
    <p:sldId id="9575" r:id="rId10"/>
    <p:sldId id="2184" r:id="rId11"/>
    <p:sldId id="9673" r:id="rId12"/>
    <p:sldId id="8951" r:id="rId13"/>
    <p:sldId id="9746" r:id="rId14"/>
    <p:sldId id="2180" r:id="rId15"/>
    <p:sldId id="9648" r:id="rId16"/>
    <p:sldId id="9616" r:id="rId17"/>
    <p:sldId id="9609" r:id="rId18"/>
    <p:sldId id="284" r:id="rId19"/>
    <p:sldId id="9649" r:id="rId20"/>
    <p:sldId id="9652" r:id="rId21"/>
    <p:sldId id="9591" r:id="rId22"/>
    <p:sldId id="9747" r:id="rId23"/>
    <p:sldId id="9748" r:id="rId24"/>
    <p:sldId id="9658" r:id="rId25"/>
    <p:sldId id="8952" r:id="rId26"/>
  </p:sldIdLst>
  <p:sldSz cx="9144000" cy="5143500" type="screen16x9"/>
  <p:notesSz cx="6858000" cy="91440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02E"/>
    <a:srgbClr val="0033A0"/>
    <a:srgbClr val="00336A"/>
    <a:srgbClr val="A2172A"/>
    <a:srgbClr val="00B050"/>
    <a:srgbClr val="012C58"/>
    <a:srgbClr val="232C64"/>
    <a:srgbClr val="F3F1F2"/>
    <a:srgbClr val="114287"/>
    <a:srgbClr val="1E25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150" autoAdjust="0"/>
  </p:normalViewPr>
  <p:slideViewPr>
    <p:cSldViewPr snapToGrid="0">
      <p:cViewPr varScale="1">
        <p:scale>
          <a:sx n="172" d="100"/>
          <a:sy n="172" d="100"/>
        </p:scale>
        <p:origin x="1440"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51D48-765A-4821-8243-58C551E13726}" type="datetimeFigureOut">
              <a:rPr lang="en-US" smtClean="0"/>
              <a:t>3/24/21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D4B83-B4CF-4B33-8926-360E25DDDE67}" type="slidenum">
              <a:rPr lang="en-US" smtClean="0"/>
              <a:t>‹#›</a:t>
            </a:fld>
            <a:endParaRPr lang="en-US"/>
          </a:p>
        </p:txBody>
      </p:sp>
    </p:spTree>
    <p:extLst>
      <p:ext uri="{BB962C8B-B14F-4D97-AF65-F5344CB8AC3E}">
        <p14:creationId xmlns:p14="http://schemas.microsoft.com/office/powerpoint/2010/main" val="1899202090"/>
      </p:ext>
    </p:extLst>
  </p:cSld>
  <p:clrMap bg1="lt1" tx1="dk1" bg2="lt2" tx2="dk2" accent1="accent1" accent2="accent2" accent3="accent3" accent4="accent4" accent5="accent5" accent6="accent6" hlink="hlink" folHlink="folHlink"/>
  <p:notesStyle>
    <a:lvl1pPr marL="0" algn="l" defTabSz="685783" rtl="0" eaLnBrk="1" latinLnBrk="0" hangingPunct="1">
      <a:defRPr sz="900" kern="1200">
        <a:solidFill>
          <a:schemeClr val="tx1"/>
        </a:solidFill>
        <a:latin typeface="+mn-lt"/>
        <a:ea typeface="+mn-ea"/>
        <a:cs typeface="+mn-cs"/>
      </a:defRPr>
    </a:lvl1pPr>
    <a:lvl2pPr marL="342892" algn="l" defTabSz="685783" rtl="0" eaLnBrk="1" latinLnBrk="0" hangingPunct="1">
      <a:defRPr sz="900" kern="1200">
        <a:solidFill>
          <a:schemeClr val="tx1"/>
        </a:solidFill>
        <a:latin typeface="+mn-lt"/>
        <a:ea typeface="+mn-ea"/>
        <a:cs typeface="+mn-cs"/>
      </a:defRPr>
    </a:lvl2pPr>
    <a:lvl3pPr marL="685783" algn="l" defTabSz="685783" rtl="0" eaLnBrk="1" latinLnBrk="0" hangingPunct="1">
      <a:defRPr sz="900" kern="1200">
        <a:solidFill>
          <a:schemeClr val="tx1"/>
        </a:solidFill>
        <a:latin typeface="+mn-lt"/>
        <a:ea typeface="+mn-ea"/>
        <a:cs typeface="+mn-cs"/>
      </a:defRPr>
    </a:lvl3pPr>
    <a:lvl4pPr marL="1028675" algn="l" defTabSz="685783" rtl="0" eaLnBrk="1" latinLnBrk="0" hangingPunct="1">
      <a:defRPr sz="900" kern="1200">
        <a:solidFill>
          <a:schemeClr val="tx1"/>
        </a:solidFill>
        <a:latin typeface="+mn-lt"/>
        <a:ea typeface="+mn-ea"/>
        <a:cs typeface="+mn-cs"/>
      </a:defRPr>
    </a:lvl4pPr>
    <a:lvl5pPr marL="1371566" algn="l" defTabSz="685783" rtl="0" eaLnBrk="1" latinLnBrk="0" hangingPunct="1">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1D4B83-B4CF-4B33-8926-360E25DDDE67}" type="slidenum">
              <a:rPr lang="en-US" smtClean="0"/>
              <a:t>1</a:t>
            </a:fld>
            <a:endParaRPr lang="en-US"/>
          </a:p>
        </p:txBody>
      </p:sp>
    </p:spTree>
    <p:extLst>
      <p:ext uri="{BB962C8B-B14F-4D97-AF65-F5344CB8AC3E}">
        <p14:creationId xmlns:p14="http://schemas.microsoft.com/office/powerpoint/2010/main" val="264926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C1D4B83-B4CF-4B33-8926-360E25DDDE67}" type="slidenum">
              <a:rPr lang="en-US" smtClean="0"/>
              <a:t>14</a:t>
            </a:fld>
            <a:endParaRPr lang="en-US"/>
          </a:p>
        </p:txBody>
      </p:sp>
    </p:spTree>
    <p:extLst>
      <p:ext uri="{BB962C8B-B14F-4D97-AF65-F5344CB8AC3E}">
        <p14:creationId xmlns:p14="http://schemas.microsoft.com/office/powerpoint/2010/main" val="2209258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B02D6E04-3A2F-4B48-A297-666578EDF1B3}" type="slidenum">
              <a:rPr lang="en-US" smtClean="0"/>
              <a:pPr/>
              <a:t>15</a:t>
            </a:fld>
            <a:endParaRPr lang="en-US"/>
          </a:p>
        </p:txBody>
      </p:sp>
    </p:spTree>
    <p:extLst>
      <p:ext uri="{BB962C8B-B14F-4D97-AF65-F5344CB8AC3E}">
        <p14:creationId xmlns:p14="http://schemas.microsoft.com/office/powerpoint/2010/main" val="1792754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65840" rtl="0" eaLnBrk="1" fontAlgn="auto" latinLnBrk="0" hangingPunct="1">
              <a:lnSpc>
                <a:spcPct val="100000"/>
              </a:lnSpc>
              <a:spcBef>
                <a:spcPts val="0"/>
              </a:spcBef>
              <a:spcAft>
                <a:spcPts val="0"/>
              </a:spcAft>
              <a:buClrTx/>
              <a:buSzTx/>
              <a:buFontTx/>
              <a:buNone/>
              <a:tabLst/>
              <a:defRPr/>
            </a:pPr>
            <a:fld id="{98B22C46-4ADF-EC4A-89AA-6D14C666CB90}"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584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90884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65840" rtl="0" eaLnBrk="1" fontAlgn="auto" latinLnBrk="0" hangingPunct="1">
              <a:lnSpc>
                <a:spcPct val="100000"/>
              </a:lnSpc>
              <a:spcBef>
                <a:spcPts val="0"/>
              </a:spcBef>
              <a:spcAft>
                <a:spcPts val="0"/>
              </a:spcAft>
              <a:buClrTx/>
              <a:buSzTx/>
              <a:buFontTx/>
              <a:buNone/>
              <a:tabLst/>
              <a:defRPr/>
            </a:pPr>
            <a:fld id="{98B22C46-4ADF-EC4A-89AA-6D14C666CB90}"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584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9409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65840" rtl="0" eaLnBrk="1" fontAlgn="auto" latinLnBrk="0" hangingPunct="1">
              <a:lnSpc>
                <a:spcPct val="100000"/>
              </a:lnSpc>
              <a:spcBef>
                <a:spcPts val="0"/>
              </a:spcBef>
              <a:spcAft>
                <a:spcPts val="0"/>
              </a:spcAft>
              <a:buClrTx/>
              <a:buSzTx/>
              <a:buFontTx/>
              <a:buNone/>
              <a:tabLst/>
              <a:defRPr/>
            </a:pPr>
            <a:fld id="{98B22C46-4ADF-EC4A-89AA-6D14C666CB90}"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584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755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1D4B83-B4CF-4B33-8926-360E25DDDE67}" type="slidenum">
              <a:rPr lang="en-US" smtClean="0"/>
              <a:t>4</a:t>
            </a:fld>
            <a:endParaRPr lang="en-US"/>
          </a:p>
        </p:txBody>
      </p:sp>
    </p:spTree>
    <p:extLst>
      <p:ext uri="{BB962C8B-B14F-4D97-AF65-F5344CB8AC3E}">
        <p14:creationId xmlns:p14="http://schemas.microsoft.com/office/powerpoint/2010/main" val="307594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1D4B83-B4CF-4B33-8926-360E25DDDE67}" type="slidenum">
              <a:rPr lang="en-US" smtClean="0"/>
              <a:t>5</a:t>
            </a:fld>
            <a:endParaRPr lang="en-US"/>
          </a:p>
        </p:txBody>
      </p:sp>
    </p:spTree>
    <p:extLst>
      <p:ext uri="{BB962C8B-B14F-4D97-AF65-F5344CB8AC3E}">
        <p14:creationId xmlns:p14="http://schemas.microsoft.com/office/powerpoint/2010/main" val="91149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b8bd14a3f4_2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9" name="Google Shape;859;gb8bd14a3f4_2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107474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b8bd14a3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b8bd14a3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endParaRPr lang="en-US" dirty="0"/>
          </a:p>
        </p:txBody>
      </p:sp>
      <p:sp>
        <p:nvSpPr>
          <p:cNvPr id="894" name="Google Shape;894;gb8bd14a3f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8</a:t>
            </a:fld>
            <a:endParaRPr/>
          </a:p>
        </p:txBody>
      </p:sp>
    </p:spTree>
    <p:extLst>
      <p:ext uri="{BB962C8B-B14F-4D97-AF65-F5344CB8AC3E}">
        <p14:creationId xmlns:p14="http://schemas.microsoft.com/office/powerpoint/2010/main" val="3151688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1D4B83-B4CF-4B33-8926-360E25DDDE67}" type="slidenum">
              <a:rPr lang="en-US" smtClean="0"/>
              <a:t>9</a:t>
            </a:fld>
            <a:endParaRPr lang="en-US"/>
          </a:p>
        </p:txBody>
      </p:sp>
    </p:spTree>
    <p:extLst>
      <p:ext uri="{BB962C8B-B14F-4D97-AF65-F5344CB8AC3E}">
        <p14:creationId xmlns:p14="http://schemas.microsoft.com/office/powerpoint/2010/main" val="2489241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C1D4B83-B4CF-4B33-8926-360E25DDDE67}" type="slidenum">
              <a:rPr lang="en-US" smtClean="0"/>
              <a:t>10</a:t>
            </a:fld>
            <a:endParaRPr lang="en-US"/>
          </a:p>
        </p:txBody>
      </p:sp>
    </p:spTree>
    <p:extLst>
      <p:ext uri="{BB962C8B-B14F-4D97-AF65-F5344CB8AC3E}">
        <p14:creationId xmlns:p14="http://schemas.microsoft.com/office/powerpoint/2010/main" val="363607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65840" rtl="0" eaLnBrk="1" fontAlgn="auto" latinLnBrk="0" hangingPunct="1">
              <a:lnSpc>
                <a:spcPct val="100000"/>
              </a:lnSpc>
              <a:spcBef>
                <a:spcPts val="0"/>
              </a:spcBef>
              <a:spcAft>
                <a:spcPts val="0"/>
              </a:spcAft>
              <a:buClrTx/>
              <a:buSzTx/>
              <a:buFontTx/>
              <a:buNone/>
              <a:tabLst/>
              <a:defRPr/>
            </a:pPr>
            <a:fld id="{98B22C46-4ADF-EC4A-89AA-6D14C666CB90}"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584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929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1D4B83-B4CF-4B33-8926-360E25DDDE67}" type="slidenum">
              <a:rPr lang="en-US" smtClean="0"/>
              <a:t>13</a:t>
            </a:fld>
            <a:endParaRPr lang="en-US"/>
          </a:p>
        </p:txBody>
      </p:sp>
    </p:spTree>
    <p:extLst>
      <p:ext uri="{BB962C8B-B14F-4D97-AF65-F5344CB8AC3E}">
        <p14:creationId xmlns:p14="http://schemas.microsoft.com/office/powerpoint/2010/main" val="2764501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tx1"/>
        </a:solidFill>
        <a:effectLst/>
      </p:bgPr>
    </p:bg>
    <p:spTree>
      <p:nvGrpSpPr>
        <p:cNvPr id="1" name=""/>
        <p:cNvGrpSpPr/>
        <p:nvPr/>
      </p:nvGrpSpPr>
      <p:grpSpPr>
        <a:xfrm>
          <a:off x="0" y="0"/>
          <a:ext cx="0" cy="0"/>
          <a:chOff x="0" y="0"/>
          <a:chExt cx="0" cy="0"/>
        </a:xfrm>
      </p:grpSpPr>
      <p:pic>
        <p:nvPicPr>
          <p:cNvPr id="3" name="Picture 2" descr="foundry white lines.png"/>
          <p:cNvPicPr>
            <a:picLocks noChangeAspect="1"/>
          </p:cNvPicPr>
          <p:nvPr/>
        </p:nvPicPr>
        <p:blipFill rotWithShape="1">
          <a:blip r:embed="rId2" cstate="screen">
            <a:alphaModFix amt="20000"/>
            <a:extLst>
              <a:ext uri="{28A0092B-C50C-407E-A947-70E740481C1C}">
                <a14:useLocalDpi xmlns:a14="http://schemas.microsoft.com/office/drawing/2010/main"/>
              </a:ext>
            </a:extLst>
          </a:blip>
          <a:srcRect/>
          <a:stretch/>
        </p:blipFill>
        <p:spPr>
          <a:xfrm>
            <a:off x="3990732" y="0"/>
            <a:ext cx="5153268" cy="5143501"/>
          </a:xfrm>
          <a:prstGeom prst="rect">
            <a:avLst/>
          </a:prstGeom>
        </p:spPr>
      </p:pic>
      <p:sp>
        <p:nvSpPr>
          <p:cNvPr id="2" name="Title 1"/>
          <p:cNvSpPr>
            <a:spLocks noGrp="1"/>
          </p:cNvSpPr>
          <p:nvPr>
            <p:ph type="title" hasCustomPrompt="1"/>
          </p:nvPr>
        </p:nvSpPr>
        <p:spPr>
          <a:xfrm>
            <a:off x="658845" y="2409593"/>
            <a:ext cx="8229600" cy="1089529"/>
          </a:xfrm>
        </p:spPr>
        <p:txBody>
          <a:bodyPr anchor="b" anchorCtr="0"/>
          <a:lstStyle>
            <a:lvl1pPr algn="l">
              <a:defRPr sz="3600" b="1" i="0" cap="none">
                <a:solidFill>
                  <a:srgbClr val="FFFFFF"/>
                </a:solidFill>
                <a:latin typeface="+mn-lt"/>
                <a:ea typeface="Avenir Next" charset="0"/>
                <a:cs typeface="Avenir Next" charset="0"/>
              </a:defRPr>
            </a:lvl1pPr>
          </a:lstStyle>
          <a:p>
            <a:r>
              <a:rPr lang="en-US"/>
              <a:t>Click To Edit </a:t>
            </a:r>
            <a:br>
              <a:rPr lang="en-US"/>
            </a:br>
            <a:r>
              <a:rPr lang="en-US"/>
              <a:t>Master Title Style</a:t>
            </a:r>
          </a:p>
        </p:txBody>
      </p:sp>
      <p:sp>
        <p:nvSpPr>
          <p:cNvPr id="10" name="Text Placeholder 9"/>
          <p:cNvSpPr>
            <a:spLocks noGrp="1"/>
          </p:cNvSpPr>
          <p:nvPr>
            <p:ph type="body" sz="quarter" idx="10" hasCustomPrompt="1"/>
          </p:nvPr>
        </p:nvSpPr>
        <p:spPr>
          <a:xfrm>
            <a:off x="677550" y="3998234"/>
            <a:ext cx="2198780" cy="276999"/>
          </a:xfrm>
        </p:spPr>
        <p:txBody>
          <a:bodyPr/>
          <a:lstStyle>
            <a:lvl1pPr marL="0" indent="0" algn="l" defTabSz="438901" rtl="0" eaLnBrk="1" latinLnBrk="0" hangingPunct="1">
              <a:spcBef>
                <a:spcPct val="20000"/>
              </a:spcBef>
              <a:buFont typeface="Arial"/>
              <a:buNone/>
              <a:defRPr lang="en-US" sz="1200" kern="1200" baseline="0" dirty="0" smtClean="0">
                <a:solidFill>
                  <a:prstClr val="white">
                    <a:alpha val="60000"/>
                  </a:prstClr>
                </a:solidFill>
                <a:latin typeface="+mn-lt"/>
                <a:ea typeface="Avenir Next" charset="0"/>
                <a:cs typeface="Avenir Next" charset="0"/>
              </a:defRPr>
            </a:lvl1pPr>
            <a:lvl2pPr marL="0" indent="0" algn="l" defTabSz="438901" rtl="0" eaLnBrk="1" latinLnBrk="0" hangingPunct="1">
              <a:spcBef>
                <a:spcPct val="20000"/>
              </a:spcBef>
              <a:buFont typeface="Arial"/>
              <a:buNone/>
              <a:defRPr lang="en-US" sz="1200" kern="1200" baseline="0" dirty="0" smtClean="0">
                <a:solidFill>
                  <a:prstClr val="white">
                    <a:alpha val="60000"/>
                  </a:prstClr>
                </a:solidFill>
                <a:latin typeface="Avenir Next" charset="0"/>
                <a:ea typeface="Avenir Next" charset="0"/>
                <a:cs typeface="Avenir Next" charset="0"/>
              </a:defRPr>
            </a:lvl2pPr>
            <a:lvl3pPr marL="0" indent="0" algn="l" defTabSz="438901" rtl="0" eaLnBrk="1" latinLnBrk="0" hangingPunct="1">
              <a:spcBef>
                <a:spcPct val="20000"/>
              </a:spcBef>
              <a:buFont typeface="Arial"/>
              <a:buNone/>
              <a:defRPr lang="en-US" sz="1200" kern="1200" baseline="0" dirty="0" smtClean="0">
                <a:solidFill>
                  <a:prstClr val="white">
                    <a:alpha val="60000"/>
                  </a:prstClr>
                </a:solidFill>
                <a:latin typeface="Avenir Next" charset="0"/>
                <a:ea typeface="Avenir Next" charset="0"/>
                <a:cs typeface="Avenir Next" charset="0"/>
              </a:defRPr>
            </a:lvl3pPr>
            <a:lvl4pPr marL="0" indent="0" algn="l" defTabSz="438901" rtl="0" eaLnBrk="1" latinLnBrk="0" hangingPunct="1">
              <a:spcBef>
                <a:spcPct val="20000"/>
              </a:spcBef>
              <a:buFont typeface="Arial"/>
              <a:buNone/>
              <a:defRPr lang="en-US" sz="1200" kern="1200" baseline="0" dirty="0" smtClean="0">
                <a:solidFill>
                  <a:prstClr val="white">
                    <a:alpha val="60000"/>
                  </a:prstClr>
                </a:solidFill>
                <a:latin typeface="Avenir Next" charset="0"/>
                <a:ea typeface="Avenir Next" charset="0"/>
                <a:cs typeface="Avenir Next" charset="0"/>
              </a:defRPr>
            </a:lvl4pPr>
            <a:lvl5pPr marL="0" indent="0" algn="l" defTabSz="438901" rtl="0" eaLnBrk="1" latinLnBrk="0" hangingPunct="1">
              <a:spcBef>
                <a:spcPct val="20000"/>
              </a:spcBef>
              <a:buFont typeface="Arial"/>
              <a:buNone/>
              <a:defRPr lang="en-US" sz="1200" kern="1200" baseline="0" dirty="0" smtClean="0">
                <a:solidFill>
                  <a:prstClr val="white">
                    <a:alpha val="60000"/>
                  </a:prstClr>
                </a:solidFill>
                <a:latin typeface="Avenir Next" charset="0"/>
                <a:ea typeface="Avenir Next" charset="0"/>
                <a:cs typeface="Avenir Next" charset="0"/>
              </a:defRPr>
            </a:lvl5pPr>
          </a:lstStyle>
          <a:p>
            <a:pPr lvl="0"/>
            <a:r>
              <a:rPr lang="en-US"/>
              <a:t>DATE</a:t>
            </a:r>
          </a:p>
        </p:txBody>
      </p:sp>
      <p:grpSp>
        <p:nvGrpSpPr>
          <p:cNvPr id="24" name="Group 23">
            <a:extLst>
              <a:ext uri="{FF2B5EF4-FFF2-40B4-BE49-F238E27FC236}">
                <a16:creationId xmlns:a16="http://schemas.microsoft.com/office/drawing/2014/main" id="{4468C4E4-3570-C44A-8066-CCDBE4A40BE4}"/>
              </a:ext>
            </a:extLst>
          </p:cNvPr>
          <p:cNvGrpSpPr/>
          <p:nvPr userDrawn="1"/>
        </p:nvGrpSpPr>
        <p:grpSpPr>
          <a:xfrm>
            <a:off x="3045603" y="887293"/>
            <a:ext cx="1834499" cy="514507"/>
            <a:chOff x="3882447" y="893664"/>
            <a:chExt cx="1865034" cy="523071"/>
          </a:xfrm>
        </p:grpSpPr>
        <p:cxnSp>
          <p:nvCxnSpPr>
            <p:cNvPr id="12" name="Straight Connector 11">
              <a:extLst>
                <a:ext uri="{FF2B5EF4-FFF2-40B4-BE49-F238E27FC236}">
                  <a16:creationId xmlns:a16="http://schemas.microsoft.com/office/drawing/2014/main" id="{706C6345-4858-CB4C-8C75-5058747BEEF8}"/>
                </a:ext>
              </a:extLst>
            </p:cNvPr>
            <p:cNvCxnSpPr>
              <a:cxnSpLocks/>
            </p:cNvCxnSpPr>
            <p:nvPr/>
          </p:nvCxnSpPr>
          <p:spPr>
            <a:xfrm>
              <a:off x="3882447" y="893664"/>
              <a:ext cx="0" cy="523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58E21A9-AB35-E04D-94CB-7F24E0FC4DDA}"/>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4190349" y="989483"/>
              <a:ext cx="1557132" cy="331432"/>
            </a:xfrm>
            <a:prstGeom prst="rect">
              <a:avLst/>
            </a:prstGeom>
          </p:spPr>
        </p:pic>
      </p:grpSp>
      <p:sp>
        <p:nvSpPr>
          <p:cNvPr id="26" name="Text Placeholder 25">
            <a:extLst>
              <a:ext uri="{FF2B5EF4-FFF2-40B4-BE49-F238E27FC236}">
                <a16:creationId xmlns:a16="http://schemas.microsoft.com/office/drawing/2014/main" id="{36910BCB-8832-F94F-83B5-17A0C0BD0B7A}"/>
              </a:ext>
            </a:extLst>
          </p:cNvPr>
          <p:cNvSpPr>
            <a:spLocks noGrp="1"/>
          </p:cNvSpPr>
          <p:nvPr>
            <p:ph type="body" sz="quarter" idx="11"/>
          </p:nvPr>
        </p:nvSpPr>
        <p:spPr>
          <a:xfrm>
            <a:off x="658844" y="2100371"/>
            <a:ext cx="8236677" cy="369332"/>
          </a:xfrm>
        </p:spPr>
        <p:txBody>
          <a:bodyPr/>
          <a:lstStyle>
            <a:lvl1pPr marL="0" indent="0">
              <a:buNone/>
              <a:defRPr sz="1800">
                <a:solidFill>
                  <a:schemeClr val="accent3"/>
                </a:solidFill>
              </a:defRPr>
            </a:lvl1pPr>
          </a:lstStyle>
          <a:p>
            <a:pPr lvl="0"/>
            <a:r>
              <a:rPr lang="en-US"/>
              <a:t>Click to edit Master text styles</a:t>
            </a:r>
          </a:p>
        </p:txBody>
      </p:sp>
      <p:cxnSp>
        <p:nvCxnSpPr>
          <p:cNvPr id="35" name="Straight Connector 34">
            <a:extLst>
              <a:ext uri="{FF2B5EF4-FFF2-40B4-BE49-F238E27FC236}">
                <a16:creationId xmlns:a16="http://schemas.microsoft.com/office/drawing/2014/main" id="{429B65D8-040C-054F-8A56-6F3133B94D07}"/>
              </a:ext>
            </a:extLst>
          </p:cNvPr>
          <p:cNvCxnSpPr/>
          <p:nvPr userDrawn="1"/>
        </p:nvCxnSpPr>
        <p:spPr>
          <a:xfrm>
            <a:off x="769881" y="3686615"/>
            <a:ext cx="73152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1" name="Google Shape;941;p124">
            <a:extLst>
              <a:ext uri="{FF2B5EF4-FFF2-40B4-BE49-F238E27FC236}">
                <a16:creationId xmlns:a16="http://schemas.microsoft.com/office/drawing/2014/main" id="{4F9755BE-FFB2-F041-BF4A-8649646F89FE}"/>
              </a:ext>
            </a:extLst>
          </p:cNvPr>
          <p:cNvPicPr preferRelativeResize="0"/>
          <p:nvPr userDrawn="1"/>
        </p:nvPicPr>
        <p:blipFill>
          <a:blip r:embed="rId4">
            <a:alphaModFix/>
            <a:duotone>
              <a:prstClr val="black"/>
              <a:schemeClr val="bg1">
                <a:lumMod val="95000"/>
                <a:tint val="45000"/>
                <a:satMod val="400000"/>
              </a:schemeClr>
            </a:duotone>
            <a:extLst>
              <a:ext uri="{BEBA8EAE-BF5A-486C-A8C5-ECC9F3942E4B}">
                <a14:imgProps xmlns:a14="http://schemas.microsoft.com/office/drawing/2010/main">
                  <a14:imgLayer r:embed="rId5">
                    <a14:imgEffect>
                      <a14:sharpenSoften amount="-50000"/>
                    </a14:imgEffect>
                    <a14:imgEffect>
                      <a14:saturation sat="0"/>
                    </a14:imgEffect>
                  </a14:imgLayer>
                </a14:imgProps>
              </a:ext>
            </a:extLst>
          </a:blip>
          <a:stretch>
            <a:fillRect/>
          </a:stretch>
        </p:blipFill>
        <p:spPr>
          <a:xfrm>
            <a:off x="677549" y="787306"/>
            <a:ext cx="2139983" cy="566928"/>
          </a:xfrm>
          <a:prstGeom prst="rect">
            <a:avLst/>
          </a:prstGeom>
          <a:noFill/>
          <a:ln>
            <a:noFill/>
          </a:ln>
        </p:spPr>
      </p:pic>
    </p:spTree>
    <p:extLst>
      <p:ext uri="{BB962C8B-B14F-4D97-AF65-F5344CB8AC3E}">
        <p14:creationId xmlns:p14="http://schemas.microsoft.com/office/powerpoint/2010/main" val="248648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mper10">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887518-8EBB-9B43-BE35-DF706D71B222}"/>
              </a:ext>
            </a:extLst>
          </p:cNvPr>
          <p:cNvSpPr>
            <a:spLocks noGrp="1"/>
          </p:cNvSpPr>
          <p:nvPr>
            <p:ph type="title"/>
          </p:nvPr>
        </p:nvSpPr>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90910802-7FFC-C04E-980E-E782F020F018}"/>
              </a:ext>
            </a:extLst>
          </p:cNvPr>
          <p:cNvSpPr>
            <a:spLocks noGrp="1"/>
          </p:cNvSpPr>
          <p:nvPr>
            <p:ph type="sldNum" sz="quarter" idx="11"/>
          </p:nvPr>
        </p:nvSpPr>
        <p:spPr/>
        <p:txBody>
          <a:bodyPr/>
          <a:lstStyle/>
          <a:p>
            <a:fld id="{CDEE2954-54E9-4846-B9AA-9D6731F553AF}" type="slidenum">
              <a:rPr lang="en-US" smtClean="0"/>
              <a:pPr/>
              <a:t>‹#›</a:t>
            </a:fld>
            <a:endParaRPr lang="en-US"/>
          </a:p>
        </p:txBody>
      </p:sp>
      <p:sp>
        <p:nvSpPr>
          <p:cNvPr id="5" name="Footer Placeholder 4">
            <a:extLst>
              <a:ext uri="{FF2B5EF4-FFF2-40B4-BE49-F238E27FC236}">
                <a16:creationId xmlns:a16="http://schemas.microsoft.com/office/drawing/2014/main" id="{465E0EA0-6B97-7242-A6B8-AE1F43764C4E}"/>
              </a:ext>
            </a:extLst>
          </p:cNvPr>
          <p:cNvSpPr>
            <a:spLocks noGrp="1"/>
          </p:cNvSpPr>
          <p:nvPr>
            <p:ph type="ftr" sz="quarter" idx="3"/>
          </p:nvPr>
        </p:nvSpPr>
        <p:spPr>
          <a:xfrm>
            <a:off x="5528347" y="4817891"/>
            <a:ext cx="474810" cy="200055"/>
          </a:xfrm>
          <a:prstGeom prst="rect">
            <a:avLst/>
          </a:prstGeom>
        </p:spPr>
        <p:txBody>
          <a:bodyPr vert="horz" wrap="none" lIns="91440" tIns="45720" rIns="91440" bIns="45720" rtlCol="0" anchor="ctr">
            <a:spAutoFit/>
          </a:bodyPr>
          <a:lstStyle>
            <a:lvl1pPr algn="r">
              <a:defRPr sz="700">
                <a:solidFill>
                  <a:schemeClr val="tx1">
                    <a:lumMod val="50000"/>
                    <a:lumOff val="50000"/>
                  </a:schemeClr>
                </a:solidFill>
              </a:defRPr>
            </a:lvl1pPr>
          </a:lstStyle>
          <a:p>
            <a:r>
              <a:rPr lang="en-US" dirty="0"/>
              <a:t>© 2021</a:t>
            </a:r>
          </a:p>
        </p:txBody>
      </p:sp>
    </p:spTree>
    <p:extLst>
      <p:ext uri="{BB962C8B-B14F-4D97-AF65-F5344CB8AC3E}">
        <p14:creationId xmlns:p14="http://schemas.microsoft.com/office/powerpoint/2010/main" val="1418618122"/>
      </p:ext>
    </p:extLst>
  </p:cSld>
  <p:clrMapOvr>
    <a:masterClrMapping/>
  </p:clrMapOvr>
  <p:extLst>
    <p:ext uri="{DCECCB84-F9BA-43D5-87BE-67443E8EF086}">
      <p15:sldGuideLst xmlns:p15="http://schemas.microsoft.com/office/powerpoint/2012/main">
        <p15:guide id="1" orient="horz" pos="1215">
          <p15:clr>
            <a:srgbClr val="FBAE40"/>
          </p15:clr>
        </p15:guide>
        <p15:guide id="2"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umper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59C66D-E8B4-DD4C-B457-F70276869769}"/>
              </a:ext>
            </a:extLst>
          </p:cNvPr>
          <p:cNvSpPr>
            <a:spLocks noGrp="1"/>
          </p:cNvSpPr>
          <p:nvPr>
            <p:ph type="title"/>
          </p:nvPr>
        </p:nvSpPr>
        <p:spPr/>
        <p:txBody>
          <a:bodyPr/>
          <a:lstStyle/>
          <a:p>
            <a:r>
              <a:rPr lang="en-US"/>
              <a:t>Click to edit Master title style</a:t>
            </a:r>
          </a:p>
        </p:txBody>
      </p:sp>
      <p:sp>
        <p:nvSpPr>
          <p:cNvPr id="8" name="Slide Number Placeholder 7">
            <a:extLst>
              <a:ext uri="{FF2B5EF4-FFF2-40B4-BE49-F238E27FC236}">
                <a16:creationId xmlns:a16="http://schemas.microsoft.com/office/drawing/2014/main" id="{7F861B6F-D641-CC46-B466-ACE1DA927939}"/>
              </a:ext>
            </a:extLst>
          </p:cNvPr>
          <p:cNvSpPr>
            <a:spLocks noGrp="1"/>
          </p:cNvSpPr>
          <p:nvPr>
            <p:ph type="sldNum" sz="quarter" idx="11"/>
          </p:nvPr>
        </p:nvSpPr>
        <p:spPr/>
        <p:txBody>
          <a:bodyPr/>
          <a:lstStyle/>
          <a:p>
            <a:fld id="{CDEE2954-54E9-4846-B9AA-9D6731F553AF}" type="slidenum">
              <a:rPr lang="en-US" smtClean="0"/>
              <a:pPr/>
              <a:t>‹#›</a:t>
            </a:fld>
            <a:endParaRPr lang="en-US"/>
          </a:p>
        </p:txBody>
      </p:sp>
      <p:sp>
        <p:nvSpPr>
          <p:cNvPr id="5" name="Footer Placeholder 4">
            <a:extLst>
              <a:ext uri="{FF2B5EF4-FFF2-40B4-BE49-F238E27FC236}">
                <a16:creationId xmlns:a16="http://schemas.microsoft.com/office/drawing/2014/main" id="{734189A5-9C03-3F4C-B339-5B18722173F5}"/>
              </a:ext>
            </a:extLst>
          </p:cNvPr>
          <p:cNvSpPr>
            <a:spLocks noGrp="1"/>
          </p:cNvSpPr>
          <p:nvPr>
            <p:ph type="ftr" sz="quarter" idx="3"/>
          </p:nvPr>
        </p:nvSpPr>
        <p:spPr>
          <a:xfrm>
            <a:off x="5520913" y="4839522"/>
            <a:ext cx="474810" cy="200055"/>
          </a:xfrm>
          <a:prstGeom prst="rect">
            <a:avLst/>
          </a:prstGeom>
        </p:spPr>
        <p:txBody>
          <a:bodyPr vert="horz" wrap="none" lIns="91440" tIns="45720" rIns="91440" bIns="45720" rtlCol="0" anchor="ctr">
            <a:spAutoFit/>
          </a:bodyPr>
          <a:lstStyle>
            <a:lvl1pPr algn="r">
              <a:defRPr sz="700">
                <a:solidFill>
                  <a:schemeClr val="tx1">
                    <a:lumMod val="50000"/>
                    <a:lumOff val="50000"/>
                  </a:schemeClr>
                </a:solidFill>
              </a:defRPr>
            </a:lvl1pPr>
          </a:lstStyle>
          <a:p>
            <a:r>
              <a:rPr lang="en-US" dirty="0"/>
              <a:t>© 2021</a:t>
            </a:r>
          </a:p>
        </p:txBody>
      </p:sp>
    </p:spTree>
    <p:extLst>
      <p:ext uri="{BB962C8B-B14F-4D97-AF65-F5344CB8AC3E}">
        <p14:creationId xmlns:p14="http://schemas.microsoft.com/office/powerpoint/2010/main" val="65661677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mper1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1EC9AA-AE26-F148-8463-419ACF7F42DC}"/>
              </a:ext>
            </a:extLst>
          </p:cNvPr>
          <p:cNvSpPr>
            <a:spLocks noGrp="1"/>
          </p:cNvSpPr>
          <p:nvPr>
            <p:ph type="title"/>
          </p:nvPr>
        </p:nvSpPr>
        <p:spPr/>
        <p:txBody>
          <a:bodyPr/>
          <a:lstStyle/>
          <a:p>
            <a:r>
              <a:rPr lang="en-US"/>
              <a:t>Click to edit Master title style</a:t>
            </a:r>
          </a:p>
        </p:txBody>
      </p:sp>
      <p:sp>
        <p:nvSpPr>
          <p:cNvPr id="8" name="Slide Number Placeholder 7">
            <a:extLst>
              <a:ext uri="{FF2B5EF4-FFF2-40B4-BE49-F238E27FC236}">
                <a16:creationId xmlns:a16="http://schemas.microsoft.com/office/drawing/2014/main" id="{FFFEEA68-94B0-BD4A-8A79-E735F967E39B}"/>
              </a:ext>
            </a:extLst>
          </p:cNvPr>
          <p:cNvSpPr>
            <a:spLocks noGrp="1"/>
          </p:cNvSpPr>
          <p:nvPr>
            <p:ph type="sldNum" sz="quarter" idx="11"/>
          </p:nvPr>
        </p:nvSpPr>
        <p:spPr/>
        <p:txBody>
          <a:bodyPr/>
          <a:lstStyle/>
          <a:p>
            <a:fld id="{CDEE2954-54E9-4846-B9AA-9D6731F553AF}" type="slidenum">
              <a:rPr lang="en-US" smtClean="0"/>
              <a:pPr/>
              <a:t>‹#›</a:t>
            </a:fld>
            <a:endParaRPr lang="en-US"/>
          </a:p>
        </p:txBody>
      </p:sp>
      <p:sp>
        <p:nvSpPr>
          <p:cNvPr id="5" name="Footer Placeholder 4">
            <a:extLst>
              <a:ext uri="{FF2B5EF4-FFF2-40B4-BE49-F238E27FC236}">
                <a16:creationId xmlns:a16="http://schemas.microsoft.com/office/drawing/2014/main" id="{C99028D2-5848-BD46-9427-3F3FA1E609BF}"/>
              </a:ext>
            </a:extLst>
          </p:cNvPr>
          <p:cNvSpPr>
            <a:spLocks noGrp="1"/>
          </p:cNvSpPr>
          <p:nvPr>
            <p:ph type="ftr" sz="quarter" idx="3"/>
          </p:nvPr>
        </p:nvSpPr>
        <p:spPr>
          <a:xfrm>
            <a:off x="5535781" y="4839522"/>
            <a:ext cx="474810" cy="200055"/>
          </a:xfrm>
          <a:prstGeom prst="rect">
            <a:avLst/>
          </a:prstGeom>
        </p:spPr>
        <p:txBody>
          <a:bodyPr vert="horz" wrap="none" lIns="91440" tIns="45720" rIns="91440" bIns="45720" rtlCol="0" anchor="ctr">
            <a:spAutoFit/>
          </a:bodyPr>
          <a:lstStyle>
            <a:lvl1pPr algn="r">
              <a:defRPr sz="700">
                <a:solidFill>
                  <a:schemeClr val="tx1">
                    <a:lumMod val="50000"/>
                    <a:lumOff val="50000"/>
                  </a:schemeClr>
                </a:solidFill>
              </a:defRPr>
            </a:lvl1pPr>
          </a:lstStyle>
          <a:p>
            <a:r>
              <a:rPr lang="en-US" dirty="0"/>
              <a:t>© 2021</a:t>
            </a:r>
          </a:p>
        </p:txBody>
      </p:sp>
    </p:spTree>
    <p:extLst>
      <p:ext uri="{BB962C8B-B14F-4D97-AF65-F5344CB8AC3E}">
        <p14:creationId xmlns:p14="http://schemas.microsoft.com/office/powerpoint/2010/main" val="242798891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_Headline Slide">
  <p:cSld name="01_Headline Slide">
    <p:spTree>
      <p:nvGrpSpPr>
        <p:cNvPr id="1" name="Shape 148"/>
        <p:cNvGrpSpPr/>
        <p:nvPr/>
      </p:nvGrpSpPr>
      <p:grpSpPr>
        <a:xfrm>
          <a:off x="0" y="0"/>
          <a:ext cx="0" cy="0"/>
          <a:chOff x="0" y="0"/>
          <a:chExt cx="0" cy="0"/>
        </a:xfrm>
      </p:grpSpPr>
      <p:sp>
        <p:nvSpPr>
          <p:cNvPr id="149" name="Google Shape;149;p17"/>
          <p:cNvSpPr txBox="1">
            <a:spLocks noGrp="1"/>
          </p:cNvSpPr>
          <p:nvPr>
            <p:ph type="title"/>
          </p:nvPr>
        </p:nvSpPr>
        <p:spPr>
          <a:xfrm>
            <a:off x="421050" y="174589"/>
            <a:ext cx="7330200" cy="265800"/>
          </a:xfrm>
          <a:prstGeom prst="rect">
            <a:avLst/>
          </a:prstGeom>
        </p:spPr>
        <p:txBody>
          <a:bodyPr spcFirstLastPara="1" wrap="square" lIns="0" tIns="91425" rIns="91425" bIns="91425" anchor="ctr" anchorCtr="0">
            <a:noAutofit/>
          </a:bodyPr>
          <a:lstStyle>
            <a:lvl1pPr lvl="0" rtl="0">
              <a:spcBef>
                <a:spcPts val="0"/>
              </a:spcBef>
              <a:spcAft>
                <a:spcPts val="0"/>
              </a:spcAft>
              <a:buNone/>
              <a:defRPr sz="1500">
                <a:solidFill>
                  <a:srgbClr val="000000"/>
                </a:solidFill>
                <a:latin typeface="Arial"/>
                <a:ea typeface="Arial"/>
                <a:cs typeface="Arial"/>
                <a:sym typeface="Arial"/>
              </a:defRPr>
            </a:lvl1pPr>
            <a:lvl2pPr lvl="1" rtl="0">
              <a:spcBef>
                <a:spcPts val="0"/>
              </a:spcBef>
              <a:spcAft>
                <a:spcPts val="0"/>
              </a:spcAft>
              <a:buNone/>
              <a:defRPr sz="1400">
                <a:solidFill>
                  <a:srgbClr val="000000"/>
                </a:solidFill>
                <a:latin typeface="Arial"/>
                <a:ea typeface="Arial"/>
                <a:cs typeface="Arial"/>
                <a:sym typeface="Arial"/>
              </a:defRPr>
            </a:lvl2pPr>
            <a:lvl3pPr lvl="2" rtl="0">
              <a:spcBef>
                <a:spcPts val="0"/>
              </a:spcBef>
              <a:spcAft>
                <a:spcPts val="0"/>
              </a:spcAft>
              <a:buNone/>
              <a:defRPr sz="1400">
                <a:solidFill>
                  <a:srgbClr val="000000"/>
                </a:solidFill>
                <a:latin typeface="Arial"/>
                <a:ea typeface="Arial"/>
                <a:cs typeface="Arial"/>
                <a:sym typeface="Arial"/>
              </a:defRPr>
            </a:lvl3pPr>
            <a:lvl4pPr lvl="3" rtl="0">
              <a:spcBef>
                <a:spcPts val="0"/>
              </a:spcBef>
              <a:spcAft>
                <a:spcPts val="0"/>
              </a:spcAft>
              <a:buNone/>
              <a:defRPr sz="1400">
                <a:solidFill>
                  <a:srgbClr val="000000"/>
                </a:solidFill>
                <a:latin typeface="Arial"/>
                <a:ea typeface="Arial"/>
                <a:cs typeface="Arial"/>
                <a:sym typeface="Arial"/>
              </a:defRPr>
            </a:lvl4pPr>
            <a:lvl5pPr lvl="4" rtl="0">
              <a:spcBef>
                <a:spcPts val="0"/>
              </a:spcBef>
              <a:spcAft>
                <a:spcPts val="0"/>
              </a:spcAft>
              <a:buNone/>
              <a:defRPr sz="1400">
                <a:solidFill>
                  <a:srgbClr val="000000"/>
                </a:solidFill>
                <a:latin typeface="Arial"/>
                <a:ea typeface="Arial"/>
                <a:cs typeface="Arial"/>
                <a:sym typeface="Arial"/>
              </a:defRPr>
            </a:lvl5pPr>
            <a:lvl6pPr lvl="5" rtl="0">
              <a:spcBef>
                <a:spcPts val="0"/>
              </a:spcBef>
              <a:spcAft>
                <a:spcPts val="0"/>
              </a:spcAft>
              <a:buNone/>
              <a:defRPr sz="1400">
                <a:solidFill>
                  <a:srgbClr val="000000"/>
                </a:solidFill>
                <a:latin typeface="Arial"/>
                <a:ea typeface="Arial"/>
                <a:cs typeface="Arial"/>
                <a:sym typeface="Arial"/>
              </a:defRPr>
            </a:lvl6pPr>
            <a:lvl7pPr lvl="6" rtl="0">
              <a:spcBef>
                <a:spcPts val="0"/>
              </a:spcBef>
              <a:spcAft>
                <a:spcPts val="0"/>
              </a:spcAft>
              <a:buNone/>
              <a:defRPr sz="1400">
                <a:solidFill>
                  <a:srgbClr val="000000"/>
                </a:solidFill>
                <a:latin typeface="Arial"/>
                <a:ea typeface="Arial"/>
                <a:cs typeface="Arial"/>
                <a:sym typeface="Arial"/>
              </a:defRPr>
            </a:lvl7pPr>
            <a:lvl8pPr lvl="7" rtl="0">
              <a:spcBef>
                <a:spcPts val="0"/>
              </a:spcBef>
              <a:spcAft>
                <a:spcPts val="0"/>
              </a:spcAft>
              <a:buNone/>
              <a:defRPr sz="1400">
                <a:solidFill>
                  <a:srgbClr val="000000"/>
                </a:solidFill>
                <a:latin typeface="Arial"/>
                <a:ea typeface="Arial"/>
                <a:cs typeface="Arial"/>
                <a:sym typeface="Arial"/>
              </a:defRPr>
            </a:lvl8pPr>
            <a:lvl9pPr lvl="8" rtl="0">
              <a:spcBef>
                <a:spcPts val="0"/>
              </a:spcBef>
              <a:spcAft>
                <a:spcPts val="0"/>
              </a:spcAft>
              <a:buNone/>
              <a:defRPr sz="1400">
                <a:solidFill>
                  <a:srgbClr val="000000"/>
                </a:solidFill>
                <a:latin typeface="Arial"/>
                <a:ea typeface="Arial"/>
                <a:cs typeface="Arial"/>
                <a:sym typeface="Arial"/>
              </a:defRPr>
            </a:lvl9pPr>
          </a:lstStyle>
          <a:p>
            <a:endParaRPr/>
          </a:p>
        </p:txBody>
      </p:sp>
      <p:sp>
        <p:nvSpPr>
          <p:cNvPr id="150" name="Google Shape;150;p17"/>
          <p:cNvSpPr txBox="1">
            <a:spLocks noGrp="1"/>
          </p:cNvSpPr>
          <p:nvPr>
            <p:ph type="subTitle" idx="1"/>
          </p:nvPr>
        </p:nvSpPr>
        <p:spPr>
          <a:xfrm>
            <a:off x="419100" y="497548"/>
            <a:ext cx="8305800" cy="165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None/>
              <a:defRPr sz="1300"/>
            </a:lvl1pPr>
            <a:lvl2pPr lvl="1" rtl="0">
              <a:lnSpc>
                <a:spcPct val="100000"/>
              </a:lnSpc>
              <a:spcBef>
                <a:spcPts val="0"/>
              </a:spcBef>
              <a:spcAft>
                <a:spcPts val="0"/>
              </a:spcAft>
              <a:buNone/>
              <a:defRPr sz="1300"/>
            </a:lvl2pPr>
            <a:lvl3pPr lvl="2" rtl="0">
              <a:lnSpc>
                <a:spcPct val="100000"/>
              </a:lnSpc>
              <a:spcBef>
                <a:spcPts val="0"/>
              </a:spcBef>
              <a:spcAft>
                <a:spcPts val="0"/>
              </a:spcAft>
              <a:buNone/>
              <a:defRPr sz="1300"/>
            </a:lvl3pPr>
            <a:lvl4pPr lvl="3" rtl="0">
              <a:lnSpc>
                <a:spcPct val="100000"/>
              </a:lnSpc>
              <a:spcBef>
                <a:spcPts val="0"/>
              </a:spcBef>
              <a:spcAft>
                <a:spcPts val="0"/>
              </a:spcAft>
              <a:buNone/>
              <a:defRPr sz="1300"/>
            </a:lvl4pPr>
            <a:lvl5pPr lvl="4" rtl="0">
              <a:lnSpc>
                <a:spcPct val="100000"/>
              </a:lnSpc>
              <a:spcBef>
                <a:spcPts val="0"/>
              </a:spcBef>
              <a:spcAft>
                <a:spcPts val="0"/>
              </a:spcAft>
              <a:buNone/>
              <a:defRPr sz="1300"/>
            </a:lvl5pPr>
            <a:lvl6pPr lvl="5" rtl="0">
              <a:lnSpc>
                <a:spcPct val="100000"/>
              </a:lnSpc>
              <a:spcBef>
                <a:spcPts val="0"/>
              </a:spcBef>
              <a:spcAft>
                <a:spcPts val="0"/>
              </a:spcAft>
              <a:buNone/>
              <a:defRPr sz="1300"/>
            </a:lvl6pPr>
            <a:lvl7pPr lvl="6" rtl="0">
              <a:lnSpc>
                <a:spcPct val="100000"/>
              </a:lnSpc>
              <a:spcBef>
                <a:spcPts val="0"/>
              </a:spcBef>
              <a:spcAft>
                <a:spcPts val="0"/>
              </a:spcAft>
              <a:buNone/>
              <a:defRPr sz="1300"/>
            </a:lvl7pPr>
            <a:lvl8pPr lvl="7" rtl="0">
              <a:lnSpc>
                <a:spcPct val="100000"/>
              </a:lnSpc>
              <a:spcBef>
                <a:spcPts val="0"/>
              </a:spcBef>
              <a:spcAft>
                <a:spcPts val="0"/>
              </a:spcAft>
              <a:buNone/>
              <a:defRPr sz="1300"/>
            </a:lvl8pPr>
            <a:lvl9pPr lvl="8" rtl="0">
              <a:lnSpc>
                <a:spcPct val="100000"/>
              </a:lnSpc>
              <a:spcBef>
                <a:spcPts val="0"/>
              </a:spcBef>
              <a:spcAft>
                <a:spcPts val="0"/>
              </a:spcAft>
              <a:buNone/>
              <a:defRPr sz="1300"/>
            </a:lvl9pPr>
          </a:lstStyle>
          <a:p>
            <a:endParaRPr/>
          </a:p>
        </p:txBody>
      </p:sp>
    </p:spTree>
    <p:extLst>
      <p:ext uri="{BB962C8B-B14F-4D97-AF65-F5344CB8AC3E}">
        <p14:creationId xmlns:p14="http://schemas.microsoft.com/office/powerpoint/2010/main" val="1533336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i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384048" y="274320"/>
            <a:ext cx="8385048" cy="307777"/>
          </a:xfrm>
        </p:spPr>
        <p:txBody>
          <a:bodyPr>
            <a:spAutoFit/>
          </a:bodyPr>
          <a:lstStyle>
            <a:lvl1pPr>
              <a:lnSpc>
                <a:spcPct val="100000"/>
              </a:lnSpc>
              <a:defRPr sz="2000" b="1">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895350"/>
            <a:ext cx="8385048" cy="3319272"/>
          </a:xfrm>
        </p:spPr>
        <p:txBody>
          <a:bodyPr/>
          <a:lstStyle>
            <a:lvl1pPr>
              <a:defRPr>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a:xfrm>
            <a:off x="640080" y="4800600"/>
            <a:ext cx="6744232" cy="155448"/>
          </a:xfrm>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    © 2021 Cognizant - Confidential or Trade Secret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a:xfrm>
            <a:off x="384048" y="4800600"/>
            <a:ext cx="228600" cy="155448"/>
          </a:xfrm>
        </p:spPr>
        <p:txBody>
          <a:bodyPr/>
          <a:lstStyle>
            <a:lvl1pPr>
              <a:defRPr>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9" name="Picture 8">
            <a:extLst>
              <a:ext uri="{FF2B5EF4-FFF2-40B4-BE49-F238E27FC236}">
                <a16:creationId xmlns:a16="http://schemas.microsoft.com/office/drawing/2014/main" id="{DCDE3006-3C2F-F84C-A081-B5A7EB14C62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bwMode="black">
          <a:xfrm>
            <a:off x="7485913" y="4780026"/>
            <a:ext cx="1278163" cy="274320"/>
          </a:xfrm>
          <a:prstGeom prst="rect">
            <a:avLst/>
          </a:prstGeom>
        </p:spPr>
      </p:pic>
      <p:cxnSp>
        <p:nvCxnSpPr>
          <p:cNvPr id="8" name="Straight Connector 7">
            <a:extLst>
              <a:ext uri="{FF2B5EF4-FFF2-40B4-BE49-F238E27FC236}">
                <a16:creationId xmlns:a16="http://schemas.microsoft.com/office/drawing/2014/main" id="{CD4DC6B4-A7B2-1948-B033-FC7F81ECAC94}"/>
              </a:ext>
            </a:extLst>
          </p:cNvPr>
          <p:cNvCxnSpPr>
            <a:cxnSpLocks/>
          </p:cNvCxnSpPr>
          <p:nvPr userDrawn="1"/>
        </p:nvCxnSpPr>
        <p:spPr>
          <a:xfrm>
            <a:off x="379926" y="4690872"/>
            <a:ext cx="83841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06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095F9398-C907-BE43-AA6A-7BEFD16C2AD7}"/>
              </a:ext>
            </a:extLst>
          </p:cNvPr>
          <p:cNvSpPr>
            <a:spLocks noGrp="1"/>
          </p:cNvSpPr>
          <p:nvPr>
            <p:ph type="ftr" sz="quarter" idx="12"/>
          </p:nvPr>
        </p:nvSpPr>
        <p:spPr>
          <a:xfrm>
            <a:off x="5545794" y="4855062"/>
            <a:ext cx="474810" cy="200055"/>
          </a:xfrm>
        </p:spPr>
        <p:txBody>
          <a:bodyPr/>
          <a:lstStyle>
            <a:lvl1pPr>
              <a:defRPr>
                <a:solidFill>
                  <a:schemeClr val="tx1">
                    <a:lumMod val="50000"/>
                    <a:lumOff val="50000"/>
                  </a:schemeClr>
                </a:solidFill>
              </a:defRPr>
            </a:lvl1pPr>
          </a:lstStyle>
          <a:p>
            <a:r>
              <a:rPr lang="en-US" dirty="0"/>
              <a:t>© 2021</a:t>
            </a:r>
          </a:p>
        </p:txBody>
      </p:sp>
      <p:sp>
        <p:nvSpPr>
          <p:cNvPr id="6" name="Slide Number Placeholder 5">
            <a:extLst>
              <a:ext uri="{FF2B5EF4-FFF2-40B4-BE49-F238E27FC236}">
                <a16:creationId xmlns:a16="http://schemas.microsoft.com/office/drawing/2014/main" id="{5F585E63-D1BC-7145-9D49-4F85711D9C6B}"/>
              </a:ext>
            </a:extLst>
          </p:cNvPr>
          <p:cNvSpPr>
            <a:spLocks noGrp="1"/>
          </p:cNvSpPr>
          <p:nvPr>
            <p:ph type="sldNum" sz="quarter" idx="13"/>
          </p:nvPr>
        </p:nvSpPr>
        <p:spPr/>
        <p:txBody>
          <a:bodyPr/>
          <a:lstStyle>
            <a:lvl1pPr>
              <a:defRPr>
                <a:solidFill>
                  <a:schemeClr val="tx1">
                    <a:lumMod val="50000"/>
                    <a:lumOff val="50000"/>
                  </a:schemeClr>
                </a:solidFill>
              </a:defRPr>
            </a:lvl1pPr>
          </a:lstStyle>
          <a:p>
            <a:fld id="{CDEE2954-54E9-4846-B9AA-9D6731F553AF}" type="slidenum">
              <a:rPr lang="en-US" smtClean="0"/>
              <a:pPr/>
              <a:t>‹#›</a:t>
            </a:fld>
            <a:endParaRPr lang="en-US"/>
          </a:p>
        </p:txBody>
      </p:sp>
    </p:spTree>
    <p:extLst>
      <p:ext uri="{BB962C8B-B14F-4D97-AF65-F5344CB8AC3E}">
        <p14:creationId xmlns:p14="http://schemas.microsoft.com/office/powerpoint/2010/main" val="132132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4" name="Title 3"/>
          <p:cNvSpPr>
            <a:spLocks noGrp="1"/>
          </p:cNvSpPr>
          <p:nvPr>
            <p:ph type="title"/>
          </p:nvPr>
        </p:nvSpPr>
        <p:spPr>
          <a:xfrm>
            <a:off x="336808" y="303978"/>
            <a:ext cx="8417379" cy="369332"/>
          </a:xfrm>
        </p:spPr>
        <p:txBody>
          <a:bodyPr/>
          <a:lstStyle/>
          <a:p>
            <a:r>
              <a:rPr lang="en-US"/>
              <a:t>Click to edit Master title style</a:t>
            </a:r>
          </a:p>
        </p:txBody>
      </p:sp>
      <p:sp>
        <p:nvSpPr>
          <p:cNvPr id="2" name="Footer Placeholder 1">
            <a:extLst>
              <a:ext uri="{FF2B5EF4-FFF2-40B4-BE49-F238E27FC236}">
                <a16:creationId xmlns:a16="http://schemas.microsoft.com/office/drawing/2014/main" id="{095F9398-C907-BE43-AA6A-7BEFD16C2AD7}"/>
              </a:ext>
            </a:extLst>
          </p:cNvPr>
          <p:cNvSpPr>
            <a:spLocks noGrp="1"/>
          </p:cNvSpPr>
          <p:nvPr>
            <p:ph type="ftr" sz="quarter" idx="12"/>
          </p:nvPr>
        </p:nvSpPr>
        <p:spPr>
          <a:xfrm>
            <a:off x="5506492" y="4846409"/>
            <a:ext cx="474810" cy="200055"/>
          </a:xfrm>
        </p:spPr>
        <p:txBody>
          <a:bodyPr/>
          <a:lstStyle/>
          <a:p>
            <a:r>
              <a:rPr lang="en-US" dirty="0"/>
              <a:t>© 2021</a:t>
            </a:r>
          </a:p>
        </p:txBody>
      </p:sp>
      <p:sp>
        <p:nvSpPr>
          <p:cNvPr id="3" name="Slide Number Placeholder 2">
            <a:extLst>
              <a:ext uri="{FF2B5EF4-FFF2-40B4-BE49-F238E27FC236}">
                <a16:creationId xmlns:a16="http://schemas.microsoft.com/office/drawing/2014/main" id="{B80FFB7A-891A-344A-A8B8-4CCD63D806BC}"/>
              </a:ext>
            </a:extLst>
          </p:cNvPr>
          <p:cNvSpPr>
            <a:spLocks noGrp="1"/>
          </p:cNvSpPr>
          <p:nvPr>
            <p:ph type="sldNum" sz="quarter" idx="13"/>
          </p:nvPr>
        </p:nvSpPr>
        <p:spPr/>
        <p:txBody>
          <a:bodyPr/>
          <a:lstStyle/>
          <a:p>
            <a:fld id="{CDEE2954-54E9-4846-B9AA-9D6731F553AF}" type="slidenum">
              <a:rPr lang="en-US" smtClean="0"/>
              <a:pPr/>
              <a:t>‹#›</a:t>
            </a:fld>
            <a:endParaRPr lang="en-US"/>
          </a:p>
        </p:txBody>
      </p:sp>
      <p:sp>
        <p:nvSpPr>
          <p:cNvPr id="6" name="Text Placeholder 5">
            <a:extLst>
              <a:ext uri="{FF2B5EF4-FFF2-40B4-BE49-F238E27FC236}">
                <a16:creationId xmlns:a16="http://schemas.microsoft.com/office/drawing/2014/main" id="{1F90ADFF-8467-144C-8BA4-055CCF0D7BF3}"/>
              </a:ext>
            </a:extLst>
          </p:cNvPr>
          <p:cNvSpPr>
            <a:spLocks noGrp="1"/>
          </p:cNvSpPr>
          <p:nvPr>
            <p:ph type="body" sz="quarter" idx="14"/>
          </p:nvPr>
        </p:nvSpPr>
        <p:spPr>
          <a:xfrm>
            <a:off x="336807" y="1252538"/>
            <a:ext cx="8446043" cy="109671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178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Sub">
    <p:spTree>
      <p:nvGrpSpPr>
        <p:cNvPr id="1" name=""/>
        <p:cNvGrpSpPr/>
        <p:nvPr/>
      </p:nvGrpSpPr>
      <p:grpSpPr>
        <a:xfrm>
          <a:off x="0" y="0"/>
          <a:ext cx="0" cy="0"/>
          <a:chOff x="0" y="0"/>
          <a:chExt cx="0" cy="0"/>
        </a:xfrm>
      </p:grpSpPr>
      <p:sp>
        <p:nvSpPr>
          <p:cNvPr id="4" name="Title 3"/>
          <p:cNvSpPr>
            <a:spLocks noGrp="1"/>
          </p:cNvSpPr>
          <p:nvPr>
            <p:ph type="title"/>
          </p:nvPr>
        </p:nvSpPr>
        <p:spPr>
          <a:xfrm>
            <a:off x="336808" y="303978"/>
            <a:ext cx="8417379" cy="369332"/>
          </a:xfrm>
        </p:spPr>
        <p:txBody>
          <a:bodyPr/>
          <a:lstStyle/>
          <a:p>
            <a:r>
              <a:rPr lang="en-US"/>
              <a:t>Click to edit Master title style</a:t>
            </a:r>
          </a:p>
        </p:txBody>
      </p:sp>
      <p:sp>
        <p:nvSpPr>
          <p:cNvPr id="3" name="Text Placeholder 2"/>
          <p:cNvSpPr>
            <a:spLocks noGrp="1"/>
          </p:cNvSpPr>
          <p:nvPr>
            <p:ph type="body" sz="quarter" idx="12"/>
          </p:nvPr>
        </p:nvSpPr>
        <p:spPr>
          <a:xfrm>
            <a:off x="336808" y="629266"/>
            <a:ext cx="8388093" cy="261610"/>
          </a:xfrm>
        </p:spPr>
        <p:txBody>
          <a:bodyPr/>
          <a:lstStyle>
            <a:lvl1pPr marL="0" indent="0">
              <a:buNone/>
              <a:defRPr sz="1050" cap="all" spc="100" baseline="0">
                <a:solidFill>
                  <a:schemeClr val="accent3"/>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4FA358F2-D34A-A046-B653-49D168485878}"/>
              </a:ext>
            </a:extLst>
          </p:cNvPr>
          <p:cNvSpPr>
            <a:spLocks noGrp="1"/>
          </p:cNvSpPr>
          <p:nvPr>
            <p:ph type="ftr" sz="quarter" idx="13"/>
          </p:nvPr>
        </p:nvSpPr>
        <p:spPr>
          <a:xfrm>
            <a:off x="5506492" y="4846409"/>
            <a:ext cx="474810" cy="200055"/>
          </a:xfrm>
        </p:spPr>
        <p:txBody>
          <a:bodyPr/>
          <a:lstStyle/>
          <a:p>
            <a:r>
              <a:rPr lang="en-US" dirty="0"/>
              <a:t>© 2021</a:t>
            </a:r>
          </a:p>
        </p:txBody>
      </p:sp>
      <p:sp>
        <p:nvSpPr>
          <p:cNvPr id="5" name="Slide Number Placeholder 4">
            <a:extLst>
              <a:ext uri="{FF2B5EF4-FFF2-40B4-BE49-F238E27FC236}">
                <a16:creationId xmlns:a16="http://schemas.microsoft.com/office/drawing/2014/main" id="{39DF5F0A-0D66-6146-B7E0-ABEDAC356FFE}"/>
              </a:ext>
            </a:extLst>
          </p:cNvPr>
          <p:cNvSpPr>
            <a:spLocks noGrp="1"/>
          </p:cNvSpPr>
          <p:nvPr>
            <p:ph type="sldNum" sz="quarter" idx="14"/>
          </p:nvPr>
        </p:nvSpPr>
        <p:spPr/>
        <p:txBody>
          <a:bodyPr/>
          <a:lstStyle/>
          <a:p>
            <a:fld id="{CDEE2954-54E9-4846-B9AA-9D6731F553AF}" type="slidenum">
              <a:rPr lang="en-US" smtClean="0"/>
              <a:pPr/>
              <a:t>‹#›</a:t>
            </a:fld>
            <a:endParaRPr lang="en-US"/>
          </a:p>
        </p:txBody>
      </p:sp>
    </p:spTree>
    <p:extLst>
      <p:ext uri="{BB962C8B-B14F-4D97-AF65-F5344CB8AC3E}">
        <p14:creationId xmlns:p14="http://schemas.microsoft.com/office/powerpoint/2010/main" val="318951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Top Sub">
    <p:spTree>
      <p:nvGrpSpPr>
        <p:cNvPr id="1" name=""/>
        <p:cNvGrpSpPr/>
        <p:nvPr/>
      </p:nvGrpSpPr>
      <p:grpSpPr>
        <a:xfrm>
          <a:off x="0" y="0"/>
          <a:ext cx="0" cy="0"/>
          <a:chOff x="0" y="0"/>
          <a:chExt cx="0" cy="0"/>
        </a:xfrm>
      </p:grpSpPr>
      <p:sp>
        <p:nvSpPr>
          <p:cNvPr id="4" name="Title 3"/>
          <p:cNvSpPr>
            <a:spLocks noGrp="1"/>
          </p:cNvSpPr>
          <p:nvPr>
            <p:ph type="title"/>
          </p:nvPr>
        </p:nvSpPr>
        <p:spPr>
          <a:xfrm>
            <a:off x="336808" y="386976"/>
            <a:ext cx="8417379" cy="369332"/>
          </a:xfrm>
        </p:spPr>
        <p:txBody>
          <a:bodyPr/>
          <a:lstStyle/>
          <a:p>
            <a:r>
              <a:rPr lang="en-US"/>
              <a:t>Click to edit Master title style</a:t>
            </a:r>
          </a:p>
        </p:txBody>
      </p:sp>
      <p:sp>
        <p:nvSpPr>
          <p:cNvPr id="3" name="Text Placeholder 2"/>
          <p:cNvSpPr>
            <a:spLocks noGrp="1"/>
          </p:cNvSpPr>
          <p:nvPr>
            <p:ph type="body" sz="quarter" idx="12"/>
          </p:nvPr>
        </p:nvSpPr>
        <p:spPr>
          <a:xfrm>
            <a:off x="336808" y="199838"/>
            <a:ext cx="8388093" cy="246221"/>
          </a:xfrm>
        </p:spPr>
        <p:txBody>
          <a:bodyPr/>
          <a:lstStyle>
            <a:lvl1pPr marL="0" indent="0">
              <a:buNone/>
              <a:defRPr sz="1000" cap="all" spc="100" baseline="0">
                <a:solidFill>
                  <a:schemeClr val="accent3"/>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6F0D27AD-49BA-8A40-A3C3-C45B53F48D48}"/>
              </a:ext>
            </a:extLst>
          </p:cNvPr>
          <p:cNvSpPr>
            <a:spLocks noGrp="1"/>
          </p:cNvSpPr>
          <p:nvPr>
            <p:ph type="ftr" sz="quarter" idx="13"/>
          </p:nvPr>
        </p:nvSpPr>
        <p:spPr>
          <a:xfrm>
            <a:off x="5506492" y="4846409"/>
            <a:ext cx="474810" cy="200055"/>
          </a:xfrm>
        </p:spPr>
        <p:txBody>
          <a:bodyPr/>
          <a:lstStyle/>
          <a:p>
            <a:r>
              <a:rPr lang="en-US" dirty="0"/>
              <a:t>© 2021</a:t>
            </a:r>
          </a:p>
        </p:txBody>
      </p:sp>
      <p:sp>
        <p:nvSpPr>
          <p:cNvPr id="5" name="Slide Number Placeholder 4">
            <a:extLst>
              <a:ext uri="{FF2B5EF4-FFF2-40B4-BE49-F238E27FC236}">
                <a16:creationId xmlns:a16="http://schemas.microsoft.com/office/drawing/2014/main" id="{9890EF13-5D19-F245-85BC-7DC10053E604}"/>
              </a:ext>
            </a:extLst>
          </p:cNvPr>
          <p:cNvSpPr>
            <a:spLocks noGrp="1"/>
          </p:cNvSpPr>
          <p:nvPr>
            <p:ph type="sldNum" sz="quarter" idx="14"/>
          </p:nvPr>
        </p:nvSpPr>
        <p:spPr/>
        <p:txBody>
          <a:bodyPr/>
          <a:lstStyle/>
          <a:p>
            <a:fld id="{CDEE2954-54E9-4846-B9AA-9D6731F553AF}" type="slidenum">
              <a:rPr lang="en-US" smtClean="0"/>
              <a:pPr/>
              <a:t>‹#›</a:t>
            </a:fld>
            <a:endParaRPr lang="en-US"/>
          </a:p>
        </p:txBody>
      </p:sp>
    </p:spTree>
    <p:extLst>
      <p:ext uri="{BB962C8B-B14F-4D97-AF65-F5344CB8AC3E}">
        <p14:creationId xmlns:p14="http://schemas.microsoft.com/office/powerpoint/2010/main" val="57015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dark">
    <p:bg>
      <p:bgPr>
        <a:solidFill>
          <a:schemeClr val="tx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Slide Number Placeholder 11">
            <a:extLst>
              <a:ext uri="{FF2B5EF4-FFF2-40B4-BE49-F238E27FC236}">
                <a16:creationId xmlns:a16="http://schemas.microsoft.com/office/drawing/2014/main" id="{7D9D6EC2-F77C-774B-B64F-B7C3B1749625}"/>
              </a:ext>
            </a:extLst>
          </p:cNvPr>
          <p:cNvSpPr>
            <a:spLocks noGrp="1"/>
          </p:cNvSpPr>
          <p:nvPr>
            <p:ph type="sldNum" sz="quarter" idx="4"/>
          </p:nvPr>
        </p:nvSpPr>
        <p:spPr>
          <a:xfrm>
            <a:off x="8728450" y="4810564"/>
            <a:ext cx="295274" cy="200055"/>
          </a:xfrm>
          <a:prstGeom prst="rect">
            <a:avLst/>
          </a:prstGeom>
          <a:ln w="6350">
            <a:noFill/>
          </a:ln>
        </p:spPr>
        <p:txBody>
          <a:bodyPr vert="horz" wrap="none" lIns="91440" tIns="45720" rIns="91440" bIns="45720" rtlCol="0" anchor="ctr">
            <a:spAutoFit/>
          </a:bodyPr>
          <a:lstStyle>
            <a:lvl1pPr algn="l">
              <a:defRPr sz="700">
                <a:solidFill>
                  <a:schemeClr val="bg1"/>
                </a:solidFill>
              </a:defRPr>
            </a:lvl1pPr>
          </a:lstStyle>
          <a:p>
            <a:fld id="{CDEE2954-54E9-4846-B9AA-9D6731F553AF}" type="slidenum">
              <a:rPr lang="en-US" smtClean="0"/>
              <a:pPr/>
              <a:t>‹#›</a:t>
            </a:fld>
            <a:endParaRPr lang="en-US"/>
          </a:p>
        </p:txBody>
      </p:sp>
      <p:grpSp>
        <p:nvGrpSpPr>
          <p:cNvPr id="9" name="Group 8">
            <a:extLst>
              <a:ext uri="{FF2B5EF4-FFF2-40B4-BE49-F238E27FC236}">
                <a16:creationId xmlns:a16="http://schemas.microsoft.com/office/drawing/2014/main" id="{1C6D88CF-F391-2847-A383-64BBC78D71CB}"/>
              </a:ext>
            </a:extLst>
          </p:cNvPr>
          <p:cNvGrpSpPr/>
          <p:nvPr userDrawn="1"/>
        </p:nvGrpSpPr>
        <p:grpSpPr>
          <a:xfrm>
            <a:off x="7803527" y="4823298"/>
            <a:ext cx="924923" cy="174589"/>
            <a:chOff x="7803527" y="4823298"/>
            <a:chExt cx="924923" cy="174589"/>
          </a:xfrm>
        </p:grpSpPr>
        <p:cxnSp>
          <p:nvCxnSpPr>
            <p:cNvPr id="10" name="Straight Connector 9">
              <a:extLst>
                <a:ext uri="{FF2B5EF4-FFF2-40B4-BE49-F238E27FC236}">
                  <a16:creationId xmlns:a16="http://schemas.microsoft.com/office/drawing/2014/main" id="{4E09722B-D5D0-AC4E-8C07-58A2881546D5}"/>
                </a:ext>
              </a:extLst>
            </p:cNvPr>
            <p:cNvCxnSpPr>
              <a:cxnSpLocks/>
            </p:cNvCxnSpPr>
            <p:nvPr userDrawn="1"/>
          </p:nvCxnSpPr>
          <p:spPr>
            <a:xfrm>
              <a:off x="7803527" y="4823298"/>
              <a:ext cx="0" cy="1745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27867E-FBE8-1540-99F1-E28A5F943197}"/>
                </a:ext>
              </a:extLst>
            </p:cNvPr>
            <p:cNvCxnSpPr>
              <a:cxnSpLocks/>
            </p:cNvCxnSpPr>
            <p:nvPr userDrawn="1"/>
          </p:nvCxnSpPr>
          <p:spPr>
            <a:xfrm>
              <a:off x="8728450" y="4823298"/>
              <a:ext cx="0" cy="1745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4535FE-1605-5149-91AF-C90006F4EA6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7964446" y="4846409"/>
              <a:ext cx="603086" cy="128366"/>
            </a:xfrm>
            <a:prstGeom prst="rect">
              <a:avLst/>
            </a:prstGeom>
          </p:spPr>
        </p:pic>
      </p:grpSp>
      <p:sp>
        <p:nvSpPr>
          <p:cNvPr id="13" name="Footer Placeholder 4">
            <a:extLst>
              <a:ext uri="{FF2B5EF4-FFF2-40B4-BE49-F238E27FC236}">
                <a16:creationId xmlns:a16="http://schemas.microsoft.com/office/drawing/2014/main" id="{A819BFE2-9230-BA4A-B61E-0EB93D11AD5E}"/>
              </a:ext>
            </a:extLst>
          </p:cNvPr>
          <p:cNvSpPr>
            <a:spLocks noGrp="1"/>
          </p:cNvSpPr>
          <p:nvPr>
            <p:ph type="ftr" sz="quarter" idx="3"/>
          </p:nvPr>
        </p:nvSpPr>
        <p:spPr>
          <a:xfrm>
            <a:off x="5560475" y="4846849"/>
            <a:ext cx="474810" cy="200055"/>
          </a:xfrm>
          <a:prstGeom prst="rect">
            <a:avLst/>
          </a:prstGeom>
        </p:spPr>
        <p:txBody>
          <a:bodyPr vert="horz" wrap="none" lIns="91440" tIns="45720" rIns="91440" bIns="45720" rtlCol="0" anchor="ctr">
            <a:spAutoFit/>
          </a:bodyPr>
          <a:lstStyle>
            <a:lvl1pPr algn="r">
              <a:defRPr sz="700">
                <a:solidFill>
                  <a:schemeClr val="bg1"/>
                </a:solidFill>
              </a:defRPr>
            </a:lvl1pPr>
          </a:lstStyle>
          <a:p>
            <a:r>
              <a:rPr lang="en-US" dirty="0"/>
              <a:t>© 2021</a:t>
            </a:r>
          </a:p>
        </p:txBody>
      </p:sp>
      <p:sp>
        <p:nvSpPr>
          <p:cNvPr id="2" name="TextBox 1">
            <a:extLst>
              <a:ext uri="{FF2B5EF4-FFF2-40B4-BE49-F238E27FC236}">
                <a16:creationId xmlns:a16="http://schemas.microsoft.com/office/drawing/2014/main" id="{50A08C0A-337D-1E49-BA04-70C2E72F4648}"/>
              </a:ext>
            </a:extLst>
          </p:cNvPr>
          <p:cNvSpPr txBox="1"/>
          <p:nvPr userDrawn="1"/>
        </p:nvSpPr>
        <p:spPr>
          <a:xfrm>
            <a:off x="7225990" y="4029307"/>
            <a:ext cx="0" cy="0"/>
          </a:xfrm>
          <a:prstGeom prst="rect">
            <a:avLst/>
          </a:prstGeom>
          <a:ln w="6350">
            <a:solidFill>
              <a:schemeClr val="bg1">
                <a:lumMod val="75000"/>
              </a:schemeClr>
            </a:solidFill>
          </a:ln>
        </p:spPr>
        <p:txBody>
          <a:bodyPr vert="horz" wrap="none" lIns="0" tIns="27432" rIns="0" bIns="0" rtlCol="0" anchor="ctr">
            <a:noAutofit/>
          </a:bodyPr>
          <a:lstStyle/>
          <a:p>
            <a:pPr marL="0" indent="0" algn="ctr">
              <a:spcBef>
                <a:spcPts val="150"/>
              </a:spcBef>
              <a:spcAft>
                <a:spcPts val="150"/>
              </a:spcAft>
              <a:buNone/>
            </a:pPr>
            <a:endParaRPr lang="en-US" sz="1100" b="1" spc="100" dirty="0">
              <a:solidFill>
                <a:srgbClr val="F95547"/>
              </a:solidFill>
              <a:latin typeface="Avenir Next Demi Bold" charset="0"/>
              <a:ea typeface="Avenir Next Demi Bold" charset="0"/>
              <a:cs typeface="Avenir Next Demi Bold" charset="0"/>
            </a:endParaRPr>
          </a:p>
        </p:txBody>
      </p:sp>
    </p:spTree>
    <p:extLst>
      <p:ext uri="{BB962C8B-B14F-4D97-AF65-F5344CB8AC3E}">
        <p14:creationId xmlns:p14="http://schemas.microsoft.com/office/powerpoint/2010/main" val="348519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plit Screen-1">
    <p:spTree>
      <p:nvGrpSpPr>
        <p:cNvPr id="1" name=""/>
        <p:cNvGrpSpPr/>
        <p:nvPr/>
      </p:nvGrpSpPr>
      <p:grpSpPr>
        <a:xfrm>
          <a:off x="0" y="0"/>
          <a:ext cx="0" cy="0"/>
          <a:chOff x="0" y="0"/>
          <a:chExt cx="0" cy="0"/>
        </a:xfrm>
      </p:grpSpPr>
      <p:pic>
        <p:nvPicPr>
          <p:cNvPr id="3" name="Picture 2" descr="foundry white lines.png"/>
          <p:cNvPicPr>
            <a:picLocks noChangeAspect="1"/>
          </p:cNvPicPr>
          <p:nvPr userDrawn="1"/>
        </p:nvPicPr>
        <p:blipFill rotWithShape="1">
          <a:blip r:embed="rId2" cstate="print">
            <a:alphaModFix amt="20000"/>
            <a:extLst>
              <a:ext uri="{28A0092B-C50C-407E-A947-70E740481C1C}">
                <a14:useLocalDpi xmlns:a14="http://schemas.microsoft.com/office/drawing/2010/main"/>
              </a:ext>
            </a:extLst>
          </a:blip>
          <a:srcRect/>
          <a:stretch/>
        </p:blipFill>
        <p:spPr>
          <a:xfrm>
            <a:off x="0" y="3"/>
            <a:ext cx="3657600" cy="5143501"/>
          </a:xfrm>
          <a:prstGeom prst="rect">
            <a:avLst/>
          </a:prstGeom>
          <a:solidFill>
            <a:schemeClr val="tx1"/>
          </a:solidFill>
        </p:spPr>
      </p:pic>
      <p:sp>
        <p:nvSpPr>
          <p:cNvPr id="9" name="Title 8"/>
          <p:cNvSpPr>
            <a:spLocks noGrp="1"/>
          </p:cNvSpPr>
          <p:nvPr>
            <p:ph type="title"/>
          </p:nvPr>
        </p:nvSpPr>
        <p:spPr>
          <a:xfrm>
            <a:off x="320766" y="1630263"/>
            <a:ext cx="3153816" cy="1588127"/>
          </a:xfrm>
        </p:spPr>
        <p:txBody>
          <a:bodyPr wrap="square" anchor="ctr">
            <a:spAutoFit/>
          </a:bodyPr>
          <a:lstStyle>
            <a:lvl1pPr>
              <a:defRPr sz="3600">
                <a:solidFill>
                  <a:schemeClr val="bg1"/>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191085B0-FAB1-0A4B-8818-04FEDE0AAB21}"/>
              </a:ext>
            </a:extLst>
          </p:cNvPr>
          <p:cNvSpPr>
            <a:spLocks noGrp="1"/>
          </p:cNvSpPr>
          <p:nvPr>
            <p:ph type="ftr" sz="quarter" idx="12"/>
          </p:nvPr>
        </p:nvSpPr>
        <p:spPr>
          <a:xfrm>
            <a:off x="5506492" y="4846409"/>
            <a:ext cx="474810" cy="200055"/>
          </a:xfrm>
        </p:spPr>
        <p:txBody>
          <a:bodyPr/>
          <a:lstStyle/>
          <a:p>
            <a:r>
              <a:rPr lang="en-US" dirty="0"/>
              <a:t>© 2021</a:t>
            </a:r>
          </a:p>
        </p:txBody>
      </p:sp>
      <p:sp>
        <p:nvSpPr>
          <p:cNvPr id="5" name="Slide Number Placeholder 4">
            <a:extLst>
              <a:ext uri="{FF2B5EF4-FFF2-40B4-BE49-F238E27FC236}">
                <a16:creationId xmlns:a16="http://schemas.microsoft.com/office/drawing/2014/main" id="{5F817F76-73A7-E04D-8A00-A2029DF4C0D5}"/>
              </a:ext>
            </a:extLst>
          </p:cNvPr>
          <p:cNvSpPr>
            <a:spLocks noGrp="1"/>
          </p:cNvSpPr>
          <p:nvPr>
            <p:ph type="sldNum" sz="quarter" idx="13"/>
          </p:nvPr>
        </p:nvSpPr>
        <p:spPr/>
        <p:txBody>
          <a:bodyPr/>
          <a:lstStyle/>
          <a:p>
            <a:fld id="{CDEE2954-54E9-4846-B9AA-9D6731F553AF}" type="slidenum">
              <a:rPr lang="en-US" smtClean="0"/>
              <a:pPr/>
              <a:t>‹#›</a:t>
            </a:fld>
            <a:endParaRPr lang="en-US"/>
          </a:p>
        </p:txBody>
      </p:sp>
    </p:spTree>
    <p:extLst>
      <p:ext uri="{BB962C8B-B14F-4D97-AF65-F5344CB8AC3E}">
        <p14:creationId xmlns:p14="http://schemas.microsoft.com/office/powerpoint/2010/main" val="224452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plit Screen-2">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836652E-691E-374C-8CDD-FBA016ADEF58}"/>
              </a:ext>
            </a:extLst>
          </p:cNvPr>
          <p:cNvSpPr/>
          <p:nvPr userDrawn="1"/>
        </p:nvSpPr>
        <p:spPr>
          <a:xfrm>
            <a:off x="0" y="0"/>
            <a:ext cx="3657600" cy="51435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2" name="Picture 11" descr="foundry white lines.png"/>
          <p:cNvPicPr>
            <a:picLocks noChangeAspect="1"/>
          </p:cNvPicPr>
          <p:nvPr/>
        </p:nvPicPr>
        <p:blipFill rotWithShape="1">
          <a:blip r:embed="rId2" cstate="screen">
            <a:alphaModFix amt="20000"/>
            <a:extLst>
              <a:ext uri="{28A0092B-C50C-407E-A947-70E740481C1C}">
                <a14:useLocalDpi xmlns:a14="http://schemas.microsoft.com/office/drawing/2010/main"/>
              </a:ext>
            </a:extLst>
          </a:blip>
          <a:srcRect/>
          <a:stretch/>
        </p:blipFill>
        <p:spPr>
          <a:xfrm>
            <a:off x="3990732" y="3"/>
            <a:ext cx="5153268" cy="5143501"/>
          </a:xfrm>
          <a:prstGeom prst="rect">
            <a:avLst/>
          </a:prstGeom>
        </p:spPr>
      </p:pic>
      <p:sp>
        <p:nvSpPr>
          <p:cNvPr id="2" name="Title 1"/>
          <p:cNvSpPr>
            <a:spLocks noGrp="1"/>
          </p:cNvSpPr>
          <p:nvPr>
            <p:ph type="title" hasCustomPrompt="1"/>
          </p:nvPr>
        </p:nvSpPr>
        <p:spPr>
          <a:xfrm>
            <a:off x="320766" y="1630261"/>
            <a:ext cx="3185621" cy="1588127"/>
          </a:xfrm>
        </p:spPr>
        <p:txBody>
          <a:bodyPr anchor="ctr"/>
          <a:lstStyle>
            <a:lvl1pPr>
              <a:defRPr sz="3600"/>
            </a:lvl1pPr>
          </a:lstStyle>
          <a:p>
            <a:r>
              <a:rPr lang="en-US"/>
              <a:t>Click to edit Master title style </a:t>
            </a:r>
          </a:p>
        </p:txBody>
      </p:sp>
      <p:sp>
        <p:nvSpPr>
          <p:cNvPr id="4" name="Footer Placeholder 3">
            <a:extLst>
              <a:ext uri="{FF2B5EF4-FFF2-40B4-BE49-F238E27FC236}">
                <a16:creationId xmlns:a16="http://schemas.microsoft.com/office/drawing/2014/main" id="{F6FD2057-75D0-C246-8524-BD644CD876EA}"/>
              </a:ext>
            </a:extLst>
          </p:cNvPr>
          <p:cNvSpPr>
            <a:spLocks noGrp="1"/>
          </p:cNvSpPr>
          <p:nvPr>
            <p:ph type="ftr" sz="quarter" idx="11"/>
          </p:nvPr>
        </p:nvSpPr>
        <p:spPr>
          <a:xfrm>
            <a:off x="5506492" y="4846409"/>
            <a:ext cx="474810" cy="200055"/>
          </a:xfrm>
        </p:spPr>
        <p:txBody>
          <a:bodyPr/>
          <a:lstStyle/>
          <a:p>
            <a:r>
              <a:rPr lang="en-US" dirty="0"/>
              <a:t>© 2021</a:t>
            </a:r>
          </a:p>
        </p:txBody>
      </p:sp>
      <p:sp>
        <p:nvSpPr>
          <p:cNvPr id="5" name="Slide Number Placeholder 4">
            <a:extLst>
              <a:ext uri="{FF2B5EF4-FFF2-40B4-BE49-F238E27FC236}">
                <a16:creationId xmlns:a16="http://schemas.microsoft.com/office/drawing/2014/main" id="{AD91316C-97E2-CC4A-A462-2225587F5503}"/>
              </a:ext>
            </a:extLst>
          </p:cNvPr>
          <p:cNvSpPr>
            <a:spLocks noGrp="1"/>
          </p:cNvSpPr>
          <p:nvPr>
            <p:ph type="sldNum" sz="quarter" idx="12"/>
          </p:nvPr>
        </p:nvSpPr>
        <p:spPr/>
        <p:txBody>
          <a:bodyPr/>
          <a:lstStyle/>
          <a:p>
            <a:fld id="{CDEE2954-54E9-4846-B9AA-9D6731F553AF}" type="slidenum">
              <a:rPr lang="en-US" smtClean="0"/>
              <a:pPr/>
              <a:t>‹#›</a:t>
            </a:fld>
            <a:endParaRPr lang="en-US"/>
          </a:p>
        </p:txBody>
      </p:sp>
      <p:pic>
        <p:nvPicPr>
          <p:cNvPr id="19" name="Picture 18">
            <a:extLst>
              <a:ext uri="{FF2B5EF4-FFF2-40B4-BE49-F238E27FC236}">
                <a16:creationId xmlns:a16="http://schemas.microsoft.com/office/drawing/2014/main" id="{10AF56F8-2776-E74F-B5BE-404189CEF82D}"/>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7964446" y="4846409"/>
            <a:ext cx="603086" cy="128366"/>
          </a:xfrm>
          <a:prstGeom prst="rect">
            <a:avLst/>
          </a:prstGeom>
        </p:spPr>
      </p:pic>
    </p:spTree>
    <p:extLst>
      <p:ext uri="{BB962C8B-B14F-4D97-AF65-F5344CB8AC3E}">
        <p14:creationId xmlns:p14="http://schemas.microsoft.com/office/powerpoint/2010/main" val="368419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plit Screen-2">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836652E-691E-374C-8CDD-FBA016ADEF58}"/>
              </a:ext>
            </a:extLst>
          </p:cNvPr>
          <p:cNvSpPr/>
          <p:nvPr userDrawn="1"/>
        </p:nvSpPr>
        <p:spPr>
          <a:xfrm>
            <a:off x="0" y="0"/>
            <a:ext cx="4572000" cy="51435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320766" y="1630261"/>
            <a:ext cx="3185621" cy="1588127"/>
          </a:xfrm>
        </p:spPr>
        <p:txBody>
          <a:bodyPr anchor="ctr"/>
          <a:lstStyle>
            <a:lvl1pPr>
              <a:defRPr sz="3600"/>
            </a:lvl1pPr>
          </a:lstStyle>
          <a:p>
            <a:r>
              <a:rPr lang="en-US"/>
              <a:t>Click to edit Master title style </a:t>
            </a:r>
          </a:p>
        </p:txBody>
      </p:sp>
      <p:sp>
        <p:nvSpPr>
          <p:cNvPr id="18" name="Slide Number Placeholder 11">
            <a:extLst>
              <a:ext uri="{FF2B5EF4-FFF2-40B4-BE49-F238E27FC236}">
                <a16:creationId xmlns:a16="http://schemas.microsoft.com/office/drawing/2014/main" id="{11BDC35D-BAD7-F542-91CA-06D1FAEB7BF7}"/>
              </a:ext>
            </a:extLst>
          </p:cNvPr>
          <p:cNvSpPr>
            <a:spLocks noGrp="1"/>
          </p:cNvSpPr>
          <p:nvPr>
            <p:ph type="sldNum" sz="quarter" idx="4"/>
          </p:nvPr>
        </p:nvSpPr>
        <p:spPr>
          <a:xfrm>
            <a:off x="8728450" y="4810564"/>
            <a:ext cx="295274" cy="200055"/>
          </a:xfrm>
          <a:prstGeom prst="rect">
            <a:avLst/>
          </a:prstGeom>
          <a:ln w="6350">
            <a:noFill/>
          </a:ln>
        </p:spPr>
        <p:txBody>
          <a:bodyPr vert="horz" wrap="none" lIns="91440" tIns="45720" rIns="91440" bIns="45720" rtlCol="0" anchor="ctr">
            <a:spAutoFit/>
          </a:bodyPr>
          <a:lstStyle>
            <a:lvl1pPr algn="l">
              <a:defRPr sz="700">
                <a:solidFill>
                  <a:schemeClr val="bg1"/>
                </a:solidFill>
              </a:defRPr>
            </a:lvl1pPr>
          </a:lstStyle>
          <a:p>
            <a:fld id="{CDEE2954-54E9-4846-B9AA-9D6731F553AF}" type="slidenum">
              <a:rPr lang="en-US" smtClean="0"/>
              <a:pPr/>
              <a:t>‹#›</a:t>
            </a:fld>
            <a:endParaRPr lang="en-US"/>
          </a:p>
        </p:txBody>
      </p:sp>
      <p:grpSp>
        <p:nvGrpSpPr>
          <p:cNvPr id="20" name="Group 19">
            <a:extLst>
              <a:ext uri="{FF2B5EF4-FFF2-40B4-BE49-F238E27FC236}">
                <a16:creationId xmlns:a16="http://schemas.microsoft.com/office/drawing/2014/main" id="{EE2A23DB-DDDE-694B-BE89-A1446CEBD90E}"/>
              </a:ext>
            </a:extLst>
          </p:cNvPr>
          <p:cNvGrpSpPr/>
          <p:nvPr userDrawn="1"/>
        </p:nvGrpSpPr>
        <p:grpSpPr>
          <a:xfrm>
            <a:off x="7803527" y="4823298"/>
            <a:ext cx="924923" cy="174589"/>
            <a:chOff x="7803527" y="4823298"/>
            <a:chExt cx="924923" cy="174589"/>
          </a:xfrm>
        </p:grpSpPr>
        <p:cxnSp>
          <p:nvCxnSpPr>
            <p:cNvPr id="21" name="Straight Connector 20">
              <a:extLst>
                <a:ext uri="{FF2B5EF4-FFF2-40B4-BE49-F238E27FC236}">
                  <a16:creationId xmlns:a16="http://schemas.microsoft.com/office/drawing/2014/main" id="{B3353C02-0EC6-D246-B295-D566961F4D36}"/>
                </a:ext>
              </a:extLst>
            </p:cNvPr>
            <p:cNvCxnSpPr>
              <a:cxnSpLocks/>
            </p:cNvCxnSpPr>
            <p:nvPr userDrawn="1"/>
          </p:nvCxnSpPr>
          <p:spPr>
            <a:xfrm>
              <a:off x="7803527" y="4823298"/>
              <a:ext cx="0" cy="1745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1D37A8-96AC-FB43-B4F0-A784418BB9B1}"/>
                </a:ext>
              </a:extLst>
            </p:cNvPr>
            <p:cNvCxnSpPr>
              <a:cxnSpLocks/>
            </p:cNvCxnSpPr>
            <p:nvPr userDrawn="1"/>
          </p:nvCxnSpPr>
          <p:spPr>
            <a:xfrm>
              <a:off x="8728450" y="4823298"/>
              <a:ext cx="0" cy="1745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5A6D8C9C-FA3D-1B43-89F5-92B43804B8A9}"/>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7964446" y="4846409"/>
              <a:ext cx="603086" cy="128366"/>
            </a:xfrm>
            <a:prstGeom prst="rect">
              <a:avLst/>
            </a:prstGeom>
          </p:spPr>
        </p:pic>
      </p:grpSp>
      <p:sp>
        <p:nvSpPr>
          <p:cNvPr id="24" name="Footer Placeholder 4">
            <a:extLst>
              <a:ext uri="{FF2B5EF4-FFF2-40B4-BE49-F238E27FC236}">
                <a16:creationId xmlns:a16="http://schemas.microsoft.com/office/drawing/2014/main" id="{BD53C790-7DF0-6F4C-BF7A-AF8DF855BC85}"/>
              </a:ext>
            </a:extLst>
          </p:cNvPr>
          <p:cNvSpPr>
            <a:spLocks noGrp="1"/>
          </p:cNvSpPr>
          <p:nvPr>
            <p:ph type="ftr" sz="quarter" idx="3"/>
          </p:nvPr>
        </p:nvSpPr>
        <p:spPr>
          <a:xfrm>
            <a:off x="5514632" y="4837512"/>
            <a:ext cx="474810" cy="200055"/>
          </a:xfrm>
          <a:prstGeom prst="rect">
            <a:avLst/>
          </a:prstGeom>
        </p:spPr>
        <p:txBody>
          <a:bodyPr vert="horz" wrap="none" lIns="91440" tIns="45720" rIns="91440" bIns="45720" rtlCol="0" anchor="ctr">
            <a:spAutoFit/>
          </a:bodyPr>
          <a:lstStyle>
            <a:lvl1pPr algn="r">
              <a:defRPr sz="700">
                <a:solidFill>
                  <a:schemeClr val="tx1">
                    <a:lumMod val="50000"/>
                    <a:lumOff val="50000"/>
                  </a:schemeClr>
                </a:solidFill>
              </a:defRPr>
            </a:lvl1pPr>
          </a:lstStyle>
          <a:p>
            <a:r>
              <a:rPr lang="en-US" dirty="0"/>
              <a:t>© 2021</a:t>
            </a:r>
          </a:p>
        </p:txBody>
      </p:sp>
    </p:spTree>
    <p:extLst>
      <p:ext uri="{BB962C8B-B14F-4D97-AF65-F5344CB8AC3E}">
        <p14:creationId xmlns:p14="http://schemas.microsoft.com/office/powerpoint/2010/main" val="144160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2520" y="303978"/>
            <a:ext cx="8503427" cy="369332"/>
          </a:xfrm>
          <a:prstGeom prst="rect">
            <a:avLst/>
          </a:prstGeom>
        </p:spPr>
        <p:txBody>
          <a:bodyPr vert="horz" wrap="square" lIns="91440" tIns="45720" rIns="91440" bIns="45720" rtlCol="0" anchor="t">
            <a:spAutoFit/>
          </a:bodyPr>
          <a:lstStyle/>
          <a:p>
            <a:r>
              <a:rPr lang="en-US"/>
              <a:t>Click to edit Master title style</a:t>
            </a:r>
          </a:p>
        </p:txBody>
      </p:sp>
      <p:sp>
        <p:nvSpPr>
          <p:cNvPr id="3" name="Text Placeholder 2"/>
          <p:cNvSpPr>
            <a:spLocks noGrp="1"/>
          </p:cNvSpPr>
          <p:nvPr>
            <p:ph type="body" idx="1"/>
          </p:nvPr>
        </p:nvSpPr>
        <p:spPr>
          <a:xfrm>
            <a:off x="322520" y="1100453"/>
            <a:ext cx="8503427" cy="1003608"/>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p:cNvSpPr>
            <a:spLocks noGrp="1"/>
          </p:cNvSpPr>
          <p:nvPr>
            <p:ph type="sldNum" sz="quarter" idx="4"/>
          </p:nvPr>
        </p:nvSpPr>
        <p:spPr>
          <a:xfrm>
            <a:off x="8728450" y="4810564"/>
            <a:ext cx="295274" cy="200055"/>
          </a:xfrm>
          <a:prstGeom prst="rect">
            <a:avLst/>
          </a:prstGeom>
          <a:ln w="6350">
            <a:noFill/>
          </a:ln>
        </p:spPr>
        <p:txBody>
          <a:bodyPr vert="horz" wrap="none" lIns="91440" tIns="45720" rIns="91440" bIns="45720" rtlCol="0" anchor="ctr">
            <a:spAutoFit/>
          </a:bodyPr>
          <a:lstStyle>
            <a:lvl1pPr algn="ctr">
              <a:defRPr sz="700">
                <a:solidFill>
                  <a:schemeClr val="tx1">
                    <a:lumMod val="50000"/>
                    <a:lumOff val="50000"/>
                  </a:schemeClr>
                </a:solidFill>
              </a:defRPr>
            </a:lvl1pPr>
          </a:lstStyle>
          <a:p>
            <a:pPr algn="l"/>
            <a:fld id="{CDEE2954-54E9-4846-B9AA-9D6731F553AF}" type="slidenum">
              <a:rPr lang="en-US" smtClean="0"/>
              <a:pPr algn="l"/>
              <a:t>‹#›</a:t>
            </a:fld>
            <a:endParaRPr lang="en-US"/>
          </a:p>
        </p:txBody>
      </p:sp>
      <p:sp>
        <p:nvSpPr>
          <p:cNvPr id="5" name="Footer Placeholder 4">
            <a:extLst>
              <a:ext uri="{FF2B5EF4-FFF2-40B4-BE49-F238E27FC236}">
                <a16:creationId xmlns:a16="http://schemas.microsoft.com/office/drawing/2014/main" id="{1E322D83-3EAC-0246-8D45-6634C811C197}"/>
              </a:ext>
            </a:extLst>
          </p:cNvPr>
          <p:cNvSpPr>
            <a:spLocks noGrp="1"/>
          </p:cNvSpPr>
          <p:nvPr>
            <p:ph type="ftr" sz="quarter" idx="3"/>
          </p:nvPr>
        </p:nvSpPr>
        <p:spPr>
          <a:xfrm>
            <a:off x="5506492" y="4846409"/>
            <a:ext cx="474810" cy="200055"/>
          </a:xfrm>
          <a:prstGeom prst="rect">
            <a:avLst/>
          </a:prstGeom>
        </p:spPr>
        <p:txBody>
          <a:bodyPr vert="horz" wrap="none" lIns="91440" tIns="45720" rIns="91440" bIns="45720" rtlCol="0" anchor="ctr">
            <a:spAutoFit/>
          </a:bodyPr>
          <a:lstStyle>
            <a:lvl1pPr algn="r">
              <a:defRPr sz="700">
                <a:solidFill>
                  <a:schemeClr val="tx1">
                    <a:lumMod val="50000"/>
                    <a:lumOff val="50000"/>
                  </a:schemeClr>
                </a:solidFill>
              </a:defRPr>
            </a:lvl1pPr>
          </a:lstStyle>
          <a:p>
            <a:r>
              <a:rPr lang="en-US" dirty="0"/>
              <a:t>© 2021</a:t>
            </a:r>
          </a:p>
        </p:txBody>
      </p:sp>
      <p:cxnSp>
        <p:nvCxnSpPr>
          <p:cNvPr id="13" name="Straight Connector 12">
            <a:extLst>
              <a:ext uri="{FF2B5EF4-FFF2-40B4-BE49-F238E27FC236}">
                <a16:creationId xmlns:a16="http://schemas.microsoft.com/office/drawing/2014/main" id="{D9E698D9-319C-7645-8E74-A6EADF54FF14}"/>
              </a:ext>
            </a:extLst>
          </p:cNvPr>
          <p:cNvCxnSpPr>
            <a:cxnSpLocks/>
          </p:cNvCxnSpPr>
          <p:nvPr userDrawn="1"/>
        </p:nvCxnSpPr>
        <p:spPr>
          <a:xfrm>
            <a:off x="7803527" y="4823298"/>
            <a:ext cx="0" cy="1745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7F7779-7499-7E40-AF88-A44B0E1F0774}"/>
              </a:ext>
            </a:extLst>
          </p:cNvPr>
          <p:cNvCxnSpPr>
            <a:cxnSpLocks/>
          </p:cNvCxnSpPr>
          <p:nvPr userDrawn="1"/>
        </p:nvCxnSpPr>
        <p:spPr>
          <a:xfrm>
            <a:off x="6083111" y="4846409"/>
            <a:ext cx="0" cy="1745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D66F58-6BB7-A340-8585-56CB74E0B0A6}"/>
              </a:ext>
            </a:extLst>
          </p:cNvPr>
          <p:cNvCxnSpPr>
            <a:cxnSpLocks/>
          </p:cNvCxnSpPr>
          <p:nvPr userDrawn="1"/>
        </p:nvCxnSpPr>
        <p:spPr>
          <a:xfrm>
            <a:off x="8728450" y="4823298"/>
            <a:ext cx="0" cy="1745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F3FBB06-B07F-4844-ADCD-3FDFFB962B8D}"/>
              </a:ext>
            </a:extLst>
          </p:cNvPr>
          <p:cNvPicPr>
            <a:picLocks noChangeAspect="1"/>
          </p:cNvPicPr>
          <p:nvPr userDrawn="1"/>
        </p:nvPicPr>
        <p:blipFill>
          <a:blip r:embed="rId16" cstate="print">
            <a:extLst>
              <a:ext uri="{28A0092B-C50C-407E-A947-70E740481C1C}">
                <a14:useLocalDpi xmlns:a14="http://schemas.microsoft.com/office/drawing/2010/main"/>
              </a:ext>
            </a:extLst>
          </a:blip>
          <a:srcRect/>
          <a:stretch/>
        </p:blipFill>
        <p:spPr>
          <a:xfrm>
            <a:off x="7964445" y="4846409"/>
            <a:ext cx="603089" cy="128366"/>
          </a:xfrm>
          <a:prstGeom prst="rect">
            <a:avLst/>
          </a:prstGeom>
        </p:spPr>
      </p:pic>
      <p:pic>
        <p:nvPicPr>
          <p:cNvPr id="11" name="Google Shape;941;p124">
            <a:extLst>
              <a:ext uri="{FF2B5EF4-FFF2-40B4-BE49-F238E27FC236}">
                <a16:creationId xmlns:a16="http://schemas.microsoft.com/office/drawing/2014/main" id="{2A9E44F1-8568-B944-9DF6-EF1E329311B3}"/>
              </a:ext>
            </a:extLst>
          </p:cNvPr>
          <p:cNvPicPr preferRelativeResize="0"/>
          <p:nvPr userDrawn="1"/>
        </p:nvPicPr>
        <p:blipFill>
          <a:blip r:embed="rId17">
            <a:alphaModFix/>
          </a:blip>
          <a:stretch>
            <a:fillRect/>
          </a:stretch>
        </p:blipFill>
        <p:spPr>
          <a:xfrm>
            <a:off x="6142219" y="4626945"/>
            <a:ext cx="1580850" cy="567291"/>
          </a:xfrm>
          <a:prstGeom prst="rect">
            <a:avLst/>
          </a:prstGeom>
          <a:noFill/>
          <a:ln>
            <a:noFill/>
          </a:ln>
        </p:spPr>
      </p:pic>
    </p:spTree>
    <p:extLst>
      <p:ext uri="{BB962C8B-B14F-4D97-AF65-F5344CB8AC3E}">
        <p14:creationId xmlns:p14="http://schemas.microsoft.com/office/powerpoint/2010/main" val="257122789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7" r:id="rId6"/>
    <p:sldLayoutId id="2147483718" r:id="rId7"/>
    <p:sldLayoutId id="2147483719" r:id="rId8"/>
    <p:sldLayoutId id="2147483751" r:id="rId9"/>
    <p:sldLayoutId id="2147483752" r:id="rId10"/>
    <p:sldLayoutId id="2147483754" r:id="rId11"/>
    <p:sldLayoutId id="2147483755" r:id="rId12"/>
    <p:sldLayoutId id="2147483756" r:id="rId13"/>
    <p:sldLayoutId id="2147483757" r:id="rId14"/>
  </p:sldLayoutIdLst>
  <p:hf hdr="0" dt="0"/>
  <p:txStyles>
    <p:titleStyle>
      <a:lvl1pPr algn="l" defTabSz="685783" rtl="0" eaLnBrk="1" latinLnBrk="0" hangingPunct="1">
        <a:lnSpc>
          <a:spcPct val="90000"/>
        </a:lnSpc>
        <a:spcBef>
          <a:spcPct val="0"/>
        </a:spcBef>
        <a:buNone/>
        <a:defRPr sz="2000" b="1" i="0" kern="1200" cap="none" spc="-20" baseline="0">
          <a:solidFill>
            <a:schemeClr val="tx1"/>
          </a:solidFill>
          <a:latin typeface="+mn-lt"/>
          <a:ea typeface="Avenir Next" charset="0"/>
          <a:cs typeface="Avenir Next" charset="0"/>
        </a:defRPr>
      </a:lvl1pPr>
    </p:titleStyle>
    <p:bodyStyle>
      <a:lvl1pPr marL="109725" indent="-109725" algn="l" defTabSz="685783" rtl="0" eaLnBrk="1" latinLnBrk="0" hangingPunct="1">
        <a:lnSpc>
          <a:spcPct val="100000"/>
        </a:lnSpc>
        <a:spcBef>
          <a:spcPts val="800"/>
        </a:spcBef>
        <a:spcAft>
          <a:spcPts val="200"/>
        </a:spcAft>
        <a:buClr>
          <a:schemeClr val="accent3"/>
        </a:buClr>
        <a:buSzPct val="120000"/>
        <a:buFont typeface="Arial" panose="020B0604020202020204" pitchFamily="34" charset="0"/>
        <a:buChar char="•"/>
        <a:defRPr sz="1200" b="0" i="0" kern="1200">
          <a:solidFill>
            <a:schemeClr val="tx1">
              <a:lumMod val="75000"/>
              <a:lumOff val="25000"/>
            </a:schemeClr>
          </a:solidFill>
          <a:latin typeface="+mn-lt"/>
          <a:ea typeface="Avenir Next" charset="0"/>
          <a:cs typeface="Avenir Next" charset="0"/>
        </a:defRPr>
      </a:lvl1pPr>
      <a:lvl2pPr marL="246888" indent="-109728" algn="l" defTabSz="685783" rtl="0" eaLnBrk="1" latinLnBrk="0" hangingPunct="1">
        <a:lnSpc>
          <a:spcPct val="90000"/>
        </a:lnSpc>
        <a:spcBef>
          <a:spcPts val="200"/>
        </a:spcBef>
        <a:spcAft>
          <a:spcPts val="200"/>
        </a:spcAft>
        <a:buSzPct val="80000"/>
        <a:buFont typeface="System Font Regular"/>
        <a:buChar char="–"/>
        <a:defRPr sz="1100" b="0" i="0" kern="1200">
          <a:solidFill>
            <a:schemeClr val="tx1">
              <a:lumMod val="65000"/>
              <a:lumOff val="35000"/>
            </a:schemeClr>
          </a:solidFill>
          <a:latin typeface="+mn-lt"/>
          <a:ea typeface="Avenir Next" charset="0"/>
          <a:cs typeface="Avenir Next" charset="0"/>
        </a:defRPr>
      </a:lvl2pPr>
      <a:lvl3pPr marL="457189" indent="-73151" algn="l" defTabSz="685783" rtl="0" eaLnBrk="1" latinLnBrk="0" hangingPunct="1">
        <a:lnSpc>
          <a:spcPct val="90000"/>
        </a:lnSpc>
        <a:spcBef>
          <a:spcPts val="200"/>
        </a:spcBef>
        <a:spcAft>
          <a:spcPts val="200"/>
        </a:spcAft>
        <a:buFont typeface="Arial" panose="020B0604020202020204" pitchFamily="34" charset="0"/>
        <a:buChar char="•"/>
        <a:defRPr sz="1000" b="0" i="1" kern="1200">
          <a:solidFill>
            <a:schemeClr val="tx1">
              <a:lumMod val="50000"/>
              <a:lumOff val="50000"/>
            </a:schemeClr>
          </a:solidFill>
          <a:latin typeface="+mn-lt"/>
          <a:ea typeface="Avenir Next" charset="0"/>
          <a:cs typeface="Avenir Next" charset="0"/>
        </a:defRPr>
      </a:lvl3pPr>
      <a:lvl4pPr marL="640064" indent="-91438" algn="l" defTabSz="685783" rtl="0" eaLnBrk="1" latinLnBrk="0" hangingPunct="1">
        <a:lnSpc>
          <a:spcPct val="90000"/>
        </a:lnSpc>
        <a:spcBef>
          <a:spcPts val="100"/>
        </a:spcBef>
        <a:spcAft>
          <a:spcPts val="200"/>
        </a:spcAft>
        <a:buSzPct val="120000"/>
        <a:buFont typeface="System Font Regular"/>
        <a:buChar char="-"/>
        <a:defRPr sz="900" b="0" i="0" kern="1200">
          <a:solidFill>
            <a:schemeClr val="tx1">
              <a:lumMod val="50000"/>
              <a:lumOff val="50000"/>
            </a:schemeClr>
          </a:solidFill>
          <a:latin typeface="+mn-lt"/>
          <a:ea typeface="Avenir Next" charset="0"/>
          <a:cs typeface="Avenir Next" charset="0"/>
        </a:defRPr>
      </a:lvl4pPr>
      <a:lvl5pPr marL="822940" indent="-73151" algn="l" defTabSz="685783" rtl="0" eaLnBrk="1" latinLnBrk="0" hangingPunct="1">
        <a:lnSpc>
          <a:spcPct val="90000"/>
        </a:lnSpc>
        <a:spcBef>
          <a:spcPts val="100"/>
        </a:spcBef>
        <a:spcAft>
          <a:spcPts val="200"/>
        </a:spcAft>
        <a:buSzPct val="120000"/>
        <a:buFont typeface="System Font Regular"/>
        <a:buChar char="◦"/>
        <a:defRPr sz="900" b="0" i="1" kern="1200">
          <a:solidFill>
            <a:schemeClr val="tx1">
              <a:lumMod val="50000"/>
              <a:lumOff val="50000"/>
            </a:schemeClr>
          </a:solidFill>
          <a:latin typeface="+mn-lt"/>
          <a:ea typeface="Avenir Next" charset="0"/>
          <a:cs typeface="Avenir Next"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1620" userDrawn="1">
          <p15:clr>
            <a:srgbClr val="F26B43"/>
          </p15:clr>
        </p15:guide>
        <p15:guide id="8" pos="264" userDrawn="1">
          <p15:clr>
            <a:srgbClr val="F26B43"/>
          </p15:clr>
        </p15:guide>
        <p15:guide id="9" pos="5496" userDrawn="1">
          <p15:clr>
            <a:srgbClr val="F26B43"/>
          </p15:clr>
        </p15:guide>
        <p15:guide id="10" orient="horz" pos="2964" userDrawn="1">
          <p15:clr>
            <a:srgbClr val="F26B43"/>
          </p15:clr>
        </p15:guide>
        <p15:guide id="11"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7.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emf"/><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emf"/></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2.emf"/><Relationship Id="rId4" Type="http://schemas.openxmlformats.org/officeDocument/2006/relationships/image" Target="../media/image51.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45" y="2762850"/>
            <a:ext cx="6406973" cy="590931"/>
          </a:xfrm>
        </p:spPr>
        <p:txBody>
          <a:bodyPr/>
          <a:lstStyle/>
          <a:p>
            <a:r>
              <a:rPr lang="en-US" dirty="0"/>
              <a:t>HGV’s CHORUS Portfolio</a:t>
            </a:r>
          </a:p>
        </p:txBody>
      </p:sp>
      <p:sp>
        <p:nvSpPr>
          <p:cNvPr id="3" name="Text Placeholder 2"/>
          <p:cNvSpPr>
            <a:spLocks noGrp="1"/>
          </p:cNvSpPr>
          <p:nvPr>
            <p:ph type="body" sz="quarter" idx="10"/>
          </p:nvPr>
        </p:nvSpPr>
        <p:spPr/>
        <p:txBody>
          <a:bodyPr/>
          <a:lstStyle/>
          <a:p>
            <a:r>
              <a:rPr lang="en-US" dirty="0"/>
              <a:t>MARCH 2021</a:t>
            </a:r>
          </a:p>
        </p:txBody>
      </p:sp>
      <p:sp>
        <p:nvSpPr>
          <p:cNvPr id="6" name="Text Placeholder 5">
            <a:extLst>
              <a:ext uri="{FF2B5EF4-FFF2-40B4-BE49-F238E27FC236}">
                <a16:creationId xmlns:a16="http://schemas.microsoft.com/office/drawing/2014/main" id="{582C97AF-5C9F-1447-88D2-7CD88ED4DCBD}"/>
              </a:ext>
            </a:extLst>
          </p:cNvPr>
          <p:cNvSpPr>
            <a:spLocks noGrp="1"/>
          </p:cNvSpPr>
          <p:nvPr>
            <p:ph type="body" sz="quarter" idx="11"/>
          </p:nvPr>
        </p:nvSpPr>
        <p:spPr>
          <a:xfrm>
            <a:off x="687419" y="1812461"/>
            <a:ext cx="8236677" cy="338554"/>
          </a:xfrm>
        </p:spPr>
        <p:txBody>
          <a:bodyPr vert="horz" wrap="square" lIns="91440" tIns="45720" rIns="91440" bIns="45720" rtlCol="0" anchor="t">
            <a:spAutoFit/>
          </a:bodyPr>
          <a:lstStyle/>
          <a:p>
            <a:r>
              <a:rPr lang="en-US" sz="1600" b="1" dirty="0">
                <a:solidFill>
                  <a:schemeClr val="bg1"/>
                </a:solidFill>
              </a:rPr>
              <a:t>COGNIZANT PROPOSAL</a:t>
            </a:r>
          </a:p>
        </p:txBody>
      </p:sp>
      <p:sp>
        <p:nvSpPr>
          <p:cNvPr id="4" name="TextBox 3">
            <a:extLst>
              <a:ext uri="{FF2B5EF4-FFF2-40B4-BE49-F238E27FC236}">
                <a16:creationId xmlns:a16="http://schemas.microsoft.com/office/drawing/2014/main" id="{B5C3DC45-2B7F-8C48-9AC1-4797431FFAAA}"/>
              </a:ext>
            </a:extLst>
          </p:cNvPr>
          <p:cNvSpPr txBox="1"/>
          <p:nvPr/>
        </p:nvSpPr>
        <p:spPr>
          <a:xfrm>
            <a:off x="1876508" y="1113183"/>
            <a:ext cx="0" cy="0"/>
          </a:xfrm>
          <a:prstGeom prst="rect">
            <a:avLst/>
          </a:prstGeom>
          <a:ln w="6350">
            <a:solidFill>
              <a:schemeClr val="bg1">
                <a:lumMod val="75000"/>
              </a:schemeClr>
            </a:solidFill>
          </a:ln>
        </p:spPr>
        <p:txBody>
          <a:bodyPr vert="horz" wrap="none" lIns="0" tIns="27432" rIns="0" bIns="0" rtlCol="0" anchor="ctr">
            <a:noAutofit/>
          </a:bodyPr>
          <a:lstStyle/>
          <a:p>
            <a:pPr marL="0" indent="0" algn="ctr">
              <a:spcBef>
                <a:spcPts val="150"/>
              </a:spcBef>
              <a:spcAft>
                <a:spcPts val="150"/>
              </a:spcAft>
              <a:buNone/>
            </a:pPr>
            <a:endParaRPr lang="en-US" sz="1100" b="1" spc="100" dirty="0">
              <a:solidFill>
                <a:srgbClr val="F95547"/>
              </a:solidFill>
              <a:latin typeface="Avenir Next Demi Bold" charset="0"/>
              <a:ea typeface="Avenir Next Demi Bold" charset="0"/>
              <a:cs typeface="Avenir Next Demi Bold" charset="0"/>
            </a:endParaRPr>
          </a:p>
        </p:txBody>
      </p:sp>
    </p:spTree>
    <p:extLst>
      <p:ext uri="{BB962C8B-B14F-4D97-AF65-F5344CB8AC3E}">
        <p14:creationId xmlns:p14="http://schemas.microsoft.com/office/powerpoint/2010/main" val="354768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52" y="165216"/>
            <a:ext cx="8503427" cy="369332"/>
          </a:xfrm>
        </p:spPr>
        <p:txBody>
          <a:bodyPr/>
          <a:lstStyle/>
          <a:p>
            <a:r>
              <a:rPr lang="en-US" dirty="0"/>
              <a:t>Talent on-boarding process</a:t>
            </a:r>
          </a:p>
        </p:txBody>
      </p:sp>
      <p:sp>
        <p:nvSpPr>
          <p:cNvPr id="3" name="Footer Placeholder 2"/>
          <p:cNvSpPr>
            <a:spLocks noGrp="1"/>
          </p:cNvSpPr>
          <p:nvPr>
            <p:ph type="ftr" sz="quarter" idx="12"/>
          </p:nvPr>
        </p:nvSpPr>
        <p:spPr/>
        <p:txBody>
          <a:bodyPr/>
          <a:lstStyle/>
          <a:p>
            <a:pPr defTabSz="685800">
              <a:defRPr/>
            </a:pPr>
            <a:r>
              <a:rPr lang="en-US" dirty="0">
                <a:solidFill>
                  <a:srgbClr val="000000">
                    <a:lumMod val="50000"/>
                    <a:lumOff val="50000"/>
                  </a:srgbClr>
                </a:solidFill>
                <a:latin typeface="Arial"/>
              </a:rPr>
              <a:t>© 2020</a:t>
            </a:r>
          </a:p>
        </p:txBody>
      </p:sp>
      <p:sp>
        <p:nvSpPr>
          <p:cNvPr id="4" name="Slide Number Placeholder 3"/>
          <p:cNvSpPr>
            <a:spLocks noGrp="1"/>
          </p:cNvSpPr>
          <p:nvPr>
            <p:ph type="sldNum" sz="quarter" idx="13"/>
          </p:nvPr>
        </p:nvSpPr>
        <p:spPr>
          <a:ln w="6350">
            <a:noFill/>
          </a:ln>
        </p:spPr>
        <p:txBody>
          <a:bodyPr vert="horz" wrap="none" lIns="68580" tIns="34290" rIns="68580" bIns="34290" rtlCol="0" anchor="ctr">
            <a:spAutoFit/>
          </a:bodyPr>
          <a:lstStyle/>
          <a:p>
            <a:pPr defTabSz="685800">
              <a:defRPr/>
            </a:pPr>
            <a:fld id="{CDEE2954-54E9-4846-B9AA-9D6731F553AF}" type="slidenum">
              <a:rPr lang="en-US">
                <a:solidFill>
                  <a:srgbClr val="000000">
                    <a:lumMod val="50000"/>
                    <a:lumOff val="50000"/>
                  </a:srgbClr>
                </a:solidFill>
                <a:latin typeface="Arial" panose="020B0604020202020204"/>
              </a:rPr>
              <a:pPr defTabSz="685800">
                <a:defRPr/>
              </a:pPr>
              <a:t>10</a:t>
            </a:fld>
            <a:endParaRPr lang="en-US" dirty="0">
              <a:solidFill>
                <a:srgbClr val="000000">
                  <a:lumMod val="50000"/>
                  <a:lumOff val="50000"/>
                </a:srgbClr>
              </a:solidFill>
              <a:latin typeface="Arial" panose="020B0604020202020204"/>
            </a:endParaRPr>
          </a:p>
        </p:txBody>
      </p:sp>
      <p:sp>
        <p:nvSpPr>
          <p:cNvPr id="44" name="Rectangle 43">
            <a:extLst>
              <a:ext uri="{FF2B5EF4-FFF2-40B4-BE49-F238E27FC236}">
                <a16:creationId xmlns:a16="http://schemas.microsoft.com/office/drawing/2014/main" id="{141A56EF-5E34-5C41-8538-91BAE1456ED8}"/>
              </a:ext>
            </a:extLst>
          </p:cNvPr>
          <p:cNvSpPr/>
          <p:nvPr/>
        </p:nvSpPr>
        <p:spPr>
          <a:xfrm>
            <a:off x="165613" y="2064524"/>
            <a:ext cx="2080532" cy="415498"/>
          </a:xfrm>
          <a:prstGeom prst="rect">
            <a:avLst/>
          </a:prstGeom>
        </p:spPr>
        <p:txBody>
          <a:bodyPr wrap="square">
            <a:spAutoFit/>
          </a:bodyPr>
          <a:lstStyle/>
          <a:p>
            <a:pPr algn="ctr" defTabSz="685800">
              <a:defRPr/>
            </a:pPr>
            <a:r>
              <a:rPr lang="en-US" sz="1050" b="1" dirty="0">
                <a:solidFill>
                  <a:srgbClr val="000000"/>
                </a:solidFill>
                <a:latin typeface="Arial" panose="020B0604020202020204" pitchFamily="34" charset="0"/>
                <a:cs typeface="Arial" panose="020B0604020202020204" pitchFamily="34" charset="0"/>
              </a:rPr>
              <a:t>Pool of available </a:t>
            </a:r>
          </a:p>
          <a:p>
            <a:pPr algn="ctr" defTabSz="685800">
              <a:defRPr/>
            </a:pPr>
            <a:r>
              <a:rPr lang="en-US" sz="1050" b="1" dirty="0">
                <a:solidFill>
                  <a:srgbClr val="000000"/>
                </a:solidFill>
                <a:latin typeface="Arial" panose="020B0604020202020204" pitchFamily="34" charset="0"/>
                <a:cs typeface="Arial" panose="020B0604020202020204" pitchFamily="34" charset="0"/>
              </a:rPr>
              <a:t>engineers </a:t>
            </a:r>
          </a:p>
        </p:txBody>
      </p:sp>
      <p:cxnSp>
        <p:nvCxnSpPr>
          <p:cNvPr id="50" name="Straight Connector 49"/>
          <p:cNvCxnSpPr/>
          <p:nvPr/>
        </p:nvCxnSpPr>
        <p:spPr bwMode="auto">
          <a:xfrm flipV="1">
            <a:off x="1905742" y="1921312"/>
            <a:ext cx="977100" cy="0"/>
          </a:xfrm>
          <a:prstGeom prst="line">
            <a:avLst/>
          </a:prstGeom>
          <a:solidFill>
            <a:srgbClr val="4F81BD"/>
          </a:solidFill>
          <a:ln w="9525" cap="flat" cmpd="sng" algn="ctr">
            <a:solidFill>
              <a:sysClr val="windowText" lastClr="000000"/>
            </a:solidFill>
            <a:prstDash val="solid"/>
            <a:round/>
            <a:headEnd type="none" w="med" len="med"/>
            <a:tailEnd type="triangle" w="med" len="med"/>
          </a:ln>
          <a:effectLst/>
        </p:spPr>
      </p:cxnSp>
      <p:sp>
        <p:nvSpPr>
          <p:cNvPr id="51" name="Rectangle 50">
            <a:extLst>
              <a:ext uri="{FF2B5EF4-FFF2-40B4-BE49-F238E27FC236}">
                <a16:creationId xmlns:a16="http://schemas.microsoft.com/office/drawing/2014/main" id="{141A56EF-5E34-5C41-8538-91BAE1456ED8}"/>
              </a:ext>
            </a:extLst>
          </p:cNvPr>
          <p:cNvSpPr/>
          <p:nvPr/>
        </p:nvSpPr>
        <p:spPr>
          <a:xfrm>
            <a:off x="1613410" y="1432187"/>
            <a:ext cx="1477087" cy="507831"/>
          </a:xfrm>
          <a:prstGeom prst="rect">
            <a:avLst/>
          </a:prstGeom>
        </p:spPr>
        <p:txBody>
          <a:bodyPr wrap="square">
            <a:spAutoFit/>
          </a:bodyPr>
          <a:lstStyle/>
          <a:p>
            <a:pPr algn="ctr" defTabSz="685800">
              <a:defRPr/>
            </a:pPr>
            <a:r>
              <a:rPr lang="en-US" sz="900" b="1" dirty="0">
                <a:solidFill>
                  <a:srgbClr val="000000"/>
                </a:solidFill>
                <a:latin typeface="Arial" panose="020B0604020202020204" pitchFamily="34" charset="0"/>
                <a:cs typeface="Arial" panose="020B0604020202020204" pitchFamily="34" charset="0"/>
              </a:rPr>
              <a:t>Intimation to join </a:t>
            </a:r>
          </a:p>
          <a:p>
            <a:pPr algn="ctr" defTabSz="685800">
              <a:defRPr/>
            </a:pPr>
            <a:r>
              <a:rPr lang="en-US" sz="900" b="1" dirty="0">
                <a:solidFill>
                  <a:srgbClr val="000000"/>
                </a:solidFill>
                <a:latin typeface="Arial" panose="020B0604020202020204" pitchFamily="34" charset="0"/>
                <a:cs typeface="Arial" panose="020B0604020202020204" pitchFamily="34" charset="0"/>
              </a:rPr>
              <a:t>HGV </a:t>
            </a:r>
          </a:p>
          <a:p>
            <a:pPr algn="ctr" defTabSz="685800">
              <a:defRPr/>
            </a:pPr>
            <a:r>
              <a:rPr lang="en-US" sz="900" b="1" dirty="0">
                <a:solidFill>
                  <a:srgbClr val="000000"/>
                </a:solidFill>
                <a:latin typeface="Arial" panose="020B0604020202020204" pitchFamily="34" charset="0"/>
                <a:cs typeface="Arial" panose="020B0604020202020204" pitchFamily="34" charset="0"/>
              </a:rPr>
              <a:t>CHORUS </a:t>
            </a:r>
          </a:p>
        </p:txBody>
      </p:sp>
      <p:sp>
        <p:nvSpPr>
          <p:cNvPr id="52" name="Rectangle 51">
            <a:extLst>
              <a:ext uri="{FF2B5EF4-FFF2-40B4-BE49-F238E27FC236}">
                <a16:creationId xmlns:a16="http://schemas.microsoft.com/office/drawing/2014/main" id="{141A56EF-5E34-5C41-8538-91BAE1456ED8}"/>
              </a:ext>
            </a:extLst>
          </p:cNvPr>
          <p:cNvSpPr/>
          <p:nvPr/>
        </p:nvSpPr>
        <p:spPr>
          <a:xfrm>
            <a:off x="2580322" y="2119309"/>
            <a:ext cx="1770143" cy="577081"/>
          </a:xfrm>
          <a:prstGeom prst="rect">
            <a:avLst/>
          </a:prstGeom>
        </p:spPr>
        <p:txBody>
          <a:bodyPr wrap="square">
            <a:spAutoFit/>
          </a:bodyPr>
          <a:lstStyle/>
          <a:p>
            <a:pPr algn="ctr" defTabSz="685800">
              <a:defRPr/>
            </a:pPr>
            <a:r>
              <a:rPr lang="en-US" sz="1050" b="1" dirty="0">
                <a:solidFill>
                  <a:srgbClr val="000000"/>
                </a:solidFill>
                <a:latin typeface="Arial" panose="020B0604020202020204" pitchFamily="34" charset="0"/>
                <a:cs typeface="Arial" panose="020B0604020202020204" pitchFamily="34" charset="0"/>
              </a:rPr>
              <a:t>Engineers identified based on skills and experience</a:t>
            </a:r>
          </a:p>
        </p:txBody>
      </p:sp>
      <p:cxnSp>
        <p:nvCxnSpPr>
          <p:cNvPr id="60" name="Straight Connector 59"/>
          <p:cNvCxnSpPr/>
          <p:nvPr/>
        </p:nvCxnSpPr>
        <p:spPr bwMode="auto">
          <a:xfrm flipV="1">
            <a:off x="3917925" y="1920251"/>
            <a:ext cx="977100" cy="0"/>
          </a:xfrm>
          <a:prstGeom prst="line">
            <a:avLst/>
          </a:prstGeom>
          <a:solidFill>
            <a:srgbClr val="4F81BD"/>
          </a:solidFill>
          <a:ln w="9525" cap="flat" cmpd="sng" algn="ctr">
            <a:solidFill>
              <a:sysClr val="windowText" lastClr="000000"/>
            </a:solidFill>
            <a:prstDash val="solid"/>
            <a:round/>
            <a:headEnd type="none" w="med" len="med"/>
            <a:tailEnd type="triangle" w="med" len="med"/>
          </a:ln>
          <a:effectLst/>
        </p:spPr>
      </p:cxnSp>
      <p:sp>
        <p:nvSpPr>
          <p:cNvPr id="61" name="Rectangle 60">
            <a:extLst>
              <a:ext uri="{FF2B5EF4-FFF2-40B4-BE49-F238E27FC236}">
                <a16:creationId xmlns:a16="http://schemas.microsoft.com/office/drawing/2014/main" id="{141A56EF-5E34-5C41-8538-91BAE1456ED8}"/>
              </a:ext>
            </a:extLst>
          </p:cNvPr>
          <p:cNvSpPr/>
          <p:nvPr/>
        </p:nvSpPr>
        <p:spPr>
          <a:xfrm>
            <a:off x="6572533" y="1570268"/>
            <a:ext cx="1669681" cy="369332"/>
          </a:xfrm>
          <a:prstGeom prst="rect">
            <a:avLst/>
          </a:prstGeom>
        </p:spPr>
        <p:txBody>
          <a:bodyPr wrap="square">
            <a:spAutoFit/>
          </a:bodyPr>
          <a:lstStyle/>
          <a:p>
            <a:pPr algn="ctr" defTabSz="685800">
              <a:defRPr/>
            </a:pPr>
            <a:r>
              <a:rPr lang="en-US" sz="900" b="1" dirty="0">
                <a:solidFill>
                  <a:srgbClr val="000000"/>
                </a:solidFill>
                <a:latin typeface="Arial" panose="020B0604020202020204" pitchFamily="34" charset="0"/>
                <a:cs typeface="Arial" panose="020B0604020202020204" pitchFamily="34" charset="0"/>
              </a:rPr>
              <a:t>Going through Timeshare </a:t>
            </a:r>
          </a:p>
          <a:p>
            <a:pPr algn="ctr" defTabSz="685800">
              <a:defRPr/>
            </a:pPr>
            <a:r>
              <a:rPr lang="en-US" sz="900" b="1" dirty="0">
                <a:solidFill>
                  <a:srgbClr val="000000"/>
                </a:solidFill>
                <a:latin typeface="Arial" panose="020B0604020202020204" pitchFamily="34" charset="0"/>
                <a:cs typeface="Arial" panose="020B0604020202020204" pitchFamily="34" charset="0"/>
              </a:rPr>
              <a:t>boot camp</a:t>
            </a:r>
          </a:p>
        </p:txBody>
      </p:sp>
      <p:grpSp>
        <p:nvGrpSpPr>
          <p:cNvPr id="62" name="Group 21"/>
          <p:cNvGrpSpPr>
            <a:grpSpLocks/>
          </p:cNvGrpSpPr>
          <p:nvPr/>
        </p:nvGrpSpPr>
        <p:grpSpPr bwMode="auto">
          <a:xfrm>
            <a:off x="5266911" y="1407532"/>
            <a:ext cx="821068" cy="555855"/>
            <a:chOff x="500062" y="3003550"/>
            <a:chExt cx="1404938" cy="896938"/>
          </a:xfrm>
        </p:grpSpPr>
        <p:pic>
          <p:nvPicPr>
            <p:cNvPr id="63" name="Picture 50" descr="XP PPL10"/>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77925" y="3003550"/>
              <a:ext cx="3508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51" descr="XP PPL06"/>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287462" y="3200400"/>
              <a:ext cx="350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52" descr="XP PPL01"/>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38212" y="3003550"/>
              <a:ext cx="349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53" descr="XP PPL03"/>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47750" y="3200400"/>
              <a:ext cx="3492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54" descr="XP PPL04"/>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28675" y="3200400"/>
              <a:ext cx="3492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55" descr="XP PPL07"/>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57287" y="3375025"/>
              <a:ext cx="3492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56" descr="XP PPL12"/>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15987" y="3375025"/>
              <a:ext cx="3508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57" descr="XP PPL05"/>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54050" y="3375025"/>
              <a:ext cx="3492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58" descr="XP PPL08"/>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397000" y="3375025"/>
              <a:ext cx="3508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59" descr="XP PPL09"/>
            <p:cNvPicPr>
              <a:picLocks noChangeAspect="1" noChangeArrowheads="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62000" y="3551238"/>
              <a:ext cx="3508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60" descr="XP PPL10"/>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25525" y="3551238"/>
              <a:ext cx="3508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61" descr="XP PPL11"/>
            <p:cNvPicPr>
              <a:picLocks noChangeAspect="1" noChangeArrowheads="1"/>
            </p:cNvPicPr>
            <p:nvPr/>
          </p:nvPicPr>
          <p:blipFill>
            <a:blip r:embed="rId1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554162" y="3551238"/>
              <a:ext cx="3508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62" descr="XP PPL13"/>
            <p:cNvPicPr>
              <a:picLocks noChangeAspect="1" noChangeArrowheads="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287462" y="3551238"/>
              <a:ext cx="3508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63" descr="XP PPL14"/>
            <p:cNvPicPr>
              <a:picLocks noChangeAspect="1" noChangeArrowheads="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00062" y="3551238"/>
              <a:ext cx="3508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6" name="Rectangle 95">
            <a:extLst>
              <a:ext uri="{FF2B5EF4-FFF2-40B4-BE49-F238E27FC236}">
                <a16:creationId xmlns:a16="http://schemas.microsoft.com/office/drawing/2014/main" id="{141A56EF-5E34-5C41-8538-91BAE1456ED8}"/>
              </a:ext>
            </a:extLst>
          </p:cNvPr>
          <p:cNvSpPr/>
          <p:nvPr/>
        </p:nvSpPr>
        <p:spPr>
          <a:xfrm>
            <a:off x="4684642" y="2009114"/>
            <a:ext cx="2265707" cy="253916"/>
          </a:xfrm>
          <a:prstGeom prst="rect">
            <a:avLst/>
          </a:prstGeom>
        </p:spPr>
        <p:txBody>
          <a:bodyPr wrap="square">
            <a:spAutoFit/>
          </a:bodyPr>
          <a:lstStyle/>
          <a:p>
            <a:pPr algn="ctr" defTabSz="685800">
              <a:defRPr/>
            </a:pPr>
            <a:r>
              <a:rPr lang="en-US" sz="1050" b="1" dirty="0">
                <a:solidFill>
                  <a:srgbClr val="000000"/>
                </a:solidFill>
                <a:latin typeface="Arial" panose="020B0604020202020204" pitchFamily="34" charset="0"/>
                <a:cs typeface="Arial" panose="020B0604020202020204" pitchFamily="34" charset="0"/>
              </a:rPr>
              <a:t>Pool of Skilled Engineers</a:t>
            </a:r>
          </a:p>
        </p:txBody>
      </p:sp>
      <p:sp>
        <p:nvSpPr>
          <p:cNvPr id="97" name="Rectangle 96">
            <a:extLst>
              <a:ext uri="{FF2B5EF4-FFF2-40B4-BE49-F238E27FC236}">
                <a16:creationId xmlns:a16="http://schemas.microsoft.com/office/drawing/2014/main" id="{141A56EF-5E34-5C41-8538-91BAE1456ED8}"/>
              </a:ext>
            </a:extLst>
          </p:cNvPr>
          <p:cNvSpPr/>
          <p:nvPr/>
        </p:nvSpPr>
        <p:spPr>
          <a:xfrm>
            <a:off x="4760193" y="2344570"/>
            <a:ext cx="3506147" cy="979564"/>
          </a:xfrm>
          <a:prstGeom prst="rect">
            <a:avLst/>
          </a:prstGeom>
        </p:spPr>
        <p:txBody>
          <a:bodyPr wrap="square">
            <a:spAutoFit/>
          </a:bodyPr>
          <a:lstStyle/>
          <a:p>
            <a:pPr marL="214313" indent="-214313" defTabSz="685800">
              <a:buFont typeface="Arial" panose="020B0604020202020204" pitchFamily="34" charset="0"/>
              <a:buChar char="•"/>
              <a:defRPr/>
            </a:pPr>
            <a:endParaRPr lang="en-US" sz="788" b="1" dirty="0">
              <a:solidFill>
                <a:srgbClr val="000000"/>
              </a:solidFill>
              <a:latin typeface="Arial" panose="020B0604020202020204" pitchFamily="34" charset="0"/>
              <a:cs typeface="Arial" panose="020B0604020202020204" pitchFamily="34" charset="0"/>
            </a:endParaRPr>
          </a:p>
          <a:p>
            <a:pPr marL="214313" indent="-214313" defTabSz="685800">
              <a:buFont typeface="Arial" panose="020B0604020202020204" pitchFamily="34" charset="0"/>
              <a:buChar char="•"/>
              <a:defRPr/>
            </a:pPr>
            <a:r>
              <a:rPr lang="en-US" sz="788" b="1" dirty="0">
                <a:solidFill>
                  <a:srgbClr val="000000"/>
                </a:solidFill>
                <a:latin typeface="Arial" panose="020B0604020202020204" pitchFamily="34" charset="0"/>
                <a:cs typeface="Arial" panose="020B0604020202020204" pitchFamily="34" charset="0"/>
              </a:rPr>
              <a:t>Timeshare Domain knowledge </a:t>
            </a:r>
            <a:r>
              <a:rPr lang="en-US" sz="788" b="1" dirty="0">
                <a:solidFill>
                  <a:srgbClr val="000000">
                    <a:lumMod val="50000"/>
                    <a:lumOff val="50000"/>
                  </a:srgbClr>
                </a:solidFill>
                <a:latin typeface="Arial" panose="020B0604020202020204" pitchFamily="34" charset="0"/>
                <a:cs typeface="Arial" panose="020B0604020202020204" pitchFamily="34" charset="0"/>
              </a:rPr>
              <a:t> through boot camp</a:t>
            </a:r>
          </a:p>
          <a:p>
            <a:pPr marL="214313" indent="-214313" defTabSz="685800">
              <a:buFont typeface="Arial" panose="020B0604020202020204" pitchFamily="34" charset="0"/>
              <a:buChar char="•"/>
              <a:defRPr/>
            </a:pPr>
            <a:endParaRPr lang="en-US" sz="788" b="1" dirty="0">
              <a:solidFill>
                <a:srgbClr val="000000"/>
              </a:solidFill>
              <a:latin typeface="Arial" panose="020B0604020202020204" pitchFamily="34" charset="0"/>
              <a:cs typeface="Arial" panose="020B0604020202020204" pitchFamily="34" charset="0"/>
            </a:endParaRPr>
          </a:p>
          <a:p>
            <a:pPr marL="214313" indent="-214313" defTabSz="685800">
              <a:buFont typeface="Arial" panose="020B0604020202020204" pitchFamily="34" charset="0"/>
              <a:buChar char="•"/>
              <a:defRPr/>
            </a:pPr>
            <a:r>
              <a:rPr lang="en-GB" sz="788" b="1" dirty="0">
                <a:solidFill>
                  <a:srgbClr val="445468">
                    <a:lumMod val="50000"/>
                  </a:srgbClr>
                </a:solidFill>
                <a:latin typeface="Arial" panose="020B0604020202020204" pitchFamily="34" charset="0"/>
                <a:ea typeface="Calibri" panose="020F0502020204030204" pitchFamily="34" charset="0"/>
              </a:rPr>
              <a:t>HGV process knowledge such as </a:t>
            </a:r>
            <a:r>
              <a:rPr lang="en-US" sz="788" b="1" dirty="0">
                <a:solidFill>
                  <a:srgbClr val="000000">
                    <a:lumMod val="50000"/>
                    <a:lumOff val="50000"/>
                  </a:srgbClr>
                </a:solidFill>
                <a:latin typeface="Arial" panose="020B0604020202020204" pitchFamily="34" charset="0"/>
                <a:cs typeface="Arial" panose="020B0604020202020204" pitchFamily="34" charset="0"/>
              </a:rPr>
              <a:t> HGVC DevOps Processes </a:t>
            </a:r>
          </a:p>
          <a:p>
            <a:pPr defTabSz="685800">
              <a:spcAft>
                <a:spcPts val="300"/>
              </a:spcAft>
              <a:defRPr/>
            </a:pPr>
            <a:endParaRPr lang="en-US" sz="788" b="1" dirty="0">
              <a:solidFill>
                <a:srgbClr val="000000">
                  <a:lumMod val="50000"/>
                  <a:lumOff val="50000"/>
                </a:srgbClr>
              </a:solidFill>
              <a:latin typeface="Arial" panose="020B0604020202020204" pitchFamily="34" charset="0"/>
              <a:cs typeface="Arial" panose="020B0604020202020204" pitchFamily="34" charset="0"/>
            </a:endParaRPr>
          </a:p>
          <a:p>
            <a:pPr marL="214313" indent="-214313" defTabSz="685800">
              <a:buFont typeface="Arial" panose="020B0604020202020204" pitchFamily="34" charset="0"/>
              <a:buChar char="•"/>
              <a:defRPr/>
            </a:pPr>
            <a:r>
              <a:rPr lang="en-US" sz="788" b="1" dirty="0">
                <a:solidFill>
                  <a:srgbClr val="000000"/>
                </a:solidFill>
                <a:latin typeface="Arial" panose="020B0604020202020204" pitchFamily="34" charset="0"/>
                <a:cs typeface="Arial" panose="020B0604020202020204" pitchFamily="34" charset="0"/>
              </a:rPr>
              <a:t>HGV System knowledge </a:t>
            </a:r>
            <a:r>
              <a:rPr lang="en-US" sz="788" b="1" dirty="0">
                <a:solidFill>
                  <a:srgbClr val="000000">
                    <a:lumMod val="50000"/>
                    <a:lumOff val="50000"/>
                  </a:srgbClr>
                </a:solidFill>
                <a:latin typeface="Arial" panose="020B0604020202020204" pitchFamily="34" charset="0"/>
                <a:cs typeface="Arial" panose="020B0604020202020204" pitchFamily="34" charset="0"/>
              </a:rPr>
              <a:t>technical and functional </a:t>
            </a:r>
          </a:p>
          <a:p>
            <a:pPr marL="214313" indent="-214313" defTabSz="685800">
              <a:buFont typeface="Arial" panose="020B0604020202020204" pitchFamily="34" charset="0"/>
              <a:buChar char="•"/>
              <a:defRPr/>
            </a:pPr>
            <a:endParaRPr lang="en-US" sz="788" b="1" dirty="0">
              <a:solidFill>
                <a:srgbClr val="000000">
                  <a:lumMod val="50000"/>
                  <a:lumOff val="50000"/>
                </a:srgbClr>
              </a:solidFill>
              <a:latin typeface="Arial" panose="020B0604020202020204" pitchFamily="34" charset="0"/>
              <a:cs typeface="Arial" panose="020B0604020202020204" pitchFamily="34" charset="0"/>
            </a:endParaRPr>
          </a:p>
        </p:txBody>
      </p:sp>
      <p:cxnSp>
        <p:nvCxnSpPr>
          <p:cNvPr id="98" name="Straight Connector 97"/>
          <p:cNvCxnSpPr/>
          <p:nvPr/>
        </p:nvCxnSpPr>
        <p:spPr>
          <a:xfrm>
            <a:off x="6515100" y="1750944"/>
            <a:ext cx="205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570489" y="1761738"/>
            <a:ext cx="0" cy="2277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7556047" y="4028522"/>
            <a:ext cx="1004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141A56EF-5E34-5C41-8538-91BAE1456ED8}"/>
              </a:ext>
            </a:extLst>
          </p:cNvPr>
          <p:cNvSpPr/>
          <p:nvPr/>
        </p:nvSpPr>
        <p:spPr>
          <a:xfrm>
            <a:off x="3682842" y="1478364"/>
            <a:ext cx="1566475" cy="369332"/>
          </a:xfrm>
          <a:prstGeom prst="rect">
            <a:avLst/>
          </a:prstGeom>
        </p:spPr>
        <p:txBody>
          <a:bodyPr wrap="square">
            <a:spAutoFit/>
          </a:bodyPr>
          <a:lstStyle/>
          <a:p>
            <a:pPr algn="ctr" defTabSz="685800">
              <a:defRPr/>
            </a:pPr>
            <a:r>
              <a:rPr lang="en-US" sz="900" b="1" dirty="0">
                <a:solidFill>
                  <a:srgbClr val="000000"/>
                </a:solidFill>
                <a:latin typeface="Arial" panose="020B0604020202020204" pitchFamily="34" charset="0"/>
                <a:cs typeface="Arial" panose="020B0604020202020204" pitchFamily="34" charset="0"/>
              </a:rPr>
              <a:t>Intimation to onboard required engineer(s)</a:t>
            </a:r>
          </a:p>
        </p:txBody>
      </p:sp>
      <p:pic>
        <p:nvPicPr>
          <p:cNvPr id="102" name="Picture 50" descr="XP PPL10"/>
          <p:cNvPicPr>
            <a:picLocks noChangeAspect="1" noChangeArrowheads="1"/>
          </p:cNvPicPr>
          <p:nvPr/>
        </p:nvPicPr>
        <p:blipFill>
          <a:blip r:embed="rId16">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940767" y="3698539"/>
            <a:ext cx="248092" cy="28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52" descr="XP PPL01"/>
          <p:cNvPicPr>
            <a:picLocks noChangeAspect="1" noChangeArrowheads="1"/>
          </p:cNvPicPr>
          <p:nvPr/>
        </p:nvPicPr>
        <p:blipFill>
          <a:blip r:embed="rId17">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771256" y="3698539"/>
            <a:ext cx="246970" cy="28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59" descr="XP PPL09"/>
          <p:cNvPicPr>
            <a:picLocks noChangeAspect="1" noChangeArrowheads="1"/>
          </p:cNvPicPr>
          <p:nvPr/>
        </p:nvPicPr>
        <p:blipFill>
          <a:blip r:embed="rId18">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988782" y="3921223"/>
            <a:ext cx="248092" cy="28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63" descr="XP PPL14"/>
          <p:cNvPicPr>
            <a:picLocks noChangeAspect="1" noChangeArrowheads="1"/>
          </p:cNvPicPr>
          <p:nvPr/>
        </p:nvPicPr>
        <p:blipFill>
          <a:blip r:embed="rId19">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717778" y="3950317"/>
            <a:ext cx="248093" cy="28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Rectangle 105">
            <a:extLst>
              <a:ext uri="{FF2B5EF4-FFF2-40B4-BE49-F238E27FC236}">
                <a16:creationId xmlns:a16="http://schemas.microsoft.com/office/drawing/2014/main" id="{141A56EF-5E34-5C41-8538-91BAE1456ED8}"/>
              </a:ext>
            </a:extLst>
          </p:cNvPr>
          <p:cNvSpPr/>
          <p:nvPr/>
        </p:nvSpPr>
        <p:spPr>
          <a:xfrm>
            <a:off x="6156279" y="4197891"/>
            <a:ext cx="2161190" cy="369332"/>
          </a:xfrm>
          <a:prstGeom prst="rect">
            <a:avLst/>
          </a:prstGeom>
        </p:spPr>
        <p:txBody>
          <a:bodyPr wrap="square">
            <a:spAutoFit/>
          </a:bodyPr>
          <a:lstStyle/>
          <a:p>
            <a:pPr algn="ctr" defTabSz="685800">
              <a:defRPr/>
            </a:pPr>
            <a:r>
              <a:rPr lang="en-US" sz="900" b="1" dirty="0">
                <a:solidFill>
                  <a:srgbClr val="000000"/>
                </a:solidFill>
                <a:latin typeface="Arial" panose="020B0604020202020204" pitchFamily="34" charset="0"/>
                <a:cs typeface="Arial" panose="020B0604020202020204" pitchFamily="34" charset="0"/>
              </a:rPr>
              <a:t>Engineer learnings are validated and ready to onboard HGV CHORUS </a:t>
            </a:r>
          </a:p>
        </p:txBody>
      </p:sp>
      <p:cxnSp>
        <p:nvCxnSpPr>
          <p:cNvPr id="107" name="Straight Arrow Connector 106"/>
          <p:cNvCxnSpPr/>
          <p:nvPr/>
        </p:nvCxnSpPr>
        <p:spPr>
          <a:xfrm flipH="1">
            <a:off x="5373510" y="4047853"/>
            <a:ext cx="1004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8" name="Picture 107"/>
          <p:cNvPicPr>
            <a:picLocks noChangeAspect="1"/>
          </p:cNvPicPr>
          <p:nvPr/>
        </p:nvPicPr>
        <p:blipFill>
          <a:blip r:embed="rId20">
            <a:duotone>
              <a:schemeClr val="bg2">
                <a:shade val="45000"/>
                <a:satMod val="135000"/>
              </a:schemeClr>
              <a:prstClr val="white"/>
            </a:duotone>
          </a:blip>
          <a:stretch>
            <a:fillRect/>
          </a:stretch>
        </p:blipFill>
        <p:spPr>
          <a:xfrm>
            <a:off x="4270477" y="3608948"/>
            <a:ext cx="624548" cy="624548"/>
          </a:xfrm>
          <a:prstGeom prst="rect">
            <a:avLst/>
          </a:prstGeom>
        </p:spPr>
      </p:pic>
      <p:sp>
        <p:nvSpPr>
          <p:cNvPr id="109" name="Rectangle 108">
            <a:extLst>
              <a:ext uri="{FF2B5EF4-FFF2-40B4-BE49-F238E27FC236}">
                <a16:creationId xmlns:a16="http://schemas.microsoft.com/office/drawing/2014/main" id="{141A56EF-5E34-5C41-8538-91BAE1456ED8}"/>
              </a:ext>
            </a:extLst>
          </p:cNvPr>
          <p:cNvSpPr/>
          <p:nvPr/>
        </p:nvSpPr>
        <p:spPr>
          <a:xfrm>
            <a:off x="3396227" y="4298894"/>
            <a:ext cx="2476795" cy="230832"/>
          </a:xfrm>
          <a:prstGeom prst="rect">
            <a:avLst/>
          </a:prstGeom>
        </p:spPr>
        <p:txBody>
          <a:bodyPr wrap="square">
            <a:spAutoFit/>
          </a:bodyPr>
          <a:lstStyle/>
          <a:p>
            <a:pPr algn="ctr" defTabSz="685800">
              <a:defRPr/>
            </a:pPr>
            <a:r>
              <a:rPr lang="en-US" sz="900" b="1" dirty="0">
                <a:solidFill>
                  <a:srgbClr val="000000"/>
                </a:solidFill>
                <a:latin typeface="Arial" panose="020B0604020202020204" pitchFamily="34" charset="0"/>
                <a:cs typeface="Arial" panose="020B0604020202020204" pitchFamily="34" charset="0"/>
              </a:rPr>
              <a:t> CHORUS KT start</a:t>
            </a:r>
          </a:p>
        </p:txBody>
      </p:sp>
      <p:sp>
        <p:nvSpPr>
          <p:cNvPr id="110" name="Rectangle 109">
            <a:extLst>
              <a:ext uri="{FF2B5EF4-FFF2-40B4-BE49-F238E27FC236}">
                <a16:creationId xmlns:a16="http://schemas.microsoft.com/office/drawing/2014/main" id="{141A56EF-5E34-5C41-8538-91BAE1456ED8}"/>
              </a:ext>
            </a:extLst>
          </p:cNvPr>
          <p:cNvSpPr/>
          <p:nvPr/>
        </p:nvSpPr>
        <p:spPr>
          <a:xfrm>
            <a:off x="5237385" y="3740071"/>
            <a:ext cx="1367304" cy="230832"/>
          </a:xfrm>
          <a:prstGeom prst="rect">
            <a:avLst/>
          </a:prstGeom>
        </p:spPr>
        <p:txBody>
          <a:bodyPr wrap="square">
            <a:spAutoFit/>
          </a:bodyPr>
          <a:lstStyle/>
          <a:p>
            <a:pPr algn="ctr" defTabSz="685800">
              <a:defRPr/>
            </a:pPr>
            <a:r>
              <a:rPr lang="en-US" sz="900" b="1" dirty="0">
                <a:solidFill>
                  <a:srgbClr val="000000"/>
                </a:solidFill>
                <a:latin typeface="Arial" panose="020B0604020202020204" pitchFamily="34" charset="0"/>
                <a:cs typeface="Arial" panose="020B0604020202020204" pitchFamily="34" charset="0"/>
              </a:rPr>
              <a:t>HGV</a:t>
            </a:r>
            <a:r>
              <a:rPr lang="en-US" sz="900" b="1" dirty="0">
                <a:solidFill>
                  <a:srgbClr val="000000">
                    <a:lumMod val="50000"/>
                    <a:lumOff val="50000"/>
                  </a:srgbClr>
                </a:solidFill>
                <a:latin typeface="Arial" panose="020B0604020202020204" pitchFamily="34" charset="0"/>
                <a:cs typeface="Arial" panose="020B0604020202020204" pitchFamily="34" charset="0"/>
              </a:rPr>
              <a:t> </a:t>
            </a:r>
            <a:r>
              <a:rPr lang="en-US" sz="900" b="1" dirty="0">
                <a:solidFill>
                  <a:srgbClr val="000000"/>
                </a:solidFill>
                <a:latin typeface="Arial" panose="020B0604020202020204" pitchFamily="34" charset="0"/>
                <a:cs typeface="Arial" panose="020B0604020202020204" pitchFamily="34" charset="0"/>
              </a:rPr>
              <a:t>onboarding</a:t>
            </a:r>
            <a:r>
              <a:rPr lang="en-US" sz="900" b="1" dirty="0">
                <a:solidFill>
                  <a:srgbClr val="000000">
                    <a:lumMod val="50000"/>
                    <a:lumOff val="50000"/>
                  </a:srgbClr>
                </a:solidFill>
                <a:latin typeface="Arial" panose="020B0604020202020204" pitchFamily="34" charset="0"/>
                <a:cs typeface="Arial" panose="020B0604020202020204" pitchFamily="34" charset="0"/>
              </a:rPr>
              <a:t> </a:t>
            </a:r>
            <a:endParaRPr lang="en-US" sz="900" b="1" dirty="0">
              <a:solidFill>
                <a:srgbClr val="000000"/>
              </a:solidFill>
              <a:latin typeface="Arial" panose="020B0604020202020204" pitchFamily="34" charset="0"/>
              <a:cs typeface="Arial" panose="020B0604020202020204" pitchFamily="34" charset="0"/>
            </a:endParaRPr>
          </a:p>
        </p:txBody>
      </p:sp>
      <p:cxnSp>
        <p:nvCxnSpPr>
          <p:cNvPr id="111" name="Straight Arrow Connector 110"/>
          <p:cNvCxnSpPr/>
          <p:nvPr/>
        </p:nvCxnSpPr>
        <p:spPr>
          <a:xfrm flipH="1">
            <a:off x="2802805" y="4039688"/>
            <a:ext cx="1004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a:blip r:embed="rId21">
            <a:clrChange>
              <a:clrFrom>
                <a:srgbClr val="FFFFFF"/>
              </a:clrFrom>
              <a:clrTo>
                <a:srgbClr val="FFFFFF">
                  <a:alpha val="0"/>
                </a:srgbClr>
              </a:clrTo>
            </a:clrChange>
            <a:grayscl/>
          </a:blip>
          <a:stretch>
            <a:fillRect/>
          </a:stretch>
        </p:blipFill>
        <p:spPr>
          <a:xfrm>
            <a:off x="1103387" y="3392342"/>
            <a:ext cx="1207621" cy="1207621"/>
          </a:xfrm>
          <a:prstGeom prst="rect">
            <a:avLst/>
          </a:prstGeom>
        </p:spPr>
      </p:pic>
      <p:sp>
        <p:nvSpPr>
          <p:cNvPr id="114" name="Rectangle 113">
            <a:extLst>
              <a:ext uri="{FF2B5EF4-FFF2-40B4-BE49-F238E27FC236}">
                <a16:creationId xmlns:a16="http://schemas.microsoft.com/office/drawing/2014/main" id="{141A56EF-5E34-5C41-8538-91BAE1456ED8}"/>
              </a:ext>
            </a:extLst>
          </p:cNvPr>
          <p:cNvSpPr/>
          <p:nvPr/>
        </p:nvSpPr>
        <p:spPr>
          <a:xfrm>
            <a:off x="685689" y="4382557"/>
            <a:ext cx="2356060" cy="553998"/>
          </a:xfrm>
          <a:prstGeom prst="rect">
            <a:avLst/>
          </a:prstGeom>
        </p:spPr>
        <p:txBody>
          <a:bodyPr wrap="square">
            <a:spAutoFit/>
          </a:bodyPr>
          <a:lstStyle/>
          <a:p>
            <a:pPr algn="ctr" defTabSz="685800">
              <a:defRPr/>
            </a:pPr>
            <a:r>
              <a:rPr lang="en-US" sz="1500" b="1" dirty="0">
                <a:solidFill>
                  <a:srgbClr val="000000"/>
                </a:solidFill>
                <a:latin typeface="Arial" panose="020B0604020202020204" pitchFamily="34" charset="0"/>
                <a:cs typeface="Arial" panose="020B0604020202020204" pitchFamily="34" charset="0"/>
              </a:rPr>
              <a:t>Productive and Operational Team</a:t>
            </a:r>
          </a:p>
        </p:txBody>
      </p:sp>
      <p:sp>
        <p:nvSpPr>
          <p:cNvPr id="119" name="Rectangle 118">
            <a:extLst>
              <a:ext uri="{FF2B5EF4-FFF2-40B4-BE49-F238E27FC236}">
                <a16:creationId xmlns:a16="http://schemas.microsoft.com/office/drawing/2014/main" id="{141A56EF-5E34-5C41-8538-91BAE1456ED8}"/>
              </a:ext>
            </a:extLst>
          </p:cNvPr>
          <p:cNvSpPr/>
          <p:nvPr/>
        </p:nvSpPr>
        <p:spPr>
          <a:xfrm>
            <a:off x="405215" y="734103"/>
            <a:ext cx="8323232" cy="276999"/>
          </a:xfrm>
          <a:prstGeom prst="rect">
            <a:avLst/>
          </a:prstGeom>
        </p:spPr>
        <p:txBody>
          <a:bodyPr wrap="square">
            <a:spAutoFit/>
          </a:bodyPr>
          <a:lstStyle/>
          <a:p>
            <a:pPr algn="ctr" defTabSz="685800">
              <a:defRPr/>
            </a:pPr>
            <a:r>
              <a:rPr lang="en-US" sz="1200" b="1" dirty="0">
                <a:solidFill>
                  <a:srgbClr val="000000"/>
                </a:solidFill>
                <a:latin typeface="Arial" panose="020B0604020202020204" pitchFamily="34" charset="0"/>
                <a:cs typeface="Arial" panose="020B0604020202020204" pitchFamily="34" charset="0"/>
              </a:rPr>
              <a:t>We will leverage our timeshare domain knowledge and technology know-how to bring resources up to speed</a:t>
            </a:r>
          </a:p>
        </p:txBody>
      </p:sp>
      <p:pic>
        <p:nvPicPr>
          <p:cNvPr id="120" name="Picture 119"/>
          <p:cNvPicPr>
            <a:picLocks noChangeAspect="1"/>
          </p:cNvPicPr>
          <p:nvPr/>
        </p:nvPicPr>
        <p:blipFill>
          <a:blip r:embed="rId22">
            <a:duotone>
              <a:schemeClr val="bg2">
                <a:shade val="45000"/>
                <a:satMod val="135000"/>
              </a:schemeClr>
              <a:prstClr val="white"/>
            </a:duotone>
          </a:blip>
          <a:stretch>
            <a:fillRect/>
          </a:stretch>
        </p:blipFill>
        <p:spPr>
          <a:xfrm>
            <a:off x="907165" y="1401281"/>
            <a:ext cx="574292" cy="687003"/>
          </a:xfrm>
          <a:prstGeom prst="rect">
            <a:avLst/>
          </a:prstGeom>
        </p:spPr>
      </p:pic>
      <p:pic>
        <p:nvPicPr>
          <p:cNvPr id="121" name="Picture 120"/>
          <p:cNvPicPr>
            <a:picLocks noChangeAspect="1"/>
          </p:cNvPicPr>
          <p:nvPr/>
        </p:nvPicPr>
        <p:blipFill>
          <a:blip r:embed="rId23">
            <a:duotone>
              <a:schemeClr val="bg2">
                <a:shade val="45000"/>
                <a:satMod val="135000"/>
              </a:schemeClr>
              <a:prstClr val="white"/>
            </a:duotone>
          </a:blip>
          <a:stretch>
            <a:fillRect/>
          </a:stretch>
        </p:blipFill>
        <p:spPr>
          <a:xfrm>
            <a:off x="3212822" y="1488670"/>
            <a:ext cx="507206" cy="571500"/>
          </a:xfrm>
          <a:prstGeom prst="rect">
            <a:avLst/>
          </a:prstGeom>
        </p:spPr>
      </p:pic>
      <p:sp>
        <p:nvSpPr>
          <p:cNvPr id="124" name="Rectangle 123"/>
          <p:cNvSpPr/>
          <p:nvPr/>
        </p:nvSpPr>
        <p:spPr>
          <a:xfrm>
            <a:off x="4604535" y="2343191"/>
            <a:ext cx="3778602" cy="917850"/>
          </a:xfrm>
          <a:prstGeom prst="rect">
            <a:avLst/>
          </a:prstGeom>
          <a:noFill/>
          <a:ln w="6350">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dirty="0">
              <a:solidFill>
                <a:srgbClr val="FFFFFF"/>
              </a:solidFill>
              <a:latin typeface="Arial" panose="020B0604020202020204"/>
            </a:endParaRPr>
          </a:p>
        </p:txBody>
      </p:sp>
      <p:cxnSp>
        <p:nvCxnSpPr>
          <p:cNvPr id="125" name="Straight Arrow Connector 124"/>
          <p:cNvCxnSpPr>
            <a:cxnSpLocks/>
          </p:cNvCxnSpPr>
          <p:nvPr/>
        </p:nvCxnSpPr>
        <p:spPr>
          <a:xfrm>
            <a:off x="7412735" y="1847696"/>
            <a:ext cx="0" cy="495495"/>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5C76FC26-AD45-6749-B64C-9FDDEDBB366C}"/>
              </a:ext>
            </a:extLst>
          </p:cNvPr>
          <p:cNvSpPr/>
          <p:nvPr/>
        </p:nvSpPr>
        <p:spPr>
          <a:xfrm>
            <a:off x="2639768" y="3696098"/>
            <a:ext cx="1529171" cy="230832"/>
          </a:xfrm>
          <a:prstGeom prst="rect">
            <a:avLst/>
          </a:prstGeom>
        </p:spPr>
        <p:txBody>
          <a:bodyPr wrap="square">
            <a:spAutoFit/>
          </a:bodyPr>
          <a:lstStyle/>
          <a:p>
            <a:pPr algn="ctr" defTabSz="685800">
              <a:defRPr/>
            </a:pPr>
            <a:endParaRPr lang="en-US" sz="900" b="1" dirty="0">
              <a:solidFill>
                <a:srgbClr val="00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17B2BC4B-9461-5440-9951-93E804214565}"/>
              </a:ext>
            </a:extLst>
          </p:cNvPr>
          <p:cNvSpPr/>
          <p:nvPr/>
        </p:nvSpPr>
        <p:spPr>
          <a:xfrm>
            <a:off x="2627720" y="3709977"/>
            <a:ext cx="1367304" cy="507831"/>
          </a:xfrm>
          <a:prstGeom prst="rect">
            <a:avLst/>
          </a:prstGeom>
        </p:spPr>
        <p:txBody>
          <a:bodyPr wrap="square">
            <a:spAutoFit/>
          </a:bodyPr>
          <a:lstStyle/>
          <a:p>
            <a:pPr algn="ctr" defTabSz="685800">
              <a:defRPr/>
            </a:pPr>
            <a:r>
              <a:rPr lang="en-US" sz="900" b="1" dirty="0">
                <a:solidFill>
                  <a:srgbClr val="000000"/>
                </a:solidFill>
                <a:latin typeface="Arial" panose="020B0604020202020204" pitchFamily="34" charset="0"/>
                <a:cs typeface="Arial" panose="020B0604020202020204" pitchFamily="34" charset="0"/>
              </a:rPr>
              <a:t>Chorus Knowledge Transition  </a:t>
            </a:r>
          </a:p>
          <a:p>
            <a:pPr algn="ctr" defTabSz="685800">
              <a:defRPr/>
            </a:pPr>
            <a:r>
              <a:rPr lang="en-US" sz="900" b="1" dirty="0">
                <a:solidFill>
                  <a:srgbClr val="000000"/>
                </a:solidFill>
                <a:latin typeface="Arial" panose="020B0604020202020204" pitchFamily="34" charset="0"/>
                <a:cs typeface="Arial" panose="020B0604020202020204" pitchFamily="34" charset="0"/>
              </a:rPr>
              <a:t>4 weeks</a:t>
            </a:r>
          </a:p>
        </p:txBody>
      </p:sp>
    </p:spTree>
    <p:extLst>
      <p:ext uri="{BB962C8B-B14F-4D97-AF65-F5344CB8AC3E}">
        <p14:creationId xmlns:p14="http://schemas.microsoft.com/office/powerpoint/2010/main" val="41217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boot camp on timeshare and exchange fundamentals</a:t>
            </a:r>
          </a:p>
        </p:txBody>
      </p:sp>
      <p:sp>
        <p:nvSpPr>
          <p:cNvPr id="4" name="Footer Placeholder 3"/>
          <p:cNvSpPr>
            <a:spLocks noGrp="1"/>
          </p:cNvSpPr>
          <p:nvPr>
            <p:ph type="ftr" sz="quarter" idx="12"/>
          </p:nvPr>
        </p:nvSpPr>
        <p:spPr/>
        <p:txBody>
          <a:bodyPr/>
          <a:lstStyle/>
          <a:p>
            <a:r>
              <a:rPr lang="en-US"/>
              <a:t>|    © 2021 Cognizant - Confidential or Trade Secret</a:t>
            </a:r>
            <a:endParaRPr lang="en-US" dirty="0"/>
          </a:p>
        </p:txBody>
      </p:sp>
      <p:sp>
        <p:nvSpPr>
          <p:cNvPr id="5" name="Slide Number Placeholder 4"/>
          <p:cNvSpPr>
            <a:spLocks noGrp="1"/>
          </p:cNvSpPr>
          <p:nvPr>
            <p:ph type="sldNum" sz="quarter" idx="13"/>
          </p:nvPr>
        </p:nvSpPr>
        <p:spPr/>
        <p:txBody>
          <a:bodyPr/>
          <a:lstStyle/>
          <a:p>
            <a:fld id="{2EFEF571-C9B4-4D92-A7F7-315B894862A8}"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544214" y="3075724"/>
            <a:ext cx="4841605" cy="719241"/>
          </a:xfrm>
          <a:prstGeom prst="rect">
            <a:avLst/>
          </a:prstGeom>
        </p:spPr>
      </p:pic>
      <p:pic>
        <p:nvPicPr>
          <p:cNvPr id="7" name="Picture 6"/>
          <p:cNvPicPr>
            <a:picLocks noChangeAspect="1"/>
          </p:cNvPicPr>
          <p:nvPr/>
        </p:nvPicPr>
        <p:blipFill>
          <a:blip r:embed="rId3"/>
          <a:stretch>
            <a:fillRect/>
          </a:stretch>
        </p:blipFill>
        <p:spPr>
          <a:xfrm>
            <a:off x="3269942" y="1019294"/>
            <a:ext cx="2115877" cy="1304020"/>
          </a:xfrm>
          <a:prstGeom prst="rect">
            <a:avLst/>
          </a:prstGeom>
        </p:spPr>
      </p:pic>
      <p:sp>
        <p:nvSpPr>
          <p:cNvPr id="8" name="TextBox 7"/>
          <p:cNvSpPr txBox="1"/>
          <p:nvPr/>
        </p:nvSpPr>
        <p:spPr>
          <a:xfrm>
            <a:off x="907728" y="2057340"/>
            <a:ext cx="2320014" cy="307777"/>
          </a:xfrm>
          <a:prstGeom prst="rect">
            <a:avLst/>
          </a:prstGeom>
        </p:spPr>
        <p:txBody>
          <a:bodyPr wrap="square" lIns="0" tIns="0" rIns="0" bIns="0" rtlCol="0">
            <a:spAutoFit/>
          </a:bodyPr>
          <a:lstStyle/>
          <a:p>
            <a:pPr algn="r"/>
            <a:r>
              <a:rPr lang="en-US" sz="1000" dirty="0">
                <a:solidFill>
                  <a:schemeClr val="tx2"/>
                </a:solidFill>
              </a:rPr>
              <a:t>platform to impart standardized learning content curated by expert SMEs</a:t>
            </a:r>
          </a:p>
        </p:txBody>
      </p:sp>
      <p:sp>
        <p:nvSpPr>
          <p:cNvPr id="9" name="Rectangle 8"/>
          <p:cNvSpPr/>
          <p:nvPr/>
        </p:nvSpPr>
        <p:spPr>
          <a:xfrm>
            <a:off x="1324657" y="1589232"/>
            <a:ext cx="1903085" cy="338554"/>
          </a:xfrm>
          <a:prstGeom prst="rect">
            <a:avLst/>
          </a:prstGeom>
        </p:spPr>
        <p:txBody>
          <a:bodyPr wrap="none">
            <a:spAutoFit/>
          </a:bodyPr>
          <a:lstStyle/>
          <a:p>
            <a:pPr algn="r"/>
            <a:r>
              <a:rPr lang="en-US" sz="1600" dirty="0">
                <a:solidFill>
                  <a:schemeClr val="tx2"/>
                </a:solidFill>
              </a:rPr>
              <a:t>Cognizant LEARN</a:t>
            </a:r>
            <a:endParaRPr lang="en-US" sz="1600" dirty="0"/>
          </a:p>
        </p:txBody>
      </p:sp>
      <p:cxnSp>
        <p:nvCxnSpPr>
          <p:cNvPr id="11" name="Straight Connector 10"/>
          <p:cNvCxnSpPr/>
          <p:nvPr/>
        </p:nvCxnSpPr>
        <p:spPr>
          <a:xfrm>
            <a:off x="1856142" y="1958564"/>
            <a:ext cx="1371600"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544214" y="3794965"/>
            <a:ext cx="4683252" cy="153888"/>
          </a:xfrm>
          <a:prstGeom prst="rect">
            <a:avLst/>
          </a:prstGeom>
        </p:spPr>
        <p:txBody>
          <a:bodyPr wrap="square" lIns="0" tIns="0" rIns="0" bIns="0" rtlCol="0">
            <a:spAutoFit/>
          </a:bodyPr>
          <a:lstStyle/>
          <a:p>
            <a:r>
              <a:rPr lang="en-US" sz="1000" dirty="0">
                <a:solidFill>
                  <a:schemeClr val="tx2"/>
                </a:solidFill>
              </a:rPr>
              <a:t>A 5hr comprehensive online e-learning tutorial on timeshare and exchange domain</a:t>
            </a:r>
          </a:p>
        </p:txBody>
      </p:sp>
      <p:sp>
        <p:nvSpPr>
          <p:cNvPr id="13" name="TextBox 12"/>
          <p:cNvSpPr txBox="1"/>
          <p:nvPr/>
        </p:nvSpPr>
        <p:spPr>
          <a:xfrm>
            <a:off x="6793421" y="3285436"/>
            <a:ext cx="1676925" cy="461665"/>
          </a:xfrm>
          <a:prstGeom prst="rect">
            <a:avLst/>
          </a:prstGeom>
        </p:spPr>
        <p:txBody>
          <a:bodyPr wrap="square" lIns="0" tIns="0" rIns="0" bIns="0" rtlCol="0">
            <a:spAutoFit/>
          </a:bodyPr>
          <a:lstStyle/>
          <a:p>
            <a:pPr algn="ctr"/>
            <a:r>
              <a:rPr lang="en-US" sz="1000" dirty="0">
                <a:solidFill>
                  <a:schemeClr val="tx2"/>
                </a:solidFill>
              </a:rPr>
              <a:t>Quizzes at the end of the course to validate understanding</a:t>
            </a:r>
          </a:p>
        </p:txBody>
      </p:sp>
      <p:pic>
        <p:nvPicPr>
          <p:cNvPr id="14" name="Picture 13"/>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89917" y="2492825"/>
            <a:ext cx="825713" cy="826064"/>
          </a:xfrm>
          <a:prstGeom prst="rect">
            <a:avLst/>
          </a:prstGeom>
        </p:spPr>
      </p:pic>
      <p:sp>
        <p:nvSpPr>
          <p:cNvPr id="15" name="Down Arrow 14"/>
          <p:cNvSpPr/>
          <p:nvPr/>
        </p:nvSpPr>
        <p:spPr>
          <a:xfrm>
            <a:off x="3227742" y="2501866"/>
            <a:ext cx="371475" cy="482287"/>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Down Arrow 15"/>
          <p:cNvSpPr/>
          <p:nvPr/>
        </p:nvSpPr>
        <p:spPr>
          <a:xfrm rot="16200000">
            <a:off x="5828147" y="2631260"/>
            <a:ext cx="371475" cy="482287"/>
          </a:xfrm>
          <a:prstGeom prst="down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Rectangle 16"/>
          <p:cNvSpPr/>
          <p:nvPr/>
        </p:nvSpPr>
        <p:spPr>
          <a:xfrm>
            <a:off x="398226" y="2789799"/>
            <a:ext cx="2052165" cy="338554"/>
          </a:xfrm>
          <a:prstGeom prst="rect">
            <a:avLst/>
          </a:prstGeom>
        </p:spPr>
        <p:txBody>
          <a:bodyPr wrap="none">
            <a:spAutoFit/>
          </a:bodyPr>
          <a:lstStyle/>
          <a:p>
            <a:r>
              <a:rPr lang="en-US" sz="1600" dirty="0">
                <a:solidFill>
                  <a:schemeClr val="tx2"/>
                </a:solidFill>
              </a:rPr>
              <a:t>E-learning MODULE</a:t>
            </a:r>
            <a:endParaRPr lang="en-US" sz="1600" dirty="0"/>
          </a:p>
        </p:txBody>
      </p:sp>
      <p:sp>
        <p:nvSpPr>
          <p:cNvPr id="18" name="Rectangle 17"/>
          <p:cNvSpPr/>
          <p:nvPr/>
        </p:nvSpPr>
        <p:spPr>
          <a:xfrm>
            <a:off x="6793421" y="2209354"/>
            <a:ext cx="1372427" cy="338554"/>
          </a:xfrm>
          <a:prstGeom prst="rect">
            <a:avLst/>
          </a:prstGeom>
        </p:spPr>
        <p:txBody>
          <a:bodyPr wrap="none">
            <a:spAutoFit/>
          </a:bodyPr>
          <a:lstStyle/>
          <a:p>
            <a:r>
              <a:rPr lang="en-US" sz="1600" dirty="0">
                <a:solidFill>
                  <a:schemeClr val="tx2"/>
                </a:solidFill>
              </a:rPr>
              <a:t>VALIDATION</a:t>
            </a:r>
            <a:endParaRPr lang="en-US" sz="1600" dirty="0"/>
          </a:p>
        </p:txBody>
      </p:sp>
    </p:spTree>
    <p:extLst>
      <p:ext uri="{BB962C8B-B14F-4D97-AF65-F5344CB8AC3E}">
        <p14:creationId xmlns:p14="http://schemas.microsoft.com/office/powerpoint/2010/main" val="116043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36C05003-5845-804F-B64E-D158D6797431}"/>
              </a:ext>
            </a:extLst>
          </p:cNvPr>
          <p:cNvGraphicFramePr>
            <a:graphicFrameLocks noGrp="1"/>
          </p:cNvGraphicFramePr>
          <p:nvPr>
            <p:extLst>
              <p:ext uri="{D42A27DB-BD31-4B8C-83A1-F6EECF244321}">
                <p14:modId xmlns:p14="http://schemas.microsoft.com/office/powerpoint/2010/main" val="3789525321"/>
              </p:ext>
            </p:extLst>
          </p:nvPr>
        </p:nvGraphicFramePr>
        <p:xfrm>
          <a:off x="336807" y="1159906"/>
          <a:ext cx="8305747" cy="3650658"/>
        </p:xfrm>
        <a:graphic>
          <a:graphicData uri="http://schemas.openxmlformats.org/drawingml/2006/table">
            <a:tbl>
              <a:tblPr firstRow="1" bandRow="1">
                <a:tableStyleId>{2D5ABB26-0587-4C30-8999-92F81FD0307C}</a:tableStyleId>
              </a:tblPr>
              <a:tblGrid>
                <a:gridCol w="979714">
                  <a:extLst>
                    <a:ext uri="{9D8B030D-6E8A-4147-A177-3AD203B41FA5}">
                      <a16:colId xmlns:a16="http://schemas.microsoft.com/office/drawing/2014/main" val="20000"/>
                    </a:ext>
                  </a:extLst>
                </a:gridCol>
                <a:gridCol w="1081767">
                  <a:extLst>
                    <a:ext uri="{9D8B030D-6E8A-4147-A177-3AD203B41FA5}">
                      <a16:colId xmlns:a16="http://schemas.microsoft.com/office/drawing/2014/main" val="20002"/>
                    </a:ext>
                  </a:extLst>
                </a:gridCol>
                <a:gridCol w="1013669">
                  <a:extLst>
                    <a:ext uri="{9D8B030D-6E8A-4147-A177-3AD203B41FA5}">
                      <a16:colId xmlns:a16="http://schemas.microsoft.com/office/drawing/2014/main" val="1946768078"/>
                    </a:ext>
                  </a:extLst>
                </a:gridCol>
                <a:gridCol w="1163409">
                  <a:extLst>
                    <a:ext uri="{9D8B030D-6E8A-4147-A177-3AD203B41FA5}">
                      <a16:colId xmlns:a16="http://schemas.microsoft.com/office/drawing/2014/main" val="1139649619"/>
                    </a:ext>
                  </a:extLst>
                </a:gridCol>
                <a:gridCol w="1042852">
                  <a:extLst>
                    <a:ext uri="{9D8B030D-6E8A-4147-A177-3AD203B41FA5}">
                      <a16:colId xmlns:a16="http://schemas.microsoft.com/office/drawing/2014/main" val="3970455864"/>
                    </a:ext>
                  </a:extLst>
                </a:gridCol>
                <a:gridCol w="1428750">
                  <a:extLst>
                    <a:ext uri="{9D8B030D-6E8A-4147-A177-3AD203B41FA5}">
                      <a16:colId xmlns:a16="http://schemas.microsoft.com/office/drawing/2014/main" val="1830309510"/>
                    </a:ext>
                  </a:extLst>
                </a:gridCol>
                <a:gridCol w="1595586">
                  <a:extLst>
                    <a:ext uri="{9D8B030D-6E8A-4147-A177-3AD203B41FA5}">
                      <a16:colId xmlns:a16="http://schemas.microsoft.com/office/drawing/2014/main" val="1445775759"/>
                    </a:ext>
                  </a:extLst>
                </a:gridCol>
              </a:tblGrid>
              <a:tr h="3650658">
                <a:tc>
                  <a:txBody>
                    <a:bodyPr/>
                    <a:lstStyle/>
                    <a:p>
                      <a:pPr marL="0" marR="0" lvl="0" indent="0" algn="ctr" rtl="0">
                        <a:lnSpc>
                          <a:spcPct val="100000"/>
                        </a:lnSpc>
                        <a:spcBef>
                          <a:spcPts val="0"/>
                        </a:spcBef>
                        <a:spcAft>
                          <a:spcPts val="0"/>
                        </a:spcAft>
                        <a:buFontTx/>
                        <a:buNone/>
                      </a:pPr>
                      <a:r>
                        <a:rPr lang="en-US" sz="1000" b="1" i="0" u="none" strike="noStrike" kern="1200" cap="none" spc="0" normalizeH="0" baseline="0" noProof="0" dirty="0">
                          <a:ln>
                            <a:noFill/>
                          </a:ln>
                          <a:solidFill>
                            <a:schemeClr val="tx1">
                              <a:lumMod val="75000"/>
                              <a:lumOff val="25000"/>
                            </a:schemeClr>
                          </a:solidFill>
                          <a:effectLst/>
                          <a:uLnTx/>
                          <a:uFillTx/>
                          <a:latin typeface="+mn-lt"/>
                          <a:ea typeface="+mn-ea"/>
                        </a:rPr>
                        <a:t>Week 0</a:t>
                      </a:r>
                      <a:endParaRPr kumimoji="0" lang="en-US" dirty="0"/>
                    </a:p>
                  </a:txBody>
                  <a:tcPr marL="0" marR="0" marT="228600">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a:noFill/>
                    </a:lnT>
                    <a:lnB w="9525"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eaLnBrk="1" fontAlgn="auto" latinLnBrk="0" hangingPunct="1">
                        <a:lnSpc>
                          <a:spcPct val="100000"/>
                        </a:lnSpc>
                        <a:spcBef>
                          <a:spcPts val="0"/>
                        </a:spcBef>
                        <a:spcAft>
                          <a:spcPts val="0"/>
                        </a:spcAft>
                        <a:buFontTx/>
                        <a:buNone/>
                      </a:pPr>
                      <a:r>
                        <a:rPr lang="en-US" sz="1000" b="1" i="0" u="none" strike="noStrike" kern="1200" cap="none" spc="0" normalizeH="0" baseline="0" noProof="0" dirty="0">
                          <a:ln>
                            <a:noFill/>
                          </a:ln>
                          <a:solidFill>
                            <a:schemeClr val="tx1">
                              <a:lumMod val="75000"/>
                              <a:lumOff val="25000"/>
                            </a:schemeClr>
                          </a:solidFill>
                          <a:effectLst/>
                          <a:uLnTx/>
                          <a:uFillTx/>
                          <a:latin typeface="+mn-lt"/>
                          <a:ea typeface="+mn-ea"/>
                          <a:cs typeface="Arial Black" panose="020B0604020202020204" pitchFamily="34" charset="0"/>
                        </a:rPr>
                        <a:t>Week 1</a:t>
                      </a:r>
                      <a:endParaRPr kumimoji="0" lang="en-US" sz="1000" b="1" i="0" u="none" strike="noStrike" kern="1200" cap="none" spc="0" normalizeH="0" baseline="0" noProof="0" dirty="0">
                        <a:ln>
                          <a:noFill/>
                        </a:ln>
                        <a:solidFill>
                          <a:schemeClr val="tx1">
                            <a:lumMod val="75000"/>
                            <a:lumOff val="25000"/>
                          </a:schemeClr>
                        </a:solidFill>
                        <a:effectLst/>
                        <a:uLnTx/>
                        <a:uFillTx/>
                        <a:latin typeface="+mn-lt"/>
                        <a:ea typeface="+mn-ea"/>
                        <a:cs typeface="Arial Black" panose="020B0604020202020204" pitchFamily="34" charset="0"/>
                      </a:endParaRPr>
                    </a:p>
                  </a:txBody>
                  <a:tcPr marL="0" marR="0" marT="22860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a:noFill/>
                    </a:lnT>
                    <a:lnB w="9525"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i="0" spc="0" dirty="0">
                          <a:solidFill>
                            <a:schemeClr val="tx1">
                              <a:lumMod val="75000"/>
                              <a:lumOff val="25000"/>
                            </a:schemeClr>
                          </a:solidFill>
                          <a:latin typeface="+mn-lt"/>
                          <a:cs typeface="Arial Black" panose="020B0604020202020204" pitchFamily="34" charset="0"/>
                        </a:rPr>
                        <a:t>Week 2</a:t>
                      </a:r>
                    </a:p>
                  </a:txBody>
                  <a:tcPr marL="0" marR="0" marT="22860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a:noFill/>
                    </a:lnT>
                    <a:lnB w="9525"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i="0" spc="0" dirty="0">
                          <a:solidFill>
                            <a:schemeClr val="tx1">
                              <a:lumMod val="75000"/>
                              <a:lumOff val="25000"/>
                            </a:schemeClr>
                          </a:solidFill>
                          <a:latin typeface="+mn-lt"/>
                          <a:cs typeface="Arial Black" panose="020B0604020202020204" pitchFamily="34" charset="0"/>
                        </a:rPr>
                        <a:t>Week 3-4</a:t>
                      </a:r>
                    </a:p>
                  </a:txBody>
                  <a:tcPr marL="0" marR="0" marT="22860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a:noFill/>
                    </a:lnT>
                    <a:lnB w="9525"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000" b="1" i="0" spc="0" dirty="0">
                          <a:solidFill>
                            <a:schemeClr val="tx1">
                              <a:lumMod val="75000"/>
                              <a:lumOff val="25000"/>
                            </a:schemeClr>
                          </a:solidFill>
                          <a:latin typeface="+mn-lt"/>
                          <a:cs typeface="Arial Black" panose="020B0604020202020204" pitchFamily="34" charset="0"/>
                        </a:rPr>
                        <a:t>Month 1-2</a:t>
                      </a:r>
                    </a:p>
                  </a:txBody>
                  <a:tcPr marL="0" marR="0" marT="22860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a:noFill/>
                    </a:lnT>
                    <a:lnB w="9525"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i="0" spc="0" dirty="0">
                          <a:solidFill>
                            <a:schemeClr val="tx1">
                              <a:lumMod val="75000"/>
                              <a:lumOff val="25000"/>
                            </a:schemeClr>
                          </a:solidFill>
                          <a:latin typeface="+mn-lt"/>
                          <a:cs typeface="Arial Black" panose="020B0604020202020204" pitchFamily="34" charset="0"/>
                        </a:rPr>
                        <a:t>Month 3</a:t>
                      </a:r>
                      <a:r>
                        <a:rPr lang="en-US" sz="1000" b="1" i="0" spc="0" baseline="0" dirty="0">
                          <a:solidFill>
                            <a:schemeClr val="tx1">
                              <a:lumMod val="75000"/>
                              <a:lumOff val="25000"/>
                            </a:schemeClr>
                          </a:solidFill>
                          <a:latin typeface="+mn-lt"/>
                          <a:cs typeface="Arial Black" panose="020B0604020202020204" pitchFamily="34" charset="0"/>
                        </a:rPr>
                        <a:t> Onwards</a:t>
                      </a:r>
                      <a:endParaRPr lang="en-US" sz="1000" b="1" i="0" spc="0" dirty="0">
                        <a:solidFill>
                          <a:schemeClr val="tx1">
                            <a:lumMod val="75000"/>
                            <a:lumOff val="25000"/>
                          </a:schemeClr>
                        </a:solidFill>
                        <a:latin typeface="+mn-lt"/>
                        <a:cs typeface="Arial Black" panose="020B0604020202020204" pitchFamily="34" charset="0"/>
                      </a:endParaRPr>
                    </a:p>
                  </a:txBody>
                  <a:tcPr marL="0" marR="0" marT="228600">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a:noFill/>
                    </a:lnT>
                    <a:lnB w="9525" cap="flat" cmpd="sng" algn="ctr">
                      <a:noFill/>
                      <a:prstDash val="sysDash"/>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i="0" spc="0" dirty="0">
                          <a:solidFill>
                            <a:schemeClr val="tx1">
                              <a:lumMod val="75000"/>
                              <a:lumOff val="25000"/>
                            </a:schemeClr>
                          </a:solidFill>
                          <a:latin typeface="+mn-lt"/>
                          <a:cs typeface="Arial Black" panose="020B0604020202020204" pitchFamily="34" charset="0"/>
                        </a:rPr>
                        <a:t>Year 1+</a:t>
                      </a:r>
                      <a:r>
                        <a:rPr lang="en-US" sz="1000" b="1" i="0" spc="0" baseline="0" dirty="0">
                          <a:solidFill>
                            <a:schemeClr val="tx1">
                              <a:lumMod val="75000"/>
                              <a:lumOff val="25000"/>
                            </a:schemeClr>
                          </a:solidFill>
                          <a:latin typeface="+mn-lt"/>
                          <a:cs typeface="Arial Black" panose="020B0604020202020204" pitchFamily="34" charset="0"/>
                        </a:rPr>
                        <a:t> Onwards</a:t>
                      </a:r>
                      <a:endParaRPr lang="en-US" sz="1000" b="1" i="0" spc="0" dirty="0">
                        <a:solidFill>
                          <a:schemeClr val="tx1">
                            <a:lumMod val="75000"/>
                            <a:lumOff val="25000"/>
                          </a:schemeClr>
                        </a:solidFill>
                        <a:latin typeface="+mn-lt"/>
                        <a:cs typeface="Arial Black" panose="020B0604020202020204" pitchFamily="34" charset="0"/>
                      </a:endParaRPr>
                    </a:p>
                  </a:txBody>
                  <a:tcPr marL="0" marR="0" marT="228600">
                    <a:lnL w="6350" cap="flat" cmpd="sng" algn="ctr">
                      <a:solidFill>
                        <a:schemeClr val="bg1">
                          <a:lumMod val="85000"/>
                        </a:schemeClr>
                      </a:solidFill>
                      <a:prstDash val="solid"/>
                      <a:round/>
                      <a:headEnd type="none" w="med" len="med"/>
                      <a:tailEnd type="none" w="med" len="med"/>
                    </a:lnL>
                    <a:lnR w="9525" cap="flat" cmpd="sng" algn="ctr">
                      <a:solidFill>
                        <a:schemeClr val="bg2">
                          <a:lumMod val="20000"/>
                          <a:lumOff val="80000"/>
                        </a:schemeClr>
                      </a:solidFill>
                      <a:prstDash val="sysDash"/>
                      <a:round/>
                      <a:headEnd type="none" w="med" len="med"/>
                      <a:tailEnd type="none" w="med" len="med"/>
                    </a:lnR>
                    <a:lnT>
                      <a:noFill/>
                    </a:lnT>
                    <a:lnB w="9525" cap="flat" cmpd="sng" algn="ctr">
                      <a:no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6951080"/>
                  </a:ext>
                </a:extLst>
              </a:tr>
            </a:tbl>
          </a:graphicData>
        </a:graphic>
      </p:graphicFrame>
      <p:sp>
        <p:nvSpPr>
          <p:cNvPr id="3" name="Title 2"/>
          <p:cNvSpPr>
            <a:spLocks noGrp="1"/>
          </p:cNvSpPr>
          <p:nvPr>
            <p:ph type="title"/>
          </p:nvPr>
        </p:nvSpPr>
        <p:spPr>
          <a:xfrm>
            <a:off x="336807" y="303978"/>
            <a:ext cx="8417379" cy="383182"/>
          </a:xfrm>
        </p:spPr>
        <p:txBody>
          <a:bodyPr/>
          <a:lstStyle/>
          <a:p>
            <a:r>
              <a:rPr lang="en-US" sz="2100">
                <a:cs typeface="Arial"/>
              </a:rPr>
              <a:t>Plan for knowledge transition &amp; steady state graduation</a:t>
            </a:r>
            <a:endParaRPr lang="en-US" sz="2100">
              <a:solidFill>
                <a:srgbClr val="FF0000"/>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2441DDF2-C977-CD4A-A307-3B0A2BC06756}"/>
              </a:ext>
            </a:extLst>
          </p:cNvPr>
          <p:cNvSpPr>
            <a:spLocks noGrp="1"/>
          </p:cNvSpPr>
          <p:nvPr>
            <p:ph type="sldNum" sz="quarter" idx="13"/>
          </p:nvPr>
        </p:nvSpPr>
        <p:spPr>
          <a:xfrm>
            <a:off x="8758907" y="4810564"/>
            <a:ext cx="234359" cy="20005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DEE2954-54E9-4846-B9AA-9D6731F553AF}" type="slidenum">
              <a:rPr kumimoji="0" lang="en-US" b="0" i="0" u="none" strike="noStrike" kern="1200" cap="none" spc="0" normalizeH="0" baseline="0" noProof="0" dirty="0" smtClean="0">
                <a:ln>
                  <a:noFill/>
                </a:ln>
                <a:solidFill>
                  <a:srgbClr val="FFFFFF">
                    <a:lumMod val="65000"/>
                  </a:srgbClr>
                </a:solidFill>
                <a:effectLst/>
                <a:uLnTx/>
                <a:uFillTx/>
                <a:latin typeface="Arial" panose="020B0604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en-US" b="0" i="0" u="none" strike="noStrike" kern="1200" cap="none" spc="0" normalizeH="0" baseline="0" noProof="0">
              <a:ln>
                <a:noFill/>
              </a:ln>
              <a:solidFill>
                <a:srgbClr val="FFFFFF">
                  <a:lumMod val="65000"/>
                </a:srgbClr>
              </a:solidFill>
              <a:effectLst/>
              <a:uLnTx/>
              <a:uFillTx/>
              <a:latin typeface="Arial" panose="020B0604020202020204"/>
              <a:ea typeface="+mn-ea"/>
              <a:cs typeface="+mn-cs"/>
            </a:endParaRPr>
          </a:p>
        </p:txBody>
      </p:sp>
      <p:sp>
        <p:nvSpPr>
          <p:cNvPr id="2" name="Footer Placeholder 1">
            <a:extLst>
              <a:ext uri="{FF2B5EF4-FFF2-40B4-BE49-F238E27FC236}">
                <a16:creationId xmlns:a16="http://schemas.microsoft.com/office/drawing/2014/main" id="{E2FA71C7-9D41-F245-B6EC-10AA002EAC1A}"/>
              </a:ext>
            </a:extLst>
          </p:cNvPr>
          <p:cNvSpPr>
            <a:spLocks noGrp="1"/>
          </p:cNvSpPr>
          <p:nvPr>
            <p:ph type="ftr" sz="quarter" idx="12"/>
          </p:nvPr>
        </p:nvSpPr>
        <p:spPr/>
        <p:txBody>
          <a:bodyPr/>
          <a:lstStyle/>
          <a:p>
            <a:r>
              <a:rPr lang="en-US"/>
              <a:t>© 2020</a:t>
            </a:r>
          </a:p>
        </p:txBody>
      </p:sp>
      <p:grpSp>
        <p:nvGrpSpPr>
          <p:cNvPr id="14" name="Group 13">
            <a:extLst>
              <a:ext uri="{FF2B5EF4-FFF2-40B4-BE49-F238E27FC236}">
                <a16:creationId xmlns:a16="http://schemas.microsoft.com/office/drawing/2014/main" id="{62041063-802D-5844-8666-9BF1B41BED9A}"/>
              </a:ext>
            </a:extLst>
          </p:cNvPr>
          <p:cNvGrpSpPr/>
          <p:nvPr/>
        </p:nvGrpSpPr>
        <p:grpSpPr>
          <a:xfrm>
            <a:off x="3305147" y="947432"/>
            <a:ext cx="5558006" cy="336550"/>
            <a:chOff x="3300970" y="1049032"/>
            <a:chExt cx="5562202" cy="228600"/>
          </a:xfrm>
          <a:solidFill>
            <a:srgbClr val="012C58"/>
          </a:solidFill>
        </p:grpSpPr>
        <p:sp>
          <p:nvSpPr>
            <p:cNvPr id="16" name="Pentagon 15">
              <a:extLst>
                <a:ext uri="{FF2B5EF4-FFF2-40B4-BE49-F238E27FC236}">
                  <a16:creationId xmlns:a16="http://schemas.microsoft.com/office/drawing/2014/main" id="{E84BF8D5-15A9-7946-A043-30D1D544E1D7}"/>
                </a:ext>
              </a:extLst>
            </p:cNvPr>
            <p:cNvSpPr/>
            <p:nvPr/>
          </p:nvSpPr>
          <p:spPr>
            <a:xfrm>
              <a:off x="5546121" y="1049032"/>
              <a:ext cx="3317051" cy="228600"/>
            </a:xfrm>
            <a:prstGeom prst="homePlate">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defRPr/>
              </a:pPr>
              <a:r>
                <a:rPr lang="en-US" sz="700" b="1" cap="all" spc="100">
                  <a:solidFill>
                    <a:schemeClr val="bg1"/>
                  </a:solidFill>
                  <a:cs typeface="Arial Black" panose="020B0604020202020204" pitchFamily="34" charset="0"/>
                </a:rPr>
                <a:t>Steady-state</a:t>
              </a:r>
            </a:p>
          </p:txBody>
        </p:sp>
        <p:sp>
          <p:nvSpPr>
            <p:cNvPr id="17" name="Pentagon 16">
              <a:extLst>
                <a:ext uri="{FF2B5EF4-FFF2-40B4-BE49-F238E27FC236}">
                  <a16:creationId xmlns:a16="http://schemas.microsoft.com/office/drawing/2014/main" id="{D099EDB2-A08C-F042-8A2B-E3F2938B42FC}"/>
                </a:ext>
              </a:extLst>
            </p:cNvPr>
            <p:cNvSpPr/>
            <p:nvPr/>
          </p:nvSpPr>
          <p:spPr>
            <a:xfrm>
              <a:off x="4475311" y="1049032"/>
              <a:ext cx="1318305" cy="228600"/>
            </a:xfrm>
            <a:prstGeom prst="homePlate">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defRPr/>
              </a:pPr>
              <a:r>
                <a:rPr lang="en-US" sz="700" b="1" cap="all" spc="100">
                  <a:solidFill>
                    <a:schemeClr val="bg1"/>
                  </a:solidFill>
                  <a:cs typeface="Arial Black" panose="020B0604020202020204" pitchFamily="34" charset="0"/>
                </a:rPr>
                <a:t>stabilization</a:t>
              </a:r>
            </a:p>
          </p:txBody>
        </p:sp>
        <p:sp>
          <p:nvSpPr>
            <p:cNvPr id="19" name="Pentagon 18">
              <a:extLst>
                <a:ext uri="{FF2B5EF4-FFF2-40B4-BE49-F238E27FC236}">
                  <a16:creationId xmlns:a16="http://schemas.microsoft.com/office/drawing/2014/main" id="{F8472445-3DB6-9D42-941D-2FCA836EBC8E}"/>
                </a:ext>
              </a:extLst>
            </p:cNvPr>
            <p:cNvSpPr/>
            <p:nvPr/>
          </p:nvSpPr>
          <p:spPr>
            <a:xfrm>
              <a:off x="3300970" y="1049032"/>
              <a:ext cx="1318305" cy="228600"/>
            </a:xfrm>
            <a:prstGeom prst="homePlate">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lgn="ctr" defTabSz="685800">
                <a:defRPr/>
              </a:pPr>
              <a:r>
                <a:rPr lang="en-US" sz="700" b="1" cap="all" spc="100">
                  <a:solidFill>
                    <a:schemeClr val="bg1"/>
                  </a:solidFill>
                  <a:cs typeface="Arial Black" panose="020B0604020202020204" pitchFamily="34" charset="0"/>
                </a:rPr>
                <a:t>SHADOW/LEAD</a:t>
              </a:r>
            </a:p>
          </p:txBody>
        </p:sp>
      </p:grpSp>
      <p:sp>
        <p:nvSpPr>
          <p:cNvPr id="29" name="TextBox 28">
            <a:extLst>
              <a:ext uri="{FF2B5EF4-FFF2-40B4-BE49-F238E27FC236}">
                <a16:creationId xmlns:a16="http://schemas.microsoft.com/office/drawing/2014/main" id="{C067D1D3-5583-DC45-A262-02C26766F393}"/>
              </a:ext>
            </a:extLst>
          </p:cNvPr>
          <p:cNvSpPr txBox="1"/>
          <p:nvPr/>
        </p:nvSpPr>
        <p:spPr>
          <a:xfrm>
            <a:off x="4435014" y="2284182"/>
            <a:ext cx="1296661" cy="246221"/>
          </a:xfrm>
          <a:prstGeom prst="rect">
            <a:avLst/>
          </a:prstGeom>
          <a:ln w="6350">
            <a:noFill/>
          </a:ln>
        </p:spPr>
        <p:txBody>
          <a:bodyPr vert="horz" wrap="square" lIns="91440" tIns="45720" rIns="91440" bIns="45720" rtlCol="0" anchor="ctr">
            <a:spAutoFit/>
          </a:bodyPr>
          <a:lstStyle/>
          <a:p>
            <a:pPr marL="0" indent="0" algn="ctr">
              <a:spcBef>
                <a:spcPts val="150"/>
              </a:spcBef>
              <a:spcAft>
                <a:spcPts val="150"/>
              </a:spcAft>
              <a:buNone/>
            </a:pPr>
            <a:r>
              <a:rPr lang="en-US" sz="1000" b="1" cap="all" spc="100" dirty="0">
                <a:solidFill>
                  <a:srgbClr val="012C58"/>
                </a:solidFill>
                <a:ea typeface="Avenir Next Demi Bold" charset="0"/>
                <a:cs typeface="Arial Black" panose="020B0604020202020204" pitchFamily="34" charset="0"/>
              </a:rPr>
              <a:t>Standardize</a:t>
            </a:r>
          </a:p>
        </p:txBody>
      </p:sp>
      <p:sp>
        <p:nvSpPr>
          <p:cNvPr id="30" name="TextBox 29">
            <a:extLst>
              <a:ext uri="{FF2B5EF4-FFF2-40B4-BE49-F238E27FC236}">
                <a16:creationId xmlns:a16="http://schemas.microsoft.com/office/drawing/2014/main" id="{F796DC9E-49C1-2841-99F9-BB7ECB897D2A}"/>
              </a:ext>
            </a:extLst>
          </p:cNvPr>
          <p:cNvSpPr txBox="1"/>
          <p:nvPr/>
        </p:nvSpPr>
        <p:spPr>
          <a:xfrm>
            <a:off x="5716620" y="2284182"/>
            <a:ext cx="1210594" cy="246221"/>
          </a:xfrm>
          <a:prstGeom prst="rect">
            <a:avLst/>
          </a:prstGeom>
          <a:ln w="6350">
            <a:noFill/>
          </a:ln>
        </p:spPr>
        <p:txBody>
          <a:bodyPr vert="horz" wrap="square" lIns="91440" tIns="45720" rIns="91440" bIns="45720" rtlCol="0" anchor="ctr">
            <a:spAutoFit/>
          </a:bodyPr>
          <a:lstStyle/>
          <a:p>
            <a:pPr marL="0" indent="0" algn="ctr">
              <a:spcBef>
                <a:spcPts val="150"/>
              </a:spcBef>
              <a:spcAft>
                <a:spcPts val="150"/>
              </a:spcAft>
              <a:buNone/>
            </a:pPr>
            <a:r>
              <a:rPr lang="en-US" sz="1000" b="1" cap="all" spc="100" dirty="0">
                <a:solidFill>
                  <a:srgbClr val="012C58"/>
                </a:solidFill>
                <a:ea typeface="Avenir Next Demi Bold" charset="0"/>
                <a:cs typeface="Arial Black" panose="020B0604020202020204" pitchFamily="34" charset="0"/>
              </a:rPr>
              <a:t>optimize</a:t>
            </a:r>
          </a:p>
        </p:txBody>
      </p:sp>
      <p:sp>
        <p:nvSpPr>
          <p:cNvPr id="31" name="TextBox 30">
            <a:extLst>
              <a:ext uri="{FF2B5EF4-FFF2-40B4-BE49-F238E27FC236}">
                <a16:creationId xmlns:a16="http://schemas.microsoft.com/office/drawing/2014/main" id="{87E2A256-65AB-7648-BB3F-BE79D096F87A}"/>
              </a:ext>
            </a:extLst>
          </p:cNvPr>
          <p:cNvSpPr txBox="1"/>
          <p:nvPr/>
        </p:nvSpPr>
        <p:spPr>
          <a:xfrm>
            <a:off x="6999113" y="2330788"/>
            <a:ext cx="1447108" cy="246221"/>
          </a:xfrm>
          <a:prstGeom prst="rect">
            <a:avLst/>
          </a:prstGeom>
          <a:ln w="6350">
            <a:noFill/>
          </a:ln>
        </p:spPr>
        <p:txBody>
          <a:bodyPr vert="horz" wrap="square" lIns="91440" tIns="45720" rIns="91440" bIns="45720" rtlCol="0" anchor="ctr">
            <a:spAutoFit/>
          </a:bodyPr>
          <a:lstStyle/>
          <a:p>
            <a:pPr marL="0" indent="0" algn="ctr">
              <a:spcBef>
                <a:spcPts val="150"/>
              </a:spcBef>
              <a:spcAft>
                <a:spcPts val="150"/>
              </a:spcAft>
              <a:buNone/>
            </a:pPr>
            <a:r>
              <a:rPr lang="en-US" sz="1000" b="1" cap="all" spc="100" dirty="0">
                <a:solidFill>
                  <a:srgbClr val="012C58"/>
                </a:solidFill>
                <a:ea typeface="Avenir Next Demi Bold" charset="0"/>
                <a:cs typeface="Arial Black" panose="020B0604020202020204" pitchFamily="34" charset="0"/>
              </a:rPr>
              <a:t>innovate</a:t>
            </a:r>
          </a:p>
        </p:txBody>
      </p:sp>
      <p:sp>
        <p:nvSpPr>
          <p:cNvPr id="34" name="TextBox 33">
            <a:extLst>
              <a:ext uri="{FF2B5EF4-FFF2-40B4-BE49-F238E27FC236}">
                <a16:creationId xmlns:a16="http://schemas.microsoft.com/office/drawing/2014/main" id="{F9CAB903-8845-CD4B-AF71-3E2BB080F553}"/>
              </a:ext>
            </a:extLst>
          </p:cNvPr>
          <p:cNvSpPr txBox="1"/>
          <p:nvPr/>
        </p:nvSpPr>
        <p:spPr>
          <a:xfrm>
            <a:off x="4564003" y="2562446"/>
            <a:ext cx="1065434" cy="1200329"/>
          </a:xfrm>
          <a:prstGeom prst="rect">
            <a:avLst/>
          </a:prstGeom>
          <a:ln w="6350">
            <a:noFill/>
          </a:ln>
        </p:spPr>
        <p:txBody>
          <a:bodyPr vert="horz" wrap="square" lIns="91440" tIns="45720" rIns="91440" bIns="45720" rtlCol="0" anchor="ctr">
            <a:spAutoFit/>
          </a:bodyPr>
          <a:lstStyle/>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Minimal business disruption</a:t>
            </a:r>
          </a:p>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Capacity planning and velocity definition</a:t>
            </a:r>
          </a:p>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Metrics &amp; SLA Finalization</a:t>
            </a:r>
          </a:p>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SLA benchmarking</a:t>
            </a:r>
          </a:p>
        </p:txBody>
      </p:sp>
      <p:sp>
        <p:nvSpPr>
          <p:cNvPr id="35" name="TextBox 34">
            <a:extLst>
              <a:ext uri="{FF2B5EF4-FFF2-40B4-BE49-F238E27FC236}">
                <a16:creationId xmlns:a16="http://schemas.microsoft.com/office/drawing/2014/main" id="{7C0948C1-B303-244B-8D52-9255D9149A35}"/>
              </a:ext>
            </a:extLst>
          </p:cNvPr>
          <p:cNvSpPr txBox="1"/>
          <p:nvPr/>
        </p:nvSpPr>
        <p:spPr>
          <a:xfrm>
            <a:off x="7140673" y="2583393"/>
            <a:ext cx="1415939" cy="707886"/>
          </a:xfrm>
          <a:prstGeom prst="rect">
            <a:avLst/>
          </a:prstGeom>
          <a:ln w="6350">
            <a:noFill/>
          </a:ln>
        </p:spPr>
        <p:txBody>
          <a:bodyPr vert="horz" wrap="square" lIns="91440" tIns="45720" rIns="91440" bIns="45720" rtlCol="0" anchor="ctr">
            <a:spAutoFit/>
          </a:bodyPr>
          <a:lstStyle/>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Innovation &amp; Transformation</a:t>
            </a:r>
          </a:p>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Knowledge management</a:t>
            </a:r>
          </a:p>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Higher productivity</a:t>
            </a:r>
          </a:p>
          <a:p>
            <a:pPr marL="91440" indent="-91440">
              <a:buClr>
                <a:srgbClr val="012C58"/>
              </a:buClr>
              <a:buSzPct val="120000"/>
              <a:buFont typeface="Arial" panose="020B0604020202020204" pitchFamily="34" charset="0"/>
              <a:buChar char="•"/>
            </a:pPr>
            <a:endParaRPr lang="en-US" sz="800">
              <a:ea typeface="Avenir Next Demi Bold" charset="0"/>
              <a:cs typeface="Arial Black" panose="020B0604020202020204" pitchFamily="34" charset="0"/>
            </a:endParaRPr>
          </a:p>
        </p:txBody>
      </p:sp>
      <p:sp>
        <p:nvSpPr>
          <p:cNvPr id="4" name="Pentagon 22">
            <a:extLst>
              <a:ext uri="{FF2B5EF4-FFF2-40B4-BE49-F238E27FC236}">
                <a16:creationId xmlns:a16="http://schemas.microsoft.com/office/drawing/2014/main" id="{3894C763-ECBC-4D16-8E28-1FB75E24615A}"/>
              </a:ext>
            </a:extLst>
          </p:cNvPr>
          <p:cNvSpPr/>
          <p:nvPr/>
        </p:nvSpPr>
        <p:spPr>
          <a:xfrm>
            <a:off x="524375" y="1745644"/>
            <a:ext cx="852510" cy="361094"/>
          </a:xfrm>
          <a:prstGeom prst="homePlate">
            <a:avLst/>
          </a:prstGeom>
          <a:solidFill>
            <a:srgbClr val="012C5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en-US" sz="800" b="1" cap="all">
                <a:solidFill>
                  <a:schemeClr val="bg1"/>
                </a:solidFill>
              </a:rPr>
              <a:t>Planning &amp; DD  </a:t>
            </a:r>
            <a:endParaRPr lang="en-US" sz="1200">
              <a:solidFill>
                <a:schemeClr val="bg1"/>
              </a:solidFill>
            </a:endParaRPr>
          </a:p>
        </p:txBody>
      </p:sp>
      <p:sp>
        <p:nvSpPr>
          <p:cNvPr id="6" name="Pentagon 22">
            <a:extLst>
              <a:ext uri="{FF2B5EF4-FFF2-40B4-BE49-F238E27FC236}">
                <a16:creationId xmlns:a16="http://schemas.microsoft.com/office/drawing/2014/main" id="{68777A3C-7DE2-4EC7-BE24-AFA478CA32D1}"/>
              </a:ext>
            </a:extLst>
          </p:cNvPr>
          <p:cNvSpPr/>
          <p:nvPr/>
        </p:nvSpPr>
        <p:spPr>
          <a:xfrm>
            <a:off x="851627" y="2153227"/>
            <a:ext cx="3758511" cy="927794"/>
          </a:xfrm>
          <a:prstGeom prst="homePlate">
            <a:avLst/>
          </a:prstGeom>
          <a:solidFill>
            <a:srgbClr val="012C5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900" b="1" cap="all" dirty="0">
              <a:solidFill>
                <a:schemeClr val="bg1"/>
              </a:solidFill>
            </a:endParaRPr>
          </a:p>
          <a:p>
            <a:pPr defTabSz="685800">
              <a:defRPr/>
            </a:pPr>
            <a:r>
              <a:rPr lang="en-US" sz="900" b="1" cap="all" dirty="0">
                <a:solidFill>
                  <a:schemeClr val="bg1"/>
                </a:solidFill>
              </a:rPr>
              <a:t>CHORUS  Transition</a:t>
            </a:r>
            <a:endParaRPr lang="en-US" dirty="0">
              <a:solidFill>
                <a:schemeClr val="bg1"/>
              </a:solidFill>
            </a:endParaRPr>
          </a:p>
          <a:p>
            <a:pPr defTabSz="685800">
              <a:defRPr/>
            </a:pPr>
            <a:endParaRPr lang="en-US" sz="900" b="1" cap="all" dirty="0">
              <a:solidFill>
                <a:schemeClr val="bg1"/>
              </a:solidFill>
              <a:cs typeface="Arial"/>
            </a:endParaRPr>
          </a:p>
          <a:p>
            <a:pPr defTabSz="685800">
              <a:defRPr/>
            </a:pPr>
            <a:endParaRPr lang="en-US" sz="900" b="1" cap="all" dirty="0">
              <a:solidFill>
                <a:schemeClr val="bg1"/>
              </a:solidFill>
              <a:cs typeface="Arial"/>
            </a:endParaRPr>
          </a:p>
          <a:p>
            <a:pPr defTabSz="685800">
              <a:defRPr/>
            </a:pPr>
            <a:endParaRPr lang="en-US" sz="900" b="1" cap="all" dirty="0">
              <a:solidFill>
                <a:schemeClr val="bg1"/>
              </a:solidFill>
              <a:cs typeface="Arial"/>
            </a:endParaRPr>
          </a:p>
          <a:p>
            <a:pPr defTabSz="685800">
              <a:defRPr/>
            </a:pPr>
            <a:endParaRPr lang="en-US" sz="900" b="1" cap="all" dirty="0">
              <a:solidFill>
                <a:schemeClr val="bg1"/>
              </a:solidFill>
              <a:cs typeface="Arial"/>
            </a:endParaRPr>
          </a:p>
          <a:p>
            <a:pPr defTabSz="685800">
              <a:defRPr/>
            </a:pPr>
            <a:endParaRPr lang="en-US" sz="900" b="1" cap="all" dirty="0">
              <a:solidFill>
                <a:schemeClr val="bg1"/>
              </a:solidFill>
              <a:cs typeface="Arial"/>
            </a:endParaRPr>
          </a:p>
        </p:txBody>
      </p:sp>
      <p:sp>
        <p:nvSpPr>
          <p:cNvPr id="5" name="Pentagon 18">
            <a:extLst>
              <a:ext uri="{FF2B5EF4-FFF2-40B4-BE49-F238E27FC236}">
                <a16:creationId xmlns:a16="http://schemas.microsoft.com/office/drawing/2014/main" id="{19A8946B-EAE6-4C60-8BB4-22C6DB2B62BA}"/>
              </a:ext>
            </a:extLst>
          </p:cNvPr>
          <p:cNvSpPr/>
          <p:nvPr/>
        </p:nvSpPr>
        <p:spPr>
          <a:xfrm>
            <a:off x="1130723" y="946752"/>
            <a:ext cx="2324150" cy="336550"/>
          </a:xfrm>
          <a:prstGeom prst="homePlate">
            <a:avLst/>
          </a:prstGeom>
          <a:solidFill>
            <a:srgbClr val="012C5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algn="ctr" defTabSz="685800">
              <a:defRPr/>
            </a:pPr>
            <a:r>
              <a:rPr lang="en-US" sz="700" b="1" cap="all" spc="100">
                <a:solidFill>
                  <a:schemeClr val="bg1"/>
                </a:solidFill>
                <a:cs typeface="Arial Black" panose="020B0604020202020204" pitchFamily="34" charset="0"/>
              </a:rPr>
              <a:t>Knowledge Acquisition</a:t>
            </a:r>
          </a:p>
        </p:txBody>
      </p:sp>
      <p:sp>
        <p:nvSpPr>
          <p:cNvPr id="10" name="Pentagon 19">
            <a:extLst>
              <a:ext uri="{FF2B5EF4-FFF2-40B4-BE49-F238E27FC236}">
                <a16:creationId xmlns:a16="http://schemas.microsoft.com/office/drawing/2014/main" id="{0BAF3236-E286-460E-BAD7-738B309B2C39}"/>
              </a:ext>
            </a:extLst>
          </p:cNvPr>
          <p:cNvSpPr/>
          <p:nvPr/>
        </p:nvSpPr>
        <p:spPr>
          <a:xfrm>
            <a:off x="528342" y="946752"/>
            <a:ext cx="857607" cy="336550"/>
          </a:xfrm>
          <a:prstGeom prst="homePlate">
            <a:avLst/>
          </a:prstGeom>
          <a:solidFill>
            <a:srgbClr val="012C5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defTabSz="685800">
              <a:defRPr/>
            </a:pPr>
            <a:r>
              <a:rPr lang="en-US" sz="700" b="1" cap="all" spc="100">
                <a:solidFill>
                  <a:schemeClr val="bg1"/>
                </a:solidFill>
                <a:cs typeface="Arial Black" panose="020B0604020202020204" pitchFamily="34" charset="0"/>
              </a:rPr>
              <a:t>Plan, DD</a:t>
            </a:r>
          </a:p>
        </p:txBody>
      </p:sp>
      <p:sp>
        <p:nvSpPr>
          <p:cNvPr id="12" name="Arrow: Right 11">
            <a:extLst>
              <a:ext uri="{FF2B5EF4-FFF2-40B4-BE49-F238E27FC236}">
                <a16:creationId xmlns:a16="http://schemas.microsoft.com/office/drawing/2014/main" id="{F9920632-22FB-4E73-A1AB-3B54674900E3}"/>
              </a:ext>
            </a:extLst>
          </p:cNvPr>
          <p:cNvSpPr/>
          <p:nvPr/>
        </p:nvSpPr>
        <p:spPr>
          <a:xfrm>
            <a:off x="867820" y="2423433"/>
            <a:ext cx="1600934" cy="249204"/>
          </a:xfrm>
          <a:prstGeom prst="rightArrow">
            <a:avLst>
              <a:gd name="adj1" fmla="val 50000"/>
              <a:gd name="adj2" fmla="val 45923"/>
            </a:avLst>
          </a:prstGeom>
          <a:solidFill>
            <a:srgbClr val="A2172A"/>
          </a:solidFill>
          <a:ln w="6350">
            <a:solidFill>
              <a:srgbClr val="A21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B632DEB7-BE7D-4364-A37F-57E395EE6589}"/>
              </a:ext>
            </a:extLst>
          </p:cNvPr>
          <p:cNvSpPr/>
          <p:nvPr/>
        </p:nvSpPr>
        <p:spPr>
          <a:xfrm>
            <a:off x="2284876" y="2608632"/>
            <a:ext cx="2154984" cy="245725"/>
          </a:xfrm>
          <a:prstGeom prst="rightArrow">
            <a:avLst/>
          </a:prstGeom>
          <a:solidFill>
            <a:srgbClr val="A2172A"/>
          </a:solidFill>
          <a:ln w="6350">
            <a:solidFill>
              <a:srgbClr val="A21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CA66BA7-3F97-4406-939F-DA2A7EFEDAA7}"/>
              </a:ext>
            </a:extLst>
          </p:cNvPr>
          <p:cNvSpPr txBox="1"/>
          <p:nvPr/>
        </p:nvSpPr>
        <p:spPr>
          <a:xfrm>
            <a:off x="1149944" y="2490480"/>
            <a:ext cx="1131525" cy="120033"/>
          </a:xfrm>
          <a:prstGeom prst="rect">
            <a:avLst/>
          </a:prstGeom>
          <a:noFill/>
          <a:ln w="6350">
            <a:noFill/>
          </a:ln>
        </p:spPr>
        <p:txBody>
          <a:bodyPr rot="0" spcFirstLastPara="0" vertOverflow="overflow" horzOverflow="overflow" vert="horz" wrap="square" lIns="0" tIns="27432" rIns="0" bIns="0" numCol="1" spcCol="0" rtlCol="0" fromWordArt="0" anchor="ctr" anchorCtr="0" forceAA="0" compatLnSpc="1">
            <a:prstTxWarp prst="textNoShape">
              <a:avLst/>
            </a:prstTxWarp>
            <a:spAutoFit/>
          </a:bodyPr>
          <a:lstStyle/>
          <a:p>
            <a:pPr>
              <a:spcBef>
                <a:spcPts val="150"/>
              </a:spcBef>
              <a:spcAft>
                <a:spcPts val="150"/>
              </a:spcAft>
            </a:pPr>
            <a:r>
              <a:rPr lang="en-US" sz="600" b="1" dirty="0">
                <a:solidFill>
                  <a:schemeClr val="bg1"/>
                </a:solidFill>
                <a:latin typeface="Arial"/>
                <a:cs typeface="Arial"/>
              </a:rPr>
              <a:t>Wave 1</a:t>
            </a:r>
            <a:endParaRPr lang="en-US" sz="800" dirty="0">
              <a:solidFill>
                <a:schemeClr val="bg1"/>
              </a:solidFill>
              <a:latin typeface="Arial"/>
              <a:cs typeface="Arial"/>
            </a:endParaRPr>
          </a:p>
        </p:txBody>
      </p:sp>
      <p:sp>
        <p:nvSpPr>
          <p:cNvPr id="40" name="Arrow: Right 39">
            <a:extLst>
              <a:ext uri="{FF2B5EF4-FFF2-40B4-BE49-F238E27FC236}">
                <a16:creationId xmlns:a16="http://schemas.microsoft.com/office/drawing/2014/main" id="{398DFBD8-CC02-4835-9E06-527CA41A1A69}"/>
              </a:ext>
            </a:extLst>
          </p:cNvPr>
          <p:cNvSpPr/>
          <p:nvPr/>
        </p:nvSpPr>
        <p:spPr>
          <a:xfrm>
            <a:off x="1305985" y="2814441"/>
            <a:ext cx="2359532" cy="259787"/>
          </a:xfrm>
          <a:prstGeom prst="rightArrow">
            <a:avLst/>
          </a:prstGeom>
          <a:solidFill>
            <a:srgbClr val="A2172A"/>
          </a:solidFill>
          <a:ln w="6350">
            <a:solidFill>
              <a:srgbClr val="A217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06EDD37-9654-4359-86B7-9BEF460732E5}"/>
              </a:ext>
            </a:extLst>
          </p:cNvPr>
          <p:cNvSpPr txBox="1"/>
          <p:nvPr/>
        </p:nvSpPr>
        <p:spPr>
          <a:xfrm>
            <a:off x="3440230" y="2664285"/>
            <a:ext cx="681717" cy="120033"/>
          </a:xfrm>
          <a:prstGeom prst="rect">
            <a:avLst/>
          </a:prstGeom>
          <a:noFill/>
          <a:ln w="6350">
            <a:noFill/>
          </a:ln>
        </p:spPr>
        <p:txBody>
          <a:bodyPr rot="0" spcFirstLastPara="0" vertOverflow="overflow" horzOverflow="overflow" vert="horz" wrap="square" lIns="0" tIns="27432" rIns="0" bIns="0" numCol="1" spcCol="0" rtlCol="0" fromWordArt="0" anchor="ctr" anchorCtr="0" forceAA="0" compatLnSpc="1">
            <a:prstTxWarp prst="textNoShape">
              <a:avLst/>
            </a:prstTxWarp>
            <a:spAutoFit/>
          </a:bodyPr>
          <a:lstStyle/>
          <a:p>
            <a:pPr>
              <a:spcBef>
                <a:spcPts val="150"/>
              </a:spcBef>
              <a:spcAft>
                <a:spcPts val="150"/>
              </a:spcAft>
            </a:pPr>
            <a:r>
              <a:rPr lang="en-US" sz="600" b="1" dirty="0">
                <a:solidFill>
                  <a:schemeClr val="bg1"/>
                </a:solidFill>
                <a:latin typeface="Arial"/>
                <a:cs typeface="Arial"/>
              </a:rPr>
              <a:t>Wave 3</a:t>
            </a:r>
            <a:endParaRPr lang="en-US" sz="600" b="1" dirty="0">
              <a:solidFill>
                <a:schemeClr val="bg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65F9BB6D-EE81-47DB-8F34-5BDDA199A5C1}"/>
              </a:ext>
            </a:extLst>
          </p:cNvPr>
          <p:cNvSpPr txBox="1"/>
          <p:nvPr/>
        </p:nvSpPr>
        <p:spPr>
          <a:xfrm>
            <a:off x="2033101" y="2870179"/>
            <a:ext cx="681717" cy="120033"/>
          </a:xfrm>
          <a:prstGeom prst="rect">
            <a:avLst/>
          </a:prstGeom>
          <a:noFill/>
          <a:ln w="6350">
            <a:noFill/>
          </a:ln>
        </p:spPr>
        <p:txBody>
          <a:bodyPr rot="0" spcFirstLastPara="0" vertOverflow="overflow" horzOverflow="overflow" vert="horz" wrap="square" lIns="0" tIns="27432" rIns="0" bIns="0" numCol="1" spcCol="0" rtlCol="0" fromWordArt="0" anchor="ctr" anchorCtr="0" forceAA="0" compatLnSpc="1">
            <a:prstTxWarp prst="textNoShape">
              <a:avLst/>
            </a:prstTxWarp>
            <a:spAutoFit/>
          </a:bodyPr>
          <a:lstStyle/>
          <a:p>
            <a:pPr>
              <a:spcBef>
                <a:spcPts val="150"/>
              </a:spcBef>
              <a:spcAft>
                <a:spcPts val="150"/>
              </a:spcAft>
            </a:pPr>
            <a:r>
              <a:rPr lang="en-US" sz="600" b="1" dirty="0">
                <a:solidFill>
                  <a:schemeClr val="bg1"/>
                </a:solidFill>
                <a:latin typeface="Arial"/>
                <a:cs typeface="Arial"/>
              </a:rPr>
              <a:t>Wave 2</a:t>
            </a:r>
            <a:endParaRPr lang="en-US" dirty="0">
              <a:solidFill>
                <a:schemeClr val="bg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B936BDF2-004E-4C1D-9E47-C6BA179348CE}"/>
              </a:ext>
            </a:extLst>
          </p:cNvPr>
          <p:cNvSpPr txBox="1"/>
          <p:nvPr/>
        </p:nvSpPr>
        <p:spPr>
          <a:xfrm>
            <a:off x="999871" y="3590665"/>
            <a:ext cx="878567" cy="120033"/>
          </a:xfrm>
          <a:prstGeom prst="rect">
            <a:avLst/>
          </a:prstGeom>
          <a:noFill/>
          <a:ln w="6350">
            <a:noFill/>
          </a:ln>
        </p:spPr>
        <p:txBody>
          <a:bodyPr rot="0" spcFirstLastPara="0" vertOverflow="overflow" horzOverflow="overflow" vert="horz" wrap="square" lIns="0" tIns="27432" rIns="0" bIns="0" numCol="1" spcCol="0" rtlCol="0" fromWordArt="0" anchor="ctr" anchorCtr="0" forceAA="0" compatLnSpc="1">
            <a:prstTxWarp prst="textNoShape">
              <a:avLst/>
            </a:prstTxWarp>
            <a:spAutoFit/>
          </a:bodyPr>
          <a:lstStyle/>
          <a:p>
            <a:pPr>
              <a:spcBef>
                <a:spcPts val="150"/>
              </a:spcBef>
              <a:spcAft>
                <a:spcPts val="150"/>
              </a:spcAft>
            </a:pPr>
            <a:r>
              <a:rPr lang="en-US" sz="600" b="1">
                <a:solidFill>
                  <a:schemeClr val="bg1"/>
                </a:solidFill>
                <a:latin typeface="Arial" panose="020B0604020202020204" pitchFamily="34" charset="0"/>
                <a:cs typeface="Arial" panose="020B0604020202020204" pitchFamily="34" charset="0"/>
              </a:rPr>
              <a:t>Salesforce</a:t>
            </a:r>
            <a:endParaRPr lang="en-US">
              <a:solidFill>
                <a:schemeClr val="bg1"/>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F9CAB903-8845-CD4B-AF71-3E2BB080F553}"/>
              </a:ext>
            </a:extLst>
          </p:cNvPr>
          <p:cNvSpPr txBox="1"/>
          <p:nvPr/>
        </p:nvSpPr>
        <p:spPr>
          <a:xfrm>
            <a:off x="5725829" y="2601756"/>
            <a:ext cx="1405774" cy="830997"/>
          </a:xfrm>
          <a:prstGeom prst="rect">
            <a:avLst/>
          </a:prstGeom>
          <a:ln w="6350">
            <a:noFill/>
          </a:ln>
        </p:spPr>
        <p:txBody>
          <a:bodyPr vert="horz" wrap="square" lIns="91440" tIns="45720" rIns="91440" bIns="45720" rtlCol="0" anchor="ctr">
            <a:spAutoFit/>
          </a:bodyPr>
          <a:lstStyle/>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SLA adherence</a:t>
            </a:r>
          </a:p>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Metrics &amp; SLA baseline</a:t>
            </a:r>
          </a:p>
          <a:p>
            <a:pPr marL="91440" indent="-91440">
              <a:buClr>
                <a:srgbClr val="012C58"/>
              </a:buClr>
              <a:buSzPct val="120000"/>
              <a:buFont typeface="Arial" panose="020B0604020202020204" pitchFamily="34" charset="0"/>
              <a:buChar char="•"/>
            </a:pPr>
            <a:r>
              <a:rPr lang="en-US" sz="800">
                <a:ea typeface="Avenir Next Demi Bold" charset="0"/>
                <a:cs typeface="Arial Black" panose="020B0604020202020204" pitchFamily="34" charset="0"/>
              </a:rPr>
              <a:t>Metrics &amp; SLA base delivery</a:t>
            </a:r>
          </a:p>
          <a:p>
            <a:pPr marL="91440" indent="-91440">
              <a:buClr>
                <a:srgbClr val="012C58"/>
              </a:buClr>
              <a:buSzPct val="120000"/>
              <a:buFont typeface="Arial" panose="020B0604020202020204" pitchFamily="34" charset="0"/>
              <a:buChar char="•"/>
            </a:pPr>
            <a:r>
              <a:rPr lang="en-US" sz="800">
                <a:ea typeface="+mn-lt"/>
                <a:cs typeface="+mn-lt"/>
              </a:rPr>
              <a:t>Better Agile Maturity Index</a:t>
            </a:r>
            <a:endParaRPr lang="en-US" sz="800">
              <a:ea typeface="Avenir Next Demi Bold" charset="0"/>
              <a:cs typeface="Arial Black" panose="020B0604020202020204" pitchFamily="34" charset="0"/>
            </a:endParaRPr>
          </a:p>
        </p:txBody>
      </p:sp>
      <p:pic>
        <p:nvPicPr>
          <p:cNvPr id="37" name="Picture 36">
            <a:extLst>
              <a:ext uri="{FF2B5EF4-FFF2-40B4-BE49-F238E27FC236}">
                <a16:creationId xmlns:a16="http://schemas.microsoft.com/office/drawing/2014/main" id="{9BA70A08-E915-BE44-8C2D-C8165F8144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68827" y="1831397"/>
            <a:ext cx="629036" cy="386277"/>
          </a:xfrm>
          <a:prstGeom prst="rect">
            <a:avLst/>
          </a:prstGeom>
        </p:spPr>
      </p:pic>
      <p:pic>
        <p:nvPicPr>
          <p:cNvPr id="47" name="Picture 46">
            <a:extLst>
              <a:ext uri="{FF2B5EF4-FFF2-40B4-BE49-F238E27FC236}">
                <a16:creationId xmlns:a16="http://schemas.microsoft.com/office/drawing/2014/main" id="{0B7212FE-A506-9C4C-8D77-133E25799A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8703" y="1758904"/>
            <a:ext cx="470639" cy="544267"/>
          </a:xfrm>
          <a:prstGeom prst="rect">
            <a:avLst/>
          </a:prstGeom>
        </p:spPr>
      </p:pic>
      <p:pic>
        <p:nvPicPr>
          <p:cNvPr id="49" name="Picture 48">
            <a:extLst>
              <a:ext uri="{FF2B5EF4-FFF2-40B4-BE49-F238E27FC236}">
                <a16:creationId xmlns:a16="http://schemas.microsoft.com/office/drawing/2014/main" id="{F086711D-734A-214D-AA00-11360F114E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455265" y="1745526"/>
            <a:ext cx="463250" cy="573428"/>
          </a:xfrm>
          <a:prstGeom prst="rect">
            <a:avLst/>
          </a:prstGeom>
        </p:spPr>
      </p:pic>
    </p:spTree>
    <p:extLst>
      <p:ext uri="{BB962C8B-B14F-4D97-AF65-F5344CB8AC3E}">
        <p14:creationId xmlns:p14="http://schemas.microsoft.com/office/powerpoint/2010/main" val="3304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5479-6272-4A8B-82AE-13E03A863D9B}"/>
              </a:ext>
            </a:extLst>
          </p:cNvPr>
          <p:cNvSpPr>
            <a:spLocks noGrp="1"/>
          </p:cNvSpPr>
          <p:nvPr>
            <p:ph type="title"/>
          </p:nvPr>
        </p:nvSpPr>
        <p:spPr/>
        <p:txBody>
          <a:bodyPr/>
          <a:lstStyle/>
          <a:p>
            <a:r>
              <a:rPr lang="en-US"/>
              <a:t>With a detailed KT process, activities, and deliverables </a:t>
            </a:r>
          </a:p>
        </p:txBody>
      </p:sp>
      <p:sp>
        <p:nvSpPr>
          <p:cNvPr id="3" name="Footer Placeholder 2">
            <a:extLst>
              <a:ext uri="{FF2B5EF4-FFF2-40B4-BE49-F238E27FC236}">
                <a16:creationId xmlns:a16="http://schemas.microsoft.com/office/drawing/2014/main" id="{79409422-0122-4916-A4AD-0F7D49848FC1}"/>
              </a:ext>
            </a:extLst>
          </p:cNvPr>
          <p:cNvSpPr>
            <a:spLocks noGrp="1"/>
          </p:cNvSpPr>
          <p:nvPr>
            <p:ph type="ftr" sz="quarter" idx="12"/>
          </p:nvPr>
        </p:nvSpPr>
        <p:spPr/>
        <p:txBody>
          <a:bodyPr/>
          <a:lstStyle/>
          <a:p>
            <a:r>
              <a:rPr lang="en-US"/>
              <a:t>© 2020</a:t>
            </a:r>
          </a:p>
        </p:txBody>
      </p:sp>
      <p:sp>
        <p:nvSpPr>
          <p:cNvPr id="4" name="Slide Number Placeholder 3">
            <a:extLst>
              <a:ext uri="{FF2B5EF4-FFF2-40B4-BE49-F238E27FC236}">
                <a16:creationId xmlns:a16="http://schemas.microsoft.com/office/drawing/2014/main" id="{535DE3AC-9180-4115-9CF6-18A87DBE1E0D}"/>
              </a:ext>
            </a:extLst>
          </p:cNvPr>
          <p:cNvSpPr>
            <a:spLocks noGrp="1"/>
          </p:cNvSpPr>
          <p:nvPr>
            <p:ph type="sldNum" sz="quarter" idx="13"/>
          </p:nvPr>
        </p:nvSpPr>
        <p:spPr/>
        <p:txBody>
          <a:bodyPr/>
          <a:lstStyle/>
          <a:p>
            <a:fld id="{CDEE2954-54E9-4846-B9AA-9D6731F553AF}" type="slidenum">
              <a:rPr lang="en-US" dirty="0" smtClean="0"/>
              <a:pPr/>
              <a:t>13</a:t>
            </a:fld>
            <a:endParaRPr lang="en-US"/>
          </a:p>
        </p:txBody>
      </p:sp>
      <p:grpSp>
        <p:nvGrpSpPr>
          <p:cNvPr id="8" name="Group 7"/>
          <p:cNvGrpSpPr/>
          <p:nvPr/>
        </p:nvGrpSpPr>
        <p:grpSpPr>
          <a:xfrm>
            <a:off x="328661" y="1843340"/>
            <a:ext cx="1653539" cy="2063791"/>
            <a:chOff x="542874" y="2635538"/>
            <a:chExt cx="2192065" cy="2735928"/>
          </a:xfrm>
        </p:grpSpPr>
        <p:sp>
          <p:nvSpPr>
            <p:cNvPr id="9" name="Rounded Rectangle 8"/>
            <p:cNvSpPr/>
            <p:nvPr/>
          </p:nvSpPr>
          <p:spPr>
            <a:xfrm>
              <a:off x="542874" y="2635538"/>
              <a:ext cx="2028161" cy="2735928"/>
            </a:xfrm>
            <a:prstGeom prst="roundRect">
              <a:avLst>
                <a:gd name="adj" fmla="val 1486"/>
              </a:avLst>
            </a:prstGeom>
            <a:solidFill>
              <a:sysClr val="window" lastClr="FFFFFF">
                <a:lumMod val="75000"/>
                <a:alpha val="24000"/>
              </a:sysClr>
            </a:solidFill>
            <a:ln w="12700" cap="flat" cmpd="sng" algn="ctr">
              <a:solidFill>
                <a:srgbClr val="012C5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10" name="Isosceles Triangle 9"/>
            <p:cNvSpPr/>
            <p:nvPr/>
          </p:nvSpPr>
          <p:spPr>
            <a:xfrm rot="5400000">
              <a:off x="2553905" y="2790583"/>
              <a:ext cx="217063" cy="145004"/>
            </a:xfrm>
            <a:prstGeom prst="triangle">
              <a:avLst/>
            </a:prstGeom>
            <a:solidFill>
              <a:srgbClr val="012C58"/>
            </a:solidFill>
            <a:ln w="25400" cap="flat" cmpd="sng" algn="ctr">
              <a:solidFill>
                <a:srgbClr val="012C58"/>
              </a:solidFill>
              <a:prstDash val="solid"/>
            </a:ln>
            <a:effectLst/>
          </p:spPr>
          <p:txBody>
            <a:bodyPr lIns="91432" tIns="45719" rIns="91432" bIns="45719" rtlCol="0" anchor="ctr"/>
            <a:lstStyle/>
            <a:p>
              <a:pPr marL="0" marR="0" lvl="0" indent="0" algn="ctr" defTabSz="68515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11" name="Rectangle 10"/>
          <p:cNvSpPr/>
          <p:nvPr/>
        </p:nvSpPr>
        <p:spPr>
          <a:xfrm>
            <a:off x="326491" y="835684"/>
            <a:ext cx="1124992" cy="589067"/>
          </a:xfrm>
          <a:prstGeom prst="rect">
            <a:avLst/>
          </a:prstGeom>
          <a:solidFill>
            <a:srgbClr val="A2172A"/>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12" name="Rectangle 11"/>
          <p:cNvSpPr/>
          <p:nvPr/>
        </p:nvSpPr>
        <p:spPr>
          <a:xfrm>
            <a:off x="329150" y="835702"/>
            <a:ext cx="4118153" cy="589056"/>
          </a:xfrm>
          <a:prstGeom prst="rect">
            <a:avLst/>
          </a:prstGeom>
          <a:noFill/>
          <a:ln w="12700" cap="flat" cmpd="sng" algn="ctr">
            <a:solidFill>
              <a:srgbClr val="A7002E"/>
            </a:solidFill>
            <a:prstDash val="solid"/>
          </a:ln>
          <a:effectLst/>
        </p:spPr>
        <p:txBody>
          <a:bodyPr vert="horz" lIns="68561" tIns="34283" rIns="68561" bIns="34283" rtlCol="0" anchor="ctr"/>
          <a:lstStyle/>
          <a:p>
            <a:pPr defTabSz="685158">
              <a:defRPr/>
            </a:pPr>
            <a:r>
              <a:rPr lang="en-US" sz="850" b="1" kern="0">
                <a:solidFill>
                  <a:srgbClr val="FFFFFF"/>
                </a:solidFill>
                <a:latin typeface="Arial" panose="020B0604020202020204" pitchFamily="34" charset="0"/>
                <a:cs typeface="Arial" panose="020B0604020202020204" pitchFamily="34" charset="0"/>
              </a:rPr>
              <a:t>  Transition Inputs</a:t>
            </a:r>
          </a:p>
        </p:txBody>
      </p:sp>
      <p:sp>
        <p:nvSpPr>
          <p:cNvPr id="13" name="Isosceles Triangle 12"/>
          <p:cNvSpPr/>
          <p:nvPr/>
        </p:nvSpPr>
        <p:spPr>
          <a:xfrm rot="5400000">
            <a:off x="1416031" y="1077476"/>
            <a:ext cx="165476" cy="105483"/>
          </a:xfrm>
          <a:prstGeom prst="triangle">
            <a:avLst/>
          </a:prstGeom>
          <a:solidFill>
            <a:srgbClr val="A2172A"/>
          </a:solidFill>
          <a:ln w="12700" cap="flat" cmpd="sng" algn="ctr">
            <a:noFill/>
            <a:prstDash val="solid"/>
          </a:ln>
          <a:effectLst/>
        </p:spPr>
        <p:txBody>
          <a:bodyPr rtlCol="0" anchor="ctr"/>
          <a:lstStyle/>
          <a:p>
            <a:pPr algn="ctr" defTabSz="685158">
              <a:defRPr/>
            </a:pPr>
            <a:endParaRPr lang="en-US" sz="900" kern="0">
              <a:solidFill>
                <a:prstClr val="white"/>
              </a:solidFill>
              <a:latin typeface="Arial" panose="020B0604020202020204" pitchFamily="34" charset="0"/>
              <a:cs typeface="Arial" panose="020B0604020202020204" pitchFamily="34" charset="0"/>
            </a:endParaRPr>
          </a:p>
        </p:txBody>
      </p:sp>
      <p:sp>
        <p:nvSpPr>
          <p:cNvPr id="14" name="Rectangle 13"/>
          <p:cNvSpPr/>
          <p:nvPr/>
        </p:nvSpPr>
        <p:spPr>
          <a:xfrm>
            <a:off x="1611631" y="916983"/>
            <a:ext cx="2869497" cy="438580"/>
          </a:xfrm>
          <a:prstGeom prst="rect">
            <a:avLst/>
          </a:prstGeom>
        </p:spPr>
        <p:txBody>
          <a:bodyPr wrap="square" lIns="91432" tIns="45719" rIns="91432" bIns="45719" anchor="ctr">
            <a:spAutoFit/>
          </a:bodyPr>
          <a:lstStyle/>
          <a:p>
            <a:pPr marL="88026" lvl="1" indent="-88026" defTabSz="342517">
              <a:buFont typeface="Arial" panose="020B0604020202020204" pitchFamily="34" charset="0"/>
              <a:buChar char="•"/>
              <a:defRPr/>
            </a:pPr>
            <a:r>
              <a:rPr lang="en-US" sz="750" kern="0">
                <a:solidFill>
                  <a:srgbClr val="000000">
                    <a:lumMod val="75000"/>
                    <a:lumOff val="25000"/>
                  </a:srgbClr>
                </a:solidFill>
                <a:latin typeface="Arial" panose="020B0604020202020204" pitchFamily="34" charset="0"/>
                <a:cs typeface="Arial" panose="020B0604020202020204" pitchFamily="34" charset="0"/>
              </a:rPr>
              <a:t>Target high utilization for the application </a:t>
            </a:r>
          </a:p>
          <a:p>
            <a:pPr marL="88026" lvl="1" indent="-88026" defTabSz="342517">
              <a:buFont typeface="Arial" panose="020B0604020202020204" pitchFamily="34" charset="0"/>
              <a:buChar char="•"/>
              <a:defRPr/>
            </a:pPr>
            <a:r>
              <a:rPr lang="en-US" sz="750" kern="0">
                <a:solidFill>
                  <a:srgbClr val="000000">
                    <a:lumMod val="75000"/>
                    <a:lumOff val="25000"/>
                  </a:srgbClr>
                </a:solidFill>
                <a:latin typeface="Arial" panose="020B0604020202020204" pitchFamily="34" charset="0"/>
                <a:cs typeface="Arial" panose="020B0604020202020204" pitchFamily="34" charset="0"/>
              </a:rPr>
              <a:t>Align transition with key business events</a:t>
            </a:r>
          </a:p>
          <a:p>
            <a:pPr marL="88026" lvl="1" indent="-88026" defTabSz="342517">
              <a:buFont typeface="Arial" panose="020B0604020202020204" pitchFamily="34" charset="0"/>
              <a:buChar char="•"/>
              <a:defRPr/>
            </a:pPr>
            <a:r>
              <a:rPr lang="en-US" sz="750" kern="0">
                <a:solidFill>
                  <a:srgbClr val="000000">
                    <a:lumMod val="75000"/>
                    <a:lumOff val="25000"/>
                  </a:srgbClr>
                </a:solidFill>
                <a:latin typeface="Arial" panose="020B0604020202020204" pitchFamily="34" charset="0"/>
                <a:cs typeface="Arial" panose="020B0604020202020204" pitchFamily="34" charset="0"/>
              </a:rPr>
              <a:t>Well defined communication plan &amp; Governance</a:t>
            </a:r>
          </a:p>
        </p:txBody>
      </p:sp>
      <p:sp>
        <p:nvSpPr>
          <p:cNvPr id="15" name="Flowchart: Process 63"/>
          <p:cNvSpPr/>
          <p:nvPr/>
        </p:nvSpPr>
        <p:spPr>
          <a:xfrm>
            <a:off x="318034" y="1519226"/>
            <a:ext cx="8424090" cy="228747"/>
          </a:xfrm>
          <a:prstGeom prst="flowChartProcess">
            <a:avLst/>
          </a:prstGeom>
          <a:solidFill>
            <a:srgbClr val="012C58"/>
          </a:solidFill>
          <a:ln w="25400" cap="flat" cmpd="sng" algn="ctr">
            <a:noFill/>
            <a:prstDash val="solid"/>
          </a:ln>
          <a:effectLst/>
        </p:spPr>
        <p:txBody>
          <a:bodyPr lIns="68561" tIns="34283" rIns="68561" bIns="34283" rtlCol="0" anchor="ctr"/>
          <a:lstStyle/>
          <a:p>
            <a:pPr algn="ctr" defTabSz="685158">
              <a:defRPr/>
            </a:pPr>
            <a:r>
              <a:rPr lang="en-US" sz="900" b="1" kern="0">
                <a:solidFill>
                  <a:prstClr val="white"/>
                </a:solidFill>
                <a:latin typeface="Arial" panose="020B0604020202020204" pitchFamily="34" charset="0"/>
                <a:cs typeface="Arial" panose="020B0604020202020204" pitchFamily="34" charset="0"/>
              </a:rPr>
              <a:t>TRANSITION METHODOLOGY</a:t>
            </a:r>
          </a:p>
        </p:txBody>
      </p:sp>
      <p:sp>
        <p:nvSpPr>
          <p:cNvPr id="16" name="Rectangle 15"/>
          <p:cNvSpPr/>
          <p:nvPr/>
        </p:nvSpPr>
        <p:spPr>
          <a:xfrm>
            <a:off x="388072" y="1959407"/>
            <a:ext cx="932978" cy="346234"/>
          </a:xfrm>
          <a:prstGeom prst="rect">
            <a:avLst/>
          </a:prstGeom>
        </p:spPr>
        <p:txBody>
          <a:bodyPr wrap="square" lIns="68561" tIns="34283" rIns="68561" bIns="34283">
            <a:spAutoFit/>
          </a:bodyPr>
          <a:lstStyle/>
          <a:p>
            <a:pPr defTabSz="685158">
              <a:defRPr/>
            </a:pPr>
            <a:r>
              <a:rPr lang="en-US" sz="900" b="1" kern="0">
                <a:solidFill>
                  <a:srgbClr val="012C58"/>
                </a:solidFill>
                <a:latin typeface="Arial" panose="020B0604020202020204" pitchFamily="34" charset="0"/>
                <a:cs typeface="Arial" panose="020B0604020202020204" pitchFamily="34" charset="0"/>
              </a:rPr>
              <a:t>TRANSITION PLANNING</a:t>
            </a:r>
            <a:endParaRPr lang="en-US" sz="900" i="1" kern="0">
              <a:solidFill>
                <a:srgbClr val="012C58"/>
              </a:solidFill>
              <a:latin typeface="Arial" panose="020B0604020202020204" pitchFamily="34" charset="0"/>
              <a:cs typeface="Arial" panose="020B0604020202020204" pitchFamily="34" charset="0"/>
            </a:endParaRPr>
          </a:p>
        </p:txBody>
      </p:sp>
      <p:sp>
        <p:nvSpPr>
          <p:cNvPr id="17" name="Rectangle 16"/>
          <p:cNvSpPr/>
          <p:nvPr/>
        </p:nvSpPr>
        <p:spPr>
          <a:xfrm>
            <a:off x="340225" y="2312582"/>
            <a:ext cx="1518339" cy="784828"/>
          </a:xfrm>
          <a:prstGeom prst="rect">
            <a:avLst/>
          </a:prstGeom>
        </p:spPr>
        <p:txBody>
          <a:bodyPr wrap="square" lIns="91432" tIns="45719" rIns="91432" bIns="45719">
            <a:spAutoFit/>
          </a:bodyPr>
          <a:lstStyle/>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Validating Transition schedule </a:t>
            </a:r>
          </a:p>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Identifying HGV SME</a:t>
            </a:r>
          </a:p>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Entry / Exit criteria for all the waves</a:t>
            </a:r>
          </a:p>
        </p:txBody>
      </p:sp>
      <p:sp>
        <p:nvSpPr>
          <p:cNvPr id="18" name="Rectangle 17"/>
          <p:cNvSpPr/>
          <p:nvPr/>
        </p:nvSpPr>
        <p:spPr>
          <a:xfrm>
            <a:off x="318034" y="4087559"/>
            <a:ext cx="8402054" cy="523510"/>
          </a:xfrm>
          <a:prstGeom prst="rect">
            <a:avLst/>
          </a:prstGeom>
          <a:noFill/>
          <a:ln w="12700" cap="flat" cmpd="sng" algn="ctr">
            <a:solidFill>
              <a:srgbClr val="A7002E"/>
            </a:solidFill>
            <a:prstDash val="solid"/>
          </a:ln>
          <a:effectLst/>
        </p:spPr>
        <p:txBody>
          <a:bodyPr vert="horz" lIns="68561" tIns="34283" rIns="68561" bIns="34283" rtlCol="0" anchor="ctr"/>
          <a:lstStyle/>
          <a:p>
            <a:pPr defTabSz="685158">
              <a:defRPr/>
            </a:pPr>
            <a:endParaRPr lang="en-US" sz="900" b="1" kern="0">
              <a:solidFill>
                <a:srgbClr val="000000">
                  <a:lumMod val="75000"/>
                  <a:lumOff val="25000"/>
                </a:srgbClr>
              </a:solidFill>
              <a:latin typeface="Arial" panose="020B0604020202020204" pitchFamily="34" charset="0"/>
              <a:cs typeface="Arial" panose="020B0604020202020204" pitchFamily="34" charset="0"/>
            </a:endParaRPr>
          </a:p>
        </p:txBody>
      </p:sp>
      <p:sp>
        <p:nvSpPr>
          <p:cNvPr id="19" name="TextBox 18"/>
          <p:cNvSpPr txBox="1"/>
          <p:nvPr/>
        </p:nvSpPr>
        <p:spPr>
          <a:xfrm>
            <a:off x="1839099" y="4202479"/>
            <a:ext cx="1238792" cy="324520"/>
          </a:xfrm>
          <a:prstGeom prst="rect">
            <a:avLst/>
          </a:prstGeom>
          <a:noFill/>
        </p:spPr>
        <p:txBody>
          <a:bodyPr wrap="square" lIns="77523" tIns="38771" rIns="77523" bIns="38771" rtlCol="0" anchor="ctr">
            <a:spAutoFit/>
          </a:bodyPr>
          <a:lstStyle/>
          <a:p>
            <a:pPr marL="88026" lvl="1" indent="-88026" defTabSz="342517">
              <a:buFont typeface="Arial" panose="020B0604020202020204" pitchFamily="34" charset="0"/>
              <a:buChar char="•"/>
              <a:defRPr/>
            </a:pPr>
            <a:r>
              <a:rPr lang="en-US" sz="800" b="1" kern="0">
                <a:solidFill>
                  <a:srgbClr val="000000">
                    <a:lumMod val="75000"/>
                    <a:lumOff val="25000"/>
                  </a:srgbClr>
                </a:solidFill>
                <a:latin typeface="Arial" panose="020B0604020202020204" pitchFamily="34" charset="0"/>
                <a:cs typeface="Arial" panose="020B0604020202020204" pitchFamily="34" charset="0"/>
              </a:rPr>
              <a:t>KT Plan</a:t>
            </a:r>
          </a:p>
          <a:p>
            <a:pPr marL="88026" lvl="1" indent="-88026" defTabSz="342517">
              <a:buFont typeface="Arial" panose="020B0604020202020204" pitchFamily="34" charset="0"/>
              <a:buChar char="•"/>
              <a:defRPr/>
            </a:pPr>
            <a:r>
              <a:rPr lang="en-US" sz="800" b="1" kern="0">
                <a:solidFill>
                  <a:srgbClr val="000000">
                    <a:lumMod val="75000"/>
                    <a:lumOff val="25000"/>
                  </a:srgbClr>
                </a:solidFill>
                <a:latin typeface="Arial" panose="020B0604020202020204" pitchFamily="34" charset="0"/>
                <a:cs typeface="Arial" panose="020B0604020202020204" pitchFamily="34" charset="0"/>
              </a:rPr>
              <a:t>KT Score Card</a:t>
            </a:r>
          </a:p>
        </p:txBody>
      </p:sp>
      <p:sp>
        <p:nvSpPr>
          <p:cNvPr id="20" name="TextBox 19"/>
          <p:cNvSpPr txBox="1"/>
          <p:nvPr/>
        </p:nvSpPr>
        <p:spPr>
          <a:xfrm>
            <a:off x="3169485" y="4264034"/>
            <a:ext cx="1107358" cy="201410"/>
          </a:xfrm>
          <a:prstGeom prst="rect">
            <a:avLst/>
          </a:prstGeom>
          <a:noFill/>
        </p:spPr>
        <p:txBody>
          <a:bodyPr wrap="square" lIns="77523" tIns="38771" rIns="77523" bIns="38771" rtlCol="0" anchor="ctr">
            <a:spAutoFit/>
          </a:bodyPr>
          <a:lstStyle/>
          <a:p>
            <a:pPr marL="88026" lvl="1" indent="-88026" defTabSz="342517">
              <a:buFont typeface="Arial" panose="020B0604020202020204" pitchFamily="34" charset="0"/>
              <a:buChar char="•"/>
              <a:defRPr/>
            </a:pPr>
            <a:r>
              <a:rPr lang="en-US" sz="800" b="1" kern="0">
                <a:solidFill>
                  <a:srgbClr val="000000">
                    <a:lumMod val="75000"/>
                    <a:lumOff val="25000"/>
                  </a:srgbClr>
                </a:solidFill>
                <a:latin typeface="Arial" panose="020B0604020202020204" pitchFamily="34" charset="0"/>
                <a:cs typeface="Arial" panose="020B0604020202020204" pitchFamily="34" charset="0"/>
              </a:rPr>
              <a:t>Knowledge Portal</a:t>
            </a:r>
          </a:p>
        </p:txBody>
      </p:sp>
      <p:sp>
        <p:nvSpPr>
          <p:cNvPr id="21" name="TextBox 20"/>
          <p:cNvSpPr txBox="1"/>
          <p:nvPr/>
        </p:nvSpPr>
        <p:spPr>
          <a:xfrm>
            <a:off x="4744768" y="4132551"/>
            <a:ext cx="2185510" cy="447631"/>
          </a:xfrm>
          <a:prstGeom prst="rect">
            <a:avLst/>
          </a:prstGeom>
          <a:noFill/>
        </p:spPr>
        <p:txBody>
          <a:bodyPr wrap="square" lIns="77523" tIns="38771" rIns="77523" bIns="38771" rtlCol="0" anchor="ctr">
            <a:spAutoFit/>
          </a:bodyPr>
          <a:lstStyle/>
          <a:p>
            <a:pPr marL="88026" lvl="1" indent="-88026" defTabSz="342517">
              <a:buFont typeface="Arial" panose="020B0604020202020204" pitchFamily="34" charset="0"/>
              <a:buChar char="•"/>
              <a:defRPr/>
            </a:pPr>
            <a:r>
              <a:rPr lang="en-US" sz="800" b="1" kern="0">
                <a:solidFill>
                  <a:srgbClr val="000000">
                    <a:lumMod val="75000"/>
                    <a:lumOff val="25000"/>
                  </a:srgbClr>
                </a:solidFill>
                <a:latin typeface="Arial" panose="020B0604020202020204" pitchFamily="34" charset="0"/>
                <a:cs typeface="Arial" panose="020B0604020202020204" pitchFamily="34" charset="0"/>
              </a:rPr>
              <a:t>KT Process Handbook</a:t>
            </a:r>
          </a:p>
          <a:p>
            <a:pPr marL="88026" lvl="1" indent="-88026" defTabSz="342517">
              <a:buFont typeface="Arial" panose="020B0604020202020204" pitchFamily="34" charset="0"/>
              <a:buChar char="•"/>
              <a:defRPr/>
            </a:pPr>
            <a:r>
              <a:rPr lang="en-US" sz="800" b="1" kern="0">
                <a:solidFill>
                  <a:srgbClr val="000000">
                    <a:lumMod val="75000"/>
                    <a:lumOff val="25000"/>
                  </a:srgbClr>
                </a:solidFill>
                <a:latin typeface="Arial" panose="020B0604020202020204" pitchFamily="34" charset="0"/>
                <a:cs typeface="Arial" panose="020B0604020202020204" pitchFamily="34" charset="0"/>
              </a:rPr>
              <a:t>Reverse KT</a:t>
            </a:r>
          </a:p>
          <a:p>
            <a:pPr marL="88026" lvl="1" indent="-88026" defTabSz="342517">
              <a:buFont typeface="Arial" panose="020B0604020202020204" pitchFamily="34" charset="0"/>
              <a:buChar char="•"/>
              <a:defRPr/>
            </a:pPr>
            <a:r>
              <a:rPr lang="en-US" sz="800" b="1" kern="0">
                <a:solidFill>
                  <a:srgbClr val="000000">
                    <a:lumMod val="75000"/>
                    <a:lumOff val="25000"/>
                  </a:srgbClr>
                </a:solidFill>
                <a:latin typeface="Arial" panose="020B0604020202020204" pitchFamily="34" charset="0"/>
                <a:cs typeface="Arial" panose="020B0604020202020204" pitchFamily="34" charset="0"/>
              </a:rPr>
              <a:t>Updated run books and work manuals</a:t>
            </a:r>
          </a:p>
        </p:txBody>
      </p:sp>
      <p:sp>
        <p:nvSpPr>
          <p:cNvPr id="22" name="TextBox 21"/>
          <p:cNvSpPr txBox="1"/>
          <p:nvPr/>
        </p:nvSpPr>
        <p:spPr>
          <a:xfrm>
            <a:off x="7136810" y="4225054"/>
            <a:ext cx="1783054" cy="324520"/>
          </a:xfrm>
          <a:prstGeom prst="rect">
            <a:avLst/>
          </a:prstGeom>
          <a:noFill/>
        </p:spPr>
        <p:txBody>
          <a:bodyPr wrap="square" lIns="77523" tIns="38771" rIns="77523" bIns="38771" rtlCol="0" anchor="ctr">
            <a:spAutoFit/>
          </a:bodyPr>
          <a:lstStyle/>
          <a:p>
            <a:pPr marL="88026" lvl="1" indent="-88026" defTabSz="342517">
              <a:buFont typeface="Arial" panose="020B0604020202020204" pitchFamily="34" charset="0"/>
              <a:buChar char="•"/>
              <a:defRPr/>
            </a:pPr>
            <a:r>
              <a:rPr lang="en-US" sz="800" b="1" kern="0">
                <a:solidFill>
                  <a:srgbClr val="000000">
                    <a:lumMod val="75000"/>
                    <a:lumOff val="25000"/>
                  </a:srgbClr>
                </a:solidFill>
                <a:latin typeface="Arial" panose="020B0604020202020204" pitchFamily="34" charset="0"/>
                <a:cs typeface="Arial" panose="020B0604020202020204" pitchFamily="34" charset="0"/>
              </a:rPr>
              <a:t>Status Report – Weekly </a:t>
            </a:r>
          </a:p>
          <a:p>
            <a:pPr marL="0" lvl="1" defTabSz="342517">
              <a:defRPr/>
            </a:pPr>
            <a:r>
              <a:rPr lang="en-US" sz="800" b="1" kern="0">
                <a:solidFill>
                  <a:srgbClr val="000000">
                    <a:lumMod val="75000"/>
                    <a:lumOff val="25000"/>
                  </a:srgbClr>
                </a:solidFill>
                <a:latin typeface="Arial" panose="020B0604020202020204" pitchFamily="34" charset="0"/>
                <a:cs typeface="Arial" panose="020B0604020202020204" pitchFamily="34" charset="0"/>
              </a:rPr>
              <a:t>   &amp; monthly</a:t>
            </a:r>
          </a:p>
        </p:txBody>
      </p:sp>
      <p:sp>
        <p:nvSpPr>
          <p:cNvPr id="23" name="Isosceles Triangle 22"/>
          <p:cNvSpPr/>
          <p:nvPr/>
        </p:nvSpPr>
        <p:spPr>
          <a:xfrm rot="5400000">
            <a:off x="1432447" y="4295142"/>
            <a:ext cx="131615" cy="108014"/>
          </a:xfrm>
          <a:prstGeom prst="triangle">
            <a:avLst/>
          </a:prstGeom>
          <a:solidFill>
            <a:srgbClr val="A2172A"/>
          </a:solidFill>
          <a:ln w="12700" cap="flat" cmpd="sng" algn="ctr">
            <a:solidFill>
              <a:srgbClr val="A2172A"/>
            </a:solidFill>
            <a:prstDash val="solid"/>
          </a:ln>
          <a:effectLst/>
        </p:spPr>
        <p:txBody>
          <a:bodyPr rtlCol="0" anchor="ctr"/>
          <a:lstStyle/>
          <a:p>
            <a:pPr algn="ctr" defTabSz="685158">
              <a:defRPr/>
            </a:pPr>
            <a:endParaRPr lang="en-US" sz="900" kern="0">
              <a:solidFill>
                <a:prstClr val="white"/>
              </a:solidFill>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504D6446-9382-254A-A4E0-F1ED18FA77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13466" y="1970075"/>
            <a:ext cx="328603" cy="197675"/>
          </a:xfrm>
          <a:prstGeom prst="rect">
            <a:avLst/>
          </a:prstGeom>
        </p:spPr>
      </p:pic>
      <p:sp>
        <p:nvSpPr>
          <p:cNvPr id="25" name="Rectangle 24"/>
          <p:cNvSpPr/>
          <p:nvPr/>
        </p:nvSpPr>
        <p:spPr>
          <a:xfrm>
            <a:off x="330521" y="4087228"/>
            <a:ext cx="1120763" cy="523842"/>
          </a:xfrm>
          <a:prstGeom prst="rect">
            <a:avLst/>
          </a:prstGeom>
          <a:solidFill>
            <a:srgbClr val="A2172A"/>
          </a:solidFill>
          <a:ln w="25400" cap="flat" cmpd="sng" algn="ctr">
            <a:solidFill>
              <a:srgbClr val="A2172A"/>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26" name="Rectangle 25"/>
          <p:cNvSpPr/>
          <p:nvPr/>
        </p:nvSpPr>
        <p:spPr>
          <a:xfrm>
            <a:off x="374714" y="4178457"/>
            <a:ext cx="1071285" cy="338554"/>
          </a:xfrm>
          <a:prstGeom prst="rect">
            <a:avLst/>
          </a:prstGeom>
          <a:solidFill>
            <a:srgbClr val="A2172A"/>
          </a:solidFill>
        </p:spPr>
        <p:txBody>
          <a:bodyPr wrap="square" anchor="t">
            <a:spAutoFit/>
          </a:bodyPr>
          <a:lstStyle/>
          <a:p>
            <a:pPr defTabSz="685158">
              <a:defRPr/>
            </a:pPr>
            <a:r>
              <a:rPr lang="en-US" sz="800" b="1" kern="0">
                <a:solidFill>
                  <a:srgbClr val="FFFFFF"/>
                </a:solidFill>
                <a:latin typeface="Arial" panose="020B0604020202020204" pitchFamily="34" charset="0"/>
                <a:cs typeface="Arial" panose="020B0604020202020204" pitchFamily="34" charset="0"/>
              </a:rPr>
              <a:t> </a:t>
            </a:r>
            <a:r>
              <a:rPr kumimoji="0" lang="en-US" sz="8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 Key Deliverables</a:t>
            </a:r>
            <a:r>
              <a:rPr lang="en-US" sz="800" b="1" kern="0">
                <a:solidFill>
                  <a:srgbClr val="FFFFFF"/>
                </a:solidFill>
                <a:latin typeface="Arial" panose="020B0604020202020204" pitchFamily="34" charset="0"/>
                <a:cs typeface="Arial" panose="020B0604020202020204" pitchFamily="34" charset="0"/>
              </a:rPr>
              <a:t> </a:t>
            </a:r>
            <a:r>
              <a:rPr kumimoji="0" lang="en-US" sz="8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a:t>
            </a:r>
            <a:r>
              <a:rPr lang="en-US" sz="800" b="1" kern="0">
                <a:solidFill>
                  <a:srgbClr val="FFFFFF"/>
                </a:solidFill>
                <a:latin typeface="Arial" panose="020B0604020202020204" pitchFamily="34" charset="0"/>
                <a:cs typeface="Arial" panose="020B0604020202020204" pitchFamily="34" charset="0"/>
              </a:rPr>
              <a:t>  </a:t>
            </a:r>
            <a:r>
              <a:rPr kumimoji="0" lang="en-US" sz="8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Outcomes</a:t>
            </a:r>
            <a:endParaRPr kumimoji="0" lang="en-US" sz="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27" name="Rectangle 26"/>
          <p:cNvSpPr/>
          <p:nvPr/>
        </p:nvSpPr>
        <p:spPr>
          <a:xfrm>
            <a:off x="4554365" y="825667"/>
            <a:ext cx="1124992" cy="589067"/>
          </a:xfrm>
          <a:prstGeom prst="rect">
            <a:avLst/>
          </a:prstGeom>
          <a:solidFill>
            <a:srgbClr val="A2172A"/>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  </a:t>
            </a:r>
          </a:p>
        </p:txBody>
      </p:sp>
      <p:sp>
        <p:nvSpPr>
          <p:cNvPr id="28" name="Rectangle 27"/>
          <p:cNvSpPr/>
          <p:nvPr/>
        </p:nvSpPr>
        <p:spPr>
          <a:xfrm>
            <a:off x="4557024" y="825685"/>
            <a:ext cx="4177328" cy="589056"/>
          </a:xfrm>
          <a:prstGeom prst="rect">
            <a:avLst/>
          </a:prstGeom>
          <a:noFill/>
          <a:ln w="12700" cap="flat" cmpd="sng" algn="ctr">
            <a:solidFill>
              <a:srgbClr val="A2172A"/>
            </a:solidFill>
            <a:prstDash val="solid"/>
          </a:ln>
          <a:effectLst/>
        </p:spPr>
        <p:txBody>
          <a:bodyPr vert="horz" lIns="68561" tIns="34283" rIns="68561" bIns="34283" rtlCol="0" anchor="ctr"/>
          <a:lstStyle/>
          <a:p>
            <a:pPr defTabSz="685158">
              <a:defRPr/>
            </a:pPr>
            <a:r>
              <a:rPr lang="en-US" sz="850" b="1" kern="0">
                <a:solidFill>
                  <a:srgbClr val="FFFFFF"/>
                </a:solidFill>
                <a:latin typeface="Arial" panose="020B0604020202020204" pitchFamily="34" charset="0"/>
                <a:cs typeface="Arial" panose="020B0604020202020204" pitchFamily="34" charset="0"/>
              </a:rPr>
              <a:t>   Transition </a:t>
            </a:r>
          </a:p>
          <a:p>
            <a:pPr defTabSz="685158">
              <a:defRPr/>
            </a:pPr>
            <a:r>
              <a:rPr lang="en-US" sz="850" b="1" kern="0">
                <a:solidFill>
                  <a:srgbClr val="FFFFFF"/>
                </a:solidFill>
                <a:latin typeface="Arial" panose="020B0604020202020204" pitchFamily="34" charset="0"/>
                <a:cs typeface="Arial" panose="020B0604020202020204" pitchFamily="34" charset="0"/>
              </a:rPr>
              <a:t>   Focus Areas</a:t>
            </a:r>
          </a:p>
        </p:txBody>
      </p:sp>
      <p:sp>
        <p:nvSpPr>
          <p:cNvPr id="29" name="Isosceles Triangle 28"/>
          <p:cNvSpPr/>
          <p:nvPr/>
        </p:nvSpPr>
        <p:spPr>
          <a:xfrm rot="5400000">
            <a:off x="5643905" y="1067459"/>
            <a:ext cx="165476" cy="105483"/>
          </a:xfrm>
          <a:prstGeom prst="triangle">
            <a:avLst/>
          </a:prstGeom>
          <a:solidFill>
            <a:srgbClr val="A7002E"/>
          </a:solidFill>
          <a:ln w="12700" cap="flat" cmpd="sng" algn="ctr">
            <a:noFill/>
            <a:prstDash val="solid"/>
          </a:ln>
          <a:effectLst/>
        </p:spPr>
        <p:txBody>
          <a:bodyPr rtlCol="0" anchor="ctr"/>
          <a:lstStyle/>
          <a:p>
            <a:pPr algn="ctr" defTabSz="685158">
              <a:defRPr/>
            </a:pPr>
            <a:endParaRPr lang="en-US" sz="900" kern="0">
              <a:solidFill>
                <a:prstClr val="white"/>
              </a:solidFill>
              <a:latin typeface="Arial" panose="020B0604020202020204" pitchFamily="34" charset="0"/>
              <a:cs typeface="Arial" panose="020B0604020202020204" pitchFamily="34" charset="0"/>
            </a:endParaRPr>
          </a:p>
        </p:txBody>
      </p:sp>
      <p:sp>
        <p:nvSpPr>
          <p:cNvPr id="30" name="Rectangle 29"/>
          <p:cNvSpPr/>
          <p:nvPr/>
        </p:nvSpPr>
        <p:spPr>
          <a:xfrm>
            <a:off x="5791618" y="840401"/>
            <a:ext cx="2869497" cy="572462"/>
          </a:xfrm>
          <a:prstGeom prst="rect">
            <a:avLst/>
          </a:prstGeom>
        </p:spPr>
        <p:txBody>
          <a:bodyPr wrap="square" lIns="91432" tIns="45719" rIns="91432" bIns="45719" anchor="ctr">
            <a:spAutoFit/>
          </a:bodyPr>
          <a:lstStyle/>
          <a:p>
            <a:pPr marL="88026" lvl="1" indent="-88026" defTabSz="342517">
              <a:buFont typeface="Arial" panose="020B0604020202020204" pitchFamily="34" charset="0"/>
              <a:buChar char="•"/>
              <a:defRPr/>
            </a:pPr>
            <a:r>
              <a:rPr lang="en-US" sz="750" kern="0">
                <a:solidFill>
                  <a:srgbClr val="000000">
                    <a:lumMod val="75000"/>
                    <a:lumOff val="25000"/>
                  </a:srgbClr>
                </a:solidFill>
                <a:latin typeface="Arial" panose="020B0604020202020204" pitchFamily="34" charset="0"/>
                <a:cs typeface="Arial" panose="020B0604020202020204" pitchFamily="34" charset="0"/>
              </a:rPr>
              <a:t>Transition will focus on - </a:t>
            </a:r>
          </a:p>
          <a:p>
            <a:pPr marL="0" lvl="1" defTabSz="342517">
              <a:defRPr/>
            </a:pPr>
            <a:r>
              <a:rPr lang="en-US" sz="750" kern="0">
                <a:solidFill>
                  <a:srgbClr val="000000">
                    <a:lumMod val="75000"/>
                    <a:lumOff val="25000"/>
                  </a:srgbClr>
                </a:solidFill>
                <a:latin typeface="Arial" panose="020B0604020202020204" pitchFamily="34" charset="0"/>
                <a:cs typeface="Arial" panose="020B0604020202020204" pitchFamily="34" charset="0"/>
              </a:rPr>
              <a:t>      -Application Transition</a:t>
            </a:r>
          </a:p>
          <a:p>
            <a:pPr marL="0" lvl="1" defTabSz="342517">
              <a:defRPr/>
            </a:pPr>
            <a:r>
              <a:rPr lang="en-US" sz="750" kern="0">
                <a:solidFill>
                  <a:srgbClr val="000000">
                    <a:lumMod val="75000"/>
                    <a:lumOff val="25000"/>
                  </a:srgbClr>
                </a:solidFill>
                <a:latin typeface="Arial" panose="020B0604020202020204" pitchFamily="34" charset="0"/>
                <a:cs typeface="Arial" panose="020B0604020202020204" pitchFamily="34" charset="0"/>
              </a:rPr>
              <a:t>      -Process Transition</a:t>
            </a:r>
          </a:p>
          <a:p>
            <a:pPr marL="0" lvl="1" defTabSz="342517">
              <a:defRPr/>
            </a:pPr>
            <a:r>
              <a:rPr lang="en-US" sz="750" kern="0">
                <a:solidFill>
                  <a:srgbClr val="000000">
                    <a:lumMod val="75000"/>
                    <a:lumOff val="25000"/>
                  </a:srgbClr>
                </a:solidFill>
                <a:latin typeface="Arial" panose="020B0604020202020204" pitchFamily="34" charset="0"/>
                <a:cs typeface="Arial" panose="020B0604020202020204" pitchFamily="34" charset="0"/>
              </a:rPr>
              <a:t>      -Tools Transition </a:t>
            </a:r>
          </a:p>
        </p:txBody>
      </p:sp>
      <p:grpSp>
        <p:nvGrpSpPr>
          <p:cNvPr id="31" name="Group 30"/>
          <p:cNvGrpSpPr/>
          <p:nvPr/>
        </p:nvGrpSpPr>
        <p:grpSpPr>
          <a:xfrm>
            <a:off x="2059215" y="1841775"/>
            <a:ext cx="1643379" cy="2063791"/>
            <a:chOff x="542874" y="2635538"/>
            <a:chExt cx="2178596" cy="2735928"/>
          </a:xfrm>
        </p:grpSpPr>
        <p:sp>
          <p:nvSpPr>
            <p:cNvPr id="32" name="Rounded Rectangle 31"/>
            <p:cNvSpPr/>
            <p:nvPr/>
          </p:nvSpPr>
          <p:spPr>
            <a:xfrm>
              <a:off x="542874" y="2635538"/>
              <a:ext cx="2028161" cy="2735928"/>
            </a:xfrm>
            <a:prstGeom prst="roundRect">
              <a:avLst>
                <a:gd name="adj" fmla="val 1486"/>
              </a:avLst>
            </a:prstGeom>
            <a:solidFill>
              <a:sysClr val="window" lastClr="FFFFFF">
                <a:alpha val="24000"/>
              </a:sysClr>
            </a:solidFill>
            <a:ln w="12700" cap="flat" cmpd="sng" algn="ctr">
              <a:solidFill>
                <a:srgbClr val="012C5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3" name="Isosceles Triangle 32"/>
            <p:cNvSpPr/>
            <p:nvPr/>
          </p:nvSpPr>
          <p:spPr>
            <a:xfrm rot="5400000">
              <a:off x="2540436" y="2790583"/>
              <a:ext cx="217063" cy="145004"/>
            </a:xfrm>
            <a:prstGeom prst="triangle">
              <a:avLst/>
            </a:prstGeom>
            <a:solidFill>
              <a:srgbClr val="012C58"/>
            </a:solidFill>
            <a:ln w="25400" cap="flat" cmpd="sng" algn="ctr">
              <a:solidFill>
                <a:srgbClr val="012C58"/>
              </a:solidFill>
              <a:prstDash val="solid"/>
            </a:ln>
            <a:effectLst/>
          </p:spPr>
          <p:txBody>
            <a:bodyPr lIns="91432" tIns="45719" rIns="91432" bIns="45719" rtlCol="0" anchor="ctr"/>
            <a:lstStyle/>
            <a:p>
              <a:pPr marL="0" marR="0" lvl="0" indent="0" algn="ctr" defTabSz="68515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34" name="Rectangle 33"/>
          <p:cNvSpPr/>
          <p:nvPr/>
        </p:nvSpPr>
        <p:spPr>
          <a:xfrm>
            <a:off x="2118626" y="1957842"/>
            <a:ext cx="932978" cy="346234"/>
          </a:xfrm>
          <a:prstGeom prst="rect">
            <a:avLst/>
          </a:prstGeom>
        </p:spPr>
        <p:txBody>
          <a:bodyPr wrap="square" lIns="68561" tIns="34283" rIns="68561" bIns="34283">
            <a:spAutoFit/>
          </a:bodyPr>
          <a:lstStyle/>
          <a:p>
            <a:pPr defTabSz="685158">
              <a:defRPr/>
            </a:pPr>
            <a:r>
              <a:rPr lang="en-US" sz="900" b="1" kern="0">
                <a:solidFill>
                  <a:srgbClr val="012C58"/>
                </a:solidFill>
                <a:latin typeface="Arial" panose="020B0604020202020204" pitchFamily="34" charset="0"/>
                <a:cs typeface="Arial" panose="020B0604020202020204" pitchFamily="34" charset="0"/>
              </a:rPr>
              <a:t>KNOWLEDGE ACQUISITION</a:t>
            </a:r>
          </a:p>
        </p:txBody>
      </p:sp>
      <p:sp>
        <p:nvSpPr>
          <p:cNvPr id="35" name="Rectangle 34"/>
          <p:cNvSpPr/>
          <p:nvPr/>
        </p:nvSpPr>
        <p:spPr>
          <a:xfrm>
            <a:off x="2070779" y="2311017"/>
            <a:ext cx="1518339" cy="1200327"/>
          </a:xfrm>
          <a:prstGeom prst="rect">
            <a:avLst/>
          </a:prstGeom>
        </p:spPr>
        <p:txBody>
          <a:bodyPr wrap="square" lIns="91432" tIns="45719" rIns="91432" bIns="45719" anchor="t">
            <a:spAutoFit/>
          </a:bodyPr>
          <a:lstStyle/>
          <a:p>
            <a:pPr marL="109220" indent="-109220" defTabSz="772611">
              <a:buFont typeface="Arial" pitchFamily="34" charset="0"/>
              <a:buChar char="•"/>
              <a:defRPr/>
            </a:pPr>
            <a:r>
              <a:rPr lang="en-US" sz="800" kern="0" dirty="0">
                <a:solidFill>
                  <a:schemeClr val="tx1">
                    <a:lumMod val="75000"/>
                    <a:lumOff val="25000"/>
                  </a:schemeClr>
                </a:solidFill>
                <a:latin typeface="Arial" panose="020B0604020202020204" pitchFamily="34" charset="0"/>
                <a:cs typeface="Arial" panose="020B0604020202020204" pitchFamily="34" charset="0"/>
              </a:rPr>
              <a:t>In-depth understanding of functional, technical and operational aspects for the CHORUS Applications</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a:p>
            <a:pPr marL="109220" indent="-109220" defTabSz="772611">
              <a:buFont typeface="Arial" pitchFamily="34" charset="0"/>
              <a:buChar char="•"/>
              <a:defRPr/>
            </a:pPr>
            <a:r>
              <a:rPr lang="en-US" sz="800" kern="0" dirty="0">
                <a:solidFill>
                  <a:schemeClr val="tx1">
                    <a:lumMod val="75000"/>
                    <a:lumOff val="25000"/>
                  </a:schemeClr>
                </a:solidFill>
                <a:latin typeface="Arial" panose="020B0604020202020204" pitchFamily="34" charset="0"/>
                <a:cs typeface="Arial" panose="020B0604020202020204" pitchFamily="34" charset="0"/>
              </a:rPr>
              <a:t>Reverse engineering -  </a:t>
            </a:r>
            <a:r>
              <a:rPr lang="en-US" sz="800" kern="0" dirty="0">
                <a:solidFill>
                  <a:schemeClr val="tx1">
                    <a:lumMod val="75000"/>
                    <a:lumOff val="25000"/>
                  </a:schemeClr>
                </a:solidFill>
                <a:latin typeface="Arial" panose="020B0604020202020204" pitchFamily="34" charset="0"/>
                <a:ea typeface="+mn-lt"/>
                <a:cs typeface="Arial" panose="020B0604020202020204" pitchFamily="34" charset="0"/>
              </a:rPr>
              <a:t>SME guidance, self-study and reverse analysis tools</a:t>
            </a:r>
            <a:endParaRPr lang="en-US" sz="800" kern="0" dirty="0">
              <a:solidFill>
                <a:schemeClr val="tx1">
                  <a:lumMod val="75000"/>
                  <a:lumOff val="25000"/>
                </a:schemeClr>
              </a:solidFill>
              <a:latin typeface="Arial" panose="020B0604020202020204" pitchFamily="34" charset="0"/>
              <a:cs typeface="Arial" panose="020B0604020202020204" pitchFamily="34" charset="0"/>
            </a:endParaRPr>
          </a:p>
          <a:p>
            <a:pPr marL="109220" indent="-109220" defTabSz="772611">
              <a:buFont typeface="Arial" pitchFamily="34" charset="0"/>
              <a:buChar char="•"/>
              <a:defRPr/>
            </a:pPr>
            <a:r>
              <a:rPr lang="en-US" sz="800" kern="0" dirty="0">
                <a:solidFill>
                  <a:schemeClr val="tx1">
                    <a:lumMod val="75000"/>
                    <a:lumOff val="25000"/>
                  </a:schemeClr>
                </a:solidFill>
                <a:latin typeface="Arial" panose="020B0604020202020204" pitchFamily="34" charset="0"/>
                <a:cs typeface="Arial" panose="020B0604020202020204" pitchFamily="34" charset="0"/>
              </a:rPr>
              <a:t>KT documentation and play back sessions</a:t>
            </a:r>
          </a:p>
        </p:txBody>
      </p:sp>
      <p:grpSp>
        <p:nvGrpSpPr>
          <p:cNvPr id="36" name="Group 35"/>
          <p:cNvGrpSpPr/>
          <p:nvPr/>
        </p:nvGrpSpPr>
        <p:grpSpPr>
          <a:xfrm>
            <a:off x="3760811" y="1840993"/>
            <a:ext cx="1653539" cy="2063791"/>
            <a:chOff x="542874" y="2635538"/>
            <a:chExt cx="2192065" cy="2735928"/>
          </a:xfrm>
        </p:grpSpPr>
        <p:sp>
          <p:nvSpPr>
            <p:cNvPr id="37" name="Rounded Rectangle 36"/>
            <p:cNvSpPr/>
            <p:nvPr/>
          </p:nvSpPr>
          <p:spPr>
            <a:xfrm>
              <a:off x="542874" y="2635538"/>
              <a:ext cx="2028161" cy="2735928"/>
            </a:xfrm>
            <a:prstGeom prst="roundRect">
              <a:avLst>
                <a:gd name="adj" fmla="val 1486"/>
              </a:avLst>
            </a:prstGeom>
            <a:solidFill>
              <a:sysClr val="window" lastClr="FFFFFF">
                <a:lumMod val="75000"/>
                <a:alpha val="24000"/>
              </a:sysClr>
            </a:solidFill>
            <a:ln w="12700" cap="flat" cmpd="sng" algn="ctr">
              <a:solidFill>
                <a:srgbClr val="012C5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8" name="Isosceles Triangle 37"/>
            <p:cNvSpPr/>
            <p:nvPr/>
          </p:nvSpPr>
          <p:spPr>
            <a:xfrm rot="5400000">
              <a:off x="2553905" y="2790583"/>
              <a:ext cx="217063" cy="145004"/>
            </a:xfrm>
            <a:prstGeom prst="triangle">
              <a:avLst/>
            </a:prstGeom>
            <a:solidFill>
              <a:srgbClr val="012C58"/>
            </a:solidFill>
            <a:ln w="25400" cap="flat" cmpd="sng" algn="ctr">
              <a:solidFill>
                <a:srgbClr val="012C58"/>
              </a:solidFill>
              <a:prstDash val="solid"/>
            </a:ln>
            <a:effectLst/>
          </p:spPr>
          <p:txBody>
            <a:bodyPr lIns="91432" tIns="45719" rIns="91432" bIns="45719" rtlCol="0" anchor="ctr"/>
            <a:lstStyle/>
            <a:p>
              <a:pPr marL="0" marR="0" lvl="0" indent="0" algn="ctr" defTabSz="68515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39" name="Rectangle 38"/>
          <p:cNvSpPr/>
          <p:nvPr/>
        </p:nvSpPr>
        <p:spPr>
          <a:xfrm>
            <a:off x="3820221" y="1957060"/>
            <a:ext cx="712757" cy="346234"/>
          </a:xfrm>
          <a:prstGeom prst="rect">
            <a:avLst/>
          </a:prstGeom>
        </p:spPr>
        <p:txBody>
          <a:bodyPr wrap="square" lIns="68561" tIns="34283" rIns="68561" bIns="34283">
            <a:spAutoFit/>
          </a:bodyPr>
          <a:lstStyle/>
          <a:p>
            <a:pPr defTabSz="685158">
              <a:defRPr/>
            </a:pPr>
            <a:r>
              <a:rPr lang="en-US" sz="900" b="1" kern="0">
                <a:solidFill>
                  <a:srgbClr val="012C58"/>
                </a:solidFill>
                <a:latin typeface="Arial" panose="020B0604020202020204" pitchFamily="34" charset="0"/>
                <a:cs typeface="Arial" panose="020B0604020202020204" pitchFamily="34" charset="0"/>
              </a:rPr>
              <a:t>SHADOW/SHARE</a:t>
            </a:r>
          </a:p>
        </p:txBody>
      </p:sp>
      <p:sp>
        <p:nvSpPr>
          <p:cNvPr id="40" name="Rectangle 39"/>
          <p:cNvSpPr/>
          <p:nvPr/>
        </p:nvSpPr>
        <p:spPr>
          <a:xfrm>
            <a:off x="3772375" y="2310235"/>
            <a:ext cx="1518339" cy="923328"/>
          </a:xfrm>
          <a:prstGeom prst="rect">
            <a:avLst/>
          </a:prstGeom>
        </p:spPr>
        <p:txBody>
          <a:bodyPr wrap="square" lIns="91432" tIns="45719" rIns="91432" bIns="45719">
            <a:spAutoFit/>
          </a:bodyPr>
          <a:lstStyle/>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Closely follow and learn from HGV SMEs on support activities</a:t>
            </a:r>
          </a:p>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Cognizant team works independently on the changes</a:t>
            </a:r>
          </a:p>
        </p:txBody>
      </p:sp>
      <p:grpSp>
        <p:nvGrpSpPr>
          <p:cNvPr id="41" name="Group 40"/>
          <p:cNvGrpSpPr/>
          <p:nvPr/>
        </p:nvGrpSpPr>
        <p:grpSpPr>
          <a:xfrm>
            <a:off x="5470263" y="1839428"/>
            <a:ext cx="1653539" cy="2063791"/>
            <a:chOff x="542874" y="2635538"/>
            <a:chExt cx="2192065" cy="2735928"/>
          </a:xfrm>
        </p:grpSpPr>
        <p:sp>
          <p:nvSpPr>
            <p:cNvPr id="42" name="Rounded Rectangle 41"/>
            <p:cNvSpPr/>
            <p:nvPr/>
          </p:nvSpPr>
          <p:spPr>
            <a:xfrm>
              <a:off x="542874" y="2635538"/>
              <a:ext cx="2028161" cy="2735928"/>
            </a:xfrm>
            <a:prstGeom prst="roundRect">
              <a:avLst>
                <a:gd name="adj" fmla="val 1486"/>
              </a:avLst>
            </a:prstGeom>
            <a:solidFill>
              <a:sysClr val="window" lastClr="FFFFFF">
                <a:alpha val="24000"/>
              </a:sysClr>
            </a:solidFill>
            <a:ln w="12700" cap="flat" cmpd="sng" algn="ctr">
              <a:solidFill>
                <a:srgbClr val="012C5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43" name="Isosceles Triangle 42"/>
            <p:cNvSpPr/>
            <p:nvPr/>
          </p:nvSpPr>
          <p:spPr>
            <a:xfrm rot="5400000">
              <a:off x="2553905" y="2790583"/>
              <a:ext cx="217063" cy="145004"/>
            </a:xfrm>
            <a:prstGeom prst="triangle">
              <a:avLst/>
            </a:prstGeom>
            <a:solidFill>
              <a:srgbClr val="012C58"/>
            </a:solidFill>
            <a:ln w="25400" cap="flat" cmpd="sng" algn="ctr">
              <a:solidFill>
                <a:srgbClr val="012C58"/>
              </a:solidFill>
              <a:prstDash val="solid"/>
            </a:ln>
            <a:effectLst/>
          </p:spPr>
          <p:txBody>
            <a:bodyPr lIns="91432" tIns="45719" rIns="91432" bIns="45719" rtlCol="0" anchor="ctr"/>
            <a:lstStyle/>
            <a:p>
              <a:pPr marL="0" marR="0" lvl="0" indent="0" algn="ctr" defTabSz="68515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44" name="Rectangle 43"/>
          <p:cNvSpPr/>
          <p:nvPr/>
        </p:nvSpPr>
        <p:spPr>
          <a:xfrm>
            <a:off x="5529674" y="1955495"/>
            <a:ext cx="932978" cy="207735"/>
          </a:xfrm>
          <a:prstGeom prst="rect">
            <a:avLst/>
          </a:prstGeom>
        </p:spPr>
        <p:txBody>
          <a:bodyPr wrap="square" lIns="68561" tIns="34283" rIns="68561" bIns="34283">
            <a:spAutoFit/>
          </a:bodyPr>
          <a:lstStyle/>
          <a:p>
            <a:pPr defTabSz="685158">
              <a:defRPr/>
            </a:pPr>
            <a:r>
              <a:rPr lang="en-US" sz="900" b="1" kern="0">
                <a:solidFill>
                  <a:srgbClr val="012C58"/>
                </a:solidFill>
                <a:latin typeface="Arial" panose="020B0604020202020204" pitchFamily="34" charset="0"/>
                <a:cs typeface="Arial" panose="020B0604020202020204" pitchFamily="34" charset="0"/>
              </a:rPr>
              <a:t>LEAD</a:t>
            </a:r>
          </a:p>
        </p:txBody>
      </p:sp>
      <p:sp>
        <p:nvSpPr>
          <p:cNvPr id="45" name="Rectangle 44"/>
          <p:cNvSpPr/>
          <p:nvPr/>
        </p:nvSpPr>
        <p:spPr>
          <a:xfrm>
            <a:off x="5481827" y="2308670"/>
            <a:ext cx="1518339" cy="923328"/>
          </a:xfrm>
          <a:prstGeom prst="rect">
            <a:avLst/>
          </a:prstGeom>
        </p:spPr>
        <p:txBody>
          <a:bodyPr wrap="square" lIns="91432" tIns="45719" rIns="91432" bIns="45719">
            <a:spAutoFit/>
          </a:bodyPr>
          <a:lstStyle/>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Cognizant takes primary ownership for incoming changes</a:t>
            </a:r>
          </a:p>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Ownership of Cognizant owned development PODs</a:t>
            </a:r>
          </a:p>
        </p:txBody>
      </p:sp>
      <p:sp>
        <p:nvSpPr>
          <p:cNvPr id="46" name="Rounded Rectangle 45"/>
          <p:cNvSpPr/>
          <p:nvPr/>
        </p:nvSpPr>
        <p:spPr>
          <a:xfrm>
            <a:off x="7192713" y="1843340"/>
            <a:ext cx="1529901" cy="2063791"/>
          </a:xfrm>
          <a:prstGeom prst="roundRect">
            <a:avLst>
              <a:gd name="adj" fmla="val 1486"/>
            </a:avLst>
          </a:prstGeom>
          <a:solidFill>
            <a:sysClr val="window" lastClr="FFFFFF">
              <a:lumMod val="75000"/>
              <a:alpha val="24000"/>
            </a:sysClr>
          </a:solidFill>
          <a:ln w="12700" cap="flat" cmpd="sng" algn="ctr">
            <a:solidFill>
              <a:srgbClr val="012C58"/>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47" name="Rectangle 46"/>
          <p:cNvSpPr/>
          <p:nvPr/>
        </p:nvSpPr>
        <p:spPr>
          <a:xfrm>
            <a:off x="7252123" y="1959407"/>
            <a:ext cx="1165925" cy="207735"/>
          </a:xfrm>
          <a:prstGeom prst="rect">
            <a:avLst/>
          </a:prstGeom>
        </p:spPr>
        <p:txBody>
          <a:bodyPr wrap="square" lIns="68561" tIns="34283" rIns="68561" bIns="34283">
            <a:spAutoFit/>
          </a:bodyPr>
          <a:lstStyle/>
          <a:p>
            <a:pPr defTabSz="685158">
              <a:defRPr/>
            </a:pPr>
            <a:r>
              <a:rPr lang="en-US" sz="900" b="1" kern="0">
                <a:solidFill>
                  <a:srgbClr val="012C58"/>
                </a:solidFill>
                <a:latin typeface="Arial" panose="020B0604020202020204" pitchFamily="34" charset="0"/>
                <a:cs typeface="Arial" panose="020B0604020202020204" pitchFamily="34" charset="0"/>
              </a:rPr>
              <a:t>STEADY STATE</a:t>
            </a:r>
          </a:p>
        </p:txBody>
      </p:sp>
      <p:sp>
        <p:nvSpPr>
          <p:cNvPr id="48" name="Rectangle 47"/>
          <p:cNvSpPr/>
          <p:nvPr/>
        </p:nvSpPr>
        <p:spPr>
          <a:xfrm>
            <a:off x="7204277" y="2312582"/>
            <a:ext cx="1537320" cy="1061827"/>
          </a:xfrm>
          <a:prstGeom prst="rect">
            <a:avLst/>
          </a:prstGeom>
        </p:spPr>
        <p:txBody>
          <a:bodyPr wrap="square" lIns="91432" tIns="45719" rIns="91432" bIns="45719">
            <a:spAutoFit/>
          </a:bodyPr>
          <a:lstStyle/>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Steady State Support</a:t>
            </a:r>
          </a:p>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Constantly monitor progress and Continuously Improve services</a:t>
            </a:r>
          </a:p>
          <a:p>
            <a:pPr marL="109525" indent="-109525" defTabSz="772611">
              <a:buFont typeface="Arial" pitchFamily="34" charset="0"/>
              <a:buChar char="•"/>
              <a:defRPr/>
            </a:pPr>
            <a:r>
              <a:rPr lang="en-US" sz="900" kern="0" dirty="0">
                <a:solidFill>
                  <a:srgbClr val="000000">
                    <a:lumMod val="75000"/>
                    <a:lumOff val="25000"/>
                  </a:srgbClr>
                </a:solidFill>
                <a:latin typeface="Arial" panose="020B0604020202020204" pitchFamily="34" charset="0"/>
                <a:cs typeface="Arial" panose="020B0604020202020204" pitchFamily="34" charset="0"/>
              </a:rPr>
              <a:t>SLA Discussions 1 </a:t>
            </a:r>
            <a:r>
              <a:rPr lang="en-US" sz="900" kern="0" dirty="0" err="1">
                <a:solidFill>
                  <a:srgbClr val="000000">
                    <a:lumMod val="75000"/>
                    <a:lumOff val="25000"/>
                  </a:srgbClr>
                </a:solidFill>
                <a:latin typeface="Arial" panose="020B0604020202020204" pitchFamily="34" charset="0"/>
                <a:cs typeface="Arial" panose="020B0604020202020204" pitchFamily="34" charset="0"/>
              </a:rPr>
              <a:t>monts</a:t>
            </a:r>
            <a:r>
              <a:rPr lang="en-US" sz="900" kern="0" dirty="0">
                <a:solidFill>
                  <a:srgbClr val="000000">
                    <a:lumMod val="75000"/>
                    <a:lumOff val="25000"/>
                  </a:srgbClr>
                </a:solidFill>
                <a:latin typeface="Arial" panose="020B0604020202020204" pitchFamily="34" charset="0"/>
                <a:cs typeface="Arial" panose="020B0604020202020204" pitchFamily="34" charset="0"/>
              </a:rPr>
              <a:t> into the service</a:t>
            </a:r>
          </a:p>
        </p:txBody>
      </p:sp>
      <p:grpSp>
        <p:nvGrpSpPr>
          <p:cNvPr id="55" name="Group 54"/>
          <p:cNvGrpSpPr/>
          <p:nvPr/>
        </p:nvGrpSpPr>
        <p:grpSpPr>
          <a:xfrm>
            <a:off x="6622816" y="1940896"/>
            <a:ext cx="247126" cy="191875"/>
            <a:chOff x="-448457" y="3950266"/>
            <a:chExt cx="390525" cy="303213"/>
          </a:xfrm>
        </p:grpSpPr>
        <p:sp>
          <p:nvSpPr>
            <p:cNvPr id="56" name="Freeform 12"/>
            <p:cNvSpPr>
              <a:spLocks/>
            </p:cNvSpPr>
            <p:nvPr/>
          </p:nvSpPr>
          <p:spPr bwMode="auto">
            <a:xfrm>
              <a:off x="-448457" y="3950266"/>
              <a:ext cx="390525" cy="252413"/>
            </a:xfrm>
            <a:custGeom>
              <a:avLst/>
              <a:gdLst>
                <a:gd name="T0" fmla="*/ 1677 w 1677"/>
                <a:gd name="T1" fmla="*/ 1088 h 1088"/>
                <a:gd name="T2" fmla="*/ 1677 w 1677"/>
                <a:gd name="T3" fmla="*/ 1088 h 1088"/>
                <a:gd name="T4" fmla="*/ 0 w 1677"/>
                <a:gd name="T5" fmla="*/ 1088 h 1088"/>
                <a:gd name="T6" fmla="*/ 0 w 1677"/>
                <a:gd name="T7" fmla="*/ 0 h 1088"/>
                <a:gd name="T8" fmla="*/ 1677 w 1677"/>
                <a:gd name="T9" fmla="*/ 0 h 1088"/>
                <a:gd name="T10" fmla="*/ 1677 w 1677"/>
                <a:gd name="T11" fmla="*/ 1088 h 1088"/>
              </a:gdLst>
              <a:ahLst/>
              <a:cxnLst>
                <a:cxn ang="0">
                  <a:pos x="T0" y="T1"/>
                </a:cxn>
                <a:cxn ang="0">
                  <a:pos x="T2" y="T3"/>
                </a:cxn>
                <a:cxn ang="0">
                  <a:pos x="T4" y="T5"/>
                </a:cxn>
                <a:cxn ang="0">
                  <a:pos x="T6" y="T7"/>
                </a:cxn>
                <a:cxn ang="0">
                  <a:pos x="T8" y="T9"/>
                </a:cxn>
                <a:cxn ang="0">
                  <a:pos x="T10" y="T11"/>
                </a:cxn>
              </a:cxnLst>
              <a:rect l="0" t="0" r="r" b="b"/>
              <a:pathLst>
                <a:path w="1677" h="1088">
                  <a:moveTo>
                    <a:pt x="1677" y="1088"/>
                  </a:moveTo>
                  <a:lnTo>
                    <a:pt x="1677" y="1088"/>
                  </a:lnTo>
                  <a:lnTo>
                    <a:pt x="0" y="1088"/>
                  </a:lnTo>
                  <a:lnTo>
                    <a:pt x="0" y="0"/>
                  </a:lnTo>
                  <a:lnTo>
                    <a:pt x="1677" y="0"/>
                  </a:lnTo>
                  <a:lnTo>
                    <a:pt x="1677" y="1088"/>
                  </a:lnTo>
                  <a:close/>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57" name="Freeform 13"/>
            <p:cNvSpPr>
              <a:spLocks/>
            </p:cNvSpPr>
            <p:nvPr/>
          </p:nvSpPr>
          <p:spPr bwMode="auto">
            <a:xfrm>
              <a:off x="-337332" y="4253479"/>
              <a:ext cx="169863" cy="0"/>
            </a:xfrm>
            <a:custGeom>
              <a:avLst/>
              <a:gdLst>
                <a:gd name="T0" fmla="*/ 729 w 729"/>
                <a:gd name="T1" fmla="*/ 729 w 729"/>
                <a:gd name="T2" fmla="*/ 367 w 729"/>
                <a:gd name="T3" fmla="*/ 0 w 729"/>
              </a:gdLst>
              <a:ahLst/>
              <a:cxnLst>
                <a:cxn ang="0">
                  <a:pos x="T0" y="0"/>
                </a:cxn>
                <a:cxn ang="0">
                  <a:pos x="T1" y="0"/>
                </a:cxn>
                <a:cxn ang="0">
                  <a:pos x="T2" y="0"/>
                </a:cxn>
                <a:cxn ang="0">
                  <a:pos x="T3" y="0"/>
                </a:cxn>
              </a:cxnLst>
              <a:rect l="0" t="0" r="r" b="b"/>
              <a:pathLst>
                <a:path w="729">
                  <a:moveTo>
                    <a:pt x="729" y="0"/>
                  </a:moveTo>
                  <a:lnTo>
                    <a:pt x="729" y="0"/>
                  </a:lnTo>
                  <a:lnTo>
                    <a:pt x="367" y="0"/>
                  </a:lnTo>
                  <a:lnTo>
                    <a:pt x="0"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58" name="Freeform 14"/>
            <p:cNvSpPr>
              <a:spLocks/>
            </p:cNvSpPr>
            <p:nvPr/>
          </p:nvSpPr>
          <p:spPr bwMode="auto">
            <a:xfrm>
              <a:off x="-415120" y="3980429"/>
              <a:ext cx="0" cy="192088"/>
            </a:xfrm>
            <a:custGeom>
              <a:avLst/>
              <a:gdLst>
                <a:gd name="T0" fmla="*/ 829 h 829"/>
                <a:gd name="T1" fmla="*/ 829 h 829"/>
                <a:gd name="T2" fmla="*/ 0 h 829"/>
              </a:gdLst>
              <a:ahLst/>
              <a:cxnLst>
                <a:cxn ang="0">
                  <a:pos x="0" y="T0"/>
                </a:cxn>
                <a:cxn ang="0">
                  <a:pos x="0" y="T1"/>
                </a:cxn>
                <a:cxn ang="0">
                  <a:pos x="0" y="T2"/>
                </a:cxn>
              </a:cxnLst>
              <a:rect l="0" t="0" r="r" b="b"/>
              <a:pathLst>
                <a:path h="829">
                  <a:moveTo>
                    <a:pt x="0" y="829"/>
                  </a:moveTo>
                  <a:lnTo>
                    <a:pt x="0" y="829"/>
                  </a:lnTo>
                  <a:lnTo>
                    <a:pt x="0"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59" name="Freeform 15"/>
            <p:cNvSpPr>
              <a:spLocks/>
            </p:cNvSpPr>
            <p:nvPr/>
          </p:nvSpPr>
          <p:spPr bwMode="auto">
            <a:xfrm>
              <a:off x="-426232" y="3977254"/>
              <a:ext cx="23813" cy="25400"/>
            </a:xfrm>
            <a:custGeom>
              <a:avLst/>
              <a:gdLst>
                <a:gd name="T0" fmla="*/ 105 w 105"/>
                <a:gd name="T1" fmla="*/ 105 h 105"/>
                <a:gd name="T2" fmla="*/ 105 w 105"/>
                <a:gd name="T3" fmla="*/ 105 h 105"/>
                <a:gd name="T4" fmla="*/ 47 w 105"/>
                <a:gd name="T5" fmla="*/ 0 h 105"/>
                <a:gd name="T6" fmla="*/ 0 w 105"/>
                <a:gd name="T7" fmla="*/ 105 h 105"/>
              </a:gdLst>
              <a:ahLst/>
              <a:cxnLst>
                <a:cxn ang="0">
                  <a:pos x="T0" y="T1"/>
                </a:cxn>
                <a:cxn ang="0">
                  <a:pos x="T2" y="T3"/>
                </a:cxn>
                <a:cxn ang="0">
                  <a:pos x="T4" y="T5"/>
                </a:cxn>
                <a:cxn ang="0">
                  <a:pos x="T6" y="T7"/>
                </a:cxn>
              </a:cxnLst>
              <a:rect l="0" t="0" r="r" b="b"/>
              <a:pathLst>
                <a:path w="105" h="105">
                  <a:moveTo>
                    <a:pt x="105" y="105"/>
                  </a:moveTo>
                  <a:lnTo>
                    <a:pt x="105" y="105"/>
                  </a:lnTo>
                  <a:lnTo>
                    <a:pt x="47" y="0"/>
                  </a:lnTo>
                  <a:lnTo>
                    <a:pt x="0" y="105"/>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0" name="Freeform 16"/>
            <p:cNvSpPr>
              <a:spLocks/>
            </p:cNvSpPr>
            <p:nvPr/>
          </p:nvSpPr>
          <p:spPr bwMode="auto">
            <a:xfrm>
              <a:off x="-415120" y="4172516"/>
              <a:ext cx="323850" cy="0"/>
            </a:xfrm>
            <a:custGeom>
              <a:avLst/>
              <a:gdLst>
                <a:gd name="T0" fmla="*/ 0 w 1385"/>
                <a:gd name="T1" fmla="*/ 2 h 2"/>
                <a:gd name="T2" fmla="*/ 0 w 1385"/>
                <a:gd name="T3" fmla="*/ 2 h 2"/>
                <a:gd name="T4" fmla="*/ 1385 w 1385"/>
                <a:gd name="T5" fmla="*/ 0 h 2"/>
              </a:gdLst>
              <a:ahLst/>
              <a:cxnLst>
                <a:cxn ang="0">
                  <a:pos x="T0" y="T1"/>
                </a:cxn>
                <a:cxn ang="0">
                  <a:pos x="T2" y="T3"/>
                </a:cxn>
                <a:cxn ang="0">
                  <a:pos x="T4" y="T5"/>
                </a:cxn>
              </a:cxnLst>
              <a:rect l="0" t="0" r="r" b="b"/>
              <a:pathLst>
                <a:path w="1385" h="2">
                  <a:moveTo>
                    <a:pt x="0" y="2"/>
                  </a:moveTo>
                  <a:lnTo>
                    <a:pt x="0" y="2"/>
                  </a:lnTo>
                  <a:lnTo>
                    <a:pt x="1385"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1" name="Freeform 17"/>
            <p:cNvSpPr>
              <a:spLocks/>
            </p:cNvSpPr>
            <p:nvPr/>
          </p:nvSpPr>
          <p:spPr bwMode="auto">
            <a:xfrm>
              <a:off x="-111907" y="4161404"/>
              <a:ext cx="25400" cy="23813"/>
            </a:xfrm>
            <a:custGeom>
              <a:avLst/>
              <a:gdLst>
                <a:gd name="T0" fmla="*/ 0 w 106"/>
                <a:gd name="T1" fmla="*/ 105 h 105"/>
                <a:gd name="T2" fmla="*/ 0 w 106"/>
                <a:gd name="T3" fmla="*/ 105 h 105"/>
                <a:gd name="T4" fmla="*/ 106 w 106"/>
                <a:gd name="T5" fmla="*/ 46 h 105"/>
                <a:gd name="T6" fmla="*/ 0 w 106"/>
                <a:gd name="T7" fmla="*/ 0 h 105"/>
              </a:gdLst>
              <a:ahLst/>
              <a:cxnLst>
                <a:cxn ang="0">
                  <a:pos x="T0" y="T1"/>
                </a:cxn>
                <a:cxn ang="0">
                  <a:pos x="T2" y="T3"/>
                </a:cxn>
                <a:cxn ang="0">
                  <a:pos x="T4" y="T5"/>
                </a:cxn>
                <a:cxn ang="0">
                  <a:pos x="T6" y="T7"/>
                </a:cxn>
              </a:cxnLst>
              <a:rect l="0" t="0" r="r" b="b"/>
              <a:pathLst>
                <a:path w="106" h="105">
                  <a:moveTo>
                    <a:pt x="0" y="105"/>
                  </a:moveTo>
                  <a:lnTo>
                    <a:pt x="0" y="105"/>
                  </a:lnTo>
                  <a:lnTo>
                    <a:pt x="106" y="46"/>
                  </a:lnTo>
                  <a:lnTo>
                    <a:pt x="0"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2" name="Freeform 18"/>
            <p:cNvSpPr>
              <a:spLocks/>
            </p:cNvSpPr>
            <p:nvPr/>
          </p:nvSpPr>
          <p:spPr bwMode="auto">
            <a:xfrm>
              <a:off x="-384957" y="3970904"/>
              <a:ext cx="260350" cy="130175"/>
            </a:xfrm>
            <a:custGeom>
              <a:avLst/>
              <a:gdLst>
                <a:gd name="T0" fmla="*/ 0 w 1115"/>
                <a:gd name="T1" fmla="*/ 564 h 564"/>
                <a:gd name="T2" fmla="*/ 0 w 1115"/>
                <a:gd name="T3" fmla="*/ 564 h 564"/>
                <a:gd name="T4" fmla="*/ 252 w 1115"/>
                <a:gd name="T5" fmla="*/ 353 h 564"/>
                <a:gd name="T6" fmla="*/ 495 w 1115"/>
                <a:gd name="T7" fmla="*/ 441 h 564"/>
                <a:gd name="T8" fmla="*/ 737 w 1115"/>
                <a:gd name="T9" fmla="*/ 192 h 564"/>
                <a:gd name="T10" fmla="*/ 989 w 1115"/>
                <a:gd name="T11" fmla="*/ 104 h 564"/>
                <a:gd name="T12" fmla="*/ 1115 w 1115"/>
                <a:gd name="T13" fmla="*/ 0 h 564"/>
              </a:gdLst>
              <a:ahLst/>
              <a:cxnLst>
                <a:cxn ang="0">
                  <a:pos x="T0" y="T1"/>
                </a:cxn>
                <a:cxn ang="0">
                  <a:pos x="T2" y="T3"/>
                </a:cxn>
                <a:cxn ang="0">
                  <a:pos x="T4" y="T5"/>
                </a:cxn>
                <a:cxn ang="0">
                  <a:pos x="T6" y="T7"/>
                </a:cxn>
                <a:cxn ang="0">
                  <a:pos x="T8" y="T9"/>
                </a:cxn>
                <a:cxn ang="0">
                  <a:pos x="T10" y="T11"/>
                </a:cxn>
                <a:cxn ang="0">
                  <a:pos x="T12" y="T13"/>
                </a:cxn>
              </a:cxnLst>
              <a:rect l="0" t="0" r="r" b="b"/>
              <a:pathLst>
                <a:path w="1115" h="564">
                  <a:moveTo>
                    <a:pt x="0" y="564"/>
                  </a:moveTo>
                  <a:lnTo>
                    <a:pt x="0" y="564"/>
                  </a:lnTo>
                  <a:lnTo>
                    <a:pt x="252" y="353"/>
                  </a:lnTo>
                  <a:lnTo>
                    <a:pt x="495" y="441"/>
                  </a:lnTo>
                  <a:lnTo>
                    <a:pt x="737" y="192"/>
                  </a:lnTo>
                  <a:lnTo>
                    <a:pt x="989" y="104"/>
                  </a:lnTo>
                  <a:lnTo>
                    <a:pt x="1115"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3" name="Freeform 19"/>
            <p:cNvSpPr>
              <a:spLocks noEditPoints="1"/>
            </p:cNvSpPr>
            <p:nvPr/>
          </p:nvSpPr>
          <p:spPr bwMode="auto">
            <a:xfrm>
              <a:off x="-327807" y="4064566"/>
              <a:ext cx="0" cy="93663"/>
            </a:xfrm>
            <a:custGeom>
              <a:avLst/>
              <a:gdLst>
                <a:gd name="T0" fmla="*/ 401 h 401"/>
                <a:gd name="T1" fmla="*/ 401 h 401"/>
                <a:gd name="T2" fmla="*/ 381 h 401"/>
                <a:gd name="T3" fmla="*/ 323 h 401"/>
                <a:gd name="T4" fmla="*/ 323 h 401"/>
                <a:gd name="T5" fmla="*/ 304 h 401"/>
                <a:gd name="T6" fmla="*/ 246 h 401"/>
                <a:gd name="T7" fmla="*/ 246 h 401"/>
                <a:gd name="T8" fmla="*/ 226 h 401"/>
                <a:gd name="T9" fmla="*/ 168 h 401"/>
                <a:gd name="T10" fmla="*/ 168 h 401"/>
                <a:gd name="T11" fmla="*/ 149 h 401"/>
                <a:gd name="T12" fmla="*/ 90 h 401"/>
                <a:gd name="T13" fmla="*/ 90 h 401"/>
                <a:gd name="T14" fmla="*/ 71 h 401"/>
                <a:gd name="T15" fmla="*/ 13 h 401"/>
                <a:gd name="T16" fmla="*/ 13 h 401"/>
                <a:gd name="T17" fmla="*/ 0 h 40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Lst>
              <a:rect l="0" t="0" r="r" b="b"/>
              <a:pathLst>
                <a:path h="401">
                  <a:moveTo>
                    <a:pt x="0" y="401"/>
                  </a:moveTo>
                  <a:lnTo>
                    <a:pt x="0" y="401"/>
                  </a:lnTo>
                  <a:lnTo>
                    <a:pt x="0" y="381"/>
                  </a:lnTo>
                  <a:moveTo>
                    <a:pt x="0" y="323"/>
                  </a:moveTo>
                  <a:lnTo>
                    <a:pt x="0" y="323"/>
                  </a:lnTo>
                  <a:lnTo>
                    <a:pt x="0" y="304"/>
                  </a:lnTo>
                  <a:moveTo>
                    <a:pt x="0" y="246"/>
                  </a:moveTo>
                  <a:lnTo>
                    <a:pt x="0" y="246"/>
                  </a:lnTo>
                  <a:lnTo>
                    <a:pt x="0" y="226"/>
                  </a:lnTo>
                  <a:moveTo>
                    <a:pt x="0" y="168"/>
                  </a:moveTo>
                  <a:lnTo>
                    <a:pt x="0" y="168"/>
                  </a:lnTo>
                  <a:lnTo>
                    <a:pt x="0" y="149"/>
                  </a:lnTo>
                  <a:moveTo>
                    <a:pt x="0" y="90"/>
                  </a:moveTo>
                  <a:lnTo>
                    <a:pt x="0" y="90"/>
                  </a:lnTo>
                  <a:lnTo>
                    <a:pt x="0" y="71"/>
                  </a:lnTo>
                  <a:moveTo>
                    <a:pt x="0" y="13"/>
                  </a:moveTo>
                  <a:lnTo>
                    <a:pt x="0" y="13"/>
                  </a:lnTo>
                  <a:lnTo>
                    <a:pt x="0"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4" name="Freeform 20"/>
            <p:cNvSpPr>
              <a:spLocks noEditPoints="1"/>
            </p:cNvSpPr>
            <p:nvPr/>
          </p:nvSpPr>
          <p:spPr bwMode="auto">
            <a:xfrm>
              <a:off x="-384957" y="4116954"/>
              <a:ext cx="0" cy="41275"/>
            </a:xfrm>
            <a:custGeom>
              <a:avLst/>
              <a:gdLst>
                <a:gd name="T0" fmla="*/ 175 h 175"/>
                <a:gd name="T1" fmla="*/ 175 h 175"/>
                <a:gd name="T2" fmla="*/ 155 h 175"/>
                <a:gd name="T3" fmla="*/ 97 h 175"/>
                <a:gd name="T4" fmla="*/ 97 h 175"/>
                <a:gd name="T5" fmla="*/ 78 h 175"/>
                <a:gd name="T6" fmla="*/ 20 h 175"/>
                <a:gd name="T7" fmla="*/ 20 h 175"/>
                <a:gd name="T8" fmla="*/ 0 h 175"/>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75">
                  <a:moveTo>
                    <a:pt x="0" y="175"/>
                  </a:moveTo>
                  <a:lnTo>
                    <a:pt x="0" y="175"/>
                  </a:lnTo>
                  <a:lnTo>
                    <a:pt x="0" y="155"/>
                  </a:lnTo>
                  <a:moveTo>
                    <a:pt x="0" y="97"/>
                  </a:moveTo>
                  <a:lnTo>
                    <a:pt x="0" y="97"/>
                  </a:lnTo>
                  <a:lnTo>
                    <a:pt x="0" y="78"/>
                  </a:lnTo>
                  <a:moveTo>
                    <a:pt x="0" y="20"/>
                  </a:moveTo>
                  <a:lnTo>
                    <a:pt x="0" y="20"/>
                  </a:lnTo>
                  <a:lnTo>
                    <a:pt x="0"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5" name="Freeform 21"/>
            <p:cNvSpPr>
              <a:spLocks noEditPoints="1"/>
            </p:cNvSpPr>
            <p:nvPr/>
          </p:nvSpPr>
          <p:spPr bwMode="auto">
            <a:xfrm>
              <a:off x="-211920" y="4026466"/>
              <a:ext cx="0" cy="131763"/>
            </a:xfrm>
            <a:custGeom>
              <a:avLst/>
              <a:gdLst>
                <a:gd name="T0" fmla="*/ 563 h 563"/>
                <a:gd name="T1" fmla="*/ 563 h 563"/>
                <a:gd name="T2" fmla="*/ 543 h 563"/>
                <a:gd name="T3" fmla="*/ 485 h 563"/>
                <a:gd name="T4" fmla="*/ 485 h 563"/>
                <a:gd name="T5" fmla="*/ 466 h 563"/>
                <a:gd name="T6" fmla="*/ 408 h 563"/>
                <a:gd name="T7" fmla="*/ 408 h 563"/>
                <a:gd name="T8" fmla="*/ 388 h 563"/>
                <a:gd name="T9" fmla="*/ 330 h 563"/>
                <a:gd name="T10" fmla="*/ 330 h 563"/>
                <a:gd name="T11" fmla="*/ 311 h 563"/>
                <a:gd name="T12" fmla="*/ 252 h 563"/>
                <a:gd name="T13" fmla="*/ 252 h 563"/>
                <a:gd name="T14" fmla="*/ 233 h 563"/>
                <a:gd name="T15" fmla="*/ 175 h 563"/>
                <a:gd name="T16" fmla="*/ 175 h 563"/>
                <a:gd name="T17" fmla="*/ 156 h 563"/>
                <a:gd name="T18" fmla="*/ 97 h 563"/>
                <a:gd name="T19" fmla="*/ 97 h 563"/>
                <a:gd name="T20" fmla="*/ 78 h 563"/>
                <a:gd name="T21" fmla="*/ 20 h 563"/>
                <a:gd name="T22" fmla="*/ 20 h 563"/>
                <a:gd name="T23" fmla="*/ 0 h 56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Lst>
              <a:rect l="0" t="0" r="r" b="b"/>
              <a:pathLst>
                <a:path h="563">
                  <a:moveTo>
                    <a:pt x="0" y="563"/>
                  </a:moveTo>
                  <a:lnTo>
                    <a:pt x="0" y="563"/>
                  </a:lnTo>
                  <a:lnTo>
                    <a:pt x="0" y="543"/>
                  </a:lnTo>
                  <a:moveTo>
                    <a:pt x="0" y="485"/>
                  </a:moveTo>
                  <a:lnTo>
                    <a:pt x="0" y="485"/>
                  </a:lnTo>
                  <a:lnTo>
                    <a:pt x="0" y="466"/>
                  </a:lnTo>
                  <a:moveTo>
                    <a:pt x="0" y="408"/>
                  </a:moveTo>
                  <a:lnTo>
                    <a:pt x="0" y="408"/>
                  </a:lnTo>
                  <a:lnTo>
                    <a:pt x="0" y="388"/>
                  </a:lnTo>
                  <a:moveTo>
                    <a:pt x="0" y="330"/>
                  </a:moveTo>
                  <a:lnTo>
                    <a:pt x="0" y="330"/>
                  </a:lnTo>
                  <a:lnTo>
                    <a:pt x="0" y="311"/>
                  </a:lnTo>
                  <a:moveTo>
                    <a:pt x="0" y="252"/>
                  </a:moveTo>
                  <a:lnTo>
                    <a:pt x="0" y="252"/>
                  </a:lnTo>
                  <a:lnTo>
                    <a:pt x="0" y="233"/>
                  </a:lnTo>
                  <a:moveTo>
                    <a:pt x="0" y="175"/>
                  </a:moveTo>
                  <a:lnTo>
                    <a:pt x="0" y="175"/>
                  </a:lnTo>
                  <a:lnTo>
                    <a:pt x="0" y="156"/>
                  </a:lnTo>
                  <a:moveTo>
                    <a:pt x="0" y="97"/>
                  </a:moveTo>
                  <a:lnTo>
                    <a:pt x="0" y="97"/>
                  </a:lnTo>
                  <a:lnTo>
                    <a:pt x="0" y="78"/>
                  </a:lnTo>
                  <a:moveTo>
                    <a:pt x="0" y="20"/>
                  </a:moveTo>
                  <a:lnTo>
                    <a:pt x="0" y="20"/>
                  </a:lnTo>
                  <a:lnTo>
                    <a:pt x="0"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6" name="Freeform 22"/>
            <p:cNvSpPr>
              <a:spLocks noEditPoints="1"/>
            </p:cNvSpPr>
            <p:nvPr/>
          </p:nvSpPr>
          <p:spPr bwMode="auto">
            <a:xfrm>
              <a:off x="-154770" y="4009004"/>
              <a:ext cx="0" cy="149225"/>
            </a:xfrm>
            <a:custGeom>
              <a:avLst/>
              <a:gdLst>
                <a:gd name="T0" fmla="*/ 640 h 640"/>
                <a:gd name="T1" fmla="*/ 640 h 640"/>
                <a:gd name="T2" fmla="*/ 620 h 640"/>
                <a:gd name="T3" fmla="*/ 562 h 640"/>
                <a:gd name="T4" fmla="*/ 562 h 640"/>
                <a:gd name="T5" fmla="*/ 543 h 640"/>
                <a:gd name="T6" fmla="*/ 485 h 640"/>
                <a:gd name="T7" fmla="*/ 485 h 640"/>
                <a:gd name="T8" fmla="*/ 465 h 640"/>
                <a:gd name="T9" fmla="*/ 407 h 640"/>
                <a:gd name="T10" fmla="*/ 407 h 640"/>
                <a:gd name="T11" fmla="*/ 388 h 640"/>
                <a:gd name="T12" fmla="*/ 329 h 640"/>
                <a:gd name="T13" fmla="*/ 329 h 640"/>
                <a:gd name="T14" fmla="*/ 310 h 640"/>
                <a:gd name="T15" fmla="*/ 252 h 640"/>
                <a:gd name="T16" fmla="*/ 252 h 640"/>
                <a:gd name="T17" fmla="*/ 233 h 640"/>
                <a:gd name="T18" fmla="*/ 174 h 640"/>
                <a:gd name="T19" fmla="*/ 174 h 640"/>
                <a:gd name="T20" fmla="*/ 155 h 640"/>
                <a:gd name="T21" fmla="*/ 97 h 640"/>
                <a:gd name="T22" fmla="*/ 97 h 640"/>
                <a:gd name="T23" fmla="*/ 77 h 640"/>
                <a:gd name="T24" fmla="*/ 19 h 640"/>
                <a:gd name="T25" fmla="*/ 19 h 640"/>
                <a:gd name="T26" fmla="*/ 0 h 64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640">
                  <a:moveTo>
                    <a:pt x="0" y="640"/>
                  </a:moveTo>
                  <a:lnTo>
                    <a:pt x="0" y="640"/>
                  </a:lnTo>
                  <a:lnTo>
                    <a:pt x="0" y="620"/>
                  </a:lnTo>
                  <a:moveTo>
                    <a:pt x="0" y="562"/>
                  </a:moveTo>
                  <a:lnTo>
                    <a:pt x="0" y="562"/>
                  </a:lnTo>
                  <a:lnTo>
                    <a:pt x="0" y="543"/>
                  </a:lnTo>
                  <a:moveTo>
                    <a:pt x="0" y="485"/>
                  </a:moveTo>
                  <a:lnTo>
                    <a:pt x="0" y="485"/>
                  </a:lnTo>
                  <a:lnTo>
                    <a:pt x="0" y="465"/>
                  </a:lnTo>
                  <a:moveTo>
                    <a:pt x="0" y="407"/>
                  </a:moveTo>
                  <a:lnTo>
                    <a:pt x="0" y="407"/>
                  </a:lnTo>
                  <a:lnTo>
                    <a:pt x="0" y="388"/>
                  </a:lnTo>
                  <a:moveTo>
                    <a:pt x="0" y="329"/>
                  </a:moveTo>
                  <a:lnTo>
                    <a:pt x="0" y="329"/>
                  </a:lnTo>
                  <a:lnTo>
                    <a:pt x="0" y="310"/>
                  </a:lnTo>
                  <a:moveTo>
                    <a:pt x="0" y="252"/>
                  </a:moveTo>
                  <a:lnTo>
                    <a:pt x="0" y="252"/>
                  </a:lnTo>
                  <a:lnTo>
                    <a:pt x="0" y="233"/>
                  </a:lnTo>
                  <a:moveTo>
                    <a:pt x="0" y="174"/>
                  </a:moveTo>
                  <a:lnTo>
                    <a:pt x="0" y="174"/>
                  </a:lnTo>
                  <a:lnTo>
                    <a:pt x="0" y="155"/>
                  </a:lnTo>
                  <a:moveTo>
                    <a:pt x="0" y="97"/>
                  </a:moveTo>
                  <a:lnTo>
                    <a:pt x="0" y="97"/>
                  </a:lnTo>
                  <a:lnTo>
                    <a:pt x="0" y="77"/>
                  </a:lnTo>
                  <a:moveTo>
                    <a:pt x="0" y="19"/>
                  </a:moveTo>
                  <a:lnTo>
                    <a:pt x="0" y="19"/>
                  </a:lnTo>
                  <a:lnTo>
                    <a:pt x="0"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7" name="Freeform 23"/>
            <p:cNvSpPr>
              <a:spLocks noEditPoints="1"/>
            </p:cNvSpPr>
            <p:nvPr/>
          </p:nvSpPr>
          <p:spPr bwMode="auto">
            <a:xfrm>
              <a:off x="-269070" y="4083616"/>
              <a:ext cx="0" cy="74613"/>
            </a:xfrm>
            <a:custGeom>
              <a:avLst/>
              <a:gdLst>
                <a:gd name="T0" fmla="*/ 317 h 317"/>
                <a:gd name="T1" fmla="*/ 317 h 317"/>
                <a:gd name="T2" fmla="*/ 297 h 317"/>
                <a:gd name="T3" fmla="*/ 239 h 317"/>
                <a:gd name="T4" fmla="*/ 239 h 317"/>
                <a:gd name="T5" fmla="*/ 220 h 317"/>
                <a:gd name="T6" fmla="*/ 162 h 317"/>
                <a:gd name="T7" fmla="*/ 162 h 317"/>
                <a:gd name="T8" fmla="*/ 142 h 317"/>
                <a:gd name="T9" fmla="*/ 84 h 317"/>
                <a:gd name="T10" fmla="*/ 84 h 317"/>
                <a:gd name="T11" fmla="*/ 65 h 317"/>
                <a:gd name="T12" fmla="*/ 6 h 317"/>
                <a:gd name="T13" fmla="*/ 6 h 317"/>
                <a:gd name="T14" fmla="*/ 0 h 31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Lst>
              <a:rect l="0" t="0" r="r" b="b"/>
              <a:pathLst>
                <a:path h="317">
                  <a:moveTo>
                    <a:pt x="0" y="317"/>
                  </a:moveTo>
                  <a:lnTo>
                    <a:pt x="0" y="317"/>
                  </a:lnTo>
                  <a:lnTo>
                    <a:pt x="0" y="297"/>
                  </a:lnTo>
                  <a:moveTo>
                    <a:pt x="0" y="239"/>
                  </a:moveTo>
                  <a:lnTo>
                    <a:pt x="0" y="239"/>
                  </a:lnTo>
                  <a:lnTo>
                    <a:pt x="0" y="220"/>
                  </a:lnTo>
                  <a:moveTo>
                    <a:pt x="0" y="162"/>
                  </a:moveTo>
                  <a:lnTo>
                    <a:pt x="0" y="162"/>
                  </a:lnTo>
                  <a:lnTo>
                    <a:pt x="0" y="142"/>
                  </a:lnTo>
                  <a:moveTo>
                    <a:pt x="0" y="84"/>
                  </a:moveTo>
                  <a:lnTo>
                    <a:pt x="0" y="84"/>
                  </a:lnTo>
                  <a:lnTo>
                    <a:pt x="0" y="65"/>
                  </a:lnTo>
                  <a:moveTo>
                    <a:pt x="0" y="6"/>
                  </a:moveTo>
                  <a:lnTo>
                    <a:pt x="0" y="6"/>
                  </a:lnTo>
                  <a:lnTo>
                    <a:pt x="0" y="0"/>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8" name="Freeform 24"/>
            <p:cNvSpPr>
              <a:spLocks/>
            </p:cNvSpPr>
            <p:nvPr/>
          </p:nvSpPr>
          <p:spPr bwMode="auto">
            <a:xfrm>
              <a:off x="-389720" y="4097904"/>
              <a:ext cx="9525" cy="7938"/>
            </a:xfrm>
            <a:custGeom>
              <a:avLst/>
              <a:gdLst>
                <a:gd name="T0" fmla="*/ 40 w 40"/>
                <a:gd name="T1" fmla="*/ 20 h 40"/>
                <a:gd name="T2" fmla="*/ 40 w 40"/>
                <a:gd name="T3" fmla="*/ 20 h 40"/>
                <a:gd name="T4" fmla="*/ 20 w 40"/>
                <a:gd name="T5" fmla="*/ 40 h 40"/>
                <a:gd name="T6" fmla="*/ 0 w 40"/>
                <a:gd name="T7" fmla="*/ 20 h 40"/>
                <a:gd name="T8" fmla="*/ 20 w 40"/>
                <a:gd name="T9" fmla="*/ 0 h 40"/>
                <a:gd name="T10" fmla="*/ 40 w 40"/>
                <a:gd name="T11" fmla="*/ 20 h 40"/>
              </a:gdLst>
              <a:ahLst/>
              <a:cxnLst>
                <a:cxn ang="0">
                  <a:pos x="T0" y="T1"/>
                </a:cxn>
                <a:cxn ang="0">
                  <a:pos x="T2" y="T3"/>
                </a:cxn>
                <a:cxn ang="0">
                  <a:pos x="T4" y="T5"/>
                </a:cxn>
                <a:cxn ang="0">
                  <a:pos x="T6" y="T7"/>
                </a:cxn>
                <a:cxn ang="0">
                  <a:pos x="T8" y="T9"/>
                </a:cxn>
                <a:cxn ang="0">
                  <a:pos x="T10" y="T11"/>
                </a:cxn>
              </a:cxnLst>
              <a:rect l="0" t="0" r="r" b="b"/>
              <a:pathLst>
                <a:path w="40" h="40">
                  <a:moveTo>
                    <a:pt x="40" y="20"/>
                  </a:moveTo>
                  <a:lnTo>
                    <a:pt x="40" y="20"/>
                  </a:lnTo>
                  <a:cubicBezTo>
                    <a:pt x="40" y="31"/>
                    <a:pt x="31" y="40"/>
                    <a:pt x="20" y="40"/>
                  </a:cubicBezTo>
                  <a:cubicBezTo>
                    <a:pt x="9" y="40"/>
                    <a:pt x="0" y="31"/>
                    <a:pt x="0" y="20"/>
                  </a:cubicBezTo>
                  <a:cubicBezTo>
                    <a:pt x="0" y="9"/>
                    <a:pt x="9" y="0"/>
                    <a:pt x="20" y="0"/>
                  </a:cubicBezTo>
                  <a:cubicBezTo>
                    <a:pt x="31" y="0"/>
                    <a:pt x="40" y="9"/>
                    <a:pt x="40" y="20"/>
                  </a:cubicBezTo>
                  <a:close/>
                </a:path>
              </a:pathLst>
            </a:custGeom>
            <a:solidFill>
              <a:srgbClr val="FFFFFF"/>
            </a:solidFill>
            <a:ln w="9525">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69" name="Freeform 25"/>
            <p:cNvSpPr>
              <a:spLocks/>
            </p:cNvSpPr>
            <p:nvPr/>
          </p:nvSpPr>
          <p:spPr bwMode="auto">
            <a:xfrm>
              <a:off x="-389720" y="4097904"/>
              <a:ext cx="9525" cy="7938"/>
            </a:xfrm>
            <a:custGeom>
              <a:avLst/>
              <a:gdLst>
                <a:gd name="T0" fmla="*/ 40 w 40"/>
                <a:gd name="T1" fmla="*/ 20 h 40"/>
                <a:gd name="T2" fmla="*/ 40 w 40"/>
                <a:gd name="T3" fmla="*/ 20 h 40"/>
                <a:gd name="T4" fmla="*/ 20 w 40"/>
                <a:gd name="T5" fmla="*/ 40 h 40"/>
                <a:gd name="T6" fmla="*/ 0 w 40"/>
                <a:gd name="T7" fmla="*/ 20 h 40"/>
                <a:gd name="T8" fmla="*/ 20 w 40"/>
                <a:gd name="T9" fmla="*/ 0 h 40"/>
                <a:gd name="T10" fmla="*/ 40 w 40"/>
                <a:gd name="T11" fmla="*/ 20 h 40"/>
                <a:gd name="T12" fmla="*/ 40 w 40"/>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20"/>
                  </a:moveTo>
                  <a:lnTo>
                    <a:pt x="40" y="20"/>
                  </a:lnTo>
                  <a:cubicBezTo>
                    <a:pt x="40" y="31"/>
                    <a:pt x="31" y="40"/>
                    <a:pt x="20" y="40"/>
                  </a:cubicBezTo>
                  <a:cubicBezTo>
                    <a:pt x="9" y="40"/>
                    <a:pt x="0" y="31"/>
                    <a:pt x="0" y="20"/>
                  </a:cubicBezTo>
                  <a:cubicBezTo>
                    <a:pt x="0" y="9"/>
                    <a:pt x="9" y="0"/>
                    <a:pt x="20" y="0"/>
                  </a:cubicBezTo>
                  <a:cubicBezTo>
                    <a:pt x="31" y="0"/>
                    <a:pt x="40" y="9"/>
                    <a:pt x="40" y="20"/>
                  </a:cubicBezTo>
                  <a:lnTo>
                    <a:pt x="40" y="20"/>
                  </a:lnTo>
                  <a:close/>
                </a:path>
              </a:pathLst>
            </a:custGeom>
            <a:noFill/>
            <a:ln w="9525" cap="flat">
              <a:solidFill>
                <a:srgbClr val="0033A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0" name="Freeform 26"/>
            <p:cNvSpPr>
              <a:spLocks/>
            </p:cNvSpPr>
            <p:nvPr/>
          </p:nvSpPr>
          <p:spPr bwMode="auto">
            <a:xfrm>
              <a:off x="-330982" y="4048691"/>
              <a:ext cx="9525" cy="9525"/>
            </a:xfrm>
            <a:custGeom>
              <a:avLst/>
              <a:gdLst>
                <a:gd name="T0" fmla="*/ 40 w 40"/>
                <a:gd name="T1" fmla="*/ 20 h 40"/>
                <a:gd name="T2" fmla="*/ 40 w 40"/>
                <a:gd name="T3" fmla="*/ 20 h 40"/>
                <a:gd name="T4" fmla="*/ 20 w 40"/>
                <a:gd name="T5" fmla="*/ 40 h 40"/>
                <a:gd name="T6" fmla="*/ 0 w 40"/>
                <a:gd name="T7" fmla="*/ 20 h 40"/>
                <a:gd name="T8" fmla="*/ 20 w 40"/>
                <a:gd name="T9" fmla="*/ 0 h 40"/>
                <a:gd name="T10" fmla="*/ 40 w 40"/>
                <a:gd name="T11" fmla="*/ 20 h 40"/>
              </a:gdLst>
              <a:ahLst/>
              <a:cxnLst>
                <a:cxn ang="0">
                  <a:pos x="T0" y="T1"/>
                </a:cxn>
                <a:cxn ang="0">
                  <a:pos x="T2" y="T3"/>
                </a:cxn>
                <a:cxn ang="0">
                  <a:pos x="T4" y="T5"/>
                </a:cxn>
                <a:cxn ang="0">
                  <a:pos x="T6" y="T7"/>
                </a:cxn>
                <a:cxn ang="0">
                  <a:pos x="T8" y="T9"/>
                </a:cxn>
                <a:cxn ang="0">
                  <a:pos x="T10" y="T11"/>
                </a:cxn>
              </a:cxnLst>
              <a:rect l="0" t="0" r="r" b="b"/>
              <a:pathLst>
                <a:path w="40" h="40">
                  <a:moveTo>
                    <a:pt x="40" y="20"/>
                  </a:moveTo>
                  <a:lnTo>
                    <a:pt x="40" y="20"/>
                  </a:lnTo>
                  <a:cubicBezTo>
                    <a:pt x="40" y="31"/>
                    <a:pt x="31" y="40"/>
                    <a:pt x="20" y="40"/>
                  </a:cubicBezTo>
                  <a:cubicBezTo>
                    <a:pt x="9" y="40"/>
                    <a:pt x="0" y="31"/>
                    <a:pt x="0" y="20"/>
                  </a:cubicBezTo>
                  <a:cubicBezTo>
                    <a:pt x="0" y="9"/>
                    <a:pt x="9" y="0"/>
                    <a:pt x="20" y="0"/>
                  </a:cubicBezTo>
                  <a:cubicBezTo>
                    <a:pt x="31" y="0"/>
                    <a:pt x="40" y="9"/>
                    <a:pt x="40" y="20"/>
                  </a:cubicBezTo>
                  <a:close/>
                </a:path>
              </a:pathLst>
            </a:custGeom>
            <a:solidFill>
              <a:srgbClr val="FFFFFF"/>
            </a:solidFill>
            <a:ln w="9525">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1" name="Freeform 27"/>
            <p:cNvSpPr>
              <a:spLocks/>
            </p:cNvSpPr>
            <p:nvPr/>
          </p:nvSpPr>
          <p:spPr bwMode="auto">
            <a:xfrm>
              <a:off x="-330982" y="4048691"/>
              <a:ext cx="9525" cy="9525"/>
            </a:xfrm>
            <a:custGeom>
              <a:avLst/>
              <a:gdLst>
                <a:gd name="T0" fmla="*/ 40 w 40"/>
                <a:gd name="T1" fmla="*/ 20 h 40"/>
                <a:gd name="T2" fmla="*/ 40 w 40"/>
                <a:gd name="T3" fmla="*/ 20 h 40"/>
                <a:gd name="T4" fmla="*/ 20 w 40"/>
                <a:gd name="T5" fmla="*/ 40 h 40"/>
                <a:gd name="T6" fmla="*/ 0 w 40"/>
                <a:gd name="T7" fmla="*/ 20 h 40"/>
                <a:gd name="T8" fmla="*/ 20 w 40"/>
                <a:gd name="T9" fmla="*/ 0 h 40"/>
                <a:gd name="T10" fmla="*/ 40 w 40"/>
                <a:gd name="T11" fmla="*/ 20 h 40"/>
                <a:gd name="T12" fmla="*/ 40 w 40"/>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20"/>
                  </a:moveTo>
                  <a:lnTo>
                    <a:pt x="40" y="20"/>
                  </a:lnTo>
                  <a:cubicBezTo>
                    <a:pt x="40" y="31"/>
                    <a:pt x="31" y="40"/>
                    <a:pt x="20" y="40"/>
                  </a:cubicBezTo>
                  <a:cubicBezTo>
                    <a:pt x="9" y="40"/>
                    <a:pt x="0" y="31"/>
                    <a:pt x="0" y="20"/>
                  </a:cubicBezTo>
                  <a:cubicBezTo>
                    <a:pt x="0" y="9"/>
                    <a:pt x="9" y="0"/>
                    <a:pt x="20" y="0"/>
                  </a:cubicBezTo>
                  <a:cubicBezTo>
                    <a:pt x="31" y="0"/>
                    <a:pt x="40" y="9"/>
                    <a:pt x="40" y="20"/>
                  </a:cubicBezTo>
                  <a:lnTo>
                    <a:pt x="40" y="20"/>
                  </a:lnTo>
                  <a:close/>
                </a:path>
              </a:pathLst>
            </a:custGeom>
            <a:noFill/>
            <a:ln w="9525" cap="flat">
              <a:solidFill>
                <a:srgbClr val="0033A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2" name="Freeform 28"/>
            <p:cNvSpPr>
              <a:spLocks/>
            </p:cNvSpPr>
            <p:nvPr/>
          </p:nvSpPr>
          <p:spPr bwMode="auto">
            <a:xfrm>
              <a:off x="-275420" y="4067741"/>
              <a:ext cx="9525" cy="7938"/>
            </a:xfrm>
            <a:custGeom>
              <a:avLst/>
              <a:gdLst>
                <a:gd name="T0" fmla="*/ 40 w 40"/>
                <a:gd name="T1" fmla="*/ 20 h 40"/>
                <a:gd name="T2" fmla="*/ 40 w 40"/>
                <a:gd name="T3" fmla="*/ 20 h 40"/>
                <a:gd name="T4" fmla="*/ 20 w 40"/>
                <a:gd name="T5" fmla="*/ 40 h 40"/>
                <a:gd name="T6" fmla="*/ 0 w 40"/>
                <a:gd name="T7" fmla="*/ 20 h 40"/>
                <a:gd name="T8" fmla="*/ 20 w 40"/>
                <a:gd name="T9" fmla="*/ 0 h 40"/>
                <a:gd name="T10" fmla="*/ 40 w 40"/>
                <a:gd name="T11" fmla="*/ 20 h 40"/>
              </a:gdLst>
              <a:ahLst/>
              <a:cxnLst>
                <a:cxn ang="0">
                  <a:pos x="T0" y="T1"/>
                </a:cxn>
                <a:cxn ang="0">
                  <a:pos x="T2" y="T3"/>
                </a:cxn>
                <a:cxn ang="0">
                  <a:pos x="T4" y="T5"/>
                </a:cxn>
                <a:cxn ang="0">
                  <a:pos x="T6" y="T7"/>
                </a:cxn>
                <a:cxn ang="0">
                  <a:pos x="T8" y="T9"/>
                </a:cxn>
                <a:cxn ang="0">
                  <a:pos x="T10" y="T11"/>
                </a:cxn>
              </a:cxnLst>
              <a:rect l="0" t="0" r="r" b="b"/>
              <a:pathLst>
                <a:path w="40" h="40">
                  <a:moveTo>
                    <a:pt x="40" y="20"/>
                  </a:moveTo>
                  <a:lnTo>
                    <a:pt x="40" y="20"/>
                  </a:lnTo>
                  <a:cubicBezTo>
                    <a:pt x="40" y="31"/>
                    <a:pt x="31" y="40"/>
                    <a:pt x="20" y="40"/>
                  </a:cubicBezTo>
                  <a:cubicBezTo>
                    <a:pt x="9" y="40"/>
                    <a:pt x="0" y="31"/>
                    <a:pt x="0" y="20"/>
                  </a:cubicBezTo>
                  <a:cubicBezTo>
                    <a:pt x="0" y="9"/>
                    <a:pt x="9" y="0"/>
                    <a:pt x="20" y="0"/>
                  </a:cubicBezTo>
                  <a:cubicBezTo>
                    <a:pt x="31" y="0"/>
                    <a:pt x="40" y="9"/>
                    <a:pt x="40" y="20"/>
                  </a:cubicBezTo>
                  <a:close/>
                </a:path>
              </a:pathLst>
            </a:custGeom>
            <a:solidFill>
              <a:srgbClr val="FFFFFF"/>
            </a:solidFill>
            <a:ln w="9525">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3" name="Freeform 29"/>
            <p:cNvSpPr>
              <a:spLocks/>
            </p:cNvSpPr>
            <p:nvPr/>
          </p:nvSpPr>
          <p:spPr bwMode="auto">
            <a:xfrm>
              <a:off x="-275420" y="4067741"/>
              <a:ext cx="9525" cy="7938"/>
            </a:xfrm>
            <a:custGeom>
              <a:avLst/>
              <a:gdLst>
                <a:gd name="T0" fmla="*/ 40 w 40"/>
                <a:gd name="T1" fmla="*/ 20 h 40"/>
                <a:gd name="T2" fmla="*/ 40 w 40"/>
                <a:gd name="T3" fmla="*/ 20 h 40"/>
                <a:gd name="T4" fmla="*/ 20 w 40"/>
                <a:gd name="T5" fmla="*/ 40 h 40"/>
                <a:gd name="T6" fmla="*/ 0 w 40"/>
                <a:gd name="T7" fmla="*/ 20 h 40"/>
                <a:gd name="T8" fmla="*/ 20 w 40"/>
                <a:gd name="T9" fmla="*/ 0 h 40"/>
                <a:gd name="T10" fmla="*/ 40 w 40"/>
                <a:gd name="T11" fmla="*/ 20 h 40"/>
                <a:gd name="T12" fmla="*/ 40 w 40"/>
                <a:gd name="T13" fmla="*/ 20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20"/>
                  </a:moveTo>
                  <a:lnTo>
                    <a:pt x="40" y="20"/>
                  </a:lnTo>
                  <a:cubicBezTo>
                    <a:pt x="40" y="31"/>
                    <a:pt x="31" y="40"/>
                    <a:pt x="20" y="40"/>
                  </a:cubicBezTo>
                  <a:cubicBezTo>
                    <a:pt x="9" y="40"/>
                    <a:pt x="0" y="31"/>
                    <a:pt x="0" y="20"/>
                  </a:cubicBezTo>
                  <a:cubicBezTo>
                    <a:pt x="0" y="9"/>
                    <a:pt x="9" y="0"/>
                    <a:pt x="20" y="0"/>
                  </a:cubicBezTo>
                  <a:cubicBezTo>
                    <a:pt x="31" y="0"/>
                    <a:pt x="40" y="9"/>
                    <a:pt x="40" y="20"/>
                  </a:cubicBezTo>
                  <a:lnTo>
                    <a:pt x="40" y="20"/>
                  </a:lnTo>
                  <a:close/>
                </a:path>
              </a:pathLst>
            </a:custGeom>
            <a:noFill/>
            <a:ln w="9525" cap="flat">
              <a:solidFill>
                <a:srgbClr val="0033A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4" name="Freeform 30"/>
            <p:cNvSpPr>
              <a:spLocks/>
            </p:cNvSpPr>
            <p:nvPr/>
          </p:nvSpPr>
          <p:spPr bwMode="auto">
            <a:xfrm>
              <a:off x="-216682" y="4010591"/>
              <a:ext cx="9525" cy="9525"/>
            </a:xfrm>
            <a:custGeom>
              <a:avLst/>
              <a:gdLst>
                <a:gd name="T0" fmla="*/ 41 w 41"/>
                <a:gd name="T1" fmla="*/ 20 h 41"/>
                <a:gd name="T2" fmla="*/ 41 w 41"/>
                <a:gd name="T3" fmla="*/ 20 h 41"/>
                <a:gd name="T4" fmla="*/ 20 w 41"/>
                <a:gd name="T5" fmla="*/ 41 h 41"/>
                <a:gd name="T6" fmla="*/ 0 w 41"/>
                <a:gd name="T7" fmla="*/ 20 h 41"/>
                <a:gd name="T8" fmla="*/ 20 w 41"/>
                <a:gd name="T9" fmla="*/ 0 h 41"/>
                <a:gd name="T10" fmla="*/ 41 w 41"/>
                <a:gd name="T11" fmla="*/ 20 h 41"/>
              </a:gdLst>
              <a:ahLst/>
              <a:cxnLst>
                <a:cxn ang="0">
                  <a:pos x="T0" y="T1"/>
                </a:cxn>
                <a:cxn ang="0">
                  <a:pos x="T2" y="T3"/>
                </a:cxn>
                <a:cxn ang="0">
                  <a:pos x="T4" y="T5"/>
                </a:cxn>
                <a:cxn ang="0">
                  <a:pos x="T6" y="T7"/>
                </a:cxn>
                <a:cxn ang="0">
                  <a:pos x="T8" y="T9"/>
                </a:cxn>
                <a:cxn ang="0">
                  <a:pos x="T10" y="T11"/>
                </a:cxn>
              </a:cxnLst>
              <a:rect l="0" t="0" r="r" b="b"/>
              <a:pathLst>
                <a:path w="41" h="41">
                  <a:moveTo>
                    <a:pt x="41" y="20"/>
                  </a:moveTo>
                  <a:lnTo>
                    <a:pt x="41" y="20"/>
                  </a:lnTo>
                  <a:cubicBezTo>
                    <a:pt x="41" y="32"/>
                    <a:pt x="31" y="41"/>
                    <a:pt x="20" y="41"/>
                  </a:cubicBezTo>
                  <a:cubicBezTo>
                    <a:pt x="9" y="41"/>
                    <a:pt x="0" y="32"/>
                    <a:pt x="0" y="20"/>
                  </a:cubicBezTo>
                  <a:cubicBezTo>
                    <a:pt x="0" y="9"/>
                    <a:pt x="9" y="0"/>
                    <a:pt x="20" y="0"/>
                  </a:cubicBezTo>
                  <a:cubicBezTo>
                    <a:pt x="31" y="0"/>
                    <a:pt x="41" y="9"/>
                    <a:pt x="41" y="20"/>
                  </a:cubicBezTo>
                  <a:close/>
                </a:path>
              </a:pathLst>
            </a:custGeom>
            <a:solidFill>
              <a:srgbClr val="FFFFFF"/>
            </a:solidFill>
            <a:ln w="9525">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5" name="Freeform 31"/>
            <p:cNvSpPr>
              <a:spLocks/>
            </p:cNvSpPr>
            <p:nvPr/>
          </p:nvSpPr>
          <p:spPr bwMode="auto">
            <a:xfrm>
              <a:off x="-216682" y="4010591"/>
              <a:ext cx="9525" cy="9525"/>
            </a:xfrm>
            <a:custGeom>
              <a:avLst/>
              <a:gdLst>
                <a:gd name="T0" fmla="*/ 41 w 41"/>
                <a:gd name="T1" fmla="*/ 20 h 41"/>
                <a:gd name="T2" fmla="*/ 41 w 41"/>
                <a:gd name="T3" fmla="*/ 20 h 41"/>
                <a:gd name="T4" fmla="*/ 20 w 41"/>
                <a:gd name="T5" fmla="*/ 41 h 41"/>
                <a:gd name="T6" fmla="*/ 0 w 41"/>
                <a:gd name="T7" fmla="*/ 20 h 41"/>
                <a:gd name="T8" fmla="*/ 20 w 41"/>
                <a:gd name="T9" fmla="*/ 0 h 41"/>
                <a:gd name="T10" fmla="*/ 41 w 41"/>
                <a:gd name="T11" fmla="*/ 20 h 41"/>
                <a:gd name="T12" fmla="*/ 41 w 41"/>
                <a:gd name="T13" fmla="*/ 20 h 41"/>
              </a:gdLst>
              <a:ahLst/>
              <a:cxnLst>
                <a:cxn ang="0">
                  <a:pos x="T0" y="T1"/>
                </a:cxn>
                <a:cxn ang="0">
                  <a:pos x="T2" y="T3"/>
                </a:cxn>
                <a:cxn ang="0">
                  <a:pos x="T4" y="T5"/>
                </a:cxn>
                <a:cxn ang="0">
                  <a:pos x="T6" y="T7"/>
                </a:cxn>
                <a:cxn ang="0">
                  <a:pos x="T8" y="T9"/>
                </a:cxn>
                <a:cxn ang="0">
                  <a:pos x="T10" y="T11"/>
                </a:cxn>
                <a:cxn ang="0">
                  <a:pos x="T12" y="T13"/>
                </a:cxn>
              </a:cxnLst>
              <a:rect l="0" t="0" r="r" b="b"/>
              <a:pathLst>
                <a:path w="41" h="41">
                  <a:moveTo>
                    <a:pt x="41" y="20"/>
                  </a:moveTo>
                  <a:lnTo>
                    <a:pt x="41" y="20"/>
                  </a:lnTo>
                  <a:cubicBezTo>
                    <a:pt x="41" y="32"/>
                    <a:pt x="31" y="41"/>
                    <a:pt x="20" y="41"/>
                  </a:cubicBezTo>
                  <a:cubicBezTo>
                    <a:pt x="9" y="41"/>
                    <a:pt x="0" y="32"/>
                    <a:pt x="0" y="20"/>
                  </a:cubicBezTo>
                  <a:cubicBezTo>
                    <a:pt x="0" y="9"/>
                    <a:pt x="9" y="0"/>
                    <a:pt x="20" y="0"/>
                  </a:cubicBezTo>
                  <a:cubicBezTo>
                    <a:pt x="31" y="0"/>
                    <a:pt x="41" y="9"/>
                    <a:pt x="41" y="20"/>
                  </a:cubicBezTo>
                  <a:lnTo>
                    <a:pt x="41" y="20"/>
                  </a:lnTo>
                  <a:close/>
                </a:path>
              </a:pathLst>
            </a:custGeom>
            <a:noFill/>
            <a:ln w="9525" cap="flat">
              <a:solidFill>
                <a:srgbClr val="0033A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6" name="Freeform 32"/>
            <p:cNvSpPr>
              <a:spLocks/>
            </p:cNvSpPr>
            <p:nvPr/>
          </p:nvSpPr>
          <p:spPr bwMode="auto">
            <a:xfrm>
              <a:off x="-159532" y="3989954"/>
              <a:ext cx="9525" cy="9525"/>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10"/>
                    <a:pt x="9" y="0"/>
                    <a:pt x="20" y="0"/>
                  </a:cubicBezTo>
                  <a:cubicBezTo>
                    <a:pt x="32" y="0"/>
                    <a:pt x="41" y="10"/>
                    <a:pt x="41" y="21"/>
                  </a:cubicBezTo>
                  <a:close/>
                </a:path>
              </a:pathLst>
            </a:custGeom>
            <a:solidFill>
              <a:srgbClr val="FFFFFF"/>
            </a:solidFill>
            <a:ln w="9525">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7" name="Freeform 33"/>
            <p:cNvSpPr>
              <a:spLocks/>
            </p:cNvSpPr>
            <p:nvPr/>
          </p:nvSpPr>
          <p:spPr bwMode="auto">
            <a:xfrm>
              <a:off x="-159532" y="3989954"/>
              <a:ext cx="9525" cy="9525"/>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 name="T12" fmla="*/ 41 w 41"/>
                <a:gd name="T13" fmla="*/ 21 h 41"/>
              </a:gdLst>
              <a:ahLst/>
              <a:cxnLst>
                <a:cxn ang="0">
                  <a:pos x="T0" y="T1"/>
                </a:cxn>
                <a:cxn ang="0">
                  <a:pos x="T2" y="T3"/>
                </a:cxn>
                <a:cxn ang="0">
                  <a:pos x="T4" y="T5"/>
                </a:cxn>
                <a:cxn ang="0">
                  <a:pos x="T6" y="T7"/>
                </a:cxn>
                <a:cxn ang="0">
                  <a:pos x="T8" y="T9"/>
                </a:cxn>
                <a:cxn ang="0">
                  <a:pos x="T10" y="T11"/>
                </a:cxn>
                <a:cxn ang="0">
                  <a:pos x="T12" y="T13"/>
                </a:cxn>
              </a:cxnLst>
              <a:rect l="0" t="0" r="r" b="b"/>
              <a:pathLst>
                <a:path w="41" h="41">
                  <a:moveTo>
                    <a:pt x="41" y="21"/>
                  </a:moveTo>
                  <a:lnTo>
                    <a:pt x="41" y="21"/>
                  </a:lnTo>
                  <a:cubicBezTo>
                    <a:pt x="41" y="32"/>
                    <a:pt x="32" y="41"/>
                    <a:pt x="20" y="41"/>
                  </a:cubicBezTo>
                  <a:cubicBezTo>
                    <a:pt x="9" y="41"/>
                    <a:pt x="0" y="32"/>
                    <a:pt x="0" y="21"/>
                  </a:cubicBezTo>
                  <a:cubicBezTo>
                    <a:pt x="0" y="10"/>
                    <a:pt x="9" y="0"/>
                    <a:pt x="20" y="0"/>
                  </a:cubicBezTo>
                  <a:cubicBezTo>
                    <a:pt x="32" y="0"/>
                    <a:pt x="41" y="10"/>
                    <a:pt x="41" y="21"/>
                  </a:cubicBezTo>
                  <a:lnTo>
                    <a:pt x="41" y="21"/>
                  </a:lnTo>
                  <a:close/>
                </a:path>
              </a:pathLst>
            </a:custGeom>
            <a:noFill/>
            <a:ln w="9525" cap="flat">
              <a:solidFill>
                <a:srgbClr val="0033A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78" name="Freeform 34"/>
            <p:cNvSpPr>
              <a:spLocks/>
            </p:cNvSpPr>
            <p:nvPr/>
          </p:nvSpPr>
          <p:spPr bwMode="auto">
            <a:xfrm>
              <a:off x="-253195" y="4205854"/>
              <a:ext cx="0" cy="46038"/>
            </a:xfrm>
            <a:custGeom>
              <a:avLst/>
              <a:gdLst>
                <a:gd name="T0" fmla="*/ 0 h 197"/>
                <a:gd name="T1" fmla="*/ 0 h 197"/>
                <a:gd name="T2" fmla="*/ 197 h 197"/>
              </a:gdLst>
              <a:ahLst/>
              <a:cxnLst>
                <a:cxn ang="0">
                  <a:pos x="0" y="T0"/>
                </a:cxn>
                <a:cxn ang="0">
                  <a:pos x="0" y="T1"/>
                </a:cxn>
                <a:cxn ang="0">
                  <a:pos x="0" y="T2"/>
                </a:cxn>
              </a:cxnLst>
              <a:rect l="0" t="0" r="r" b="b"/>
              <a:pathLst>
                <a:path h="197">
                  <a:moveTo>
                    <a:pt x="0" y="0"/>
                  </a:moveTo>
                  <a:lnTo>
                    <a:pt x="0" y="0"/>
                  </a:lnTo>
                  <a:lnTo>
                    <a:pt x="0" y="197"/>
                  </a:lnTo>
                </a:path>
              </a:pathLst>
            </a:custGeom>
            <a:noFill/>
            <a:ln w="9525" cap="rnd">
              <a:solidFill>
                <a:srgbClr val="0033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grpSp>
      <p:grpSp>
        <p:nvGrpSpPr>
          <p:cNvPr id="79" name="Group 78"/>
          <p:cNvGrpSpPr/>
          <p:nvPr/>
        </p:nvGrpSpPr>
        <p:grpSpPr>
          <a:xfrm>
            <a:off x="3106663" y="1972613"/>
            <a:ext cx="378867" cy="316691"/>
            <a:chOff x="3925234" y="2459030"/>
            <a:chExt cx="648310" cy="541916"/>
          </a:xfrm>
        </p:grpSpPr>
        <p:pic>
          <p:nvPicPr>
            <p:cNvPr id="80" name="Picture 79">
              <a:extLst>
                <a:ext uri="{FF2B5EF4-FFF2-40B4-BE49-F238E27FC236}">
                  <a16:creationId xmlns:a16="http://schemas.microsoft.com/office/drawing/2014/main" id="{B77BDB46-E7F6-4149-B5DD-8A54D371EAB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9597" y="2495909"/>
              <a:ext cx="417137" cy="364996"/>
            </a:xfrm>
            <a:prstGeom prst="rect">
              <a:avLst/>
            </a:prstGeom>
          </p:spPr>
        </p:pic>
        <p:sp>
          <p:nvSpPr>
            <p:cNvPr id="81" name="Arc 80"/>
            <p:cNvSpPr/>
            <p:nvPr/>
          </p:nvSpPr>
          <p:spPr>
            <a:xfrm rot="19520525">
              <a:off x="3925234" y="2459030"/>
              <a:ext cx="648310" cy="541916"/>
            </a:xfrm>
            <a:prstGeom prst="arc">
              <a:avLst>
                <a:gd name="adj1" fmla="val 16200000"/>
                <a:gd name="adj2" fmla="val 21347662"/>
              </a:avLst>
            </a:prstGeom>
            <a:noFill/>
            <a:ln w="9525" cap="flat" cmpd="sng" algn="ctr">
              <a:solidFill>
                <a:srgbClr val="0033A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grpSp>
      <p:grpSp>
        <p:nvGrpSpPr>
          <p:cNvPr id="82" name="Group 81"/>
          <p:cNvGrpSpPr/>
          <p:nvPr/>
        </p:nvGrpSpPr>
        <p:grpSpPr>
          <a:xfrm>
            <a:off x="4874668" y="1930770"/>
            <a:ext cx="310399" cy="247067"/>
            <a:chOff x="6261030" y="2447935"/>
            <a:chExt cx="555960" cy="442526"/>
          </a:xfrm>
          <a:solidFill>
            <a:srgbClr val="F0F0F0"/>
          </a:solidFill>
        </p:grpSpPr>
        <p:sp>
          <p:nvSpPr>
            <p:cNvPr id="83" name="Oval 82"/>
            <p:cNvSpPr/>
            <p:nvPr/>
          </p:nvSpPr>
          <p:spPr>
            <a:xfrm>
              <a:off x="6360428" y="2447935"/>
              <a:ext cx="346253" cy="346253"/>
            </a:xfrm>
            <a:prstGeom prst="ellipse">
              <a:avLst/>
            </a:prstGeom>
            <a:grpFill/>
            <a:ln w="9525" cap="flat" cmpd="sng" algn="ctr">
              <a:solidFill>
                <a:srgbClr val="0033A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grpSp>
          <p:nvGrpSpPr>
            <p:cNvPr id="84" name="Group 83"/>
            <p:cNvGrpSpPr/>
            <p:nvPr/>
          </p:nvGrpSpPr>
          <p:grpSpPr>
            <a:xfrm>
              <a:off x="6261030" y="2519401"/>
              <a:ext cx="150813" cy="171450"/>
              <a:chOff x="8372475" y="1120776"/>
              <a:chExt cx="150813" cy="171450"/>
            </a:xfrm>
            <a:grpFill/>
          </p:grpSpPr>
          <p:sp>
            <p:nvSpPr>
              <p:cNvPr id="91" name="Freeform 11"/>
              <p:cNvSpPr>
                <a:spLocks/>
              </p:cNvSpPr>
              <p:nvPr/>
            </p:nvSpPr>
            <p:spPr bwMode="auto">
              <a:xfrm>
                <a:off x="8399463" y="1120776"/>
                <a:ext cx="95250" cy="95250"/>
              </a:xfrm>
              <a:custGeom>
                <a:avLst/>
                <a:gdLst>
                  <a:gd name="T0" fmla="*/ 382 w 382"/>
                  <a:gd name="T1" fmla="*/ 191 h 382"/>
                  <a:gd name="T2" fmla="*/ 382 w 382"/>
                  <a:gd name="T3" fmla="*/ 191 h 382"/>
                  <a:gd name="T4" fmla="*/ 191 w 382"/>
                  <a:gd name="T5" fmla="*/ 382 h 382"/>
                  <a:gd name="T6" fmla="*/ 0 w 382"/>
                  <a:gd name="T7" fmla="*/ 191 h 382"/>
                  <a:gd name="T8" fmla="*/ 191 w 382"/>
                  <a:gd name="T9" fmla="*/ 0 h 382"/>
                  <a:gd name="T10" fmla="*/ 382 w 382"/>
                  <a:gd name="T11" fmla="*/ 191 h 382"/>
                  <a:gd name="T12" fmla="*/ 382 w 382"/>
                  <a:gd name="T13" fmla="*/ 191 h 382"/>
                </a:gdLst>
                <a:ahLst/>
                <a:cxnLst>
                  <a:cxn ang="0">
                    <a:pos x="T0" y="T1"/>
                  </a:cxn>
                  <a:cxn ang="0">
                    <a:pos x="T2" y="T3"/>
                  </a:cxn>
                  <a:cxn ang="0">
                    <a:pos x="T4" y="T5"/>
                  </a:cxn>
                  <a:cxn ang="0">
                    <a:pos x="T6" y="T7"/>
                  </a:cxn>
                  <a:cxn ang="0">
                    <a:pos x="T8" y="T9"/>
                  </a:cxn>
                  <a:cxn ang="0">
                    <a:pos x="T10" y="T11"/>
                  </a:cxn>
                  <a:cxn ang="0">
                    <a:pos x="T12" y="T13"/>
                  </a:cxn>
                </a:cxnLst>
                <a:rect l="0" t="0" r="r" b="b"/>
                <a:pathLst>
                  <a:path w="382" h="382">
                    <a:moveTo>
                      <a:pt x="382" y="191"/>
                    </a:moveTo>
                    <a:lnTo>
                      <a:pt x="382" y="191"/>
                    </a:lnTo>
                    <a:cubicBezTo>
                      <a:pt x="382" y="296"/>
                      <a:pt x="296" y="382"/>
                      <a:pt x="191" y="382"/>
                    </a:cubicBezTo>
                    <a:cubicBezTo>
                      <a:pt x="85" y="382"/>
                      <a:pt x="0" y="296"/>
                      <a:pt x="0" y="191"/>
                    </a:cubicBezTo>
                    <a:cubicBezTo>
                      <a:pt x="0" y="85"/>
                      <a:pt x="85" y="0"/>
                      <a:pt x="191" y="0"/>
                    </a:cubicBezTo>
                    <a:cubicBezTo>
                      <a:pt x="296" y="0"/>
                      <a:pt x="382" y="85"/>
                      <a:pt x="382" y="191"/>
                    </a:cubicBezTo>
                    <a:lnTo>
                      <a:pt x="382" y="191"/>
                    </a:lnTo>
                    <a:close/>
                  </a:path>
                </a:pathLst>
              </a:custGeom>
              <a:grpFill/>
              <a:ln w="9525" cap="rnd">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92" name="Freeform 12"/>
              <p:cNvSpPr>
                <a:spLocks/>
              </p:cNvSpPr>
              <p:nvPr/>
            </p:nvSpPr>
            <p:spPr bwMode="auto">
              <a:xfrm>
                <a:off x="8372475" y="1216026"/>
                <a:ext cx="150813" cy="76200"/>
              </a:xfrm>
              <a:custGeom>
                <a:avLst/>
                <a:gdLst>
                  <a:gd name="T0" fmla="*/ 611 w 611"/>
                  <a:gd name="T1" fmla="*/ 305 h 305"/>
                  <a:gd name="T2" fmla="*/ 611 w 611"/>
                  <a:gd name="T3" fmla="*/ 305 h 305"/>
                  <a:gd name="T4" fmla="*/ 0 w 611"/>
                  <a:gd name="T5" fmla="*/ 305 h 305"/>
                  <a:gd name="T6" fmla="*/ 306 w 611"/>
                  <a:gd name="T7" fmla="*/ 0 h 305"/>
                  <a:gd name="T8" fmla="*/ 611 w 611"/>
                  <a:gd name="T9" fmla="*/ 305 h 305"/>
                  <a:gd name="T10" fmla="*/ 611 w 611"/>
                  <a:gd name="T11" fmla="*/ 305 h 305"/>
                </a:gdLst>
                <a:ahLst/>
                <a:cxnLst>
                  <a:cxn ang="0">
                    <a:pos x="T0" y="T1"/>
                  </a:cxn>
                  <a:cxn ang="0">
                    <a:pos x="T2" y="T3"/>
                  </a:cxn>
                  <a:cxn ang="0">
                    <a:pos x="T4" y="T5"/>
                  </a:cxn>
                  <a:cxn ang="0">
                    <a:pos x="T6" y="T7"/>
                  </a:cxn>
                  <a:cxn ang="0">
                    <a:pos x="T8" y="T9"/>
                  </a:cxn>
                  <a:cxn ang="0">
                    <a:pos x="T10" y="T11"/>
                  </a:cxn>
                </a:cxnLst>
                <a:rect l="0" t="0" r="r" b="b"/>
                <a:pathLst>
                  <a:path w="611" h="305">
                    <a:moveTo>
                      <a:pt x="611" y="305"/>
                    </a:moveTo>
                    <a:lnTo>
                      <a:pt x="611" y="305"/>
                    </a:lnTo>
                    <a:lnTo>
                      <a:pt x="0" y="305"/>
                    </a:lnTo>
                    <a:cubicBezTo>
                      <a:pt x="0" y="137"/>
                      <a:pt x="137" y="0"/>
                      <a:pt x="306" y="0"/>
                    </a:cubicBezTo>
                    <a:cubicBezTo>
                      <a:pt x="475" y="0"/>
                      <a:pt x="611" y="137"/>
                      <a:pt x="611" y="305"/>
                    </a:cubicBezTo>
                    <a:lnTo>
                      <a:pt x="611" y="305"/>
                    </a:lnTo>
                    <a:close/>
                  </a:path>
                </a:pathLst>
              </a:custGeom>
              <a:grpFill/>
              <a:ln w="9525" cap="rnd">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grpSp>
        <p:grpSp>
          <p:nvGrpSpPr>
            <p:cNvPr id="85" name="Group 84"/>
            <p:cNvGrpSpPr/>
            <p:nvPr/>
          </p:nvGrpSpPr>
          <p:grpSpPr>
            <a:xfrm>
              <a:off x="6666177" y="2534784"/>
              <a:ext cx="150813" cy="171450"/>
              <a:chOff x="8372475" y="1120776"/>
              <a:chExt cx="150813" cy="171450"/>
            </a:xfrm>
            <a:grpFill/>
          </p:grpSpPr>
          <p:sp>
            <p:nvSpPr>
              <p:cNvPr id="89" name="Freeform 11"/>
              <p:cNvSpPr>
                <a:spLocks/>
              </p:cNvSpPr>
              <p:nvPr/>
            </p:nvSpPr>
            <p:spPr bwMode="auto">
              <a:xfrm>
                <a:off x="8399463" y="1120776"/>
                <a:ext cx="95250" cy="95250"/>
              </a:xfrm>
              <a:custGeom>
                <a:avLst/>
                <a:gdLst>
                  <a:gd name="T0" fmla="*/ 382 w 382"/>
                  <a:gd name="T1" fmla="*/ 191 h 382"/>
                  <a:gd name="T2" fmla="*/ 382 w 382"/>
                  <a:gd name="T3" fmla="*/ 191 h 382"/>
                  <a:gd name="T4" fmla="*/ 191 w 382"/>
                  <a:gd name="T5" fmla="*/ 382 h 382"/>
                  <a:gd name="T6" fmla="*/ 0 w 382"/>
                  <a:gd name="T7" fmla="*/ 191 h 382"/>
                  <a:gd name="T8" fmla="*/ 191 w 382"/>
                  <a:gd name="T9" fmla="*/ 0 h 382"/>
                  <a:gd name="T10" fmla="*/ 382 w 382"/>
                  <a:gd name="T11" fmla="*/ 191 h 382"/>
                  <a:gd name="T12" fmla="*/ 382 w 382"/>
                  <a:gd name="T13" fmla="*/ 191 h 382"/>
                </a:gdLst>
                <a:ahLst/>
                <a:cxnLst>
                  <a:cxn ang="0">
                    <a:pos x="T0" y="T1"/>
                  </a:cxn>
                  <a:cxn ang="0">
                    <a:pos x="T2" y="T3"/>
                  </a:cxn>
                  <a:cxn ang="0">
                    <a:pos x="T4" y="T5"/>
                  </a:cxn>
                  <a:cxn ang="0">
                    <a:pos x="T6" y="T7"/>
                  </a:cxn>
                  <a:cxn ang="0">
                    <a:pos x="T8" y="T9"/>
                  </a:cxn>
                  <a:cxn ang="0">
                    <a:pos x="T10" y="T11"/>
                  </a:cxn>
                  <a:cxn ang="0">
                    <a:pos x="T12" y="T13"/>
                  </a:cxn>
                </a:cxnLst>
                <a:rect l="0" t="0" r="r" b="b"/>
                <a:pathLst>
                  <a:path w="382" h="382">
                    <a:moveTo>
                      <a:pt x="382" y="191"/>
                    </a:moveTo>
                    <a:lnTo>
                      <a:pt x="382" y="191"/>
                    </a:lnTo>
                    <a:cubicBezTo>
                      <a:pt x="382" y="296"/>
                      <a:pt x="296" y="382"/>
                      <a:pt x="191" y="382"/>
                    </a:cubicBezTo>
                    <a:cubicBezTo>
                      <a:pt x="85" y="382"/>
                      <a:pt x="0" y="296"/>
                      <a:pt x="0" y="191"/>
                    </a:cubicBezTo>
                    <a:cubicBezTo>
                      <a:pt x="0" y="85"/>
                      <a:pt x="85" y="0"/>
                      <a:pt x="191" y="0"/>
                    </a:cubicBezTo>
                    <a:cubicBezTo>
                      <a:pt x="296" y="0"/>
                      <a:pt x="382" y="85"/>
                      <a:pt x="382" y="191"/>
                    </a:cubicBezTo>
                    <a:lnTo>
                      <a:pt x="382" y="191"/>
                    </a:lnTo>
                    <a:close/>
                  </a:path>
                </a:pathLst>
              </a:custGeom>
              <a:grpFill/>
              <a:ln w="9525" cap="rnd">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90" name="Freeform 12"/>
              <p:cNvSpPr>
                <a:spLocks/>
              </p:cNvSpPr>
              <p:nvPr/>
            </p:nvSpPr>
            <p:spPr bwMode="auto">
              <a:xfrm>
                <a:off x="8372475" y="1216026"/>
                <a:ext cx="150813" cy="76200"/>
              </a:xfrm>
              <a:custGeom>
                <a:avLst/>
                <a:gdLst>
                  <a:gd name="T0" fmla="*/ 611 w 611"/>
                  <a:gd name="T1" fmla="*/ 305 h 305"/>
                  <a:gd name="T2" fmla="*/ 611 w 611"/>
                  <a:gd name="T3" fmla="*/ 305 h 305"/>
                  <a:gd name="T4" fmla="*/ 0 w 611"/>
                  <a:gd name="T5" fmla="*/ 305 h 305"/>
                  <a:gd name="T6" fmla="*/ 306 w 611"/>
                  <a:gd name="T7" fmla="*/ 0 h 305"/>
                  <a:gd name="T8" fmla="*/ 611 w 611"/>
                  <a:gd name="T9" fmla="*/ 305 h 305"/>
                  <a:gd name="T10" fmla="*/ 611 w 611"/>
                  <a:gd name="T11" fmla="*/ 305 h 305"/>
                </a:gdLst>
                <a:ahLst/>
                <a:cxnLst>
                  <a:cxn ang="0">
                    <a:pos x="T0" y="T1"/>
                  </a:cxn>
                  <a:cxn ang="0">
                    <a:pos x="T2" y="T3"/>
                  </a:cxn>
                  <a:cxn ang="0">
                    <a:pos x="T4" y="T5"/>
                  </a:cxn>
                  <a:cxn ang="0">
                    <a:pos x="T6" y="T7"/>
                  </a:cxn>
                  <a:cxn ang="0">
                    <a:pos x="T8" y="T9"/>
                  </a:cxn>
                  <a:cxn ang="0">
                    <a:pos x="T10" y="T11"/>
                  </a:cxn>
                </a:cxnLst>
                <a:rect l="0" t="0" r="r" b="b"/>
                <a:pathLst>
                  <a:path w="611" h="305">
                    <a:moveTo>
                      <a:pt x="611" y="305"/>
                    </a:moveTo>
                    <a:lnTo>
                      <a:pt x="611" y="305"/>
                    </a:lnTo>
                    <a:lnTo>
                      <a:pt x="0" y="305"/>
                    </a:lnTo>
                    <a:cubicBezTo>
                      <a:pt x="0" y="137"/>
                      <a:pt x="137" y="0"/>
                      <a:pt x="306" y="0"/>
                    </a:cubicBezTo>
                    <a:cubicBezTo>
                      <a:pt x="475" y="0"/>
                      <a:pt x="611" y="137"/>
                      <a:pt x="611" y="305"/>
                    </a:cubicBezTo>
                    <a:lnTo>
                      <a:pt x="611" y="305"/>
                    </a:lnTo>
                    <a:close/>
                  </a:path>
                </a:pathLst>
              </a:custGeom>
              <a:grpFill/>
              <a:ln w="9525" cap="rnd">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grpSp>
        <p:grpSp>
          <p:nvGrpSpPr>
            <p:cNvPr id="86" name="Group 85"/>
            <p:cNvGrpSpPr/>
            <p:nvPr/>
          </p:nvGrpSpPr>
          <p:grpSpPr>
            <a:xfrm>
              <a:off x="6460371" y="2719011"/>
              <a:ext cx="150813" cy="171450"/>
              <a:chOff x="8372475" y="1120776"/>
              <a:chExt cx="150813" cy="171450"/>
            </a:xfrm>
            <a:grpFill/>
          </p:grpSpPr>
          <p:sp>
            <p:nvSpPr>
              <p:cNvPr id="87" name="Freeform 11"/>
              <p:cNvSpPr>
                <a:spLocks/>
              </p:cNvSpPr>
              <p:nvPr/>
            </p:nvSpPr>
            <p:spPr bwMode="auto">
              <a:xfrm>
                <a:off x="8399463" y="1120776"/>
                <a:ext cx="95250" cy="95250"/>
              </a:xfrm>
              <a:custGeom>
                <a:avLst/>
                <a:gdLst>
                  <a:gd name="T0" fmla="*/ 382 w 382"/>
                  <a:gd name="T1" fmla="*/ 191 h 382"/>
                  <a:gd name="T2" fmla="*/ 382 w 382"/>
                  <a:gd name="T3" fmla="*/ 191 h 382"/>
                  <a:gd name="T4" fmla="*/ 191 w 382"/>
                  <a:gd name="T5" fmla="*/ 382 h 382"/>
                  <a:gd name="T6" fmla="*/ 0 w 382"/>
                  <a:gd name="T7" fmla="*/ 191 h 382"/>
                  <a:gd name="T8" fmla="*/ 191 w 382"/>
                  <a:gd name="T9" fmla="*/ 0 h 382"/>
                  <a:gd name="T10" fmla="*/ 382 w 382"/>
                  <a:gd name="T11" fmla="*/ 191 h 382"/>
                  <a:gd name="T12" fmla="*/ 382 w 382"/>
                  <a:gd name="T13" fmla="*/ 191 h 382"/>
                </a:gdLst>
                <a:ahLst/>
                <a:cxnLst>
                  <a:cxn ang="0">
                    <a:pos x="T0" y="T1"/>
                  </a:cxn>
                  <a:cxn ang="0">
                    <a:pos x="T2" y="T3"/>
                  </a:cxn>
                  <a:cxn ang="0">
                    <a:pos x="T4" y="T5"/>
                  </a:cxn>
                  <a:cxn ang="0">
                    <a:pos x="T6" y="T7"/>
                  </a:cxn>
                  <a:cxn ang="0">
                    <a:pos x="T8" y="T9"/>
                  </a:cxn>
                  <a:cxn ang="0">
                    <a:pos x="T10" y="T11"/>
                  </a:cxn>
                  <a:cxn ang="0">
                    <a:pos x="T12" y="T13"/>
                  </a:cxn>
                </a:cxnLst>
                <a:rect l="0" t="0" r="r" b="b"/>
                <a:pathLst>
                  <a:path w="382" h="382">
                    <a:moveTo>
                      <a:pt x="382" y="191"/>
                    </a:moveTo>
                    <a:lnTo>
                      <a:pt x="382" y="191"/>
                    </a:lnTo>
                    <a:cubicBezTo>
                      <a:pt x="382" y="296"/>
                      <a:pt x="296" y="382"/>
                      <a:pt x="191" y="382"/>
                    </a:cubicBezTo>
                    <a:cubicBezTo>
                      <a:pt x="85" y="382"/>
                      <a:pt x="0" y="296"/>
                      <a:pt x="0" y="191"/>
                    </a:cubicBezTo>
                    <a:cubicBezTo>
                      <a:pt x="0" y="85"/>
                      <a:pt x="85" y="0"/>
                      <a:pt x="191" y="0"/>
                    </a:cubicBezTo>
                    <a:cubicBezTo>
                      <a:pt x="296" y="0"/>
                      <a:pt x="382" y="85"/>
                      <a:pt x="382" y="191"/>
                    </a:cubicBezTo>
                    <a:lnTo>
                      <a:pt x="382" y="191"/>
                    </a:lnTo>
                    <a:close/>
                  </a:path>
                </a:pathLst>
              </a:custGeom>
              <a:grpFill/>
              <a:ln w="9525" cap="rnd">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sp>
            <p:nvSpPr>
              <p:cNvPr id="88" name="Freeform 12"/>
              <p:cNvSpPr>
                <a:spLocks/>
              </p:cNvSpPr>
              <p:nvPr/>
            </p:nvSpPr>
            <p:spPr bwMode="auto">
              <a:xfrm>
                <a:off x="8372475" y="1216026"/>
                <a:ext cx="150813" cy="76200"/>
              </a:xfrm>
              <a:custGeom>
                <a:avLst/>
                <a:gdLst>
                  <a:gd name="T0" fmla="*/ 611 w 611"/>
                  <a:gd name="T1" fmla="*/ 305 h 305"/>
                  <a:gd name="T2" fmla="*/ 611 w 611"/>
                  <a:gd name="T3" fmla="*/ 305 h 305"/>
                  <a:gd name="T4" fmla="*/ 0 w 611"/>
                  <a:gd name="T5" fmla="*/ 305 h 305"/>
                  <a:gd name="T6" fmla="*/ 306 w 611"/>
                  <a:gd name="T7" fmla="*/ 0 h 305"/>
                  <a:gd name="T8" fmla="*/ 611 w 611"/>
                  <a:gd name="T9" fmla="*/ 305 h 305"/>
                  <a:gd name="T10" fmla="*/ 611 w 611"/>
                  <a:gd name="T11" fmla="*/ 305 h 305"/>
                </a:gdLst>
                <a:ahLst/>
                <a:cxnLst>
                  <a:cxn ang="0">
                    <a:pos x="T0" y="T1"/>
                  </a:cxn>
                  <a:cxn ang="0">
                    <a:pos x="T2" y="T3"/>
                  </a:cxn>
                  <a:cxn ang="0">
                    <a:pos x="T4" y="T5"/>
                  </a:cxn>
                  <a:cxn ang="0">
                    <a:pos x="T6" y="T7"/>
                  </a:cxn>
                  <a:cxn ang="0">
                    <a:pos x="T8" y="T9"/>
                  </a:cxn>
                  <a:cxn ang="0">
                    <a:pos x="T10" y="T11"/>
                  </a:cxn>
                </a:cxnLst>
                <a:rect l="0" t="0" r="r" b="b"/>
                <a:pathLst>
                  <a:path w="611" h="305">
                    <a:moveTo>
                      <a:pt x="611" y="305"/>
                    </a:moveTo>
                    <a:lnTo>
                      <a:pt x="611" y="305"/>
                    </a:lnTo>
                    <a:lnTo>
                      <a:pt x="0" y="305"/>
                    </a:lnTo>
                    <a:cubicBezTo>
                      <a:pt x="0" y="137"/>
                      <a:pt x="137" y="0"/>
                      <a:pt x="306" y="0"/>
                    </a:cubicBezTo>
                    <a:cubicBezTo>
                      <a:pt x="475" y="0"/>
                      <a:pt x="611" y="137"/>
                      <a:pt x="611" y="305"/>
                    </a:cubicBezTo>
                    <a:lnTo>
                      <a:pt x="611" y="305"/>
                    </a:lnTo>
                    <a:close/>
                  </a:path>
                </a:pathLst>
              </a:custGeom>
              <a:grpFill/>
              <a:ln w="9525" cap="rnd">
                <a:solidFill>
                  <a:srgbClr val="0033A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33A0"/>
                  </a:solidFill>
                  <a:effectLst/>
                  <a:uLnTx/>
                  <a:uFillTx/>
                  <a:latin typeface="Arial" panose="020B0604020202020204" pitchFamily="34" charset="0"/>
                  <a:cs typeface="Arial" panose="020B0604020202020204" pitchFamily="34" charset="0"/>
                </a:endParaRPr>
              </a:p>
            </p:txBody>
          </p:sp>
        </p:grpSp>
      </p:grpSp>
      <p:pic>
        <p:nvPicPr>
          <p:cNvPr id="93" name="Picture 92">
            <a:extLst>
              <a:ext uri="{FF2B5EF4-FFF2-40B4-BE49-F238E27FC236}">
                <a16:creationId xmlns:a16="http://schemas.microsoft.com/office/drawing/2014/main" id="{BA6D5EB0-4EEC-4947-AABF-71919399B1F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415796" y="1930457"/>
            <a:ext cx="213671" cy="276900"/>
          </a:xfrm>
          <a:prstGeom prst="rect">
            <a:avLst/>
          </a:prstGeom>
        </p:spPr>
      </p:pic>
    </p:spTree>
    <p:extLst>
      <p:ext uri="{BB962C8B-B14F-4D97-AF65-F5344CB8AC3E}">
        <p14:creationId xmlns:p14="http://schemas.microsoft.com/office/powerpoint/2010/main" val="182226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we’ll need from HGV &amp; Incumbents to ensure smooth transition</a:t>
            </a:r>
          </a:p>
        </p:txBody>
      </p:sp>
      <p:sp>
        <p:nvSpPr>
          <p:cNvPr id="3" name="Footer Placeholder 2"/>
          <p:cNvSpPr>
            <a:spLocks noGrp="1"/>
          </p:cNvSpPr>
          <p:nvPr>
            <p:ph type="ftr" sz="quarter" idx="12"/>
          </p:nvPr>
        </p:nvSpPr>
        <p:spPr/>
        <p:txBody>
          <a:bodyPr/>
          <a:lstStyle/>
          <a:p>
            <a:r>
              <a:rPr lang="en-US"/>
              <a:t>© 2020</a:t>
            </a:r>
          </a:p>
        </p:txBody>
      </p:sp>
      <p:sp>
        <p:nvSpPr>
          <p:cNvPr id="4" name="Slide Number Placeholder 3"/>
          <p:cNvSpPr>
            <a:spLocks noGrp="1"/>
          </p:cNvSpPr>
          <p:nvPr>
            <p:ph type="sldNum" sz="quarter" idx="13"/>
          </p:nvPr>
        </p:nvSpPr>
        <p:spPr/>
        <p:txBody>
          <a:bodyPr/>
          <a:lstStyle/>
          <a:p>
            <a:fld id="{CDEE2954-54E9-4846-B9AA-9D6731F553AF}" type="slidenum">
              <a:rPr lang="en-US" dirty="0" smtClean="0"/>
              <a:pPr/>
              <a:t>14</a:t>
            </a:fld>
            <a:endParaRPr lang="en-US"/>
          </a:p>
        </p:txBody>
      </p:sp>
      <p:sp>
        <p:nvSpPr>
          <p:cNvPr id="6" name="Content Placeholder 5"/>
          <p:cNvSpPr txBox="1">
            <a:spLocks/>
          </p:cNvSpPr>
          <p:nvPr/>
        </p:nvSpPr>
        <p:spPr>
          <a:xfrm>
            <a:off x="5384969" y="735571"/>
            <a:ext cx="3088313" cy="2508450"/>
          </a:xfrm>
          <a:prstGeom prst="rect">
            <a:avLst/>
          </a:prstGeom>
          <a:solidFill>
            <a:schemeClr val="bg1"/>
          </a:solidFill>
          <a:ln>
            <a:solidFill>
              <a:schemeClr val="bg1">
                <a:lumMod val="75000"/>
              </a:schemeClr>
            </a:solidFill>
          </a:ln>
          <a:effectLst/>
        </p:spPr>
        <p:style>
          <a:lnRef idx="1">
            <a:schemeClr val="accent5"/>
          </a:lnRef>
          <a:fillRef idx="2">
            <a:schemeClr val="accent5"/>
          </a:fillRef>
          <a:effectRef idx="1">
            <a:schemeClr val="accent5"/>
          </a:effectRef>
          <a:fontRef idx="minor">
            <a:schemeClr val="dk1"/>
          </a:fontRef>
        </p:style>
        <p:txBody>
          <a:bodyPr anchor="t"/>
          <a:lstStyle/>
          <a:p>
            <a:pPr marL="133350" indent="-133350" algn="ctr" eaLnBrk="0" fontAlgn="base" hangingPunct="0">
              <a:spcBef>
                <a:spcPts val="450"/>
              </a:spcBef>
              <a:spcAft>
                <a:spcPct val="0"/>
              </a:spcAft>
              <a:defRPr/>
            </a:pPr>
            <a:r>
              <a:rPr lang="en-GB" sz="1050" dirty="0">
                <a:solidFill>
                  <a:schemeClr val="tx1"/>
                </a:solidFill>
                <a:latin typeface="Arial"/>
                <a:cs typeface="Arial"/>
              </a:rPr>
              <a:t>	</a:t>
            </a:r>
            <a:r>
              <a:rPr lang="en-GB" sz="1200" b="1" dirty="0">
                <a:solidFill>
                  <a:schemeClr val="tx1"/>
                </a:solidFill>
                <a:latin typeface="Arial"/>
                <a:cs typeface="Arial"/>
              </a:rPr>
              <a:t>INCUMBENTS</a:t>
            </a:r>
          </a:p>
          <a:p>
            <a:pPr marL="133350" indent="-133350" eaLnBrk="0" fontAlgn="base" hangingPunct="0">
              <a:spcBef>
                <a:spcPts val="150"/>
              </a:spcBef>
              <a:spcAft>
                <a:spcPct val="0"/>
              </a:spcAft>
              <a:defRPr/>
            </a:pPr>
            <a:endParaRPr lang="en-GB" sz="1050" b="1" dirty="0">
              <a:solidFill>
                <a:prstClr val="black"/>
              </a:solidFill>
              <a:latin typeface="Arial" panose="020B0604020202020204" pitchFamily="34" charset="0"/>
              <a:cs typeface="Arial" panose="020B0604020202020204" pitchFamily="34" charset="0"/>
            </a:endParaRPr>
          </a:p>
          <a:p>
            <a:pPr marL="133350" indent="-133350" eaLnBrk="0" fontAlgn="base" hangingPunct="0">
              <a:spcBef>
                <a:spcPts val="150"/>
              </a:spcBef>
              <a:spcAft>
                <a:spcPct val="0"/>
              </a:spcAft>
              <a:defRPr/>
            </a:pPr>
            <a:r>
              <a:rPr lang="en-GB" sz="1050" b="1" dirty="0">
                <a:latin typeface="Arial"/>
                <a:cs typeface="Arial"/>
              </a:rPr>
              <a:t>Transition Governance:</a:t>
            </a:r>
          </a:p>
          <a:p>
            <a:pPr marL="171450" indent="-171450" eaLnBrk="0" fontAlgn="base" hangingPunct="0">
              <a:spcBef>
                <a:spcPts val="150"/>
              </a:spcBef>
              <a:spcAft>
                <a:spcPct val="0"/>
              </a:spcAft>
              <a:buFont typeface="Arial" panose="020B0604020202020204" pitchFamily="34" charset="0"/>
              <a:buChar char="•"/>
              <a:defRPr/>
            </a:pPr>
            <a:r>
              <a:rPr lang="en-GB" sz="1000" dirty="0">
                <a:solidFill>
                  <a:schemeClr val="tx1">
                    <a:lumMod val="75000"/>
                    <a:lumOff val="25000"/>
                  </a:schemeClr>
                </a:solidFill>
                <a:latin typeface="Arial"/>
                <a:cs typeface="Arial"/>
              </a:rPr>
              <a:t>Work with Cognizant  to develop detailed transition plans</a:t>
            </a:r>
          </a:p>
          <a:p>
            <a:pPr marL="133350" indent="-133350" eaLnBrk="0" fontAlgn="base" hangingPunct="0">
              <a:spcBef>
                <a:spcPts val="150"/>
              </a:spcBef>
              <a:spcAft>
                <a:spcPct val="0"/>
              </a:spcAft>
              <a:defRPr/>
            </a:pPr>
            <a:endParaRPr lang="en-US" sz="1050" b="1" i="1" dirty="0">
              <a:solidFill>
                <a:prstClr val="black"/>
              </a:solidFill>
              <a:latin typeface="Arial" panose="020B0604020202020204" pitchFamily="34" charset="0"/>
              <a:cs typeface="Arial" panose="020B0604020202020204" pitchFamily="34" charset="0"/>
            </a:endParaRPr>
          </a:p>
          <a:p>
            <a:pPr marL="133350" indent="-133350" eaLnBrk="0" fontAlgn="base" hangingPunct="0">
              <a:spcBef>
                <a:spcPts val="150"/>
              </a:spcBef>
              <a:spcAft>
                <a:spcPct val="0"/>
              </a:spcAft>
              <a:defRPr/>
            </a:pPr>
            <a:r>
              <a:rPr lang="en-US" sz="1050" b="1" dirty="0">
                <a:latin typeface="Arial"/>
                <a:cs typeface="Arial"/>
              </a:rPr>
              <a:t>Transition Execution:</a:t>
            </a:r>
          </a:p>
          <a:p>
            <a:pPr marL="171450" indent="-171450" eaLnBrk="0" fontAlgn="base" hangingPunct="0">
              <a:spcBef>
                <a:spcPts val="150"/>
              </a:spcBef>
              <a:spcAft>
                <a:spcPct val="0"/>
              </a:spcAft>
              <a:buFont typeface="Arial" panose="020B0604020202020204" pitchFamily="34" charset="0"/>
              <a:buChar char="•"/>
              <a:defRPr/>
            </a:pPr>
            <a:r>
              <a:rPr lang="en-US" sz="1000" dirty="0">
                <a:solidFill>
                  <a:schemeClr val="tx1">
                    <a:lumMod val="75000"/>
                    <a:lumOff val="25000"/>
                  </a:schemeClr>
                </a:solidFill>
                <a:latin typeface="Arial"/>
                <a:cs typeface="Arial"/>
              </a:rPr>
              <a:t>Provide SME time, documentation</a:t>
            </a:r>
            <a:endParaRPr lang="en-GB" sz="1000" dirty="0">
              <a:solidFill>
                <a:schemeClr val="tx1">
                  <a:lumMod val="75000"/>
                  <a:lumOff val="25000"/>
                </a:schemeClr>
              </a:solidFill>
              <a:latin typeface="Arial"/>
              <a:cs typeface="Arial"/>
            </a:endParaRPr>
          </a:p>
          <a:p>
            <a:pPr marL="171450" indent="-171450" eaLnBrk="0" fontAlgn="base" hangingPunct="0">
              <a:spcBef>
                <a:spcPts val="150"/>
              </a:spcBef>
              <a:spcAft>
                <a:spcPct val="0"/>
              </a:spcAft>
              <a:buFont typeface="Arial" panose="020B0604020202020204" pitchFamily="34" charset="0"/>
              <a:buChar char="•"/>
              <a:defRPr/>
            </a:pPr>
            <a:r>
              <a:rPr lang="en-GB" sz="1000" dirty="0">
                <a:solidFill>
                  <a:schemeClr val="tx1">
                    <a:lumMod val="75000"/>
                    <a:lumOff val="25000"/>
                  </a:schemeClr>
                </a:solidFill>
                <a:latin typeface="Arial"/>
                <a:cs typeface="Arial"/>
              </a:rPr>
              <a:t>Shadow and Reverse Shadow</a:t>
            </a:r>
            <a:endParaRPr lang="en-US" sz="1000" dirty="0">
              <a:solidFill>
                <a:schemeClr val="tx1">
                  <a:lumMod val="75000"/>
                  <a:lumOff val="25000"/>
                </a:schemeClr>
              </a:solidFill>
              <a:latin typeface="Arial"/>
              <a:cs typeface="Arial"/>
            </a:endParaRPr>
          </a:p>
        </p:txBody>
      </p:sp>
      <p:sp>
        <p:nvSpPr>
          <p:cNvPr id="7" name="Content Placeholder 4"/>
          <p:cNvSpPr txBox="1">
            <a:spLocks/>
          </p:cNvSpPr>
          <p:nvPr/>
        </p:nvSpPr>
        <p:spPr>
          <a:xfrm>
            <a:off x="646283" y="735571"/>
            <a:ext cx="4626599" cy="2508450"/>
          </a:xfrm>
          <a:prstGeom prst="rect">
            <a:avLst/>
          </a:prstGeom>
          <a:solidFill>
            <a:schemeClr val="bg1"/>
          </a:solidFill>
          <a:ln>
            <a:solidFill>
              <a:schemeClr val="bg1">
                <a:lumMod val="75000"/>
              </a:schemeClr>
            </a:solidFill>
          </a:ln>
          <a:effectLst/>
        </p:spPr>
        <p:style>
          <a:lnRef idx="1">
            <a:schemeClr val="accent5"/>
          </a:lnRef>
          <a:fillRef idx="2">
            <a:schemeClr val="accent5"/>
          </a:fillRef>
          <a:effectRef idx="1">
            <a:schemeClr val="accent5"/>
          </a:effectRef>
          <a:fontRef idx="minor">
            <a:schemeClr val="dk1"/>
          </a:fontRef>
        </p:style>
        <p:txBody>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dk1"/>
                </a:solidFill>
                <a:effectLst/>
                <a:uLnTx/>
                <a:uFillTx/>
                <a:latin typeface="+mn-lt"/>
                <a:ea typeface="+mn-ea"/>
                <a:cs typeface="+mn-cs"/>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dk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dk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dk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dk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133350" indent="-133350" algn="ctr" fontAlgn="base">
              <a:spcBef>
                <a:spcPts val="150"/>
              </a:spcBef>
              <a:spcAft>
                <a:spcPct val="0"/>
              </a:spcAft>
              <a:buNone/>
            </a:pPr>
            <a:endParaRPr sz="1200" b="1" dirty="0">
              <a:solidFill>
                <a:schemeClr val="tx1"/>
              </a:solidFill>
              <a:latin typeface="Arial" panose="020B0604020202020204" pitchFamily="34" charset="0"/>
              <a:cs typeface="Arial" panose="020B0604020202020204" pitchFamily="34" charset="0"/>
            </a:endParaRPr>
          </a:p>
          <a:p>
            <a:pPr marL="133350" indent="-133350" fontAlgn="base">
              <a:spcBef>
                <a:spcPts val="150"/>
              </a:spcBef>
              <a:spcAft>
                <a:spcPct val="0"/>
              </a:spcAft>
              <a:buNone/>
            </a:pPr>
            <a:endParaRPr lang="en-US" sz="1050" b="1" dirty="0">
              <a:solidFill>
                <a:prstClr val="black"/>
              </a:solidFill>
              <a:latin typeface="Arial" panose="020B0604020202020204" pitchFamily="34" charset="0"/>
              <a:cs typeface="Arial" panose="020B0604020202020204" pitchFamily="34" charset="0"/>
            </a:endParaRPr>
          </a:p>
          <a:p>
            <a:pPr marL="133350" indent="-133350" fontAlgn="base">
              <a:spcBef>
                <a:spcPts val="150"/>
              </a:spcBef>
              <a:spcAft>
                <a:spcPct val="0"/>
              </a:spcAft>
              <a:buNone/>
            </a:pPr>
            <a:r>
              <a:rPr lang="en-US" sz="1050" b="1" dirty="0">
                <a:solidFill>
                  <a:prstClr val="black"/>
                </a:solidFill>
                <a:latin typeface="Arial" panose="020B0604020202020204" pitchFamily="34" charset="0"/>
                <a:cs typeface="Arial" panose="020B0604020202020204" pitchFamily="34" charset="0"/>
              </a:rPr>
              <a:t>Transition Planning: </a:t>
            </a:r>
          </a:p>
          <a:p>
            <a:pPr marL="133350" indent="-133350" fontAlgn="base">
              <a:spcBef>
                <a:spcPts val="150"/>
              </a:spcBef>
              <a:spcAft>
                <a:spcPct val="0"/>
              </a:spcAft>
            </a:pPr>
            <a:r>
              <a:rPr lang="en-US" sz="1000" dirty="0">
                <a:solidFill>
                  <a:schemeClr val="tx1">
                    <a:lumMod val="75000"/>
                    <a:lumOff val="25000"/>
                  </a:schemeClr>
                </a:solidFill>
                <a:latin typeface="Arial" panose="020B0604020202020204" pitchFamily="34" charset="0"/>
                <a:cs typeface="Arial" panose="020B0604020202020204" pitchFamily="34" charset="0"/>
              </a:rPr>
              <a:t>Provide business and technology  information on Chorus application and its components</a:t>
            </a:r>
          </a:p>
          <a:p>
            <a:pPr marL="133350" indent="-133350" fontAlgn="base">
              <a:spcBef>
                <a:spcPts val="150"/>
              </a:spcBef>
              <a:spcAft>
                <a:spcPct val="0"/>
              </a:spcAft>
            </a:pPr>
            <a:r>
              <a:rPr lang="en-US" sz="1000" dirty="0">
                <a:solidFill>
                  <a:schemeClr val="tx1">
                    <a:lumMod val="75000"/>
                    <a:lumOff val="25000"/>
                  </a:schemeClr>
                </a:solidFill>
                <a:latin typeface="Arial" panose="020B0604020202020204" pitchFamily="34" charset="0"/>
                <a:cs typeface="Arial" panose="020B0604020202020204" pitchFamily="34" charset="0"/>
              </a:rPr>
              <a:t>Provide technology and tools and associated open items/issues list</a:t>
            </a:r>
          </a:p>
          <a:p>
            <a:pPr marL="133350" indent="-133350" fontAlgn="base">
              <a:spcBef>
                <a:spcPts val="150"/>
              </a:spcBef>
              <a:spcAft>
                <a:spcPct val="0"/>
              </a:spcAft>
              <a:buNone/>
            </a:pPr>
            <a:r>
              <a:rPr sz="1050" b="1" dirty="0">
                <a:solidFill>
                  <a:prstClr val="black"/>
                </a:solidFill>
                <a:latin typeface="Arial" panose="020B0604020202020204" pitchFamily="34" charset="0"/>
                <a:cs typeface="Arial" panose="020B0604020202020204" pitchFamily="34" charset="0"/>
              </a:rPr>
              <a:t>Transition Governance:</a:t>
            </a:r>
          </a:p>
          <a:p>
            <a:pPr marL="133350" indent="-133350" fontAlgn="base">
              <a:spcBef>
                <a:spcPts val="150"/>
              </a:spcBef>
              <a:spcAft>
                <a:spcPct val="0"/>
              </a:spcAft>
            </a:pPr>
            <a:r>
              <a:rPr lang="en-US" sz="1000" dirty="0">
                <a:solidFill>
                  <a:schemeClr val="tx1">
                    <a:lumMod val="75000"/>
                    <a:lumOff val="25000"/>
                  </a:schemeClr>
                </a:solidFill>
                <a:latin typeface="Arial" panose="020B0604020202020204" pitchFamily="34" charset="0"/>
                <a:cs typeface="Arial" panose="020B0604020202020204" pitchFamily="34" charset="0"/>
              </a:rPr>
              <a:t>Secure</a:t>
            </a:r>
            <a:r>
              <a:rPr sz="1000" dirty="0">
                <a:solidFill>
                  <a:schemeClr val="tx1">
                    <a:lumMod val="75000"/>
                    <a:lumOff val="25000"/>
                  </a:schemeClr>
                </a:solidFill>
                <a:latin typeface="Arial" panose="020B0604020202020204" pitchFamily="34" charset="0"/>
                <a:cs typeface="Arial" panose="020B0604020202020204" pitchFamily="34" charset="0"/>
              </a:rPr>
              <a:t> incumbent vendor</a:t>
            </a:r>
            <a:r>
              <a:rPr lang="en-US" sz="1000" dirty="0">
                <a:solidFill>
                  <a:schemeClr val="tx1">
                    <a:lumMod val="75000"/>
                    <a:lumOff val="25000"/>
                  </a:schemeClr>
                </a:solidFill>
                <a:latin typeface="Arial" panose="020B0604020202020204" pitchFamily="34" charset="0"/>
                <a:cs typeface="Arial" panose="020B0604020202020204" pitchFamily="34" charset="0"/>
              </a:rPr>
              <a:t> commitments and address escalations</a:t>
            </a:r>
            <a:endParaRPr sz="1000" dirty="0">
              <a:solidFill>
                <a:schemeClr val="tx1">
                  <a:lumMod val="75000"/>
                  <a:lumOff val="25000"/>
                </a:schemeClr>
              </a:solidFill>
              <a:latin typeface="Arial" panose="020B0604020202020204" pitchFamily="34" charset="0"/>
              <a:cs typeface="Arial" panose="020B0604020202020204" pitchFamily="34" charset="0"/>
            </a:endParaRPr>
          </a:p>
          <a:p>
            <a:pPr marL="133350" indent="-133350" fontAlgn="base">
              <a:spcBef>
                <a:spcPts val="150"/>
              </a:spcBef>
              <a:spcAft>
                <a:spcPct val="0"/>
              </a:spcAft>
            </a:pPr>
            <a:r>
              <a:rPr lang="en-US" sz="1000" dirty="0">
                <a:solidFill>
                  <a:schemeClr val="tx1">
                    <a:lumMod val="75000"/>
                    <a:lumOff val="25000"/>
                  </a:schemeClr>
                </a:solidFill>
                <a:latin typeface="Arial" panose="020B0604020202020204" pitchFamily="34" charset="0"/>
                <a:cs typeface="Arial" panose="020B0604020202020204" pitchFamily="34" charset="0"/>
              </a:rPr>
              <a:t>Facilitate vendor changes update to cross functional and business teams</a:t>
            </a:r>
          </a:p>
          <a:p>
            <a:pPr marL="133350" indent="-133350" fontAlgn="base">
              <a:spcBef>
                <a:spcPts val="150"/>
              </a:spcBef>
              <a:spcAft>
                <a:spcPct val="0"/>
              </a:spcAft>
              <a:buNone/>
            </a:pPr>
            <a:r>
              <a:rPr sz="1050" b="1" dirty="0">
                <a:solidFill>
                  <a:prstClr val="black"/>
                </a:solidFill>
                <a:latin typeface="Arial" panose="020B0604020202020204" pitchFamily="34" charset="0"/>
                <a:cs typeface="Arial" panose="020B0604020202020204" pitchFamily="34" charset="0"/>
              </a:rPr>
              <a:t>Transition Execution: </a:t>
            </a:r>
            <a:endParaRPr sz="1050" dirty="0">
              <a:solidFill>
                <a:prstClr val="black"/>
              </a:solidFill>
              <a:latin typeface="Arial" panose="020B0604020202020204" pitchFamily="34" charset="0"/>
              <a:cs typeface="Arial" panose="020B0604020202020204" pitchFamily="34" charset="0"/>
            </a:endParaRPr>
          </a:p>
          <a:p>
            <a:pPr marL="133350" indent="-133350" fontAlgn="base">
              <a:spcBef>
                <a:spcPts val="150"/>
              </a:spcBef>
              <a:spcAft>
                <a:spcPct val="0"/>
              </a:spcAft>
            </a:pPr>
            <a:r>
              <a:rPr sz="1000" dirty="0">
                <a:solidFill>
                  <a:schemeClr val="tx1">
                    <a:lumMod val="75000"/>
                    <a:lumOff val="25000"/>
                  </a:schemeClr>
                </a:solidFill>
                <a:latin typeface="Arial" panose="020B0604020202020204" pitchFamily="34" charset="0"/>
                <a:cs typeface="Arial" panose="020B0604020202020204" pitchFamily="34" charset="0"/>
              </a:rPr>
              <a:t>Provide access</a:t>
            </a:r>
            <a:r>
              <a:rPr lang="en-US" sz="1000" dirty="0">
                <a:solidFill>
                  <a:schemeClr val="tx1">
                    <a:lumMod val="75000"/>
                    <a:lumOff val="25000"/>
                  </a:schemeClr>
                </a:solidFill>
                <a:latin typeface="Arial" panose="020B0604020202020204" pitchFamily="34" charset="0"/>
                <a:cs typeface="Arial" panose="020B0604020202020204" pitchFamily="34" charset="0"/>
              </a:rPr>
              <a:t>, support for logistics</a:t>
            </a:r>
            <a:r>
              <a:rPr sz="1000" dirty="0">
                <a:solidFill>
                  <a:schemeClr val="tx1">
                    <a:lumMod val="75000"/>
                    <a:lumOff val="25000"/>
                  </a:schemeClr>
                </a:solidFill>
                <a:latin typeface="Arial" panose="020B0604020202020204" pitchFamily="34" charset="0"/>
                <a:cs typeface="Arial" panose="020B0604020202020204" pitchFamily="34" charset="0"/>
              </a:rPr>
              <a:t> as requested by </a:t>
            </a:r>
            <a:r>
              <a:rPr lang="en-US" sz="1000" dirty="0">
                <a:solidFill>
                  <a:schemeClr val="tx1">
                    <a:lumMod val="75000"/>
                    <a:lumOff val="25000"/>
                  </a:schemeClr>
                </a:solidFill>
                <a:latin typeface="Arial" panose="020B0604020202020204" pitchFamily="34" charset="0"/>
                <a:cs typeface="Arial" panose="020B0604020202020204" pitchFamily="34" charset="0"/>
              </a:rPr>
              <a:t>Cognizant</a:t>
            </a:r>
            <a:endParaRPr sz="1000" dirty="0">
              <a:solidFill>
                <a:schemeClr val="tx1">
                  <a:lumMod val="75000"/>
                  <a:lumOff val="25000"/>
                </a:schemeClr>
              </a:solidFill>
              <a:latin typeface="Arial" panose="020B0604020202020204" pitchFamily="34" charset="0"/>
              <a:cs typeface="Arial" panose="020B0604020202020204" pitchFamily="34" charset="0"/>
            </a:endParaRPr>
          </a:p>
          <a:p>
            <a:pPr marL="133350" indent="-133350" fontAlgn="base">
              <a:spcBef>
                <a:spcPts val="150"/>
              </a:spcBef>
              <a:spcAft>
                <a:spcPct val="0"/>
              </a:spcAft>
            </a:pPr>
            <a:r>
              <a:rPr sz="1000" dirty="0">
                <a:solidFill>
                  <a:schemeClr val="tx1">
                    <a:lumMod val="75000"/>
                    <a:lumOff val="25000"/>
                  </a:schemeClr>
                </a:solidFill>
                <a:latin typeface="Arial" panose="020B0604020202020204" pitchFamily="34" charset="0"/>
                <a:cs typeface="Arial" panose="020B0604020202020204" pitchFamily="34" charset="0"/>
              </a:rPr>
              <a:t>Ensure retention and availability of key resources till the end of transition</a:t>
            </a:r>
          </a:p>
          <a:p>
            <a:pPr marL="133350" indent="-133350" fontAlgn="base">
              <a:spcBef>
                <a:spcPts val="150"/>
              </a:spcBef>
              <a:spcAft>
                <a:spcPct val="0"/>
              </a:spcAft>
            </a:pPr>
            <a:r>
              <a:rPr lang="en-US" sz="1000" dirty="0">
                <a:solidFill>
                  <a:schemeClr val="tx1">
                    <a:lumMod val="75000"/>
                    <a:lumOff val="25000"/>
                  </a:schemeClr>
                </a:solidFill>
                <a:latin typeface="Arial" panose="020B0604020202020204" pitchFamily="34" charset="0"/>
                <a:cs typeface="Arial" panose="020B0604020202020204" pitchFamily="34" charset="0"/>
              </a:rPr>
              <a:t>Review at each stage of transition</a:t>
            </a:r>
          </a:p>
        </p:txBody>
      </p:sp>
      <p:graphicFrame>
        <p:nvGraphicFramePr>
          <p:cNvPr id="9" name="Table 8">
            <a:extLst>
              <a:ext uri="{FF2B5EF4-FFF2-40B4-BE49-F238E27FC236}">
                <a16:creationId xmlns:a16="http://schemas.microsoft.com/office/drawing/2014/main" id="{D0E4B4DD-F6DC-5140-B5B1-67F30663E92E}"/>
              </a:ext>
            </a:extLst>
          </p:cNvPr>
          <p:cNvGraphicFramePr>
            <a:graphicFrameLocks noGrp="1"/>
          </p:cNvGraphicFramePr>
          <p:nvPr>
            <p:extLst>
              <p:ext uri="{D42A27DB-BD31-4B8C-83A1-F6EECF244321}">
                <p14:modId xmlns:p14="http://schemas.microsoft.com/office/powerpoint/2010/main" val="1808057770"/>
              </p:ext>
            </p:extLst>
          </p:nvPr>
        </p:nvGraphicFramePr>
        <p:xfrm>
          <a:off x="646284" y="3353415"/>
          <a:ext cx="7826997" cy="1356924"/>
        </p:xfrm>
        <a:graphic>
          <a:graphicData uri="http://schemas.openxmlformats.org/drawingml/2006/table">
            <a:tbl>
              <a:tblPr firstRow="1" bandRow="1">
                <a:effectLst/>
                <a:tableStyleId>{5C22544A-7EE6-4342-B048-85BDC9FD1C3A}</a:tableStyleId>
              </a:tblPr>
              <a:tblGrid>
                <a:gridCol w="1470909">
                  <a:extLst>
                    <a:ext uri="{9D8B030D-6E8A-4147-A177-3AD203B41FA5}">
                      <a16:colId xmlns:a16="http://schemas.microsoft.com/office/drawing/2014/main" val="20000"/>
                    </a:ext>
                  </a:extLst>
                </a:gridCol>
                <a:gridCol w="1829430">
                  <a:extLst>
                    <a:ext uri="{9D8B030D-6E8A-4147-A177-3AD203B41FA5}">
                      <a16:colId xmlns:a16="http://schemas.microsoft.com/office/drawing/2014/main" val="20001"/>
                    </a:ext>
                  </a:extLst>
                </a:gridCol>
                <a:gridCol w="2261350">
                  <a:extLst>
                    <a:ext uri="{9D8B030D-6E8A-4147-A177-3AD203B41FA5}">
                      <a16:colId xmlns:a16="http://schemas.microsoft.com/office/drawing/2014/main" val="20002"/>
                    </a:ext>
                  </a:extLst>
                </a:gridCol>
                <a:gridCol w="2265308">
                  <a:extLst>
                    <a:ext uri="{9D8B030D-6E8A-4147-A177-3AD203B41FA5}">
                      <a16:colId xmlns:a16="http://schemas.microsoft.com/office/drawing/2014/main" val="20003"/>
                    </a:ext>
                  </a:extLst>
                </a:gridCol>
              </a:tblGrid>
              <a:tr h="233868">
                <a:tc>
                  <a:txBody>
                    <a:bodyPr/>
                    <a:lstStyle/>
                    <a:p>
                      <a:pPr algn="ctr"/>
                      <a:r>
                        <a:rPr lang="en-US" sz="800" dirty="0">
                          <a:solidFill>
                            <a:schemeClr val="bg1"/>
                          </a:solidFill>
                          <a:latin typeface="Arial"/>
                          <a:cs typeface="Arial"/>
                        </a:rPr>
                        <a:t>Phases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2172A"/>
                    </a:solidFill>
                  </a:tcPr>
                </a:tc>
                <a:tc>
                  <a:txBody>
                    <a:bodyPr/>
                    <a:lstStyle/>
                    <a:p>
                      <a:pPr algn="ctr"/>
                      <a:r>
                        <a:rPr lang="en-US" sz="800" baseline="0" dirty="0">
                          <a:solidFill>
                            <a:schemeClr val="bg1"/>
                          </a:solidFill>
                          <a:latin typeface="Arial"/>
                          <a:cs typeface="Arial"/>
                        </a:rPr>
                        <a:t>CHORUS HGV  Owner</a:t>
                      </a:r>
                    </a:p>
                    <a:p>
                      <a:pPr algn="ctr"/>
                      <a:r>
                        <a:rPr lang="en-US" sz="700" b="0" baseline="0" dirty="0">
                          <a:solidFill>
                            <a:schemeClr val="bg1"/>
                          </a:solidFill>
                          <a:latin typeface="Arial"/>
                          <a:cs typeface="Arial"/>
                        </a:rPr>
                        <a:t>[hours/day]</a:t>
                      </a:r>
                      <a:endParaRPr lang="en-US" sz="800" b="0" dirty="0">
                        <a:solidFill>
                          <a:schemeClr val="bg1"/>
                        </a:solidFill>
                        <a:latin typeface="Arial"/>
                        <a:cs typeface="Aria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2172A"/>
                    </a:solidFill>
                  </a:tcPr>
                </a:tc>
                <a:tc>
                  <a:txBody>
                    <a:bodyPr/>
                    <a:lstStyle/>
                    <a:p>
                      <a:pPr algn="ctr"/>
                      <a:r>
                        <a:rPr lang="en-US" sz="800" dirty="0">
                          <a:solidFill>
                            <a:schemeClr val="bg1"/>
                          </a:solidFill>
                          <a:latin typeface="Arial"/>
                          <a:cs typeface="Arial"/>
                        </a:rPr>
                        <a:t>HGV CHORUS Team leads/SMEs</a:t>
                      </a:r>
                    </a:p>
                    <a:p>
                      <a:pPr algn="ctr"/>
                      <a:r>
                        <a:rPr lang="en-US" sz="700" b="0" baseline="0" dirty="0">
                          <a:solidFill>
                            <a:schemeClr val="bg1"/>
                          </a:solidFill>
                          <a:latin typeface="+mn-lt"/>
                          <a:cs typeface="Arial"/>
                        </a:rPr>
                        <a:t>[hours/day]</a:t>
                      </a:r>
                      <a:endParaRPr lang="en-US" sz="700" dirty="0">
                        <a:solidFill>
                          <a:schemeClr val="bg1"/>
                        </a:solidFill>
                        <a:latin typeface="Arial"/>
                        <a:cs typeface="Aria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2172A"/>
                    </a:solidFill>
                  </a:tcPr>
                </a:tc>
                <a:tc>
                  <a:txBody>
                    <a:bodyPr/>
                    <a:lstStyle/>
                    <a:p>
                      <a:pPr algn="ctr"/>
                      <a:r>
                        <a:rPr lang="en-US" sz="800">
                          <a:solidFill>
                            <a:schemeClr val="bg1"/>
                          </a:solidFill>
                          <a:latin typeface="Arial"/>
                          <a:cs typeface="Arial"/>
                        </a:rPr>
                        <a:t>Vendor SMEs</a:t>
                      </a:r>
                    </a:p>
                    <a:p>
                      <a:pPr algn="ctr"/>
                      <a:r>
                        <a:rPr lang="en-US" sz="700" b="0" baseline="0">
                          <a:solidFill>
                            <a:schemeClr val="bg1"/>
                          </a:solidFill>
                          <a:latin typeface="+mn-lt"/>
                          <a:cs typeface="Arial"/>
                        </a:rPr>
                        <a:t>[hours/day]</a:t>
                      </a:r>
                      <a:endParaRPr lang="en-US" sz="700">
                        <a:solidFill>
                          <a:schemeClr val="bg1"/>
                        </a:solidFill>
                        <a:latin typeface="Arial"/>
                        <a:cs typeface="Aria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2172A"/>
                    </a:solidFill>
                  </a:tcPr>
                </a:tc>
                <a:extLst>
                  <a:ext uri="{0D108BD9-81ED-4DB2-BD59-A6C34878D82A}">
                    <a16:rowId xmlns:a16="http://schemas.microsoft.com/office/drawing/2014/main" val="10000"/>
                  </a:ext>
                </a:extLst>
              </a:tr>
              <a:tr h="233868">
                <a:tc>
                  <a:txBody>
                    <a:bodyPr/>
                    <a:lstStyle/>
                    <a:p>
                      <a:pPr algn="l"/>
                      <a:r>
                        <a:rPr lang="en-US" sz="800" b="1" dirty="0">
                          <a:solidFill>
                            <a:schemeClr val="tx1"/>
                          </a:solidFill>
                          <a:latin typeface="Arial"/>
                          <a:cs typeface="Arial"/>
                        </a:rPr>
                        <a:t>Planning (1 week)</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1">
                              <a:lumMod val="75000"/>
                              <a:lumOff val="25000"/>
                            </a:schemeClr>
                          </a:solidFill>
                          <a:latin typeface="Arial"/>
                          <a:cs typeface="Arial"/>
                        </a:rPr>
                        <a:t>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lvl="0" algn="ctr">
                        <a:buNone/>
                      </a:pPr>
                      <a:r>
                        <a:rPr lang="en-US" sz="800" dirty="0">
                          <a:solidFill>
                            <a:schemeClr val="tx1">
                              <a:lumMod val="75000"/>
                              <a:lumOff val="25000"/>
                            </a:schemeClr>
                          </a:solidFill>
                          <a:latin typeface="Arial"/>
                          <a:cs typeface="Arial"/>
                        </a:rPr>
                        <a:t>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800" dirty="0">
                          <a:solidFill>
                            <a:schemeClr val="tx1">
                              <a:lumMod val="75000"/>
                              <a:lumOff val="25000"/>
                            </a:schemeClr>
                          </a:solidFill>
                          <a:latin typeface="Arial"/>
                          <a:cs typeface="Arial"/>
                        </a:rPr>
                        <a:t>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3868">
                <a:tc>
                  <a:txBody>
                    <a:bodyPr/>
                    <a:lstStyle/>
                    <a:p>
                      <a:pPr algn="l"/>
                      <a:r>
                        <a:rPr lang="en-US" sz="800" b="1" dirty="0">
                          <a:solidFill>
                            <a:schemeClr val="tx1"/>
                          </a:solidFill>
                          <a:latin typeface="Arial"/>
                          <a:cs typeface="Arial"/>
                        </a:rPr>
                        <a:t>Knowledge Acquisition </a:t>
                      </a:r>
                    </a:p>
                    <a:p>
                      <a:pPr algn="l"/>
                      <a:r>
                        <a:rPr lang="en-US" sz="800" b="1" dirty="0">
                          <a:solidFill>
                            <a:schemeClr val="tx1"/>
                          </a:solidFill>
                          <a:latin typeface="Arial"/>
                          <a:cs typeface="Arial"/>
                        </a:rPr>
                        <a:t>(2 weeks)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1">
                              <a:lumMod val="75000"/>
                              <a:lumOff val="25000"/>
                            </a:schemeClr>
                          </a:solidFill>
                          <a:latin typeface="Arial"/>
                          <a:cs typeface="Arial"/>
                        </a:rPr>
                        <a:t>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lvl="0" algn="ctr">
                        <a:buNone/>
                      </a:pPr>
                      <a:r>
                        <a:rPr lang="en-US" sz="800" dirty="0">
                          <a:solidFill>
                            <a:schemeClr val="tx1">
                              <a:lumMod val="75000"/>
                              <a:lumOff val="25000"/>
                            </a:schemeClr>
                          </a:solidFill>
                          <a:latin typeface="Arial"/>
                          <a:cs typeface="Arial"/>
                        </a:rPr>
                        <a:t>4</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800" dirty="0">
                          <a:solidFill>
                            <a:schemeClr val="tx1">
                              <a:lumMod val="75000"/>
                              <a:lumOff val="25000"/>
                            </a:schemeClr>
                          </a:solidFill>
                          <a:latin typeface="Arial"/>
                          <a:cs typeface="Arial"/>
                        </a:rPr>
                        <a:t>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33868">
                <a:tc>
                  <a:txBody>
                    <a:bodyPr/>
                    <a:lstStyle/>
                    <a:p>
                      <a:pPr algn="l"/>
                      <a:r>
                        <a:rPr lang="en-US" sz="800" b="1" dirty="0">
                          <a:solidFill>
                            <a:schemeClr val="tx1"/>
                          </a:solidFill>
                          <a:latin typeface="Arial"/>
                          <a:cs typeface="Arial"/>
                        </a:rPr>
                        <a:t>Shadow (1 weeks)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lvl="0" algn="ctr">
                        <a:buNone/>
                      </a:pPr>
                      <a:r>
                        <a:rPr lang="en-US" sz="800" dirty="0">
                          <a:solidFill>
                            <a:schemeClr val="tx1">
                              <a:lumMod val="75000"/>
                              <a:lumOff val="25000"/>
                            </a:schemeClr>
                          </a:solidFill>
                          <a:latin typeface="Arial"/>
                          <a:cs typeface="Arial"/>
                        </a:rPr>
                        <a:t>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lvl="0" algn="ctr">
                        <a:buNone/>
                      </a:pPr>
                      <a:r>
                        <a:rPr lang="en-US" sz="800" dirty="0">
                          <a:solidFill>
                            <a:schemeClr val="tx1">
                              <a:lumMod val="75000"/>
                              <a:lumOff val="25000"/>
                            </a:schemeClr>
                          </a:solidFill>
                          <a:latin typeface="Arial"/>
                          <a:cs typeface="Arial"/>
                        </a:rPr>
                        <a:t>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800" dirty="0">
                          <a:solidFill>
                            <a:schemeClr val="tx1">
                              <a:lumMod val="75000"/>
                              <a:lumOff val="25000"/>
                            </a:schemeClr>
                          </a:solidFill>
                          <a:latin typeface="Arial"/>
                          <a:cs typeface="Arial"/>
                        </a:rPr>
                        <a:t>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33868">
                <a:tc>
                  <a:txBody>
                    <a:bodyPr/>
                    <a:lstStyle/>
                    <a:p>
                      <a:pPr algn="l"/>
                      <a:r>
                        <a:rPr lang="en-US" sz="800" b="1" dirty="0">
                          <a:solidFill>
                            <a:schemeClr val="tx1"/>
                          </a:solidFill>
                          <a:latin typeface="+mn-lt"/>
                          <a:cs typeface="Arial"/>
                        </a:rPr>
                        <a:t>Lead (1 weeks)</a:t>
                      </a:r>
                      <a:endParaRPr lang="en-US" sz="800" b="1" dirty="0">
                        <a:solidFill>
                          <a:schemeClr val="tx1"/>
                        </a:solidFill>
                        <a:latin typeface="Arial"/>
                        <a:cs typeface="Aria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lvl="0" algn="ctr">
                        <a:buNone/>
                      </a:pPr>
                      <a:r>
                        <a:rPr lang="en-US" sz="800" dirty="0">
                          <a:solidFill>
                            <a:schemeClr val="tx1">
                              <a:lumMod val="75000"/>
                              <a:lumOff val="25000"/>
                            </a:schemeClr>
                          </a:solidFill>
                          <a:latin typeface="Arial"/>
                          <a:cs typeface="Arial"/>
                        </a:rPr>
                        <a:t>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800" dirty="0">
                          <a:solidFill>
                            <a:schemeClr val="tx1">
                              <a:lumMod val="75000"/>
                              <a:lumOff val="25000"/>
                            </a:schemeClr>
                          </a:solidFill>
                          <a:latin typeface="Arial"/>
                          <a:cs typeface="Arial"/>
                        </a:rPr>
                        <a:t>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lvl="0" algn="ctr">
                        <a:buNone/>
                      </a:pPr>
                      <a:r>
                        <a:rPr lang="en-US" sz="800" dirty="0">
                          <a:solidFill>
                            <a:schemeClr val="tx1">
                              <a:lumMod val="75000"/>
                              <a:lumOff val="25000"/>
                            </a:schemeClr>
                          </a:solidFill>
                          <a:latin typeface="Arial"/>
                          <a:cs typeface="Arial"/>
                        </a:rPr>
                        <a:t>1</a:t>
                      </a:r>
                      <a:endParaRPr lang="en-US" dirty="0">
                        <a:solidFill>
                          <a:schemeClr val="tx1">
                            <a:lumMod val="75000"/>
                            <a:lumOff val="25000"/>
                          </a:schemeClr>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11" name="Google Shape;941;p124">
            <a:extLst>
              <a:ext uri="{FF2B5EF4-FFF2-40B4-BE49-F238E27FC236}">
                <a16:creationId xmlns:a16="http://schemas.microsoft.com/office/drawing/2014/main" id="{967DAAA3-BE3F-8D4A-99AB-953218B4A56B}"/>
              </a:ext>
            </a:extLst>
          </p:cNvPr>
          <p:cNvPicPr preferRelativeResize="0"/>
          <p:nvPr/>
        </p:nvPicPr>
        <p:blipFill>
          <a:blip r:embed="rId3">
            <a:alphaModFix/>
          </a:blip>
          <a:stretch>
            <a:fillRect/>
          </a:stretch>
        </p:blipFill>
        <p:spPr>
          <a:xfrm>
            <a:off x="2067792" y="626177"/>
            <a:ext cx="1580850" cy="567291"/>
          </a:xfrm>
          <a:prstGeom prst="rect">
            <a:avLst/>
          </a:prstGeom>
          <a:noFill/>
          <a:ln>
            <a:noFill/>
          </a:ln>
        </p:spPr>
      </p:pic>
    </p:spTree>
    <p:extLst>
      <p:ext uri="{BB962C8B-B14F-4D97-AF65-F5344CB8AC3E}">
        <p14:creationId xmlns:p14="http://schemas.microsoft.com/office/powerpoint/2010/main" val="285822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oogle Shape;727;p45">
            <a:extLst>
              <a:ext uri="{FF2B5EF4-FFF2-40B4-BE49-F238E27FC236}">
                <a16:creationId xmlns:a16="http://schemas.microsoft.com/office/drawing/2014/main" id="{50CDE2DD-820D-F441-AA55-A54E0C7AF6AC}"/>
              </a:ext>
            </a:extLst>
          </p:cNvPr>
          <p:cNvGrpSpPr/>
          <p:nvPr/>
        </p:nvGrpSpPr>
        <p:grpSpPr>
          <a:xfrm>
            <a:off x="3285343" y="855909"/>
            <a:ext cx="609497" cy="605625"/>
            <a:chOff x="289933" y="2463580"/>
            <a:chExt cx="1014600" cy="1014600"/>
          </a:xfrm>
        </p:grpSpPr>
        <p:sp>
          <p:nvSpPr>
            <p:cNvPr id="46" name="Google Shape;728;p45">
              <a:extLst>
                <a:ext uri="{FF2B5EF4-FFF2-40B4-BE49-F238E27FC236}">
                  <a16:creationId xmlns:a16="http://schemas.microsoft.com/office/drawing/2014/main" id="{961F76C6-6998-5C4C-9E6B-BF579307656F}"/>
                </a:ext>
              </a:extLst>
            </p:cNvPr>
            <p:cNvSpPr/>
            <p:nvPr/>
          </p:nvSpPr>
          <p:spPr>
            <a:xfrm>
              <a:off x="289933" y="2463580"/>
              <a:ext cx="1014600" cy="1014600"/>
            </a:xfrm>
            <a:prstGeom prst="ellipse">
              <a:avLst/>
            </a:prstGeom>
            <a:gradFill>
              <a:gsLst>
                <a:gs pos="0">
                  <a:schemeClr val="accent3"/>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47" name="Google Shape;729;p45">
              <a:extLst>
                <a:ext uri="{FF2B5EF4-FFF2-40B4-BE49-F238E27FC236}">
                  <a16:creationId xmlns:a16="http://schemas.microsoft.com/office/drawing/2014/main" id="{44B87818-1F54-F447-913D-8F00EFD32B13}"/>
                </a:ext>
              </a:extLst>
            </p:cNvPr>
            <p:cNvSpPr/>
            <p:nvPr/>
          </p:nvSpPr>
          <p:spPr>
            <a:xfrm>
              <a:off x="334003" y="2507380"/>
              <a:ext cx="926400" cy="9270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
                <a:latin typeface="Proxima Nova Rg"/>
                <a:ea typeface="Proxima Nova Rg"/>
                <a:cs typeface="Proxima Nova Rg"/>
                <a:sym typeface="Proxima Nova"/>
              </a:endParaRPr>
            </a:p>
          </p:txBody>
        </p:sp>
      </p:grpSp>
      <p:grpSp>
        <p:nvGrpSpPr>
          <p:cNvPr id="48" name="Google Shape;727;p45">
            <a:extLst>
              <a:ext uri="{FF2B5EF4-FFF2-40B4-BE49-F238E27FC236}">
                <a16:creationId xmlns:a16="http://schemas.microsoft.com/office/drawing/2014/main" id="{0A8C1A20-F2D9-C64A-9A1A-A2584C3F6111}"/>
              </a:ext>
            </a:extLst>
          </p:cNvPr>
          <p:cNvGrpSpPr/>
          <p:nvPr/>
        </p:nvGrpSpPr>
        <p:grpSpPr>
          <a:xfrm>
            <a:off x="5107732" y="855909"/>
            <a:ext cx="609497" cy="605625"/>
            <a:chOff x="289933" y="2463580"/>
            <a:chExt cx="1014600" cy="1014600"/>
          </a:xfrm>
        </p:grpSpPr>
        <p:sp>
          <p:nvSpPr>
            <p:cNvPr id="49" name="Google Shape;728;p45">
              <a:extLst>
                <a:ext uri="{FF2B5EF4-FFF2-40B4-BE49-F238E27FC236}">
                  <a16:creationId xmlns:a16="http://schemas.microsoft.com/office/drawing/2014/main" id="{DD94DBBD-EDE9-4144-8645-2321410C5D86}"/>
                </a:ext>
              </a:extLst>
            </p:cNvPr>
            <p:cNvSpPr/>
            <p:nvPr/>
          </p:nvSpPr>
          <p:spPr>
            <a:xfrm>
              <a:off x="289933" y="2463580"/>
              <a:ext cx="1014600" cy="1014600"/>
            </a:xfrm>
            <a:prstGeom prst="ellipse">
              <a:avLst/>
            </a:prstGeom>
            <a:gradFill>
              <a:gsLst>
                <a:gs pos="0">
                  <a:schemeClr val="accent3"/>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50" name="Google Shape;729;p45">
              <a:extLst>
                <a:ext uri="{FF2B5EF4-FFF2-40B4-BE49-F238E27FC236}">
                  <a16:creationId xmlns:a16="http://schemas.microsoft.com/office/drawing/2014/main" id="{49DB07E7-D7CD-F841-89B7-E629FABED33B}"/>
                </a:ext>
              </a:extLst>
            </p:cNvPr>
            <p:cNvSpPr/>
            <p:nvPr/>
          </p:nvSpPr>
          <p:spPr>
            <a:xfrm>
              <a:off x="334003" y="2507380"/>
              <a:ext cx="926400" cy="9270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
                <a:latin typeface="Proxima Nova Rg"/>
                <a:ea typeface="Proxima Nova Rg"/>
                <a:cs typeface="Proxima Nova Rg"/>
                <a:sym typeface="Proxima Nova"/>
              </a:endParaRPr>
            </a:p>
          </p:txBody>
        </p:sp>
      </p:grpSp>
      <p:grpSp>
        <p:nvGrpSpPr>
          <p:cNvPr id="51" name="Google Shape;727;p45">
            <a:extLst>
              <a:ext uri="{FF2B5EF4-FFF2-40B4-BE49-F238E27FC236}">
                <a16:creationId xmlns:a16="http://schemas.microsoft.com/office/drawing/2014/main" id="{354B4F16-560F-9C43-B7E1-8D25824D96D9}"/>
              </a:ext>
            </a:extLst>
          </p:cNvPr>
          <p:cNvGrpSpPr/>
          <p:nvPr/>
        </p:nvGrpSpPr>
        <p:grpSpPr>
          <a:xfrm>
            <a:off x="7524868" y="855909"/>
            <a:ext cx="609497" cy="605625"/>
            <a:chOff x="289933" y="2463580"/>
            <a:chExt cx="1014600" cy="1014600"/>
          </a:xfrm>
        </p:grpSpPr>
        <p:sp>
          <p:nvSpPr>
            <p:cNvPr id="52" name="Google Shape;728;p45">
              <a:extLst>
                <a:ext uri="{FF2B5EF4-FFF2-40B4-BE49-F238E27FC236}">
                  <a16:creationId xmlns:a16="http://schemas.microsoft.com/office/drawing/2014/main" id="{167761FB-AEF9-194B-9A4F-1DB070A0E171}"/>
                </a:ext>
              </a:extLst>
            </p:cNvPr>
            <p:cNvSpPr/>
            <p:nvPr/>
          </p:nvSpPr>
          <p:spPr>
            <a:xfrm>
              <a:off x="289933" y="2463580"/>
              <a:ext cx="1014600" cy="1014600"/>
            </a:xfrm>
            <a:prstGeom prst="ellipse">
              <a:avLst/>
            </a:prstGeom>
            <a:gradFill>
              <a:gsLst>
                <a:gs pos="0">
                  <a:schemeClr val="accent3"/>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53" name="Google Shape;729;p45">
              <a:extLst>
                <a:ext uri="{FF2B5EF4-FFF2-40B4-BE49-F238E27FC236}">
                  <a16:creationId xmlns:a16="http://schemas.microsoft.com/office/drawing/2014/main" id="{25D57A12-3E18-BC40-882A-D4501AB8E1A5}"/>
                </a:ext>
              </a:extLst>
            </p:cNvPr>
            <p:cNvSpPr/>
            <p:nvPr/>
          </p:nvSpPr>
          <p:spPr>
            <a:xfrm>
              <a:off x="334003" y="2507380"/>
              <a:ext cx="926400" cy="9270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
                <a:latin typeface="Proxima Nova Rg"/>
                <a:ea typeface="Proxima Nova Rg"/>
                <a:cs typeface="Proxima Nova Rg"/>
                <a:sym typeface="Proxima Nova"/>
              </a:endParaRPr>
            </a:p>
          </p:txBody>
        </p:sp>
      </p:grpSp>
      <p:sp>
        <p:nvSpPr>
          <p:cNvPr id="6" name="Google Shape;3522;p527">
            <a:extLst>
              <a:ext uri="{FF2B5EF4-FFF2-40B4-BE49-F238E27FC236}">
                <a16:creationId xmlns:a16="http://schemas.microsoft.com/office/drawing/2014/main" id="{48080DF7-7787-5648-AF7C-89E8EC77E42F}"/>
              </a:ext>
            </a:extLst>
          </p:cNvPr>
          <p:cNvSpPr txBox="1">
            <a:spLocks noGrp="1"/>
          </p:cNvSpPr>
          <p:nvPr>
            <p:ph type="title"/>
          </p:nvPr>
        </p:nvSpPr>
        <p:spPr>
          <a:prstGeom prst="rect">
            <a:avLst/>
          </a:prstGeom>
          <a:noFill/>
          <a:ln>
            <a:noFill/>
          </a:ln>
        </p:spPr>
        <p:txBody>
          <a:bodyPr spcFirstLastPara="1" vert="horz" wrap="square" lIns="0" tIns="0" rIns="0" bIns="0" rtlCol="0" anchor="t" anchorCtr="0">
            <a:noAutofit/>
          </a:bodyPr>
          <a:lstStyle/>
          <a:p>
            <a:pPr defTabSz="914378"/>
            <a:r>
              <a:rPr lang="en-US" sz="1400" kern="1200"/>
              <a:t>PODs : Measuring What Matters</a:t>
            </a:r>
          </a:p>
        </p:txBody>
      </p:sp>
      <p:sp>
        <p:nvSpPr>
          <p:cNvPr id="8" name="Google Shape;3524;p527">
            <a:extLst>
              <a:ext uri="{FF2B5EF4-FFF2-40B4-BE49-F238E27FC236}">
                <a16:creationId xmlns:a16="http://schemas.microsoft.com/office/drawing/2014/main" id="{34692F7C-4D3C-8F4E-A3F6-5CCAD11256A5}"/>
              </a:ext>
            </a:extLst>
          </p:cNvPr>
          <p:cNvSpPr txBox="1"/>
          <p:nvPr/>
        </p:nvSpPr>
        <p:spPr>
          <a:xfrm>
            <a:off x="346893" y="415677"/>
            <a:ext cx="8305800" cy="368700"/>
          </a:xfrm>
          <a:prstGeom prst="rect">
            <a:avLst/>
          </a:prstGeom>
          <a:noFill/>
          <a:ln>
            <a:noFill/>
          </a:ln>
        </p:spPr>
        <p:txBody>
          <a:bodyPr spcFirstLastPara="1" wrap="square" lIns="0" tIns="0" rIns="0" bIns="0" anchor="t" anchorCtr="0">
            <a:noAutofit/>
          </a:bodyPr>
          <a:lstStyle/>
          <a:p>
            <a:r>
              <a:rPr lang="en" sz="1200" dirty="0">
                <a:solidFill>
                  <a:srgbClr val="212121"/>
                </a:solidFill>
                <a:latin typeface="+mj-lt"/>
                <a:ea typeface="Proxima Nova Rg"/>
                <a:cs typeface="Proxima Nova Rg"/>
                <a:sym typeface="Proxima Nova"/>
              </a:rPr>
              <a:t>Pod results are data driven and measured in four dimensions. During Transition phase we will review this and come to mutual agreement with HGV on deciding  which ones to leverage during standardization phase. </a:t>
            </a:r>
            <a:endParaRPr sz="1200" dirty="0">
              <a:solidFill>
                <a:srgbClr val="212121"/>
              </a:solidFill>
              <a:latin typeface="+mj-lt"/>
              <a:ea typeface="Proxima Nova Rg"/>
              <a:cs typeface="Proxima Nova Rg"/>
              <a:sym typeface="Proxima Nova"/>
            </a:endParaRPr>
          </a:p>
          <a:p>
            <a:endParaRPr sz="1400" dirty="0">
              <a:solidFill>
                <a:srgbClr val="212121"/>
              </a:solidFill>
              <a:latin typeface="+mj-lt"/>
              <a:ea typeface="Proxima Nova Rg"/>
              <a:cs typeface="Proxima Nova Rg"/>
              <a:sym typeface="Proxima Nova"/>
            </a:endParaRPr>
          </a:p>
        </p:txBody>
      </p:sp>
      <p:graphicFrame>
        <p:nvGraphicFramePr>
          <p:cNvPr id="9" name="Google Shape;3525;p527">
            <a:extLst>
              <a:ext uri="{FF2B5EF4-FFF2-40B4-BE49-F238E27FC236}">
                <a16:creationId xmlns:a16="http://schemas.microsoft.com/office/drawing/2014/main" id="{4BEE8A21-D64D-CF47-AF1F-A6C3E5088F2D}"/>
              </a:ext>
            </a:extLst>
          </p:cNvPr>
          <p:cNvGraphicFramePr/>
          <p:nvPr/>
        </p:nvGraphicFramePr>
        <p:xfrm>
          <a:off x="318014" y="1412235"/>
          <a:ext cx="8632800" cy="3566101"/>
        </p:xfrm>
        <a:graphic>
          <a:graphicData uri="http://schemas.openxmlformats.org/drawingml/2006/table">
            <a:tbl>
              <a:tblPr>
                <a:noFill/>
              </a:tblPr>
              <a:tblGrid>
                <a:gridCol w="2158200">
                  <a:extLst>
                    <a:ext uri="{9D8B030D-6E8A-4147-A177-3AD203B41FA5}">
                      <a16:colId xmlns:a16="http://schemas.microsoft.com/office/drawing/2014/main" val="20000"/>
                    </a:ext>
                  </a:extLst>
                </a:gridCol>
                <a:gridCol w="2158200">
                  <a:extLst>
                    <a:ext uri="{9D8B030D-6E8A-4147-A177-3AD203B41FA5}">
                      <a16:colId xmlns:a16="http://schemas.microsoft.com/office/drawing/2014/main" val="20001"/>
                    </a:ext>
                  </a:extLst>
                </a:gridCol>
                <a:gridCol w="2158200">
                  <a:extLst>
                    <a:ext uri="{9D8B030D-6E8A-4147-A177-3AD203B41FA5}">
                      <a16:colId xmlns:a16="http://schemas.microsoft.com/office/drawing/2014/main" val="20002"/>
                    </a:ext>
                  </a:extLst>
                </a:gridCol>
                <a:gridCol w="2158200">
                  <a:extLst>
                    <a:ext uri="{9D8B030D-6E8A-4147-A177-3AD203B41FA5}">
                      <a16:colId xmlns:a16="http://schemas.microsoft.com/office/drawing/2014/main" val="20003"/>
                    </a:ext>
                  </a:extLst>
                </a:gridCol>
              </a:tblGrid>
              <a:tr h="685781">
                <a:tc>
                  <a:txBody>
                    <a:bodyPr/>
                    <a:lstStyle/>
                    <a:p>
                      <a:pPr marL="0" marR="0" lvl="0" indent="0" algn="ctr" rtl="0">
                        <a:lnSpc>
                          <a:spcPct val="100000"/>
                        </a:lnSpc>
                        <a:spcBef>
                          <a:spcPts val="0"/>
                        </a:spcBef>
                        <a:spcAft>
                          <a:spcPts val="0"/>
                        </a:spcAft>
                        <a:buClr>
                          <a:schemeClr val="dk2"/>
                        </a:buClr>
                        <a:buSzPts val="1900"/>
                        <a:buFont typeface="Calibri"/>
                        <a:buNone/>
                      </a:pPr>
                      <a:r>
                        <a:rPr lang="en" sz="1900" b="1">
                          <a:solidFill>
                            <a:schemeClr val="dk2"/>
                          </a:solidFill>
                          <a:latin typeface="+mj-lt"/>
                          <a:ea typeface="Calibri"/>
                          <a:cs typeface="Calibri"/>
                          <a:sym typeface="Calibri"/>
                        </a:rPr>
                        <a:t>Velocity</a:t>
                      </a:r>
                      <a:endParaRPr sz="800" b="1">
                        <a:solidFill>
                          <a:schemeClr val="dk2"/>
                        </a:solidFill>
                        <a:latin typeface="+mj-lt"/>
                        <a:ea typeface="Calibri"/>
                        <a:cs typeface="Calibri"/>
                        <a:sym typeface="Calibri"/>
                      </a:endParaRPr>
                    </a:p>
                    <a:p>
                      <a:pPr marL="0" marR="0" lvl="0" indent="0" algn="ctr" rtl="0">
                        <a:lnSpc>
                          <a:spcPct val="100000"/>
                        </a:lnSpc>
                        <a:spcBef>
                          <a:spcPts val="0"/>
                        </a:spcBef>
                        <a:spcAft>
                          <a:spcPts val="0"/>
                        </a:spcAft>
                        <a:buClr>
                          <a:schemeClr val="dk2"/>
                        </a:buClr>
                        <a:buSzPts val="800"/>
                        <a:buFont typeface="Calibri"/>
                        <a:buNone/>
                      </a:pPr>
                      <a:r>
                        <a:rPr lang="en" sz="800" i="0" u="none" strike="noStrike" cap="none">
                          <a:solidFill>
                            <a:schemeClr val="dk2"/>
                          </a:solidFill>
                          <a:latin typeface="+mj-lt"/>
                          <a:ea typeface="Calibri"/>
                          <a:cs typeface="Calibri"/>
                          <a:sym typeface="Calibri"/>
                        </a:rPr>
                        <a:t>Team’s productivity</a:t>
                      </a:r>
                      <a:endParaRPr sz="800" i="0" u="none" strike="noStrike" cap="none">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1900"/>
                        <a:buFont typeface="Calibri"/>
                        <a:buNone/>
                      </a:pPr>
                      <a:r>
                        <a:rPr lang="en" sz="1900" b="1" u="none" strike="noStrike" cap="none">
                          <a:solidFill>
                            <a:schemeClr val="dk2"/>
                          </a:solidFill>
                          <a:latin typeface="+mj-lt"/>
                          <a:ea typeface="Calibri"/>
                          <a:cs typeface="Calibri"/>
                          <a:sym typeface="Calibri"/>
                        </a:rPr>
                        <a:t>Quality</a:t>
                      </a:r>
                      <a:endParaRPr sz="800" b="1">
                        <a:solidFill>
                          <a:schemeClr val="dk2"/>
                        </a:solidFill>
                        <a:latin typeface="+mj-lt"/>
                        <a:ea typeface="Calibri"/>
                        <a:cs typeface="Calibri"/>
                        <a:sym typeface="Calibri"/>
                      </a:endParaRPr>
                    </a:p>
                    <a:p>
                      <a:pPr marL="0" marR="0" lvl="0" indent="0" algn="ctr" rtl="0">
                        <a:lnSpc>
                          <a:spcPct val="100000"/>
                        </a:lnSpc>
                        <a:spcBef>
                          <a:spcPts val="0"/>
                        </a:spcBef>
                        <a:spcAft>
                          <a:spcPts val="0"/>
                        </a:spcAft>
                        <a:buClr>
                          <a:srgbClr val="000000"/>
                        </a:buClr>
                        <a:buSzPts val="600"/>
                        <a:buFont typeface="Arial"/>
                        <a:buNone/>
                      </a:pPr>
                      <a:r>
                        <a:rPr lang="en" sz="800" i="0" u="none" strike="noStrike" cap="none">
                          <a:solidFill>
                            <a:schemeClr val="dk2"/>
                          </a:solidFill>
                          <a:latin typeface="+mj-lt"/>
                          <a:ea typeface="Calibri"/>
                          <a:cs typeface="Calibri"/>
                          <a:sym typeface="Calibri"/>
                        </a:rPr>
                        <a:t>Degree of Excellence</a:t>
                      </a:r>
                      <a:endParaRPr sz="800" i="0" u="none" strike="noStrike" cap="none">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1900"/>
                        <a:buFont typeface="Calibri"/>
                        <a:buNone/>
                      </a:pPr>
                      <a:r>
                        <a:rPr lang="en" sz="1900" b="1" u="none" strike="noStrike" cap="none">
                          <a:solidFill>
                            <a:schemeClr val="dk2"/>
                          </a:solidFill>
                          <a:latin typeface="+mj-lt"/>
                          <a:ea typeface="Calibri"/>
                          <a:cs typeface="Calibri"/>
                          <a:sym typeface="Calibri"/>
                        </a:rPr>
                        <a:t>Product Impact</a:t>
                      </a:r>
                      <a:endParaRPr sz="800" b="1">
                        <a:solidFill>
                          <a:schemeClr val="dk2"/>
                        </a:solidFill>
                        <a:latin typeface="+mj-lt"/>
                        <a:ea typeface="Calibri"/>
                        <a:cs typeface="Calibri"/>
                        <a:sym typeface="Calibri"/>
                      </a:endParaRPr>
                    </a:p>
                    <a:p>
                      <a:pPr marL="0" marR="0" lvl="0" indent="0" algn="ctr" rtl="0">
                        <a:lnSpc>
                          <a:spcPct val="100000"/>
                        </a:lnSpc>
                        <a:spcBef>
                          <a:spcPts val="0"/>
                        </a:spcBef>
                        <a:spcAft>
                          <a:spcPts val="0"/>
                        </a:spcAft>
                        <a:buClr>
                          <a:srgbClr val="000000"/>
                        </a:buClr>
                        <a:buSzPts val="600"/>
                        <a:buFont typeface="Arial"/>
                        <a:buNone/>
                      </a:pPr>
                      <a:r>
                        <a:rPr lang="en" sz="800" i="0" u="none" strike="noStrike" cap="none">
                          <a:solidFill>
                            <a:schemeClr val="dk2"/>
                          </a:solidFill>
                          <a:latin typeface="+mj-lt"/>
                          <a:ea typeface="Calibri"/>
                          <a:cs typeface="Calibri"/>
                          <a:sym typeface="Calibri"/>
                        </a:rPr>
                        <a:t>Business impact of our dev team</a:t>
                      </a:r>
                      <a:endParaRPr sz="800" i="0" u="none" strike="noStrike" cap="none">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1900"/>
                        <a:buFont typeface="Calibri"/>
                        <a:buNone/>
                      </a:pPr>
                      <a:r>
                        <a:rPr lang="en" sz="1900" b="1" u="none" strike="noStrike" cap="none">
                          <a:solidFill>
                            <a:schemeClr val="dk2"/>
                          </a:solidFill>
                          <a:latin typeface="+mj-lt"/>
                          <a:ea typeface="Calibri"/>
                          <a:cs typeface="Calibri"/>
                          <a:sym typeface="Calibri"/>
                        </a:rPr>
                        <a:t>Autonomy</a:t>
                      </a:r>
                      <a:endParaRPr sz="800" b="1">
                        <a:solidFill>
                          <a:schemeClr val="dk2"/>
                        </a:solidFill>
                        <a:latin typeface="+mj-lt"/>
                        <a:ea typeface="Calibri"/>
                        <a:cs typeface="Calibri"/>
                        <a:sym typeface="Calibri"/>
                      </a:endParaRPr>
                    </a:p>
                    <a:p>
                      <a:pPr marL="0" marR="0" lvl="0" indent="0" algn="ctr" rtl="0">
                        <a:lnSpc>
                          <a:spcPct val="100000"/>
                        </a:lnSpc>
                        <a:spcBef>
                          <a:spcPts val="0"/>
                        </a:spcBef>
                        <a:spcAft>
                          <a:spcPts val="0"/>
                        </a:spcAft>
                        <a:buClr>
                          <a:srgbClr val="000000"/>
                        </a:buClr>
                        <a:buSzPts val="600"/>
                        <a:buFont typeface="Arial"/>
                        <a:buNone/>
                      </a:pPr>
                      <a:r>
                        <a:rPr lang="en" sz="800" i="0" u="none" strike="noStrike" cap="none">
                          <a:solidFill>
                            <a:schemeClr val="dk2"/>
                          </a:solidFill>
                          <a:latin typeface="+mj-lt"/>
                          <a:ea typeface="Calibri"/>
                          <a:cs typeface="Calibri"/>
                          <a:sym typeface="Calibri"/>
                        </a:rPr>
                        <a:t>Avoidance of unnecessary overhead</a:t>
                      </a:r>
                      <a:endParaRPr sz="800" i="0" u="none" strike="noStrike" cap="none">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0"/>
                  </a:ext>
                </a:extLst>
              </a:tr>
              <a:tr h="2434571">
                <a:tc>
                  <a:txBody>
                    <a:bodyPr/>
                    <a:lstStyle/>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Productivity</a:t>
                      </a:r>
                      <a:endParaRPr sz="11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Burn Down / Burn Up Chart</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Velocity / Throughput</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 of Features / Microservices</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Resolution Rate</a:t>
                      </a:r>
                      <a:br>
                        <a:rPr lang="en" sz="900" u="none" strike="noStrike" cap="none">
                          <a:solidFill>
                            <a:schemeClr val="dk2"/>
                          </a:solidFill>
                          <a:latin typeface="+mj-lt"/>
                          <a:ea typeface="Calibri"/>
                          <a:cs typeface="Calibri"/>
                          <a:sym typeface="Calibri"/>
                        </a:rPr>
                      </a:br>
                      <a:endParaRPr sz="900" u="none" strike="noStrike" cap="none">
                        <a:solidFill>
                          <a:schemeClr val="dk2"/>
                        </a:solidFill>
                        <a:latin typeface="+mj-lt"/>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Predictability</a:t>
                      </a:r>
                      <a:endParaRPr sz="11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Say/Do Ratio</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Throughput Variability</a:t>
                      </a:r>
                      <a:br>
                        <a:rPr lang="en" sz="900" u="none" strike="noStrike" cap="none">
                          <a:solidFill>
                            <a:schemeClr val="dk2"/>
                          </a:solidFill>
                          <a:latin typeface="+mj-lt"/>
                          <a:ea typeface="Calibri"/>
                          <a:cs typeface="Calibri"/>
                          <a:sym typeface="Calibri"/>
                        </a:rPr>
                      </a:br>
                      <a:endParaRPr sz="900" u="none" strike="noStrike" cap="none">
                        <a:solidFill>
                          <a:schemeClr val="dk2"/>
                        </a:solidFill>
                        <a:latin typeface="+mj-lt"/>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Responsiveness</a:t>
                      </a:r>
                      <a:endParaRPr sz="11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Cycle Time / Lead Time </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Change Lead Time / Mean Time to Change</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Wastage</a:t>
                      </a:r>
                      <a:endParaRPr sz="900" u="none" strike="noStrike" cap="none">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Output</a:t>
                      </a:r>
                      <a:endParaRPr sz="11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 of Defects</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 of Defects rejected/reopened</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Escaped defects / Defect spillover</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Customer Complaints</a:t>
                      </a:r>
                      <a:endParaRPr sz="900" u="none" strike="noStrike" cap="none">
                        <a:solidFill>
                          <a:schemeClr val="dk2"/>
                        </a:solidFill>
                        <a:latin typeface="+mj-lt"/>
                        <a:ea typeface="Calibri"/>
                        <a:cs typeface="Calibri"/>
                        <a:sym typeface="Calibri"/>
                      </a:endParaRPr>
                    </a:p>
                    <a:p>
                      <a:pPr marL="685800" marR="0" lvl="0" indent="0" algn="l" rtl="0">
                        <a:lnSpc>
                          <a:spcPct val="100000"/>
                        </a:lnSpc>
                        <a:spcBef>
                          <a:spcPts val="0"/>
                        </a:spcBef>
                        <a:spcAft>
                          <a:spcPts val="0"/>
                        </a:spcAft>
                        <a:buClr>
                          <a:schemeClr val="dk1"/>
                        </a:buClr>
                        <a:buSzPts val="900"/>
                        <a:buFont typeface="Arial"/>
                        <a:buNone/>
                      </a:pPr>
                      <a:endParaRPr sz="900">
                        <a:solidFill>
                          <a:schemeClr val="dk2"/>
                        </a:solidFill>
                        <a:latin typeface="+mj-lt"/>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Coverage</a:t>
                      </a:r>
                      <a:endParaRPr sz="900">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 of Automated Test Coverage (Unit, Integration, Perf., etc.)</a:t>
                      </a:r>
                      <a:br>
                        <a:rPr lang="en" sz="900" u="none" strike="noStrike" cap="none">
                          <a:solidFill>
                            <a:schemeClr val="dk2"/>
                          </a:solidFill>
                          <a:latin typeface="+mj-lt"/>
                          <a:ea typeface="Calibri"/>
                          <a:cs typeface="Calibri"/>
                          <a:sym typeface="Calibri"/>
                        </a:rPr>
                      </a:br>
                      <a:endParaRPr sz="1100" u="none" strike="noStrike" cap="none">
                        <a:solidFill>
                          <a:schemeClr val="dk2"/>
                        </a:solidFill>
                        <a:latin typeface="+mj-lt"/>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Stability</a:t>
                      </a:r>
                      <a:endParaRPr sz="9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Time to restore service</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Change fail rate</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Server up/downtime</a:t>
                      </a:r>
                      <a:endParaRPr sz="900" u="none" strike="noStrike" cap="none">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Product</a:t>
                      </a:r>
                      <a:endParaRPr sz="9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Completed PBI Accepted Ratio</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 of PBIs Created &amp; Completed</a:t>
                      </a:r>
                      <a:br>
                        <a:rPr lang="en" sz="900" i="0" u="none" strike="noStrike" cap="none">
                          <a:solidFill>
                            <a:schemeClr val="dk2"/>
                          </a:solidFill>
                          <a:latin typeface="+mj-lt"/>
                          <a:ea typeface="Calibri"/>
                          <a:cs typeface="Calibri"/>
                          <a:sym typeface="Calibri"/>
                        </a:rPr>
                      </a:br>
                      <a:endParaRPr sz="900" i="0" u="none" strike="noStrike" cap="none">
                        <a:solidFill>
                          <a:schemeClr val="dk2"/>
                        </a:solidFill>
                        <a:latin typeface="+mj-lt"/>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Business</a:t>
                      </a:r>
                      <a:endParaRPr sz="9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Growth / Adoption</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Customer Ratings</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Revenue Increase</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Cost Savings</a:t>
                      </a:r>
                      <a:endParaRPr sz="900" u="none" strike="noStrike" cap="none">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Mastery</a:t>
                      </a:r>
                      <a:endParaRPr sz="9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i="0" u="none" strike="noStrike" cap="none">
                          <a:solidFill>
                            <a:schemeClr val="dk2"/>
                          </a:solidFill>
                          <a:latin typeface="+mj-lt"/>
                          <a:ea typeface="Calibri"/>
                          <a:cs typeface="Calibri"/>
                          <a:sym typeface="Calibri"/>
                        </a:rPr>
                        <a:t>Core </a:t>
                      </a:r>
                      <a:r>
                        <a:rPr lang="en" sz="900" u="none" strike="noStrike" cap="none">
                          <a:solidFill>
                            <a:schemeClr val="dk2"/>
                          </a:solidFill>
                          <a:latin typeface="+mj-lt"/>
                          <a:ea typeface="Calibri"/>
                          <a:cs typeface="Calibri"/>
                          <a:sym typeface="Calibri"/>
                        </a:rPr>
                        <a:t>Members</a:t>
                      </a:r>
                      <a:r>
                        <a:rPr lang="en" sz="900" i="0" u="none" strike="noStrike" cap="none">
                          <a:solidFill>
                            <a:schemeClr val="dk2"/>
                          </a:solidFill>
                          <a:latin typeface="+mj-lt"/>
                          <a:ea typeface="Calibri"/>
                          <a:cs typeface="Calibri"/>
                          <a:sym typeface="Calibri"/>
                        </a:rPr>
                        <a:t> Ratio</a:t>
                      </a:r>
                      <a:endParaRPr sz="900" i="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 of Support Requests</a:t>
                      </a:r>
                      <a:endParaRPr sz="900" u="none" strike="noStrike" cap="none">
                        <a:solidFill>
                          <a:schemeClr val="dk2"/>
                        </a:solidFill>
                        <a:latin typeface="+mj-lt"/>
                        <a:ea typeface="Calibri"/>
                        <a:cs typeface="Calibri"/>
                        <a:sym typeface="Calibri"/>
                      </a:endParaRPr>
                    </a:p>
                    <a:p>
                      <a:pPr marL="685800" marR="0" lvl="0" indent="0" algn="l" rtl="0">
                        <a:lnSpc>
                          <a:spcPct val="100000"/>
                        </a:lnSpc>
                        <a:spcBef>
                          <a:spcPts val="0"/>
                        </a:spcBef>
                        <a:spcAft>
                          <a:spcPts val="0"/>
                        </a:spcAft>
                        <a:buClr>
                          <a:schemeClr val="dk1"/>
                        </a:buClr>
                        <a:buSzPts val="900"/>
                        <a:buFont typeface="Arial"/>
                        <a:buNone/>
                      </a:pPr>
                      <a:endParaRPr sz="900">
                        <a:solidFill>
                          <a:schemeClr val="dk2"/>
                        </a:solidFill>
                        <a:latin typeface="+mj-lt"/>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Trust</a:t>
                      </a:r>
                      <a:endParaRPr sz="21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Visibility / Meeting Participation</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Scope Change Ratio</a:t>
                      </a:r>
                      <a:br>
                        <a:rPr lang="en" sz="900" i="0" u="none" strike="noStrike" cap="none">
                          <a:solidFill>
                            <a:schemeClr val="dk2"/>
                          </a:solidFill>
                          <a:latin typeface="+mj-lt"/>
                          <a:ea typeface="Calibri"/>
                          <a:cs typeface="Calibri"/>
                          <a:sym typeface="Calibri"/>
                        </a:rPr>
                      </a:br>
                      <a:endParaRPr sz="900" u="none" strike="noStrike" cap="none">
                        <a:solidFill>
                          <a:schemeClr val="dk2"/>
                        </a:solidFill>
                        <a:latin typeface="+mj-lt"/>
                        <a:ea typeface="Calibri"/>
                        <a:cs typeface="Calibri"/>
                        <a:sym typeface="Calibri"/>
                      </a:endParaRPr>
                    </a:p>
                    <a:p>
                      <a:pPr marL="127000" marR="0" lvl="0" indent="-127000" algn="l" rtl="0">
                        <a:lnSpc>
                          <a:spcPct val="100000"/>
                        </a:lnSpc>
                        <a:spcBef>
                          <a:spcPts val="0"/>
                        </a:spcBef>
                        <a:spcAft>
                          <a:spcPts val="0"/>
                        </a:spcAft>
                        <a:buClr>
                          <a:schemeClr val="dk1"/>
                        </a:buClr>
                        <a:buSzPts val="800"/>
                        <a:buFont typeface="Proxima Nova"/>
                        <a:buChar char="✓"/>
                      </a:pPr>
                      <a:r>
                        <a:rPr lang="en" sz="1100" b="1">
                          <a:solidFill>
                            <a:schemeClr val="dk2"/>
                          </a:solidFill>
                          <a:latin typeface="+mj-lt"/>
                          <a:ea typeface="Calibri"/>
                          <a:cs typeface="Calibri"/>
                          <a:sym typeface="Calibri"/>
                        </a:rPr>
                        <a:t>Proactivity</a:t>
                      </a:r>
                      <a:endParaRPr sz="1100" b="1">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Technical Debt</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 of Process Improvements</a:t>
                      </a:r>
                      <a:endParaRPr sz="900" u="none" strike="noStrike" cap="none">
                        <a:solidFill>
                          <a:schemeClr val="dk2"/>
                        </a:solidFill>
                        <a:latin typeface="+mj-lt"/>
                        <a:ea typeface="Calibri"/>
                        <a:cs typeface="Calibri"/>
                        <a:sym typeface="Calibri"/>
                      </a:endParaRPr>
                    </a:p>
                    <a:p>
                      <a:pPr marL="215900" marR="0" lvl="1" indent="-127000" algn="l" rtl="0">
                        <a:lnSpc>
                          <a:spcPct val="100000"/>
                        </a:lnSpc>
                        <a:spcBef>
                          <a:spcPts val="0"/>
                        </a:spcBef>
                        <a:spcAft>
                          <a:spcPts val="0"/>
                        </a:spcAft>
                        <a:buClr>
                          <a:schemeClr val="dk1"/>
                        </a:buClr>
                        <a:buSzPts val="600"/>
                        <a:buFont typeface="Proxima Nova"/>
                        <a:buChar char="○"/>
                      </a:pPr>
                      <a:r>
                        <a:rPr lang="en" sz="900" u="none" strike="noStrike" cap="none">
                          <a:solidFill>
                            <a:schemeClr val="dk2"/>
                          </a:solidFill>
                          <a:latin typeface="+mj-lt"/>
                          <a:ea typeface="Calibri"/>
                          <a:cs typeface="Calibri"/>
                          <a:sym typeface="Calibri"/>
                        </a:rPr>
                        <a:t>Continuous Improvement US</a:t>
                      </a:r>
                      <a:endParaRPr sz="900" u="none" strike="noStrike" cap="none">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422891">
                <a:tc>
                  <a:txBody>
                    <a:bodyPr/>
                    <a:lstStyle/>
                    <a:p>
                      <a:pPr marL="0" marR="0" lvl="0" indent="0" algn="l" rtl="0">
                        <a:lnSpc>
                          <a:spcPct val="100000"/>
                        </a:lnSpc>
                        <a:spcBef>
                          <a:spcPts val="0"/>
                        </a:spcBef>
                        <a:spcAft>
                          <a:spcPts val="0"/>
                        </a:spcAft>
                        <a:buClr>
                          <a:schemeClr val="dk2"/>
                        </a:buClr>
                        <a:buSzPts val="800"/>
                        <a:buFont typeface="Calibri"/>
                        <a:buNone/>
                      </a:pPr>
                      <a:endParaRPr sz="800" i="1">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212121">
                          <a:alpha val="0"/>
                        </a:srgbClr>
                      </a:solidFill>
                      <a:prstDash val="solid"/>
                      <a:round/>
                      <a:headEnd type="none" w="sm" len="sm"/>
                      <a:tailEnd type="none" w="sm" len="sm"/>
                    </a:lnB>
                  </a:tcPr>
                </a:tc>
                <a:tc>
                  <a:txBody>
                    <a:bodyPr/>
                    <a:lstStyle/>
                    <a:p>
                      <a:pPr marL="127000" marR="0" lvl="0" indent="-76200" algn="l" rtl="0">
                        <a:lnSpc>
                          <a:spcPct val="100000"/>
                        </a:lnSpc>
                        <a:spcBef>
                          <a:spcPts val="0"/>
                        </a:spcBef>
                        <a:spcAft>
                          <a:spcPts val="0"/>
                        </a:spcAft>
                        <a:buClr>
                          <a:schemeClr val="dk1"/>
                        </a:buClr>
                        <a:buSzPts val="1000"/>
                        <a:buFont typeface="Arial"/>
                        <a:buNone/>
                      </a:pPr>
                      <a:endParaRPr sz="1000">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212121">
                          <a:alpha val="0"/>
                        </a:srgbClr>
                      </a:solidFill>
                      <a:prstDash val="solid"/>
                      <a:round/>
                      <a:headEnd type="none" w="sm" len="sm"/>
                      <a:tailEnd type="none" w="sm" len="sm"/>
                    </a:lnB>
                  </a:tcPr>
                </a:tc>
                <a:tc>
                  <a:txBody>
                    <a:bodyPr/>
                    <a:lstStyle/>
                    <a:p>
                      <a:pPr marL="127000" marR="0" lvl="0" indent="-76200" algn="l" rtl="0">
                        <a:lnSpc>
                          <a:spcPct val="100000"/>
                        </a:lnSpc>
                        <a:spcBef>
                          <a:spcPts val="0"/>
                        </a:spcBef>
                        <a:spcAft>
                          <a:spcPts val="0"/>
                        </a:spcAft>
                        <a:buClr>
                          <a:schemeClr val="dk1"/>
                        </a:buClr>
                        <a:buSzPts val="1000"/>
                        <a:buFont typeface="Arial"/>
                        <a:buNone/>
                      </a:pPr>
                      <a:endParaRPr sz="1000">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212121">
                          <a:alpha val="0"/>
                        </a:srgbClr>
                      </a:solidFill>
                      <a:prstDash val="solid"/>
                      <a:round/>
                      <a:headEnd type="none" w="sm" len="sm"/>
                      <a:tailEnd type="none" w="sm" len="sm"/>
                    </a:lnB>
                  </a:tcPr>
                </a:tc>
                <a:tc>
                  <a:txBody>
                    <a:bodyPr/>
                    <a:lstStyle/>
                    <a:p>
                      <a:pPr marL="127000" marR="0" lvl="0" indent="-76200" algn="l" rtl="0">
                        <a:lnSpc>
                          <a:spcPct val="100000"/>
                        </a:lnSpc>
                        <a:spcBef>
                          <a:spcPts val="0"/>
                        </a:spcBef>
                        <a:spcAft>
                          <a:spcPts val="0"/>
                        </a:spcAft>
                        <a:buClr>
                          <a:schemeClr val="dk1"/>
                        </a:buClr>
                        <a:buSzPts val="1000"/>
                        <a:buFont typeface="Arial"/>
                        <a:buNone/>
                      </a:pPr>
                      <a:endParaRPr sz="1000">
                        <a:solidFill>
                          <a:schemeClr val="dk2"/>
                        </a:solidFill>
                        <a:latin typeface="+mj-lt"/>
                        <a:ea typeface="Calibri"/>
                        <a:cs typeface="Calibri"/>
                        <a:sym typeface="Calibri"/>
                      </a:endParaRPr>
                    </a:p>
                  </a:txBody>
                  <a:tcPr marL="137150" marR="137150" marT="137150" marB="1371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212121">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30" name="Google Shape;727;p45">
            <a:extLst>
              <a:ext uri="{FF2B5EF4-FFF2-40B4-BE49-F238E27FC236}">
                <a16:creationId xmlns:a16="http://schemas.microsoft.com/office/drawing/2014/main" id="{50877FD9-2A69-7B45-B303-4C252473A603}"/>
              </a:ext>
            </a:extLst>
          </p:cNvPr>
          <p:cNvGrpSpPr/>
          <p:nvPr/>
        </p:nvGrpSpPr>
        <p:grpSpPr>
          <a:xfrm>
            <a:off x="1058063" y="855909"/>
            <a:ext cx="609497" cy="605625"/>
            <a:chOff x="289933" y="2463580"/>
            <a:chExt cx="1014600" cy="1014600"/>
          </a:xfrm>
        </p:grpSpPr>
        <p:sp>
          <p:nvSpPr>
            <p:cNvPr id="31" name="Google Shape;728;p45">
              <a:extLst>
                <a:ext uri="{FF2B5EF4-FFF2-40B4-BE49-F238E27FC236}">
                  <a16:creationId xmlns:a16="http://schemas.microsoft.com/office/drawing/2014/main" id="{BF02B61A-2239-3E44-8EBC-A42E109A5847}"/>
                </a:ext>
              </a:extLst>
            </p:cNvPr>
            <p:cNvSpPr/>
            <p:nvPr/>
          </p:nvSpPr>
          <p:spPr>
            <a:xfrm>
              <a:off x="289933" y="2463580"/>
              <a:ext cx="1014600" cy="1014600"/>
            </a:xfrm>
            <a:prstGeom prst="ellipse">
              <a:avLst/>
            </a:prstGeom>
            <a:gradFill>
              <a:gsLst>
                <a:gs pos="0">
                  <a:schemeClr val="accent3"/>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
            </a:p>
          </p:txBody>
        </p:sp>
        <p:sp>
          <p:nvSpPr>
            <p:cNvPr id="32" name="Google Shape;729;p45">
              <a:extLst>
                <a:ext uri="{FF2B5EF4-FFF2-40B4-BE49-F238E27FC236}">
                  <a16:creationId xmlns:a16="http://schemas.microsoft.com/office/drawing/2014/main" id="{89637E91-5695-6A49-8FEB-397F9B33DA65}"/>
                </a:ext>
              </a:extLst>
            </p:cNvPr>
            <p:cNvSpPr/>
            <p:nvPr/>
          </p:nvSpPr>
          <p:spPr>
            <a:xfrm>
              <a:off x="334003" y="2507380"/>
              <a:ext cx="926400" cy="9270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
                <a:latin typeface="Proxima Nova Rg"/>
                <a:ea typeface="Proxima Nova Rg"/>
                <a:cs typeface="Proxima Nova Rg"/>
                <a:sym typeface="Proxima Nova"/>
              </a:endParaRPr>
            </a:p>
          </p:txBody>
        </p:sp>
      </p:grpSp>
      <p:sp>
        <p:nvSpPr>
          <p:cNvPr id="33" name="Google Shape;733;p45">
            <a:extLst>
              <a:ext uri="{FF2B5EF4-FFF2-40B4-BE49-F238E27FC236}">
                <a16:creationId xmlns:a16="http://schemas.microsoft.com/office/drawing/2014/main" id="{53B0166D-62B6-0845-929E-3A05D3275D00}"/>
              </a:ext>
            </a:extLst>
          </p:cNvPr>
          <p:cNvSpPr txBox="1"/>
          <p:nvPr/>
        </p:nvSpPr>
        <p:spPr>
          <a:xfrm>
            <a:off x="193186" y="720145"/>
            <a:ext cx="392400" cy="884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5400">
                <a:solidFill>
                  <a:schemeClr val="accent1"/>
                </a:solidFill>
                <a:latin typeface="Proxima Nova Rg"/>
                <a:ea typeface="Proxima Nova Rg"/>
                <a:cs typeface="Proxima Nova Rg"/>
                <a:sym typeface="Proxima Nova"/>
              </a:rPr>
              <a:t>f</a:t>
            </a:r>
            <a:endParaRPr sz="5400">
              <a:solidFill>
                <a:schemeClr val="accent1"/>
              </a:solidFill>
              <a:latin typeface="Proxima Nova Rg"/>
              <a:ea typeface="Proxima Nova Rg"/>
              <a:cs typeface="Proxima Nova Rg"/>
              <a:sym typeface="Proxima Nova"/>
            </a:endParaRPr>
          </a:p>
        </p:txBody>
      </p:sp>
      <p:sp>
        <p:nvSpPr>
          <p:cNvPr id="34" name="Google Shape;734;p45">
            <a:extLst>
              <a:ext uri="{FF2B5EF4-FFF2-40B4-BE49-F238E27FC236}">
                <a16:creationId xmlns:a16="http://schemas.microsoft.com/office/drawing/2014/main" id="{30CE0578-9805-8B41-9DF3-2C103B6FC339}"/>
              </a:ext>
            </a:extLst>
          </p:cNvPr>
          <p:cNvSpPr txBox="1"/>
          <p:nvPr/>
        </p:nvSpPr>
        <p:spPr>
          <a:xfrm>
            <a:off x="491307" y="720145"/>
            <a:ext cx="392400" cy="884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
                <a:solidFill>
                  <a:schemeClr val="accent1"/>
                </a:solidFill>
                <a:latin typeface="Proxima Nova Rg"/>
                <a:ea typeface="Proxima Nova Rg"/>
                <a:cs typeface="Proxima Nova Rg"/>
                <a:sym typeface="Proxima Nova"/>
              </a:rPr>
              <a:t>(</a:t>
            </a:r>
            <a:endParaRPr sz="4000">
              <a:solidFill>
                <a:schemeClr val="accent1"/>
              </a:solidFill>
              <a:latin typeface="Proxima Nova Rg"/>
              <a:ea typeface="Proxima Nova Rg"/>
              <a:cs typeface="Proxima Nova Rg"/>
              <a:sym typeface="Proxima Nova"/>
            </a:endParaRPr>
          </a:p>
        </p:txBody>
      </p:sp>
      <p:sp>
        <p:nvSpPr>
          <p:cNvPr id="35" name="Google Shape;735;p45">
            <a:extLst>
              <a:ext uri="{FF2B5EF4-FFF2-40B4-BE49-F238E27FC236}">
                <a16:creationId xmlns:a16="http://schemas.microsoft.com/office/drawing/2014/main" id="{FAC2AD2B-B5B3-D547-B115-9AA27CB081C3}"/>
              </a:ext>
            </a:extLst>
          </p:cNvPr>
          <p:cNvSpPr/>
          <p:nvPr/>
        </p:nvSpPr>
        <p:spPr>
          <a:xfrm>
            <a:off x="2303393" y="1072835"/>
            <a:ext cx="265800" cy="2658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6" name="Google Shape;736;p45">
            <a:extLst>
              <a:ext uri="{FF2B5EF4-FFF2-40B4-BE49-F238E27FC236}">
                <a16:creationId xmlns:a16="http://schemas.microsoft.com/office/drawing/2014/main" id="{BE2F5259-9850-DA49-8FE4-7BC8019A6FCB}"/>
              </a:ext>
            </a:extLst>
          </p:cNvPr>
          <p:cNvSpPr txBox="1"/>
          <p:nvPr/>
        </p:nvSpPr>
        <p:spPr>
          <a:xfrm>
            <a:off x="8748778" y="688376"/>
            <a:ext cx="392400" cy="884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
                <a:solidFill>
                  <a:schemeClr val="accent1"/>
                </a:solidFill>
                <a:latin typeface="Proxima Nova Rg"/>
                <a:ea typeface="Proxima Nova Rg"/>
                <a:cs typeface="Proxima Nova Rg"/>
                <a:sym typeface="Proxima Nova"/>
              </a:rPr>
              <a:t>)</a:t>
            </a:r>
            <a:endParaRPr sz="4000">
              <a:solidFill>
                <a:schemeClr val="accent1"/>
              </a:solidFill>
              <a:latin typeface="Proxima Nova Rg"/>
              <a:ea typeface="Proxima Nova Rg"/>
              <a:cs typeface="Proxima Nova Rg"/>
              <a:sym typeface="Proxima Nova"/>
            </a:endParaRPr>
          </a:p>
        </p:txBody>
      </p:sp>
      <p:pic>
        <p:nvPicPr>
          <p:cNvPr id="37" name="Google Shape;737;p45">
            <a:extLst>
              <a:ext uri="{FF2B5EF4-FFF2-40B4-BE49-F238E27FC236}">
                <a16:creationId xmlns:a16="http://schemas.microsoft.com/office/drawing/2014/main" id="{C88D7883-D4BD-AA44-A9BF-8F5FE1FE8564}"/>
              </a:ext>
            </a:extLst>
          </p:cNvPr>
          <p:cNvPicPr preferRelativeResize="0"/>
          <p:nvPr/>
        </p:nvPicPr>
        <p:blipFill rotWithShape="1">
          <a:blip r:embed="rId3">
            <a:alphaModFix/>
          </a:blip>
          <a:srcRect t="199" b="189"/>
          <a:stretch/>
        </p:blipFill>
        <p:spPr>
          <a:xfrm>
            <a:off x="3392568" y="964837"/>
            <a:ext cx="411892" cy="406984"/>
          </a:xfrm>
          <a:prstGeom prst="rect">
            <a:avLst/>
          </a:prstGeom>
          <a:noFill/>
          <a:ln>
            <a:noFill/>
          </a:ln>
        </p:spPr>
      </p:pic>
      <p:pic>
        <p:nvPicPr>
          <p:cNvPr id="38" name="Google Shape;738;p45">
            <a:extLst>
              <a:ext uri="{FF2B5EF4-FFF2-40B4-BE49-F238E27FC236}">
                <a16:creationId xmlns:a16="http://schemas.microsoft.com/office/drawing/2014/main" id="{CBA62CBD-5943-374C-9C39-A50A0155B772}"/>
              </a:ext>
            </a:extLst>
          </p:cNvPr>
          <p:cNvPicPr preferRelativeResize="0"/>
          <p:nvPr/>
        </p:nvPicPr>
        <p:blipFill>
          <a:blip r:embed="rId4">
            <a:alphaModFix/>
          </a:blip>
          <a:stretch>
            <a:fillRect/>
          </a:stretch>
        </p:blipFill>
        <p:spPr>
          <a:xfrm>
            <a:off x="5190897" y="939000"/>
            <a:ext cx="441289" cy="454634"/>
          </a:xfrm>
          <a:prstGeom prst="rect">
            <a:avLst/>
          </a:prstGeom>
          <a:noFill/>
          <a:ln>
            <a:noFill/>
          </a:ln>
        </p:spPr>
      </p:pic>
      <p:pic>
        <p:nvPicPr>
          <p:cNvPr id="39" name="Google Shape;739;p45">
            <a:extLst>
              <a:ext uri="{FF2B5EF4-FFF2-40B4-BE49-F238E27FC236}">
                <a16:creationId xmlns:a16="http://schemas.microsoft.com/office/drawing/2014/main" id="{F46EACDA-5BA2-A945-AF21-EC5150F19E29}"/>
              </a:ext>
            </a:extLst>
          </p:cNvPr>
          <p:cNvPicPr preferRelativeResize="0"/>
          <p:nvPr/>
        </p:nvPicPr>
        <p:blipFill>
          <a:blip r:embed="rId5">
            <a:alphaModFix/>
          </a:blip>
          <a:stretch>
            <a:fillRect/>
          </a:stretch>
        </p:blipFill>
        <p:spPr>
          <a:xfrm>
            <a:off x="7641703" y="979116"/>
            <a:ext cx="375789" cy="392705"/>
          </a:xfrm>
          <a:prstGeom prst="rect">
            <a:avLst/>
          </a:prstGeom>
          <a:noFill/>
          <a:ln>
            <a:noFill/>
          </a:ln>
        </p:spPr>
      </p:pic>
      <p:sp>
        <p:nvSpPr>
          <p:cNvPr id="40" name="Google Shape;740;p45">
            <a:extLst>
              <a:ext uri="{FF2B5EF4-FFF2-40B4-BE49-F238E27FC236}">
                <a16:creationId xmlns:a16="http://schemas.microsoft.com/office/drawing/2014/main" id="{035A173D-7ACE-1347-9F99-F15E386B9388}"/>
              </a:ext>
            </a:extLst>
          </p:cNvPr>
          <p:cNvSpPr/>
          <p:nvPr/>
        </p:nvSpPr>
        <p:spPr>
          <a:xfrm>
            <a:off x="4316054" y="1073662"/>
            <a:ext cx="265800" cy="2658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1" name="Google Shape;741;p45">
            <a:extLst>
              <a:ext uri="{FF2B5EF4-FFF2-40B4-BE49-F238E27FC236}">
                <a16:creationId xmlns:a16="http://schemas.microsoft.com/office/drawing/2014/main" id="{0BC92065-55E7-294B-98ED-68B7A22852E2}"/>
              </a:ext>
            </a:extLst>
          </p:cNvPr>
          <p:cNvSpPr/>
          <p:nvPr/>
        </p:nvSpPr>
        <p:spPr>
          <a:xfrm>
            <a:off x="6640715" y="1072835"/>
            <a:ext cx="265800" cy="2658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nvGrpSpPr>
          <p:cNvPr id="42" name="Google Shape;746;p45">
            <a:extLst>
              <a:ext uri="{FF2B5EF4-FFF2-40B4-BE49-F238E27FC236}">
                <a16:creationId xmlns:a16="http://schemas.microsoft.com/office/drawing/2014/main" id="{494846B2-235B-C544-B76A-58FD5AF2074D}"/>
              </a:ext>
            </a:extLst>
          </p:cNvPr>
          <p:cNvGrpSpPr/>
          <p:nvPr/>
        </p:nvGrpSpPr>
        <p:grpSpPr>
          <a:xfrm>
            <a:off x="1139791" y="979117"/>
            <a:ext cx="353816" cy="374400"/>
            <a:chOff x="1752313" y="1551225"/>
            <a:chExt cx="474238" cy="526400"/>
          </a:xfrm>
        </p:grpSpPr>
        <p:pic>
          <p:nvPicPr>
            <p:cNvPr id="43" name="Google Shape;747;p45">
              <a:extLst>
                <a:ext uri="{FF2B5EF4-FFF2-40B4-BE49-F238E27FC236}">
                  <a16:creationId xmlns:a16="http://schemas.microsoft.com/office/drawing/2014/main" id="{D45CF597-27A4-E84F-AD79-66C00E6935AE}"/>
                </a:ext>
              </a:extLst>
            </p:cNvPr>
            <p:cNvPicPr preferRelativeResize="0"/>
            <p:nvPr/>
          </p:nvPicPr>
          <p:blipFill rotWithShape="1">
            <a:blip r:embed="rId6">
              <a:alphaModFix/>
            </a:blip>
            <a:srcRect t="49989"/>
            <a:stretch/>
          </p:blipFill>
          <p:spPr>
            <a:xfrm rot="5400000">
              <a:off x="1831213" y="1682287"/>
              <a:ext cx="526400" cy="264275"/>
            </a:xfrm>
            <a:prstGeom prst="rect">
              <a:avLst/>
            </a:prstGeom>
            <a:noFill/>
            <a:ln>
              <a:noFill/>
            </a:ln>
          </p:spPr>
        </p:pic>
        <p:pic>
          <p:nvPicPr>
            <p:cNvPr id="44" name="Google Shape;748;p45">
              <a:extLst>
                <a:ext uri="{FF2B5EF4-FFF2-40B4-BE49-F238E27FC236}">
                  <a16:creationId xmlns:a16="http://schemas.microsoft.com/office/drawing/2014/main" id="{73DEF26E-1FF8-4B41-8951-B190DF2F00AF}"/>
                </a:ext>
              </a:extLst>
            </p:cNvPr>
            <p:cNvPicPr preferRelativeResize="0"/>
            <p:nvPr/>
          </p:nvPicPr>
          <p:blipFill rotWithShape="1">
            <a:blip r:embed="rId6">
              <a:alphaModFix/>
            </a:blip>
            <a:srcRect t="49989"/>
            <a:stretch/>
          </p:blipFill>
          <p:spPr>
            <a:xfrm rot="5400000">
              <a:off x="1621250" y="1682287"/>
              <a:ext cx="526400" cy="264275"/>
            </a:xfrm>
            <a:prstGeom prst="rect">
              <a:avLst/>
            </a:prstGeom>
            <a:noFill/>
            <a:ln>
              <a:noFill/>
            </a:ln>
          </p:spPr>
        </p:pic>
      </p:grpSp>
    </p:spTree>
    <p:extLst>
      <p:ext uri="{BB962C8B-B14F-4D97-AF65-F5344CB8AC3E}">
        <p14:creationId xmlns:p14="http://schemas.microsoft.com/office/powerpoint/2010/main" val="141877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3684" y="166451"/>
            <a:ext cx="8417379" cy="383182"/>
          </a:xfrm>
        </p:spPr>
        <p:txBody>
          <a:bodyPr/>
          <a:lstStyle/>
          <a:p>
            <a:r>
              <a:rPr lang="en-US" sz="2100" dirty="0">
                <a:latin typeface="Arial"/>
                <a:cs typeface="Arial"/>
              </a:rPr>
              <a:t>We will commit on continuous YoY efficiency gains</a:t>
            </a:r>
          </a:p>
        </p:txBody>
      </p:sp>
      <p:sp>
        <p:nvSpPr>
          <p:cNvPr id="7" name="Slide Number Placeholder 6">
            <a:extLst>
              <a:ext uri="{FF2B5EF4-FFF2-40B4-BE49-F238E27FC236}">
                <a16:creationId xmlns:a16="http://schemas.microsoft.com/office/drawing/2014/main" id="{2441DDF2-C977-CD4A-A307-3B0A2BC06756}"/>
              </a:ext>
            </a:extLst>
          </p:cNvPr>
          <p:cNvSpPr>
            <a:spLocks noGrp="1"/>
          </p:cNvSpPr>
          <p:nvPr>
            <p:ph type="sldNum" sz="quarter" idx="13"/>
          </p:nvPr>
        </p:nvSpPr>
        <p:spPr>
          <a:xfrm>
            <a:off x="8758907" y="4810564"/>
            <a:ext cx="234359" cy="20005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DEE2954-54E9-4846-B9AA-9D6731F553AF}" type="slidenum">
              <a:rPr kumimoji="0" lang="en-US" b="0" i="0" u="none" strike="noStrike" kern="1200" cap="none" spc="0" normalizeH="0" baseline="0" noProof="0" dirty="0" smtClean="0">
                <a:ln>
                  <a:noFill/>
                </a:ln>
                <a:solidFill>
                  <a:srgbClr val="FFFFFF">
                    <a:lumMod val="65000"/>
                  </a:srgbClr>
                </a:solidFill>
                <a:effectLst/>
                <a:uLnTx/>
                <a:uFillTx/>
                <a:latin typeface="Arial" panose="020B0604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16</a:t>
            </a:fld>
            <a:endParaRPr kumimoji="0" lang="en-US" b="0" i="0" u="none" strike="noStrike" kern="1200" cap="none" spc="0" normalizeH="0" baseline="0" noProof="0">
              <a:ln>
                <a:noFill/>
              </a:ln>
              <a:solidFill>
                <a:srgbClr val="FFFFFF">
                  <a:lumMod val="65000"/>
                </a:srgbClr>
              </a:solidFill>
              <a:effectLst/>
              <a:uLnTx/>
              <a:uFillTx/>
              <a:latin typeface="Arial" panose="020B0604020202020204"/>
              <a:ea typeface="+mn-ea"/>
              <a:cs typeface="+mn-cs"/>
            </a:endParaRPr>
          </a:p>
        </p:txBody>
      </p:sp>
      <p:sp>
        <p:nvSpPr>
          <p:cNvPr id="2" name="Footer Placeholder 1">
            <a:extLst>
              <a:ext uri="{FF2B5EF4-FFF2-40B4-BE49-F238E27FC236}">
                <a16:creationId xmlns:a16="http://schemas.microsoft.com/office/drawing/2014/main" id="{E2FA71C7-9D41-F245-B6EC-10AA002EAC1A}"/>
              </a:ext>
            </a:extLst>
          </p:cNvPr>
          <p:cNvSpPr>
            <a:spLocks noGrp="1"/>
          </p:cNvSpPr>
          <p:nvPr>
            <p:ph type="ftr" sz="quarter" idx="12"/>
          </p:nvPr>
        </p:nvSpPr>
        <p:spPr/>
        <p:txBody>
          <a:bodyPr/>
          <a:lstStyle/>
          <a:p>
            <a:r>
              <a:rPr lang="en-US"/>
              <a:t>© 2020</a:t>
            </a:r>
          </a:p>
        </p:txBody>
      </p:sp>
      <p:graphicFrame>
        <p:nvGraphicFramePr>
          <p:cNvPr id="37" name="Table 36">
            <a:extLst>
              <a:ext uri="{FF2B5EF4-FFF2-40B4-BE49-F238E27FC236}">
                <a16:creationId xmlns:a16="http://schemas.microsoft.com/office/drawing/2014/main" id="{E9BE9D79-439A-204A-AE27-B4E21CD98D2B}"/>
              </a:ext>
            </a:extLst>
          </p:cNvPr>
          <p:cNvGraphicFramePr>
            <a:graphicFrameLocks noGrp="1"/>
          </p:cNvGraphicFramePr>
          <p:nvPr>
            <p:extLst>
              <p:ext uri="{D42A27DB-BD31-4B8C-83A1-F6EECF244321}">
                <p14:modId xmlns:p14="http://schemas.microsoft.com/office/powerpoint/2010/main" val="1866669164"/>
              </p:ext>
            </p:extLst>
          </p:nvPr>
        </p:nvGraphicFramePr>
        <p:xfrm>
          <a:off x="373503" y="1233020"/>
          <a:ext cx="8361992" cy="2017926"/>
        </p:xfrm>
        <a:graphic>
          <a:graphicData uri="http://schemas.openxmlformats.org/drawingml/2006/table">
            <a:tbl>
              <a:tblPr firstRow="1" bandRow="1">
                <a:tableStyleId>{2D5ABB26-0587-4C30-8999-92F81FD0307C}</a:tableStyleId>
              </a:tblPr>
              <a:tblGrid>
                <a:gridCol w="3332223">
                  <a:extLst>
                    <a:ext uri="{9D8B030D-6E8A-4147-A177-3AD203B41FA5}">
                      <a16:colId xmlns:a16="http://schemas.microsoft.com/office/drawing/2014/main" val="2166350441"/>
                    </a:ext>
                  </a:extLst>
                </a:gridCol>
                <a:gridCol w="1232293">
                  <a:extLst>
                    <a:ext uri="{9D8B030D-6E8A-4147-A177-3AD203B41FA5}">
                      <a16:colId xmlns:a16="http://schemas.microsoft.com/office/drawing/2014/main" val="627930519"/>
                    </a:ext>
                  </a:extLst>
                </a:gridCol>
                <a:gridCol w="1219720">
                  <a:extLst>
                    <a:ext uri="{9D8B030D-6E8A-4147-A177-3AD203B41FA5}">
                      <a16:colId xmlns:a16="http://schemas.microsoft.com/office/drawing/2014/main" val="1738490007"/>
                    </a:ext>
                  </a:extLst>
                </a:gridCol>
                <a:gridCol w="1156846">
                  <a:extLst>
                    <a:ext uri="{9D8B030D-6E8A-4147-A177-3AD203B41FA5}">
                      <a16:colId xmlns:a16="http://schemas.microsoft.com/office/drawing/2014/main" val="1807066659"/>
                    </a:ext>
                  </a:extLst>
                </a:gridCol>
                <a:gridCol w="1420910">
                  <a:extLst>
                    <a:ext uri="{9D8B030D-6E8A-4147-A177-3AD203B41FA5}">
                      <a16:colId xmlns:a16="http://schemas.microsoft.com/office/drawing/2014/main" val="1404158843"/>
                    </a:ext>
                  </a:extLst>
                </a:gridCol>
              </a:tblGrid>
              <a:tr h="405942">
                <a:tc>
                  <a:txBody>
                    <a:bodyPr/>
                    <a:lstStyle/>
                    <a:p>
                      <a:pPr algn="ctr"/>
                      <a:r>
                        <a:rPr lang="en-US" sz="1200" b="1">
                          <a:solidFill>
                            <a:schemeClr val="bg1"/>
                          </a:solidFill>
                          <a:latin typeface="Arial"/>
                          <a:cs typeface="Arial"/>
                        </a:rPr>
                        <a:t>Productivity</a:t>
                      </a:r>
                      <a:r>
                        <a:rPr lang="en-US" sz="1200" b="1" baseline="0">
                          <a:solidFill>
                            <a:schemeClr val="bg1"/>
                          </a:solidFill>
                          <a:latin typeface="Arial"/>
                          <a:cs typeface="Arial"/>
                        </a:rPr>
                        <a:t> Levers</a:t>
                      </a:r>
                      <a:endParaRPr lang="en-US" sz="1200" b="1">
                        <a:solidFill>
                          <a:schemeClr val="bg1"/>
                        </a:solidFill>
                        <a:latin typeface="Arial"/>
                        <a:cs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12C58"/>
                    </a:solidFill>
                  </a:tcPr>
                </a:tc>
                <a:tc>
                  <a:txBody>
                    <a:bodyPr/>
                    <a:lstStyle/>
                    <a:p>
                      <a:pPr algn="ctr"/>
                      <a:r>
                        <a:rPr lang="en-US" sz="1200" b="1">
                          <a:solidFill>
                            <a:schemeClr val="bg1"/>
                          </a:solidFill>
                          <a:latin typeface="Arial"/>
                          <a:cs typeface="Arial"/>
                        </a:rPr>
                        <a:t>YR</a:t>
                      </a:r>
                      <a:r>
                        <a:rPr lang="en-US" sz="1200" b="1" baseline="0">
                          <a:solidFill>
                            <a:schemeClr val="bg1"/>
                          </a:solidFill>
                          <a:latin typeface="Arial"/>
                          <a:cs typeface="Arial"/>
                        </a:rPr>
                        <a:t> 1</a:t>
                      </a:r>
                      <a:endParaRPr lang="en-US" sz="1200" b="1">
                        <a:solidFill>
                          <a:schemeClr val="bg1"/>
                        </a:solidFill>
                        <a:latin typeface="Arial"/>
                        <a:cs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00000"/>
                    </a:solidFill>
                  </a:tcPr>
                </a:tc>
                <a:tc>
                  <a:txBody>
                    <a:bodyPr/>
                    <a:lstStyle/>
                    <a:p>
                      <a:pPr algn="ctr"/>
                      <a:r>
                        <a:rPr lang="en-US" sz="1200" b="1">
                          <a:solidFill>
                            <a:schemeClr val="bg1"/>
                          </a:solidFill>
                          <a:latin typeface="Arial"/>
                          <a:cs typeface="Arial"/>
                        </a:rPr>
                        <a:t>YR 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00000"/>
                    </a:solidFill>
                  </a:tcPr>
                </a:tc>
                <a:tc>
                  <a:txBody>
                    <a:bodyPr/>
                    <a:lstStyle/>
                    <a:p>
                      <a:pPr algn="ctr"/>
                      <a:r>
                        <a:rPr lang="en-US" sz="1200" b="1">
                          <a:solidFill>
                            <a:schemeClr val="bg1"/>
                          </a:solidFill>
                          <a:latin typeface="Arial"/>
                          <a:cs typeface="Arial"/>
                        </a:rPr>
                        <a:t>YR </a:t>
                      </a:r>
                      <a:r>
                        <a:rPr lang="en-US" sz="1200" b="1" baseline="0">
                          <a:solidFill>
                            <a:schemeClr val="bg1"/>
                          </a:solidFill>
                          <a:latin typeface="Arial"/>
                          <a:cs typeface="Arial"/>
                        </a:rPr>
                        <a:t>3</a:t>
                      </a:r>
                      <a:endParaRPr lang="en-US" sz="1200" b="1">
                        <a:solidFill>
                          <a:schemeClr val="bg1"/>
                        </a:solidFill>
                        <a:latin typeface="Arial"/>
                        <a:cs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00000"/>
                    </a:solidFill>
                  </a:tcPr>
                </a:tc>
                <a:tc>
                  <a:txBody>
                    <a:bodyPr/>
                    <a:lstStyle/>
                    <a:p>
                      <a:pPr algn="ctr"/>
                      <a:r>
                        <a:rPr lang="en-US" sz="1200" b="1">
                          <a:solidFill>
                            <a:schemeClr val="bg1"/>
                          </a:solidFill>
                          <a:latin typeface="Arial"/>
                          <a:cs typeface="Arial"/>
                        </a:rPr>
                        <a:t>Total</a:t>
                      </a:r>
                      <a:r>
                        <a:rPr lang="en-US" sz="1200" b="1" baseline="0">
                          <a:solidFill>
                            <a:schemeClr val="bg1"/>
                          </a:solidFill>
                          <a:latin typeface="Arial"/>
                          <a:cs typeface="Arial"/>
                        </a:rPr>
                        <a:t> Impact</a:t>
                      </a:r>
                      <a:endParaRPr lang="en-US" sz="1200" b="1">
                        <a:solidFill>
                          <a:schemeClr val="bg1"/>
                        </a:solidFill>
                        <a:latin typeface="Arial"/>
                        <a:cs typeface="Arial"/>
                      </a:endParaRPr>
                    </a:p>
                  </a:txBody>
                  <a:tcPr anchor="ctr">
                    <a:lnL w="12700" cap="flat" cmpd="sng" algn="ctr">
                      <a:solidFill>
                        <a:schemeClr val="bg1"/>
                      </a:solidFill>
                      <a:prstDash val="solid"/>
                      <a:round/>
                      <a:headEnd type="none" w="med" len="med"/>
                      <a:tailEnd type="none" w="med" len="med"/>
                    </a:lnL>
                    <a:solidFill>
                      <a:srgbClr val="012C58"/>
                    </a:solidFill>
                  </a:tcPr>
                </a:tc>
                <a:extLst>
                  <a:ext uri="{0D108BD9-81ED-4DB2-BD59-A6C34878D82A}">
                    <a16:rowId xmlns:a16="http://schemas.microsoft.com/office/drawing/2014/main" val="1524206525"/>
                  </a:ext>
                </a:extLst>
              </a:tr>
              <a:tr h="405942">
                <a:tc>
                  <a:txBody>
                    <a:bodyPr/>
                    <a:lstStyle/>
                    <a:p>
                      <a:r>
                        <a:rPr lang="en-US" sz="1100">
                          <a:solidFill>
                            <a:schemeClr val="tx1">
                              <a:lumMod val="75000"/>
                              <a:lumOff val="25000"/>
                            </a:schemeClr>
                          </a:solidFill>
                          <a:latin typeface="Arial"/>
                          <a:cs typeface="Arial"/>
                        </a:rPr>
                        <a:t>Process</a:t>
                      </a:r>
                      <a:r>
                        <a:rPr lang="en-US" sz="1100" baseline="0">
                          <a:solidFill>
                            <a:schemeClr val="tx1">
                              <a:lumMod val="75000"/>
                              <a:lumOff val="25000"/>
                            </a:schemeClr>
                          </a:solidFill>
                          <a:latin typeface="Arial"/>
                          <a:cs typeface="Arial"/>
                        </a:rPr>
                        <a:t> standardization</a:t>
                      </a:r>
                      <a:endParaRPr lang="en-US"/>
                    </a:p>
                    <a:p>
                      <a:pPr marL="170815" lvl="0" indent="-171450">
                        <a:buFont typeface="Arial"/>
                        <a:buChar char="•"/>
                      </a:pPr>
                      <a:r>
                        <a:rPr lang="en-US" sz="800" i="1" baseline="0">
                          <a:solidFill>
                            <a:schemeClr val="tx1">
                              <a:lumMod val="75000"/>
                              <a:lumOff val="25000"/>
                            </a:schemeClr>
                          </a:solidFill>
                          <a:latin typeface="Arial"/>
                          <a:cs typeface="Arial"/>
                        </a:rPr>
                        <a:t>Unit tested code &amp; peer review</a:t>
                      </a:r>
                      <a:endParaRPr lang="en-US" sz="800" i="1"/>
                    </a:p>
                  </a:txBody>
                  <a:tcPr anchor="ctr">
                    <a:lnB w="12700" cap="flat" cmpd="sng" algn="ctr">
                      <a:solidFill>
                        <a:schemeClr val="bg1">
                          <a:lumMod val="95000"/>
                        </a:schemeClr>
                      </a:solidFill>
                      <a:prstDash val="solid"/>
                      <a:round/>
                      <a:headEnd type="none" w="med" len="med"/>
                      <a:tailEnd type="none" w="med" len="med"/>
                    </a:lnB>
                  </a:tcPr>
                </a:tc>
                <a:tc>
                  <a:txBody>
                    <a:bodyPr/>
                    <a:lstStyle/>
                    <a:p>
                      <a:pPr algn="ctr"/>
                      <a:r>
                        <a:rPr lang="en-US" sz="1100">
                          <a:solidFill>
                            <a:schemeClr val="tx1">
                              <a:lumMod val="75000"/>
                              <a:lumOff val="25000"/>
                            </a:schemeClr>
                          </a:solidFill>
                          <a:latin typeface="Arial"/>
                          <a:cs typeface="Arial"/>
                        </a:rPr>
                        <a:t>1%</a:t>
                      </a:r>
                    </a:p>
                  </a:txBody>
                  <a:tcPr anchor="ctr">
                    <a:lnB w="12700" cap="flat" cmpd="sng" algn="ctr">
                      <a:solidFill>
                        <a:schemeClr val="bg1">
                          <a:lumMod val="95000"/>
                        </a:schemeClr>
                      </a:solidFill>
                      <a:prstDash val="solid"/>
                      <a:round/>
                      <a:headEnd type="none" w="med" len="med"/>
                      <a:tailEnd type="none" w="med" len="med"/>
                    </a:lnB>
                  </a:tcPr>
                </a:tc>
                <a:tc>
                  <a:txBody>
                    <a:bodyPr/>
                    <a:lstStyle/>
                    <a:p>
                      <a:pPr algn="ctr"/>
                      <a:r>
                        <a:rPr lang="en-US" sz="1100">
                          <a:solidFill>
                            <a:schemeClr val="tx1">
                              <a:lumMod val="75000"/>
                              <a:lumOff val="25000"/>
                            </a:schemeClr>
                          </a:solidFill>
                          <a:latin typeface="Arial"/>
                          <a:cs typeface="Arial"/>
                        </a:rPr>
                        <a:t>0-1%</a:t>
                      </a:r>
                    </a:p>
                  </a:txBody>
                  <a:tcPr anchor="ctr">
                    <a:lnB w="12700" cap="flat" cmpd="sng" algn="ctr">
                      <a:solidFill>
                        <a:schemeClr val="bg1">
                          <a:lumMod val="95000"/>
                        </a:schemeClr>
                      </a:solidFill>
                      <a:prstDash val="solid"/>
                      <a:round/>
                      <a:headEnd type="none" w="med" len="med"/>
                      <a:tailEnd type="none" w="med" len="med"/>
                    </a:lnB>
                  </a:tcPr>
                </a:tc>
                <a:tc>
                  <a:txBody>
                    <a:bodyPr/>
                    <a:lstStyle/>
                    <a:p>
                      <a:pPr algn="ctr"/>
                      <a:r>
                        <a:rPr lang="en-US" sz="1100" dirty="0">
                          <a:solidFill>
                            <a:schemeClr val="tx1">
                              <a:lumMod val="75000"/>
                              <a:lumOff val="25000"/>
                            </a:schemeClr>
                          </a:solidFill>
                          <a:latin typeface="Arial"/>
                          <a:cs typeface="Arial"/>
                        </a:rPr>
                        <a:t>0-1%</a:t>
                      </a:r>
                    </a:p>
                  </a:txBody>
                  <a:tcPr anchor="ctr">
                    <a:lnB w="12700" cap="flat" cmpd="sng" algn="ctr">
                      <a:solidFill>
                        <a:schemeClr val="bg1">
                          <a:lumMod val="95000"/>
                        </a:schemeClr>
                      </a:solidFill>
                      <a:prstDash val="solid"/>
                      <a:round/>
                      <a:headEnd type="none" w="med" len="med"/>
                      <a:tailEnd type="none" w="med" len="med"/>
                    </a:lnB>
                  </a:tcPr>
                </a:tc>
                <a:tc>
                  <a:txBody>
                    <a:bodyPr/>
                    <a:lstStyle/>
                    <a:p>
                      <a:pPr algn="ctr"/>
                      <a:r>
                        <a:rPr lang="en-US" sz="1100" dirty="0">
                          <a:solidFill>
                            <a:schemeClr val="tx1"/>
                          </a:solidFill>
                          <a:latin typeface="Arial"/>
                          <a:cs typeface="Arial"/>
                        </a:rPr>
                        <a:t>1-3%</a:t>
                      </a:r>
                    </a:p>
                  </a:txBody>
                  <a:tcPr anchor="ctr">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2877168"/>
                  </a:ext>
                </a:extLst>
              </a:tr>
              <a:tr h="405942">
                <a:tc>
                  <a:txBody>
                    <a:bodyPr/>
                    <a:lstStyle/>
                    <a:p>
                      <a:r>
                        <a:rPr lang="en-US" sz="1100">
                          <a:solidFill>
                            <a:schemeClr val="tx1">
                              <a:lumMod val="75000"/>
                              <a:lumOff val="25000"/>
                            </a:schemeClr>
                          </a:solidFill>
                          <a:latin typeface="Arial"/>
                          <a:cs typeface="Arial"/>
                        </a:rPr>
                        <a:t>System knowledge &amp; Cognizant accelerators</a:t>
                      </a:r>
                      <a:endParaRPr lang="en-US"/>
                    </a:p>
                    <a:p>
                      <a:pPr marL="170815" lvl="0" indent="-171450">
                        <a:buFont typeface="Arial"/>
                        <a:buChar char="•"/>
                      </a:pPr>
                      <a:r>
                        <a:rPr lang="en-US" sz="800" i="1">
                          <a:solidFill>
                            <a:schemeClr val="tx1">
                              <a:lumMod val="75000"/>
                              <a:lumOff val="25000"/>
                            </a:schemeClr>
                          </a:solidFill>
                          <a:latin typeface="Arial"/>
                          <a:cs typeface="Arial"/>
                        </a:rPr>
                        <a:t>Application understanding and continuous usage of tools/accelerators</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a:r>
                        <a:rPr lang="en-US" sz="1100" dirty="0">
                          <a:solidFill>
                            <a:schemeClr val="tx1">
                              <a:lumMod val="75000"/>
                              <a:lumOff val="25000"/>
                            </a:schemeClr>
                          </a:solidFill>
                          <a:latin typeface="Arial"/>
                          <a:cs typeface="Arial"/>
                        </a:rPr>
                        <a:t>2%</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lvl="0" algn="ctr">
                        <a:buNone/>
                      </a:pPr>
                      <a:r>
                        <a:rPr lang="en-US" sz="1100">
                          <a:solidFill>
                            <a:schemeClr val="tx1">
                              <a:lumMod val="75000"/>
                              <a:lumOff val="25000"/>
                            </a:schemeClr>
                          </a:solidFill>
                          <a:latin typeface="Arial"/>
                          <a:cs typeface="Arial"/>
                        </a:rPr>
                        <a:t>4%</a:t>
                      </a:r>
                      <a:endParaRPr lang="en-US"/>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a:r>
                        <a:rPr lang="en-US" sz="1100" dirty="0">
                          <a:solidFill>
                            <a:schemeClr val="tx1">
                              <a:lumMod val="75000"/>
                              <a:lumOff val="25000"/>
                            </a:schemeClr>
                          </a:solidFill>
                          <a:latin typeface="Arial"/>
                          <a:cs typeface="Arial"/>
                        </a:rPr>
                        <a:t>4%</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a:r>
                        <a:rPr lang="en-US" sz="1100" dirty="0">
                          <a:solidFill>
                            <a:schemeClr val="tx1"/>
                          </a:solidFill>
                          <a:latin typeface="Arial"/>
                          <a:cs typeface="Arial"/>
                        </a:rPr>
                        <a:t>10 %</a:t>
                      </a:r>
                      <a:endParaRPr lang="en-US"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15253286"/>
                  </a:ext>
                </a:extLst>
              </a:tr>
              <a:tr h="405942">
                <a:tc>
                  <a:txBody>
                    <a:bodyPr/>
                    <a:lstStyle/>
                    <a:p>
                      <a:pPr lvl="0">
                        <a:buNone/>
                      </a:pPr>
                      <a:r>
                        <a:rPr lang="en-US" sz="1100" dirty="0">
                          <a:solidFill>
                            <a:schemeClr val="tx1">
                              <a:lumMod val="75000"/>
                              <a:lumOff val="25000"/>
                            </a:schemeClr>
                          </a:solidFill>
                          <a:latin typeface="Arial"/>
                          <a:cs typeface="Arial"/>
                        </a:rPr>
                        <a:t>Templatization &amp; architectural improvements</a:t>
                      </a:r>
                      <a:endParaRPr lang="en-US" dirty="0"/>
                    </a:p>
                    <a:p>
                      <a:pPr marL="171450" lvl="0" indent="-171450">
                        <a:buFont typeface="Arial"/>
                        <a:buChar char="•"/>
                      </a:pPr>
                      <a:r>
                        <a:rPr lang="en-US" sz="800" i="1" dirty="0">
                          <a:solidFill>
                            <a:schemeClr val="tx1">
                              <a:lumMod val="75000"/>
                              <a:lumOff val="25000"/>
                            </a:schemeClr>
                          </a:solidFill>
                          <a:latin typeface="Arial"/>
                          <a:cs typeface="Arial"/>
                        </a:rPr>
                        <a:t>Re-usable components, API map, swagger, etc.</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lvl="0" algn="ctr">
                        <a:buNone/>
                      </a:pPr>
                      <a:r>
                        <a:rPr lang="en-US" sz="1100">
                          <a:solidFill>
                            <a:schemeClr val="tx1">
                              <a:lumMod val="75000"/>
                              <a:lumOff val="25000"/>
                            </a:schemeClr>
                          </a:solidFill>
                          <a:latin typeface="Arial"/>
                          <a:cs typeface="Arial"/>
                        </a:rPr>
                        <a:t>1%</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lvl="0" algn="ctr">
                        <a:buNone/>
                      </a:pPr>
                      <a:r>
                        <a:rPr lang="en-US" sz="1100">
                          <a:solidFill>
                            <a:schemeClr val="tx1">
                              <a:lumMod val="75000"/>
                              <a:lumOff val="25000"/>
                            </a:schemeClr>
                          </a:solidFill>
                          <a:latin typeface="Arial"/>
                          <a:cs typeface="Arial"/>
                        </a:rPr>
                        <a:t>2%</a:t>
                      </a:r>
                      <a:endParaRPr lang="en-US"/>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lvl="0" algn="ctr">
                        <a:buNone/>
                      </a:pPr>
                      <a:r>
                        <a:rPr lang="en-US" sz="1100" dirty="0">
                          <a:solidFill>
                            <a:schemeClr val="tx1">
                              <a:lumMod val="75000"/>
                              <a:lumOff val="25000"/>
                            </a:schemeClr>
                          </a:solidFill>
                          <a:latin typeface="Arial"/>
                          <a:cs typeface="Arial"/>
                        </a:rPr>
                        <a:t>2%</a:t>
                      </a:r>
                      <a:endParaRPr lang="en-US" dirty="0"/>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lvl="0" algn="ctr">
                        <a:buNone/>
                      </a:pPr>
                      <a:r>
                        <a:rPr lang="en-US" sz="1100">
                          <a:solidFill>
                            <a:schemeClr val="tx1"/>
                          </a:solidFill>
                          <a:latin typeface="Arial"/>
                          <a:cs typeface="Arial"/>
                        </a:rPr>
                        <a:t>5 %</a:t>
                      </a:r>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4878925"/>
                  </a:ext>
                </a:extLst>
              </a:tr>
              <a:tr h="283604">
                <a:tc>
                  <a:txBody>
                    <a:bodyPr/>
                    <a:lstStyle/>
                    <a:p>
                      <a:pPr>
                        <a:buNone/>
                      </a:pPr>
                      <a:endParaRPr lang="en-US"/>
                    </a:p>
                  </a:txBody>
                  <a:tcPr>
                    <a:lnT w="12700" cap="flat" cmpd="sng" algn="ctr">
                      <a:solidFill>
                        <a:schemeClr val="bg1">
                          <a:lumMod val="95000"/>
                        </a:schemeClr>
                      </a:solidFill>
                      <a:prstDash val="solid"/>
                      <a:round/>
                      <a:headEnd type="none" w="med" len="med"/>
                      <a:tailEnd type="none" w="med" len="med"/>
                    </a:lnT>
                  </a:tcPr>
                </a:tc>
                <a:tc>
                  <a:txBody>
                    <a:bodyPr/>
                    <a:lstStyle/>
                    <a:p>
                      <a:pPr algn="ctr"/>
                      <a:r>
                        <a:rPr lang="en-US" sz="1100" b="1" dirty="0">
                          <a:latin typeface="Arial"/>
                          <a:cs typeface="Arial"/>
                        </a:rPr>
                        <a:t>4%</a:t>
                      </a:r>
                      <a:endParaRPr lang="en-US" sz="1100" b="1" dirty="0">
                        <a:solidFill>
                          <a:schemeClr val="tx2"/>
                        </a:solidFill>
                        <a:latin typeface="Arial"/>
                        <a:cs typeface="Arial"/>
                      </a:endParaRPr>
                    </a:p>
                  </a:txBody>
                  <a:tcPr anchor="ctr">
                    <a:lnT w="12700" cap="flat" cmpd="sng" algn="ctr">
                      <a:solidFill>
                        <a:schemeClr val="bg1">
                          <a:lumMod val="95000"/>
                        </a:schemeClr>
                      </a:solidFill>
                      <a:prstDash val="solid"/>
                      <a:round/>
                      <a:headEnd type="none" w="med" len="med"/>
                      <a:tailEnd type="none" w="med" len="med"/>
                    </a:lnT>
                  </a:tcPr>
                </a:tc>
                <a:tc>
                  <a:txBody>
                    <a:bodyPr/>
                    <a:lstStyle/>
                    <a:p>
                      <a:pPr algn="ctr"/>
                      <a:r>
                        <a:rPr lang="en-US" sz="1100" b="1" dirty="0">
                          <a:latin typeface="Arial"/>
                          <a:cs typeface="Arial"/>
                        </a:rPr>
                        <a:t>6- 7%</a:t>
                      </a:r>
                      <a:endParaRPr lang="en-US" sz="1100" b="1" dirty="0">
                        <a:solidFill>
                          <a:schemeClr val="tx2"/>
                        </a:solidFill>
                        <a:latin typeface="Arial"/>
                        <a:cs typeface="Arial"/>
                      </a:endParaRPr>
                    </a:p>
                  </a:txBody>
                  <a:tcPr anchor="ctr">
                    <a:lnT w="12700" cap="flat" cmpd="sng" algn="ctr">
                      <a:solidFill>
                        <a:schemeClr val="bg1">
                          <a:lumMod val="95000"/>
                        </a:schemeClr>
                      </a:solidFill>
                      <a:prstDash val="solid"/>
                      <a:round/>
                      <a:headEnd type="none" w="med" len="med"/>
                      <a:tailEnd type="none" w="med" len="med"/>
                    </a:lnT>
                  </a:tcPr>
                </a:tc>
                <a:tc>
                  <a:txBody>
                    <a:bodyPr/>
                    <a:lstStyle/>
                    <a:p>
                      <a:pPr algn="ctr"/>
                      <a:r>
                        <a:rPr lang="en-US" sz="1100" b="1" dirty="0">
                          <a:latin typeface="Arial"/>
                          <a:cs typeface="Arial"/>
                        </a:rPr>
                        <a:t>6-7%</a:t>
                      </a:r>
                      <a:endParaRPr lang="en-US" sz="1100" b="1" dirty="0">
                        <a:solidFill>
                          <a:schemeClr val="tx2"/>
                        </a:solidFill>
                        <a:latin typeface="Arial"/>
                        <a:cs typeface="Arial"/>
                      </a:endParaRPr>
                    </a:p>
                  </a:txBody>
                  <a:tcPr anchor="ctr">
                    <a:lnT w="12700" cap="flat" cmpd="sng" algn="ctr">
                      <a:solidFill>
                        <a:schemeClr val="bg1">
                          <a:lumMod val="95000"/>
                        </a:schemeClr>
                      </a:solidFill>
                      <a:prstDash val="solid"/>
                      <a:round/>
                      <a:headEnd type="none" w="med" len="med"/>
                      <a:tailEnd type="none" w="med" len="med"/>
                    </a:lnT>
                  </a:tcPr>
                </a:tc>
                <a:tc>
                  <a:txBody>
                    <a:bodyPr/>
                    <a:lstStyle/>
                    <a:p>
                      <a:pPr algn="ctr"/>
                      <a:r>
                        <a:rPr lang="en-US" sz="1100" b="1" dirty="0">
                          <a:latin typeface="Arial"/>
                          <a:cs typeface="Arial"/>
                        </a:rPr>
                        <a:t>16- 18%</a:t>
                      </a:r>
                      <a:endParaRPr lang="en-US" sz="1100" b="1" dirty="0">
                        <a:solidFill>
                          <a:schemeClr val="tx2"/>
                        </a:solidFill>
                        <a:latin typeface="Arial"/>
                        <a:cs typeface="Arial"/>
                      </a:endParaRPr>
                    </a:p>
                  </a:txBody>
                  <a:tcPr anchor="ct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085339296"/>
                  </a:ext>
                </a:extLst>
              </a:tr>
            </a:tbl>
          </a:graphicData>
        </a:graphic>
      </p:graphicFrame>
      <p:sp>
        <p:nvSpPr>
          <p:cNvPr id="39" name="Text Placeholder 3">
            <a:extLst>
              <a:ext uri="{FF2B5EF4-FFF2-40B4-BE49-F238E27FC236}">
                <a16:creationId xmlns:a16="http://schemas.microsoft.com/office/drawing/2014/main" id="{8E2AA607-D3A2-1F45-9CE5-F50839DCEDE8}"/>
              </a:ext>
            </a:extLst>
          </p:cNvPr>
          <p:cNvSpPr txBox="1">
            <a:spLocks/>
          </p:cNvSpPr>
          <p:nvPr/>
        </p:nvSpPr>
        <p:spPr>
          <a:xfrm>
            <a:off x="336809" y="690225"/>
            <a:ext cx="6771562" cy="261610"/>
          </a:xfrm>
          <a:prstGeom prst="rect">
            <a:avLst/>
          </a:prstGeom>
        </p:spPr>
        <p:txBody>
          <a:bodyPr vert="horz" wrap="square" lIns="91440" tIns="45720" rIns="91440" bIns="45720" rtlCol="0" anchor="ctr">
            <a:noAutofit/>
          </a:bodyPr>
          <a:lstStyle>
            <a:defPPr>
              <a:defRPr lang="en-US"/>
            </a:defPPr>
            <a:lvl1pPr marL="0" algn="r" defTabSz="342900" rtl="0" eaLnBrk="1" latinLnBrk="0" hangingPunct="1">
              <a:defRPr sz="700" kern="1200">
                <a:solidFill>
                  <a:schemeClr val="tx1">
                    <a:lumMod val="50000"/>
                    <a:lumOff val="50000"/>
                  </a:schemeClr>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l"/>
            <a:r>
              <a:rPr lang="en-US" sz="1100" dirty="0"/>
              <a:t>Year 1 benefits would start accruing from the onset of steady-state period (5 to 8 months from completion of transition phase) – expected 4% increase in productivity in first 12 months after transition.* </a:t>
            </a:r>
          </a:p>
        </p:txBody>
      </p:sp>
      <p:sp>
        <p:nvSpPr>
          <p:cNvPr id="8" name="Text Placeholder 3">
            <a:extLst>
              <a:ext uri="{FF2B5EF4-FFF2-40B4-BE49-F238E27FC236}">
                <a16:creationId xmlns:a16="http://schemas.microsoft.com/office/drawing/2014/main" id="{1544C999-D0EA-BD4A-BF9A-2B46C3F150AC}"/>
              </a:ext>
            </a:extLst>
          </p:cNvPr>
          <p:cNvSpPr txBox="1">
            <a:spLocks/>
          </p:cNvSpPr>
          <p:nvPr/>
        </p:nvSpPr>
        <p:spPr>
          <a:xfrm>
            <a:off x="336809" y="4126435"/>
            <a:ext cx="6141058" cy="401674"/>
          </a:xfrm>
          <a:prstGeom prst="rect">
            <a:avLst/>
          </a:prstGeom>
        </p:spPr>
        <p:txBody>
          <a:bodyPr vert="horz" wrap="square" lIns="91440" tIns="45720" rIns="91440" bIns="45720" rtlCol="0" anchor="ctr">
            <a:noAutofit/>
          </a:bodyPr>
          <a:lstStyle>
            <a:defPPr>
              <a:defRPr lang="en-US"/>
            </a:defPPr>
            <a:lvl1pPr marL="0" algn="r" defTabSz="342900" rtl="0" eaLnBrk="1" latinLnBrk="0" hangingPunct="1">
              <a:defRPr sz="700" kern="1200">
                <a:solidFill>
                  <a:schemeClr val="tx1">
                    <a:lumMod val="50000"/>
                    <a:lumOff val="50000"/>
                  </a:schemeClr>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marL="171450" indent="-171450" algn="l">
              <a:buFont typeface="Arial" panose="020B0604020202020204" pitchFamily="34" charset="0"/>
              <a:buChar char="•"/>
            </a:pPr>
            <a:r>
              <a:rPr lang="en-US" sz="900" i="1" dirty="0"/>
              <a:t>The percentage represents productivity gains in sprint velocity for 10 person core POD.</a:t>
            </a:r>
          </a:p>
          <a:p>
            <a:pPr marL="171450" indent="-171450" algn="l">
              <a:buFont typeface="Arial" panose="020B0604020202020204" pitchFamily="34" charset="0"/>
              <a:buChar char="•"/>
            </a:pPr>
            <a:r>
              <a:rPr lang="en-US" sz="900" i="1" dirty="0"/>
              <a:t>This are representative numbers.</a:t>
            </a:r>
          </a:p>
          <a:p>
            <a:pPr marL="171450" indent="-171450" algn="l">
              <a:buFont typeface="Arial" panose="020B0604020202020204" pitchFamily="34" charset="0"/>
              <a:buChar char="•"/>
            </a:pPr>
            <a:r>
              <a:rPr lang="en-US" sz="900" i="1" dirty="0"/>
              <a:t>They will be confirmed before engagement start and will be validated during transition phase </a:t>
            </a:r>
          </a:p>
        </p:txBody>
      </p:sp>
    </p:spTree>
    <p:extLst>
      <p:ext uri="{BB962C8B-B14F-4D97-AF65-F5344CB8AC3E}">
        <p14:creationId xmlns:p14="http://schemas.microsoft.com/office/powerpoint/2010/main" val="331970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7679" y="298153"/>
            <a:ext cx="6228050" cy="757130"/>
          </a:xfrm>
        </p:spPr>
        <p:txBody>
          <a:bodyPr/>
          <a:lstStyle/>
          <a:p>
            <a:r>
              <a:rPr lang="en-US" sz="2400" dirty="0">
                <a:latin typeface="Arial" panose="020B0604020202020204" pitchFamily="34" charset="0"/>
                <a:cs typeface="Arial" panose="020B0604020202020204" pitchFamily="34" charset="0"/>
              </a:rPr>
              <a:t>And take things to the next level with </a:t>
            </a:r>
            <a:r>
              <a:rPr lang="en-US" sz="2400" dirty="0">
                <a:solidFill>
                  <a:srgbClr val="012C58"/>
                </a:solidFill>
                <a:latin typeface="Arial" panose="020B0604020202020204" pitchFamily="34" charset="0"/>
                <a:cs typeface="Arial" panose="020B0604020202020204" pitchFamily="34" charset="0"/>
              </a:rPr>
              <a:t>thought leadership &amp; innovation</a:t>
            </a:r>
          </a:p>
        </p:txBody>
      </p:sp>
      <p:sp>
        <p:nvSpPr>
          <p:cNvPr id="7" name="Slide Number Placeholder 6">
            <a:extLst>
              <a:ext uri="{FF2B5EF4-FFF2-40B4-BE49-F238E27FC236}">
                <a16:creationId xmlns:a16="http://schemas.microsoft.com/office/drawing/2014/main" id="{2441DDF2-C977-CD4A-A307-3B0A2BC06756}"/>
              </a:ext>
            </a:extLst>
          </p:cNvPr>
          <p:cNvSpPr>
            <a:spLocks noGrp="1"/>
          </p:cNvSpPr>
          <p:nvPr>
            <p:ph type="sldNum" sz="quarter" idx="13"/>
          </p:nvPr>
        </p:nvSpPr>
        <p:spPr>
          <a:xfrm>
            <a:off x="8758907" y="4810564"/>
            <a:ext cx="234359" cy="20005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DEE2954-54E9-4846-B9AA-9D6731F553AF}" type="slidenum">
              <a:rPr kumimoji="0" lang="en-US" b="0" i="0" u="none" strike="noStrike" kern="1200" cap="none" spc="0" normalizeH="0" baseline="0" noProof="0" dirty="0" smtClean="0">
                <a:ln>
                  <a:noFill/>
                </a:ln>
                <a:solidFill>
                  <a:srgbClr val="FFFFFF">
                    <a:lumMod val="65000"/>
                  </a:srgbClr>
                </a:solidFill>
                <a:effectLst/>
                <a:uLnTx/>
                <a:uFillTx/>
                <a:latin typeface="Arial" panose="020B0604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17</a:t>
            </a:fld>
            <a:endParaRPr kumimoji="0" lang="en-US" b="0" i="0" u="none" strike="noStrike" kern="1200" cap="none" spc="0" normalizeH="0" baseline="0" noProof="0">
              <a:ln>
                <a:noFill/>
              </a:ln>
              <a:solidFill>
                <a:srgbClr val="FFFFFF">
                  <a:lumMod val="65000"/>
                </a:srgbClr>
              </a:solidFill>
              <a:effectLst/>
              <a:uLnTx/>
              <a:uFillTx/>
              <a:latin typeface="Arial" panose="020B0604020202020204"/>
              <a:ea typeface="+mn-ea"/>
              <a:cs typeface="+mn-cs"/>
            </a:endParaRPr>
          </a:p>
        </p:txBody>
      </p:sp>
      <p:sp>
        <p:nvSpPr>
          <p:cNvPr id="2" name="Footer Placeholder 1">
            <a:extLst>
              <a:ext uri="{FF2B5EF4-FFF2-40B4-BE49-F238E27FC236}">
                <a16:creationId xmlns:a16="http://schemas.microsoft.com/office/drawing/2014/main" id="{E2FA71C7-9D41-F245-B6EC-10AA002EAC1A}"/>
              </a:ext>
            </a:extLst>
          </p:cNvPr>
          <p:cNvSpPr>
            <a:spLocks noGrp="1"/>
          </p:cNvSpPr>
          <p:nvPr>
            <p:ph type="ftr" sz="quarter" idx="12"/>
          </p:nvPr>
        </p:nvSpPr>
        <p:spPr/>
        <p:txBody>
          <a:bodyPr/>
          <a:lstStyle/>
          <a:p>
            <a:r>
              <a:rPr lang="en-US"/>
              <a:t>© 2020</a:t>
            </a:r>
          </a:p>
        </p:txBody>
      </p:sp>
      <p:sp>
        <p:nvSpPr>
          <p:cNvPr id="117" name="Text Placeholder 5">
            <a:extLst>
              <a:ext uri="{FF2B5EF4-FFF2-40B4-BE49-F238E27FC236}">
                <a16:creationId xmlns:a16="http://schemas.microsoft.com/office/drawing/2014/main" id="{265F04FE-DEB6-4C4F-AA54-23CC39E21814}"/>
              </a:ext>
            </a:extLst>
          </p:cNvPr>
          <p:cNvSpPr txBox="1">
            <a:spLocks/>
          </p:cNvSpPr>
          <p:nvPr/>
        </p:nvSpPr>
        <p:spPr>
          <a:xfrm>
            <a:off x="388174" y="1227345"/>
            <a:ext cx="3166798" cy="2462213"/>
          </a:xfrm>
          <a:prstGeom prst="rect">
            <a:avLst/>
          </a:prstGeom>
        </p:spPr>
        <p:txBody>
          <a:bodyPr vert="horz" wrap="square" lIns="91440" tIns="45720" rIns="91440" bIns="45720" rtlCol="0" anchor="ctr">
            <a:spAutoFit/>
          </a:bodyPr>
          <a:lstStyle>
            <a:defPPr>
              <a:defRPr lang="en-US"/>
            </a:defPPr>
            <a:lvl1pPr marL="0" algn="r" defTabSz="342900" rtl="0" eaLnBrk="1" latinLnBrk="0" hangingPunct="1">
              <a:defRPr sz="700" kern="1200">
                <a:solidFill>
                  <a:schemeClr val="tx1">
                    <a:lumMod val="50000"/>
                    <a:lumOff val="50000"/>
                  </a:schemeClr>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algn="l"/>
            <a:r>
              <a:rPr lang="en-US" sz="1200" dirty="0">
                <a:solidFill>
                  <a:schemeClr val="tx1"/>
                </a:solidFill>
              </a:rPr>
              <a:t>Leveraging our managed innovation framework, we’ll bring in SMEs from Cognizant to work with HGV’s stakeholders &amp; delivery team to create innovations that can improve the customer experience:</a:t>
            </a:r>
          </a:p>
          <a:p>
            <a:pPr marL="514350" lvl="1" indent="-171450">
              <a:buFont typeface="Arial" panose="020B0604020202020204" pitchFamily="34" charset="0"/>
              <a:buChar char="•"/>
            </a:pPr>
            <a:endParaRPr lang="en-US" sz="1000" dirty="0"/>
          </a:p>
          <a:p>
            <a:pPr marL="514350" lvl="1" indent="-171450">
              <a:buFont typeface="Arial" panose="020B0604020202020204" pitchFamily="34" charset="0"/>
              <a:buChar char="•"/>
            </a:pPr>
            <a:r>
              <a:rPr lang="en-US" sz="1200" dirty="0"/>
              <a:t>Leverage our Hospitality practice including our experience in other leading time sharing brands </a:t>
            </a:r>
          </a:p>
          <a:p>
            <a:pPr lvl="1"/>
            <a:endParaRPr lang="en-US" sz="1200" dirty="0"/>
          </a:p>
          <a:p>
            <a:pPr marL="514350" lvl="1" indent="-171450">
              <a:buFont typeface="Arial" panose="020B0604020202020204" pitchFamily="34" charset="0"/>
              <a:buChar char="•"/>
            </a:pPr>
            <a:r>
              <a:rPr lang="en-US" sz="1200" dirty="0"/>
              <a:t>Continuously explore  our accelerators and offerings for fitment to add value to HGV’s business </a:t>
            </a:r>
          </a:p>
        </p:txBody>
      </p:sp>
      <p:cxnSp>
        <p:nvCxnSpPr>
          <p:cNvPr id="118" name="Straight Connector 117">
            <a:extLst>
              <a:ext uri="{FF2B5EF4-FFF2-40B4-BE49-F238E27FC236}">
                <a16:creationId xmlns:a16="http://schemas.microsoft.com/office/drawing/2014/main" id="{3FC3E238-7EE9-4849-A68C-581C365693A1}"/>
              </a:ext>
            </a:extLst>
          </p:cNvPr>
          <p:cNvCxnSpPr/>
          <p:nvPr/>
        </p:nvCxnSpPr>
        <p:spPr>
          <a:xfrm>
            <a:off x="459745" y="1155538"/>
            <a:ext cx="731520" cy="0"/>
          </a:xfrm>
          <a:prstGeom prst="line">
            <a:avLst/>
          </a:prstGeom>
          <a:ln w="76200">
            <a:solidFill>
              <a:srgbClr val="A2172A"/>
            </a:solidFill>
          </a:ln>
        </p:spPr>
        <p:style>
          <a:lnRef idx="1">
            <a:schemeClr val="accent1"/>
          </a:lnRef>
          <a:fillRef idx="0">
            <a:schemeClr val="accent1"/>
          </a:fillRef>
          <a:effectRef idx="0">
            <a:schemeClr val="accent1"/>
          </a:effectRef>
          <a:fontRef idx="minor">
            <a:schemeClr val="tx1"/>
          </a:fontRef>
        </p:style>
      </p:cxnSp>
      <p:sp>
        <p:nvSpPr>
          <p:cNvPr id="4" name="Terminator 3">
            <a:extLst>
              <a:ext uri="{FF2B5EF4-FFF2-40B4-BE49-F238E27FC236}">
                <a16:creationId xmlns:a16="http://schemas.microsoft.com/office/drawing/2014/main" id="{356B73E8-DE3E-F746-98E8-CEE8D7C3D88D}"/>
              </a:ext>
            </a:extLst>
          </p:cNvPr>
          <p:cNvSpPr/>
          <p:nvPr/>
        </p:nvSpPr>
        <p:spPr>
          <a:xfrm>
            <a:off x="5049078" y="1502797"/>
            <a:ext cx="1137037" cy="365760"/>
          </a:xfrm>
          <a:prstGeom prst="flowChartTerminator">
            <a:avLst/>
          </a:prstGeom>
          <a:solidFill>
            <a:schemeClr val="tx2">
              <a:lumMod val="20000"/>
              <a:lumOff val="8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Hospitality</a:t>
            </a:r>
          </a:p>
          <a:p>
            <a:pPr algn="ctr"/>
            <a:r>
              <a:rPr lang="en-US" sz="1100" dirty="0">
                <a:solidFill>
                  <a:schemeClr val="tx1"/>
                </a:solidFill>
              </a:rPr>
              <a:t>Industry</a:t>
            </a:r>
          </a:p>
        </p:txBody>
      </p:sp>
      <p:sp>
        <p:nvSpPr>
          <p:cNvPr id="11" name="Terminator 10">
            <a:extLst>
              <a:ext uri="{FF2B5EF4-FFF2-40B4-BE49-F238E27FC236}">
                <a16:creationId xmlns:a16="http://schemas.microsoft.com/office/drawing/2014/main" id="{03560FA5-8582-084C-A31D-7C0991048840}"/>
              </a:ext>
            </a:extLst>
          </p:cNvPr>
          <p:cNvSpPr/>
          <p:nvPr/>
        </p:nvSpPr>
        <p:spPr>
          <a:xfrm>
            <a:off x="6994780" y="1453720"/>
            <a:ext cx="1137037" cy="365760"/>
          </a:xfrm>
          <a:prstGeom prst="flowChartTerminator">
            <a:avLst/>
          </a:prstGeom>
          <a:solidFill>
            <a:schemeClr val="tx2">
              <a:lumMod val="20000"/>
              <a:lumOff val="8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IT</a:t>
            </a:r>
          </a:p>
          <a:p>
            <a:pPr algn="ctr"/>
            <a:r>
              <a:rPr lang="en-US" sz="1100" dirty="0">
                <a:solidFill>
                  <a:schemeClr val="tx1"/>
                </a:solidFill>
              </a:rPr>
              <a:t>Industry</a:t>
            </a:r>
          </a:p>
        </p:txBody>
      </p:sp>
      <p:sp>
        <p:nvSpPr>
          <p:cNvPr id="6" name="Terminator 5">
            <a:extLst>
              <a:ext uri="{FF2B5EF4-FFF2-40B4-BE49-F238E27FC236}">
                <a16:creationId xmlns:a16="http://schemas.microsoft.com/office/drawing/2014/main" id="{EF0855D9-7169-FE4F-B0B2-1ED49EE2B2AC}"/>
              </a:ext>
            </a:extLst>
          </p:cNvPr>
          <p:cNvSpPr/>
          <p:nvPr/>
        </p:nvSpPr>
        <p:spPr>
          <a:xfrm>
            <a:off x="5843025" y="2217917"/>
            <a:ext cx="1494845" cy="707666"/>
          </a:xfrm>
          <a:prstGeom prst="flowChartTerminator">
            <a:avLst/>
          </a:prstGeom>
          <a:solidFill>
            <a:schemeClr val="tx2">
              <a:lumMod val="60000"/>
              <a:lumOff val="4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Cognizant hospitality</a:t>
            </a:r>
          </a:p>
          <a:p>
            <a:pPr algn="ctr"/>
            <a:r>
              <a:rPr lang="en-US" sz="1200" dirty="0">
                <a:solidFill>
                  <a:sysClr val="windowText" lastClr="000000"/>
                </a:solidFill>
              </a:rPr>
              <a:t>Practice</a:t>
            </a:r>
          </a:p>
        </p:txBody>
      </p:sp>
      <p:cxnSp>
        <p:nvCxnSpPr>
          <p:cNvPr id="9" name="Elbow Connector 8">
            <a:extLst>
              <a:ext uri="{FF2B5EF4-FFF2-40B4-BE49-F238E27FC236}">
                <a16:creationId xmlns:a16="http://schemas.microsoft.com/office/drawing/2014/main" id="{18B50314-D292-3B4A-A981-4DFBD1D87A23}"/>
              </a:ext>
            </a:extLst>
          </p:cNvPr>
          <p:cNvCxnSpPr>
            <a:stCxn id="4" idx="2"/>
            <a:endCxn id="6" idx="1"/>
          </p:cNvCxnSpPr>
          <p:nvPr/>
        </p:nvCxnSpPr>
        <p:spPr>
          <a:xfrm rot="16200000" flipH="1">
            <a:off x="5378715" y="2107439"/>
            <a:ext cx="703193" cy="225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90E58192-8968-E048-8235-98B25AE65BCA}"/>
              </a:ext>
            </a:extLst>
          </p:cNvPr>
          <p:cNvCxnSpPr>
            <a:cxnSpLocks/>
            <a:stCxn id="11" idx="2"/>
          </p:cNvCxnSpPr>
          <p:nvPr/>
        </p:nvCxnSpPr>
        <p:spPr>
          <a:xfrm rot="5400000">
            <a:off x="7075695" y="2081660"/>
            <a:ext cx="749785" cy="225425"/>
          </a:xfrm>
          <a:prstGeom prst="bentConnector3">
            <a:avLst>
              <a:gd name="adj1" fmla="val 9984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F2C84D2-49EA-0447-8D31-8C4086339275}"/>
              </a:ext>
            </a:extLst>
          </p:cNvPr>
          <p:cNvSpPr txBox="1"/>
          <p:nvPr/>
        </p:nvSpPr>
        <p:spPr>
          <a:xfrm>
            <a:off x="4608587" y="1939871"/>
            <a:ext cx="1137036" cy="103366"/>
          </a:xfrm>
          <a:prstGeom prst="rect">
            <a:avLst/>
          </a:prstGeom>
          <a:ln w="6350">
            <a:noFill/>
          </a:ln>
        </p:spPr>
        <p:txBody>
          <a:bodyPr vert="horz" wrap="square" lIns="0" tIns="27432" rIns="0" bIns="0" rtlCol="0" anchor="ctr">
            <a:noAutofit/>
          </a:bodyPr>
          <a:lstStyle/>
          <a:p>
            <a:pPr marL="0" indent="0" algn="ctr">
              <a:spcBef>
                <a:spcPts val="150"/>
              </a:spcBef>
              <a:spcAft>
                <a:spcPts val="150"/>
              </a:spcAft>
              <a:buNone/>
            </a:pPr>
            <a:r>
              <a:rPr lang="en-US" sz="600" b="1" spc="100" dirty="0">
                <a:solidFill>
                  <a:srgbClr val="F95547"/>
                </a:solidFill>
                <a:latin typeface="Avenir Next Demi Bold" charset="0"/>
                <a:ea typeface="Avenir Next Demi Bold" charset="0"/>
                <a:cs typeface="Avenir Next Demi Bold" charset="0"/>
              </a:rPr>
              <a:t>Industry Trends</a:t>
            </a:r>
          </a:p>
        </p:txBody>
      </p:sp>
      <p:sp>
        <p:nvSpPr>
          <p:cNvPr id="18" name="TextBox 17">
            <a:extLst>
              <a:ext uri="{FF2B5EF4-FFF2-40B4-BE49-F238E27FC236}">
                <a16:creationId xmlns:a16="http://schemas.microsoft.com/office/drawing/2014/main" id="{2B08E2D5-7C67-434D-ABCD-1889C1F06241}"/>
              </a:ext>
            </a:extLst>
          </p:cNvPr>
          <p:cNvSpPr txBox="1"/>
          <p:nvPr/>
        </p:nvSpPr>
        <p:spPr>
          <a:xfrm>
            <a:off x="7578024" y="1939871"/>
            <a:ext cx="1137036" cy="103366"/>
          </a:xfrm>
          <a:prstGeom prst="rect">
            <a:avLst/>
          </a:prstGeom>
          <a:ln w="6350">
            <a:noFill/>
          </a:ln>
        </p:spPr>
        <p:txBody>
          <a:bodyPr vert="horz" wrap="square" lIns="0" tIns="27432" rIns="0" bIns="0" rtlCol="0" anchor="ctr">
            <a:noAutofit/>
          </a:bodyPr>
          <a:lstStyle/>
          <a:p>
            <a:pPr marL="0" indent="0" algn="ctr">
              <a:spcBef>
                <a:spcPts val="150"/>
              </a:spcBef>
              <a:spcAft>
                <a:spcPts val="150"/>
              </a:spcAft>
              <a:buNone/>
            </a:pPr>
            <a:r>
              <a:rPr lang="en-US" sz="600" b="1" spc="100" dirty="0">
                <a:solidFill>
                  <a:srgbClr val="F95547"/>
                </a:solidFill>
                <a:latin typeface="Avenir Next Demi Bold" charset="0"/>
                <a:ea typeface="Avenir Next Demi Bold" charset="0"/>
                <a:cs typeface="Avenir Next Demi Bold" charset="0"/>
              </a:rPr>
              <a:t>Industry Best Practices</a:t>
            </a:r>
          </a:p>
        </p:txBody>
      </p:sp>
      <p:sp>
        <p:nvSpPr>
          <p:cNvPr id="16" name="Oval 15">
            <a:extLst>
              <a:ext uri="{FF2B5EF4-FFF2-40B4-BE49-F238E27FC236}">
                <a16:creationId xmlns:a16="http://schemas.microsoft.com/office/drawing/2014/main" id="{9768D005-D5FF-EE4F-B88C-2A83EE5254AD}"/>
              </a:ext>
            </a:extLst>
          </p:cNvPr>
          <p:cNvSpPr/>
          <p:nvPr/>
        </p:nvSpPr>
        <p:spPr>
          <a:xfrm>
            <a:off x="4198289" y="2277821"/>
            <a:ext cx="850789" cy="838593"/>
          </a:xfrm>
          <a:prstGeom prst="ellipse">
            <a:avLst/>
          </a:prstGeom>
          <a:solidFill>
            <a:srgbClr val="A7002E"/>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a:p>
            <a:pPr algn="ctr"/>
            <a:endParaRPr lang="en-US" sz="700" dirty="0"/>
          </a:p>
          <a:p>
            <a:pPr algn="ctr"/>
            <a:endParaRPr lang="en-US" sz="700" dirty="0"/>
          </a:p>
          <a:p>
            <a:pPr algn="ctr"/>
            <a:endParaRPr lang="en-US" sz="700" dirty="0"/>
          </a:p>
          <a:p>
            <a:pPr algn="ctr"/>
            <a:endParaRPr lang="en-US" sz="700" dirty="0"/>
          </a:p>
          <a:p>
            <a:pPr algn="ctr"/>
            <a:r>
              <a:rPr lang="en-US" sz="700" dirty="0"/>
              <a:t>HGV IT &amp; Business</a:t>
            </a:r>
          </a:p>
        </p:txBody>
      </p:sp>
      <p:pic>
        <p:nvPicPr>
          <p:cNvPr id="19" name="Picture 18">
            <a:extLst>
              <a:ext uri="{FF2B5EF4-FFF2-40B4-BE49-F238E27FC236}">
                <a16:creationId xmlns:a16="http://schemas.microsoft.com/office/drawing/2014/main" id="{97F61C3F-C0C3-274D-8321-76281681E333}"/>
              </a:ext>
            </a:extLst>
          </p:cNvPr>
          <p:cNvPicPr>
            <a:picLocks noChangeAspect="1"/>
          </p:cNvPicPr>
          <p:nvPr/>
        </p:nvPicPr>
        <p:blipFill>
          <a:blip r:embed="rId3"/>
          <a:stretch>
            <a:fillRect/>
          </a:stretch>
        </p:blipFill>
        <p:spPr>
          <a:xfrm>
            <a:off x="5930488" y="2992445"/>
            <a:ext cx="1319917" cy="1253552"/>
          </a:xfrm>
          <a:prstGeom prst="rect">
            <a:avLst/>
          </a:prstGeom>
        </p:spPr>
      </p:pic>
      <p:cxnSp>
        <p:nvCxnSpPr>
          <p:cNvPr id="22" name="Elbow Connector 21">
            <a:extLst>
              <a:ext uri="{FF2B5EF4-FFF2-40B4-BE49-F238E27FC236}">
                <a16:creationId xmlns:a16="http://schemas.microsoft.com/office/drawing/2014/main" id="{8C456557-1FC0-C64C-92D0-DFBE08CE2E25}"/>
              </a:ext>
            </a:extLst>
          </p:cNvPr>
          <p:cNvCxnSpPr>
            <a:cxnSpLocks/>
          </p:cNvCxnSpPr>
          <p:nvPr/>
        </p:nvCxnSpPr>
        <p:spPr>
          <a:xfrm rot="10800000" flipV="1">
            <a:off x="5120643" y="2753145"/>
            <a:ext cx="662557"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096354-E59B-A245-8709-353367E9A0D1}"/>
              </a:ext>
            </a:extLst>
          </p:cNvPr>
          <p:cNvSpPr txBox="1"/>
          <p:nvPr/>
        </p:nvSpPr>
        <p:spPr>
          <a:xfrm>
            <a:off x="4922139" y="2824459"/>
            <a:ext cx="1137036" cy="103366"/>
          </a:xfrm>
          <a:prstGeom prst="rect">
            <a:avLst/>
          </a:prstGeom>
          <a:ln w="6350">
            <a:noFill/>
          </a:ln>
        </p:spPr>
        <p:txBody>
          <a:bodyPr vert="horz" wrap="square" lIns="0" tIns="27432" rIns="0" bIns="0" rtlCol="0" anchor="ctr">
            <a:noAutofit/>
          </a:bodyPr>
          <a:lstStyle/>
          <a:p>
            <a:pPr marL="0" indent="0" algn="ctr">
              <a:spcBef>
                <a:spcPts val="150"/>
              </a:spcBef>
              <a:spcAft>
                <a:spcPts val="150"/>
              </a:spcAft>
              <a:buNone/>
            </a:pPr>
            <a:r>
              <a:rPr lang="en-US" sz="600" b="1" spc="100" dirty="0">
                <a:solidFill>
                  <a:srgbClr val="F95547"/>
                </a:solidFill>
                <a:latin typeface="Avenir Next Demi Bold" charset="0"/>
                <a:ea typeface="Avenir Next Demi Bold" charset="0"/>
                <a:cs typeface="Avenir Next Demi Bold" charset="0"/>
              </a:rPr>
              <a:t>Industry </a:t>
            </a:r>
          </a:p>
          <a:p>
            <a:pPr marL="0" indent="0" algn="ctr">
              <a:spcBef>
                <a:spcPts val="150"/>
              </a:spcBef>
              <a:spcAft>
                <a:spcPts val="150"/>
              </a:spcAft>
              <a:buNone/>
            </a:pPr>
            <a:r>
              <a:rPr lang="en-US" sz="600" b="1" spc="100" dirty="0">
                <a:solidFill>
                  <a:srgbClr val="F95547"/>
                </a:solidFill>
                <a:latin typeface="Avenir Next Demi Bold" charset="0"/>
                <a:ea typeface="Avenir Next Demi Bold" charset="0"/>
                <a:cs typeface="Avenir Next Demi Bold" charset="0"/>
              </a:rPr>
              <a:t>Proposals</a:t>
            </a:r>
          </a:p>
        </p:txBody>
      </p:sp>
      <p:pic>
        <p:nvPicPr>
          <p:cNvPr id="1028" name="Picture 4" descr="Stats Business Bar Chart Increase Icons - Download Free Vector Icons | Noun  Project">
            <a:extLst>
              <a:ext uri="{FF2B5EF4-FFF2-40B4-BE49-F238E27FC236}">
                <a16:creationId xmlns:a16="http://schemas.microsoft.com/office/drawing/2014/main" id="{9E3D64D0-C772-E248-A5A1-A7ABCEED0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679" y="2458452"/>
            <a:ext cx="366007" cy="366007"/>
          </a:xfrm>
          <a:prstGeom prst="rect">
            <a:avLst/>
          </a:prstGeom>
          <a:noFill/>
          <a:extLst>
            <a:ext uri="{909E8E84-426E-40DD-AFC4-6F175D3DCCD1}">
              <a14:hiddenFill xmlns:a14="http://schemas.microsoft.com/office/drawing/2010/main">
                <a:solidFill>
                  <a:srgbClr val="FFFFFF"/>
                </a:solidFill>
              </a14:hiddenFill>
            </a:ext>
          </a:extLst>
        </p:spPr>
      </p:pic>
      <p:sp>
        <p:nvSpPr>
          <p:cNvPr id="30" name="Terminator 29">
            <a:extLst>
              <a:ext uri="{FF2B5EF4-FFF2-40B4-BE49-F238E27FC236}">
                <a16:creationId xmlns:a16="http://schemas.microsoft.com/office/drawing/2014/main" id="{5C5D9ECD-AB11-AC4C-A640-35DF6812A0AE}"/>
              </a:ext>
            </a:extLst>
          </p:cNvPr>
          <p:cNvSpPr/>
          <p:nvPr/>
        </p:nvSpPr>
        <p:spPr>
          <a:xfrm>
            <a:off x="5865694" y="4367649"/>
            <a:ext cx="1494845" cy="365761"/>
          </a:xfrm>
          <a:prstGeom prst="flowChartTerminator">
            <a:avLst/>
          </a:prstGeom>
          <a:solidFill>
            <a:schemeClr val="tx2">
              <a:lumMod val="60000"/>
              <a:lumOff val="4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Cognizant </a:t>
            </a:r>
          </a:p>
          <a:p>
            <a:pPr algn="ctr"/>
            <a:r>
              <a:rPr lang="en-US" sz="1200" dirty="0">
                <a:solidFill>
                  <a:sysClr val="windowText" lastClr="000000"/>
                </a:solidFill>
              </a:rPr>
              <a:t>Delivery Team</a:t>
            </a:r>
          </a:p>
        </p:txBody>
      </p:sp>
      <p:sp>
        <p:nvSpPr>
          <p:cNvPr id="31" name="TextBox 30">
            <a:extLst>
              <a:ext uri="{FF2B5EF4-FFF2-40B4-BE49-F238E27FC236}">
                <a16:creationId xmlns:a16="http://schemas.microsoft.com/office/drawing/2014/main" id="{006C4027-FF16-3C49-BABC-920DD4282D1F}"/>
              </a:ext>
            </a:extLst>
          </p:cNvPr>
          <p:cNvSpPr txBox="1"/>
          <p:nvPr/>
        </p:nvSpPr>
        <p:spPr>
          <a:xfrm>
            <a:off x="5607277" y="4245997"/>
            <a:ext cx="2450376" cy="119410"/>
          </a:xfrm>
          <a:prstGeom prst="rect">
            <a:avLst/>
          </a:prstGeom>
          <a:ln w="6350">
            <a:noFill/>
          </a:ln>
        </p:spPr>
        <p:txBody>
          <a:bodyPr vert="horz" wrap="square" lIns="0" tIns="27432" rIns="0" bIns="0" rtlCol="0" anchor="ctr">
            <a:noAutofit/>
          </a:bodyPr>
          <a:lstStyle/>
          <a:p>
            <a:pPr marL="0" indent="0" algn="ctr">
              <a:spcBef>
                <a:spcPts val="150"/>
              </a:spcBef>
              <a:spcAft>
                <a:spcPts val="150"/>
              </a:spcAft>
              <a:buNone/>
            </a:pPr>
            <a:r>
              <a:rPr lang="en-US" sz="600" b="1" spc="100" dirty="0">
                <a:solidFill>
                  <a:srgbClr val="F95547"/>
                </a:solidFill>
                <a:latin typeface="Avenir Next Demi Bold" charset="0"/>
                <a:ea typeface="Avenir Next Demi Bold" charset="0"/>
                <a:cs typeface="Avenir Next Demi Bold" charset="0"/>
              </a:rPr>
              <a:t>Transformational/ Continuous Improvement Ideas</a:t>
            </a:r>
          </a:p>
        </p:txBody>
      </p:sp>
      <p:cxnSp>
        <p:nvCxnSpPr>
          <p:cNvPr id="32" name="Elbow Connector 31">
            <a:extLst>
              <a:ext uri="{FF2B5EF4-FFF2-40B4-BE49-F238E27FC236}">
                <a16:creationId xmlns:a16="http://schemas.microsoft.com/office/drawing/2014/main" id="{03F39B93-8A4B-DC40-B63A-6A1DC5E921E2}"/>
              </a:ext>
            </a:extLst>
          </p:cNvPr>
          <p:cNvCxnSpPr>
            <a:cxnSpLocks/>
            <a:stCxn id="16" idx="4"/>
            <a:endCxn id="30" idx="1"/>
          </p:cNvCxnSpPr>
          <p:nvPr/>
        </p:nvCxnSpPr>
        <p:spPr>
          <a:xfrm rot="16200000" flipH="1">
            <a:off x="4527631" y="3212467"/>
            <a:ext cx="1434116" cy="1242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57752B8-8B91-0643-8B1A-87A6D94955EA}"/>
              </a:ext>
            </a:extLst>
          </p:cNvPr>
          <p:cNvSpPr txBox="1"/>
          <p:nvPr/>
        </p:nvSpPr>
        <p:spPr>
          <a:xfrm>
            <a:off x="4061929" y="3619221"/>
            <a:ext cx="496961" cy="266587"/>
          </a:xfrm>
          <a:prstGeom prst="rect">
            <a:avLst/>
          </a:prstGeom>
          <a:ln w="6350">
            <a:noFill/>
          </a:ln>
        </p:spPr>
        <p:txBody>
          <a:bodyPr vert="horz" wrap="square" lIns="0" tIns="27432" rIns="0" bIns="0" rtlCol="0" anchor="ctr">
            <a:noAutofit/>
          </a:bodyPr>
          <a:lstStyle/>
          <a:p>
            <a:pPr marL="0" indent="0" algn="ctr">
              <a:spcBef>
                <a:spcPts val="150"/>
              </a:spcBef>
              <a:spcAft>
                <a:spcPts val="150"/>
              </a:spcAft>
              <a:buNone/>
            </a:pPr>
            <a:r>
              <a:rPr lang="en-US" sz="600" b="1" spc="100" dirty="0">
                <a:solidFill>
                  <a:srgbClr val="F95547"/>
                </a:solidFill>
                <a:latin typeface="Avenir Next Demi Bold" charset="0"/>
                <a:ea typeface="Avenir Next Demi Bold" charset="0"/>
                <a:cs typeface="Avenir Next Demi Bold" charset="0"/>
              </a:rPr>
              <a:t>Approved</a:t>
            </a:r>
          </a:p>
          <a:p>
            <a:pPr marL="0" indent="0" algn="ctr">
              <a:spcBef>
                <a:spcPts val="150"/>
              </a:spcBef>
              <a:spcAft>
                <a:spcPts val="150"/>
              </a:spcAft>
              <a:buNone/>
            </a:pPr>
            <a:r>
              <a:rPr lang="en-US" sz="600" b="1" spc="100" dirty="0">
                <a:solidFill>
                  <a:srgbClr val="F95547"/>
                </a:solidFill>
                <a:latin typeface="Avenir Next Demi Bold" charset="0"/>
                <a:ea typeface="Avenir Next Demi Bold" charset="0"/>
                <a:cs typeface="Avenir Next Demi Bold" charset="0"/>
              </a:rPr>
              <a:t>Projects</a:t>
            </a:r>
          </a:p>
        </p:txBody>
      </p:sp>
      <p:sp>
        <p:nvSpPr>
          <p:cNvPr id="37" name="Terminator 36">
            <a:extLst>
              <a:ext uri="{FF2B5EF4-FFF2-40B4-BE49-F238E27FC236}">
                <a16:creationId xmlns:a16="http://schemas.microsoft.com/office/drawing/2014/main" id="{94CBFFDA-9622-894A-8135-59FDDCD93BCA}"/>
              </a:ext>
            </a:extLst>
          </p:cNvPr>
          <p:cNvSpPr/>
          <p:nvPr/>
        </p:nvSpPr>
        <p:spPr>
          <a:xfrm>
            <a:off x="4806686" y="3551503"/>
            <a:ext cx="1123803" cy="365761"/>
          </a:xfrm>
          <a:prstGeom prst="flowChartTerminator">
            <a:avLst/>
          </a:prstGeom>
          <a:solidFill>
            <a:srgbClr val="A7002E"/>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HGV</a:t>
            </a:r>
          </a:p>
          <a:p>
            <a:pPr algn="ctr"/>
            <a:r>
              <a:rPr lang="en-US" sz="800" dirty="0">
                <a:solidFill>
                  <a:schemeClr val="bg1"/>
                </a:solidFill>
              </a:rPr>
              <a:t>Innovation Champion</a:t>
            </a:r>
          </a:p>
        </p:txBody>
      </p:sp>
      <p:sp>
        <p:nvSpPr>
          <p:cNvPr id="38" name="Terminator 37">
            <a:extLst>
              <a:ext uri="{FF2B5EF4-FFF2-40B4-BE49-F238E27FC236}">
                <a16:creationId xmlns:a16="http://schemas.microsoft.com/office/drawing/2014/main" id="{6AEED3E1-2956-1940-B046-6054BE99AFF8}"/>
              </a:ext>
            </a:extLst>
          </p:cNvPr>
          <p:cNvSpPr/>
          <p:nvPr/>
        </p:nvSpPr>
        <p:spPr>
          <a:xfrm>
            <a:off x="7250405" y="3569633"/>
            <a:ext cx="1123803" cy="365761"/>
          </a:xfrm>
          <a:prstGeom prst="flowChartTerminator">
            <a:avLst/>
          </a:prstGeom>
          <a:solidFill>
            <a:schemeClr val="bg2"/>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Cognizant</a:t>
            </a:r>
          </a:p>
          <a:p>
            <a:pPr algn="ctr"/>
            <a:r>
              <a:rPr lang="en-US" sz="800" dirty="0">
                <a:solidFill>
                  <a:schemeClr val="tx1"/>
                </a:solidFill>
              </a:rPr>
              <a:t>Innovation Champion</a:t>
            </a:r>
          </a:p>
        </p:txBody>
      </p:sp>
    </p:spTree>
    <p:extLst>
      <p:ext uri="{BB962C8B-B14F-4D97-AF65-F5344CB8AC3E}">
        <p14:creationId xmlns:p14="http://schemas.microsoft.com/office/powerpoint/2010/main" val="344335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DAFD-DA81-0D41-B9A7-1EB0BDA7F25B}"/>
              </a:ext>
            </a:extLst>
          </p:cNvPr>
          <p:cNvSpPr>
            <a:spLocks noGrp="1"/>
          </p:cNvSpPr>
          <p:nvPr>
            <p:ph type="title"/>
          </p:nvPr>
        </p:nvSpPr>
        <p:spPr>
          <a:xfrm>
            <a:off x="966576" y="1806774"/>
            <a:ext cx="3772402" cy="369332"/>
          </a:xfrm>
        </p:spPr>
        <p:txBody>
          <a:bodyPr/>
          <a:lstStyle/>
          <a:p>
            <a:r>
              <a:rPr lang="en-US" dirty="0">
                <a:solidFill>
                  <a:schemeClr val="bg1"/>
                </a:solidFill>
              </a:rPr>
              <a:t>Commercials</a:t>
            </a:r>
          </a:p>
        </p:txBody>
      </p:sp>
      <p:sp>
        <p:nvSpPr>
          <p:cNvPr id="3" name="Slide Number Placeholder 2">
            <a:extLst>
              <a:ext uri="{FF2B5EF4-FFF2-40B4-BE49-F238E27FC236}">
                <a16:creationId xmlns:a16="http://schemas.microsoft.com/office/drawing/2014/main" id="{4E478F94-661A-D54C-8A2C-FA7F59A49558}"/>
              </a:ext>
            </a:extLst>
          </p:cNvPr>
          <p:cNvSpPr>
            <a:spLocks noGrp="1"/>
          </p:cNvSpPr>
          <p:nvPr>
            <p:ph type="sldNum" sz="quarter" idx="11"/>
          </p:nvPr>
        </p:nvSpPr>
        <p:spPr/>
        <p:txBody>
          <a:bodyPr/>
          <a:lstStyle/>
          <a:p>
            <a:fld id="{CDEE2954-54E9-4846-B9AA-9D6731F553AF}" type="slidenum">
              <a:rPr lang="en-US" dirty="0" smtClean="0"/>
              <a:pPr/>
              <a:t>18</a:t>
            </a:fld>
            <a:endParaRPr lang="en-US"/>
          </a:p>
        </p:txBody>
      </p:sp>
      <p:sp>
        <p:nvSpPr>
          <p:cNvPr id="4" name="Footer Placeholder 3">
            <a:extLst>
              <a:ext uri="{FF2B5EF4-FFF2-40B4-BE49-F238E27FC236}">
                <a16:creationId xmlns:a16="http://schemas.microsoft.com/office/drawing/2014/main" id="{C9F93A36-1B05-A94C-8F25-765AC564AFA6}"/>
              </a:ext>
            </a:extLst>
          </p:cNvPr>
          <p:cNvSpPr>
            <a:spLocks noGrp="1"/>
          </p:cNvSpPr>
          <p:nvPr>
            <p:ph type="ftr" sz="quarter" idx="3"/>
          </p:nvPr>
        </p:nvSpPr>
        <p:spPr/>
        <p:txBody>
          <a:bodyPr/>
          <a:lstStyle/>
          <a:p>
            <a:r>
              <a:rPr lang="en-US">
                <a:solidFill>
                  <a:schemeClr val="bg1"/>
                </a:solidFill>
              </a:rPr>
              <a:t>© 2020</a:t>
            </a:r>
          </a:p>
        </p:txBody>
      </p:sp>
    </p:spTree>
    <p:extLst>
      <p:ext uri="{BB962C8B-B14F-4D97-AF65-F5344CB8AC3E}">
        <p14:creationId xmlns:p14="http://schemas.microsoft.com/office/powerpoint/2010/main" val="27883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09EB-0295-5343-B3EC-BBC7ED393A3B}"/>
              </a:ext>
            </a:extLst>
          </p:cNvPr>
          <p:cNvSpPr>
            <a:spLocks noGrp="1"/>
          </p:cNvSpPr>
          <p:nvPr>
            <p:ph type="title"/>
          </p:nvPr>
        </p:nvSpPr>
        <p:spPr>
          <a:xfrm>
            <a:off x="34537" y="88383"/>
            <a:ext cx="8503427" cy="369332"/>
          </a:xfrm>
        </p:spPr>
        <p:txBody>
          <a:bodyPr/>
          <a:lstStyle/>
          <a:p>
            <a:r>
              <a:rPr lang="en-US" dirty="0"/>
              <a:t>Our resources rate card for this engagement</a:t>
            </a:r>
          </a:p>
        </p:txBody>
      </p:sp>
      <p:sp>
        <p:nvSpPr>
          <p:cNvPr id="3" name="Footer Placeholder 2">
            <a:extLst>
              <a:ext uri="{FF2B5EF4-FFF2-40B4-BE49-F238E27FC236}">
                <a16:creationId xmlns:a16="http://schemas.microsoft.com/office/drawing/2014/main" id="{D6B3F4C8-FCB7-E54E-9780-B4EF208E486A}"/>
              </a:ext>
            </a:extLst>
          </p:cNvPr>
          <p:cNvSpPr>
            <a:spLocks noGrp="1"/>
          </p:cNvSpPr>
          <p:nvPr>
            <p:ph type="ftr" sz="quarter" idx="12"/>
          </p:nvPr>
        </p:nvSpPr>
        <p:spPr/>
        <p:txBody>
          <a:bodyPr/>
          <a:lstStyle/>
          <a:p>
            <a:r>
              <a:rPr lang="en-US"/>
              <a:t>© 2021</a:t>
            </a:r>
            <a:endParaRPr lang="en-US" dirty="0"/>
          </a:p>
        </p:txBody>
      </p:sp>
      <p:sp>
        <p:nvSpPr>
          <p:cNvPr id="4" name="Slide Number Placeholder 3">
            <a:extLst>
              <a:ext uri="{FF2B5EF4-FFF2-40B4-BE49-F238E27FC236}">
                <a16:creationId xmlns:a16="http://schemas.microsoft.com/office/drawing/2014/main" id="{CE78CE52-A1E6-C343-B1B5-4BB52529E121}"/>
              </a:ext>
            </a:extLst>
          </p:cNvPr>
          <p:cNvSpPr>
            <a:spLocks noGrp="1"/>
          </p:cNvSpPr>
          <p:nvPr>
            <p:ph type="sldNum" sz="quarter" idx="13"/>
          </p:nvPr>
        </p:nvSpPr>
        <p:spPr/>
        <p:txBody>
          <a:bodyPr/>
          <a:lstStyle/>
          <a:p>
            <a:fld id="{CDEE2954-54E9-4846-B9AA-9D6731F553AF}" type="slidenum">
              <a:rPr lang="en-US" smtClean="0"/>
              <a:pPr/>
              <a:t>19</a:t>
            </a:fld>
            <a:endParaRPr lang="en-US"/>
          </a:p>
        </p:txBody>
      </p:sp>
      <p:graphicFrame>
        <p:nvGraphicFramePr>
          <p:cNvPr id="5" name="Table 5">
            <a:extLst>
              <a:ext uri="{FF2B5EF4-FFF2-40B4-BE49-F238E27FC236}">
                <a16:creationId xmlns:a16="http://schemas.microsoft.com/office/drawing/2014/main" id="{F029D5DF-0206-1449-B855-B34C65FA0FEE}"/>
              </a:ext>
            </a:extLst>
          </p:cNvPr>
          <p:cNvGraphicFramePr>
            <a:graphicFrameLocks noGrp="1"/>
          </p:cNvGraphicFramePr>
          <p:nvPr>
            <p:extLst>
              <p:ext uri="{D42A27DB-BD31-4B8C-83A1-F6EECF244321}">
                <p14:modId xmlns:p14="http://schemas.microsoft.com/office/powerpoint/2010/main" val="2213522167"/>
              </p:ext>
            </p:extLst>
          </p:nvPr>
        </p:nvGraphicFramePr>
        <p:xfrm>
          <a:off x="131458" y="624324"/>
          <a:ext cx="8596991" cy="4378960"/>
        </p:xfrm>
        <a:graphic>
          <a:graphicData uri="http://schemas.openxmlformats.org/drawingml/2006/table">
            <a:tbl>
              <a:tblPr firstRow="1" bandRow="1">
                <a:tableStyleId>{5C22544A-7EE6-4342-B048-85BDC9FD1C3A}</a:tableStyleId>
              </a:tblPr>
              <a:tblGrid>
                <a:gridCol w="4628321">
                  <a:extLst>
                    <a:ext uri="{9D8B030D-6E8A-4147-A177-3AD203B41FA5}">
                      <a16:colId xmlns:a16="http://schemas.microsoft.com/office/drawing/2014/main" val="669901230"/>
                    </a:ext>
                  </a:extLst>
                </a:gridCol>
                <a:gridCol w="1322890">
                  <a:extLst>
                    <a:ext uri="{9D8B030D-6E8A-4147-A177-3AD203B41FA5}">
                      <a16:colId xmlns:a16="http://schemas.microsoft.com/office/drawing/2014/main" val="3549984314"/>
                    </a:ext>
                  </a:extLst>
                </a:gridCol>
                <a:gridCol w="1322890">
                  <a:extLst>
                    <a:ext uri="{9D8B030D-6E8A-4147-A177-3AD203B41FA5}">
                      <a16:colId xmlns:a16="http://schemas.microsoft.com/office/drawing/2014/main" val="3658206731"/>
                    </a:ext>
                  </a:extLst>
                </a:gridCol>
                <a:gridCol w="1322890">
                  <a:extLst>
                    <a:ext uri="{9D8B030D-6E8A-4147-A177-3AD203B41FA5}">
                      <a16:colId xmlns:a16="http://schemas.microsoft.com/office/drawing/2014/main" val="976267447"/>
                    </a:ext>
                  </a:extLst>
                </a:gridCol>
              </a:tblGrid>
              <a:tr h="370840">
                <a:tc>
                  <a:txBody>
                    <a:bodyPr/>
                    <a:lstStyle/>
                    <a:p>
                      <a:pPr algn="ctr"/>
                      <a:r>
                        <a:rPr lang="en-US" sz="1100" dirty="0"/>
                        <a:t>Resource</a:t>
                      </a:r>
                    </a:p>
                  </a:txBody>
                  <a:tcPr/>
                </a:tc>
                <a:tc>
                  <a:txBody>
                    <a:bodyPr/>
                    <a:lstStyle/>
                    <a:p>
                      <a:pPr algn="ctr"/>
                      <a:r>
                        <a:rPr lang="en-US" sz="1100" dirty="0"/>
                        <a:t>US</a:t>
                      </a:r>
                    </a:p>
                  </a:txBody>
                  <a:tcPr/>
                </a:tc>
                <a:tc>
                  <a:txBody>
                    <a:bodyPr/>
                    <a:lstStyle/>
                    <a:p>
                      <a:pPr algn="ctr"/>
                      <a:r>
                        <a:rPr lang="en-US" sz="1100" dirty="0"/>
                        <a:t>Nearshore</a:t>
                      </a:r>
                    </a:p>
                  </a:txBody>
                  <a:tcPr/>
                </a:tc>
                <a:tc>
                  <a:txBody>
                    <a:bodyPr/>
                    <a:lstStyle/>
                    <a:p>
                      <a:pPr algn="ctr"/>
                      <a:r>
                        <a:rPr lang="en-US" sz="1100" dirty="0"/>
                        <a:t>India</a:t>
                      </a:r>
                    </a:p>
                  </a:txBody>
                  <a:tcPr/>
                </a:tc>
                <a:extLst>
                  <a:ext uri="{0D108BD9-81ED-4DB2-BD59-A6C34878D82A}">
                    <a16:rowId xmlns:a16="http://schemas.microsoft.com/office/drawing/2014/main" val="2059683714"/>
                  </a:ext>
                </a:extLst>
              </a:tr>
              <a:tr h="370840">
                <a:tc>
                  <a:txBody>
                    <a:bodyPr/>
                    <a:lstStyle/>
                    <a:p>
                      <a:r>
                        <a:rPr lang="en-US" sz="1100" dirty="0"/>
                        <a:t>Delivery Lead</a:t>
                      </a:r>
                    </a:p>
                    <a:p>
                      <a:r>
                        <a:rPr lang="en-US" sz="900" dirty="0"/>
                        <a:t>Responsible for owning the POD delivery, technical guidance, architecture inputs etc. Sr. resource with 8-10 years of experience. Leverages past project experience in technology and domain to drive process improvements and innovation. </a:t>
                      </a:r>
                    </a:p>
                  </a:txBody>
                  <a:tcPr/>
                </a:tc>
                <a:tc>
                  <a:txBody>
                    <a:bodyPr/>
                    <a:lstStyle/>
                    <a:p>
                      <a:pPr algn="ctr"/>
                      <a:r>
                        <a:rPr lang="en-US" sz="1100" dirty="0"/>
                        <a:t>$100</a:t>
                      </a:r>
                    </a:p>
                  </a:txBody>
                  <a:tcPr/>
                </a:tc>
                <a:tc>
                  <a:txBody>
                    <a:bodyPr/>
                    <a:lstStyle/>
                    <a:p>
                      <a:pPr algn="ctr"/>
                      <a:r>
                        <a:rPr lang="en-US" sz="1100" dirty="0"/>
                        <a:t>$50</a:t>
                      </a:r>
                    </a:p>
                  </a:txBody>
                  <a:tcPr/>
                </a:tc>
                <a:tc>
                  <a:txBody>
                    <a:bodyPr/>
                    <a:lstStyle/>
                    <a:p>
                      <a:pPr algn="ctr"/>
                      <a:r>
                        <a:rPr lang="en-US" sz="1100" dirty="0"/>
                        <a:t> $35</a:t>
                      </a:r>
                    </a:p>
                  </a:txBody>
                  <a:tcPr/>
                </a:tc>
                <a:extLst>
                  <a:ext uri="{0D108BD9-81ED-4DB2-BD59-A6C34878D82A}">
                    <a16:rowId xmlns:a16="http://schemas.microsoft.com/office/drawing/2014/main" val="3151296521"/>
                  </a:ext>
                </a:extLst>
              </a:tr>
              <a:tr h="370840">
                <a:tc>
                  <a:txBody>
                    <a:bodyPr/>
                    <a:lstStyle/>
                    <a:p>
                      <a:r>
                        <a:rPr lang="en-US" sz="1100" dirty="0"/>
                        <a:t>Sr. UI Engineer (Angular) </a:t>
                      </a:r>
                    </a:p>
                    <a:p>
                      <a:r>
                        <a:rPr lang="en-US" sz="900" dirty="0"/>
                        <a:t>Responsible driving UI delivery and setting up standards. Also, contributes to the stories and epics. Senior resource with 6-8 years of experience. </a:t>
                      </a:r>
                    </a:p>
                  </a:txBody>
                  <a:tcPr/>
                </a:tc>
                <a:tc>
                  <a:txBody>
                    <a:bodyPr/>
                    <a:lstStyle/>
                    <a:p>
                      <a:pPr algn="ctr"/>
                      <a:r>
                        <a:rPr lang="en-US" sz="1100" dirty="0"/>
                        <a:t>$95</a:t>
                      </a:r>
                    </a:p>
                  </a:txBody>
                  <a:tcPr/>
                </a:tc>
                <a:tc>
                  <a:txBody>
                    <a:bodyPr/>
                    <a:lstStyle/>
                    <a:p>
                      <a:pPr algn="ctr"/>
                      <a:r>
                        <a:rPr lang="en-US" sz="1100" dirty="0"/>
                        <a:t>$45</a:t>
                      </a:r>
                    </a:p>
                  </a:txBody>
                  <a:tcPr/>
                </a:tc>
                <a:tc>
                  <a:txBody>
                    <a:bodyPr/>
                    <a:lstStyle/>
                    <a:p>
                      <a:pPr algn="ctr"/>
                      <a:r>
                        <a:rPr lang="en-US" sz="1100" dirty="0"/>
                        <a:t>$29</a:t>
                      </a:r>
                    </a:p>
                  </a:txBody>
                  <a:tcPr/>
                </a:tc>
                <a:extLst>
                  <a:ext uri="{0D108BD9-81ED-4DB2-BD59-A6C34878D82A}">
                    <a16:rowId xmlns:a16="http://schemas.microsoft.com/office/drawing/2014/main" val="2199968068"/>
                  </a:ext>
                </a:extLst>
              </a:tr>
              <a:tr h="370840">
                <a:tc>
                  <a:txBody>
                    <a:bodyPr/>
                    <a:lstStyle/>
                    <a:p>
                      <a:r>
                        <a:rPr lang="en-US" sz="1100" dirty="0"/>
                        <a:t>Sr. App Dev Engineer (.NET) </a:t>
                      </a:r>
                    </a:p>
                    <a:p>
                      <a:r>
                        <a:rPr lang="en-US" sz="900" dirty="0"/>
                        <a:t>Responsible driving backend delivery leveraging .NET experience Contributes to the stories and epics. Senior resource with 6-8 years of experience. Leverages past CI/CD DevOps experience for driving changes and continuous improvement.</a:t>
                      </a:r>
                    </a:p>
                  </a:txBody>
                  <a:tcPr/>
                </a:tc>
                <a:tc>
                  <a:txBody>
                    <a:bodyPr/>
                    <a:lstStyle/>
                    <a:p>
                      <a:pPr algn="ctr"/>
                      <a:r>
                        <a:rPr lang="en-US" sz="1100" dirty="0"/>
                        <a:t>$95</a:t>
                      </a:r>
                    </a:p>
                  </a:txBody>
                  <a:tcPr/>
                </a:tc>
                <a:tc>
                  <a:txBody>
                    <a:bodyPr/>
                    <a:lstStyle/>
                    <a:p>
                      <a:pPr algn="ctr"/>
                      <a:r>
                        <a:rPr lang="en-US" sz="1100" dirty="0"/>
                        <a:t>$45</a:t>
                      </a:r>
                    </a:p>
                  </a:txBody>
                  <a:tcPr/>
                </a:tc>
                <a:tc>
                  <a:txBody>
                    <a:bodyPr/>
                    <a:lstStyle/>
                    <a:p>
                      <a:pPr algn="ctr"/>
                      <a:r>
                        <a:rPr lang="en-US" sz="1100" dirty="0"/>
                        <a:t>$29</a:t>
                      </a:r>
                    </a:p>
                  </a:txBody>
                  <a:tcPr/>
                </a:tc>
                <a:extLst>
                  <a:ext uri="{0D108BD9-81ED-4DB2-BD59-A6C34878D82A}">
                    <a16:rowId xmlns:a16="http://schemas.microsoft.com/office/drawing/2014/main" val="1335648051"/>
                  </a:ext>
                </a:extLst>
              </a:tr>
              <a:tr h="370840">
                <a:tc>
                  <a:txBody>
                    <a:bodyPr/>
                    <a:lstStyle/>
                    <a:p>
                      <a:r>
                        <a:rPr lang="en-US" sz="1100" dirty="0"/>
                        <a:t>App Dev Engineer (.NET) </a:t>
                      </a:r>
                    </a:p>
                    <a:p>
                      <a:r>
                        <a:rPr lang="en-US" sz="900" dirty="0"/>
                        <a:t>Responsible delivering on backend application changes leveraging .NET experience Contributes to the stories and epics. Resource with 3-5 years of experience </a:t>
                      </a:r>
                    </a:p>
                  </a:txBody>
                  <a:tcPr/>
                </a:tc>
                <a:tc>
                  <a:txBody>
                    <a:bodyPr/>
                    <a:lstStyle/>
                    <a:p>
                      <a:pPr algn="ctr"/>
                      <a:r>
                        <a:rPr lang="en-US" sz="1100" dirty="0"/>
                        <a:t>$90</a:t>
                      </a:r>
                    </a:p>
                  </a:txBody>
                  <a:tcPr/>
                </a:tc>
                <a:tc>
                  <a:txBody>
                    <a:bodyPr/>
                    <a:lstStyle/>
                    <a:p>
                      <a:pPr algn="ctr"/>
                      <a:r>
                        <a:rPr lang="en-US" sz="1100" dirty="0"/>
                        <a:t>$40</a:t>
                      </a:r>
                    </a:p>
                  </a:txBody>
                  <a:tcPr/>
                </a:tc>
                <a:tc>
                  <a:txBody>
                    <a:bodyPr/>
                    <a:lstStyle/>
                    <a:p>
                      <a:pPr algn="ctr"/>
                      <a:r>
                        <a:rPr lang="en-US" sz="1100" dirty="0"/>
                        <a:t>$25</a:t>
                      </a:r>
                    </a:p>
                  </a:txBody>
                  <a:tcPr/>
                </a:tc>
                <a:extLst>
                  <a:ext uri="{0D108BD9-81ED-4DB2-BD59-A6C34878D82A}">
                    <a16:rowId xmlns:a16="http://schemas.microsoft.com/office/drawing/2014/main" val="2153917816"/>
                  </a:ext>
                </a:extLst>
              </a:tr>
              <a:tr h="370840">
                <a:tc>
                  <a:txBody>
                    <a:bodyPr/>
                    <a:lstStyle/>
                    <a:p>
                      <a:r>
                        <a:rPr lang="en-US" sz="1100" dirty="0"/>
                        <a:t>UI Engineer (Angular) </a:t>
                      </a:r>
                    </a:p>
                    <a:p>
                      <a:r>
                        <a:rPr lang="en-US" sz="900" dirty="0"/>
                        <a:t>Responsible delivering on frontend application changes. Contributes to the stories and epics. Resource with 5-7 years of experience </a:t>
                      </a:r>
                    </a:p>
                  </a:txBody>
                  <a:tcPr/>
                </a:tc>
                <a:tc>
                  <a:txBody>
                    <a:bodyPr/>
                    <a:lstStyle/>
                    <a:p>
                      <a:pPr algn="ctr"/>
                      <a:r>
                        <a:rPr lang="en-US" sz="1100" dirty="0"/>
                        <a:t>$90</a:t>
                      </a:r>
                    </a:p>
                  </a:txBody>
                  <a:tcPr/>
                </a:tc>
                <a:tc>
                  <a:txBody>
                    <a:bodyPr/>
                    <a:lstStyle/>
                    <a:p>
                      <a:pPr algn="ctr"/>
                      <a:r>
                        <a:rPr lang="en-US" sz="1100" dirty="0"/>
                        <a:t>$43</a:t>
                      </a:r>
                    </a:p>
                  </a:txBody>
                  <a:tcPr/>
                </a:tc>
                <a:tc>
                  <a:txBody>
                    <a:bodyPr/>
                    <a:lstStyle/>
                    <a:p>
                      <a:pPr algn="ctr"/>
                      <a:r>
                        <a:rPr lang="en-US" sz="1100" dirty="0"/>
                        <a:t>$27</a:t>
                      </a:r>
                    </a:p>
                  </a:txBody>
                  <a:tcPr/>
                </a:tc>
                <a:extLst>
                  <a:ext uri="{0D108BD9-81ED-4DB2-BD59-A6C34878D82A}">
                    <a16:rowId xmlns:a16="http://schemas.microsoft.com/office/drawing/2014/main" val="3902438838"/>
                  </a:ext>
                </a:extLst>
              </a:tr>
              <a:tr h="370840">
                <a:tc>
                  <a:txBody>
                    <a:bodyPr/>
                    <a:lstStyle/>
                    <a:p>
                      <a:r>
                        <a:rPr lang="en-US" sz="1100" dirty="0"/>
                        <a:t>UX Engineer (Angular) </a:t>
                      </a:r>
                    </a:p>
                    <a:p>
                      <a:r>
                        <a:rPr lang="en-US" sz="900" dirty="0"/>
                        <a:t>Responsible delivering on user experience change. Contributes to the stories and epics. Resource with 3 -5  years of experience </a:t>
                      </a:r>
                    </a:p>
                  </a:txBody>
                  <a:tcPr/>
                </a:tc>
                <a:tc>
                  <a:txBody>
                    <a:bodyPr/>
                    <a:lstStyle/>
                    <a:p>
                      <a:pPr algn="ctr"/>
                      <a:r>
                        <a:rPr lang="en-US" sz="1100" dirty="0"/>
                        <a:t>$90</a:t>
                      </a:r>
                    </a:p>
                  </a:txBody>
                  <a:tcPr/>
                </a:tc>
                <a:tc>
                  <a:txBody>
                    <a:bodyPr/>
                    <a:lstStyle/>
                    <a:p>
                      <a:pPr algn="ctr"/>
                      <a:r>
                        <a:rPr lang="en-US" sz="1100" dirty="0"/>
                        <a:t>$45</a:t>
                      </a:r>
                    </a:p>
                  </a:txBody>
                  <a:tcPr/>
                </a:tc>
                <a:tc>
                  <a:txBody>
                    <a:bodyPr/>
                    <a:lstStyle/>
                    <a:p>
                      <a:pPr algn="ctr"/>
                      <a:r>
                        <a:rPr lang="en-US" sz="1100" dirty="0"/>
                        <a:t>$29</a:t>
                      </a:r>
                    </a:p>
                  </a:txBody>
                  <a:tcPr/>
                </a:tc>
                <a:extLst>
                  <a:ext uri="{0D108BD9-81ED-4DB2-BD59-A6C34878D82A}">
                    <a16:rowId xmlns:a16="http://schemas.microsoft.com/office/drawing/2014/main" val="4095482720"/>
                  </a:ext>
                </a:extLst>
              </a:tr>
              <a:tr h="370840">
                <a:tc>
                  <a:txBody>
                    <a:bodyPr/>
                    <a:lstStyle/>
                    <a:p>
                      <a:r>
                        <a:rPr lang="en-US" sz="1100" dirty="0"/>
                        <a:t>Data Engineer (Cosmos DB)</a:t>
                      </a:r>
                    </a:p>
                    <a:p>
                      <a:r>
                        <a:rPr lang="en-US" sz="900" dirty="0"/>
                        <a:t>Responsible delivering changes and maintaining Cosmos DB. Contributes to the stories and epics. Resource with 5 -8  years of experience </a:t>
                      </a:r>
                    </a:p>
                  </a:txBody>
                  <a:tcPr/>
                </a:tc>
                <a:tc>
                  <a:txBody>
                    <a:bodyPr/>
                    <a:lstStyle/>
                    <a:p>
                      <a:pPr algn="ctr"/>
                      <a:r>
                        <a:rPr lang="en-US" sz="1100" dirty="0"/>
                        <a:t>$90</a:t>
                      </a:r>
                    </a:p>
                  </a:txBody>
                  <a:tcPr/>
                </a:tc>
                <a:tc>
                  <a:txBody>
                    <a:bodyPr/>
                    <a:lstStyle/>
                    <a:p>
                      <a:pPr algn="ctr"/>
                      <a:r>
                        <a:rPr lang="en-US" sz="1100" dirty="0"/>
                        <a:t>$40</a:t>
                      </a:r>
                    </a:p>
                  </a:txBody>
                  <a:tcPr/>
                </a:tc>
                <a:tc>
                  <a:txBody>
                    <a:bodyPr/>
                    <a:lstStyle/>
                    <a:p>
                      <a:pPr algn="ctr"/>
                      <a:r>
                        <a:rPr lang="en-US" sz="1100" dirty="0"/>
                        <a:t>$25</a:t>
                      </a:r>
                    </a:p>
                  </a:txBody>
                  <a:tcPr/>
                </a:tc>
                <a:extLst>
                  <a:ext uri="{0D108BD9-81ED-4DB2-BD59-A6C34878D82A}">
                    <a16:rowId xmlns:a16="http://schemas.microsoft.com/office/drawing/2014/main" val="3343305970"/>
                  </a:ext>
                </a:extLst>
              </a:tr>
            </a:tbl>
          </a:graphicData>
        </a:graphic>
      </p:graphicFrame>
    </p:spTree>
    <p:extLst>
      <p:ext uri="{BB962C8B-B14F-4D97-AF65-F5344CB8AC3E}">
        <p14:creationId xmlns:p14="http://schemas.microsoft.com/office/powerpoint/2010/main" val="153647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txBox="1">
            <a:spLocks/>
          </p:cNvSpPr>
          <p:nvPr/>
        </p:nvSpPr>
        <p:spPr>
          <a:xfrm>
            <a:off x="1313813" y="1170092"/>
            <a:ext cx="1543050" cy="300074"/>
          </a:xfrm>
          <a:prstGeom prst="rect">
            <a:avLst/>
          </a:prstGeom>
          <a:ln>
            <a:solidFill>
              <a:schemeClr val="bg1">
                <a:lumMod val="85000"/>
              </a:schemeClr>
            </a:solidFill>
          </a:ln>
        </p:spPr>
        <p:txBody>
          <a:bodyPr lIns="68573" tIns="34286" rIns="68573" bIns="34286" anchor="ctr">
            <a:spAutoFit/>
          </a:bodyPr>
          <a:lstStyle>
            <a:lvl1pPr algn="l" defTabSz="457200" rtl="0" eaLnBrk="1" latinLnBrk="0" hangingPunct="1">
              <a:lnSpc>
                <a:spcPct val="85000"/>
              </a:lnSpc>
              <a:spcBef>
                <a:spcPct val="0"/>
              </a:spcBef>
              <a:buNone/>
              <a:defRPr sz="6000" b="1" kern="1200">
                <a:solidFill>
                  <a:schemeClr val="tx1"/>
                </a:solidFill>
                <a:latin typeface="+mj-lt"/>
                <a:ea typeface="+mj-ea"/>
                <a:cs typeface="+mj-cs"/>
              </a:defRPr>
            </a:lvl1pPr>
          </a:lstStyle>
          <a:p>
            <a:pPr algn="ctr">
              <a:lnSpc>
                <a:spcPct val="100000"/>
              </a:lnSpc>
            </a:pPr>
            <a:r>
              <a:rPr lang="en-US" sz="1500" spc="150">
                <a:solidFill>
                  <a:srgbClr val="012C58"/>
                </a:solidFill>
                <a:ea typeface="Avenir Black" charset="0"/>
                <a:cs typeface="Arial" panose="020B0604020202020204" pitchFamily="34" charset="0"/>
              </a:rPr>
              <a:t>CONTENTS</a:t>
            </a:r>
            <a:endParaRPr lang="en-US" sz="2400" spc="150">
              <a:solidFill>
                <a:srgbClr val="012C58"/>
              </a:solidFill>
              <a:ea typeface="Avenir Black" charset="0"/>
              <a:cs typeface="Arial" panose="020B0604020202020204" pitchFamily="34" charset="0"/>
            </a:endParaRPr>
          </a:p>
        </p:txBody>
      </p:sp>
      <p:sp>
        <p:nvSpPr>
          <p:cNvPr id="41" name="Title 1">
            <a:extLst>
              <a:ext uri="{FF2B5EF4-FFF2-40B4-BE49-F238E27FC236}">
                <a16:creationId xmlns:a16="http://schemas.microsoft.com/office/drawing/2014/main" id="{C8C115B2-E8A9-4BE1-81BA-5A0FE20D7A82}"/>
              </a:ext>
            </a:extLst>
          </p:cNvPr>
          <p:cNvSpPr txBox="1">
            <a:spLocks/>
          </p:cNvSpPr>
          <p:nvPr/>
        </p:nvSpPr>
        <p:spPr>
          <a:xfrm>
            <a:off x="2918044" y="1544287"/>
            <a:ext cx="3415829" cy="2446816"/>
          </a:xfrm>
          <a:prstGeom prst="rect">
            <a:avLst/>
          </a:prstGeom>
        </p:spPr>
        <p:txBody>
          <a:bodyPr vert="horz" wrap="square" lIns="68573" tIns="34286" rIns="68573" bIns="34286" rtlCol="0" anchor="t">
            <a:spAutoFit/>
          </a:bodyPr>
          <a:lstStyle>
            <a:lvl1pPr algn="l" defTabSz="685800" rtl="0" eaLnBrk="1" latinLnBrk="0" hangingPunct="1">
              <a:lnSpc>
                <a:spcPct val="90000"/>
              </a:lnSpc>
              <a:spcBef>
                <a:spcPct val="0"/>
              </a:spcBef>
              <a:buNone/>
              <a:defRPr sz="2000" b="1" i="0" kern="1200" cap="none" spc="-20" baseline="0">
                <a:solidFill>
                  <a:schemeClr val="tx1"/>
                </a:solidFill>
                <a:latin typeface="Avenir Next" charset="0"/>
                <a:ea typeface="Avenir Next" charset="0"/>
                <a:cs typeface="Avenir Next" charset="0"/>
              </a:defRPr>
            </a:lvl1pPr>
          </a:lstStyle>
          <a:p>
            <a:pPr>
              <a:lnSpc>
                <a:spcPct val="150000"/>
              </a:lnSpc>
              <a:spcAft>
                <a:spcPts val="1500"/>
              </a:spcAft>
            </a:pPr>
            <a:r>
              <a:rPr lang="en-US" sz="1800" dirty="0">
                <a:solidFill>
                  <a:srgbClr val="00336A"/>
                </a:solidFill>
                <a:latin typeface="+mj-lt"/>
                <a:cs typeface="Arial"/>
              </a:rPr>
              <a:t>01</a:t>
            </a:r>
            <a:r>
              <a:rPr lang="en-US" sz="1800" dirty="0">
                <a:solidFill>
                  <a:srgbClr val="114287"/>
                </a:solidFill>
                <a:latin typeface="+mj-lt"/>
                <a:cs typeface="Arial"/>
              </a:rPr>
              <a:t> </a:t>
            </a:r>
            <a:r>
              <a:rPr lang="en-US" sz="1800" dirty="0">
                <a:latin typeface="+mj-lt"/>
                <a:cs typeface="Arial"/>
              </a:rPr>
              <a:t>Setting the context</a:t>
            </a:r>
            <a:endParaRPr lang="en-US" dirty="0">
              <a:cs typeface="Arial"/>
            </a:endParaRPr>
          </a:p>
          <a:p>
            <a:pPr>
              <a:lnSpc>
                <a:spcPct val="150000"/>
              </a:lnSpc>
              <a:spcAft>
                <a:spcPts val="1500"/>
              </a:spcAft>
            </a:pPr>
            <a:r>
              <a:rPr lang="en-US" sz="1800" dirty="0">
                <a:solidFill>
                  <a:srgbClr val="00336A"/>
                </a:solidFill>
                <a:latin typeface="+mj-lt"/>
                <a:cs typeface="Arial"/>
              </a:rPr>
              <a:t>02</a:t>
            </a:r>
            <a:r>
              <a:rPr lang="en-US" sz="2400" dirty="0">
                <a:solidFill>
                  <a:srgbClr val="114287"/>
                </a:solidFill>
                <a:latin typeface="Avenir Next"/>
                <a:cs typeface="Arial"/>
              </a:rPr>
              <a:t> </a:t>
            </a:r>
            <a:r>
              <a:rPr lang="en-US" sz="1800" dirty="0">
                <a:latin typeface="+mj-lt"/>
                <a:cs typeface="Arial"/>
              </a:rPr>
              <a:t>Operating Model</a:t>
            </a:r>
            <a:endParaRPr lang="en-US">
              <a:cs typeface="Arial"/>
            </a:endParaRPr>
          </a:p>
          <a:p>
            <a:pPr>
              <a:lnSpc>
                <a:spcPct val="150000"/>
              </a:lnSpc>
              <a:spcBef>
                <a:spcPts val="0"/>
              </a:spcBef>
              <a:spcAft>
                <a:spcPts val="1500"/>
              </a:spcAft>
            </a:pPr>
            <a:r>
              <a:rPr lang="en-US" sz="1800" dirty="0">
                <a:solidFill>
                  <a:srgbClr val="00336A"/>
                </a:solidFill>
                <a:latin typeface="Arial" panose="020B0604020202020204" pitchFamily="34" charset="0"/>
                <a:cs typeface="Arial" panose="020B0604020202020204" pitchFamily="34" charset="0"/>
              </a:rPr>
              <a:t>03</a:t>
            </a:r>
            <a:r>
              <a:rPr lang="en-US" sz="1800" dirty="0">
                <a:latin typeface="+mj-lt"/>
                <a:cs typeface="Arial" panose="020B0604020202020204" pitchFamily="34" charset="0"/>
              </a:rPr>
              <a:t> How we’ll deliver</a:t>
            </a:r>
          </a:p>
          <a:p>
            <a:pPr>
              <a:lnSpc>
                <a:spcPct val="150000"/>
              </a:lnSpc>
              <a:spcBef>
                <a:spcPts val="0"/>
              </a:spcBef>
              <a:spcAft>
                <a:spcPts val="1500"/>
              </a:spcAft>
            </a:pPr>
            <a:r>
              <a:rPr lang="en-US" sz="1800" dirty="0">
                <a:solidFill>
                  <a:srgbClr val="00336A"/>
                </a:solidFill>
                <a:latin typeface="+mj-lt"/>
                <a:cs typeface="Arial" panose="020B0604020202020204" pitchFamily="34" charset="0"/>
              </a:rPr>
              <a:t>04</a:t>
            </a:r>
            <a:r>
              <a:rPr lang="en-US" sz="1800" dirty="0">
                <a:latin typeface="+mj-lt"/>
                <a:cs typeface="Arial" panose="020B0604020202020204" pitchFamily="34" charset="0"/>
              </a:rPr>
              <a:t> Commercials</a:t>
            </a:r>
          </a:p>
        </p:txBody>
      </p:sp>
      <p:cxnSp>
        <p:nvCxnSpPr>
          <p:cNvPr id="42" name="Straight Connector 41"/>
          <p:cNvCxnSpPr>
            <a:cxnSpLocks/>
          </p:cNvCxnSpPr>
          <p:nvPr/>
        </p:nvCxnSpPr>
        <p:spPr>
          <a:xfrm>
            <a:off x="2849554" y="1544286"/>
            <a:ext cx="0" cy="2420448"/>
          </a:xfrm>
          <a:prstGeom prst="line">
            <a:avLst/>
          </a:prstGeom>
          <a:ln w="952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 name="Footer Placeholder 1">
            <a:extLst>
              <a:ext uri="{FF2B5EF4-FFF2-40B4-BE49-F238E27FC236}">
                <a16:creationId xmlns:a16="http://schemas.microsoft.com/office/drawing/2014/main" id="{80B259E4-DC14-3841-BD5B-C2F6346D1415}"/>
              </a:ext>
            </a:extLst>
          </p:cNvPr>
          <p:cNvSpPr>
            <a:spLocks noGrp="1"/>
          </p:cNvSpPr>
          <p:nvPr>
            <p:ph type="ftr" sz="quarter" idx="12"/>
          </p:nvPr>
        </p:nvSpPr>
        <p:spPr>
          <a:xfrm>
            <a:off x="5552840" y="4810564"/>
            <a:ext cx="474810" cy="200055"/>
          </a:xfrm>
        </p:spPr>
        <p:txBody>
          <a:bodyPr/>
          <a:lstStyle/>
          <a:p>
            <a:r>
              <a:rPr lang="en-US"/>
              <a:t>© 2020</a:t>
            </a:r>
          </a:p>
        </p:txBody>
      </p:sp>
      <p:sp>
        <p:nvSpPr>
          <p:cNvPr id="3" name="Slide Number Placeholder 2">
            <a:extLst>
              <a:ext uri="{FF2B5EF4-FFF2-40B4-BE49-F238E27FC236}">
                <a16:creationId xmlns:a16="http://schemas.microsoft.com/office/drawing/2014/main" id="{DA6634AD-BBC8-D648-864C-C0701CF1D9E8}"/>
              </a:ext>
            </a:extLst>
          </p:cNvPr>
          <p:cNvSpPr>
            <a:spLocks noGrp="1"/>
          </p:cNvSpPr>
          <p:nvPr>
            <p:ph type="sldNum" sz="quarter" idx="13"/>
          </p:nvPr>
        </p:nvSpPr>
        <p:spPr/>
        <p:txBody>
          <a:bodyPr/>
          <a:lstStyle/>
          <a:p>
            <a:fld id="{CDEE2954-54E9-4846-B9AA-9D6731F553AF}" type="slidenum">
              <a:rPr lang="en-US" smtClean="0"/>
              <a:pPr/>
              <a:t>2</a:t>
            </a:fld>
            <a:endParaRPr lang="en-US"/>
          </a:p>
        </p:txBody>
      </p:sp>
    </p:spTree>
    <p:extLst>
      <p:ext uri="{BB962C8B-B14F-4D97-AF65-F5344CB8AC3E}">
        <p14:creationId xmlns:p14="http://schemas.microsoft.com/office/powerpoint/2010/main" val="404296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B9B9-E63F-8C40-BCC7-4148A5E0E1D2}"/>
              </a:ext>
            </a:extLst>
          </p:cNvPr>
          <p:cNvSpPr>
            <a:spLocks noGrp="1"/>
          </p:cNvSpPr>
          <p:nvPr>
            <p:ph type="title"/>
          </p:nvPr>
        </p:nvSpPr>
        <p:spPr>
          <a:xfrm>
            <a:off x="225023" y="12772"/>
            <a:ext cx="8503427" cy="369332"/>
          </a:xfrm>
        </p:spPr>
        <p:txBody>
          <a:bodyPr/>
          <a:lstStyle/>
          <a:p>
            <a:r>
              <a:rPr lang="en-US" dirty="0">
                <a:solidFill>
                  <a:schemeClr val="accent2">
                    <a:lumMod val="60000"/>
                    <a:lumOff val="40000"/>
                  </a:schemeClr>
                </a:solidFill>
              </a:rPr>
              <a:t>Predictable</a:t>
            </a:r>
            <a:r>
              <a:rPr lang="en-US" dirty="0"/>
              <a:t>, </a:t>
            </a:r>
            <a:r>
              <a:rPr lang="en-US" dirty="0">
                <a:solidFill>
                  <a:schemeClr val="accent6"/>
                </a:solidFill>
              </a:rPr>
              <a:t>Flexible</a:t>
            </a:r>
            <a:r>
              <a:rPr lang="en-US" dirty="0"/>
              <a:t> and </a:t>
            </a:r>
            <a:r>
              <a:rPr lang="en-US" dirty="0">
                <a:solidFill>
                  <a:schemeClr val="accent3"/>
                </a:solidFill>
              </a:rPr>
              <a:t>Optimized</a:t>
            </a:r>
            <a:r>
              <a:rPr lang="en-US" dirty="0"/>
              <a:t> commercial model for HGV </a:t>
            </a:r>
          </a:p>
        </p:txBody>
      </p:sp>
      <p:sp>
        <p:nvSpPr>
          <p:cNvPr id="3" name="Footer Placeholder 2">
            <a:extLst>
              <a:ext uri="{FF2B5EF4-FFF2-40B4-BE49-F238E27FC236}">
                <a16:creationId xmlns:a16="http://schemas.microsoft.com/office/drawing/2014/main" id="{A4604EA8-A63C-5B44-B265-3516516A03C7}"/>
              </a:ext>
            </a:extLst>
          </p:cNvPr>
          <p:cNvSpPr>
            <a:spLocks noGrp="1"/>
          </p:cNvSpPr>
          <p:nvPr>
            <p:ph type="ftr" sz="quarter" idx="12"/>
          </p:nvPr>
        </p:nvSpPr>
        <p:spPr/>
        <p:txBody>
          <a:bodyPr/>
          <a:lstStyle/>
          <a:p>
            <a:r>
              <a:rPr lang="en-US"/>
              <a:t>© 2021</a:t>
            </a:r>
            <a:endParaRPr lang="en-US" dirty="0"/>
          </a:p>
        </p:txBody>
      </p:sp>
      <p:sp>
        <p:nvSpPr>
          <p:cNvPr id="4" name="Slide Number Placeholder 3">
            <a:extLst>
              <a:ext uri="{FF2B5EF4-FFF2-40B4-BE49-F238E27FC236}">
                <a16:creationId xmlns:a16="http://schemas.microsoft.com/office/drawing/2014/main" id="{AA597968-7D1A-3B41-990D-546B41FF890D}"/>
              </a:ext>
            </a:extLst>
          </p:cNvPr>
          <p:cNvSpPr>
            <a:spLocks noGrp="1"/>
          </p:cNvSpPr>
          <p:nvPr>
            <p:ph type="sldNum" sz="quarter" idx="13"/>
          </p:nvPr>
        </p:nvSpPr>
        <p:spPr/>
        <p:txBody>
          <a:bodyPr/>
          <a:lstStyle/>
          <a:p>
            <a:fld id="{CDEE2954-54E9-4846-B9AA-9D6731F553AF}" type="slidenum">
              <a:rPr lang="en-US" smtClean="0"/>
              <a:pPr/>
              <a:t>20</a:t>
            </a:fld>
            <a:endParaRPr lang="en-US"/>
          </a:p>
        </p:txBody>
      </p:sp>
      <p:sp>
        <p:nvSpPr>
          <p:cNvPr id="5" name="TextBox 4">
            <a:extLst>
              <a:ext uri="{FF2B5EF4-FFF2-40B4-BE49-F238E27FC236}">
                <a16:creationId xmlns:a16="http://schemas.microsoft.com/office/drawing/2014/main" id="{591E4CFA-11F0-E94E-A352-35B25102DCF6}"/>
              </a:ext>
            </a:extLst>
          </p:cNvPr>
          <p:cNvSpPr txBox="1"/>
          <p:nvPr/>
        </p:nvSpPr>
        <p:spPr>
          <a:xfrm>
            <a:off x="375555" y="336932"/>
            <a:ext cx="8442701" cy="3079817"/>
          </a:xfrm>
          <a:prstGeom prst="rect">
            <a:avLst/>
          </a:prstGeom>
          <a:ln w="6350">
            <a:noFill/>
          </a:ln>
        </p:spPr>
        <p:txBody>
          <a:bodyPr vert="horz" wrap="square" lIns="0" tIns="27432" rIns="0" bIns="0" rtlCol="0" anchor="ctr">
            <a:spAutoFit/>
          </a:bodyPr>
          <a:lstStyle/>
          <a:p>
            <a:pPr>
              <a:spcBef>
                <a:spcPts val="150"/>
              </a:spcBef>
              <a:spcAft>
                <a:spcPts val="150"/>
              </a:spcAft>
            </a:pPr>
            <a:r>
              <a:rPr lang="en-US" sz="1100" b="1" spc="100" dirty="0">
                <a:latin typeface="Avenir Next Demi Bold" charset="0"/>
                <a:ea typeface="Avenir Next Demi Bold" charset="0"/>
                <a:cs typeface="Avenir Next Demi Bold" charset="0"/>
              </a:rPr>
              <a:t>Your asks/terms:</a:t>
            </a:r>
          </a:p>
          <a:p>
            <a:pPr marL="171450" indent="-171450">
              <a:spcBef>
                <a:spcPts val="150"/>
              </a:spcBef>
              <a:spcAft>
                <a:spcPts val="150"/>
              </a:spcAft>
              <a:buFont typeface="Arial" panose="020B0604020202020204" pitchFamily="34" charset="0"/>
              <a:buChar char="•"/>
            </a:pPr>
            <a:r>
              <a:rPr lang="en-US" sz="1100" b="1" spc="100" dirty="0">
                <a:solidFill>
                  <a:schemeClr val="accent2">
                    <a:lumMod val="60000"/>
                    <a:lumOff val="40000"/>
                  </a:schemeClr>
                </a:solidFill>
                <a:latin typeface="Avenir Next Demi Bold" charset="0"/>
                <a:ea typeface="Avenir Next Demi Bold" charset="0"/>
                <a:cs typeface="Avenir Next Demi Bold" charset="0"/>
              </a:rPr>
              <a:t>Predictable</a:t>
            </a:r>
            <a:r>
              <a:rPr lang="en-US" sz="1100" b="1" spc="100" dirty="0">
                <a:latin typeface="Avenir Next Demi Bold" charset="0"/>
                <a:ea typeface="Avenir Next Demi Bold" charset="0"/>
                <a:cs typeface="Avenir Next Demi Bold" charset="0"/>
              </a:rPr>
              <a:t>: </a:t>
            </a:r>
            <a:r>
              <a:rPr lang="en-US" sz="1100" spc="100" dirty="0">
                <a:latin typeface="Avenir Next Demi Bold" charset="0"/>
                <a:ea typeface="Avenir Next Demi Bold" charset="0"/>
                <a:cs typeface="Avenir Next Demi Bold" charset="0"/>
              </a:rPr>
              <a:t>you need to be able to accurately calculate the budget impact for any resource changes</a:t>
            </a:r>
          </a:p>
          <a:p>
            <a:pPr marL="171450" indent="-171450">
              <a:spcBef>
                <a:spcPts val="150"/>
              </a:spcBef>
              <a:spcAft>
                <a:spcPts val="150"/>
              </a:spcAft>
              <a:buFont typeface="Arial" panose="020B0604020202020204" pitchFamily="34" charset="0"/>
              <a:buChar char="•"/>
            </a:pPr>
            <a:r>
              <a:rPr lang="en-US" sz="1100" b="1" spc="100" dirty="0">
                <a:solidFill>
                  <a:schemeClr val="accent6"/>
                </a:solidFill>
                <a:latin typeface="Avenir Next Demi Bold" charset="0"/>
                <a:ea typeface="Avenir Next Demi Bold" charset="0"/>
                <a:cs typeface="Avenir Next Demi Bold" charset="0"/>
              </a:rPr>
              <a:t>Flexible</a:t>
            </a:r>
            <a:r>
              <a:rPr lang="en-US" sz="1100" b="1" spc="100" dirty="0">
                <a:latin typeface="Avenir Next Demi Bold" charset="0"/>
                <a:ea typeface="Avenir Next Demi Bold" charset="0"/>
                <a:cs typeface="Avenir Next Demi Bold" charset="0"/>
              </a:rPr>
              <a:t>: </a:t>
            </a:r>
            <a:r>
              <a:rPr lang="en-US" sz="1100" spc="100" dirty="0">
                <a:latin typeface="Avenir Next Demi Bold" charset="0"/>
                <a:ea typeface="Avenir Next Demi Bold" charset="0"/>
                <a:cs typeface="Avenir Next Demi Bold" charset="0"/>
              </a:rPr>
              <a:t>you need to be able to scale up or down per business needs</a:t>
            </a:r>
          </a:p>
          <a:p>
            <a:pPr marL="171450" indent="-171450">
              <a:spcBef>
                <a:spcPts val="150"/>
              </a:spcBef>
              <a:spcAft>
                <a:spcPts val="150"/>
              </a:spcAft>
              <a:buFont typeface="Arial" panose="020B0604020202020204" pitchFamily="34" charset="0"/>
              <a:buChar char="•"/>
            </a:pPr>
            <a:r>
              <a:rPr lang="en-US" sz="1100" b="1" spc="100" dirty="0">
                <a:solidFill>
                  <a:schemeClr val="accent3"/>
                </a:solidFill>
                <a:latin typeface="Avenir Next Demi Bold" charset="0"/>
                <a:ea typeface="Avenir Next Demi Bold" charset="0"/>
                <a:cs typeface="Avenir Next Demi Bold" charset="0"/>
              </a:rPr>
              <a:t>Optimized</a:t>
            </a:r>
            <a:r>
              <a:rPr lang="en-US" sz="1100" b="1" spc="100" dirty="0">
                <a:latin typeface="Avenir Next Demi Bold" charset="0"/>
                <a:ea typeface="Avenir Next Demi Bold" charset="0"/>
                <a:cs typeface="Avenir Next Demi Bold" charset="0"/>
              </a:rPr>
              <a:t>: </a:t>
            </a:r>
            <a:r>
              <a:rPr lang="en-US" sz="1100" spc="100" dirty="0">
                <a:latin typeface="Avenir Next Demi Bold" charset="0"/>
                <a:ea typeface="Avenir Next Demi Bold" charset="0"/>
                <a:cs typeface="Avenir Next Demi Bold" charset="0"/>
              </a:rPr>
              <a:t>you need the best cost-effective commercial models</a:t>
            </a:r>
          </a:p>
          <a:p>
            <a:pPr marL="171450" indent="-171450">
              <a:spcBef>
                <a:spcPts val="150"/>
              </a:spcBef>
              <a:spcAft>
                <a:spcPts val="150"/>
              </a:spcAft>
              <a:buFont typeface="Arial" panose="020B0604020202020204" pitchFamily="34" charset="0"/>
              <a:buChar char="•"/>
            </a:pPr>
            <a:r>
              <a:rPr lang="en-US" sz="1100" spc="100" dirty="0">
                <a:latin typeface="Avenir Next Demi Bold" charset="0"/>
                <a:ea typeface="Avenir Next Demi Bold" charset="0"/>
                <a:cs typeface="Avenir Next Demi Bold" charset="0"/>
              </a:rPr>
              <a:t>Per your historical trends, you can commit to a Core POD of </a:t>
            </a:r>
            <a:r>
              <a:rPr lang="en-US" sz="1100" spc="100" dirty="0">
                <a:highlight>
                  <a:srgbClr val="FFFF00"/>
                </a:highlight>
                <a:latin typeface="Avenir Next Demi Bold" charset="0"/>
                <a:ea typeface="Avenir Next Demi Bold" charset="0"/>
                <a:cs typeface="Avenir Next Demi Bold" charset="0"/>
              </a:rPr>
              <a:t>6</a:t>
            </a:r>
            <a:r>
              <a:rPr lang="en-US" sz="1100" spc="100" dirty="0">
                <a:latin typeface="Avenir Next Demi Bold" charset="0"/>
                <a:ea typeface="Avenir Next Demi Bold" charset="0"/>
                <a:cs typeface="Avenir Next Demi Bold" charset="0"/>
              </a:rPr>
              <a:t> resources for 3 years</a:t>
            </a:r>
          </a:p>
          <a:p>
            <a:pPr>
              <a:spcBef>
                <a:spcPts val="150"/>
              </a:spcBef>
              <a:spcAft>
                <a:spcPts val="150"/>
              </a:spcAft>
            </a:pPr>
            <a:r>
              <a:rPr lang="en-US" sz="1100" b="1" spc="100" dirty="0">
                <a:latin typeface="Avenir Next Demi Bold" charset="0"/>
                <a:ea typeface="Avenir Next Demi Bold" charset="0"/>
                <a:cs typeface="Avenir Next Demi Bold" charset="0"/>
              </a:rPr>
              <a:t>Our proposal:</a:t>
            </a:r>
          </a:p>
          <a:p>
            <a:pPr marL="171450" indent="-171450">
              <a:spcBef>
                <a:spcPts val="150"/>
              </a:spcBef>
              <a:spcAft>
                <a:spcPts val="150"/>
              </a:spcAft>
              <a:buFont typeface="Arial" panose="020B0604020202020204" pitchFamily="34" charset="0"/>
              <a:buChar char="•"/>
            </a:pPr>
            <a:r>
              <a:rPr lang="en-US" sz="1100" b="1" spc="100" dirty="0">
                <a:solidFill>
                  <a:schemeClr val="accent2">
                    <a:lumMod val="60000"/>
                    <a:lumOff val="40000"/>
                  </a:schemeClr>
                </a:solidFill>
                <a:latin typeface="Avenir Next Demi Bold" charset="0"/>
                <a:ea typeface="Avenir Next Demi Bold" charset="0"/>
                <a:cs typeface="Avenir Next Demi Bold" charset="0"/>
              </a:rPr>
              <a:t>Predictable</a:t>
            </a:r>
            <a:r>
              <a:rPr lang="en-US" sz="1100" b="1" spc="100" dirty="0">
                <a:latin typeface="Avenir Next Demi Bold" charset="0"/>
                <a:ea typeface="Avenir Next Demi Bold" charset="0"/>
                <a:cs typeface="Avenir Next Demi Bold" charset="0"/>
              </a:rPr>
              <a:t>, </a:t>
            </a:r>
            <a:r>
              <a:rPr lang="en-US" sz="1100" b="1" spc="100" dirty="0">
                <a:solidFill>
                  <a:schemeClr val="accent3"/>
                </a:solidFill>
                <a:latin typeface="Avenir Next Demi Bold" charset="0"/>
                <a:ea typeface="Avenir Next Demi Bold" charset="0"/>
                <a:cs typeface="Avenir Next Demi Bold" charset="0"/>
              </a:rPr>
              <a:t>Optimized</a:t>
            </a:r>
            <a:r>
              <a:rPr lang="en-US" sz="1100" b="1" spc="100" dirty="0">
                <a:latin typeface="Avenir Next Demi Bold" charset="0"/>
                <a:ea typeface="Avenir Next Demi Bold" charset="0"/>
                <a:cs typeface="Avenir Next Demi Bold" charset="0"/>
              </a:rPr>
              <a:t>: </a:t>
            </a:r>
            <a:r>
              <a:rPr lang="en-US" sz="1100" spc="100" dirty="0">
                <a:latin typeface="Avenir Next Demi Bold" charset="0"/>
                <a:ea typeface="Avenir Next Demi Bold" charset="0"/>
                <a:cs typeface="Avenir Next Demi Bold" charset="0"/>
              </a:rPr>
              <a:t>For your commitment (10/3), Cognizant provides the below fixed-price which has been arrived by using the rate card provided + partnership discount + free Knowledge Transition</a:t>
            </a:r>
          </a:p>
          <a:p>
            <a:pPr marL="171450" indent="-171450">
              <a:spcBef>
                <a:spcPts val="150"/>
              </a:spcBef>
              <a:spcAft>
                <a:spcPts val="150"/>
              </a:spcAft>
              <a:buFont typeface="Arial" panose="020B0604020202020204" pitchFamily="34" charset="0"/>
              <a:buChar char="•"/>
            </a:pPr>
            <a:r>
              <a:rPr lang="en-US" sz="1100" b="1" spc="100" dirty="0">
                <a:solidFill>
                  <a:schemeClr val="accent6"/>
                </a:solidFill>
                <a:latin typeface="Avenir Next Demi Bold" charset="0"/>
                <a:ea typeface="Avenir Next Demi Bold" charset="0"/>
                <a:cs typeface="Avenir Next Demi Bold" charset="0"/>
              </a:rPr>
              <a:t>Flexible</a:t>
            </a:r>
            <a:r>
              <a:rPr lang="en-US" sz="1100" b="1" spc="100" dirty="0">
                <a:latin typeface="Avenir Next Demi Bold" charset="0"/>
                <a:ea typeface="Avenir Next Demi Bold" charset="0"/>
                <a:cs typeface="Avenir Next Demi Bold" charset="0"/>
              </a:rPr>
              <a:t>, </a:t>
            </a:r>
            <a:r>
              <a:rPr lang="en-US" sz="1100" b="1" spc="100" dirty="0">
                <a:solidFill>
                  <a:schemeClr val="accent2">
                    <a:lumMod val="60000"/>
                    <a:lumOff val="40000"/>
                  </a:schemeClr>
                </a:solidFill>
                <a:latin typeface="Avenir Next Demi Bold" charset="0"/>
                <a:ea typeface="Avenir Next Demi Bold" charset="0"/>
                <a:cs typeface="Avenir Next Demi Bold" charset="0"/>
              </a:rPr>
              <a:t>Predictable</a:t>
            </a:r>
            <a:r>
              <a:rPr lang="en-US" sz="1100" b="1" spc="100" dirty="0">
                <a:latin typeface="Avenir Next Demi Bold" charset="0"/>
                <a:ea typeface="Avenir Next Demi Bold" charset="0"/>
                <a:cs typeface="Avenir Next Demi Bold" charset="0"/>
              </a:rPr>
              <a:t> and </a:t>
            </a:r>
            <a:r>
              <a:rPr lang="en-US" sz="1100" b="1" spc="100" dirty="0">
                <a:solidFill>
                  <a:schemeClr val="accent3"/>
                </a:solidFill>
                <a:latin typeface="Avenir Next Demi Bold" charset="0"/>
                <a:ea typeface="Avenir Next Demi Bold" charset="0"/>
                <a:cs typeface="Avenir Next Demi Bold" charset="0"/>
              </a:rPr>
              <a:t>Optimized</a:t>
            </a:r>
            <a:r>
              <a:rPr lang="en-US" sz="1100" b="1" spc="100" dirty="0">
                <a:latin typeface="Avenir Next Demi Bold" charset="0"/>
                <a:ea typeface="Avenir Next Demi Bold" charset="0"/>
                <a:cs typeface="Avenir Next Demi Bold" charset="0"/>
              </a:rPr>
              <a:t>: </a:t>
            </a:r>
            <a:r>
              <a:rPr lang="en-US" sz="1100" spc="100" dirty="0">
                <a:latin typeface="Avenir Next Demi Bold" charset="0"/>
                <a:ea typeface="Avenir Next Demi Bold" charset="0"/>
                <a:cs typeface="Avenir Next Demi Bold" charset="0"/>
              </a:rPr>
              <a:t>If additional POD members are added above 10, Cognizant can give a further discounted fixed-price Change Request capped at the supplied rate card</a:t>
            </a:r>
          </a:p>
          <a:p>
            <a:pPr marL="171450" indent="-171450">
              <a:spcBef>
                <a:spcPts val="150"/>
              </a:spcBef>
              <a:spcAft>
                <a:spcPts val="150"/>
              </a:spcAft>
              <a:buFont typeface="Arial" panose="020B0604020202020204" pitchFamily="34" charset="0"/>
              <a:buChar char="•"/>
            </a:pPr>
            <a:r>
              <a:rPr lang="en-US" sz="1100" b="1" spc="100" dirty="0">
                <a:solidFill>
                  <a:schemeClr val="accent3"/>
                </a:solidFill>
                <a:latin typeface="Avenir Next Demi Bold" charset="0"/>
                <a:ea typeface="Avenir Next Demi Bold" charset="0"/>
                <a:cs typeface="Avenir Next Demi Bold" charset="0"/>
              </a:rPr>
              <a:t>Further Optimized</a:t>
            </a:r>
            <a:r>
              <a:rPr lang="en-US" sz="1100" b="1" spc="100" dirty="0">
                <a:latin typeface="Avenir Next Demi Bold" charset="0"/>
                <a:ea typeface="Avenir Next Demi Bold" charset="0"/>
                <a:cs typeface="Avenir Next Demi Bold" charset="0"/>
              </a:rPr>
              <a:t>: </a:t>
            </a:r>
            <a:r>
              <a:rPr lang="en-US" sz="1100" spc="100" dirty="0">
                <a:latin typeface="Avenir Next Demi Bold" charset="0"/>
                <a:ea typeface="Avenir Next Demi Bold" charset="0"/>
                <a:cs typeface="Avenir Next Demi Bold" charset="0"/>
              </a:rPr>
              <a:t>With YoY productivity increase committed; HGV can leverage additional story points capacity available in the pod to provide more business outcomes</a:t>
            </a:r>
          </a:p>
          <a:p>
            <a:pPr marL="171450" indent="-171450">
              <a:spcBef>
                <a:spcPts val="150"/>
              </a:spcBef>
              <a:spcAft>
                <a:spcPts val="150"/>
              </a:spcAft>
              <a:buFont typeface="Arial" panose="020B0604020202020204" pitchFamily="34" charset="0"/>
              <a:buChar char="•"/>
            </a:pPr>
            <a:r>
              <a:rPr lang="en-US" sz="1100" b="1" spc="100" dirty="0">
                <a:solidFill>
                  <a:schemeClr val="accent6"/>
                </a:solidFill>
                <a:latin typeface="Avenir Next Demi Bold" charset="0"/>
                <a:ea typeface="Avenir Next Demi Bold" charset="0"/>
                <a:cs typeface="Avenir Next Demi Bold" charset="0"/>
              </a:rPr>
              <a:t>Flexible</a:t>
            </a:r>
            <a:r>
              <a:rPr lang="en-US" sz="1100" b="1" spc="100" dirty="0">
                <a:latin typeface="Avenir Next Demi Bold" charset="0"/>
                <a:ea typeface="Avenir Next Demi Bold" charset="0"/>
                <a:cs typeface="Avenir Next Demi Bold" charset="0"/>
              </a:rPr>
              <a:t>, </a:t>
            </a:r>
            <a:r>
              <a:rPr lang="en-US" sz="1100" b="1" spc="100" dirty="0">
                <a:solidFill>
                  <a:schemeClr val="accent2">
                    <a:lumMod val="60000"/>
                    <a:lumOff val="40000"/>
                  </a:schemeClr>
                </a:solidFill>
                <a:latin typeface="Avenir Next Demi Bold" charset="0"/>
                <a:ea typeface="Avenir Next Demi Bold" charset="0"/>
                <a:cs typeface="Avenir Next Demi Bold" charset="0"/>
              </a:rPr>
              <a:t>Predictable</a:t>
            </a:r>
            <a:r>
              <a:rPr lang="en-US" sz="1100" b="1" spc="100" dirty="0">
                <a:latin typeface="Avenir Next Demi Bold" charset="0"/>
                <a:ea typeface="Avenir Next Demi Bold" charset="0"/>
                <a:cs typeface="Avenir Next Demi Bold" charset="0"/>
              </a:rPr>
              <a:t>: </a:t>
            </a:r>
            <a:r>
              <a:rPr lang="en-US" sz="1100" spc="100" dirty="0">
                <a:latin typeface="Avenir Next Demi Bold" charset="0"/>
                <a:ea typeface="Avenir Next Demi Bold" charset="0"/>
                <a:cs typeface="Avenir Next Demi Bold" charset="0"/>
              </a:rPr>
              <a:t>If the Core POD members are reduced below 10, the supplied rate card takes effect</a:t>
            </a:r>
          </a:p>
          <a:p>
            <a:pPr marL="171450" indent="-171450">
              <a:spcBef>
                <a:spcPts val="150"/>
              </a:spcBef>
              <a:spcAft>
                <a:spcPts val="150"/>
              </a:spcAft>
              <a:buFont typeface="Arial" panose="020B0604020202020204" pitchFamily="34" charset="0"/>
              <a:buChar char="•"/>
            </a:pPr>
            <a:r>
              <a:rPr lang="en-US" sz="1100" spc="100" dirty="0">
                <a:latin typeface="Avenir Next Demi Bold" charset="0"/>
                <a:ea typeface="Avenir Next Demi Bold" charset="0"/>
                <a:cs typeface="Avenir Next Demi Bold" charset="0"/>
              </a:rPr>
              <a:t>For any resources changes, HGV will be required to give 2 weeks of notice to Cognizant for planning purposes</a:t>
            </a:r>
          </a:p>
        </p:txBody>
      </p:sp>
      <p:graphicFrame>
        <p:nvGraphicFramePr>
          <p:cNvPr id="6" name="Table 6">
            <a:extLst>
              <a:ext uri="{FF2B5EF4-FFF2-40B4-BE49-F238E27FC236}">
                <a16:creationId xmlns:a16="http://schemas.microsoft.com/office/drawing/2014/main" id="{B6D47BA6-1C46-7941-B8A8-95D2B591185F}"/>
              </a:ext>
            </a:extLst>
          </p:cNvPr>
          <p:cNvGraphicFramePr>
            <a:graphicFrameLocks noGrp="1"/>
          </p:cNvGraphicFramePr>
          <p:nvPr>
            <p:extLst>
              <p:ext uri="{D42A27DB-BD31-4B8C-83A1-F6EECF244321}">
                <p14:modId xmlns:p14="http://schemas.microsoft.com/office/powerpoint/2010/main" val="481210292"/>
              </p:ext>
            </p:extLst>
          </p:nvPr>
        </p:nvGraphicFramePr>
        <p:xfrm>
          <a:off x="375555" y="3446284"/>
          <a:ext cx="8352895" cy="944880"/>
        </p:xfrm>
        <a:graphic>
          <a:graphicData uri="http://schemas.openxmlformats.org/drawingml/2006/table">
            <a:tbl>
              <a:tblPr firstRow="1" bandRow="1">
                <a:tableStyleId>{5C22544A-7EE6-4342-B048-85BDC9FD1C3A}</a:tableStyleId>
              </a:tblPr>
              <a:tblGrid>
                <a:gridCol w="3151413">
                  <a:extLst>
                    <a:ext uri="{9D8B030D-6E8A-4147-A177-3AD203B41FA5}">
                      <a16:colId xmlns:a16="http://schemas.microsoft.com/office/drawing/2014/main" val="4229186742"/>
                    </a:ext>
                  </a:extLst>
                </a:gridCol>
                <a:gridCol w="2600741">
                  <a:extLst>
                    <a:ext uri="{9D8B030D-6E8A-4147-A177-3AD203B41FA5}">
                      <a16:colId xmlns:a16="http://schemas.microsoft.com/office/drawing/2014/main" val="1232034094"/>
                    </a:ext>
                  </a:extLst>
                </a:gridCol>
                <a:gridCol w="2600741">
                  <a:extLst>
                    <a:ext uri="{9D8B030D-6E8A-4147-A177-3AD203B41FA5}">
                      <a16:colId xmlns:a16="http://schemas.microsoft.com/office/drawing/2014/main" val="3687373400"/>
                    </a:ext>
                  </a:extLst>
                </a:gridCol>
              </a:tblGrid>
              <a:tr h="370840">
                <a:tc>
                  <a:txBody>
                    <a:bodyPr/>
                    <a:lstStyle/>
                    <a:p>
                      <a:pPr algn="ctr"/>
                      <a:r>
                        <a:rPr lang="en-US" sz="1000" dirty="0"/>
                        <a:t>Model</a:t>
                      </a:r>
                    </a:p>
                  </a:txBody>
                  <a:tcPr/>
                </a:tc>
                <a:tc>
                  <a:txBody>
                    <a:bodyPr/>
                    <a:lstStyle/>
                    <a:p>
                      <a:pPr algn="ctr"/>
                      <a:r>
                        <a:rPr lang="en-US" sz="1000" dirty="0"/>
                        <a:t>Monthly Fixed Price based on the Rate Card</a:t>
                      </a:r>
                    </a:p>
                    <a:p>
                      <a:pPr algn="ctr"/>
                      <a:r>
                        <a:rPr lang="en-US" sz="1000" dirty="0"/>
                        <a:t>(</a:t>
                      </a:r>
                      <a:r>
                        <a:rPr lang="en-US" sz="1000" dirty="0">
                          <a:highlight>
                            <a:srgbClr val="FFFF00"/>
                          </a:highlight>
                        </a:rPr>
                        <a:t>6</a:t>
                      </a:r>
                      <a:r>
                        <a:rPr lang="en-US" sz="1000" dirty="0"/>
                        <a:t> resources POD)</a:t>
                      </a:r>
                    </a:p>
                  </a:txBody>
                  <a:tcPr/>
                </a:tc>
                <a:tc>
                  <a:txBody>
                    <a:bodyPr/>
                    <a:lstStyle/>
                    <a:p>
                      <a:pPr algn="ctr"/>
                      <a:r>
                        <a:rPr lang="en-US" sz="1000" dirty="0"/>
                        <a:t>Monthly Fixed Price with </a:t>
                      </a:r>
                      <a:r>
                        <a:rPr lang="en-US" sz="1000" u="sng" dirty="0">
                          <a:highlight>
                            <a:srgbClr val="FFFF00"/>
                          </a:highlight>
                        </a:rPr>
                        <a:t>6</a:t>
                      </a:r>
                      <a:r>
                        <a:rPr lang="en-US" sz="1000" u="sng" dirty="0"/>
                        <a:t>%discount &amp; free Knowledge transition  </a:t>
                      </a:r>
                    </a:p>
                    <a:p>
                      <a:pPr algn="ctr"/>
                      <a:r>
                        <a:rPr lang="en-US" sz="1000" dirty="0"/>
                        <a:t>(</a:t>
                      </a:r>
                      <a:r>
                        <a:rPr lang="en-US" sz="1000" dirty="0">
                          <a:highlight>
                            <a:srgbClr val="FFFF00"/>
                          </a:highlight>
                        </a:rPr>
                        <a:t>6</a:t>
                      </a:r>
                      <a:r>
                        <a:rPr lang="en-US" sz="1000" dirty="0"/>
                        <a:t> resources POD)</a:t>
                      </a:r>
                    </a:p>
                  </a:txBody>
                  <a:tcPr/>
                </a:tc>
                <a:extLst>
                  <a:ext uri="{0D108BD9-81ED-4DB2-BD59-A6C34878D82A}">
                    <a16:rowId xmlns:a16="http://schemas.microsoft.com/office/drawing/2014/main" val="3291231275"/>
                  </a:ext>
                </a:extLst>
              </a:tr>
              <a:tr h="370840">
                <a:tc>
                  <a:txBody>
                    <a:bodyPr/>
                    <a:lstStyle/>
                    <a:p>
                      <a:pPr algn="ctr"/>
                      <a:r>
                        <a:rPr lang="en-US" sz="1000" b="1" dirty="0"/>
                        <a:t>Model  </a:t>
                      </a:r>
                      <a:r>
                        <a:rPr lang="en-US" sz="1000" dirty="0"/>
                        <a:t>(Delivery lead is at onsite and all other roles at offshore)</a:t>
                      </a:r>
                    </a:p>
                  </a:txBody>
                  <a:tcPr/>
                </a:tc>
                <a:tc>
                  <a:txBody>
                    <a:bodyPr/>
                    <a:lstStyle/>
                    <a:p>
                      <a:pPr algn="ctr"/>
                      <a:r>
                        <a:rPr lang="en-US" sz="1000" dirty="0"/>
                        <a:t>$59,650</a:t>
                      </a:r>
                    </a:p>
                  </a:txBody>
                  <a:tcPr/>
                </a:tc>
                <a:tc>
                  <a:txBody>
                    <a:bodyPr/>
                    <a:lstStyle/>
                    <a:p>
                      <a:pPr algn="ctr"/>
                      <a:r>
                        <a:rPr lang="en-US" sz="1000" dirty="0"/>
                        <a:t>$56,569</a:t>
                      </a:r>
                    </a:p>
                  </a:txBody>
                  <a:tcPr/>
                </a:tc>
                <a:extLst>
                  <a:ext uri="{0D108BD9-81ED-4DB2-BD59-A6C34878D82A}">
                    <a16:rowId xmlns:a16="http://schemas.microsoft.com/office/drawing/2014/main" val="3622903293"/>
                  </a:ext>
                </a:extLst>
              </a:tr>
            </a:tbl>
          </a:graphicData>
        </a:graphic>
      </p:graphicFrame>
    </p:spTree>
    <p:extLst>
      <p:ext uri="{BB962C8B-B14F-4D97-AF65-F5344CB8AC3E}">
        <p14:creationId xmlns:p14="http://schemas.microsoft.com/office/powerpoint/2010/main" val="307886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8179" y="169305"/>
            <a:ext cx="8913329" cy="674031"/>
          </a:xfrm>
        </p:spPr>
        <p:txBody>
          <a:bodyPr/>
          <a:lstStyle/>
          <a:p>
            <a:r>
              <a:rPr lang="en-US" sz="2100" dirty="0">
                <a:latin typeface="Arial" panose="020B0604020202020204" pitchFamily="34" charset="0"/>
                <a:cs typeface="Arial" panose="020B0604020202020204" pitchFamily="34" charset="0"/>
              </a:rPr>
              <a:t>Commercials for our program with yearly outlook and assumptions </a:t>
            </a:r>
          </a:p>
        </p:txBody>
      </p:sp>
      <p:sp>
        <p:nvSpPr>
          <p:cNvPr id="7" name="Slide Number Placeholder 6">
            <a:extLst>
              <a:ext uri="{FF2B5EF4-FFF2-40B4-BE49-F238E27FC236}">
                <a16:creationId xmlns:a16="http://schemas.microsoft.com/office/drawing/2014/main" id="{2441DDF2-C977-CD4A-A307-3B0A2BC06756}"/>
              </a:ext>
            </a:extLst>
          </p:cNvPr>
          <p:cNvSpPr>
            <a:spLocks noGrp="1"/>
          </p:cNvSpPr>
          <p:nvPr>
            <p:ph type="sldNum" sz="quarter" idx="13"/>
          </p:nvPr>
        </p:nvSpPr>
        <p:spPr>
          <a:xfrm>
            <a:off x="8758907" y="4810564"/>
            <a:ext cx="234359" cy="20005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DEE2954-54E9-4846-B9AA-9D6731F553AF}" type="slidenum">
              <a:rPr kumimoji="0" lang="en-US" b="0" i="0" u="none" strike="noStrike" kern="1200" cap="none" spc="0" normalizeH="0" baseline="0" noProof="0" dirty="0" smtClean="0">
                <a:ln>
                  <a:noFill/>
                </a:ln>
                <a:solidFill>
                  <a:srgbClr val="FFFFFF">
                    <a:lumMod val="65000"/>
                  </a:srgbClr>
                </a:solidFill>
                <a:effectLst/>
                <a:uLnTx/>
                <a:uFillTx/>
                <a:latin typeface="Arial" panose="020B0604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21</a:t>
            </a:fld>
            <a:endParaRPr kumimoji="0" lang="en-US" b="0" i="0" u="none" strike="noStrike" kern="1200" cap="none" spc="0" normalizeH="0" baseline="0" noProof="0">
              <a:ln>
                <a:noFill/>
              </a:ln>
              <a:solidFill>
                <a:srgbClr val="FFFFFF">
                  <a:lumMod val="65000"/>
                </a:srgbClr>
              </a:solidFill>
              <a:effectLst/>
              <a:uLnTx/>
              <a:uFillTx/>
              <a:latin typeface="Arial" panose="020B0604020202020204"/>
              <a:ea typeface="+mn-ea"/>
              <a:cs typeface="+mn-cs"/>
            </a:endParaRPr>
          </a:p>
        </p:txBody>
      </p:sp>
      <p:sp>
        <p:nvSpPr>
          <p:cNvPr id="2" name="Footer Placeholder 1">
            <a:extLst>
              <a:ext uri="{FF2B5EF4-FFF2-40B4-BE49-F238E27FC236}">
                <a16:creationId xmlns:a16="http://schemas.microsoft.com/office/drawing/2014/main" id="{E2FA71C7-9D41-F245-B6EC-10AA002EAC1A}"/>
              </a:ext>
            </a:extLst>
          </p:cNvPr>
          <p:cNvSpPr>
            <a:spLocks noGrp="1"/>
          </p:cNvSpPr>
          <p:nvPr>
            <p:ph type="ftr" sz="quarter" idx="12"/>
          </p:nvPr>
        </p:nvSpPr>
        <p:spPr/>
        <p:txBody>
          <a:bodyPr/>
          <a:lstStyle/>
          <a:p>
            <a:r>
              <a:rPr lang="en-US"/>
              <a:t>© 2020</a:t>
            </a:r>
          </a:p>
        </p:txBody>
      </p:sp>
      <p:graphicFrame>
        <p:nvGraphicFramePr>
          <p:cNvPr id="9" name="Table 8">
            <a:extLst>
              <a:ext uri="{FF2B5EF4-FFF2-40B4-BE49-F238E27FC236}">
                <a16:creationId xmlns:a16="http://schemas.microsoft.com/office/drawing/2014/main" id="{80D16B40-0C69-504F-A100-20A785FB0353}"/>
              </a:ext>
            </a:extLst>
          </p:cNvPr>
          <p:cNvGraphicFramePr>
            <a:graphicFrameLocks noGrp="1"/>
          </p:cNvGraphicFramePr>
          <p:nvPr>
            <p:extLst>
              <p:ext uri="{D42A27DB-BD31-4B8C-83A1-F6EECF244321}">
                <p14:modId xmlns:p14="http://schemas.microsoft.com/office/powerpoint/2010/main" val="1143572418"/>
              </p:ext>
            </p:extLst>
          </p:nvPr>
        </p:nvGraphicFramePr>
        <p:xfrm>
          <a:off x="355110" y="973462"/>
          <a:ext cx="8393984" cy="968195"/>
        </p:xfrm>
        <a:graphic>
          <a:graphicData uri="http://schemas.openxmlformats.org/drawingml/2006/table">
            <a:tbl>
              <a:tblPr firstRow="1" bandRow="1">
                <a:tableStyleId>{5C22544A-7EE6-4342-B048-85BDC9FD1C3A}</a:tableStyleId>
              </a:tblPr>
              <a:tblGrid>
                <a:gridCol w="1857411">
                  <a:extLst>
                    <a:ext uri="{9D8B030D-6E8A-4147-A177-3AD203B41FA5}">
                      <a16:colId xmlns:a16="http://schemas.microsoft.com/office/drawing/2014/main" val="3444164066"/>
                    </a:ext>
                  </a:extLst>
                </a:gridCol>
                <a:gridCol w="1793189">
                  <a:extLst>
                    <a:ext uri="{9D8B030D-6E8A-4147-A177-3AD203B41FA5}">
                      <a16:colId xmlns:a16="http://schemas.microsoft.com/office/drawing/2014/main" val="525692707"/>
                    </a:ext>
                  </a:extLst>
                </a:gridCol>
                <a:gridCol w="1749489">
                  <a:extLst>
                    <a:ext uri="{9D8B030D-6E8A-4147-A177-3AD203B41FA5}">
                      <a16:colId xmlns:a16="http://schemas.microsoft.com/office/drawing/2014/main" val="3052177828"/>
                    </a:ext>
                  </a:extLst>
                </a:gridCol>
                <a:gridCol w="1622623">
                  <a:extLst>
                    <a:ext uri="{9D8B030D-6E8A-4147-A177-3AD203B41FA5}">
                      <a16:colId xmlns:a16="http://schemas.microsoft.com/office/drawing/2014/main" val="2963809963"/>
                    </a:ext>
                  </a:extLst>
                </a:gridCol>
                <a:gridCol w="1371272">
                  <a:extLst>
                    <a:ext uri="{9D8B030D-6E8A-4147-A177-3AD203B41FA5}">
                      <a16:colId xmlns:a16="http://schemas.microsoft.com/office/drawing/2014/main" val="1475018618"/>
                    </a:ext>
                  </a:extLst>
                </a:gridCol>
              </a:tblGrid>
              <a:tr h="227453">
                <a:tc gridSpan="5">
                  <a:txBody>
                    <a:bodyPr/>
                    <a:lstStyle/>
                    <a:p>
                      <a:r>
                        <a:rPr lang="en-US" sz="1100" baseline="0" dirty="0">
                          <a:solidFill>
                            <a:schemeClr val="bg1"/>
                          </a:solidFill>
                        </a:rPr>
                        <a:t>Price to HGV – Core Team (with discounts)</a:t>
                      </a:r>
                    </a:p>
                  </a:txBody>
                  <a:tcPr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2C58"/>
                    </a:solidFill>
                  </a:tcPr>
                </a:tc>
                <a:tc hMerge="1">
                  <a:txBody>
                    <a:bodyPr/>
                    <a:lstStyle/>
                    <a:p>
                      <a:endParaRPr lang="en-US" sz="11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1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10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100">
                        <a:solidFill>
                          <a:sysClr val="windowText" lastClr="000000"/>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1746084"/>
                  </a:ext>
                </a:extLst>
              </a:tr>
              <a:tr h="374628">
                <a:tc>
                  <a:txBody>
                    <a:bodyPr/>
                    <a:lstStyle/>
                    <a:p>
                      <a:pPr algn="ctr"/>
                      <a:r>
                        <a:rPr lang="en-US" sz="1100" b="1" dirty="0">
                          <a:solidFill>
                            <a:schemeClr val="tx1"/>
                          </a:solidFill>
                        </a:rPr>
                        <a:t>Portfolio - CHORUS</a:t>
                      </a:r>
                    </a:p>
                  </a:txBody>
                  <a:tcPr anchor="ctr">
                    <a:lnL w="12700" cmpd="sng">
                      <a:noFill/>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dirty="0">
                          <a:solidFill>
                            <a:schemeClr val="tx1"/>
                          </a:solidFill>
                        </a:rPr>
                        <a:t> Year 1 </a:t>
                      </a:r>
                    </a:p>
                    <a:p>
                      <a:pPr algn="ctr"/>
                      <a:r>
                        <a:rPr lang="en-US" sz="1100" b="1" dirty="0">
                          <a:solidFill>
                            <a:schemeClr val="tx1"/>
                          </a:solidFill>
                        </a:rPr>
                        <a:t>(Jun</a:t>
                      </a:r>
                      <a:r>
                        <a:rPr lang="en-US" sz="1100" b="1" baseline="0" dirty="0">
                          <a:solidFill>
                            <a:schemeClr val="tx1"/>
                          </a:solidFill>
                        </a:rPr>
                        <a:t> 2021 – May 2022)</a:t>
                      </a:r>
                      <a:endParaRPr lang="en-US" sz="1100" b="1"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dirty="0">
                          <a:solidFill>
                            <a:schemeClr val="tx1"/>
                          </a:solidFill>
                        </a:rPr>
                        <a:t>Year 2</a:t>
                      </a:r>
                    </a:p>
                    <a:p>
                      <a:pPr algn="ctr"/>
                      <a:r>
                        <a:rPr lang="en-US" sz="1100" b="1" dirty="0">
                          <a:solidFill>
                            <a:schemeClr val="tx1"/>
                          </a:solidFill>
                        </a:rPr>
                        <a:t>(Jun 2022 – May 2023)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dirty="0">
                          <a:solidFill>
                            <a:schemeClr val="tx1"/>
                          </a:solidFill>
                        </a:rPr>
                        <a:t>Year 3</a:t>
                      </a:r>
                    </a:p>
                    <a:p>
                      <a:pPr algn="ctr"/>
                      <a:r>
                        <a:rPr lang="en-US" sz="1100" b="1" dirty="0">
                          <a:solidFill>
                            <a:schemeClr val="tx1"/>
                          </a:solidFill>
                        </a:rPr>
                        <a:t>(Jun 2023 - May 2024)</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b="1">
                          <a:solidFill>
                            <a:schemeClr val="tx1"/>
                          </a:solidFill>
                        </a:rPr>
                        <a:t>3 Year Total</a:t>
                      </a:r>
                    </a:p>
                  </a:txBody>
                  <a:tcPr anchor="ctr">
                    <a:lnL w="12700" cap="flat" cmpd="sng" algn="ctr">
                      <a:solidFill>
                        <a:schemeClr val="bg1">
                          <a:lumMod val="75000"/>
                        </a:schemeClr>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48038970"/>
                  </a:ext>
                </a:extLst>
              </a:tr>
              <a:tr h="282395">
                <a:tc>
                  <a:txBody>
                    <a:bodyPr/>
                    <a:lstStyle/>
                    <a:p>
                      <a:pPr algn="l"/>
                      <a:r>
                        <a:rPr lang="en-US" sz="1100" dirty="0">
                          <a:solidFill>
                            <a:schemeClr val="tx1">
                              <a:lumMod val="75000"/>
                              <a:lumOff val="25000"/>
                            </a:schemeClr>
                          </a:solidFill>
                        </a:rPr>
                        <a:t>Model (On + Off)</a:t>
                      </a:r>
                      <a:endParaRPr lang="en-US" sz="1100" baseline="0" dirty="0">
                        <a:solidFill>
                          <a:schemeClr val="tx1">
                            <a:lumMod val="75000"/>
                            <a:lumOff val="25000"/>
                          </a:schemeClr>
                        </a:solidFill>
                      </a:endParaRPr>
                    </a:p>
                  </a:txBody>
                  <a:tcPr anchor="ctr">
                    <a:lnL w="12700" cmpd="sng">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100" dirty="0">
                          <a:solidFill>
                            <a:schemeClr val="tx1">
                              <a:lumMod val="75000"/>
                              <a:lumOff val="25000"/>
                            </a:schemeClr>
                          </a:solidFill>
                        </a:rPr>
                        <a:t>$678,830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100" dirty="0">
                          <a:solidFill>
                            <a:schemeClr val="tx1">
                              <a:lumMod val="75000"/>
                              <a:lumOff val="25000"/>
                            </a:schemeClr>
                          </a:solidFill>
                        </a:rPr>
                        <a:t>$678,830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100" dirty="0">
                          <a:solidFill>
                            <a:schemeClr val="tx1">
                              <a:lumMod val="75000"/>
                              <a:lumOff val="25000"/>
                            </a:schemeClr>
                          </a:solidFill>
                        </a:rPr>
                        <a:t>$678,830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100" dirty="0">
                          <a:solidFill>
                            <a:schemeClr val="tx1">
                              <a:lumMod val="75000"/>
                              <a:lumOff val="25000"/>
                            </a:schemeClr>
                          </a:solidFill>
                        </a:rPr>
                        <a:t>$2,025,648</a:t>
                      </a:r>
                    </a:p>
                  </a:txBody>
                  <a:tcPr anchor="ctr">
                    <a:lnL w="12700" cap="flat" cmpd="sng" algn="ctr">
                      <a:solidFill>
                        <a:schemeClr val="bg1">
                          <a:lumMod val="75000"/>
                        </a:schemeClr>
                      </a:solid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318826"/>
                  </a:ext>
                </a:extLst>
              </a:tr>
            </a:tbl>
          </a:graphicData>
        </a:graphic>
      </p:graphicFrame>
      <p:sp>
        <p:nvSpPr>
          <p:cNvPr id="10" name="TextBox 9">
            <a:extLst>
              <a:ext uri="{FF2B5EF4-FFF2-40B4-BE49-F238E27FC236}">
                <a16:creationId xmlns:a16="http://schemas.microsoft.com/office/drawing/2014/main" id="{5517C7C6-E2B7-DD44-9D5C-A98DDE35CE67}"/>
              </a:ext>
            </a:extLst>
          </p:cNvPr>
          <p:cNvSpPr txBox="1"/>
          <p:nvPr/>
        </p:nvSpPr>
        <p:spPr>
          <a:xfrm flipH="1">
            <a:off x="228778" y="2919449"/>
            <a:ext cx="8533075" cy="268413"/>
          </a:xfrm>
          <a:prstGeom prst="rect">
            <a:avLst/>
          </a:prstGeom>
          <a:solidFill>
            <a:srgbClr val="A2172A"/>
          </a:solidFill>
        </p:spPr>
        <p:txBody>
          <a:bodyPr wrap="square" rtlCol="0" anchor="t">
            <a:spAutoFit/>
          </a:bodyPr>
          <a:lstStyle/>
          <a:p>
            <a:r>
              <a:rPr lang="en-US" sz="1100" b="1">
                <a:solidFill>
                  <a:schemeClr val="bg1"/>
                </a:solidFill>
                <a:latin typeface="Arial"/>
                <a:cs typeface="Arial"/>
              </a:rPr>
              <a:t>Pricing Assumptions </a:t>
            </a:r>
            <a:endParaRPr lang="en-US" sz="1100" b="1">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2CB6CDA-6D5E-5A44-B989-64AAC3C3625E}"/>
              </a:ext>
            </a:extLst>
          </p:cNvPr>
          <p:cNvSpPr txBox="1"/>
          <p:nvPr/>
        </p:nvSpPr>
        <p:spPr>
          <a:xfrm flipH="1">
            <a:off x="228778" y="3187862"/>
            <a:ext cx="8533074" cy="1446550"/>
          </a:xfrm>
          <a:prstGeom prst="rect">
            <a:avLst/>
          </a:prstGeom>
          <a:solidFill>
            <a:schemeClr val="bg1">
              <a:lumMod val="95000"/>
            </a:schemeClr>
          </a:solidFill>
          <a:ln>
            <a:noFill/>
          </a:ln>
        </p:spPr>
        <p:txBody>
          <a:bodyPr wrap="square" rtlCol="0" anchor="t">
            <a:spAutoFit/>
          </a:bodyPr>
          <a:lstStyle/>
          <a:p>
            <a:endParaRPr lang="en-US" sz="1100" dirty="0">
              <a:latin typeface="Arial" panose="020B0604020202020204" pitchFamily="34" charset="0"/>
              <a:cs typeface="Arial" panose="020B0604020202020204" pitchFamily="34" charset="0"/>
            </a:endParaRPr>
          </a:p>
          <a:p>
            <a:pPr marL="342900" indent="-342900">
              <a:buAutoNum type="arabicPeriod"/>
            </a:pPr>
            <a:r>
              <a:rPr lang="en-US" sz="1100" dirty="0">
                <a:latin typeface="Arial"/>
                <a:cs typeface="Arial"/>
              </a:rPr>
              <a:t>Knowledge transition ( 4 weeks) -  at no cost to HGV starting from May 2021.</a:t>
            </a:r>
          </a:p>
          <a:p>
            <a:pPr marL="342900" indent="-342900">
              <a:buAutoNum type="arabicPeriod"/>
            </a:pPr>
            <a:endParaRPr lang="en-US" sz="1100" dirty="0">
              <a:latin typeface="Arial"/>
              <a:cs typeface="Arial"/>
            </a:endParaRPr>
          </a:p>
          <a:p>
            <a:pPr marL="342900" indent="-342900">
              <a:buAutoNum type="arabicPeriod"/>
            </a:pPr>
            <a:r>
              <a:rPr lang="en-US" sz="1100" dirty="0">
                <a:latin typeface="Arial"/>
                <a:cs typeface="Arial"/>
              </a:rPr>
              <a:t>The POD capacity is defined based on the existing count of resources, any additional capacity derived post transition would be handled thru appropriate Core-flex ramp up model.</a:t>
            </a:r>
          </a:p>
          <a:p>
            <a:pPr marL="342900" indent="-342900">
              <a:buAutoNum type="arabicPeriod"/>
            </a:pPr>
            <a:endParaRPr lang="en-US" sz="1100" dirty="0">
              <a:latin typeface="Arial" panose="020B0604020202020204" pitchFamily="34" charset="0"/>
              <a:cs typeface="Arial" panose="020B0604020202020204" pitchFamily="34" charset="0"/>
            </a:endParaRPr>
          </a:p>
          <a:p>
            <a:pPr marL="342900" indent="-342900">
              <a:buAutoNum type="arabicPeriod"/>
            </a:pPr>
            <a:r>
              <a:rPr lang="en-US" sz="1100" dirty="0">
                <a:latin typeface="Arial"/>
                <a:cs typeface="Arial"/>
              </a:rPr>
              <a:t>The velocity of each POD is to be ascertained during stabilization phase and any gap between derived velocity and targeted velocity would be handled thru additional capacity planning, to be mutually agreed upon.</a:t>
            </a:r>
          </a:p>
        </p:txBody>
      </p:sp>
    </p:spTree>
    <p:extLst>
      <p:ext uri="{BB962C8B-B14F-4D97-AF65-F5344CB8AC3E}">
        <p14:creationId xmlns:p14="http://schemas.microsoft.com/office/powerpoint/2010/main" val="7893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577" y="2202243"/>
            <a:ext cx="8032853" cy="1015663"/>
          </a:xfrm>
          <a:prstGeom prst="rect">
            <a:avLst/>
          </a:prstGeom>
          <a:noFill/>
        </p:spPr>
        <p:txBody>
          <a:bodyPr wrap="square" rtlCol="0">
            <a:spAutoFit/>
          </a:bodyPr>
          <a:lstStyle/>
          <a:p>
            <a:r>
              <a:rPr lang="en-US" sz="6000" b="1">
                <a:solidFill>
                  <a:srgbClr val="FFFFFF"/>
                </a:solidFill>
                <a:ea typeface="Avenir Book" charset="0"/>
                <a:cs typeface="Avenir Black"/>
              </a:rPr>
              <a:t>THANK YOU.</a:t>
            </a:r>
          </a:p>
        </p:txBody>
      </p:sp>
      <p:cxnSp>
        <p:nvCxnSpPr>
          <p:cNvPr id="9" name="Straight Connector 8">
            <a:extLst>
              <a:ext uri="{FF2B5EF4-FFF2-40B4-BE49-F238E27FC236}">
                <a16:creationId xmlns:a16="http://schemas.microsoft.com/office/drawing/2014/main" id="{C7896834-90D0-FB49-8429-5969F7EA6F96}"/>
              </a:ext>
            </a:extLst>
          </p:cNvPr>
          <p:cNvCxnSpPr/>
          <p:nvPr/>
        </p:nvCxnSpPr>
        <p:spPr>
          <a:xfrm>
            <a:off x="885250" y="3319159"/>
            <a:ext cx="821635"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F2AB2BB-1300-F943-88A0-A8FDFD5A7EBA}"/>
              </a:ext>
            </a:extLst>
          </p:cNvPr>
          <p:cNvSpPr>
            <a:spLocks noGrp="1"/>
          </p:cNvSpPr>
          <p:nvPr>
            <p:ph type="ftr" sz="quarter" idx="3"/>
          </p:nvPr>
        </p:nvSpPr>
        <p:spPr>
          <a:xfrm>
            <a:off x="5494364" y="4828106"/>
            <a:ext cx="474810" cy="200055"/>
          </a:xfrm>
        </p:spPr>
        <p:txBody>
          <a:bodyPr/>
          <a:lstStyle/>
          <a:p>
            <a:r>
              <a:rPr lang="en-US" dirty="0">
                <a:solidFill>
                  <a:schemeClr val="bg1"/>
                </a:solidFill>
              </a:rPr>
              <a:t>© 2021</a:t>
            </a:r>
          </a:p>
        </p:txBody>
      </p:sp>
      <p:sp>
        <p:nvSpPr>
          <p:cNvPr id="4" name="Slide Number Placeholder 3">
            <a:extLst>
              <a:ext uri="{FF2B5EF4-FFF2-40B4-BE49-F238E27FC236}">
                <a16:creationId xmlns:a16="http://schemas.microsoft.com/office/drawing/2014/main" id="{9CC91D41-81B0-9F42-AA33-961BE1B7172F}"/>
              </a:ext>
            </a:extLst>
          </p:cNvPr>
          <p:cNvSpPr>
            <a:spLocks noGrp="1"/>
          </p:cNvSpPr>
          <p:nvPr>
            <p:ph type="sldNum" sz="quarter" idx="4"/>
          </p:nvPr>
        </p:nvSpPr>
        <p:spPr>
          <a:xfrm>
            <a:off x="8728450" y="4810564"/>
            <a:ext cx="295274" cy="200055"/>
          </a:xfrm>
        </p:spPr>
        <p:txBody>
          <a:bodyPr/>
          <a:lstStyle/>
          <a:p>
            <a:fld id="{CDEE2954-54E9-4846-B9AA-9D6731F553AF}" type="slidenum">
              <a:rPr lang="en-US" dirty="0" smtClean="0">
                <a:solidFill>
                  <a:schemeClr val="bg1"/>
                </a:solidFill>
              </a:rPr>
              <a:pPr/>
              <a:t>22</a:t>
            </a:fld>
            <a:endParaRPr lang="en-US">
              <a:solidFill>
                <a:schemeClr val="bg1"/>
              </a:solidFill>
            </a:endParaRPr>
          </a:p>
        </p:txBody>
      </p:sp>
    </p:spTree>
    <p:extLst>
      <p:ext uri="{BB962C8B-B14F-4D97-AF65-F5344CB8AC3E}">
        <p14:creationId xmlns:p14="http://schemas.microsoft.com/office/powerpoint/2010/main" val="281271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F6108-D8D0-6F41-8F0A-C9C5E2140865}"/>
              </a:ext>
            </a:extLst>
          </p:cNvPr>
          <p:cNvSpPr>
            <a:spLocks noGrp="1"/>
          </p:cNvSpPr>
          <p:nvPr>
            <p:ph type="title"/>
          </p:nvPr>
        </p:nvSpPr>
        <p:spPr>
          <a:xfrm>
            <a:off x="879111" y="1894239"/>
            <a:ext cx="3851915" cy="369332"/>
          </a:xfrm>
        </p:spPr>
        <p:txBody>
          <a:bodyPr/>
          <a:lstStyle/>
          <a:p>
            <a:r>
              <a:rPr lang="en-US" dirty="0">
                <a:solidFill>
                  <a:schemeClr val="bg1"/>
                </a:solidFill>
              </a:rPr>
              <a:t>Setting the context</a:t>
            </a:r>
          </a:p>
        </p:txBody>
      </p:sp>
      <p:sp>
        <p:nvSpPr>
          <p:cNvPr id="3" name="Slide Number Placeholder 2">
            <a:extLst>
              <a:ext uri="{FF2B5EF4-FFF2-40B4-BE49-F238E27FC236}">
                <a16:creationId xmlns:a16="http://schemas.microsoft.com/office/drawing/2014/main" id="{59DBDBB0-6A67-B04D-BCCD-64950A7E9407}"/>
              </a:ext>
            </a:extLst>
          </p:cNvPr>
          <p:cNvSpPr>
            <a:spLocks noGrp="1"/>
          </p:cNvSpPr>
          <p:nvPr>
            <p:ph type="sldNum" sz="quarter" idx="11"/>
          </p:nvPr>
        </p:nvSpPr>
        <p:spPr/>
        <p:txBody>
          <a:bodyPr/>
          <a:lstStyle/>
          <a:p>
            <a:fld id="{CDEE2954-54E9-4846-B9AA-9D6731F553AF}" type="slidenum">
              <a:rPr lang="en-US" smtClean="0"/>
              <a:pPr/>
              <a:t>3</a:t>
            </a:fld>
            <a:endParaRPr lang="en-US"/>
          </a:p>
        </p:txBody>
      </p:sp>
      <p:sp>
        <p:nvSpPr>
          <p:cNvPr id="5" name="Footer Placeholder 1">
            <a:extLst>
              <a:ext uri="{FF2B5EF4-FFF2-40B4-BE49-F238E27FC236}">
                <a16:creationId xmlns:a16="http://schemas.microsoft.com/office/drawing/2014/main" id="{97C782CB-7333-9445-AEEE-AE5EEC164B4F}"/>
              </a:ext>
            </a:extLst>
          </p:cNvPr>
          <p:cNvSpPr txBox="1">
            <a:spLocks/>
          </p:cNvSpPr>
          <p:nvPr/>
        </p:nvSpPr>
        <p:spPr>
          <a:xfrm>
            <a:off x="5548223" y="4836700"/>
            <a:ext cx="474810" cy="200055"/>
          </a:xfrm>
          <a:prstGeom prst="rect">
            <a:avLst/>
          </a:prstGeom>
        </p:spPr>
        <p:txBody>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700" dirty="0">
                <a:solidFill>
                  <a:schemeClr val="bg1"/>
                </a:solidFill>
              </a:rPr>
              <a:t>© 2021</a:t>
            </a:r>
          </a:p>
        </p:txBody>
      </p:sp>
    </p:spTree>
    <p:extLst>
      <p:ext uri="{BB962C8B-B14F-4D97-AF65-F5344CB8AC3E}">
        <p14:creationId xmlns:p14="http://schemas.microsoft.com/office/powerpoint/2010/main" val="366573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36808" y="303978"/>
            <a:ext cx="8417379" cy="383182"/>
          </a:xfrm>
        </p:spPr>
        <p:txBody>
          <a:bodyPr/>
          <a:lstStyle/>
          <a:p>
            <a:r>
              <a:rPr lang="en-US" sz="2100" dirty="0"/>
              <a:t>About HGV’s CHORUS related ask</a:t>
            </a:r>
          </a:p>
        </p:txBody>
      </p:sp>
      <p:sp>
        <p:nvSpPr>
          <p:cNvPr id="4" name="Text Placeholder 3">
            <a:extLst>
              <a:ext uri="{FF2B5EF4-FFF2-40B4-BE49-F238E27FC236}">
                <a16:creationId xmlns:a16="http://schemas.microsoft.com/office/drawing/2014/main" id="{19D7E151-08E0-F84B-9C80-916B17628A5C}"/>
              </a:ext>
            </a:extLst>
          </p:cNvPr>
          <p:cNvSpPr>
            <a:spLocks noGrp="1"/>
          </p:cNvSpPr>
          <p:nvPr>
            <p:ph type="body" sz="quarter" idx="12"/>
          </p:nvPr>
        </p:nvSpPr>
        <p:spPr>
          <a:xfrm>
            <a:off x="336808" y="629266"/>
            <a:ext cx="5796864" cy="430887"/>
          </a:xfrm>
        </p:spPr>
        <p:txBody>
          <a:bodyPr vert="horz" wrap="square" lIns="91440" tIns="45720" rIns="91440" bIns="45720" rtlCol="0" anchor="t">
            <a:spAutoFit/>
          </a:bodyPr>
          <a:lstStyle/>
          <a:p>
            <a:r>
              <a:rPr lang="en-US" sz="1100" cap="none" spc="0" dirty="0">
                <a:solidFill>
                  <a:schemeClr val="tx1">
                    <a:lumMod val="50000"/>
                    <a:lumOff val="50000"/>
                  </a:schemeClr>
                </a:solidFill>
                <a:cs typeface="Arial"/>
              </a:rPr>
              <a:t>HGV aims to enhance efficiency &amp; bring innovation in CHORUS support by driving cost optimization, ensuring delivery excellence, and changing operating model</a:t>
            </a:r>
            <a:endParaRPr lang="en-US" dirty="0">
              <a:solidFill>
                <a:schemeClr val="tx1">
                  <a:lumMod val="50000"/>
                  <a:lumOff val="50000"/>
                </a:schemeClr>
              </a:solidFill>
              <a:cs typeface="Arial"/>
            </a:endParaRPr>
          </a:p>
        </p:txBody>
      </p:sp>
      <p:sp>
        <p:nvSpPr>
          <p:cNvPr id="2" name="Footer Placeholder 1">
            <a:extLst>
              <a:ext uri="{FF2B5EF4-FFF2-40B4-BE49-F238E27FC236}">
                <a16:creationId xmlns:a16="http://schemas.microsoft.com/office/drawing/2014/main" id="{C45ACC29-DAAA-9F4D-959D-61A1973DF21B}"/>
              </a:ext>
            </a:extLst>
          </p:cNvPr>
          <p:cNvSpPr>
            <a:spLocks noGrp="1"/>
          </p:cNvSpPr>
          <p:nvPr>
            <p:ph type="ftr" sz="quarter" idx="13"/>
          </p:nvPr>
        </p:nvSpPr>
        <p:spPr/>
        <p:txBody>
          <a:bodyPr/>
          <a:lstStyle/>
          <a:p>
            <a:r>
              <a:rPr lang="en-US"/>
              <a:t>© 2020</a:t>
            </a:r>
          </a:p>
        </p:txBody>
      </p:sp>
      <p:sp>
        <p:nvSpPr>
          <p:cNvPr id="3" name="Slide Number Placeholder 2">
            <a:extLst>
              <a:ext uri="{FF2B5EF4-FFF2-40B4-BE49-F238E27FC236}">
                <a16:creationId xmlns:a16="http://schemas.microsoft.com/office/drawing/2014/main" id="{5F12113E-E17B-8342-88FB-E240F11023FC}"/>
              </a:ext>
            </a:extLst>
          </p:cNvPr>
          <p:cNvSpPr>
            <a:spLocks noGrp="1"/>
          </p:cNvSpPr>
          <p:nvPr>
            <p:ph type="sldNum" sz="quarter" idx="14"/>
          </p:nvPr>
        </p:nvSpPr>
        <p:spPr/>
        <p:txBody>
          <a:bodyPr/>
          <a:lstStyle/>
          <a:p>
            <a:fld id="{CDEE2954-54E9-4846-B9AA-9D6731F553AF}" type="slidenum">
              <a:rPr lang="en-US" smtClean="0"/>
              <a:pPr/>
              <a:t>4</a:t>
            </a:fld>
            <a:endParaRPr lang="en-US"/>
          </a:p>
        </p:txBody>
      </p:sp>
      <p:sp>
        <p:nvSpPr>
          <p:cNvPr id="7" name="Rectangle 6">
            <a:extLst>
              <a:ext uri="{FF2B5EF4-FFF2-40B4-BE49-F238E27FC236}">
                <a16:creationId xmlns:a16="http://schemas.microsoft.com/office/drawing/2014/main" id="{54FF7529-CF2D-A342-BF15-29694A135245}"/>
              </a:ext>
            </a:extLst>
          </p:cNvPr>
          <p:cNvSpPr/>
          <p:nvPr/>
        </p:nvSpPr>
        <p:spPr bwMode="auto">
          <a:xfrm>
            <a:off x="1157652" y="1823118"/>
            <a:ext cx="1723346" cy="685800"/>
          </a:xfrm>
          <a:prstGeom prst="rect">
            <a:avLst/>
          </a:prstGeom>
          <a:noFill/>
          <a:ln>
            <a:noFill/>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200" b="1" dirty="0">
                <a:ea typeface="ヒラギノ角ゴ ProN W3" charset="0"/>
                <a:cs typeface="ヒラギノ角ゴ ProN W3" charset="0"/>
                <a:sym typeface="KievitOT-Regular" charset="0"/>
              </a:rPr>
              <a:t>Operating Model Enablement</a:t>
            </a:r>
          </a:p>
        </p:txBody>
      </p:sp>
      <p:sp>
        <p:nvSpPr>
          <p:cNvPr id="9" name="Rectangle 8">
            <a:extLst>
              <a:ext uri="{FF2B5EF4-FFF2-40B4-BE49-F238E27FC236}">
                <a16:creationId xmlns:a16="http://schemas.microsoft.com/office/drawing/2014/main" id="{2F9118F0-F3D7-F14C-9D62-289408B30AAC}"/>
              </a:ext>
            </a:extLst>
          </p:cNvPr>
          <p:cNvSpPr/>
          <p:nvPr/>
        </p:nvSpPr>
        <p:spPr bwMode="auto">
          <a:xfrm>
            <a:off x="3365125" y="1823118"/>
            <a:ext cx="1584967" cy="685800"/>
          </a:xfrm>
          <a:prstGeom prst="rect">
            <a:avLst/>
          </a:prstGeom>
          <a:noFill/>
          <a:ln>
            <a:noFill/>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200" b="1">
                <a:ea typeface="ヒラギノ角ゴ ProN W3" charset="0"/>
                <a:cs typeface="ヒラギノ角ゴ ProN W3" charset="0"/>
                <a:sym typeface="KievitOT-Regular" charset="0"/>
              </a:rPr>
              <a:t>Robust Governance &amp; KPI Monitoring</a:t>
            </a:r>
          </a:p>
        </p:txBody>
      </p:sp>
      <p:sp>
        <p:nvSpPr>
          <p:cNvPr id="13" name="Rectangle 12">
            <a:extLst>
              <a:ext uri="{FF2B5EF4-FFF2-40B4-BE49-F238E27FC236}">
                <a16:creationId xmlns:a16="http://schemas.microsoft.com/office/drawing/2014/main" id="{03BE76F2-C600-7F42-B9F2-0C1F6EBA782F}"/>
              </a:ext>
            </a:extLst>
          </p:cNvPr>
          <p:cNvSpPr/>
          <p:nvPr/>
        </p:nvSpPr>
        <p:spPr bwMode="auto">
          <a:xfrm>
            <a:off x="5718478" y="1821181"/>
            <a:ext cx="1584967" cy="685800"/>
          </a:xfrm>
          <a:prstGeom prst="rect">
            <a:avLst/>
          </a:prstGeom>
          <a:noFill/>
          <a:ln>
            <a:noFill/>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200" b="1" dirty="0">
                <a:ea typeface="ヒラギノ角ゴ ProN W3" charset="0"/>
                <a:cs typeface="ヒラギノ角ゴ ProN W3" charset="0"/>
                <a:sym typeface="KievitOT-Regular" charset="0"/>
              </a:rPr>
              <a:t>Cost Optimization &amp; Innovation</a:t>
            </a:r>
          </a:p>
        </p:txBody>
      </p:sp>
      <p:sp>
        <p:nvSpPr>
          <p:cNvPr id="21" name="Rectangle 20">
            <a:extLst>
              <a:ext uri="{FF2B5EF4-FFF2-40B4-BE49-F238E27FC236}">
                <a16:creationId xmlns:a16="http://schemas.microsoft.com/office/drawing/2014/main" id="{4827A515-0795-8149-89F7-9751E89536A4}"/>
              </a:ext>
            </a:extLst>
          </p:cNvPr>
          <p:cNvSpPr/>
          <p:nvPr/>
        </p:nvSpPr>
        <p:spPr bwMode="auto">
          <a:xfrm>
            <a:off x="1040139" y="2701767"/>
            <a:ext cx="2015835" cy="1771649"/>
          </a:xfrm>
          <a:prstGeom prst="rect">
            <a:avLst/>
          </a:prstGeom>
          <a:noFill/>
          <a:ln>
            <a:noFill/>
          </a:ln>
          <a:effectLst/>
        </p:spPr>
        <p:txBody>
          <a:bodyPr vert="horz" wrap="square" lIns="68580" tIns="34290" rIns="68580" bIns="34290" numCol="1" rtlCol="0" anchor="t" anchorCtr="0" compatLnSpc="1">
            <a:prstTxWarp prst="textNoShape">
              <a:avLst/>
            </a:prstTxWarp>
          </a:bodyPr>
          <a:lstStyle/>
          <a:p>
            <a:pPr marL="171450" indent="-171450" defTabSz="685800" fontAlgn="base">
              <a:spcBef>
                <a:spcPct val="0"/>
              </a:spcBef>
              <a:spcAft>
                <a:spcPct val="0"/>
              </a:spcAft>
              <a:buClr>
                <a:srgbClr val="012C58"/>
              </a:buClr>
              <a:buFont typeface="Arial" panose="020B0604020202020204" pitchFamily="34" charset="0"/>
              <a:buChar char="•"/>
              <a:defRPr/>
            </a:pPr>
            <a:r>
              <a:rPr lang="en-US" sz="1100" b="1" kern="0" dirty="0">
                <a:solidFill>
                  <a:schemeClr val="tx1">
                    <a:lumMod val="75000"/>
                    <a:lumOff val="25000"/>
                  </a:schemeClr>
                </a:solidFill>
                <a:latin typeface="Arial"/>
                <a:cs typeface="Arial"/>
                <a:sym typeface="KievitOT-Regular" charset="0"/>
              </a:rPr>
              <a:t>Optimize</a:t>
            </a:r>
            <a:r>
              <a:rPr lang="en-US" sz="1100" kern="0" dirty="0">
                <a:solidFill>
                  <a:schemeClr val="tx1">
                    <a:lumMod val="75000"/>
                    <a:lumOff val="25000"/>
                  </a:schemeClr>
                </a:solidFill>
                <a:latin typeface="Arial"/>
                <a:cs typeface="Arial"/>
                <a:sym typeface="KievitOT-Regular" charset="0"/>
              </a:rPr>
              <a:t> development and support team structure with higher offshore leverage</a:t>
            </a:r>
            <a:endParaRPr lang="en-US" sz="1100" kern="0" dirty="0">
              <a:solidFill>
                <a:schemeClr val="tx1">
                  <a:lumMod val="75000"/>
                  <a:lumOff val="25000"/>
                </a:schemeClr>
              </a:solidFill>
              <a:latin typeface="Arial"/>
              <a:cs typeface="Arial"/>
            </a:endParaRPr>
          </a:p>
          <a:p>
            <a:pPr marL="171450" marR="0" lvl="0" indent="-171450" defTabSz="685800" eaLnBrk="1" fontAlgn="base" latinLnBrk="0" hangingPunct="1">
              <a:lnSpc>
                <a:spcPct val="100000"/>
              </a:lnSpc>
              <a:spcBef>
                <a:spcPct val="0"/>
              </a:spcBef>
              <a:spcAft>
                <a:spcPct val="0"/>
              </a:spcAft>
              <a:buClr>
                <a:srgbClr val="012C58"/>
              </a:buClr>
              <a:buSzTx/>
              <a:buFont typeface="Arial" panose="020B0604020202020204" pitchFamily="34" charset="0"/>
              <a:buChar char="•"/>
              <a:tabLst/>
              <a:defRPr/>
            </a:pPr>
            <a:endParaRPr kumimoji="0" lang="en-US" sz="11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cs typeface="Arial" panose="020B0604020202020204" pitchFamily="34" charset="0"/>
              <a:sym typeface="KievitOT-Regular" charset="0"/>
            </a:endParaRPr>
          </a:p>
          <a:p>
            <a:pPr marL="171450" indent="-171450" defTabSz="685800" fontAlgn="base">
              <a:spcBef>
                <a:spcPct val="0"/>
              </a:spcBef>
              <a:spcAft>
                <a:spcPct val="0"/>
              </a:spcAft>
              <a:buClr>
                <a:srgbClr val="012C58"/>
              </a:buClr>
              <a:buFont typeface="Arial" panose="020B0604020202020204" pitchFamily="34" charset="0"/>
              <a:buChar char="•"/>
              <a:defRPr/>
            </a:pPr>
            <a:r>
              <a:rPr lang="en-US" sz="1100" b="1" kern="0" dirty="0">
                <a:solidFill>
                  <a:schemeClr val="tx1">
                    <a:lumMod val="75000"/>
                    <a:lumOff val="25000"/>
                  </a:schemeClr>
                </a:solidFill>
                <a:latin typeface="Arial"/>
                <a:cs typeface="Arial"/>
                <a:sym typeface="KievitOT-Regular" charset="0"/>
              </a:rPr>
              <a:t>Engage</a:t>
            </a:r>
            <a:r>
              <a:rPr kumimoji="0" lang="en-US" sz="1100" b="0" i="0" u="none" strike="noStrike" kern="0" cap="none" spc="0" normalizeH="0" baseline="0" noProof="0" dirty="0">
                <a:ln>
                  <a:noFill/>
                </a:ln>
                <a:solidFill>
                  <a:schemeClr val="tx1">
                    <a:lumMod val="75000"/>
                    <a:lumOff val="25000"/>
                  </a:schemeClr>
                </a:solidFill>
                <a:effectLst/>
                <a:uLnTx/>
                <a:uFillTx/>
                <a:latin typeface="Arial"/>
                <a:cs typeface="Arial"/>
                <a:sym typeface="KievitOT-Regular" charset="0"/>
              </a:rPr>
              <a:t> </a:t>
            </a:r>
            <a:r>
              <a:rPr lang="en-US" sz="1100" kern="0" dirty="0">
                <a:solidFill>
                  <a:schemeClr val="tx1">
                    <a:lumMod val="75000"/>
                    <a:lumOff val="25000"/>
                  </a:schemeClr>
                </a:solidFill>
                <a:latin typeface="Arial"/>
                <a:cs typeface="Arial"/>
                <a:sym typeface="KievitOT-Regular" charset="0"/>
              </a:rPr>
              <a:t>with the delivery model</a:t>
            </a:r>
            <a:r>
              <a:rPr kumimoji="0" lang="en-US" sz="1100" b="0" i="0" u="none" strike="noStrike" kern="0" cap="none" spc="0" normalizeH="0" baseline="0" noProof="0" dirty="0">
                <a:ln>
                  <a:noFill/>
                </a:ln>
                <a:solidFill>
                  <a:schemeClr val="tx1">
                    <a:lumMod val="75000"/>
                    <a:lumOff val="25000"/>
                  </a:schemeClr>
                </a:solidFill>
                <a:effectLst/>
                <a:uLnTx/>
                <a:uFillTx/>
                <a:latin typeface="Arial"/>
                <a:cs typeface="Arial"/>
                <a:sym typeface="KievitOT-Regular" charset="0"/>
              </a:rPr>
              <a:t> that enforces</a:t>
            </a:r>
            <a:r>
              <a:rPr kumimoji="0" lang="en-US" sz="1100" b="0" i="0" u="none" strike="noStrike" kern="0" cap="none" spc="0" normalizeH="0" noProof="0" dirty="0">
                <a:ln>
                  <a:noFill/>
                </a:ln>
                <a:solidFill>
                  <a:schemeClr val="tx1">
                    <a:lumMod val="75000"/>
                    <a:lumOff val="25000"/>
                  </a:schemeClr>
                </a:solidFill>
                <a:effectLst/>
                <a:uLnTx/>
                <a:uFillTx/>
                <a:latin typeface="Arial"/>
                <a:cs typeface="Arial"/>
                <a:sym typeface="KievitOT-Regular" charset="0"/>
              </a:rPr>
              <a:t> higher </a:t>
            </a:r>
            <a:r>
              <a:rPr lang="en-US" sz="1100" kern="0" dirty="0">
                <a:solidFill>
                  <a:schemeClr val="tx1">
                    <a:lumMod val="75000"/>
                    <a:lumOff val="25000"/>
                  </a:schemeClr>
                </a:solidFill>
                <a:latin typeface="Arial"/>
                <a:cs typeface="Arial"/>
                <a:sym typeface="KievitOT-Regular" charset="0"/>
              </a:rPr>
              <a:t>degree of</a:t>
            </a:r>
            <a:r>
              <a:rPr kumimoji="0" lang="en-US" sz="1100" b="0" i="0" u="none" strike="noStrike" kern="0" cap="none" spc="0" normalizeH="0" noProof="0" dirty="0">
                <a:ln>
                  <a:noFill/>
                </a:ln>
                <a:solidFill>
                  <a:schemeClr val="tx1">
                    <a:lumMod val="75000"/>
                    <a:lumOff val="25000"/>
                  </a:schemeClr>
                </a:solidFill>
                <a:effectLst/>
                <a:uLnTx/>
                <a:uFillTx/>
                <a:latin typeface="Arial"/>
                <a:cs typeface="Arial"/>
                <a:sym typeface="KievitOT-Regular" charset="0"/>
              </a:rPr>
              <a:t> </a:t>
            </a:r>
            <a:r>
              <a:rPr lang="en-US" sz="1100" kern="0" dirty="0">
                <a:solidFill>
                  <a:schemeClr val="tx1">
                    <a:lumMod val="75000"/>
                    <a:lumOff val="25000"/>
                  </a:schemeClr>
                </a:solidFill>
                <a:latin typeface="Arial"/>
                <a:cs typeface="Arial"/>
                <a:sym typeface="KievitOT-Regular" charset="0"/>
              </a:rPr>
              <a:t>continuous improvement inherently</a:t>
            </a:r>
            <a:endParaRPr lang="en-US" sz="1100" b="0" i="0" u="none" strike="noStrike" kern="0" cap="none" spc="0" normalizeH="0" baseline="0" noProof="0" dirty="0">
              <a:ln>
                <a:noFill/>
              </a:ln>
              <a:solidFill>
                <a:schemeClr val="tx1">
                  <a:lumMod val="75000"/>
                  <a:lumOff val="25000"/>
                </a:schemeClr>
              </a:solidFill>
              <a:effectLst/>
              <a:uLnTx/>
              <a:uFillTx/>
              <a:latin typeface="Arial"/>
              <a:cs typeface="Arial"/>
            </a:endParaRPr>
          </a:p>
        </p:txBody>
      </p:sp>
      <p:sp>
        <p:nvSpPr>
          <p:cNvPr id="22" name="Rectangle 21">
            <a:extLst>
              <a:ext uri="{FF2B5EF4-FFF2-40B4-BE49-F238E27FC236}">
                <a16:creationId xmlns:a16="http://schemas.microsoft.com/office/drawing/2014/main" id="{EEA0C9F8-5992-6042-A49C-BA73E9A66328}"/>
              </a:ext>
            </a:extLst>
          </p:cNvPr>
          <p:cNvSpPr/>
          <p:nvPr/>
        </p:nvSpPr>
        <p:spPr bwMode="auto">
          <a:xfrm>
            <a:off x="3165080" y="2701767"/>
            <a:ext cx="2015835" cy="1771649"/>
          </a:xfrm>
          <a:prstGeom prst="rect">
            <a:avLst/>
          </a:prstGeom>
          <a:noFill/>
          <a:ln>
            <a:noFill/>
          </a:ln>
          <a:effectLst/>
        </p:spPr>
        <p:txBody>
          <a:bodyPr vert="horz" wrap="square" lIns="68580" tIns="34290" rIns="68580" bIns="34290" numCol="1" rtlCol="0" anchor="t" anchorCtr="0" compatLnSpc="1">
            <a:prstTxWarp prst="textNoShape">
              <a:avLst/>
            </a:prstTxWarp>
          </a:bodyPr>
          <a:lstStyle/>
          <a:p>
            <a:pPr marL="171450" marR="0" lvl="0" indent="-171450" defTabSz="685800" eaLnBrk="1" fontAlgn="base" latinLnBrk="0" hangingPunct="1">
              <a:lnSpc>
                <a:spcPct val="100000"/>
              </a:lnSpc>
              <a:spcBef>
                <a:spcPct val="0"/>
              </a:spcBef>
              <a:spcAft>
                <a:spcPct val="0"/>
              </a:spcAft>
              <a:buClr>
                <a:srgbClr val="A2172A"/>
              </a:buClr>
              <a:buSzTx/>
              <a:buFont typeface="Arial" panose="020B0604020202020204" pitchFamily="34" charset="0"/>
              <a:buChar char="•"/>
              <a:tabLst/>
              <a:defRPr/>
            </a:pPr>
            <a:r>
              <a:rPr lang="en-US" sz="1100" kern="0" dirty="0">
                <a:solidFill>
                  <a:schemeClr val="tx1">
                    <a:lumMod val="75000"/>
                    <a:lumOff val="25000"/>
                  </a:schemeClr>
                </a:solidFill>
                <a:latin typeface="Arial"/>
                <a:cs typeface="Arial"/>
                <a:sym typeface="KievitOT-Regular" charset="0"/>
              </a:rPr>
              <a:t>Service delivery </a:t>
            </a:r>
            <a:r>
              <a:rPr kumimoji="0" lang="en-US" sz="1100" b="0" i="0" u="none" strike="noStrike" kern="0" cap="none" spc="0" normalizeH="0" baseline="0" noProof="0" dirty="0">
                <a:ln>
                  <a:noFill/>
                </a:ln>
                <a:solidFill>
                  <a:schemeClr val="tx1">
                    <a:lumMod val="75000"/>
                    <a:lumOff val="25000"/>
                  </a:schemeClr>
                </a:solidFill>
                <a:effectLst/>
                <a:uLnTx/>
                <a:uFillTx/>
                <a:latin typeface="Arial"/>
                <a:cs typeface="Arial"/>
                <a:sym typeface="KievitOT-Regular" charset="0"/>
              </a:rPr>
              <a:t>governed through pre-agreed metrics – </a:t>
            </a:r>
            <a:r>
              <a:rPr kumimoji="0" lang="en-US" sz="1100" b="1" i="0" u="none" strike="noStrike" kern="0" cap="none" spc="0" normalizeH="0" baseline="0" noProof="0" dirty="0">
                <a:ln>
                  <a:noFill/>
                </a:ln>
                <a:solidFill>
                  <a:schemeClr val="tx1">
                    <a:lumMod val="75000"/>
                    <a:lumOff val="25000"/>
                  </a:schemeClr>
                </a:solidFill>
                <a:effectLst/>
                <a:uLnTx/>
                <a:uFillTx/>
                <a:latin typeface="Arial"/>
                <a:cs typeface="Arial"/>
                <a:sym typeface="KievitOT-Regular" charset="0"/>
              </a:rPr>
              <a:t>SLA and KPIs</a:t>
            </a:r>
          </a:p>
          <a:p>
            <a:pPr marL="171450" marR="0" lvl="0" indent="-171450" defTabSz="685800" eaLnBrk="1" fontAlgn="base" latinLnBrk="0" hangingPunct="1">
              <a:lnSpc>
                <a:spcPct val="100000"/>
              </a:lnSpc>
              <a:spcBef>
                <a:spcPct val="0"/>
              </a:spcBef>
              <a:spcAft>
                <a:spcPct val="0"/>
              </a:spcAft>
              <a:buClr>
                <a:srgbClr val="A2172A"/>
              </a:buClr>
              <a:buSzTx/>
              <a:buFont typeface="Arial" panose="020B0604020202020204" pitchFamily="34" charset="0"/>
              <a:buChar char="•"/>
              <a:tabLst/>
              <a:defRPr/>
            </a:pPr>
            <a:endParaRPr kumimoji="0" lang="en-US" sz="1100" b="0"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ea typeface="ヒラギノ角ゴ ProN W3" charset="0"/>
              <a:cs typeface="Arial" panose="020B0604020202020204" pitchFamily="34" charset="0"/>
              <a:sym typeface="KievitOT-Regular" charset="0"/>
            </a:endParaRPr>
          </a:p>
          <a:p>
            <a:pPr marL="171450" indent="-171450" defTabSz="685800" fontAlgn="base">
              <a:spcBef>
                <a:spcPct val="0"/>
              </a:spcBef>
              <a:spcAft>
                <a:spcPct val="0"/>
              </a:spcAft>
              <a:buClr>
                <a:srgbClr val="A2172A"/>
              </a:buClr>
              <a:buFont typeface="Arial" panose="020B0604020202020204" pitchFamily="34" charset="0"/>
              <a:buChar char="•"/>
              <a:defRPr/>
            </a:pPr>
            <a:r>
              <a:rPr kumimoji="0" lang="en-US" sz="1100" b="1" i="0" u="none" strike="noStrike" kern="0" cap="none" spc="0" normalizeH="0" baseline="0" noProof="0" dirty="0">
                <a:ln>
                  <a:noFill/>
                </a:ln>
                <a:solidFill>
                  <a:schemeClr val="tx1">
                    <a:lumMod val="75000"/>
                    <a:lumOff val="25000"/>
                  </a:schemeClr>
                </a:solidFill>
                <a:effectLst/>
                <a:uLnTx/>
                <a:uFillTx/>
                <a:latin typeface="Arial"/>
                <a:cs typeface="Arial"/>
                <a:sym typeface="KievitOT-Regular" charset="0"/>
              </a:rPr>
              <a:t>Uniform </a:t>
            </a:r>
            <a:r>
              <a:rPr lang="en-US" sz="1100" b="1" kern="0" dirty="0">
                <a:solidFill>
                  <a:schemeClr val="tx1">
                    <a:lumMod val="75000"/>
                    <a:lumOff val="25000"/>
                  </a:schemeClr>
                </a:solidFill>
                <a:latin typeface="Arial"/>
                <a:cs typeface="Arial"/>
                <a:sym typeface="KievitOT-Regular" charset="0"/>
              </a:rPr>
              <a:t>performance</a:t>
            </a:r>
            <a:r>
              <a:rPr kumimoji="0" lang="en-US" sz="1100" b="1" i="0" u="none" strike="noStrike" kern="0" cap="none" spc="0" normalizeH="0" noProof="0" dirty="0">
                <a:ln>
                  <a:noFill/>
                </a:ln>
                <a:solidFill>
                  <a:schemeClr val="tx1">
                    <a:lumMod val="75000"/>
                    <a:lumOff val="25000"/>
                  </a:schemeClr>
                </a:solidFill>
                <a:effectLst/>
                <a:uLnTx/>
                <a:uFillTx/>
                <a:latin typeface="Arial"/>
                <a:cs typeface="Arial"/>
                <a:sym typeface="KievitOT-Regular" charset="0"/>
              </a:rPr>
              <a:t> </a:t>
            </a:r>
            <a:r>
              <a:rPr lang="en-US" sz="1100" b="1" kern="0" dirty="0">
                <a:solidFill>
                  <a:schemeClr val="tx1">
                    <a:lumMod val="75000"/>
                    <a:lumOff val="25000"/>
                  </a:schemeClr>
                </a:solidFill>
                <a:latin typeface="Arial"/>
                <a:cs typeface="Arial"/>
                <a:sym typeface="KievitOT-Regular" charset="0"/>
              </a:rPr>
              <a:t>measurement </a:t>
            </a:r>
            <a:r>
              <a:rPr lang="en-US" sz="1100" kern="0" dirty="0">
                <a:solidFill>
                  <a:schemeClr val="tx1">
                    <a:lumMod val="75000"/>
                    <a:lumOff val="25000"/>
                  </a:schemeClr>
                </a:solidFill>
                <a:latin typeface="Arial"/>
                <a:cs typeface="Arial"/>
                <a:sym typeface="KievitOT-Regular" charset="0"/>
              </a:rPr>
              <a:t>throughout engagement </a:t>
            </a:r>
            <a:endParaRPr lang="en-US" sz="1100"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cs typeface="Arial" panose="020B0604020202020204" pitchFamily="34" charset="0"/>
            </a:endParaRPr>
          </a:p>
          <a:p>
            <a:pPr marL="171450" marR="0" lvl="0" indent="-171450" defTabSz="685800" eaLnBrk="1" fontAlgn="base" latinLnBrk="0" hangingPunct="1">
              <a:lnSpc>
                <a:spcPct val="100000"/>
              </a:lnSpc>
              <a:spcBef>
                <a:spcPct val="0"/>
              </a:spcBef>
              <a:spcAft>
                <a:spcPct val="0"/>
              </a:spcAft>
              <a:buClr>
                <a:srgbClr val="A2172A"/>
              </a:buClr>
              <a:buSzTx/>
              <a:buFont typeface="Arial" panose="020B0604020202020204" pitchFamily="34" charset="0"/>
              <a:buChar char="•"/>
              <a:tabLst/>
              <a:defRPr/>
            </a:pPr>
            <a:endParaRPr kumimoji="0" lang="en-US" sz="1100" b="0"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cs typeface="Arial" panose="020B0604020202020204" pitchFamily="34" charset="0"/>
              <a:sym typeface="KievitOT-Regular" charset="0"/>
            </a:endParaRPr>
          </a:p>
          <a:p>
            <a:pPr marL="171450" marR="0" lvl="0" indent="-171450" defTabSz="685800" eaLnBrk="1" fontAlgn="base" latinLnBrk="0" hangingPunct="1">
              <a:lnSpc>
                <a:spcPct val="100000"/>
              </a:lnSpc>
              <a:spcBef>
                <a:spcPct val="0"/>
              </a:spcBef>
              <a:spcAft>
                <a:spcPct val="0"/>
              </a:spcAft>
              <a:buClr>
                <a:srgbClr val="A2172A"/>
              </a:buClr>
              <a:buSzTx/>
              <a:buFont typeface="Arial" panose="020B0604020202020204" pitchFamily="34" charset="0"/>
              <a:buChar char="•"/>
              <a:tabLst/>
              <a:defRPr/>
            </a:pPr>
            <a:endParaRPr kumimoji="0" lang="en-US" sz="1100" b="0"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cs typeface="Arial" panose="020B0604020202020204" pitchFamily="34" charset="0"/>
              <a:sym typeface="KievitOT-Regular" charset="0"/>
            </a:endParaRPr>
          </a:p>
        </p:txBody>
      </p:sp>
      <p:sp>
        <p:nvSpPr>
          <p:cNvPr id="24" name="Rectangle 23">
            <a:extLst>
              <a:ext uri="{FF2B5EF4-FFF2-40B4-BE49-F238E27FC236}">
                <a16:creationId xmlns:a16="http://schemas.microsoft.com/office/drawing/2014/main" id="{D97E3408-883C-3F44-B674-4CC8233A3893}"/>
              </a:ext>
            </a:extLst>
          </p:cNvPr>
          <p:cNvSpPr/>
          <p:nvPr/>
        </p:nvSpPr>
        <p:spPr bwMode="auto">
          <a:xfrm>
            <a:off x="5506492" y="2696769"/>
            <a:ext cx="2015835" cy="1771649"/>
          </a:xfrm>
          <a:prstGeom prst="rect">
            <a:avLst/>
          </a:prstGeom>
          <a:noFill/>
          <a:ln>
            <a:noFill/>
          </a:ln>
          <a:effectLst/>
        </p:spPr>
        <p:txBody>
          <a:bodyPr vert="horz" wrap="square" lIns="68580" tIns="34290" rIns="68580" bIns="34290" numCol="1" rtlCol="0" anchor="t" anchorCtr="0" compatLnSpc="1">
            <a:prstTxWarp prst="textNoShape">
              <a:avLst/>
            </a:prstTxWarp>
          </a:bodyPr>
          <a:lstStyle/>
          <a:p>
            <a:pPr marL="171450" marR="0" lvl="0" indent="-171450" defTabSz="685800" eaLnBrk="1" fontAlgn="base" latinLnBrk="0" hangingPunct="1">
              <a:lnSpc>
                <a:spcPct val="100000"/>
              </a:lnSpc>
              <a:spcBef>
                <a:spcPct val="0"/>
              </a:spcBef>
              <a:spcAft>
                <a:spcPct val="0"/>
              </a:spcAft>
              <a:buClr>
                <a:srgbClr val="A2172A"/>
              </a:buClr>
              <a:buSzTx/>
              <a:buFont typeface="Arial" panose="020B0604020202020204" pitchFamily="34" charset="0"/>
              <a:buChar char="•"/>
              <a:tabLst/>
              <a:defRPr/>
            </a:pPr>
            <a:r>
              <a:rPr kumimoji="0" lang="en-US" sz="1100" b="0" i="0" u="none" strike="noStrike" kern="0" cap="none" spc="0" normalizeH="0" baseline="0" noProof="0" dirty="0">
                <a:ln>
                  <a:noFill/>
                </a:ln>
                <a:solidFill>
                  <a:schemeClr val="tx1">
                    <a:lumMod val="75000"/>
                    <a:lumOff val="25000"/>
                  </a:schemeClr>
                </a:solidFill>
                <a:effectLst/>
                <a:uLnTx/>
                <a:uFillTx/>
                <a:latin typeface="Arial"/>
                <a:cs typeface="Arial"/>
                <a:sym typeface="KievitOT-Regular" charset="0"/>
              </a:rPr>
              <a:t>Reduce </a:t>
            </a:r>
            <a:r>
              <a:rPr lang="en-US" sz="1100" b="1" kern="0" noProof="0" dirty="0">
                <a:solidFill>
                  <a:schemeClr val="tx1">
                    <a:lumMod val="75000"/>
                    <a:lumOff val="25000"/>
                  </a:schemeClr>
                </a:solidFill>
                <a:latin typeface="Arial"/>
                <a:cs typeface="Arial"/>
                <a:sym typeface="KievitOT-Regular" charset="0"/>
              </a:rPr>
              <a:t>c</a:t>
            </a:r>
            <a:r>
              <a:rPr kumimoji="0" lang="en-US" sz="1100" b="1" i="0" u="none" strike="noStrike" kern="0" cap="none" spc="0" normalizeH="0" baseline="0" noProof="0" dirty="0">
                <a:ln>
                  <a:noFill/>
                </a:ln>
                <a:solidFill>
                  <a:schemeClr val="tx1">
                    <a:lumMod val="75000"/>
                    <a:lumOff val="25000"/>
                  </a:schemeClr>
                </a:solidFill>
                <a:effectLst/>
                <a:uLnTx/>
                <a:uFillTx/>
                <a:latin typeface="Arial"/>
                <a:cs typeface="Arial"/>
                <a:sym typeface="KievitOT-Regular" charset="0"/>
              </a:rPr>
              <a:t>ost of delivery (right sizing, right</a:t>
            </a:r>
            <a:r>
              <a:rPr kumimoji="0" lang="en-US" sz="1100" b="1" i="0" u="none" strike="noStrike" kern="0" cap="none" spc="0" normalizeH="0" noProof="0" dirty="0">
                <a:ln>
                  <a:noFill/>
                </a:ln>
                <a:solidFill>
                  <a:schemeClr val="tx1">
                    <a:lumMod val="75000"/>
                    <a:lumOff val="25000"/>
                  </a:schemeClr>
                </a:solidFill>
                <a:effectLst/>
                <a:uLnTx/>
                <a:uFillTx/>
                <a:latin typeface="Arial"/>
                <a:cs typeface="Arial"/>
                <a:sym typeface="KievitOT-Regular" charset="0"/>
              </a:rPr>
              <a:t> shoring)</a:t>
            </a:r>
            <a:endParaRPr kumimoji="0" lang="en-US" sz="1100" b="1" i="0" u="none" strike="noStrike" kern="0" cap="none" spc="0" normalizeH="0" baseline="0" noProof="0" dirty="0">
              <a:ln>
                <a:noFill/>
              </a:ln>
              <a:solidFill>
                <a:schemeClr val="tx1">
                  <a:lumMod val="75000"/>
                  <a:lumOff val="25000"/>
                </a:schemeClr>
              </a:solidFill>
              <a:effectLst/>
              <a:uLnTx/>
              <a:uFillTx/>
              <a:latin typeface="Arial"/>
              <a:cs typeface="Arial"/>
              <a:sym typeface="KievitOT-Regular" charset="0"/>
            </a:endParaRPr>
          </a:p>
          <a:p>
            <a:pPr marL="171450" marR="0" lvl="0" indent="-171450" defTabSz="685800" eaLnBrk="1" fontAlgn="base" latinLnBrk="0" hangingPunct="1">
              <a:lnSpc>
                <a:spcPct val="100000"/>
              </a:lnSpc>
              <a:spcBef>
                <a:spcPct val="0"/>
              </a:spcBef>
              <a:spcAft>
                <a:spcPct val="0"/>
              </a:spcAft>
              <a:buClr>
                <a:srgbClr val="A2172A"/>
              </a:buClr>
              <a:buSzTx/>
              <a:buFont typeface="Arial" panose="020B0604020202020204" pitchFamily="34" charset="0"/>
              <a:buChar char="•"/>
              <a:tabLst/>
              <a:defRPr/>
            </a:pPr>
            <a:endParaRPr kumimoji="0" lang="en-US" sz="1100" b="0"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cs typeface="Arial" panose="020B0604020202020204" pitchFamily="34" charset="0"/>
              <a:sym typeface="KievitOT-Regular" charset="0"/>
            </a:endParaRPr>
          </a:p>
          <a:p>
            <a:pPr marL="171450" marR="0" lvl="0" indent="-171450" defTabSz="685800" eaLnBrk="1" fontAlgn="base" latinLnBrk="0" hangingPunct="1">
              <a:lnSpc>
                <a:spcPct val="100000"/>
              </a:lnSpc>
              <a:spcBef>
                <a:spcPct val="0"/>
              </a:spcBef>
              <a:spcAft>
                <a:spcPct val="0"/>
              </a:spcAft>
              <a:buClr>
                <a:srgbClr val="A2172A"/>
              </a:buClr>
              <a:buSzTx/>
              <a:buFont typeface="Arial" panose="020B0604020202020204" pitchFamily="34" charset="0"/>
              <a:buChar char="•"/>
              <a:tabLst/>
              <a:defRPr/>
            </a:pPr>
            <a:r>
              <a:rPr lang="en-US" sz="1100" b="1" kern="0" dirty="0">
                <a:solidFill>
                  <a:schemeClr val="tx1">
                    <a:lumMod val="75000"/>
                    <a:lumOff val="25000"/>
                  </a:schemeClr>
                </a:solidFill>
                <a:latin typeface="Arial"/>
                <a:cs typeface="Arial"/>
                <a:sym typeface="KievitOT-Regular" charset="0"/>
              </a:rPr>
              <a:t>Bring </a:t>
            </a:r>
            <a:r>
              <a:rPr lang="en-US" sz="1100" kern="0" dirty="0">
                <a:solidFill>
                  <a:schemeClr val="tx1">
                    <a:lumMod val="75000"/>
                    <a:lumOff val="25000"/>
                  </a:schemeClr>
                </a:solidFill>
                <a:latin typeface="Arial"/>
                <a:cs typeface="Arial"/>
                <a:sym typeface="KievitOT-Regular" charset="0"/>
              </a:rPr>
              <a:t>in innovation by leveraging our industry experiences</a:t>
            </a:r>
            <a:endParaRPr lang="en-US" sz="1100" b="0" i="0" u="none" strike="noStrike" kern="0" cap="none" spc="0" normalizeH="0" baseline="0" noProof="0" dirty="0">
              <a:ln>
                <a:noFill/>
              </a:ln>
              <a:solidFill>
                <a:schemeClr val="tx1">
                  <a:lumMod val="75000"/>
                  <a:lumOff val="25000"/>
                </a:schemeClr>
              </a:solidFill>
              <a:effectLst/>
              <a:uLnTx/>
              <a:uFillTx/>
              <a:latin typeface="Arial"/>
              <a:cs typeface="Arial"/>
            </a:endParaRPr>
          </a:p>
        </p:txBody>
      </p:sp>
      <p:cxnSp>
        <p:nvCxnSpPr>
          <p:cNvPr id="25" name="Straight Connector 24">
            <a:extLst>
              <a:ext uri="{FF2B5EF4-FFF2-40B4-BE49-F238E27FC236}">
                <a16:creationId xmlns:a16="http://schemas.microsoft.com/office/drawing/2014/main" id="{AD562CA7-BB33-1D4D-96CA-0A3277CECAF2}"/>
              </a:ext>
            </a:extLst>
          </p:cNvPr>
          <p:cNvCxnSpPr>
            <a:cxnSpLocks/>
          </p:cNvCxnSpPr>
          <p:nvPr/>
        </p:nvCxnSpPr>
        <p:spPr>
          <a:xfrm>
            <a:off x="1548417" y="2480258"/>
            <a:ext cx="914400" cy="0"/>
          </a:xfrm>
          <a:prstGeom prst="line">
            <a:avLst/>
          </a:prstGeom>
          <a:ln w="76200">
            <a:solidFill>
              <a:srgbClr val="00336A"/>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27B722-1C1E-EF4D-8162-FFD3CCD1FE81}"/>
              </a:ext>
            </a:extLst>
          </p:cNvPr>
          <p:cNvCxnSpPr>
            <a:cxnSpLocks/>
          </p:cNvCxnSpPr>
          <p:nvPr/>
        </p:nvCxnSpPr>
        <p:spPr>
          <a:xfrm flipV="1">
            <a:off x="3667004" y="2480258"/>
            <a:ext cx="914400" cy="1"/>
          </a:xfrm>
          <a:prstGeom prst="line">
            <a:avLst/>
          </a:prstGeom>
          <a:ln w="76200">
            <a:solidFill>
              <a:srgbClr val="A2172A"/>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9C656DA-F5B4-864E-AC52-CF784224C473}"/>
              </a:ext>
            </a:extLst>
          </p:cNvPr>
          <p:cNvCxnSpPr>
            <a:cxnSpLocks/>
          </p:cNvCxnSpPr>
          <p:nvPr/>
        </p:nvCxnSpPr>
        <p:spPr>
          <a:xfrm>
            <a:off x="6053762" y="2458346"/>
            <a:ext cx="914400" cy="0"/>
          </a:xfrm>
          <a:prstGeom prst="line">
            <a:avLst/>
          </a:prstGeom>
          <a:ln w="76200">
            <a:solidFill>
              <a:srgbClr val="A2172A"/>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393A005A-021F-6546-AA32-A7D35A11B8F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714510" y="1306443"/>
            <a:ext cx="537274" cy="584507"/>
          </a:xfrm>
          <a:prstGeom prst="rect">
            <a:avLst/>
          </a:prstGeom>
        </p:spPr>
      </p:pic>
      <p:pic>
        <p:nvPicPr>
          <p:cNvPr id="35" name="Picture 34">
            <a:extLst>
              <a:ext uri="{FF2B5EF4-FFF2-40B4-BE49-F238E27FC236}">
                <a16:creationId xmlns:a16="http://schemas.microsoft.com/office/drawing/2014/main" id="{9333654A-8489-1F44-8B7F-6C80CA11E158}"/>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83450" y="1327575"/>
            <a:ext cx="542241" cy="542241"/>
          </a:xfrm>
          <a:prstGeom prst="rect">
            <a:avLst/>
          </a:prstGeom>
        </p:spPr>
      </p:pic>
      <p:pic>
        <p:nvPicPr>
          <p:cNvPr id="43" name="Picture 42">
            <a:extLst>
              <a:ext uri="{FF2B5EF4-FFF2-40B4-BE49-F238E27FC236}">
                <a16:creationId xmlns:a16="http://schemas.microsoft.com/office/drawing/2014/main" id="{D7488B2B-918E-A845-B153-6CE40F3CA8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8073" y="1243689"/>
            <a:ext cx="662722" cy="660513"/>
          </a:xfrm>
          <a:prstGeom prst="rect">
            <a:avLst/>
          </a:prstGeom>
        </p:spPr>
      </p:pic>
      <p:pic>
        <p:nvPicPr>
          <p:cNvPr id="44" name="Picture 43">
            <a:extLst>
              <a:ext uri="{FF2B5EF4-FFF2-40B4-BE49-F238E27FC236}">
                <a16:creationId xmlns:a16="http://schemas.microsoft.com/office/drawing/2014/main" id="{924C8184-56CF-5B4D-B7B0-9713AB395EC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4459" r="14459" b="19632"/>
          <a:stretch/>
        </p:blipFill>
        <p:spPr>
          <a:xfrm>
            <a:off x="4039564" y="1424454"/>
            <a:ext cx="235944" cy="314785"/>
          </a:xfrm>
          <a:prstGeom prst="rect">
            <a:avLst/>
          </a:prstGeom>
        </p:spPr>
      </p:pic>
    </p:spTree>
    <p:extLst>
      <p:ext uri="{BB962C8B-B14F-4D97-AF65-F5344CB8AC3E}">
        <p14:creationId xmlns:p14="http://schemas.microsoft.com/office/powerpoint/2010/main" val="47571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13" y="736187"/>
            <a:ext cx="3440065" cy="2114425"/>
          </a:xfrm>
        </p:spPr>
        <p:txBody>
          <a:bodyPr/>
          <a:lstStyle/>
          <a:p>
            <a:r>
              <a:rPr lang="en-US" sz="3200"/>
              <a:t>Our </a:t>
            </a:r>
            <a:r>
              <a:rPr lang="en-US" sz="3200">
                <a:solidFill>
                  <a:srgbClr val="00336A"/>
                </a:solidFill>
              </a:rPr>
              <a:t>value proposition</a:t>
            </a:r>
            <a:r>
              <a:rPr lang="en-US" sz="3200"/>
              <a:t>: what we’ll bring to the table</a:t>
            </a:r>
            <a:br>
              <a:rPr lang="en-US" sz="1800"/>
            </a:br>
            <a:endParaRPr lang="en-US" sz="1800"/>
          </a:p>
        </p:txBody>
      </p:sp>
      <p:sp>
        <p:nvSpPr>
          <p:cNvPr id="3" name="Footer Placeholder 2"/>
          <p:cNvSpPr>
            <a:spLocks noGrp="1"/>
          </p:cNvSpPr>
          <p:nvPr>
            <p:ph type="ftr" sz="quarter" idx="13"/>
          </p:nvPr>
        </p:nvSpPr>
        <p:spPr/>
        <p:txBody>
          <a:bodyPr/>
          <a:lstStyle/>
          <a:p>
            <a:r>
              <a:rPr lang="en-US"/>
              <a:t>© 2020</a:t>
            </a:r>
          </a:p>
        </p:txBody>
      </p:sp>
      <p:sp>
        <p:nvSpPr>
          <p:cNvPr id="4" name="Slide Number Placeholder 3"/>
          <p:cNvSpPr>
            <a:spLocks noGrp="1"/>
          </p:cNvSpPr>
          <p:nvPr>
            <p:ph type="sldNum" sz="quarter" idx="14"/>
          </p:nvPr>
        </p:nvSpPr>
        <p:spPr/>
        <p:txBody>
          <a:bodyPr/>
          <a:lstStyle/>
          <a:p>
            <a:fld id="{CDEE2954-54E9-4846-B9AA-9D6731F553AF}" type="slidenum">
              <a:rPr lang="en-US" smtClean="0"/>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92943347"/>
              </p:ext>
            </p:extLst>
          </p:nvPr>
        </p:nvGraphicFramePr>
        <p:xfrm>
          <a:off x="4709161" y="527608"/>
          <a:ext cx="3940190" cy="3901440"/>
        </p:xfrm>
        <a:graphic>
          <a:graphicData uri="http://schemas.openxmlformats.org/drawingml/2006/table">
            <a:tbl>
              <a:tblPr firstRow="1" bandRow="1">
                <a:tableStyleId>{5C22544A-7EE6-4342-B048-85BDC9FD1C3A}</a:tableStyleId>
              </a:tblPr>
              <a:tblGrid>
                <a:gridCol w="3940190">
                  <a:extLst>
                    <a:ext uri="{9D8B030D-6E8A-4147-A177-3AD203B41FA5}">
                      <a16:colId xmlns:a16="http://schemas.microsoft.com/office/drawing/2014/main" val="3010980588"/>
                    </a:ext>
                  </a:extLst>
                </a:gridCol>
              </a:tblGrid>
              <a:tr h="3095930">
                <a:tc>
                  <a:txBody>
                    <a:bodyPr/>
                    <a:lstStyle/>
                    <a:p>
                      <a:pPr marL="0" lvl="0" indent="0">
                        <a:buFont typeface="Arial" panose="020B0604020202020204" pitchFamily="34" charset="0"/>
                        <a:buNone/>
                      </a:pPr>
                      <a:endParaRPr lang="en-US" sz="1600" spc="0" dirty="0">
                        <a:solidFill>
                          <a:schemeClr val="tx1"/>
                        </a:solidFill>
                        <a:latin typeface="+mn-lt"/>
                      </a:endParaRPr>
                    </a:p>
                    <a:p>
                      <a:pPr marL="0" marR="0" lvl="0" indent="0" algn="l" defTabSz="68578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u="none" spc="0" dirty="0">
                          <a:solidFill>
                            <a:schemeClr val="tx1"/>
                          </a:solidFill>
                          <a:latin typeface="+mn-lt"/>
                        </a:rPr>
                        <a:t>Standardize</a:t>
                      </a:r>
                    </a:p>
                    <a:p>
                      <a:pPr marL="285750" marR="0" lvl="0" indent="-285750" algn="l" rtl="0">
                        <a:lnSpc>
                          <a:spcPct val="100000"/>
                        </a:lnSpc>
                        <a:spcBef>
                          <a:spcPts val="0"/>
                        </a:spcBef>
                        <a:spcAft>
                          <a:spcPts val="0"/>
                        </a:spcAft>
                        <a:buFont typeface="Arial" panose="020B0604020202020204" pitchFamily="34" charset="0"/>
                        <a:buChar char="•"/>
                      </a:pPr>
                      <a:r>
                        <a:rPr lang="en-US" sz="1100" b="0" u="none" kern="1200" spc="0" noProof="0" dirty="0">
                          <a:solidFill>
                            <a:schemeClr val="tx1">
                              <a:lumMod val="75000"/>
                              <a:lumOff val="25000"/>
                            </a:schemeClr>
                          </a:solidFill>
                          <a:latin typeface="+mn-lt"/>
                          <a:ea typeface="+mn-ea"/>
                          <a:cs typeface="+mn-cs"/>
                        </a:rPr>
                        <a:t>Baseline velocity for the POD</a:t>
                      </a:r>
                      <a:endParaRPr lang="en-US" sz="1100" b="0" u="none" kern="1200" spc="0" dirty="0">
                        <a:solidFill>
                          <a:schemeClr val="tx1">
                            <a:lumMod val="75000"/>
                            <a:lumOff val="25000"/>
                          </a:schemeClr>
                        </a:solidFill>
                        <a:latin typeface="+mn-lt"/>
                        <a:ea typeface="+mn-ea"/>
                        <a:cs typeface="+mn-cs"/>
                      </a:endParaRPr>
                    </a:p>
                    <a:p>
                      <a:pPr marL="285750" marR="0" lvl="0" indent="-285750" algn="l" defTabSz="685783"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Char char="•"/>
                        <a:tabLst/>
                        <a:defRPr/>
                      </a:pPr>
                      <a:r>
                        <a:rPr lang="en-US" sz="1100" b="0" u="none" spc="0" baseline="0" dirty="0">
                          <a:solidFill>
                            <a:schemeClr val="tx1">
                              <a:lumMod val="75000"/>
                              <a:lumOff val="25000"/>
                            </a:schemeClr>
                          </a:solidFill>
                          <a:latin typeface="+mn-lt"/>
                        </a:rPr>
                        <a:t>Establish SLA, KPIs</a:t>
                      </a:r>
                      <a:r>
                        <a:rPr lang="en-US" sz="1100" b="0" u="none" spc="0" dirty="0">
                          <a:solidFill>
                            <a:schemeClr val="tx1">
                              <a:lumMod val="75000"/>
                              <a:lumOff val="25000"/>
                            </a:schemeClr>
                          </a:solidFill>
                          <a:latin typeface="+mn-lt"/>
                        </a:rPr>
                        <a:t> depending</a:t>
                      </a:r>
                      <a:r>
                        <a:rPr lang="en-US" sz="1100" b="0" u="none" spc="0" baseline="0" dirty="0">
                          <a:solidFill>
                            <a:schemeClr val="tx1">
                              <a:lumMod val="75000"/>
                              <a:lumOff val="25000"/>
                            </a:schemeClr>
                          </a:solidFill>
                          <a:latin typeface="+mn-lt"/>
                        </a:rPr>
                        <a:t> on</a:t>
                      </a:r>
                      <a:r>
                        <a:rPr lang="en-US" sz="1100" b="0" u="none" spc="0" dirty="0">
                          <a:solidFill>
                            <a:schemeClr val="tx1">
                              <a:lumMod val="75000"/>
                              <a:lumOff val="25000"/>
                            </a:schemeClr>
                          </a:solidFill>
                          <a:latin typeface="+mn-lt"/>
                        </a:rPr>
                        <a:t> IT &amp; business needs</a:t>
                      </a:r>
                    </a:p>
                    <a:p>
                      <a:pPr marL="285750" marR="0" lvl="0" indent="-285750" algn="l" rtl="0" eaLnBrk="1" fontAlgn="auto" latinLnBrk="0" hangingPunct="1">
                        <a:lnSpc>
                          <a:spcPct val="100000"/>
                        </a:lnSpc>
                        <a:spcBef>
                          <a:spcPts val="0"/>
                        </a:spcBef>
                        <a:spcAft>
                          <a:spcPts val="0"/>
                        </a:spcAft>
                        <a:buFont typeface="Arial" panose="020B0604020202020204" pitchFamily="34" charset="0"/>
                        <a:buChar char="•"/>
                      </a:pPr>
                      <a:r>
                        <a:rPr lang="en-US" sz="1100" b="0" u="none" spc="0" dirty="0">
                          <a:solidFill>
                            <a:schemeClr val="tx1">
                              <a:lumMod val="75000"/>
                              <a:lumOff val="25000"/>
                            </a:schemeClr>
                          </a:solidFill>
                          <a:latin typeface="+mn-lt"/>
                        </a:rPr>
                        <a:t>Identify the left-shifting</a:t>
                      </a:r>
                      <a:r>
                        <a:rPr lang="en-US" sz="1100" b="0" u="none" spc="0" baseline="0" dirty="0">
                          <a:solidFill>
                            <a:schemeClr val="tx1">
                              <a:lumMod val="75000"/>
                              <a:lumOff val="25000"/>
                            </a:schemeClr>
                          </a:solidFill>
                          <a:latin typeface="+mn-lt"/>
                        </a:rPr>
                        <a:t> &amp; </a:t>
                      </a:r>
                      <a:r>
                        <a:rPr lang="en-US" sz="1100" b="0" u="none" spc="0" dirty="0">
                          <a:solidFill>
                            <a:schemeClr val="tx1">
                              <a:lumMod val="75000"/>
                              <a:lumOff val="25000"/>
                            </a:schemeClr>
                          </a:solidFill>
                          <a:latin typeface="+mn-lt"/>
                        </a:rPr>
                        <a:t>automation opportunities </a:t>
                      </a:r>
                    </a:p>
                    <a:p>
                      <a:pPr marL="285750" marR="0" lvl="0" indent="-285750" algn="l" defTabSz="685783"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Char char="•"/>
                        <a:tabLst/>
                        <a:defRPr/>
                      </a:pPr>
                      <a:r>
                        <a:rPr lang="en-US" sz="1100" b="0" u="none" spc="0" dirty="0">
                          <a:solidFill>
                            <a:schemeClr val="tx1">
                              <a:lumMod val="75000"/>
                              <a:lumOff val="25000"/>
                            </a:schemeClr>
                          </a:solidFill>
                          <a:latin typeface="+mn-lt"/>
                        </a:rPr>
                        <a:t>Identify areas of quality &amp; productivity improvement</a:t>
                      </a:r>
                      <a:endParaRPr lang="en-US" sz="1100" b="0" spc="0" dirty="0">
                        <a:solidFill>
                          <a:schemeClr val="tx1">
                            <a:lumMod val="75000"/>
                            <a:lumOff val="25000"/>
                          </a:schemeClr>
                        </a:solidFill>
                        <a:latin typeface="+mn-lt"/>
                      </a:endParaRPr>
                    </a:p>
                    <a:p>
                      <a:pPr marL="0" marR="0" lvl="0" indent="0" algn="l" defTabSz="685783"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u="none" spc="0" baseline="0" dirty="0">
                        <a:solidFill>
                          <a:schemeClr val="tx1"/>
                        </a:solidFill>
                        <a:latin typeface="+mn-lt"/>
                      </a:endParaRPr>
                    </a:p>
                    <a:p>
                      <a:pPr marL="0" marR="0" lvl="0" indent="0" algn="l" defTabSz="68578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u="none" spc="0" dirty="0">
                          <a:solidFill>
                            <a:schemeClr val="tx1"/>
                          </a:solidFill>
                          <a:latin typeface="+mn-lt"/>
                        </a:rPr>
                        <a:t>Optimize</a:t>
                      </a:r>
                    </a:p>
                    <a:p>
                      <a:pPr marL="285750" marR="0" lvl="0" indent="-285750" algn="l" defTabSz="685783"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Char char="•"/>
                        <a:tabLst/>
                        <a:defRPr/>
                      </a:pPr>
                      <a:r>
                        <a:rPr lang="en-US" sz="1050" b="0" u="none" spc="0" dirty="0">
                          <a:solidFill>
                            <a:schemeClr val="tx1">
                              <a:lumMod val="75000"/>
                              <a:lumOff val="25000"/>
                            </a:schemeClr>
                          </a:solidFill>
                          <a:latin typeface="+mn-lt"/>
                        </a:rPr>
                        <a:t>Create efficiencies &amp; leanness by increasing POD delivery output </a:t>
                      </a:r>
                    </a:p>
                    <a:p>
                      <a:pPr marL="285750" marR="0" lvl="0" indent="-285750" algn="l" rtl="0" eaLnBrk="1" fontAlgn="auto" latinLnBrk="0" hangingPunct="1">
                        <a:lnSpc>
                          <a:spcPct val="100000"/>
                        </a:lnSpc>
                        <a:spcBef>
                          <a:spcPts val="0"/>
                        </a:spcBef>
                        <a:spcAft>
                          <a:spcPts val="0"/>
                        </a:spcAft>
                        <a:buFont typeface="Arial" panose="020B0604020202020204" pitchFamily="34" charset="0"/>
                        <a:buChar char="•"/>
                      </a:pPr>
                      <a:r>
                        <a:rPr lang="en-US" sz="1050" b="0" u="none" spc="0" dirty="0">
                          <a:solidFill>
                            <a:schemeClr val="tx1">
                              <a:lumMod val="75000"/>
                              <a:lumOff val="25000"/>
                            </a:schemeClr>
                          </a:solidFill>
                          <a:latin typeface="+mn-lt"/>
                        </a:rPr>
                        <a:t>Realize productivity benefits by implementing tools, accelerators, and automation up to 18% over 3 years </a:t>
                      </a:r>
                    </a:p>
                    <a:p>
                      <a:pPr marL="285750" marR="0" lvl="0" indent="-285750" algn="l">
                        <a:lnSpc>
                          <a:spcPct val="100000"/>
                        </a:lnSpc>
                        <a:spcBef>
                          <a:spcPts val="0"/>
                        </a:spcBef>
                        <a:spcAft>
                          <a:spcPts val="0"/>
                        </a:spcAft>
                        <a:buFont typeface="Arial" panose="020B0604020202020204" pitchFamily="34" charset="0"/>
                        <a:buChar char="•"/>
                      </a:pPr>
                      <a:endParaRPr lang="en-US" sz="1100" b="0" u="none" spc="0" dirty="0">
                        <a:solidFill>
                          <a:schemeClr val="tx1">
                            <a:lumMod val="75000"/>
                            <a:lumOff val="25000"/>
                          </a:schemeClr>
                        </a:solidFill>
                        <a:latin typeface="+mn-lt"/>
                      </a:endParaRPr>
                    </a:p>
                    <a:p>
                      <a:pPr marL="0" marR="0" lvl="0" indent="0" algn="l" defTabSz="68578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u="none" spc="0" dirty="0">
                          <a:solidFill>
                            <a:schemeClr val="tx1"/>
                          </a:solidFill>
                          <a:latin typeface="+mn-lt"/>
                        </a:rPr>
                        <a:t>Innovate</a:t>
                      </a:r>
                    </a:p>
                    <a:p>
                      <a:pPr marL="285750" marR="0" lvl="0" indent="-285750" algn="l" rtl="0" eaLnBrk="1" fontAlgn="auto" latinLnBrk="0" hangingPunct="1">
                        <a:lnSpc>
                          <a:spcPct val="100000"/>
                        </a:lnSpc>
                        <a:spcBef>
                          <a:spcPts val="0"/>
                        </a:spcBef>
                        <a:spcAft>
                          <a:spcPts val="0"/>
                        </a:spcAft>
                        <a:buFont typeface="Arial" panose="020B0604020202020204" pitchFamily="34" charset="0"/>
                        <a:buChar char="•"/>
                      </a:pPr>
                      <a:r>
                        <a:rPr lang="en-US" sz="1100" b="0" u="none" spc="0" dirty="0">
                          <a:solidFill>
                            <a:schemeClr val="tx1">
                              <a:lumMod val="75000"/>
                              <a:lumOff val="25000"/>
                            </a:schemeClr>
                          </a:solidFill>
                          <a:latin typeface="+mn-lt"/>
                        </a:rPr>
                        <a:t>Establish an innovation culture that will support HGV’s portfolios in future by leveraging our innovation framework</a:t>
                      </a:r>
                    </a:p>
                    <a:p>
                      <a:pPr marL="285750" marR="0" lvl="0" indent="-285750" algn="l" defTabSz="685783"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Char char="•"/>
                        <a:tabLst/>
                        <a:defRPr/>
                      </a:pPr>
                      <a:endParaRPr lang="en-US" sz="1200" b="0" u="none" spc="0" dirty="0">
                        <a:solidFill>
                          <a:schemeClr val="tx1">
                            <a:lumMod val="75000"/>
                            <a:lumOff val="25000"/>
                          </a:schemeClr>
                        </a:solidFill>
                        <a:latin typeface="+mn-lt"/>
                      </a:endParaRPr>
                    </a:p>
                    <a:p>
                      <a:pPr marL="285750" marR="0" lvl="0" indent="-285750" algn="l" defTabSz="685783"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Char char="•"/>
                        <a:tabLst/>
                        <a:defRPr/>
                      </a:pPr>
                      <a:endParaRPr lang="en-US" sz="1200" b="0" u="none" spc="0" dirty="0">
                        <a:solidFill>
                          <a:schemeClr val="tx1">
                            <a:lumMod val="75000"/>
                            <a:lumOff val="25000"/>
                          </a:schemeClr>
                        </a:solidFill>
                        <a:latin typeface="+mn-lt"/>
                      </a:endParaRPr>
                    </a:p>
                    <a:p>
                      <a:pPr marL="0" lvl="0" indent="0">
                        <a:buFont typeface="Arial" panose="020B0604020202020204" pitchFamily="34" charset="0"/>
                        <a:buNone/>
                      </a:pPr>
                      <a:endParaRPr lang="en-US" sz="1600" b="0" spc="0" baseline="0" dirty="0">
                        <a:solidFill>
                          <a:schemeClr val="tx1"/>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3996862"/>
                  </a:ext>
                </a:extLst>
              </a:tr>
            </a:tbl>
          </a:graphicData>
        </a:graphic>
      </p:graphicFrame>
      <p:sp>
        <p:nvSpPr>
          <p:cNvPr id="11" name="Text Placeholder 5">
            <a:extLst>
              <a:ext uri="{FF2B5EF4-FFF2-40B4-BE49-F238E27FC236}">
                <a16:creationId xmlns:a16="http://schemas.microsoft.com/office/drawing/2014/main" id="{5C10DE61-1FF2-6F4E-BD4B-987D266B0A65}"/>
              </a:ext>
            </a:extLst>
          </p:cNvPr>
          <p:cNvSpPr>
            <a:spLocks noGrp="1"/>
          </p:cNvSpPr>
          <p:nvPr>
            <p:ph type="body" sz="quarter" idx="12"/>
          </p:nvPr>
        </p:nvSpPr>
        <p:spPr>
          <a:xfrm>
            <a:off x="389813" y="3008076"/>
            <a:ext cx="3440064" cy="1384995"/>
          </a:xfrm>
        </p:spPr>
        <p:txBody>
          <a:bodyPr vert="horz" wrap="square" lIns="91440" tIns="45720" rIns="91440" bIns="45720" rtlCol="0" anchor="t">
            <a:spAutoFit/>
          </a:bodyPr>
          <a:lstStyle/>
          <a:p>
            <a:r>
              <a:rPr lang="en-US" sz="1400" cap="none" spc="0" dirty="0">
                <a:solidFill>
                  <a:schemeClr val="tx1"/>
                </a:solidFill>
              </a:rPr>
              <a:t>Cognizant is </a:t>
            </a:r>
            <a:r>
              <a:rPr lang="en-US" sz="1400" b="1" cap="none" spc="0" dirty="0">
                <a:solidFill>
                  <a:schemeClr val="tx1"/>
                </a:solidFill>
              </a:rPr>
              <a:t>strongly committed to our strategic partnership</a:t>
            </a:r>
            <a:r>
              <a:rPr lang="en-US" sz="1400" cap="none" spc="0" dirty="0">
                <a:solidFill>
                  <a:schemeClr val="tx1"/>
                </a:solidFill>
              </a:rPr>
              <a:t> with HGV to continuously </a:t>
            </a:r>
            <a:r>
              <a:rPr lang="en-US" sz="1400" b="1" cap="none" spc="0" dirty="0">
                <a:solidFill>
                  <a:schemeClr val="tx1"/>
                </a:solidFill>
              </a:rPr>
              <a:t>drive excellence – with cost-effective delivery</a:t>
            </a:r>
            <a:r>
              <a:rPr lang="en-US" sz="1400" cap="none" spc="0" dirty="0">
                <a:solidFill>
                  <a:schemeClr val="tx1"/>
                </a:solidFill>
              </a:rPr>
              <a:t>, predictable outcomes, and continuous innovation improvements. </a:t>
            </a:r>
          </a:p>
        </p:txBody>
      </p:sp>
      <p:cxnSp>
        <p:nvCxnSpPr>
          <p:cNvPr id="12" name="Straight Connector 11">
            <a:extLst>
              <a:ext uri="{FF2B5EF4-FFF2-40B4-BE49-F238E27FC236}">
                <a16:creationId xmlns:a16="http://schemas.microsoft.com/office/drawing/2014/main" id="{8003343A-E26E-1340-9F51-00B1A8417026}"/>
              </a:ext>
            </a:extLst>
          </p:cNvPr>
          <p:cNvCxnSpPr/>
          <p:nvPr/>
        </p:nvCxnSpPr>
        <p:spPr>
          <a:xfrm>
            <a:off x="494642" y="2749673"/>
            <a:ext cx="731520" cy="0"/>
          </a:xfrm>
          <a:prstGeom prst="line">
            <a:avLst/>
          </a:prstGeom>
          <a:ln w="76200">
            <a:solidFill>
              <a:srgbClr val="A2172A"/>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E3EE2D9-1F9F-FC43-A57D-F39D4633F352}"/>
              </a:ext>
            </a:extLst>
          </p:cNvPr>
          <p:cNvCxnSpPr>
            <a:cxnSpLocks/>
          </p:cNvCxnSpPr>
          <p:nvPr/>
        </p:nvCxnSpPr>
        <p:spPr>
          <a:xfrm>
            <a:off x="4184978" y="1156526"/>
            <a:ext cx="0" cy="26406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62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3874-950E-4D44-8EC0-89423A97BA0C}"/>
              </a:ext>
            </a:extLst>
          </p:cNvPr>
          <p:cNvSpPr>
            <a:spLocks noGrp="1"/>
          </p:cNvSpPr>
          <p:nvPr>
            <p:ph type="title"/>
          </p:nvPr>
        </p:nvSpPr>
        <p:spPr>
          <a:xfrm>
            <a:off x="742934" y="2202418"/>
            <a:ext cx="6071334" cy="369332"/>
          </a:xfrm>
        </p:spPr>
        <p:txBody>
          <a:bodyPr/>
          <a:lstStyle/>
          <a:p>
            <a:r>
              <a:rPr lang="en-US" dirty="0">
                <a:solidFill>
                  <a:schemeClr val="bg1"/>
                </a:solidFill>
              </a:rPr>
              <a:t>Defining operating model</a:t>
            </a:r>
          </a:p>
        </p:txBody>
      </p:sp>
      <p:sp>
        <p:nvSpPr>
          <p:cNvPr id="3" name="Slide Number Placeholder 2">
            <a:extLst>
              <a:ext uri="{FF2B5EF4-FFF2-40B4-BE49-F238E27FC236}">
                <a16:creationId xmlns:a16="http://schemas.microsoft.com/office/drawing/2014/main" id="{D761819D-A709-5243-BA46-1CE915C78A85}"/>
              </a:ext>
            </a:extLst>
          </p:cNvPr>
          <p:cNvSpPr>
            <a:spLocks noGrp="1"/>
          </p:cNvSpPr>
          <p:nvPr>
            <p:ph type="sldNum" sz="quarter" idx="11"/>
          </p:nvPr>
        </p:nvSpPr>
        <p:spPr/>
        <p:txBody>
          <a:bodyPr/>
          <a:lstStyle/>
          <a:p>
            <a:fld id="{CDEE2954-54E9-4846-B9AA-9D6731F553AF}" type="slidenum">
              <a:rPr lang="en-US" smtClean="0"/>
              <a:pPr/>
              <a:t>6</a:t>
            </a:fld>
            <a:endParaRPr lang="en-US"/>
          </a:p>
        </p:txBody>
      </p:sp>
      <p:sp>
        <p:nvSpPr>
          <p:cNvPr id="4" name="Footer Placeholder 3">
            <a:extLst>
              <a:ext uri="{FF2B5EF4-FFF2-40B4-BE49-F238E27FC236}">
                <a16:creationId xmlns:a16="http://schemas.microsoft.com/office/drawing/2014/main" id="{92F2CD07-128D-AA41-87C6-BE1C4BC004D6}"/>
              </a:ext>
            </a:extLst>
          </p:cNvPr>
          <p:cNvSpPr>
            <a:spLocks noGrp="1"/>
          </p:cNvSpPr>
          <p:nvPr>
            <p:ph type="ftr" sz="quarter" idx="3"/>
          </p:nvPr>
        </p:nvSpPr>
        <p:spPr/>
        <p:txBody>
          <a:bodyPr/>
          <a:lstStyle/>
          <a:p>
            <a:r>
              <a:rPr lang="en-US">
                <a:solidFill>
                  <a:schemeClr val="bg1"/>
                </a:solidFill>
              </a:rPr>
              <a:t>© 2020</a:t>
            </a:r>
          </a:p>
        </p:txBody>
      </p:sp>
    </p:spTree>
    <p:extLst>
      <p:ext uri="{BB962C8B-B14F-4D97-AF65-F5344CB8AC3E}">
        <p14:creationId xmlns:p14="http://schemas.microsoft.com/office/powerpoint/2010/main" val="362811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aphicFrame>
        <p:nvGraphicFramePr>
          <p:cNvPr id="864" name="Google Shape;864;p123"/>
          <p:cNvGraphicFramePr/>
          <p:nvPr/>
        </p:nvGraphicFramePr>
        <p:xfrm>
          <a:off x="4839753" y="664045"/>
          <a:ext cx="4236400" cy="2100900"/>
        </p:xfrm>
        <a:graphic>
          <a:graphicData uri="http://schemas.openxmlformats.org/drawingml/2006/table">
            <a:tbl>
              <a:tblPr>
                <a:noFill/>
              </a:tblPr>
              <a:tblGrid>
                <a:gridCol w="4236400">
                  <a:extLst>
                    <a:ext uri="{9D8B030D-6E8A-4147-A177-3AD203B41FA5}">
                      <a16:colId xmlns:a16="http://schemas.microsoft.com/office/drawing/2014/main" val="20000"/>
                    </a:ext>
                  </a:extLst>
                </a:gridCol>
              </a:tblGrid>
              <a:tr h="2100900">
                <a:tc>
                  <a:txBody>
                    <a:bodyPr/>
                    <a:lstStyle/>
                    <a:p>
                      <a:pPr marL="0" marR="0" lvl="0" indent="0" algn="l" rtl="0">
                        <a:lnSpc>
                          <a:spcPct val="100000"/>
                        </a:lnSpc>
                        <a:spcBef>
                          <a:spcPts val="0"/>
                        </a:spcBef>
                        <a:spcAft>
                          <a:spcPts val="0"/>
                        </a:spcAft>
                        <a:buClr>
                          <a:schemeClr val="dk1"/>
                        </a:buClr>
                        <a:buSzPts val="1200"/>
                        <a:buFont typeface="Arial"/>
                        <a:buNone/>
                      </a:pPr>
                      <a:r>
                        <a:rPr lang="en" sz="1000" b="1" u="none" strike="noStrike" cap="none">
                          <a:solidFill>
                            <a:schemeClr val="dk1"/>
                          </a:solidFill>
                          <a:latin typeface="Proxima Nova Rg"/>
                          <a:ea typeface="Proxima Nova Rg"/>
                          <a:cs typeface="Proxima Nova Rg"/>
                          <a:sym typeface="Proxima Nova"/>
                        </a:rPr>
                        <a:t>KEY ELEMENTS OF A POD:</a:t>
                      </a:r>
                      <a:endParaRPr sz="1000" b="1" u="none" strike="noStrike" cap="none">
                        <a:solidFill>
                          <a:schemeClr val="dk1"/>
                        </a:solidFill>
                        <a:latin typeface="Proxima Nova Rg"/>
                        <a:ea typeface="Proxima Nova Rg"/>
                        <a:cs typeface="Proxima Nova Rg"/>
                        <a:sym typeface="Proxima Nova"/>
                      </a:endParaRPr>
                    </a:p>
                    <a:p>
                      <a:pPr marL="171450" marR="0" lvl="0" indent="-158750" algn="l" rtl="0">
                        <a:lnSpc>
                          <a:spcPct val="100000"/>
                        </a:lnSpc>
                        <a:spcBef>
                          <a:spcPts val="600"/>
                        </a:spcBef>
                        <a:spcAft>
                          <a:spcPts val="0"/>
                        </a:spcAft>
                        <a:buClr>
                          <a:schemeClr val="dk1"/>
                        </a:buClr>
                        <a:buSzPts val="900"/>
                        <a:buFont typeface="Proxima Nova"/>
                        <a:buChar char="•"/>
                      </a:pPr>
                      <a:r>
                        <a:rPr lang="en" sz="900" b="1" u="none" strike="noStrike" cap="none">
                          <a:solidFill>
                            <a:schemeClr val="dk1"/>
                          </a:solidFill>
                          <a:latin typeface="Proxima Nova Rg"/>
                          <a:ea typeface="Proxima Nova Rg"/>
                          <a:cs typeface="Proxima Nova Rg"/>
                          <a:sym typeface="Proxima Nova"/>
                        </a:rPr>
                        <a:t>Product-focused:</a:t>
                      </a:r>
                      <a:r>
                        <a:rPr lang="en" sz="900" u="none" strike="noStrike" cap="none">
                          <a:solidFill>
                            <a:schemeClr val="dk1"/>
                          </a:solidFill>
                          <a:latin typeface="Proxima Nova Rg"/>
                          <a:ea typeface="Proxima Nova Rg"/>
                          <a:cs typeface="Proxima Nova Rg"/>
                          <a:sym typeface="Proxima Nova"/>
                        </a:rPr>
                        <a:t> design &amp; product expertise built in</a:t>
                      </a:r>
                      <a:endParaRPr sz="900" u="none" strike="noStrike" cap="none">
                        <a:solidFill>
                          <a:schemeClr val="dk1"/>
                        </a:solidFill>
                        <a:latin typeface="Proxima Nova Rg"/>
                        <a:ea typeface="Proxima Nova Rg"/>
                        <a:cs typeface="Proxima Nova Rg"/>
                        <a:sym typeface="Proxima Nova"/>
                      </a:endParaRPr>
                    </a:p>
                    <a:p>
                      <a:pPr marL="171450" marR="0" lvl="0" indent="-158750" algn="l" rtl="0">
                        <a:lnSpc>
                          <a:spcPct val="100000"/>
                        </a:lnSpc>
                        <a:spcBef>
                          <a:spcPts val="600"/>
                        </a:spcBef>
                        <a:spcAft>
                          <a:spcPts val="0"/>
                        </a:spcAft>
                        <a:buClr>
                          <a:schemeClr val="dk1"/>
                        </a:buClr>
                        <a:buSzPts val="900"/>
                        <a:buFont typeface="Proxima Nova"/>
                        <a:buChar char="•"/>
                      </a:pPr>
                      <a:r>
                        <a:rPr lang="en" sz="900" b="1" u="none" strike="noStrike" cap="none">
                          <a:solidFill>
                            <a:schemeClr val="dk1"/>
                          </a:solidFill>
                          <a:latin typeface="Proxima Nova Rg"/>
                          <a:ea typeface="Proxima Nova Rg"/>
                          <a:cs typeface="Proxima Nova Rg"/>
                          <a:sym typeface="Proxima Nova"/>
                        </a:rPr>
                        <a:t>Cross-functional:</a:t>
                      </a:r>
                      <a:r>
                        <a:rPr lang="en" sz="900" u="none" strike="noStrike" cap="none">
                          <a:solidFill>
                            <a:schemeClr val="dk1"/>
                          </a:solidFill>
                          <a:latin typeface="Proxima Nova Rg"/>
                          <a:ea typeface="Proxima Nova Rg"/>
                          <a:cs typeface="Proxima Nova Rg"/>
                          <a:sym typeface="Proxima Nova"/>
                        </a:rPr>
                        <a:t> design, engineering, quality engineering, devops -- any community required for the project, the right people to perform</a:t>
                      </a:r>
                      <a:endParaRPr sz="900" u="none" strike="noStrike" cap="none">
                        <a:solidFill>
                          <a:schemeClr val="dk1"/>
                        </a:solidFill>
                        <a:latin typeface="Proxima Nova Rg"/>
                        <a:ea typeface="Proxima Nova Rg"/>
                        <a:cs typeface="Proxima Nova Rg"/>
                        <a:sym typeface="Proxima Nova"/>
                      </a:endParaRPr>
                    </a:p>
                    <a:p>
                      <a:pPr marL="171450" marR="0" lvl="0" indent="-158750" algn="l" rtl="0">
                        <a:lnSpc>
                          <a:spcPct val="100000"/>
                        </a:lnSpc>
                        <a:spcBef>
                          <a:spcPts val="600"/>
                        </a:spcBef>
                        <a:spcAft>
                          <a:spcPts val="0"/>
                        </a:spcAft>
                        <a:buClr>
                          <a:schemeClr val="dk1"/>
                        </a:buClr>
                        <a:buSzPts val="900"/>
                        <a:buFont typeface="Proxima Nova"/>
                        <a:buChar char="•"/>
                      </a:pPr>
                      <a:r>
                        <a:rPr lang="en" sz="900" b="1" u="none" strike="noStrike" cap="none">
                          <a:solidFill>
                            <a:schemeClr val="dk1"/>
                          </a:solidFill>
                          <a:latin typeface="Proxima Nova Rg"/>
                          <a:ea typeface="Proxima Nova Rg"/>
                          <a:cs typeface="Proxima Nova Rg"/>
                          <a:sym typeface="Proxima Nova"/>
                        </a:rPr>
                        <a:t>Agile best practices: </a:t>
                      </a:r>
                      <a:r>
                        <a:rPr lang="en" sz="900" u="none" strike="noStrike" cap="none">
                          <a:solidFill>
                            <a:schemeClr val="dk1"/>
                          </a:solidFill>
                          <a:latin typeface="Proxima Nova Rg"/>
                          <a:ea typeface="Proxima Nova Rg"/>
                          <a:cs typeface="Proxima Nova Rg"/>
                          <a:sym typeface="Proxima Nova"/>
                        </a:rPr>
                        <a:t>self-governed, unbossed, functional experts who deliver quality at speed</a:t>
                      </a:r>
                      <a:endParaRPr sz="900" u="none" strike="noStrike" cap="none">
                        <a:solidFill>
                          <a:schemeClr val="dk1"/>
                        </a:solidFill>
                        <a:latin typeface="Proxima Nova Rg"/>
                        <a:ea typeface="Proxima Nova Rg"/>
                        <a:cs typeface="Proxima Nova Rg"/>
                        <a:sym typeface="Proxima Nova"/>
                      </a:endParaRPr>
                    </a:p>
                    <a:p>
                      <a:pPr marL="171450" marR="0" lvl="0" indent="-158750" algn="l" rtl="0">
                        <a:lnSpc>
                          <a:spcPct val="100000"/>
                        </a:lnSpc>
                        <a:spcBef>
                          <a:spcPts val="600"/>
                        </a:spcBef>
                        <a:spcAft>
                          <a:spcPts val="0"/>
                        </a:spcAft>
                        <a:buClr>
                          <a:schemeClr val="dk1"/>
                        </a:buClr>
                        <a:buSzPts val="900"/>
                        <a:buFont typeface="Proxima Nova"/>
                        <a:buChar char="•"/>
                      </a:pPr>
                      <a:r>
                        <a:rPr lang="en" sz="900" b="1" u="none" strike="noStrike" cap="none">
                          <a:solidFill>
                            <a:schemeClr val="dk1"/>
                          </a:solidFill>
                          <a:latin typeface="Proxima Nova Rg"/>
                          <a:ea typeface="Proxima Nova Rg"/>
                          <a:cs typeface="Proxima Nova Rg"/>
                          <a:sym typeface="Proxima Nova"/>
                        </a:rPr>
                        <a:t>Continuous improvement mindset: </a:t>
                      </a:r>
                      <a:r>
                        <a:rPr lang="en" sz="900" u="none" strike="noStrike" cap="none">
                          <a:solidFill>
                            <a:schemeClr val="dk1"/>
                          </a:solidFill>
                          <a:latin typeface="Proxima Nova Rg"/>
                          <a:ea typeface="Proxima Nova Rg"/>
                          <a:cs typeface="Proxima Nova Rg"/>
                          <a:sym typeface="Proxima Nova"/>
                        </a:rPr>
                        <a:t>collaboration, trust &amp; a constant strive for excellence -- driven significantly by Game of Pods</a:t>
                      </a:r>
                      <a:endParaRPr sz="900" u="none" strike="noStrike" cap="none">
                        <a:solidFill>
                          <a:schemeClr val="dk1"/>
                        </a:solidFill>
                        <a:latin typeface="Proxima Nova Rg"/>
                        <a:ea typeface="Proxima Nova Rg"/>
                        <a:cs typeface="Proxima Nova Rg"/>
                        <a:sym typeface="Proxima Nova"/>
                      </a:endParaRPr>
                    </a:p>
                    <a:p>
                      <a:pPr marL="171450" marR="0" lvl="0" indent="-158750" algn="l" rtl="0">
                        <a:lnSpc>
                          <a:spcPct val="100000"/>
                        </a:lnSpc>
                        <a:spcBef>
                          <a:spcPts val="600"/>
                        </a:spcBef>
                        <a:spcAft>
                          <a:spcPts val="0"/>
                        </a:spcAft>
                        <a:buClr>
                          <a:schemeClr val="dk1"/>
                        </a:buClr>
                        <a:buSzPts val="900"/>
                        <a:buFont typeface="Proxima Nova"/>
                        <a:buChar char="•"/>
                      </a:pPr>
                      <a:r>
                        <a:rPr lang="en" sz="900" b="1" u="none" strike="noStrike" cap="none">
                          <a:solidFill>
                            <a:schemeClr val="dk1"/>
                          </a:solidFill>
                          <a:latin typeface="Proxima Nova Rg"/>
                          <a:ea typeface="Proxima Nova Rg"/>
                          <a:cs typeface="Proxima Nova Rg"/>
                          <a:sym typeface="Proxima Nova"/>
                        </a:rPr>
                        <a:t>Structured around the project:</a:t>
                      </a:r>
                      <a:r>
                        <a:rPr lang="en" sz="900" u="none" strike="noStrike" cap="none">
                          <a:solidFill>
                            <a:schemeClr val="dk1"/>
                          </a:solidFill>
                          <a:latin typeface="Proxima Nova Rg"/>
                          <a:ea typeface="Proxima Nova Rg"/>
                          <a:cs typeface="Proxima Nova Rg"/>
                          <a:sym typeface="Proxima Nova"/>
                        </a:rPr>
                        <a:t> client business KPIs &amp; target outcomes are always front &amp; center</a:t>
                      </a:r>
                      <a:endParaRPr sz="900" u="none" strike="noStrike" cap="none">
                        <a:solidFill>
                          <a:schemeClr val="dk1"/>
                        </a:solidFill>
                        <a:latin typeface="Proxima Nova Rg"/>
                        <a:ea typeface="Proxima Nova Rg"/>
                        <a:cs typeface="Proxima Nova Rg"/>
                        <a:sym typeface="Proxima Nova"/>
                      </a:endParaRPr>
                    </a:p>
                  </a:txBody>
                  <a:tcPr marL="0" marR="900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74" name="Google Shape;874;p123"/>
          <p:cNvGraphicFramePr/>
          <p:nvPr>
            <p:extLst>
              <p:ext uri="{D42A27DB-BD31-4B8C-83A1-F6EECF244321}">
                <p14:modId xmlns:p14="http://schemas.microsoft.com/office/powerpoint/2010/main" val="2279444928"/>
              </p:ext>
            </p:extLst>
          </p:nvPr>
        </p:nvGraphicFramePr>
        <p:xfrm>
          <a:off x="4988791" y="2757696"/>
          <a:ext cx="4155200" cy="1188400"/>
        </p:xfrm>
        <a:graphic>
          <a:graphicData uri="http://schemas.openxmlformats.org/drawingml/2006/table">
            <a:tbl>
              <a:tblPr>
                <a:noFill/>
              </a:tblPr>
              <a:tblGrid>
                <a:gridCol w="2077600">
                  <a:extLst>
                    <a:ext uri="{9D8B030D-6E8A-4147-A177-3AD203B41FA5}">
                      <a16:colId xmlns:a16="http://schemas.microsoft.com/office/drawing/2014/main" val="20000"/>
                    </a:ext>
                  </a:extLst>
                </a:gridCol>
                <a:gridCol w="2077600">
                  <a:extLst>
                    <a:ext uri="{9D8B030D-6E8A-4147-A177-3AD203B41FA5}">
                      <a16:colId xmlns:a16="http://schemas.microsoft.com/office/drawing/2014/main" val="20001"/>
                    </a:ext>
                  </a:extLst>
                </a:gridCol>
              </a:tblGrid>
              <a:tr h="1188400">
                <a:tc>
                  <a:txBody>
                    <a:bodyPr/>
                    <a:lstStyle/>
                    <a:p>
                      <a:pPr marL="0" marR="0" lvl="0" indent="0" algn="l" rtl="0">
                        <a:lnSpc>
                          <a:spcPct val="115000"/>
                        </a:lnSpc>
                        <a:spcBef>
                          <a:spcPts val="0"/>
                        </a:spcBef>
                        <a:spcAft>
                          <a:spcPts val="0"/>
                        </a:spcAft>
                        <a:buClr>
                          <a:srgbClr val="000000"/>
                        </a:buClr>
                        <a:buSzPts val="900"/>
                        <a:buFont typeface="Arial"/>
                        <a:buNone/>
                      </a:pPr>
                      <a:r>
                        <a:rPr lang="en" sz="900" u="none" strike="noStrike" cap="none" dirty="0">
                          <a:latin typeface="Proxima Nova Rg"/>
                          <a:ea typeface="Proxima Nova Rg"/>
                          <a:cs typeface="Proxima Nova Rg"/>
                          <a:sym typeface="Proxima Nova"/>
                        </a:rPr>
                        <a:t>Delivery lead (Subject Matter Experts) that have the technical, leadership, and communication skills to drive team toward success.</a:t>
                      </a:r>
                      <a:endParaRPr sz="900" u="none" strike="noStrike" cap="none" dirty="0">
                        <a:latin typeface="Proxima Nova Rg"/>
                        <a:ea typeface="Proxima Nova Rg"/>
                        <a:cs typeface="Proxima Nova Rg"/>
                        <a:sym typeface="Proxima Nova"/>
                      </a:endParaRPr>
                    </a:p>
                  </a:txBody>
                  <a:tcPr marL="0" marR="900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900"/>
                        <a:buFont typeface="Arial"/>
                        <a:buNone/>
                      </a:pPr>
                      <a:endParaRPr sz="900" u="none" strike="noStrike" cap="none" dirty="0">
                        <a:latin typeface="Proxima Nova Rg"/>
                        <a:ea typeface="Proxima Nova Rg"/>
                        <a:cs typeface="Proxima Nova Rg"/>
                        <a:sym typeface="Proxima Nova"/>
                      </a:endParaRPr>
                    </a:p>
                  </a:txBody>
                  <a:tcPr marL="0" marR="9000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75" name="Google Shape;875;p123"/>
          <p:cNvPicPr preferRelativeResize="0"/>
          <p:nvPr/>
        </p:nvPicPr>
        <p:blipFill rotWithShape="1">
          <a:blip r:embed="rId3">
            <a:alphaModFix/>
          </a:blip>
          <a:srcRect/>
          <a:stretch/>
        </p:blipFill>
        <p:spPr>
          <a:xfrm>
            <a:off x="4775564" y="2585185"/>
            <a:ext cx="213227" cy="187225"/>
          </a:xfrm>
          <a:prstGeom prst="rect">
            <a:avLst/>
          </a:prstGeom>
          <a:noFill/>
          <a:ln>
            <a:noFill/>
          </a:ln>
        </p:spPr>
      </p:pic>
      <p:sp>
        <p:nvSpPr>
          <p:cNvPr id="876" name="Google Shape;876;p123"/>
          <p:cNvSpPr txBox="1">
            <a:spLocks noGrp="1"/>
          </p:cNvSpPr>
          <p:nvPr>
            <p:ph type="title"/>
          </p:nvPr>
        </p:nvSpPr>
        <p:spPr>
          <a:prstGeom prst="rect">
            <a:avLst/>
          </a:prstGeom>
          <a:noFill/>
          <a:ln>
            <a:noFill/>
          </a:ln>
        </p:spPr>
        <p:txBody>
          <a:bodyPr spcFirstLastPara="1" vert="horz" wrap="square" lIns="0" tIns="0" rIns="0" bIns="0" rtlCol="0" anchor="t" anchorCtr="0">
            <a:noAutofit/>
          </a:bodyPr>
          <a:lstStyle/>
          <a:p>
            <a:r>
              <a:rPr lang="en-US" dirty="0">
                <a:sym typeface="Proxima Nova Extrabold"/>
              </a:rPr>
              <a:t>Representative Infiltration/Core Pod</a:t>
            </a:r>
          </a:p>
        </p:txBody>
      </p:sp>
      <p:pic>
        <p:nvPicPr>
          <p:cNvPr id="890" name="Google Shape;890;p123"/>
          <p:cNvPicPr preferRelativeResize="0"/>
          <p:nvPr/>
        </p:nvPicPr>
        <p:blipFill rotWithShape="1">
          <a:blip r:embed="rId3">
            <a:alphaModFix/>
          </a:blip>
          <a:srcRect/>
          <a:stretch/>
        </p:blipFill>
        <p:spPr>
          <a:xfrm>
            <a:off x="474640" y="3884762"/>
            <a:ext cx="213227" cy="187225"/>
          </a:xfrm>
          <a:prstGeom prst="rect">
            <a:avLst/>
          </a:prstGeom>
          <a:noFill/>
          <a:ln>
            <a:noFill/>
          </a:ln>
        </p:spPr>
      </p:pic>
      <p:sp>
        <p:nvSpPr>
          <p:cNvPr id="142" name="Google Shape;545;p39">
            <a:extLst>
              <a:ext uri="{FF2B5EF4-FFF2-40B4-BE49-F238E27FC236}">
                <a16:creationId xmlns:a16="http://schemas.microsoft.com/office/drawing/2014/main" id="{A6C53A0E-B0F4-8845-B1AC-437B120D695E}"/>
              </a:ext>
            </a:extLst>
          </p:cNvPr>
          <p:cNvSpPr/>
          <p:nvPr/>
        </p:nvSpPr>
        <p:spPr>
          <a:xfrm>
            <a:off x="4342225" y="4012970"/>
            <a:ext cx="379119" cy="366240"/>
          </a:xfrm>
          <a:prstGeom prst="ellipse">
            <a:avLst/>
          </a:prstGeom>
          <a:gradFill>
            <a:gsLst>
              <a:gs pos="0">
                <a:schemeClr val="accent3"/>
              </a:gs>
              <a:gs pos="100000">
                <a:schemeClr val="accent4"/>
              </a:gs>
            </a:gsLst>
            <a:lin ang="2698631"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43" name="Google Shape;871;p123">
            <a:extLst>
              <a:ext uri="{FF2B5EF4-FFF2-40B4-BE49-F238E27FC236}">
                <a16:creationId xmlns:a16="http://schemas.microsoft.com/office/drawing/2014/main" id="{3F255D32-4DBB-7941-AACF-16FF83A698A9}"/>
              </a:ext>
            </a:extLst>
          </p:cNvPr>
          <p:cNvSpPr txBox="1"/>
          <p:nvPr/>
        </p:nvSpPr>
        <p:spPr>
          <a:xfrm>
            <a:off x="4721344" y="4147161"/>
            <a:ext cx="882600" cy="185400"/>
          </a:xfrm>
          <a:prstGeom prst="rect">
            <a:avLst/>
          </a:prstGeom>
          <a:noFill/>
          <a:ln>
            <a:noFill/>
          </a:ln>
        </p:spPr>
        <p:txBody>
          <a:bodyPr spcFirstLastPara="1" wrap="square" lIns="91425" tIns="0" rIns="91425" bIns="91425" anchor="t" anchorCtr="0">
            <a:noAutofit/>
          </a:bodyPr>
          <a:lstStyle/>
          <a:p>
            <a:pPr>
              <a:buClr>
                <a:srgbClr val="000000"/>
              </a:buClr>
              <a:buSzPts val="800"/>
            </a:pPr>
            <a:r>
              <a:rPr lang="en-US" sz="800" dirty="0">
                <a:solidFill>
                  <a:srgbClr val="000000"/>
                </a:solidFill>
                <a:latin typeface="Proxima Nova Rg"/>
                <a:ea typeface="Proxima Nova Rg"/>
                <a:cs typeface="Proxima Nova Rg"/>
                <a:sym typeface="Proxima Nova"/>
              </a:rPr>
              <a:t>Offshore</a:t>
            </a:r>
            <a:endParaRPr sz="800" dirty="0">
              <a:solidFill>
                <a:srgbClr val="000000"/>
              </a:solidFill>
              <a:latin typeface="Proxima Nova Rg"/>
              <a:ea typeface="Proxima Nova Rg"/>
              <a:cs typeface="Proxima Nova Rg"/>
              <a:sym typeface="Proxima Nova"/>
            </a:endParaRPr>
          </a:p>
          <a:p>
            <a:pPr>
              <a:buClr>
                <a:srgbClr val="000000"/>
              </a:buClr>
              <a:buSzPts val="800"/>
            </a:pPr>
            <a:endParaRPr sz="800" dirty="0">
              <a:solidFill>
                <a:srgbClr val="000000"/>
              </a:solidFill>
              <a:latin typeface="Proxima Nova Rg"/>
              <a:ea typeface="Proxima Nova Rg"/>
              <a:cs typeface="Proxima Nova Rg"/>
              <a:sym typeface="Proxima Nova"/>
            </a:endParaRPr>
          </a:p>
        </p:txBody>
      </p:sp>
      <p:sp>
        <p:nvSpPr>
          <p:cNvPr id="71" name="Google Shape;863;p123">
            <a:extLst>
              <a:ext uri="{FF2B5EF4-FFF2-40B4-BE49-F238E27FC236}">
                <a16:creationId xmlns:a16="http://schemas.microsoft.com/office/drawing/2014/main" id="{608DC036-2BDA-9146-9BEB-69D4CD7839C3}"/>
              </a:ext>
            </a:extLst>
          </p:cNvPr>
          <p:cNvSpPr/>
          <p:nvPr/>
        </p:nvSpPr>
        <p:spPr>
          <a:xfrm>
            <a:off x="530254" y="4010052"/>
            <a:ext cx="3477952" cy="369158"/>
          </a:xfrm>
          <a:prstGeom prst="roundRect">
            <a:avLst>
              <a:gd name="adj" fmla="val 16667"/>
            </a:avLst>
          </a:prstGeom>
          <a:solidFill>
            <a:srgbClr val="FFFFFF"/>
          </a:solidFill>
          <a:ln w="9525" cap="flat" cmpd="sng">
            <a:solidFill>
              <a:srgbClr val="00B9E4"/>
            </a:solidFill>
            <a:prstDash val="dash"/>
            <a:round/>
            <a:headEnd type="none" w="sm" len="sm"/>
            <a:tailEnd type="none" w="sm" len="sm"/>
          </a:ln>
        </p:spPr>
        <p:txBody>
          <a:bodyPr spcFirstLastPara="1" wrap="square" lIns="91425" tIns="91425" rIns="91425" bIns="91425" anchor="ctr" anchorCtr="0">
            <a:noAutofit/>
          </a:bodyPr>
          <a:lstStyle/>
          <a:p>
            <a:pPr>
              <a:buClr>
                <a:srgbClr val="000000"/>
              </a:buClr>
              <a:buSzPts val="1400"/>
            </a:pPr>
            <a:r>
              <a:rPr lang="en-US" sz="900" dirty="0">
                <a:latin typeface="Proxima Nova Rg"/>
                <a:sym typeface="Arial"/>
              </a:rPr>
              <a:t>Model</a:t>
            </a:r>
            <a:r>
              <a:rPr lang="en-US" sz="1400" dirty="0">
                <a:latin typeface="Arial"/>
                <a:ea typeface="Arial"/>
                <a:cs typeface="Arial"/>
                <a:sym typeface="Arial"/>
              </a:rPr>
              <a:t> </a:t>
            </a:r>
            <a:r>
              <a:rPr lang="en-US" sz="900" dirty="0">
                <a:latin typeface="Proxima Nova Rg"/>
                <a:sym typeface="Arial"/>
              </a:rPr>
              <a:t>1 – Delivery Lead onsite </a:t>
            </a:r>
          </a:p>
          <a:p>
            <a:pPr>
              <a:buClr>
                <a:srgbClr val="000000"/>
              </a:buClr>
              <a:buSzPts val="1400"/>
            </a:pPr>
            <a:r>
              <a:rPr lang="en-US" sz="900" dirty="0">
                <a:latin typeface="Proxima Nova Rg"/>
                <a:sym typeface="Arial"/>
              </a:rPr>
              <a:t>Model 2 – Delivery lead at nearshore location </a:t>
            </a:r>
            <a:endParaRPr sz="900" dirty="0">
              <a:latin typeface="Proxima Nova Rg"/>
              <a:sym typeface="Arial"/>
            </a:endParaRPr>
          </a:p>
        </p:txBody>
      </p:sp>
      <p:grpSp>
        <p:nvGrpSpPr>
          <p:cNvPr id="4" name="Group 3">
            <a:extLst>
              <a:ext uri="{FF2B5EF4-FFF2-40B4-BE49-F238E27FC236}">
                <a16:creationId xmlns:a16="http://schemas.microsoft.com/office/drawing/2014/main" id="{DF256598-B292-364D-9629-9A19D5F84E68}"/>
              </a:ext>
            </a:extLst>
          </p:cNvPr>
          <p:cNvGrpSpPr/>
          <p:nvPr/>
        </p:nvGrpSpPr>
        <p:grpSpPr>
          <a:xfrm>
            <a:off x="322520" y="1099166"/>
            <a:ext cx="4154409" cy="2380571"/>
            <a:chOff x="126217" y="1703486"/>
            <a:chExt cx="4154409" cy="2380571"/>
          </a:xfrm>
        </p:grpSpPr>
        <p:sp>
          <p:nvSpPr>
            <p:cNvPr id="861" name="Google Shape;861;p123"/>
            <p:cNvSpPr/>
            <p:nvPr/>
          </p:nvSpPr>
          <p:spPr>
            <a:xfrm>
              <a:off x="333951" y="2255836"/>
              <a:ext cx="488400" cy="394800"/>
            </a:xfrm>
            <a:prstGeom prst="roundRect">
              <a:avLst>
                <a:gd name="adj" fmla="val 16667"/>
              </a:avLst>
            </a:prstGeom>
            <a:solidFill>
              <a:srgbClr val="FFFFFF"/>
            </a:solidFill>
            <a:ln w="9525" cap="flat" cmpd="sng">
              <a:solidFill>
                <a:srgbClr val="00B9E4"/>
              </a:solidFill>
              <a:prstDash val="dash"/>
              <a:round/>
              <a:headEnd type="none" w="sm" len="sm"/>
              <a:tailEnd type="none" w="sm" len="sm"/>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866" name="Google Shape;866;p123"/>
            <p:cNvSpPr txBox="1"/>
            <p:nvPr/>
          </p:nvSpPr>
          <p:spPr>
            <a:xfrm>
              <a:off x="777522" y="1703486"/>
              <a:ext cx="816900" cy="185400"/>
            </a:xfrm>
            <a:prstGeom prst="rect">
              <a:avLst/>
            </a:prstGeom>
            <a:noFill/>
            <a:ln>
              <a:noFill/>
            </a:ln>
          </p:spPr>
          <p:txBody>
            <a:bodyPr spcFirstLastPara="1" wrap="square" lIns="91425" tIns="0" rIns="91425" bIns="91425" anchor="t" anchorCtr="0">
              <a:noAutofit/>
            </a:bodyPr>
            <a:lstStyle/>
            <a:p>
              <a:pPr>
                <a:buClr>
                  <a:srgbClr val="000000"/>
                </a:buClr>
                <a:buSzPts val="800"/>
              </a:pPr>
              <a:r>
                <a:rPr lang="en-US" sz="800" dirty="0">
                  <a:solidFill>
                    <a:srgbClr val="000000"/>
                  </a:solidFill>
                  <a:latin typeface="Proxima Nova Rg"/>
                  <a:ea typeface="Proxima Nova Rg"/>
                  <a:cs typeface="Proxima Nova Rg"/>
                  <a:sym typeface="Proxima Nova"/>
                </a:rPr>
                <a:t>Sr. UI Engineer (Angular)</a:t>
              </a:r>
            </a:p>
            <a:p>
              <a:pPr>
                <a:buClr>
                  <a:srgbClr val="000000"/>
                </a:buClr>
                <a:buSzPts val="800"/>
              </a:pPr>
              <a:r>
                <a:rPr lang="en-US" sz="800" b="1" dirty="0">
                  <a:solidFill>
                    <a:srgbClr val="000000"/>
                  </a:solidFill>
                  <a:latin typeface="Proxima Nova Rg"/>
                  <a:ea typeface="Proxima Nova Rg"/>
                  <a:cs typeface="Proxima Nova Rg"/>
                  <a:sym typeface="Proxima Nova"/>
                </a:rPr>
                <a:t>Nearshore</a:t>
              </a:r>
              <a:endParaRPr sz="800" b="1" dirty="0">
                <a:solidFill>
                  <a:srgbClr val="000000"/>
                </a:solidFill>
                <a:latin typeface="Proxima Nova Rg"/>
                <a:ea typeface="Proxima Nova Rg"/>
                <a:cs typeface="Proxima Nova Rg"/>
                <a:sym typeface="Proxima Nova"/>
              </a:endParaRPr>
            </a:p>
            <a:p>
              <a:pPr algn="r">
                <a:buClr>
                  <a:srgbClr val="000000"/>
                </a:buClr>
                <a:buSzPts val="800"/>
              </a:pPr>
              <a:endParaRPr sz="800" dirty="0">
                <a:solidFill>
                  <a:srgbClr val="000000"/>
                </a:solidFill>
                <a:latin typeface="Proxima Nova Rg"/>
                <a:ea typeface="Proxima Nova Rg"/>
                <a:cs typeface="Proxima Nova Rg"/>
                <a:sym typeface="Proxima Nova"/>
              </a:endParaRPr>
            </a:p>
          </p:txBody>
        </p:sp>
        <p:sp>
          <p:nvSpPr>
            <p:cNvPr id="867" name="Google Shape;867;p123"/>
            <p:cNvSpPr txBox="1"/>
            <p:nvPr/>
          </p:nvSpPr>
          <p:spPr>
            <a:xfrm>
              <a:off x="168033" y="2318514"/>
              <a:ext cx="686700" cy="185400"/>
            </a:xfrm>
            <a:prstGeom prst="rect">
              <a:avLst/>
            </a:prstGeom>
            <a:noFill/>
            <a:ln>
              <a:noFill/>
            </a:ln>
          </p:spPr>
          <p:txBody>
            <a:bodyPr spcFirstLastPara="1" wrap="square" lIns="91425" tIns="0" rIns="91425" bIns="91425" anchor="t" anchorCtr="0">
              <a:noAutofit/>
            </a:bodyPr>
            <a:lstStyle/>
            <a:p>
              <a:pPr algn="r">
                <a:buClr>
                  <a:srgbClr val="000000"/>
                </a:buClr>
                <a:buSzPts val="800"/>
              </a:pPr>
              <a:r>
                <a:rPr lang="en" sz="800" dirty="0">
                  <a:solidFill>
                    <a:srgbClr val="000000"/>
                  </a:solidFill>
                  <a:latin typeface="Proxima Nova Rg"/>
                  <a:ea typeface="Proxima Nova Rg"/>
                  <a:cs typeface="Proxima Nova Rg"/>
                  <a:sym typeface="Proxima Nova"/>
                </a:rPr>
                <a:t>Delivery Lead</a:t>
              </a:r>
              <a:endParaRPr sz="800" dirty="0">
                <a:solidFill>
                  <a:srgbClr val="000000"/>
                </a:solidFill>
                <a:latin typeface="Proxima Nova Rg"/>
                <a:ea typeface="Proxima Nova Rg"/>
                <a:cs typeface="Proxima Nova Rg"/>
                <a:sym typeface="Proxima Nova"/>
              </a:endParaRPr>
            </a:p>
          </p:txBody>
        </p:sp>
        <p:sp>
          <p:nvSpPr>
            <p:cNvPr id="868" name="Google Shape;868;p123"/>
            <p:cNvSpPr txBox="1"/>
            <p:nvPr/>
          </p:nvSpPr>
          <p:spPr>
            <a:xfrm>
              <a:off x="126217" y="2960761"/>
              <a:ext cx="866365" cy="214906"/>
            </a:xfrm>
            <a:prstGeom prst="rect">
              <a:avLst/>
            </a:prstGeom>
            <a:noFill/>
            <a:ln>
              <a:noFill/>
            </a:ln>
          </p:spPr>
          <p:txBody>
            <a:bodyPr spcFirstLastPara="1" wrap="square" lIns="91425" tIns="0" rIns="91425" bIns="91425" anchor="t" anchorCtr="0">
              <a:noAutofit/>
            </a:bodyPr>
            <a:lstStyle/>
            <a:p>
              <a:pPr algn="r">
                <a:buClr>
                  <a:srgbClr val="000000"/>
                </a:buClr>
                <a:buSzPts val="800"/>
              </a:pPr>
              <a:r>
                <a:rPr lang="en" sz="800" dirty="0">
                  <a:solidFill>
                    <a:srgbClr val="000000"/>
                  </a:solidFill>
                  <a:latin typeface="Proxima Nova Rg"/>
                  <a:ea typeface="Proxima Nova Rg"/>
                  <a:cs typeface="Proxima Nova Rg"/>
                  <a:sym typeface="Proxima Nova"/>
                </a:rPr>
                <a:t>Data Engineer (Cosmos DB)</a:t>
              </a:r>
              <a:endParaRPr sz="800" dirty="0">
                <a:solidFill>
                  <a:srgbClr val="000000"/>
                </a:solidFill>
                <a:latin typeface="Proxima Nova Rg"/>
                <a:ea typeface="Proxima Nova Rg"/>
                <a:cs typeface="Proxima Nova Rg"/>
                <a:sym typeface="Proxima Nova"/>
              </a:endParaRPr>
            </a:p>
          </p:txBody>
        </p:sp>
        <p:sp>
          <p:nvSpPr>
            <p:cNvPr id="870" name="Google Shape;870;p123"/>
            <p:cNvSpPr txBox="1"/>
            <p:nvPr/>
          </p:nvSpPr>
          <p:spPr>
            <a:xfrm>
              <a:off x="2390000" y="1846439"/>
              <a:ext cx="755100" cy="185400"/>
            </a:xfrm>
            <a:prstGeom prst="rect">
              <a:avLst/>
            </a:prstGeom>
            <a:noFill/>
            <a:ln>
              <a:noFill/>
            </a:ln>
          </p:spPr>
          <p:txBody>
            <a:bodyPr spcFirstLastPara="1" wrap="square" lIns="91425" tIns="0" rIns="91425" bIns="91425" anchor="t" anchorCtr="0">
              <a:noAutofit/>
            </a:bodyPr>
            <a:lstStyle/>
            <a:p>
              <a:pPr>
                <a:buClr>
                  <a:srgbClr val="000000"/>
                </a:buClr>
                <a:buSzPts val="800"/>
              </a:pPr>
              <a:r>
                <a:rPr lang="en" sz="800" dirty="0">
                  <a:solidFill>
                    <a:srgbClr val="000000"/>
                  </a:solidFill>
                  <a:latin typeface="Proxima Nova Rg"/>
                  <a:ea typeface="Proxima Nova Rg"/>
                  <a:cs typeface="Proxima Nova Rg"/>
                  <a:sym typeface="Proxima Nova"/>
                </a:rPr>
                <a:t>Sr. App Dev Engineer (.NET)</a:t>
              </a:r>
              <a:endParaRPr sz="800" dirty="0">
                <a:solidFill>
                  <a:srgbClr val="000000"/>
                </a:solidFill>
                <a:latin typeface="Proxima Nova Rg"/>
                <a:ea typeface="Proxima Nova Rg"/>
                <a:cs typeface="Proxima Nova Rg"/>
                <a:sym typeface="Proxima Nova"/>
              </a:endParaRPr>
            </a:p>
          </p:txBody>
        </p:sp>
        <p:sp>
          <p:nvSpPr>
            <p:cNvPr id="872" name="Google Shape;872;p123"/>
            <p:cNvSpPr txBox="1"/>
            <p:nvPr/>
          </p:nvSpPr>
          <p:spPr>
            <a:xfrm>
              <a:off x="2885909" y="2958289"/>
              <a:ext cx="755100" cy="185400"/>
            </a:xfrm>
            <a:prstGeom prst="rect">
              <a:avLst/>
            </a:prstGeom>
            <a:noFill/>
            <a:ln>
              <a:noFill/>
            </a:ln>
          </p:spPr>
          <p:txBody>
            <a:bodyPr spcFirstLastPara="1" wrap="square" lIns="91425" tIns="0" rIns="91425" bIns="91425" anchor="t" anchorCtr="0">
              <a:noAutofit/>
            </a:bodyPr>
            <a:lstStyle/>
            <a:p>
              <a:pPr>
                <a:buClr>
                  <a:srgbClr val="000000"/>
                </a:buClr>
                <a:buSzPts val="800"/>
              </a:pPr>
              <a:endParaRPr sz="800" dirty="0">
                <a:solidFill>
                  <a:srgbClr val="000000"/>
                </a:solidFill>
                <a:latin typeface="Proxima Nova Rg"/>
                <a:ea typeface="Proxima Nova Rg"/>
                <a:cs typeface="Proxima Nova Rg"/>
                <a:sym typeface="Proxima Nova"/>
              </a:endParaRPr>
            </a:p>
          </p:txBody>
        </p:sp>
        <p:sp>
          <p:nvSpPr>
            <p:cNvPr id="873" name="Google Shape;873;p123"/>
            <p:cNvSpPr txBox="1"/>
            <p:nvPr/>
          </p:nvSpPr>
          <p:spPr>
            <a:xfrm>
              <a:off x="2777114" y="3068743"/>
              <a:ext cx="927271" cy="187225"/>
            </a:xfrm>
            <a:prstGeom prst="rect">
              <a:avLst/>
            </a:prstGeom>
            <a:noFill/>
            <a:ln>
              <a:noFill/>
            </a:ln>
          </p:spPr>
          <p:txBody>
            <a:bodyPr spcFirstLastPara="1" wrap="square" lIns="91425" tIns="0" rIns="91425" bIns="91425" anchor="t" anchorCtr="0">
              <a:noAutofit/>
            </a:bodyPr>
            <a:lstStyle/>
            <a:p>
              <a:pPr>
                <a:buClr>
                  <a:srgbClr val="000000"/>
                </a:buClr>
                <a:buSzPts val="800"/>
              </a:pPr>
              <a:r>
                <a:rPr lang="en-US" sz="800" dirty="0">
                  <a:solidFill>
                    <a:srgbClr val="000000"/>
                  </a:solidFill>
                  <a:latin typeface="Proxima Nova Rg"/>
                  <a:ea typeface="Proxima Nova Rg"/>
                  <a:cs typeface="Proxima Nova Rg"/>
                  <a:sym typeface="Proxima Nova"/>
                </a:rPr>
                <a:t> UI Engineer (Angular) </a:t>
              </a:r>
              <a:endParaRPr sz="800" dirty="0">
                <a:solidFill>
                  <a:srgbClr val="000000"/>
                </a:solidFill>
                <a:latin typeface="Proxima Nova Rg"/>
                <a:ea typeface="Proxima Nova Rg"/>
                <a:cs typeface="Proxima Nova Rg"/>
                <a:sym typeface="Proxima Nova"/>
              </a:endParaRPr>
            </a:p>
          </p:txBody>
        </p:sp>
        <p:grpSp>
          <p:nvGrpSpPr>
            <p:cNvPr id="82" name="Google Shape;478;p39">
              <a:extLst>
                <a:ext uri="{FF2B5EF4-FFF2-40B4-BE49-F238E27FC236}">
                  <a16:creationId xmlns:a16="http://schemas.microsoft.com/office/drawing/2014/main" id="{6BEE7673-22AB-904F-AF5C-2A624C245689}"/>
                </a:ext>
              </a:extLst>
            </p:cNvPr>
            <p:cNvGrpSpPr/>
            <p:nvPr/>
          </p:nvGrpSpPr>
          <p:grpSpPr>
            <a:xfrm>
              <a:off x="1153135" y="2022089"/>
              <a:ext cx="1494959" cy="1444175"/>
              <a:chOff x="43150" y="1505050"/>
              <a:chExt cx="2188500" cy="2188500"/>
            </a:xfrm>
          </p:grpSpPr>
          <p:sp>
            <p:nvSpPr>
              <p:cNvPr id="127" name="Google Shape;479;p39">
                <a:extLst>
                  <a:ext uri="{FF2B5EF4-FFF2-40B4-BE49-F238E27FC236}">
                    <a16:creationId xmlns:a16="http://schemas.microsoft.com/office/drawing/2014/main" id="{56765F92-6E59-4F41-A964-707F555CD104}"/>
                  </a:ext>
                </a:extLst>
              </p:cNvPr>
              <p:cNvSpPr/>
              <p:nvPr/>
            </p:nvSpPr>
            <p:spPr>
              <a:xfrm>
                <a:off x="43150" y="1505050"/>
                <a:ext cx="2188500" cy="2188500"/>
              </a:xfrm>
              <a:prstGeom prst="octagon">
                <a:avLst>
                  <a:gd name="adj" fmla="val 29289"/>
                </a:avLst>
              </a:prstGeom>
              <a:gradFill>
                <a:gsLst>
                  <a:gs pos="0">
                    <a:schemeClr val="accent2"/>
                  </a:gs>
                  <a:gs pos="52000">
                    <a:schemeClr val="accent3"/>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80;p39">
                <a:extLst>
                  <a:ext uri="{FF2B5EF4-FFF2-40B4-BE49-F238E27FC236}">
                    <a16:creationId xmlns:a16="http://schemas.microsoft.com/office/drawing/2014/main" id="{AEC3D322-59B3-7749-9FC4-CF073F285022}"/>
                  </a:ext>
                </a:extLst>
              </p:cNvPr>
              <p:cNvSpPr/>
              <p:nvPr/>
            </p:nvSpPr>
            <p:spPr>
              <a:xfrm>
                <a:off x="69850" y="1531600"/>
                <a:ext cx="2135100" cy="2135400"/>
              </a:xfrm>
              <a:prstGeom prst="octagon">
                <a:avLst>
                  <a:gd name="adj" fmla="val 2928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3" name="Google Shape;481;p39">
              <a:extLst>
                <a:ext uri="{FF2B5EF4-FFF2-40B4-BE49-F238E27FC236}">
                  <a16:creationId xmlns:a16="http://schemas.microsoft.com/office/drawing/2014/main" id="{FAB6BD8D-E00E-3947-822A-3D591E983AF1}"/>
                </a:ext>
              </a:extLst>
            </p:cNvPr>
            <p:cNvPicPr preferRelativeResize="0"/>
            <p:nvPr/>
          </p:nvPicPr>
          <p:blipFill rotWithShape="1">
            <a:blip r:embed="rId4">
              <a:alphaModFix amt="29000"/>
            </a:blip>
            <a:srcRect l="20416" t="5111" r="37127" b="20600"/>
            <a:stretch/>
          </p:blipFill>
          <p:spPr>
            <a:xfrm>
              <a:off x="1153135" y="2053451"/>
              <a:ext cx="1454178" cy="1382805"/>
            </a:xfrm>
            <a:prstGeom prst="octagon">
              <a:avLst>
                <a:gd name="adj" fmla="val 29289"/>
              </a:avLst>
            </a:prstGeom>
            <a:noFill/>
            <a:ln>
              <a:noFill/>
            </a:ln>
          </p:spPr>
        </p:pic>
        <p:sp>
          <p:nvSpPr>
            <p:cNvPr id="84" name="Google Shape;512;p39">
              <a:extLst>
                <a:ext uri="{FF2B5EF4-FFF2-40B4-BE49-F238E27FC236}">
                  <a16:creationId xmlns:a16="http://schemas.microsoft.com/office/drawing/2014/main" id="{5C1A24E0-B129-C540-A2C5-B4EDDD00A9D1}"/>
                </a:ext>
              </a:extLst>
            </p:cNvPr>
            <p:cNvSpPr/>
            <p:nvPr/>
          </p:nvSpPr>
          <p:spPr>
            <a:xfrm>
              <a:off x="1534611" y="2390606"/>
              <a:ext cx="732007" cy="707141"/>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Proxima Nova Th"/>
                  <a:ea typeface="Proxima Nova Th"/>
                  <a:cs typeface="Proxima Nova Th"/>
                  <a:sym typeface="Proxima Nova Extrabold"/>
                </a:rPr>
                <a:t>POD</a:t>
              </a:r>
              <a:endParaRPr sz="1100">
                <a:solidFill>
                  <a:srgbClr val="FFFFFF"/>
                </a:solidFill>
                <a:latin typeface="Proxima Nova Th"/>
                <a:ea typeface="Proxima Nova Th"/>
                <a:cs typeface="Proxima Nova Th"/>
                <a:sym typeface="Proxima Nova Extrabold"/>
              </a:endParaRPr>
            </a:p>
          </p:txBody>
        </p:sp>
        <p:grpSp>
          <p:nvGrpSpPr>
            <p:cNvPr id="119" name="Google Shape;519;p39">
              <a:extLst>
                <a:ext uri="{FF2B5EF4-FFF2-40B4-BE49-F238E27FC236}">
                  <a16:creationId xmlns:a16="http://schemas.microsoft.com/office/drawing/2014/main" id="{2D3FDC7B-4C6F-8341-8C4D-223419884CB1}"/>
                </a:ext>
              </a:extLst>
            </p:cNvPr>
            <p:cNvGrpSpPr/>
            <p:nvPr/>
          </p:nvGrpSpPr>
          <p:grpSpPr>
            <a:xfrm>
              <a:off x="2015467" y="1827651"/>
              <a:ext cx="2085335" cy="401499"/>
              <a:chOff x="2247836" y="1210399"/>
              <a:chExt cx="3052765" cy="608431"/>
            </a:xfrm>
          </p:grpSpPr>
          <p:sp>
            <p:nvSpPr>
              <p:cNvPr id="121" name="Google Shape;520;p39">
                <a:extLst>
                  <a:ext uri="{FF2B5EF4-FFF2-40B4-BE49-F238E27FC236}">
                    <a16:creationId xmlns:a16="http://schemas.microsoft.com/office/drawing/2014/main" id="{44DC0DF5-CBA6-2A47-92BA-9CDB354FE7F6}"/>
                  </a:ext>
                </a:extLst>
              </p:cNvPr>
              <p:cNvSpPr/>
              <p:nvPr/>
            </p:nvSpPr>
            <p:spPr>
              <a:xfrm>
                <a:off x="2247836" y="1263830"/>
                <a:ext cx="555000" cy="555000"/>
              </a:xfrm>
              <a:prstGeom prst="ellipse">
                <a:avLst/>
              </a:prstGeom>
              <a:gradFill>
                <a:gsLst>
                  <a:gs pos="0">
                    <a:schemeClr val="accent3"/>
                  </a:gs>
                  <a:gs pos="100000">
                    <a:schemeClr val="accent4"/>
                  </a:gs>
                </a:gsLst>
                <a:lin ang="2698631"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22" name="Google Shape;521;p39">
                <a:extLst>
                  <a:ext uri="{FF2B5EF4-FFF2-40B4-BE49-F238E27FC236}">
                    <a16:creationId xmlns:a16="http://schemas.microsoft.com/office/drawing/2014/main" id="{C3CE8D81-1CC6-7F48-9173-ED4640912220}"/>
                  </a:ext>
                </a:extLst>
              </p:cNvPr>
              <p:cNvSpPr/>
              <p:nvPr/>
            </p:nvSpPr>
            <p:spPr>
              <a:xfrm>
                <a:off x="4833201" y="1210399"/>
                <a:ext cx="467400" cy="467699"/>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sp>
          <p:nvSpPr>
            <p:cNvPr id="118" name="Google Shape;526;p39">
              <a:extLst>
                <a:ext uri="{FF2B5EF4-FFF2-40B4-BE49-F238E27FC236}">
                  <a16:creationId xmlns:a16="http://schemas.microsoft.com/office/drawing/2014/main" id="{864149F6-D6D4-4549-8131-E7A8DE313FC8}"/>
                </a:ext>
              </a:extLst>
            </p:cNvPr>
            <p:cNvSpPr/>
            <p:nvPr/>
          </p:nvSpPr>
          <p:spPr>
            <a:xfrm>
              <a:off x="3961346" y="2729730"/>
              <a:ext cx="319280" cy="308631"/>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nvGrpSpPr>
            <p:cNvPr id="88" name="Google Shape;528;p39">
              <a:extLst>
                <a:ext uri="{FF2B5EF4-FFF2-40B4-BE49-F238E27FC236}">
                  <a16:creationId xmlns:a16="http://schemas.microsoft.com/office/drawing/2014/main" id="{22BEB04F-922A-0249-B535-F4E0FDFA4CAB}"/>
                </a:ext>
              </a:extLst>
            </p:cNvPr>
            <p:cNvGrpSpPr/>
            <p:nvPr/>
          </p:nvGrpSpPr>
          <p:grpSpPr>
            <a:xfrm>
              <a:off x="2472015" y="2374837"/>
              <a:ext cx="1147472" cy="1709220"/>
              <a:chOff x="5235237" y="-710971"/>
              <a:chExt cx="1679808" cy="2590149"/>
            </a:xfrm>
          </p:grpSpPr>
          <p:grpSp>
            <p:nvGrpSpPr>
              <p:cNvPr id="111" name="Google Shape;529;p39">
                <a:extLst>
                  <a:ext uri="{FF2B5EF4-FFF2-40B4-BE49-F238E27FC236}">
                    <a16:creationId xmlns:a16="http://schemas.microsoft.com/office/drawing/2014/main" id="{E4C931C9-45C3-3D45-A17E-39FDCF29F763}"/>
                  </a:ext>
                </a:extLst>
              </p:cNvPr>
              <p:cNvGrpSpPr/>
              <p:nvPr/>
            </p:nvGrpSpPr>
            <p:grpSpPr>
              <a:xfrm>
                <a:off x="5235237" y="-710971"/>
                <a:ext cx="1679808" cy="2590149"/>
                <a:chOff x="2313487" y="522854"/>
                <a:chExt cx="1679808" cy="2590149"/>
              </a:xfrm>
            </p:grpSpPr>
            <p:sp>
              <p:nvSpPr>
                <p:cNvPr id="113" name="Google Shape;530;p39">
                  <a:extLst>
                    <a:ext uri="{FF2B5EF4-FFF2-40B4-BE49-F238E27FC236}">
                      <a16:creationId xmlns:a16="http://schemas.microsoft.com/office/drawing/2014/main" id="{525215B2-6545-2747-BDA7-3D7E7B4FABF8}"/>
                    </a:ext>
                  </a:extLst>
                </p:cNvPr>
                <p:cNvSpPr/>
                <p:nvPr/>
              </p:nvSpPr>
              <p:spPr>
                <a:xfrm>
                  <a:off x="2313487" y="522854"/>
                  <a:ext cx="555000" cy="555001"/>
                </a:xfrm>
                <a:prstGeom prst="ellipse">
                  <a:avLst/>
                </a:prstGeom>
                <a:gradFill>
                  <a:gsLst>
                    <a:gs pos="0">
                      <a:schemeClr val="accent3"/>
                    </a:gs>
                    <a:gs pos="100000">
                      <a:schemeClr val="accent4"/>
                    </a:gs>
                  </a:gsLst>
                  <a:lin ang="2698631"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14" name="Google Shape;531;p39">
                  <a:extLst>
                    <a:ext uri="{FF2B5EF4-FFF2-40B4-BE49-F238E27FC236}">
                      <a16:creationId xmlns:a16="http://schemas.microsoft.com/office/drawing/2014/main" id="{12986BB6-3F8F-064F-AC1F-BE51358EBEF4}"/>
                    </a:ext>
                  </a:extLst>
                </p:cNvPr>
                <p:cNvSpPr/>
                <p:nvPr/>
              </p:nvSpPr>
              <p:spPr>
                <a:xfrm>
                  <a:off x="3525895" y="2645304"/>
                  <a:ext cx="467400" cy="467699"/>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dirty="0">
                    <a:latin typeface="Proxima Nova Rg"/>
                    <a:ea typeface="Proxima Nova Rg"/>
                    <a:cs typeface="Proxima Nova Rg"/>
                    <a:sym typeface="Proxima Nova"/>
                  </a:endParaRPr>
                </a:p>
              </p:txBody>
            </p:sp>
          </p:grpSp>
          <p:pic>
            <p:nvPicPr>
              <p:cNvPr id="112" name="Google Shape;532;p39">
                <a:extLst>
                  <a:ext uri="{FF2B5EF4-FFF2-40B4-BE49-F238E27FC236}">
                    <a16:creationId xmlns:a16="http://schemas.microsoft.com/office/drawing/2014/main" id="{4037F422-8296-0441-AECB-0285C0EBCC3D}"/>
                  </a:ext>
                </a:extLst>
              </p:cNvPr>
              <p:cNvPicPr preferRelativeResize="0"/>
              <p:nvPr/>
            </p:nvPicPr>
            <p:blipFill rotWithShape="1">
              <a:blip r:embed="rId5">
                <a:alphaModFix/>
              </a:blip>
              <a:srcRect t="199" b="189"/>
              <a:stretch/>
            </p:blipFill>
            <p:spPr>
              <a:xfrm>
                <a:off x="5364303" y="-568916"/>
                <a:ext cx="265797" cy="265796"/>
              </a:xfrm>
              <a:prstGeom prst="rect">
                <a:avLst/>
              </a:prstGeom>
              <a:noFill/>
              <a:ln>
                <a:noFill/>
              </a:ln>
            </p:spPr>
          </p:pic>
        </p:grpSp>
        <p:grpSp>
          <p:nvGrpSpPr>
            <p:cNvPr id="89" name="Google Shape;533;p39">
              <a:extLst>
                <a:ext uri="{FF2B5EF4-FFF2-40B4-BE49-F238E27FC236}">
                  <a16:creationId xmlns:a16="http://schemas.microsoft.com/office/drawing/2014/main" id="{1568A276-8B80-AB44-BB17-D2ED72355704}"/>
                </a:ext>
              </a:extLst>
            </p:cNvPr>
            <p:cNvGrpSpPr/>
            <p:nvPr/>
          </p:nvGrpSpPr>
          <p:grpSpPr>
            <a:xfrm>
              <a:off x="961824" y="2275037"/>
              <a:ext cx="379119" cy="366240"/>
              <a:chOff x="3444461" y="30005"/>
              <a:chExt cx="555000" cy="555000"/>
            </a:xfrm>
          </p:grpSpPr>
          <p:grpSp>
            <p:nvGrpSpPr>
              <p:cNvPr id="107" name="Google Shape;534;p39">
                <a:extLst>
                  <a:ext uri="{FF2B5EF4-FFF2-40B4-BE49-F238E27FC236}">
                    <a16:creationId xmlns:a16="http://schemas.microsoft.com/office/drawing/2014/main" id="{CD44A31E-DBF9-7C4B-A2DB-8A98E8E6A0A2}"/>
                  </a:ext>
                </a:extLst>
              </p:cNvPr>
              <p:cNvGrpSpPr/>
              <p:nvPr/>
            </p:nvGrpSpPr>
            <p:grpSpPr>
              <a:xfrm>
                <a:off x="3444461" y="30005"/>
                <a:ext cx="555000" cy="555000"/>
                <a:chOff x="2247836" y="1263830"/>
                <a:chExt cx="555000" cy="555000"/>
              </a:xfrm>
            </p:grpSpPr>
            <p:sp>
              <p:nvSpPr>
                <p:cNvPr id="109" name="Google Shape;535;p39">
                  <a:extLst>
                    <a:ext uri="{FF2B5EF4-FFF2-40B4-BE49-F238E27FC236}">
                      <a16:creationId xmlns:a16="http://schemas.microsoft.com/office/drawing/2014/main" id="{5B085356-0FCD-5949-AA27-06AB0F1B652C}"/>
                    </a:ext>
                  </a:extLst>
                </p:cNvPr>
                <p:cNvSpPr/>
                <p:nvPr/>
              </p:nvSpPr>
              <p:spPr>
                <a:xfrm>
                  <a:off x="2247836" y="1263830"/>
                  <a:ext cx="555000" cy="555000"/>
                </a:xfrm>
                <a:prstGeom prst="ellipse">
                  <a:avLst/>
                </a:prstGeom>
                <a:gradFill>
                  <a:gsLst>
                    <a:gs pos="0">
                      <a:schemeClr val="accent3"/>
                    </a:gs>
                    <a:gs pos="100000">
                      <a:schemeClr val="accent4"/>
                    </a:gs>
                  </a:gsLst>
                  <a:lin ang="2698631"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10" name="Google Shape;536;p39">
                  <a:extLst>
                    <a:ext uri="{FF2B5EF4-FFF2-40B4-BE49-F238E27FC236}">
                      <a16:creationId xmlns:a16="http://schemas.microsoft.com/office/drawing/2014/main" id="{FC8E4137-D5CA-FA4D-A7B0-949F0449AC15}"/>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08" name="Google Shape;537;p39">
                <a:extLst>
                  <a:ext uri="{FF2B5EF4-FFF2-40B4-BE49-F238E27FC236}">
                    <a16:creationId xmlns:a16="http://schemas.microsoft.com/office/drawing/2014/main" id="{C6FF37B2-3BBA-0D48-B2B7-8FAC142EDEE7}"/>
                  </a:ext>
                </a:extLst>
              </p:cNvPr>
              <p:cNvPicPr preferRelativeResize="0"/>
              <p:nvPr/>
            </p:nvPicPr>
            <p:blipFill rotWithShape="1">
              <a:blip r:embed="rId6">
                <a:alphaModFix/>
              </a:blip>
              <a:srcRect t="189" b="199"/>
              <a:stretch/>
            </p:blipFill>
            <p:spPr>
              <a:xfrm>
                <a:off x="3589062" y="174605"/>
                <a:ext cx="265798" cy="265800"/>
              </a:xfrm>
              <a:prstGeom prst="rect">
                <a:avLst/>
              </a:prstGeom>
              <a:noFill/>
              <a:ln>
                <a:noFill/>
              </a:ln>
            </p:spPr>
          </p:pic>
        </p:grpSp>
        <p:grpSp>
          <p:nvGrpSpPr>
            <p:cNvPr id="90" name="Google Shape;538;p39">
              <a:extLst>
                <a:ext uri="{FF2B5EF4-FFF2-40B4-BE49-F238E27FC236}">
                  <a16:creationId xmlns:a16="http://schemas.microsoft.com/office/drawing/2014/main" id="{82A96662-C3FE-FF4D-BE2B-E0EF7F66504D}"/>
                </a:ext>
              </a:extLst>
            </p:cNvPr>
            <p:cNvGrpSpPr/>
            <p:nvPr/>
          </p:nvGrpSpPr>
          <p:grpSpPr>
            <a:xfrm>
              <a:off x="1404864" y="1862910"/>
              <a:ext cx="379119" cy="366240"/>
              <a:chOff x="2247836" y="1263830"/>
              <a:chExt cx="555000" cy="555000"/>
            </a:xfrm>
          </p:grpSpPr>
          <p:grpSp>
            <p:nvGrpSpPr>
              <p:cNvPr id="103" name="Google Shape;539;p39">
                <a:extLst>
                  <a:ext uri="{FF2B5EF4-FFF2-40B4-BE49-F238E27FC236}">
                    <a16:creationId xmlns:a16="http://schemas.microsoft.com/office/drawing/2014/main" id="{EBFCEEF5-E0B9-BA4F-B6CF-EBE37AC29081}"/>
                  </a:ext>
                </a:extLst>
              </p:cNvPr>
              <p:cNvGrpSpPr/>
              <p:nvPr/>
            </p:nvGrpSpPr>
            <p:grpSpPr>
              <a:xfrm>
                <a:off x="2247836" y="1263830"/>
                <a:ext cx="555000" cy="555000"/>
                <a:chOff x="2247836" y="1263830"/>
                <a:chExt cx="555000" cy="555000"/>
              </a:xfrm>
            </p:grpSpPr>
            <p:sp>
              <p:nvSpPr>
                <p:cNvPr id="105" name="Google Shape;540;p39">
                  <a:extLst>
                    <a:ext uri="{FF2B5EF4-FFF2-40B4-BE49-F238E27FC236}">
                      <a16:creationId xmlns:a16="http://schemas.microsoft.com/office/drawing/2014/main" id="{6C3C6E8E-0D28-AD4A-8C0B-6DBE1668E024}"/>
                    </a:ext>
                  </a:extLst>
                </p:cNvPr>
                <p:cNvSpPr/>
                <p:nvPr/>
              </p:nvSpPr>
              <p:spPr>
                <a:xfrm>
                  <a:off x="2247836" y="1263830"/>
                  <a:ext cx="555000" cy="555000"/>
                </a:xfrm>
                <a:prstGeom prst="ellipse">
                  <a:avLst/>
                </a:prstGeom>
                <a:gradFill>
                  <a:gsLst>
                    <a:gs pos="0">
                      <a:schemeClr val="accent3"/>
                    </a:gs>
                    <a:gs pos="100000">
                      <a:schemeClr val="accent4"/>
                    </a:gs>
                  </a:gsLst>
                  <a:lin ang="2698631"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dirty="0"/>
                </a:p>
              </p:txBody>
            </p:sp>
            <p:sp>
              <p:nvSpPr>
                <p:cNvPr id="106" name="Google Shape;541;p39">
                  <a:extLst>
                    <a:ext uri="{FF2B5EF4-FFF2-40B4-BE49-F238E27FC236}">
                      <a16:creationId xmlns:a16="http://schemas.microsoft.com/office/drawing/2014/main" id="{1FB9013A-98BD-9A44-A930-A24D063D13E6}"/>
                    </a:ext>
                  </a:extLst>
                </p:cNvPr>
                <p:cNvSpPr/>
                <p:nvPr/>
              </p:nvSpPr>
              <p:spPr>
                <a:xfrm>
                  <a:off x="2291634" y="1307475"/>
                  <a:ext cx="467400" cy="467699"/>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04" name="Google Shape;542;p39">
                <a:extLst>
                  <a:ext uri="{FF2B5EF4-FFF2-40B4-BE49-F238E27FC236}">
                    <a16:creationId xmlns:a16="http://schemas.microsoft.com/office/drawing/2014/main" id="{99ABA63B-B0CD-0643-B9CD-BF9F28C38008}"/>
                  </a:ext>
                </a:extLst>
              </p:cNvPr>
              <p:cNvPicPr preferRelativeResize="0"/>
              <p:nvPr/>
            </p:nvPicPr>
            <p:blipFill rotWithShape="1">
              <a:blip r:embed="rId7">
                <a:alphaModFix/>
              </a:blip>
              <a:srcRect t="189" b="199"/>
              <a:stretch/>
            </p:blipFill>
            <p:spPr>
              <a:xfrm>
                <a:off x="2392437" y="1408430"/>
                <a:ext cx="265798" cy="265800"/>
              </a:xfrm>
              <a:prstGeom prst="rect">
                <a:avLst/>
              </a:prstGeom>
              <a:noFill/>
              <a:ln>
                <a:noFill/>
              </a:ln>
            </p:spPr>
          </p:pic>
        </p:grpSp>
        <p:sp>
          <p:nvSpPr>
            <p:cNvPr id="97" name="Google Shape;550;p39">
              <a:extLst>
                <a:ext uri="{FF2B5EF4-FFF2-40B4-BE49-F238E27FC236}">
                  <a16:creationId xmlns:a16="http://schemas.microsoft.com/office/drawing/2014/main" id="{3738B9C6-C6CE-AC45-8241-B4B8306094CC}"/>
                </a:ext>
              </a:extLst>
            </p:cNvPr>
            <p:cNvSpPr/>
            <p:nvPr/>
          </p:nvSpPr>
          <p:spPr>
            <a:xfrm>
              <a:off x="2402579" y="2910015"/>
              <a:ext cx="379119" cy="366240"/>
            </a:xfrm>
            <a:prstGeom prst="ellipse">
              <a:avLst/>
            </a:prstGeom>
            <a:gradFill>
              <a:gsLst>
                <a:gs pos="0">
                  <a:schemeClr val="accent3"/>
                </a:gs>
                <a:gs pos="100000">
                  <a:schemeClr val="accent4"/>
                </a:gs>
              </a:gsLst>
              <a:lin ang="2698631"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pic>
          <p:nvPicPr>
            <p:cNvPr id="129" name="Google Shape;890;p123">
              <a:extLst>
                <a:ext uri="{FF2B5EF4-FFF2-40B4-BE49-F238E27FC236}">
                  <a16:creationId xmlns:a16="http://schemas.microsoft.com/office/drawing/2014/main" id="{692C36D5-C3E9-4D47-AA3F-04B2AA9D3F5A}"/>
                </a:ext>
              </a:extLst>
            </p:cNvPr>
            <p:cNvPicPr preferRelativeResize="0"/>
            <p:nvPr/>
          </p:nvPicPr>
          <p:blipFill rotWithShape="1">
            <a:blip r:embed="rId3">
              <a:alphaModFix/>
            </a:blip>
            <a:srcRect/>
            <a:stretch/>
          </p:blipFill>
          <p:spPr>
            <a:xfrm>
              <a:off x="898223" y="2243535"/>
              <a:ext cx="213227" cy="187225"/>
            </a:xfrm>
            <a:prstGeom prst="rect">
              <a:avLst/>
            </a:prstGeom>
            <a:noFill/>
            <a:ln>
              <a:noFill/>
            </a:ln>
          </p:spPr>
        </p:pic>
        <p:sp>
          <p:nvSpPr>
            <p:cNvPr id="131" name="Google Shape;871;p123">
              <a:extLst>
                <a:ext uri="{FF2B5EF4-FFF2-40B4-BE49-F238E27FC236}">
                  <a16:creationId xmlns:a16="http://schemas.microsoft.com/office/drawing/2014/main" id="{3C5AFA29-6DAA-A24A-BE7B-394CEADDAC03}"/>
                </a:ext>
              </a:extLst>
            </p:cNvPr>
            <p:cNvSpPr txBox="1"/>
            <p:nvPr/>
          </p:nvSpPr>
          <p:spPr>
            <a:xfrm>
              <a:off x="2875974" y="2395511"/>
              <a:ext cx="882600" cy="185400"/>
            </a:xfrm>
            <a:prstGeom prst="rect">
              <a:avLst/>
            </a:prstGeom>
            <a:noFill/>
            <a:ln>
              <a:noFill/>
            </a:ln>
          </p:spPr>
          <p:txBody>
            <a:bodyPr spcFirstLastPara="1" wrap="square" lIns="91425" tIns="0" rIns="91425" bIns="91425" anchor="t" anchorCtr="0">
              <a:noAutofit/>
            </a:bodyPr>
            <a:lstStyle/>
            <a:p>
              <a:pPr>
                <a:buClr>
                  <a:srgbClr val="000000"/>
                </a:buClr>
                <a:buSzPts val="800"/>
              </a:pPr>
              <a:r>
                <a:rPr lang="en-US" sz="800" dirty="0">
                  <a:solidFill>
                    <a:srgbClr val="000000"/>
                  </a:solidFill>
                  <a:latin typeface="Proxima Nova Rg"/>
                  <a:ea typeface="Proxima Nova Rg"/>
                  <a:cs typeface="Proxima Nova Rg"/>
                  <a:sym typeface="Proxima Nova"/>
                </a:rPr>
                <a:t>App Dev Engineer (.NET)</a:t>
              </a:r>
              <a:endParaRPr sz="800" dirty="0">
                <a:solidFill>
                  <a:srgbClr val="000000"/>
                </a:solidFill>
                <a:latin typeface="Proxima Nova Rg"/>
                <a:ea typeface="Proxima Nova Rg"/>
                <a:cs typeface="Proxima Nova Rg"/>
                <a:sym typeface="Proxima Nova"/>
              </a:endParaRPr>
            </a:p>
            <a:p>
              <a:pPr>
                <a:buClr>
                  <a:srgbClr val="000000"/>
                </a:buClr>
                <a:buSzPts val="800"/>
              </a:pPr>
              <a:endParaRPr sz="800" dirty="0">
                <a:solidFill>
                  <a:srgbClr val="000000"/>
                </a:solidFill>
                <a:latin typeface="Proxima Nova Rg"/>
                <a:ea typeface="Proxima Nova Rg"/>
                <a:cs typeface="Proxima Nova Rg"/>
                <a:sym typeface="Proxima Nova"/>
              </a:endParaRPr>
            </a:p>
          </p:txBody>
        </p:sp>
        <p:sp>
          <p:nvSpPr>
            <p:cNvPr id="72" name="Google Shape;515;p39">
              <a:extLst>
                <a:ext uri="{FF2B5EF4-FFF2-40B4-BE49-F238E27FC236}">
                  <a16:creationId xmlns:a16="http://schemas.microsoft.com/office/drawing/2014/main" id="{F6C83598-D67F-F54A-A1A4-3E40EC894219}"/>
                </a:ext>
              </a:extLst>
            </p:cNvPr>
            <p:cNvSpPr/>
            <p:nvPr/>
          </p:nvSpPr>
          <p:spPr>
            <a:xfrm>
              <a:off x="978750" y="2883549"/>
              <a:ext cx="379119" cy="366240"/>
            </a:xfrm>
            <a:prstGeom prst="ellipse">
              <a:avLst/>
            </a:prstGeom>
            <a:gradFill>
              <a:gsLst>
                <a:gs pos="0">
                  <a:schemeClr val="accent3"/>
                </a:gs>
                <a:gs pos="100000">
                  <a:schemeClr val="accent4"/>
                </a:gs>
              </a:gsLst>
              <a:lin ang="2698631"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dirty="0"/>
            </a:p>
          </p:txBody>
        </p:sp>
        <p:pic>
          <p:nvPicPr>
            <p:cNvPr id="73" name="Google Shape;547;p39">
              <a:extLst>
                <a:ext uri="{FF2B5EF4-FFF2-40B4-BE49-F238E27FC236}">
                  <a16:creationId xmlns:a16="http://schemas.microsoft.com/office/drawing/2014/main" id="{A18A990C-D73C-764D-9BCE-48E3BBF3B580}"/>
                </a:ext>
              </a:extLst>
            </p:cNvPr>
            <p:cNvPicPr preferRelativeResize="0"/>
            <p:nvPr/>
          </p:nvPicPr>
          <p:blipFill rotWithShape="1">
            <a:blip r:embed="rId8">
              <a:alphaModFix/>
            </a:blip>
            <a:srcRect t="189" b="199"/>
            <a:stretch/>
          </p:blipFill>
          <p:spPr>
            <a:xfrm>
              <a:off x="1078476" y="2996232"/>
              <a:ext cx="179028" cy="172948"/>
            </a:xfrm>
            <a:prstGeom prst="rect">
              <a:avLst/>
            </a:prstGeom>
            <a:noFill/>
            <a:ln>
              <a:noFill/>
            </a:ln>
          </p:spPr>
        </p:pic>
      </p:grpSp>
      <p:sp>
        <p:nvSpPr>
          <p:cNvPr id="68" name="Google Shape;520;p39">
            <a:extLst>
              <a:ext uri="{FF2B5EF4-FFF2-40B4-BE49-F238E27FC236}">
                <a16:creationId xmlns:a16="http://schemas.microsoft.com/office/drawing/2014/main" id="{F36BF29B-3DA2-6F41-8844-25450DFB5FE7}"/>
              </a:ext>
            </a:extLst>
          </p:cNvPr>
          <p:cNvSpPr/>
          <p:nvPr/>
        </p:nvSpPr>
        <p:spPr>
          <a:xfrm>
            <a:off x="1602053" y="1270539"/>
            <a:ext cx="379119" cy="366240"/>
          </a:xfrm>
          <a:prstGeom prst="ellipse">
            <a:avLst/>
          </a:prstGeom>
          <a:gradFill>
            <a:gsLst>
              <a:gs pos="0">
                <a:schemeClr val="accent3"/>
              </a:gs>
              <a:gs pos="100000">
                <a:schemeClr val="accent4"/>
              </a:gs>
            </a:gsLst>
            <a:lin ang="2698631"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pic>
        <p:nvPicPr>
          <p:cNvPr id="69" name="Google Shape;522;p39">
            <a:extLst>
              <a:ext uri="{FF2B5EF4-FFF2-40B4-BE49-F238E27FC236}">
                <a16:creationId xmlns:a16="http://schemas.microsoft.com/office/drawing/2014/main" id="{2F86F4D0-7359-A94A-85FB-050C3CAE1917}"/>
              </a:ext>
            </a:extLst>
          </p:cNvPr>
          <p:cNvPicPr preferRelativeResize="0"/>
          <p:nvPr/>
        </p:nvPicPr>
        <p:blipFill rotWithShape="1">
          <a:blip r:embed="rId6">
            <a:alphaModFix/>
          </a:blip>
          <a:srcRect t="189" b="199"/>
          <a:stretch/>
        </p:blipFill>
        <p:spPr>
          <a:xfrm>
            <a:off x="1686035" y="1363398"/>
            <a:ext cx="181566" cy="175399"/>
          </a:xfrm>
          <a:prstGeom prst="rect">
            <a:avLst/>
          </a:prstGeom>
          <a:noFill/>
          <a:ln>
            <a:noFill/>
          </a:ln>
        </p:spPr>
      </p:pic>
      <p:pic>
        <p:nvPicPr>
          <p:cNvPr id="70" name="Google Shape;547;p39">
            <a:extLst>
              <a:ext uri="{FF2B5EF4-FFF2-40B4-BE49-F238E27FC236}">
                <a16:creationId xmlns:a16="http://schemas.microsoft.com/office/drawing/2014/main" id="{07923284-DE89-894A-B170-609501AFBB18}"/>
              </a:ext>
            </a:extLst>
          </p:cNvPr>
          <p:cNvPicPr preferRelativeResize="0"/>
          <p:nvPr/>
        </p:nvPicPr>
        <p:blipFill rotWithShape="1">
          <a:blip r:embed="rId8">
            <a:alphaModFix/>
          </a:blip>
          <a:srcRect t="189" b="199"/>
          <a:stretch/>
        </p:blipFill>
        <p:spPr>
          <a:xfrm>
            <a:off x="2705421" y="2412237"/>
            <a:ext cx="179028" cy="172948"/>
          </a:xfrm>
          <a:prstGeom prst="rect">
            <a:avLst/>
          </a:prstGeom>
          <a:noFill/>
          <a:ln>
            <a:noFill/>
          </a:ln>
        </p:spPr>
      </p:pic>
      <p:pic>
        <p:nvPicPr>
          <p:cNvPr id="74" name="Google Shape;547;p39">
            <a:extLst>
              <a:ext uri="{FF2B5EF4-FFF2-40B4-BE49-F238E27FC236}">
                <a16:creationId xmlns:a16="http://schemas.microsoft.com/office/drawing/2014/main" id="{2094317D-C818-B246-9E79-70D790A49112}"/>
              </a:ext>
            </a:extLst>
          </p:cNvPr>
          <p:cNvPicPr preferRelativeResize="0"/>
          <p:nvPr/>
        </p:nvPicPr>
        <p:blipFill rotWithShape="1">
          <a:blip r:embed="rId8">
            <a:alphaModFix/>
          </a:blip>
          <a:srcRect t="189" b="199"/>
          <a:stretch/>
        </p:blipFill>
        <p:spPr>
          <a:xfrm>
            <a:off x="2331397" y="1362657"/>
            <a:ext cx="179028" cy="172948"/>
          </a:xfrm>
          <a:prstGeom prst="rect">
            <a:avLst/>
          </a:prstGeom>
          <a:noFill/>
          <a:ln>
            <a:noFill/>
          </a:ln>
        </p:spPr>
      </p:pic>
    </p:spTree>
    <p:extLst>
      <p:ext uri="{BB962C8B-B14F-4D97-AF65-F5344CB8AC3E}">
        <p14:creationId xmlns:p14="http://schemas.microsoft.com/office/powerpoint/2010/main" val="156126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24"/>
          <p:cNvSpPr txBox="1">
            <a:spLocks noGrp="1"/>
          </p:cNvSpPr>
          <p:nvPr>
            <p:ph type="title"/>
          </p:nvPr>
        </p:nvSpPr>
        <p:spPr>
          <a:xfrm>
            <a:off x="366273" y="153775"/>
            <a:ext cx="8503427" cy="369332"/>
          </a:xfrm>
          <a:prstGeom prst="rect">
            <a:avLst/>
          </a:prstGeom>
        </p:spPr>
        <p:txBody>
          <a:bodyPr spcFirstLastPara="1" vert="horz" wrap="square" lIns="0" tIns="91425" rIns="91425" bIns="91425" rtlCol="0" anchor="ctr" anchorCtr="0">
            <a:normAutofit fontScale="90000"/>
          </a:bodyPr>
          <a:lstStyle/>
          <a:p>
            <a:pPr defTabSz="914378"/>
            <a:r>
              <a:rPr lang="en-US" kern="1200" dirty="0">
                <a:sym typeface="Proxima Nova Extrabold"/>
              </a:rPr>
              <a:t>SAMPLE POD ARCHITECTURE With GOVERNANCE</a:t>
            </a:r>
          </a:p>
        </p:txBody>
      </p:sp>
      <p:sp>
        <p:nvSpPr>
          <p:cNvPr id="897" name="Google Shape;897;p124"/>
          <p:cNvSpPr txBox="1"/>
          <p:nvPr/>
        </p:nvSpPr>
        <p:spPr>
          <a:xfrm>
            <a:off x="427450" y="1712225"/>
            <a:ext cx="8289000" cy="185400"/>
          </a:xfrm>
          <a:prstGeom prst="rect">
            <a:avLst/>
          </a:prstGeom>
          <a:solidFill>
            <a:schemeClr val="dk1"/>
          </a:solidFill>
          <a:ln>
            <a:noFill/>
          </a:ln>
          <a:effectLst>
            <a:outerShdw blurRad="85725" dist="57150" dir="5400000" algn="bl" rotWithShape="0">
              <a:srgbClr val="000000">
                <a:alpha val="24000"/>
              </a:srgbClr>
            </a:outerShdw>
          </a:effectLst>
        </p:spPr>
        <p:txBody>
          <a:bodyPr spcFirstLastPara="1" wrap="square" lIns="91425" tIns="91425" rIns="91425" bIns="91425" anchor="ctr" anchorCtr="0">
            <a:noAutofit/>
          </a:bodyPr>
          <a:lstStyle/>
          <a:p>
            <a:pPr algn="ctr"/>
            <a:r>
              <a:rPr lang="en" sz="800" b="1" dirty="0">
                <a:solidFill>
                  <a:srgbClr val="FFFFFF"/>
                </a:solidFill>
                <a:latin typeface="Proxima Nova Rg"/>
                <a:ea typeface="Proxima Nova Rg"/>
                <a:cs typeface="Proxima Nova Rg"/>
                <a:sym typeface="Proxima Nova"/>
              </a:rPr>
              <a:t>GOVERNANCE  AND EXECUTIVE OVERSIGHT</a:t>
            </a:r>
            <a:endParaRPr sz="800" dirty="0">
              <a:solidFill>
                <a:srgbClr val="FFFFFF"/>
              </a:solidFill>
              <a:latin typeface="Proxima Nova Rg"/>
              <a:ea typeface="Proxima Nova Rg"/>
              <a:cs typeface="Proxima Nova Rg"/>
              <a:sym typeface="Proxima Nova"/>
            </a:endParaRPr>
          </a:p>
        </p:txBody>
      </p:sp>
      <p:sp>
        <p:nvSpPr>
          <p:cNvPr id="898" name="Google Shape;898;p124"/>
          <p:cNvSpPr txBox="1"/>
          <p:nvPr/>
        </p:nvSpPr>
        <p:spPr>
          <a:xfrm>
            <a:off x="427450" y="995408"/>
            <a:ext cx="1113900" cy="605173"/>
          </a:xfrm>
          <a:prstGeom prst="rect">
            <a:avLst/>
          </a:prstGeom>
          <a:solidFill>
            <a:srgbClr val="1155CC"/>
          </a:solidFill>
          <a:ln>
            <a:noFill/>
          </a:ln>
          <a:effectLst>
            <a:outerShdw blurRad="85725" dist="57150" dir="5400000" algn="bl" rotWithShape="0">
              <a:srgbClr val="000000">
                <a:alpha val="24000"/>
              </a:srgbClr>
            </a:outerShdw>
          </a:effectLst>
        </p:spPr>
        <p:txBody>
          <a:bodyPr spcFirstLastPara="1" wrap="square" lIns="91425" tIns="91425" rIns="91425" bIns="91425" anchor="t" anchorCtr="0">
            <a:noAutofit/>
          </a:bodyPr>
          <a:lstStyle/>
          <a:p>
            <a:r>
              <a:rPr lang="en" sz="800" b="1">
                <a:solidFill>
                  <a:srgbClr val="FFFFFF"/>
                </a:solidFill>
                <a:latin typeface="Proxima Nova Rg"/>
                <a:ea typeface="Proxima Nova Rg"/>
                <a:cs typeface="Proxima Nova Rg"/>
                <a:sym typeface="Proxima Nova"/>
              </a:rPr>
              <a:t>HGV TEAM</a:t>
            </a:r>
            <a:endParaRPr sz="800">
              <a:solidFill>
                <a:srgbClr val="FFFFFF"/>
              </a:solidFill>
              <a:latin typeface="Proxima Nova Rg"/>
              <a:ea typeface="Proxima Nova Rg"/>
              <a:cs typeface="Proxima Nova Rg"/>
              <a:sym typeface="Proxima Nova"/>
            </a:endParaRPr>
          </a:p>
          <a:p>
            <a:r>
              <a:rPr lang="en" sz="800">
                <a:solidFill>
                  <a:srgbClr val="FFFFFF"/>
                </a:solidFill>
                <a:latin typeface="Proxima Nova Rg"/>
                <a:ea typeface="Proxima Nova Rg"/>
                <a:cs typeface="Proxima Nova Rg"/>
                <a:sym typeface="Proxima Nova"/>
              </a:rPr>
              <a:t>PRODUCT OWNER</a:t>
            </a:r>
            <a:endParaRPr sz="800">
              <a:solidFill>
                <a:srgbClr val="FFFFFF"/>
              </a:solidFill>
              <a:latin typeface="Proxima Nova Rg"/>
              <a:ea typeface="Proxima Nova Rg"/>
              <a:cs typeface="Proxima Nova Rg"/>
              <a:sym typeface="Proxima Nova"/>
            </a:endParaRPr>
          </a:p>
        </p:txBody>
      </p:sp>
      <p:sp>
        <p:nvSpPr>
          <p:cNvPr id="899" name="Google Shape;899;p124"/>
          <p:cNvSpPr txBox="1"/>
          <p:nvPr/>
        </p:nvSpPr>
        <p:spPr>
          <a:xfrm>
            <a:off x="1623310" y="995408"/>
            <a:ext cx="1113900" cy="605173"/>
          </a:xfrm>
          <a:prstGeom prst="rect">
            <a:avLst/>
          </a:prstGeom>
          <a:solidFill>
            <a:srgbClr val="1155CC"/>
          </a:solidFill>
          <a:ln>
            <a:noFill/>
          </a:ln>
          <a:effectLst>
            <a:outerShdw blurRad="85725" dist="57150" dir="5400000" algn="bl" rotWithShape="0">
              <a:srgbClr val="000000">
                <a:alpha val="24000"/>
              </a:srgbClr>
            </a:outerShdw>
          </a:effectLst>
        </p:spPr>
        <p:txBody>
          <a:bodyPr spcFirstLastPara="1" wrap="square" lIns="91425" tIns="91425" rIns="91425" bIns="91425" anchor="t" anchorCtr="0">
            <a:noAutofit/>
          </a:bodyPr>
          <a:lstStyle/>
          <a:p>
            <a:pPr>
              <a:buClr>
                <a:schemeClr val="dk1"/>
              </a:buClr>
              <a:buSzPts val="1100"/>
            </a:pPr>
            <a:r>
              <a:rPr lang="en" sz="800" b="1">
                <a:solidFill>
                  <a:srgbClr val="FFFFFF"/>
                </a:solidFill>
                <a:latin typeface="Proxima Nova Rg"/>
                <a:ea typeface="Proxima Nova Rg"/>
                <a:cs typeface="Proxima Nova Rg"/>
                <a:sym typeface="Proxima Nova"/>
              </a:rPr>
              <a:t>HGV TEAM</a:t>
            </a:r>
            <a:endParaRPr sz="800">
              <a:solidFill>
                <a:srgbClr val="FFFFFF"/>
              </a:solidFill>
              <a:latin typeface="Proxima Nova Rg"/>
              <a:ea typeface="Proxima Nova Rg"/>
              <a:cs typeface="Proxima Nova Rg"/>
              <a:sym typeface="Proxima Nova"/>
            </a:endParaRPr>
          </a:p>
          <a:p>
            <a:r>
              <a:rPr lang="en" sz="800">
                <a:solidFill>
                  <a:srgbClr val="FFFFFF"/>
                </a:solidFill>
                <a:latin typeface="Proxima Nova Rg"/>
                <a:ea typeface="Proxima Nova Rg"/>
                <a:cs typeface="Proxima Nova Rg"/>
                <a:sym typeface="Proxima Nova"/>
              </a:rPr>
              <a:t>MANAGER</a:t>
            </a:r>
            <a:endParaRPr sz="800" b="1">
              <a:solidFill>
                <a:srgbClr val="FFFFFF"/>
              </a:solidFill>
              <a:latin typeface="Proxima Nova Rg"/>
              <a:ea typeface="Proxima Nova Rg"/>
              <a:cs typeface="Proxima Nova Rg"/>
              <a:sym typeface="Proxima Nova"/>
            </a:endParaRPr>
          </a:p>
          <a:p>
            <a:endParaRPr sz="800">
              <a:solidFill>
                <a:srgbClr val="FFFFFF"/>
              </a:solidFill>
              <a:latin typeface="Proxima Nova Rg"/>
              <a:ea typeface="Proxima Nova Rg"/>
              <a:cs typeface="Proxima Nova Rg"/>
              <a:sym typeface="Proxima Nova"/>
            </a:endParaRPr>
          </a:p>
        </p:txBody>
      </p:sp>
      <p:sp>
        <p:nvSpPr>
          <p:cNvPr id="900" name="Google Shape;900;p124"/>
          <p:cNvSpPr txBox="1"/>
          <p:nvPr/>
        </p:nvSpPr>
        <p:spPr>
          <a:xfrm>
            <a:off x="4015030" y="995408"/>
            <a:ext cx="1113900" cy="605173"/>
          </a:xfrm>
          <a:prstGeom prst="rect">
            <a:avLst/>
          </a:prstGeom>
          <a:solidFill>
            <a:srgbClr val="1155CC"/>
          </a:solidFill>
          <a:ln>
            <a:noFill/>
          </a:ln>
          <a:effectLst>
            <a:outerShdw blurRad="85725" dist="57150" dir="5400000" algn="bl" rotWithShape="0">
              <a:srgbClr val="000000">
                <a:alpha val="24000"/>
              </a:srgbClr>
            </a:outerShdw>
          </a:effectLst>
        </p:spPr>
        <p:txBody>
          <a:bodyPr spcFirstLastPara="1" wrap="square" lIns="91425" tIns="91425" rIns="91425" bIns="91425" anchor="t" anchorCtr="0">
            <a:noAutofit/>
          </a:bodyPr>
          <a:lstStyle/>
          <a:p>
            <a:pPr>
              <a:buClr>
                <a:schemeClr val="dk1"/>
              </a:buClr>
              <a:buSzPts val="1100"/>
            </a:pPr>
            <a:r>
              <a:rPr lang="en" sz="800" b="1">
                <a:solidFill>
                  <a:srgbClr val="FFFFFF"/>
                </a:solidFill>
                <a:latin typeface="Proxima Nova Rg"/>
                <a:ea typeface="Proxima Nova Rg"/>
                <a:cs typeface="Proxima Nova Rg"/>
                <a:sym typeface="Proxima Nova"/>
              </a:rPr>
              <a:t>HGV ROLE</a:t>
            </a:r>
            <a:endParaRPr sz="800">
              <a:solidFill>
                <a:srgbClr val="FFFFFF"/>
              </a:solidFill>
              <a:latin typeface="Proxima Nova Rg"/>
              <a:ea typeface="Proxima Nova Rg"/>
              <a:cs typeface="Proxima Nova Rg"/>
              <a:sym typeface="Proxima Nova"/>
            </a:endParaRPr>
          </a:p>
          <a:p>
            <a:r>
              <a:rPr lang="en" sz="800">
                <a:solidFill>
                  <a:srgbClr val="FFFFFF"/>
                </a:solidFill>
                <a:latin typeface="Proxima Nova Rg"/>
                <a:ea typeface="Proxima Nova Rg"/>
                <a:cs typeface="Proxima Nova Rg"/>
                <a:sym typeface="Proxima Nova"/>
              </a:rPr>
              <a:t>SME</a:t>
            </a:r>
            <a:endParaRPr sz="800" b="1">
              <a:solidFill>
                <a:srgbClr val="FFFFFF"/>
              </a:solidFill>
              <a:latin typeface="Proxima Nova Rg"/>
              <a:ea typeface="Proxima Nova Rg"/>
              <a:cs typeface="Proxima Nova Rg"/>
              <a:sym typeface="Proxima Nova"/>
            </a:endParaRPr>
          </a:p>
        </p:txBody>
      </p:sp>
      <p:sp>
        <p:nvSpPr>
          <p:cNvPr id="902" name="Google Shape;902;p124"/>
          <p:cNvSpPr txBox="1"/>
          <p:nvPr/>
        </p:nvSpPr>
        <p:spPr>
          <a:xfrm>
            <a:off x="2802141" y="995408"/>
            <a:ext cx="1113900" cy="605173"/>
          </a:xfrm>
          <a:prstGeom prst="rect">
            <a:avLst/>
          </a:prstGeom>
          <a:solidFill>
            <a:srgbClr val="1155CC"/>
          </a:solidFill>
          <a:ln>
            <a:noFill/>
          </a:ln>
          <a:effectLst>
            <a:outerShdw blurRad="85725" dist="57150" dir="5400000" algn="bl" rotWithShape="0">
              <a:srgbClr val="000000">
                <a:alpha val="24000"/>
              </a:srgbClr>
            </a:outerShdw>
          </a:effectLst>
        </p:spPr>
        <p:txBody>
          <a:bodyPr spcFirstLastPara="1" wrap="square" lIns="91425" tIns="91425" rIns="91425" bIns="91425" anchor="t" anchorCtr="0">
            <a:noAutofit/>
          </a:bodyPr>
          <a:lstStyle/>
          <a:p>
            <a:pPr>
              <a:buClr>
                <a:schemeClr val="dk1"/>
              </a:buClr>
              <a:buSzPts val="1100"/>
            </a:pPr>
            <a:r>
              <a:rPr lang="en" sz="800" b="1">
                <a:solidFill>
                  <a:srgbClr val="FFFFFF"/>
                </a:solidFill>
                <a:latin typeface="Proxima Nova Rg"/>
                <a:ea typeface="Proxima Nova Rg"/>
                <a:cs typeface="Proxima Nova Rg"/>
                <a:sym typeface="Proxima Nova"/>
              </a:rPr>
              <a:t>HGV TEAM</a:t>
            </a:r>
            <a:endParaRPr sz="800" b="1">
              <a:solidFill>
                <a:srgbClr val="FFFFFF"/>
              </a:solidFill>
              <a:latin typeface="Proxima Nova Rg"/>
              <a:ea typeface="Proxima Nova Rg"/>
              <a:cs typeface="Proxima Nova Rg"/>
              <a:sym typeface="Proxima Nova"/>
            </a:endParaRPr>
          </a:p>
          <a:p>
            <a:r>
              <a:rPr lang="en" sz="800">
                <a:solidFill>
                  <a:srgbClr val="FFFFFF"/>
                </a:solidFill>
                <a:latin typeface="Proxima Nova Rg"/>
                <a:ea typeface="Proxima Nova Rg"/>
                <a:cs typeface="Proxima Nova Rg"/>
                <a:sym typeface="Proxima Nova"/>
              </a:rPr>
              <a:t>ANALYST</a:t>
            </a:r>
            <a:br>
              <a:rPr lang="en" sz="800">
                <a:solidFill>
                  <a:srgbClr val="FFFFFF"/>
                </a:solidFill>
                <a:latin typeface="Proxima Nova Rg"/>
                <a:ea typeface="Proxima Nova Rg"/>
                <a:cs typeface="Proxima Nova Rg"/>
                <a:sym typeface="Proxima Nova"/>
              </a:rPr>
            </a:br>
            <a:endParaRPr sz="800">
              <a:solidFill>
                <a:srgbClr val="FFFFFF"/>
              </a:solidFill>
              <a:latin typeface="Proxima Nova Rg"/>
              <a:ea typeface="Proxima Nova Rg"/>
              <a:cs typeface="Proxima Nova Rg"/>
              <a:sym typeface="Proxima Nova"/>
            </a:endParaRPr>
          </a:p>
        </p:txBody>
      </p:sp>
      <p:sp>
        <p:nvSpPr>
          <p:cNvPr id="903" name="Google Shape;903;p124"/>
          <p:cNvSpPr txBox="1"/>
          <p:nvPr/>
        </p:nvSpPr>
        <p:spPr>
          <a:xfrm>
            <a:off x="5251882" y="997358"/>
            <a:ext cx="1113900" cy="605173"/>
          </a:xfrm>
          <a:prstGeom prst="rect">
            <a:avLst/>
          </a:prstGeom>
          <a:solidFill>
            <a:srgbClr val="FFFFFF"/>
          </a:solidFill>
          <a:ln>
            <a:noFill/>
          </a:ln>
          <a:effectLst>
            <a:outerShdw blurRad="85725" dist="57150" dir="5400000" algn="bl" rotWithShape="0">
              <a:srgbClr val="000000">
                <a:alpha val="24000"/>
              </a:srgbClr>
            </a:outerShdw>
          </a:effectLst>
        </p:spPr>
        <p:txBody>
          <a:bodyPr spcFirstLastPara="1" wrap="square" lIns="91425" tIns="91425" rIns="91425" bIns="91425" anchor="t" anchorCtr="0">
            <a:noAutofit/>
          </a:bodyPr>
          <a:lstStyle/>
          <a:p>
            <a:r>
              <a:rPr lang="en" sz="800" b="1" dirty="0">
                <a:solidFill>
                  <a:schemeClr val="dk1"/>
                </a:solidFill>
                <a:latin typeface="Proxima Nova Rg"/>
                <a:ea typeface="Proxima Nova Rg"/>
                <a:cs typeface="Proxima Nova Rg"/>
                <a:sym typeface="Proxima Nova"/>
              </a:rPr>
              <a:t>COGNIZANT TEAM</a:t>
            </a:r>
            <a:endParaRPr sz="800" b="1" dirty="0">
              <a:latin typeface="Proxima Nova Rg"/>
              <a:ea typeface="Proxima Nova Rg"/>
              <a:cs typeface="Proxima Nova Rg"/>
              <a:sym typeface="Proxima Nova"/>
            </a:endParaRPr>
          </a:p>
          <a:p>
            <a:r>
              <a:rPr lang="en" sz="800" dirty="0">
                <a:latin typeface="Proxima Nova Rg"/>
                <a:ea typeface="Proxima Nova Rg"/>
                <a:cs typeface="Proxima Nova Rg"/>
                <a:sym typeface="Proxima Nova"/>
              </a:rPr>
              <a:t>DELIVERY DIRECTOR</a:t>
            </a:r>
            <a:endParaRPr sz="800" dirty="0">
              <a:latin typeface="Proxima Nova Rg"/>
              <a:ea typeface="Proxima Nova Rg"/>
              <a:cs typeface="Proxima Nova Rg"/>
              <a:sym typeface="Proxima Nova"/>
            </a:endParaRPr>
          </a:p>
        </p:txBody>
      </p:sp>
      <p:sp>
        <p:nvSpPr>
          <p:cNvPr id="904" name="Google Shape;904;p124"/>
          <p:cNvSpPr txBox="1"/>
          <p:nvPr/>
        </p:nvSpPr>
        <p:spPr>
          <a:xfrm>
            <a:off x="6464771" y="1026832"/>
            <a:ext cx="1113900" cy="605173"/>
          </a:xfrm>
          <a:prstGeom prst="rect">
            <a:avLst/>
          </a:prstGeom>
          <a:solidFill>
            <a:schemeClr val="lt1"/>
          </a:solidFill>
          <a:ln>
            <a:noFill/>
          </a:ln>
          <a:effectLst>
            <a:outerShdw blurRad="85725" dist="57150" dir="5400000" algn="bl" rotWithShape="0">
              <a:srgbClr val="000000">
                <a:alpha val="24000"/>
              </a:srgbClr>
            </a:outerShdw>
          </a:effectLst>
        </p:spPr>
        <p:txBody>
          <a:bodyPr spcFirstLastPara="1" wrap="square" lIns="91425" tIns="91425" rIns="91425" bIns="91425" anchor="t" anchorCtr="0">
            <a:noAutofit/>
          </a:bodyPr>
          <a:lstStyle/>
          <a:p>
            <a:r>
              <a:rPr lang="en" sz="800" b="1">
                <a:solidFill>
                  <a:schemeClr val="dk1"/>
                </a:solidFill>
                <a:latin typeface="Proxima Nova Rg"/>
                <a:ea typeface="Proxima Nova Rg"/>
                <a:cs typeface="Proxima Nova Rg"/>
                <a:sym typeface="Proxima Nova"/>
              </a:rPr>
              <a:t>COGNIZANT TEAM</a:t>
            </a:r>
            <a:endParaRPr sz="800" b="1">
              <a:latin typeface="Proxima Nova Rg"/>
              <a:ea typeface="Proxima Nova Rg"/>
              <a:cs typeface="Proxima Nova Rg"/>
              <a:sym typeface="Proxima Nova"/>
            </a:endParaRPr>
          </a:p>
          <a:p>
            <a:r>
              <a:rPr lang="en" sz="800">
                <a:latin typeface="Proxima Nova Rg"/>
                <a:ea typeface="Proxima Nova Rg"/>
                <a:cs typeface="Proxima Nova Rg"/>
                <a:sym typeface="Proxima Nova"/>
              </a:rPr>
              <a:t>CLIENT PARTNER</a:t>
            </a:r>
            <a:endParaRPr sz="800" b="1">
              <a:latin typeface="Proxima Nova Rg"/>
              <a:ea typeface="Proxima Nova Rg"/>
              <a:cs typeface="Proxima Nova Rg"/>
              <a:sym typeface="Proxima Nova"/>
            </a:endParaRPr>
          </a:p>
        </p:txBody>
      </p:sp>
      <p:sp>
        <p:nvSpPr>
          <p:cNvPr id="914" name="Google Shape;914;p124"/>
          <p:cNvSpPr txBox="1"/>
          <p:nvPr/>
        </p:nvSpPr>
        <p:spPr>
          <a:xfrm>
            <a:off x="679684" y="2452399"/>
            <a:ext cx="2613031" cy="378900"/>
          </a:xfrm>
          <a:prstGeom prst="rect">
            <a:avLst/>
          </a:prstGeom>
          <a:noFill/>
          <a:ln>
            <a:noFill/>
          </a:ln>
        </p:spPr>
        <p:txBody>
          <a:bodyPr spcFirstLastPara="1" wrap="square" lIns="91425" tIns="91425" rIns="91425" bIns="91425" anchor="t" anchorCtr="0">
            <a:noAutofit/>
          </a:bodyPr>
          <a:lstStyle/>
          <a:p>
            <a:pPr algn="ctr"/>
            <a:r>
              <a:rPr lang="en" sz="1000" b="1" dirty="0">
                <a:latin typeface="Proxima Nova Rg"/>
                <a:ea typeface="Proxima Nova Rg"/>
                <a:cs typeface="Proxima Nova Rg"/>
                <a:sym typeface="Proxima Nova"/>
              </a:rPr>
              <a:t>Pod 1 – INFLITRATION/CORE POD</a:t>
            </a:r>
            <a:endParaRPr sz="1000" dirty="0"/>
          </a:p>
        </p:txBody>
      </p:sp>
      <p:sp>
        <p:nvSpPr>
          <p:cNvPr id="925" name="Google Shape;925;p124"/>
          <p:cNvSpPr txBox="1"/>
          <p:nvPr/>
        </p:nvSpPr>
        <p:spPr>
          <a:xfrm>
            <a:off x="6393298" y="2452712"/>
            <a:ext cx="1323000" cy="378900"/>
          </a:xfrm>
          <a:prstGeom prst="rect">
            <a:avLst/>
          </a:prstGeom>
          <a:noFill/>
          <a:ln>
            <a:noFill/>
          </a:ln>
        </p:spPr>
        <p:txBody>
          <a:bodyPr spcFirstLastPara="1" wrap="square" lIns="91425" tIns="91425" rIns="91425" bIns="91425" anchor="t" anchorCtr="0">
            <a:noAutofit/>
          </a:bodyPr>
          <a:lstStyle/>
          <a:p>
            <a:pPr algn="ctr"/>
            <a:r>
              <a:rPr lang="en" sz="1000" b="1" dirty="0">
                <a:solidFill>
                  <a:schemeClr val="dk1"/>
                </a:solidFill>
                <a:latin typeface="Proxima Nova Rg"/>
                <a:ea typeface="Proxima Nova Rg"/>
                <a:cs typeface="Proxima Nova Rg"/>
                <a:sym typeface="Proxima Nova"/>
              </a:rPr>
              <a:t>Pod 3 - FLEX</a:t>
            </a:r>
            <a:endParaRPr sz="1000" b="1" dirty="0">
              <a:latin typeface="Proxima Nova Rg"/>
              <a:ea typeface="Proxima Nova Rg"/>
              <a:cs typeface="Proxima Nova Rg"/>
              <a:sym typeface="Proxima Nova"/>
            </a:endParaRPr>
          </a:p>
        </p:txBody>
      </p:sp>
      <p:sp>
        <p:nvSpPr>
          <p:cNvPr id="926" name="Google Shape;926;p124"/>
          <p:cNvSpPr txBox="1"/>
          <p:nvPr/>
        </p:nvSpPr>
        <p:spPr>
          <a:xfrm>
            <a:off x="3964762" y="2468295"/>
            <a:ext cx="1323000" cy="378900"/>
          </a:xfrm>
          <a:prstGeom prst="rect">
            <a:avLst/>
          </a:prstGeom>
          <a:noFill/>
          <a:ln>
            <a:noFill/>
          </a:ln>
        </p:spPr>
        <p:txBody>
          <a:bodyPr spcFirstLastPara="1" wrap="square" lIns="91425" tIns="91425" rIns="91425" bIns="91425" anchor="t" anchorCtr="0">
            <a:noAutofit/>
          </a:bodyPr>
          <a:lstStyle/>
          <a:p>
            <a:pPr algn="ctr"/>
            <a:r>
              <a:rPr lang="en" sz="1000" b="1" dirty="0">
                <a:solidFill>
                  <a:schemeClr val="dk1"/>
                </a:solidFill>
                <a:latin typeface="Proxima Nova Rg"/>
                <a:ea typeface="Proxima Nova Rg"/>
                <a:cs typeface="Proxima Nova Rg"/>
                <a:sym typeface="Proxima Nova"/>
              </a:rPr>
              <a:t>Pod 2 - FLEX</a:t>
            </a:r>
            <a:endParaRPr sz="1000" b="1" dirty="0">
              <a:latin typeface="Proxima Nova Rg"/>
              <a:ea typeface="Proxima Nova Rg"/>
              <a:cs typeface="Proxima Nova Rg"/>
              <a:sym typeface="Proxima Nova"/>
            </a:endParaRPr>
          </a:p>
        </p:txBody>
      </p:sp>
      <p:sp>
        <p:nvSpPr>
          <p:cNvPr id="936" name="Google Shape;936;p124"/>
          <p:cNvSpPr txBox="1"/>
          <p:nvPr/>
        </p:nvSpPr>
        <p:spPr>
          <a:xfrm>
            <a:off x="427450" y="1931250"/>
            <a:ext cx="8289000" cy="477600"/>
          </a:xfrm>
          <a:prstGeom prst="rect">
            <a:avLst/>
          </a:prstGeom>
          <a:noFill/>
          <a:ln>
            <a:noFill/>
          </a:ln>
        </p:spPr>
        <p:txBody>
          <a:bodyPr spcFirstLastPara="1" wrap="square" lIns="91425" tIns="91425" rIns="91425" bIns="91425" anchor="t" anchorCtr="0">
            <a:noAutofit/>
          </a:bodyPr>
          <a:lstStyle/>
          <a:p>
            <a:pPr algn="ctr"/>
            <a:r>
              <a:rPr lang="en" sz="1000">
                <a:latin typeface="Proxima Nova Rg"/>
                <a:ea typeface="Proxima Nova Rg"/>
                <a:cs typeface="Proxima Nova Rg"/>
                <a:sym typeface="Proxima Nova"/>
              </a:rPr>
              <a:t>The Governance team is made of different roles and skill sets that work together to provide</a:t>
            </a:r>
            <a:endParaRPr sz="1000">
              <a:latin typeface="Proxima Nova Rg"/>
              <a:ea typeface="Proxima Nova Rg"/>
              <a:cs typeface="Proxima Nova Rg"/>
              <a:sym typeface="Proxima Nova"/>
            </a:endParaRPr>
          </a:p>
          <a:p>
            <a:pPr algn="ctr"/>
            <a:r>
              <a:rPr lang="en" sz="1000">
                <a:latin typeface="Proxima Nova Rg"/>
                <a:ea typeface="Proxima Nova Rg"/>
                <a:cs typeface="Proxima Nova Rg"/>
                <a:sym typeface="Proxima Nova"/>
              </a:rPr>
              <a:t>oversight and overall management of  the partnership. </a:t>
            </a:r>
            <a:endParaRPr sz="1000"/>
          </a:p>
        </p:txBody>
      </p:sp>
      <p:cxnSp>
        <p:nvCxnSpPr>
          <p:cNvPr id="937" name="Google Shape;937;p124"/>
          <p:cNvCxnSpPr/>
          <p:nvPr/>
        </p:nvCxnSpPr>
        <p:spPr>
          <a:xfrm>
            <a:off x="452925" y="967025"/>
            <a:ext cx="4676100" cy="0"/>
          </a:xfrm>
          <a:prstGeom prst="straightConnector1">
            <a:avLst/>
          </a:prstGeom>
          <a:noFill/>
          <a:ln w="9525" cap="flat" cmpd="sng">
            <a:solidFill>
              <a:schemeClr val="dk2"/>
            </a:solidFill>
            <a:prstDash val="solid"/>
            <a:round/>
            <a:headEnd type="none" w="med" len="med"/>
            <a:tailEnd type="none" w="med" len="med"/>
          </a:ln>
        </p:spPr>
      </p:cxnSp>
      <p:cxnSp>
        <p:nvCxnSpPr>
          <p:cNvPr id="938" name="Google Shape;938;p124"/>
          <p:cNvCxnSpPr>
            <a:cxnSpLocks/>
          </p:cNvCxnSpPr>
          <p:nvPr/>
        </p:nvCxnSpPr>
        <p:spPr>
          <a:xfrm>
            <a:off x="5234475" y="967025"/>
            <a:ext cx="2373226" cy="0"/>
          </a:xfrm>
          <a:prstGeom prst="straightConnector1">
            <a:avLst/>
          </a:prstGeom>
          <a:noFill/>
          <a:ln w="9525" cap="flat" cmpd="sng">
            <a:solidFill>
              <a:schemeClr val="dk2"/>
            </a:solidFill>
            <a:prstDash val="solid"/>
            <a:round/>
            <a:headEnd type="none" w="med" len="med"/>
            <a:tailEnd type="none" w="med" len="med"/>
          </a:ln>
        </p:spPr>
      </p:cxnSp>
      <p:pic>
        <p:nvPicPr>
          <p:cNvPr id="939" name="Google Shape;939;p124"/>
          <p:cNvPicPr preferRelativeResize="0"/>
          <p:nvPr/>
        </p:nvPicPr>
        <p:blipFill>
          <a:blip r:embed="rId3">
            <a:alphaModFix/>
          </a:blip>
          <a:stretch>
            <a:fillRect/>
          </a:stretch>
        </p:blipFill>
        <p:spPr>
          <a:xfrm>
            <a:off x="5200217" y="706674"/>
            <a:ext cx="1323000" cy="218479"/>
          </a:xfrm>
          <a:prstGeom prst="rect">
            <a:avLst/>
          </a:prstGeom>
          <a:noFill/>
          <a:ln>
            <a:noFill/>
          </a:ln>
        </p:spPr>
      </p:pic>
      <p:sp>
        <p:nvSpPr>
          <p:cNvPr id="940" name="Google Shape;940;p124"/>
          <p:cNvSpPr txBox="1"/>
          <p:nvPr/>
        </p:nvSpPr>
        <p:spPr>
          <a:xfrm>
            <a:off x="2263462" y="4731889"/>
            <a:ext cx="681123" cy="491776"/>
          </a:xfrm>
          <a:prstGeom prst="rect">
            <a:avLst/>
          </a:prstGeom>
          <a:noFill/>
          <a:ln>
            <a:noFill/>
          </a:ln>
        </p:spPr>
        <p:txBody>
          <a:bodyPr spcFirstLastPara="1" wrap="square" lIns="91425" tIns="91425" rIns="91425" bIns="91425" anchor="t" anchorCtr="0">
            <a:noAutofit/>
          </a:bodyPr>
          <a:lstStyle/>
          <a:p>
            <a:pPr algn="ctr"/>
            <a:r>
              <a:rPr lang="en" sz="1000" dirty="0">
                <a:latin typeface="Proxima Nova Rg"/>
                <a:ea typeface="Proxima Nova Rg"/>
                <a:cs typeface="Proxima Nova Rg"/>
                <a:sym typeface="Proxima Nova"/>
              </a:rPr>
              <a:t>Leads</a:t>
            </a:r>
            <a:endParaRPr sz="1000" dirty="0"/>
          </a:p>
        </p:txBody>
      </p:sp>
      <p:pic>
        <p:nvPicPr>
          <p:cNvPr id="941" name="Google Shape;941;p124"/>
          <p:cNvPicPr preferRelativeResize="0"/>
          <p:nvPr/>
        </p:nvPicPr>
        <p:blipFill>
          <a:blip r:embed="rId4">
            <a:alphaModFix/>
          </a:blip>
          <a:stretch>
            <a:fillRect/>
          </a:stretch>
        </p:blipFill>
        <p:spPr>
          <a:xfrm>
            <a:off x="436150" y="440410"/>
            <a:ext cx="1580850" cy="567291"/>
          </a:xfrm>
          <a:prstGeom prst="rect">
            <a:avLst/>
          </a:prstGeom>
          <a:noFill/>
          <a:ln>
            <a:noFill/>
          </a:ln>
        </p:spPr>
      </p:pic>
      <p:sp>
        <p:nvSpPr>
          <p:cNvPr id="943" name="Google Shape;943;p124"/>
          <p:cNvSpPr/>
          <p:nvPr/>
        </p:nvSpPr>
        <p:spPr>
          <a:xfrm>
            <a:off x="2180260" y="4823994"/>
            <a:ext cx="155400" cy="156000"/>
          </a:xfrm>
          <a:prstGeom prst="plus">
            <a:avLst>
              <a:gd name="adj" fmla="val 25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4" name="Google Shape;2011;p67">
            <a:extLst>
              <a:ext uri="{FF2B5EF4-FFF2-40B4-BE49-F238E27FC236}">
                <a16:creationId xmlns:a16="http://schemas.microsoft.com/office/drawing/2014/main" id="{96D5B9F9-07F2-1941-A41E-C722D80EEDAC}"/>
              </a:ext>
            </a:extLst>
          </p:cNvPr>
          <p:cNvSpPr/>
          <p:nvPr/>
        </p:nvSpPr>
        <p:spPr>
          <a:xfrm>
            <a:off x="3944134" y="2960833"/>
            <a:ext cx="1347900" cy="1281000"/>
          </a:xfrm>
          <a:prstGeom prst="pentagon">
            <a:avLst>
              <a:gd name="hf" fmla="val 105146"/>
              <a:gd name="vf" fmla="val 110557"/>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12;p67">
            <a:extLst>
              <a:ext uri="{FF2B5EF4-FFF2-40B4-BE49-F238E27FC236}">
                <a16:creationId xmlns:a16="http://schemas.microsoft.com/office/drawing/2014/main" id="{7E954F61-0AC9-DB49-9281-1CE46AE414F9}"/>
              </a:ext>
            </a:extLst>
          </p:cNvPr>
          <p:cNvSpPr/>
          <p:nvPr/>
        </p:nvSpPr>
        <p:spPr>
          <a:xfrm>
            <a:off x="3974487" y="2989682"/>
            <a:ext cx="1287000" cy="1223400"/>
          </a:xfrm>
          <a:prstGeom prst="pentagon">
            <a:avLst>
              <a:gd name="hf" fmla="val 105146"/>
              <a:gd name="vf" fmla="val 11055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2013;p67">
            <a:extLst>
              <a:ext uri="{FF2B5EF4-FFF2-40B4-BE49-F238E27FC236}">
                <a16:creationId xmlns:a16="http://schemas.microsoft.com/office/drawing/2014/main" id="{AF5A76C8-790F-094D-8A6B-48669A33282A}"/>
              </a:ext>
            </a:extLst>
          </p:cNvPr>
          <p:cNvPicPr preferRelativeResize="0"/>
          <p:nvPr/>
        </p:nvPicPr>
        <p:blipFill rotWithShape="1">
          <a:blip r:embed="rId5">
            <a:alphaModFix amt="29000"/>
          </a:blip>
          <a:srcRect l="20416" t="5111" r="37127" b="20600"/>
          <a:stretch/>
        </p:blipFill>
        <p:spPr>
          <a:xfrm>
            <a:off x="3974487" y="3002260"/>
            <a:ext cx="1287000" cy="1198200"/>
          </a:xfrm>
          <a:prstGeom prst="pentagon">
            <a:avLst>
              <a:gd name="hf" fmla="val 105146"/>
              <a:gd name="vf" fmla="val 110557"/>
            </a:avLst>
          </a:prstGeom>
          <a:noFill/>
          <a:ln>
            <a:noFill/>
          </a:ln>
        </p:spPr>
      </p:pic>
      <p:grpSp>
        <p:nvGrpSpPr>
          <p:cNvPr id="127" name="Google Shape;2014;p67">
            <a:extLst>
              <a:ext uri="{FF2B5EF4-FFF2-40B4-BE49-F238E27FC236}">
                <a16:creationId xmlns:a16="http://schemas.microsoft.com/office/drawing/2014/main" id="{AD805826-7DA6-344F-A483-7A331615B17B}"/>
              </a:ext>
            </a:extLst>
          </p:cNvPr>
          <p:cNvGrpSpPr/>
          <p:nvPr/>
        </p:nvGrpSpPr>
        <p:grpSpPr>
          <a:xfrm>
            <a:off x="4435270" y="2787975"/>
            <a:ext cx="365634" cy="365634"/>
            <a:chOff x="2247836" y="1263830"/>
            <a:chExt cx="555000" cy="555000"/>
          </a:xfrm>
        </p:grpSpPr>
        <p:sp>
          <p:nvSpPr>
            <p:cNvPr id="128" name="Google Shape;2015;p67">
              <a:extLst>
                <a:ext uri="{FF2B5EF4-FFF2-40B4-BE49-F238E27FC236}">
                  <a16:creationId xmlns:a16="http://schemas.microsoft.com/office/drawing/2014/main" id="{2FD9BF0A-3F04-C74E-9BF4-F65DB47484B0}"/>
                </a:ext>
              </a:extLst>
            </p:cNvPr>
            <p:cNvSpPr/>
            <p:nvPr/>
          </p:nvSpPr>
          <p:spPr>
            <a:xfrm>
              <a:off x="2247836" y="1263830"/>
              <a:ext cx="555000" cy="555000"/>
            </a:xfrm>
            <a:prstGeom prst="ellipse">
              <a:avLst/>
            </a:prstGeom>
            <a:gradFill>
              <a:gsLst>
                <a:gs pos="0">
                  <a:schemeClr val="accent3"/>
                </a:gs>
                <a:gs pos="100000">
                  <a:schemeClr val="accent2"/>
                </a:gs>
              </a:gsLst>
              <a:lin ang="2698631"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29" name="Google Shape;2016;p67">
              <a:extLst>
                <a:ext uri="{FF2B5EF4-FFF2-40B4-BE49-F238E27FC236}">
                  <a16:creationId xmlns:a16="http://schemas.microsoft.com/office/drawing/2014/main" id="{9E09E5CA-4F90-B14C-BB18-BFB6D2C856AD}"/>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30" name="Google Shape;2017;p67">
            <a:extLst>
              <a:ext uri="{FF2B5EF4-FFF2-40B4-BE49-F238E27FC236}">
                <a16:creationId xmlns:a16="http://schemas.microsoft.com/office/drawing/2014/main" id="{CBD33510-C291-B245-A25A-C16CAE9E2B58}"/>
              </a:ext>
            </a:extLst>
          </p:cNvPr>
          <p:cNvPicPr preferRelativeResize="0"/>
          <p:nvPr/>
        </p:nvPicPr>
        <p:blipFill rotWithShape="1">
          <a:blip r:embed="rId6">
            <a:alphaModFix/>
          </a:blip>
          <a:srcRect t="189" b="199"/>
          <a:stretch/>
        </p:blipFill>
        <p:spPr>
          <a:xfrm>
            <a:off x="4530533" y="2883237"/>
            <a:ext cx="175108" cy="175109"/>
          </a:xfrm>
          <a:prstGeom prst="rect">
            <a:avLst/>
          </a:prstGeom>
          <a:noFill/>
          <a:ln>
            <a:noFill/>
          </a:ln>
        </p:spPr>
      </p:pic>
      <p:grpSp>
        <p:nvGrpSpPr>
          <p:cNvPr id="131" name="Google Shape;2018;p67">
            <a:extLst>
              <a:ext uri="{FF2B5EF4-FFF2-40B4-BE49-F238E27FC236}">
                <a16:creationId xmlns:a16="http://schemas.microsoft.com/office/drawing/2014/main" id="{A54ADE70-2293-1E48-932B-ED099B1007BC}"/>
              </a:ext>
            </a:extLst>
          </p:cNvPr>
          <p:cNvGrpSpPr/>
          <p:nvPr/>
        </p:nvGrpSpPr>
        <p:grpSpPr>
          <a:xfrm>
            <a:off x="3791720" y="3323300"/>
            <a:ext cx="365634" cy="365634"/>
            <a:chOff x="2247836" y="1263830"/>
            <a:chExt cx="555000" cy="555000"/>
          </a:xfrm>
        </p:grpSpPr>
        <p:sp>
          <p:nvSpPr>
            <p:cNvPr id="132" name="Google Shape;2019;p67">
              <a:extLst>
                <a:ext uri="{FF2B5EF4-FFF2-40B4-BE49-F238E27FC236}">
                  <a16:creationId xmlns:a16="http://schemas.microsoft.com/office/drawing/2014/main" id="{D0A75A4F-E30B-544C-AF9E-5BF7187D68AC}"/>
                </a:ext>
              </a:extLst>
            </p:cNvPr>
            <p:cNvSpPr/>
            <p:nvPr/>
          </p:nvSpPr>
          <p:spPr>
            <a:xfrm>
              <a:off x="2247836" y="1263830"/>
              <a:ext cx="555000" cy="555000"/>
            </a:xfrm>
            <a:prstGeom prst="ellipse">
              <a:avLst/>
            </a:prstGeom>
            <a:gradFill>
              <a:gsLst>
                <a:gs pos="0">
                  <a:schemeClr val="accent3"/>
                </a:gs>
                <a:gs pos="100000">
                  <a:schemeClr val="accent2"/>
                </a:gs>
              </a:gsLst>
              <a:lin ang="2698631"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33" name="Google Shape;2020;p67">
              <a:extLst>
                <a:ext uri="{FF2B5EF4-FFF2-40B4-BE49-F238E27FC236}">
                  <a16:creationId xmlns:a16="http://schemas.microsoft.com/office/drawing/2014/main" id="{25E12C5D-65D5-7341-8498-B536C31FD899}"/>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34" name="Google Shape;2021;p67">
            <a:extLst>
              <a:ext uri="{FF2B5EF4-FFF2-40B4-BE49-F238E27FC236}">
                <a16:creationId xmlns:a16="http://schemas.microsoft.com/office/drawing/2014/main" id="{57DC1574-E2B4-254F-8CB5-05BB5E765957}"/>
              </a:ext>
            </a:extLst>
          </p:cNvPr>
          <p:cNvPicPr preferRelativeResize="0"/>
          <p:nvPr/>
        </p:nvPicPr>
        <p:blipFill rotWithShape="1">
          <a:blip r:embed="rId6">
            <a:alphaModFix/>
          </a:blip>
          <a:srcRect t="189" b="199"/>
          <a:stretch/>
        </p:blipFill>
        <p:spPr>
          <a:xfrm>
            <a:off x="3886983" y="3418562"/>
            <a:ext cx="175108" cy="175109"/>
          </a:xfrm>
          <a:prstGeom prst="rect">
            <a:avLst/>
          </a:prstGeom>
          <a:noFill/>
          <a:ln>
            <a:noFill/>
          </a:ln>
        </p:spPr>
      </p:pic>
      <p:grpSp>
        <p:nvGrpSpPr>
          <p:cNvPr id="135" name="Google Shape;2022;p67">
            <a:extLst>
              <a:ext uri="{FF2B5EF4-FFF2-40B4-BE49-F238E27FC236}">
                <a16:creationId xmlns:a16="http://schemas.microsoft.com/office/drawing/2014/main" id="{D6F6C7A7-2343-3943-A11C-976AA0F8EAEF}"/>
              </a:ext>
            </a:extLst>
          </p:cNvPr>
          <p:cNvGrpSpPr/>
          <p:nvPr/>
        </p:nvGrpSpPr>
        <p:grpSpPr>
          <a:xfrm>
            <a:off x="5104945" y="3323300"/>
            <a:ext cx="365634" cy="365634"/>
            <a:chOff x="2247836" y="1263830"/>
            <a:chExt cx="555000" cy="555000"/>
          </a:xfrm>
        </p:grpSpPr>
        <p:sp>
          <p:nvSpPr>
            <p:cNvPr id="136" name="Google Shape;2023;p67">
              <a:extLst>
                <a:ext uri="{FF2B5EF4-FFF2-40B4-BE49-F238E27FC236}">
                  <a16:creationId xmlns:a16="http://schemas.microsoft.com/office/drawing/2014/main" id="{3372E076-43A5-5A46-A506-8E3DB470A447}"/>
                </a:ext>
              </a:extLst>
            </p:cNvPr>
            <p:cNvSpPr/>
            <p:nvPr/>
          </p:nvSpPr>
          <p:spPr>
            <a:xfrm>
              <a:off x="2247836" y="1263830"/>
              <a:ext cx="555000" cy="555000"/>
            </a:xfrm>
            <a:prstGeom prst="ellipse">
              <a:avLst/>
            </a:prstGeom>
            <a:gradFill>
              <a:gsLst>
                <a:gs pos="0">
                  <a:schemeClr val="accent3"/>
                </a:gs>
                <a:gs pos="100000">
                  <a:schemeClr val="accent2"/>
                </a:gs>
              </a:gsLst>
              <a:lin ang="2698631"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37" name="Google Shape;2024;p67">
              <a:extLst>
                <a:ext uri="{FF2B5EF4-FFF2-40B4-BE49-F238E27FC236}">
                  <a16:creationId xmlns:a16="http://schemas.microsoft.com/office/drawing/2014/main" id="{4D702CDF-6520-CF42-BF75-7D1528FAA62E}"/>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38" name="Google Shape;2025;p67">
            <a:extLst>
              <a:ext uri="{FF2B5EF4-FFF2-40B4-BE49-F238E27FC236}">
                <a16:creationId xmlns:a16="http://schemas.microsoft.com/office/drawing/2014/main" id="{732C66AF-6670-BD41-952A-1523FC83FDEA}"/>
              </a:ext>
            </a:extLst>
          </p:cNvPr>
          <p:cNvGrpSpPr/>
          <p:nvPr/>
        </p:nvGrpSpPr>
        <p:grpSpPr>
          <a:xfrm>
            <a:off x="4834620" y="4005312"/>
            <a:ext cx="365634" cy="365634"/>
            <a:chOff x="2247836" y="1263830"/>
            <a:chExt cx="555000" cy="555000"/>
          </a:xfrm>
        </p:grpSpPr>
        <p:sp>
          <p:nvSpPr>
            <p:cNvPr id="139" name="Google Shape;2026;p67">
              <a:extLst>
                <a:ext uri="{FF2B5EF4-FFF2-40B4-BE49-F238E27FC236}">
                  <a16:creationId xmlns:a16="http://schemas.microsoft.com/office/drawing/2014/main" id="{19859075-AD31-7941-B6C4-33ABAFB7756F}"/>
                </a:ext>
              </a:extLst>
            </p:cNvPr>
            <p:cNvSpPr/>
            <p:nvPr/>
          </p:nvSpPr>
          <p:spPr>
            <a:xfrm>
              <a:off x="2247836" y="1263830"/>
              <a:ext cx="555000" cy="555000"/>
            </a:xfrm>
            <a:prstGeom prst="ellipse">
              <a:avLst/>
            </a:prstGeom>
            <a:gradFill>
              <a:gsLst>
                <a:gs pos="0">
                  <a:schemeClr val="accent3"/>
                </a:gs>
                <a:gs pos="100000">
                  <a:schemeClr val="accent2"/>
                </a:gs>
              </a:gsLst>
              <a:lin ang="2698631"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40" name="Google Shape;2027;p67">
              <a:extLst>
                <a:ext uri="{FF2B5EF4-FFF2-40B4-BE49-F238E27FC236}">
                  <a16:creationId xmlns:a16="http://schemas.microsoft.com/office/drawing/2014/main" id="{0325D535-E949-F746-ADBA-54698F21A8BB}"/>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41" name="Google Shape;2028;p67">
            <a:extLst>
              <a:ext uri="{FF2B5EF4-FFF2-40B4-BE49-F238E27FC236}">
                <a16:creationId xmlns:a16="http://schemas.microsoft.com/office/drawing/2014/main" id="{32A5E0A0-2708-8447-B23F-A1552C497DEC}"/>
              </a:ext>
            </a:extLst>
          </p:cNvPr>
          <p:cNvGrpSpPr/>
          <p:nvPr/>
        </p:nvGrpSpPr>
        <p:grpSpPr>
          <a:xfrm>
            <a:off x="4062070" y="4005312"/>
            <a:ext cx="365634" cy="365634"/>
            <a:chOff x="2247836" y="1263830"/>
            <a:chExt cx="555000" cy="555000"/>
          </a:xfrm>
        </p:grpSpPr>
        <p:sp>
          <p:nvSpPr>
            <p:cNvPr id="142" name="Google Shape;2029;p67">
              <a:extLst>
                <a:ext uri="{FF2B5EF4-FFF2-40B4-BE49-F238E27FC236}">
                  <a16:creationId xmlns:a16="http://schemas.microsoft.com/office/drawing/2014/main" id="{AAA5E4B4-D503-BB46-BF66-D0081C07C22D}"/>
                </a:ext>
              </a:extLst>
            </p:cNvPr>
            <p:cNvSpPr/>
            <p:nvPr/>
          </p:nvSpPr>
          <p:spPr>
            <a:xfrm>
              <a:off x="2247836" y="1263830"/>
              <a:ext cx="555000" cy="555000"/>
            </a:xfrm>
            <a:prstGeom prst="ellipse">
              <a:avLst/>
            </a:prstGeom>
            <a:gradFill>
              <a:gsLst>
                <a:gs pos="0">
                  <a:schemeClr val="accent3"/>
                </a:gs>
                <a:gs pos="100000">
                  <a:schemeClr val="accent2"/>
                </a:gs>
              </a:gsLst>
              <a:lin ang="2698631"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43" name="Google Shape;2030;p67">
              <a:extLst>
                <a:ext uri="{FF2B5EF4-FFF2-40B4-BE49-F238E27FC236}">
                  <a16:creationId xmlns:a16="http://schemas.microsoft.com/office/drawing/2014/main" id="{82CE1949-3370-A44B-8110-74705F2E5402}"/>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44" name="Google Shape;2031;p67">
            <a:extLst>
              <a:ext uri="{FF2B5EF4-FFF2-40B4-BE49-F238E27FC236}">
                <a16:creationId xmlns:a16="http://schemas.microsoft.com/office/drawing/2014/main" id="{FA9C8EE3-2496-D442-BE74-5003CD350261}"/>
              </a:ext>
            </a:extLst>
          </p:cNvPr>
          <p:cNvPicPr preferRelativeResize="0"/>
          <p:nvPr/>
        </p:nvPicPr>
        <p:blipFill rotWithShape="1">
          <a:blip r:embed="rId7">
            <a:alphaModFix/>
          </a:blip>
          <a:srcRect t="189" b="199"/>
          <a:stretch/>
        </p:blipFill>
        <p:spPr>
          <a:xfrm>
            <a:off x="5200217" y="3418562"/>
            <a:ext cx="175108" cy="175109"/>
          </a:xfrm>
          <a:prstGeom prst="rect">
            <a:avLst/>
          </a:prstGeom>
          <a:noFill/>
          <a:ln>
            <a:noFill/>
          </a:ln>
        </p:spPr>
      </p:pic>
      <p:pic>
        <p:nvPicPr>
          <p:cNvPr id="145" name="Google Shape;2032;p67">
            <a:extLst>
              <a:ext uri="{FF2B5EF4-FFF2-40B4-BE49-F238E27FC236}">
                <a16:creationId xmlns:a16="http://schemas.microsoft.com/office/drawing/2014/main" id="{EC044A84-784F-6748-9A6C-C20268DF4290}"/>
              </a:ext>
            </a:extLst>
          </p:cNvPr>
          <p:cNvPicPr preferRelativeResize="0"/>
          <p:nvPr/>
        </p:nvPicPr>
        <p:blipFill rotWithShape="1">
          <a:blip r:embed="rId8">
            <a:alphaModFix/>
          </a:blip>
          <a:srcRect t="189" b="199"/>
          <a:stretch/>
        </p:blipFill>
        <p:spPr>
          <a:xfrm>
            <a:off x="4158566" y="4101806"/>
            <a:ext cx="172660" cy="172662"/>
          </a:xfrm>
          <a:prstGeom prst="rect">
            <a:avLst/>
          </a:prstGeom>
          <a:noFill/>
          <a:ln>
            <a:noFill/>
          </a:ln>
        </p:spPr>
      </p:pic>
      <p:pic>
        <p:nvPicPr>
          <p:cNvPr id="146" name="Google Shape;2033;p67">
            <a:extLst>
              <a:ext uri="{FF2B5EF4-FFF2-40B4-BE49-F238E27FC236}">
                <a16:creationId xmlns:a16="http://schemas.microsoft.com/office/drawing/2014/main" id="{8A7140B1-F54E-5D42-922A-81C82A29D31A}"/>
              </a:ext>
            </a:extLst>
          </p:cNvPr>
          <p:cNvPicPr preferRelativeResize="0"/>
          <p:nvPr/>
        </p:nvPicPr>
        <p:blipFill rotWithShape="1">
          <a:blip r:embed="rId9">
            <a:alphaModFix/>
          </a:blip>
          <a:srcRect t="199" b="189"/>
          <a:stretch/>
        </p:blipFill>
        <p:spPr>
          <a:xfrm>
            <a:off x="4929890" y="4100579"/>
            <a:ext cx="175107" cy="175107"/>
          </a:xfrm>
          <a:prstGeom prst="rect">
            <a:avLst/>
          </a:prstGeom>
          <a:noFill/>
          <a:ln>
            <a:noFill/>
          </a:ln>
        </p:spPr>
      </p:pic>
      <p:sp>
        <p:nvSpPr>
          <p:cNvPr id="147" name="Google Shape;2049;p67">
            <a:extLst>
              <a:ext uri="{FF2B5EF4-FFF2-40B4-BE49-F238E27FC236}">
                <a16:creationId xmlns:a16="http://schemas.microsoft.com/office/drawing/2014/main" id="{6AC1878E-9997-054B-92D1-66BA503365A6}"/>
              </a:ext>
            </a:extLst>
          </p:cNvPr>
          <p:cNvSpPr/>
          <p:nvPr/>
        </p:nvSpPr>
        <p:spPr>
          <a:xfrm>
            <a:off x="4305355" y="3328982"/>
            <a:ext cx="651600" cy="6516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Proxima Nova Th"/>
                <a:ea typeface="Proxima Nova Th"/>
                <a:cs typeface="Proxima Nova Th"/>
                <a:sym typeface="Proxima Nova Extrabold"/>
              </a:rPr>
              <a:t>POD</a:t>
            </a:r>
            <a:endParaRPr sz="1000">
              <a:solidFill>
                <a:srgbClr val="FFFFFF"/>
              </a:solidFill>
              <a:latin typeface="Proxima Nova Th"/>
              <a:ea typeface="Proxima Nova Th"/>
              <a:cs typeface="Proxima Nova Th"/>
              <a:sym typeface="Proxima Nova Extrabold"/>
            </a:endParaRPr>
          </a:p>
        </p:txBody>
      </p:sp>
      <p:grpSp>
        <p:nvGrpSpPr>
          <p:cNvPr id="148" name="Google Shape;2201;p69">
            <a:extLst>
              <a:ext uri="{FF2B5EF4-FFF2-40B4-BE49-F238E27FC236}">
                <a16:creationId xmlns:a16="http://schemas.microsoft.com/office/drawing/2014/main" id="{DF17D273-B168-D04B-A9DE-F17EF0E43091}"/>
              </a:ext>
            </a:extLst>
          </p:cNvPr>
          <p:cNvGrpSpPr/>
          <p:nvPr/>
        </p:nvGrpSpPr>
        <p:grpSpPr>
          <a:xfrm>
            <a:off x="6249656" y="2898983"/>
            <a:ext cx="1623968" cy="1583380"/>
            <a:chOff x="50700" y="1466974"/>
            <a:chExt cx="2244600" cy="2188500"/>
          </a:xfrm>
        </p:grpSpPr>
        <p:sp>
          <p:nvSpPr>
            <p:cNvPr id="149" name="Google Shape;2202;p69">
              <a:extLst>
                <a:ext uri="{FF2B5EF4-FFF2-40B4-BE49-F238E27FC236}">
                  <a16:creationId xmlns:a16="http://schemas.microsoft.com/office/drawing/2014/main" id="{4C4D5F0B-5D6D-F64F-BF28-AB50BC01028A}"/>
                </a:ext>
              </a:extLst>
            </p:cNvPr>
            <p:cNvSpPr/>
            <p:nvPr/>
          </p:nvSpPr>
          <p:spPr>
            <a:xfrm>
              <a:off x="50700" y="1466974"/>
              <a:ext cx="2244600" cy="2188500"/>
            </a:xfrm>
            <a:prstGeom prst="heptagon">
              <a:avLst>
                <a:gd name="hf" fmla="val 102572"/>
                <a:gd name="vf" fmla="val 105210"/>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03;p69">
              <a:extLst>
                <a:ext uri="{FF2B5EF4-FFF2-40B4-BE49-F238E27FC236}">
                  <a16:creationId xmlns:a16="http://schemas.microsoft.com/office/drawing/2014/main" id="{8733947F-17AA-5A45-9E03-6B42D74B64FC}"/>
                </a:ext>
              </a:extLst>
            </p:cNvPr>
            <p:cNvSpPr/>
            <p:nvPr/>
          </p:nvSpPr>
          <p:spPr>
            <a:xfrm>
              <a:off x="78750" y="1494274"/>
              <a:ext cx="2188500" cy="2133900"/>
            </a:xfrm>
            <a:prstGeom prst="heptagon">
              <a:avLst>
                <a:gd name="hf" fmla="val 102572"/>
                <a:gd name="vf" fmla="val 10521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2204;p69">
            <a:extLst>
              <a:ext uri="{FF2B5EF4-FFF2-40B4-BE49-F238E27FC236}">
                <a16:creationId xmlns:a16="http://schemas.microsoft.com/office/drawing/2014/main" id="{8DC5AD68-B172-4946-8ED6-4AB5042B495D}"/>
              </a:ext>
            </a:extLst>
          </p:cNvPr>
          <p:cNvGrpSpPr/>
          <p:nvPr/>
        </p:nvGrpSpPr>
        <p:grpSpPr>
          <a:xfrm>
            <a:off x="6191064" y="3053477"/>
            <a:ext cx="401542" cy="401542"/>
            <a:chOff x="2247836" y="1263830"/>
            <a:chExt cx="555000" cy="555000"/>
          </a:xfrm>
        </p:grpSpPr>
        <p:sp>
          <p:nvSpPr>
            <p:cNvPr id="152" name="Google Shape;2205;p69">
              <a:extLst>
                <a:ext uri="{FF2B5EF4-FFF2-40B4-BE49-F238E27FC236}">
                  <a16:creationId xmlns:a16="http://schemas.microsoft.com/office/drawing/2014/main" id="{ADDC4A1B-008C-7D46-B8FB-5638B6116B3B}"/>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53" name="Google Shape;2206;p69">
              <a:extLst>
                <a:ext uri="{FF2B5EF4-FFF2-40B4-BE49-F238E27FC236}">
                  <a16:creationId xmlns:a16="http://schemas.microsoft.com/office/drawing/2014/main" id="{53D84A15-557C-D042-94CB-8AA8D59E75C9}"/>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54" name="Google Shape;2207;p69">
            <a:extLst>
              <a:ext uri="{FF2B5EF4-FFF2-40B4-BE49-F238E27FC236}">
                <a16:creationId xmlns:a16="http://schemas.microsoft.com/office/drawing/2014/main" id="{E8EC43C6-9FCE-144F-86B2-8C057EFEDEB8}"/>
              </a:ext>
            </a:extLst>
          </p:cNvPr>
          <p:cNvPicPr preferRelativeResize="0"/>
          <p:nvPr/>
        </p:nvPicPr>
        <p:blipFill rotWithShape="1">
          <a:blip r:embed="rId5">
            <a:alphaModFix amt="29000"/>
          </a:blip>
          <a:srcRect l="20416" t="5111" r="37127" b="20600"/>
          <a:stretch/>
        </p:blipFill>
        <p:spPr>
          <a:xfrm>
            <a:off x="6291537" y="2932627"/>
            <a:ext cx="1540200" cy="1516200"/>
          </a:xfrm>
          <a:prstGeom prst="heptagon">
            <a:avLst>
              <a:gd name="hf" fmla="val 102572"/>
              <a:gd name="vf" fmla="val 105210"/>
            </a:avLst>
          </a:prstGeom>
          <a:noFill/>
          <a:ln>
            <a:noFill/>
          </a:ln>
        </p:spPr>
      </p:pic>
      <p:sp>
        <p:nvSpPr>
          <p:cNvPr id="155" name="Google Shape;2218;p69">
            <a:extLst>
              <a:ext uri="{FF2B5EF4-FFF2-40B4-BE49-F238E27FC236}">
                <a16:creationId xmlns:a16="http://schemas.microsoft.com/office/drawing/2014/main" id="{570F8FD1-7EAE-0C47-A7E7-3C646AE81D34}"/>
              </a:ext>
            </a:extLst>
          </p:cNvPr>
          <p:cNvSpPr/>
          <p:nvPr/>
        </p:nvSpPr>
        <p:spPr>
          <a:xfrm>
            <a:off x="6673988" y="3337743"/>
            <a:ext cx="775303" cy="775303"/>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Proxima Nova Th"/>
                <a:ea typeface="Proxima Nova Th"/>
                <a:cs typeface="Proxima Nova Th"/>
                <a:sym typeface="Proxima Nova Extrabold"/>
              </a:rPr>
              <a:t>POD</a:t>
            </a:r>
            <a:endParaRPr sz="1000">
              <a:solidFill>
                <a:srgbClr val="FFFFFF"/>
              </a:solidFill>
              <a:latin typeface="Proxima Nova Th"/>
              <a:ea typeface="Proxima Nova Th"/>
              <a:cs typeface="Proxima Nova Th"/>
              <a:sym typeface="Proxima Nova Extrabold"/>
            </a:endParaRPr>
          </a:p>
        </p:txBody>
      </p:sp>
      <p:grpSp>
        <p:nvGrpSpPr>
          <p:cNvPr id="156" name="Google Shape;2219;p69">
            <a:extLst>
              <a:ext uri="{FF2B5EF4-FFF2-40B4-BE49-F238E27FC236}">
                <a16:creationId xmlns:a16="http://schemas.microsoft.com/office/drawing/2014/main" id="{B5CFE286-A121-B141-A60B-1EB4389E4CD3}"/>
              </a:ext>
            </a:extLst>
          </p:cNvPr>
          <p:cNvGrpSpPr/>
          <p:nvPr/>
        </p:nvGrpSpPr>
        <p:grpSpPr>
          <a:xfrm>
            <a:off x="6860876" y="2704402"/>
            <a:ext cx="401542" cy="401542"/>
            <a:chOff x="2247836" y="1263830"/>
            <a:chExt cx="555000" cy="555000"/>
          </a:xfrm>
        </p:grpSpPr>
        <p:sp>
          <p:nvSpPr>
            <p:cNvPr id="157" name="Google Shape;2220;p69">
              <a:extLst>
                <a:ext uri="{FF2B5EF4-FFF2-40B4-BE49-F238E27FC236}">
                  <a16:creationId xmlns:a16="http://schemas.microsoft.com/office/drawing/2014/main" id="{FEB8C2AA-3C17-7B4B-B8E8-DCE4E83131F6}"/>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58" name="Google Shape;2221;p69">
              <a:extLst>
                <a:ext uri="{FF2B5EF4-FFF2-40B4-BE49-F238E27FC236}">
                  <a16:creationId xmlns:a16="http://schemas.microsoft.com/office/drawing/2014/main" id="{0CB5AC8F-5A95-364B-AF3F-201D6E515D88}"/>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59" name="Google Shape;2222;p69">
            <a:extLst>
              <a:ext uri="{FF2B5EF4-FFF2-40B4-BE49-F238E27FC236}">
                <a16:creationId xmlns:a16="http://schemas.microsoft.com/office/drawing/2014/main" id="{FFF7A90D-4256-8A4C-8B66-58FFBB7094F1}"/>
              </a:ext>
            </a:extLst>
          </p:cNvPr>
          <p:cNvPicPr preferRelativeResize="0"/>
          <p:nvPr/>
        </p:nvPicPr>
        <p:blipFill rotWithShape="1">
          <a:blip r:embed="rId7">
            <a:alphaModFix/>
          </a:blip>
          <a:srcRect t="189" b="199"/>
          <a:stretch/>
        </p:blipFill>
        <p:spPr>
          <a:xfrm>
            <a:off x="6965495" y="2809020"/>
            <a:ext cx="192305" cy="192306"/>
          </a:xfrm>
          <a:prstGeom prst="rect">
            <a:avLst/>
          </a:prstGeom>
          <a:noFill/>
          <a:ln>
            <a:noFill/>
          </a:ln>
        </p:spPr>
      </p:pic>
      <p:grpSp>
        <p:nvGrpSpPr>
          <p:cNvPr id="160" name="Google Shape;2244;p69">
            <a:extLst>
              <a:ext uri="{FF2B5EF4-FFF2-40B4-BE49-F238E27FC236}">
                <a16:creationId xmlns:a16="http://schemas.microsoft.com/office/drawing/2014/main" id="{6F8B1087-AB66-3B47-8179-BE24B9C0CB0B}"/>
              </a:ext>
            </a:extLst>
          </p:cNvPr>
          <p:cNvGrpSpPr/>
          <p:nvPr/>
        </p:nvGrpSpPr>
        <p:grpSpPr>
          <a:xfrm>
            <a:off x="7530676" y="3053477"/>
            <a:ext cx="401542" cy="401542"/>
            <a:chOff x="2247836" y="1263830"/>
            <a:chExt cx="555000" cy="555000"/>
          </a:xfrm>
        </p:grpSpPr>
        <p:sp>
          <p:nvSpPr>
            <p:cNvPr id="161" name="Google Shape;2245;p69">
              <a:extLst>
                <a:ext uri="{FF2B5EF4-FFF2-40B4-BE49-F238E27FC236}">
                  <a16:creationId xmlns:a16="http://schemas.microsoft.com/office/drawing/2014/main" id="{021098B7-0800-D046-943A-56CD1F0A7293}"/>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62" name="Google Shape;2246;p69">
              <a:extLst>
                <a:ext uri="{FF2B5EF4-FFF2-40B4-BE49-F238E27FC236}">
                  <a16:creationId xmlns:a16="http://schemas.microsoft.com/office/drawing/2014/main" id="{304CBCA9-46EA-EA42-85BC-C432EF82B6E2}"/>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63" name="Google Shape;2247;p69">
            <a:extLst>
              <a:ext uri="{FF2B5EF4-FFF2-40B4-BE49-F238E27FC236}">
                <a16:creationId xmlns:a16="http://schemas.microsoft.com/office/drawing/2014/main" id="{86CBD1C9-A7BE-394C-9F0F-70265607AB03}"/>
              </a:ext>
            </a:extLst>
          </p:cNvPr>
          <p:cNvGrpSpPr/>
          <p:nvPr/>
        </p:nvGrpSpPr>
        <p:grpSpPr>
          <a:xfrm>
            <a:off x="7607701" y="3735477"/>
            <a:ext cx="401542" cy="401542"/>
            <a:chOff x="2247836" y="1263830"/>
            <a:chExt cx="555000" cy="555000"/>
          </a:xfrm>
        </p:grpSpPr>
        <p:sp>
          <p:nvSpPr>
            <p:cNvPr id="164" name="Google Shape;2248;p69">
              <a:extLst>
                <a:ext uri="{FF2B5EF4-FFF2-40B4-BE49-F238E27FC236}">
                  <a16:creationId xmlns:a16="http://schemas.microsoft.com/office/drawing/2014/main" id="{2035C898-409C-6D40-80E3-1360C8027E60}"/>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65" name="Google Shape;2249;p69">
              <a:extLst>
                <a:ext uri="{FF2B5EF4-FFF2-40B4-BE49-F238E27FC236}">
                  <a16:creationId xmlns:a16="http://schemas.microsoft.com/office/drawing/2014/main" id="{C1F5D736-78EA-1549-9A20-88DB7BB2A28F}"/>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66" name="Google Shape;2250;p69">
            <a:extLst>
              <a:ext uri="{FF2B5EF4-FFF2-40B4-BE49-F238E27FC236}">
                <a16:creationId xmlns:a16="http://schemas.microsoft.com/office/drawing/2014/main" id="{63A6F46D-598C-A54A-9B10-6E45F381E962}"/>
              </a:ext>
            </a:extLst>
          </p:cNvPr>
          <p:cNvGrpSpPr/>
          <p:nvPr/>
        </p:nvGrpSpPr>
        <p:grpSpPr>
          <a:xfrm>
            <a:off x="6106714" y="3735477"/>
            <a:ext cx="401542" cy="401542"/>
            <a:chOff x="2247836" y="1263830"/>
            <a:chExt cx="555000" cy="555000"/>
          </a:xfrm>
        </p:grpSpPr>
        <p:sp>
          <p:nvSpPr>
            <p:cNvPr id="167" name="Google Shape;2251;p69">
              <a:extLst>
                <a:ext uri="{FF2B5EF4-FFF2-40B4-BE49-F238E27FC236}">
                  <a16:creationId xmlns:a16="http://schemas.microsoft.com/office/drawing/2014/main" id="{034DF898-0935-2A4E-8EB8-60A334604787}"/>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68" name="Google Shape;2252;p69">
              <a:extLst>
                <a:ext uri="{FF2B5EF4-FFF2-40B4-BE49-F238E27FC236}">
                  <a16:creationId xmlns:a16="http://schemas.microsoft.com/office/drawing/2014/main" id="{C0163659-8F74-AF49-A4F0-0C6DDD72019A}"/>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69" name="Google Shape;2253;p69">
            <a:extLst>
              <a:ext uri="{FF2B5EF4-FFF2-40B4-BE49-F238E27FC236}">
                <a16:creationId xmlns:a16="http://schemas.microsoft.com/office/drawing/2014/main" id="{D36E53BB-DA75-A54B-B520-2CD79E63A111}"/>
              </a:ext>
            </a:extLst>
          </p:cNvPr>
          <p:cNvGrpSpPr/>
          <p:nvPr/>
        </p:nvGrpSpPr>
        <p:grpSpPr>
          <a:xfrm>
            <a:off x="7206176" y="4282902"/>
            <a:ext cx="401542" cy="401542"/>
            <a:chOff x="2247836" y="1263830"/>
            <a:chExt cx="555000" cy="555000"/>
          </a:xfrm>
        </p:grpSpPr>
        <p:sp>
          <p:nvSpPr>
            <p:cNvPr id="170" name="Google Shape;2254;p69">
              <a:extLst>
                <a:ext uri="{FF2B5EF4-FFF2-40B4-BE49-F238E27FC236}">
                  <a16:creationId xmlns:a16="http://schemas.microsoft.com/office/drawing/2014/main" id="{BDCFACA4-70D1-B548-A542-8495199E7D62}"/>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71" name="Google Shape;2255;p69">
              <a:extLst>
                <a:ext uri="{FF2B5EF4-FFF2-40B4-BE49-F238E27FC236}">
                  <a16:creationId xmlns:a16="http://schemas.microsoft.com/office/drawing/2014/main" id="{28415573-68AB-834C-B69B-16E192382893}"/>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72" name="Google Shape;2256;p69">
            <a:extLst>
              <a:ext uri="{FF2B5EF4-FFF2-40B4-BE49-F238E27FC236}">
                <a16:creationId xmlns:a16="http://schemas.microsoft.com/office/drawing/2014/main" id="{E1431F5A-DFAA-AB46-B0DA-5CA298C9D661}"/>
              </a:ext>
            </a:extLst>
          </p:cNvPr>
          <p:cNvGrpSpPr/>
          <p:nvPr/>
        </p:nvGrpSpPr>
        <p:grpSpPr>
          <a:xfrm>
            <a:off x="6508251" y="4282902"/>
            <a:ext cx="401542" cy="401542"/>
            <a:chOff x="2247836" y="1263830"/>
            <a:chExt cx="555000" cy="555000"/>
          </a:xfrm>
        </p:grpSpPr>
        <p:sp>
          <p:nvSpPr>
            <p:cNvPr id="173" name="Google Shape;2257;p69">
              <a:extLst>
                <a:ext uri="{FF2B5EF4-FFF2-40B4-BE49-F238E27FC236}">
                  <a16:creationId xmlns:a16="http://schemas.microsoft.com/office/drawing/2014/main" id="{80BCE161-4770-8242-89C3-BB5BB9790A3B}"/>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74" name="Google Shape;2258;p69">
              <a:extLst>
                <a:ext uri="{FF2B5EF4-FFF2-40B4-BE49-F238E27FC236}">
                  <a16:creationId xmlns:a16="http://schemas.microsoft.com/office/drawing/2014/main" id="{57C5C4EC-20F5-BE44-A44E-23AF6FA1E901}"/>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75" name="Google Shape;2259;p69">
            <a:extLst>
              <a:ext uri="{FF2B5EF4-FFF2-40B4-BE49-F238E27FC236}">
                <a16:creationId xmlns:a16="http://schemas.microsoft.com/office/drawing/2014/main" id="{33352D52-587A-4044-99D1-0ADADDF8F843}"/>
              </a:ext>
            </a:extLst>
          </p:cNvPr>
          <p:cNvPicPr preferRelativeResize="0"/>
          <p:nvPr/>
        </p:nvPicPr>
        <p:blipFill rotWithShape="1">
          <a:blip r:embed="rId7">
            <a:alphaModFix/>
          </a:blip>
          <a:srcRect t="189" b="199"/>
          <a:stretch/>
        </p:blipFill>
        <p:spPr>
          <a:xfrm>
            <a:off x="6198028" y="3841607"/>
            <a:ext cx="192305" cy="192306"/>
          </a:xfrm>
          <a:prstGeom prst="rect">
            <a:avLst/>
          </a:prstGeom>
          <a:noFill/>
          <a:ln>
            <a:noFill/>
          </a:ln>
        </p:spPr>
      </p:pic>
      <p:pic>
        <p:nvPicPr>
          <p:cNvPr id="176" name="Google Shape;2260;p69">
            <a:extLst>
              <a:ext uri="{FF2B5EF4-FFF2-40B4-BE49-F238E27FC236}">
                <a16:creationId xmlns:a16="http://schemas.microsoft.com/office/drawing/2014/main" id="{6D2297C7-7FD5-CE48-997C-52287444C6BB}"/>
              </a:ext>
            </a:extLst>
          </p:cNvPr>
          <p:cNvPicPr preferRelativeResize="0"/>
          <p:nvPr/>
        </p:nvPicPr>
        <p:blipFill rotWithShape="1">
          <a:blip r:embed="rId9">
            <a:alphaModFix/>
          </a:blip>
          <a:srcRect t="199" b="189"/>
          <a:stretch/>
        </p:blipFill>
        <p:spPr>
          <a:xfrm>
            <a:off x="7306827" y="4387518"/>
            <a:ext cx="192304" cy="192303"/>
          </a:xfrm>
          <a:prstGeom prst="rect">
            <a:avLst/>
          </a:prstGeom>
          <a:noFill/>
          <a:ln>
            <a:noFill/>
          </a:ln>
        </p:spPr>
      </p:pic>
      <p:pic>
        <p:nvPicPr>
          <p:cNvPr id="177" name="Google Shape;2261;p69">
            <a:extLst>
              <a:ext uri="{FF2B5EF4-FFF2-40B4-BE49-F238E27FC236}">
                <a16:creationId xmlns:a16="http://schemas.microsoft.com/office/drawing/2014/main" id="{9C6D7C75-77E0-0243-B40B-4CF5C46F0D34}"/>
              </a:ext>
            </a:extLst>
          </p:cNvPr>
          <p:cNvPicPr preferRelativeResize="0"/>
          <p:nvPr/>
        </p:nvPicPr>
        <p:blipFill rotWithShape="1">
          <a:blip r:embed="rId6">
            <a:alphaModFix/>
          </a:blip>
          <a:srcRect t="189" b="199"/>
          <a:stretch/>
        </p:blipFill>
        <p:spPr>
          <a:xfrm>
            <a:off x="6290037" y="3162522"/>
            <a:ext cx="192305" cy="192306"/>
          </a:xfrm>
          <a:prstGeom prst="rect">
            <a:avLst/>
          </a:prstGeom>
          <a:noFill/>
          <a:ln>
            <a:noFill/>
          </a:ln>
        </p:spPr>
      </p:pic>
      <p:pic>
        <p:nvPicPr>
          <p:cNvPr id="178" name="Google Shape;2262;p69">
            <a:extLst>
              <a:ext uri="{FF2B5EF4-FFF2-40B4-BE49-F238E27FC236}">
                <a16:creationId xmlns:a16="http://schemas.microsoft.com/office/drawing/2014/main" id="{185FF438-046B-AF4E-99B8-B96A32DB9D54}"/>
              </a:ext>
            </a:extLst>
          </p:cNvPr>
          <p:cNvPicPr preferRelativeResize="0"/>
          <p:nvPr/>
        </p:nvPicPr>
        <p:blipFill rotWithShape="1">
          <a:blip r:embed="rId8">
            <a:alphaModFix/>
          </a:blip>
          <a:srcRect t="189" b="199"/>
          <a:stretch/>
        </p:blipFill>
        <p:spPr>
          <a:xfrm>
            <a:off x="6616410" y="4388851"/>
            <a:ext cx="189617" cy="189619"/>
          </a:xfrm>
          <a:prstGeom prst="rect">
            <a:avLst/>
          </a:prstGeom>
          <a:noFill/>
          <a:ln>
            <a:noFill/>
          </a:ln>
        </p:spPr>
      </p:pic>
      <p:pic>
        <p:nvPicPr>
          <p:cNvPr id="179" name="Google Shape;2263;p69">
            <a:extLst>
              <a:ext uri="{FF2B5EF4-FFF2-40B4-BE49-F238E27FC236}">
                <a16:creationId xmlns:a16="http://schemas.microsoft.com/office/drawing/2014/main" id="{7A8FEE18-A329-2A49-BCF9-7D7BAA0DC5D7}"/>
              </a:ext>
            </a:extLst>
          </p:cNvPr>
          <p:cNvPicPr preferRelativeResize="0"/>
          <p:nvPr/>
        </p:nvPicPr>
        <p:blipFill rotWithShape="1">
          <a:blip r:embed="rId6">
            <a:alphaModFix/>
          </a:blip>
          <a:srcRect t="189" b="199"/>
          <a:stretch/>
        </p:blipFill>
        <p:spPr>
          <a:xfrm>
            <a:off x="7640911" y="3162531"/>
            <a:ext cx="192305" cy="192306"/>
          </a:xfrm>
          <a:prstGeom prst="rect">
            <a:avLst/>
          </a:prstGeom>
          <a:noFill/>
          <a:ln>
            <a:noFill/>
          </a:ln>
        </p:spPr>
      </p:pic>
      <p:pic>
        <p:nvPicPr>
          <p:cNvPr id="180" name="Google Shape;2264;p69">
            <a:extLst>
              <a:ext uri="{FF2B5EF4-FFF2-40B4-BE49-F238E27FC236}">
                <a16:creationId xmlns:a16="http://schemas.microsoft.com/office/drawing/2014/main" id="{3CAAEC4D-E709-AD45-9E75-BF5D3DDECF0E}"/>
              </a:ext>
            </a:extLst>
          </p:cNvPr>
          <p:cNvPicPr preferRelativeResize="0"/>
          <p:nvPr/>
        </p:nvPicPr>
        <p:blipFill rotWithShape="1">
          <a:blip r:embed="rId8">
            <a:alphaModFix/>
          </a:blip>
          <a:srcRect t="189" b="199"/>
          <a:stretch/>
        </p:blipFill>
        <p:spPr>
          <a:xfrm>
            <a:off x="7716298" y="3842951"/>
            <a:ext cx="189617" cy="189619"/>
          </a:xfrm>
          <a:prstGeom prst="rect">
            <a:avLst/>
          </a:prstGeom>
          <a:noFill/>
          <a:ln>
            <a:noFill/>
          </a:ln>
        </p:spPr>
      </p:pic>
      <p:grpSp>
        <p:nvGrpSpPr>
          <p:cNvPr id="181" name="Google Shape;2093;p68">
            <a:extLst>
              <a:ext uri="{FF2B5EF4-FFF2-40B4-BE49-F238E27FC236}">
                <a16:creationId xmlns:a16="http://schemas.microsoft.com/office/drawing/2014/main" id="{51035B23-0A91-8246-8C6C-A0AF2FD2ED89}"/>
              </a:ext>
            </a:extLst>
          </p:cNvPr>
          <p:cNvGrpSpPr/>
          <p:nvPr/>
        </p:nvGrpSpPr>
        <p:grpSpPr>
          <a:xfrm>
            <a:off x="1125282" y="3060162"/>
            <a:ext cx="1478742" cy="1281102"/>
            <a:chOff x="210025" y="1636927"/>
            <a:chExt cx="2244600" cy="1944600"/>
          </a:xfrm>
        </p:grpSpPr>
        <p:sp>
          <p:nvSpPr>
            <p:cNvPr id="182" name="Google Shape;2094;p68">
              <a:extLst>
                <a:ext uri="{FF2B5EF4-FFF2-40B4-BE49-F238E27FC236}">
                  <a16:creationId xmlns:a16="http://schemas.microsoft.com/office/drawing/2014/main" id="{CD342502-5001-8B4E-B35D-8AE2BAD2D971}"/>
                </a:ext>
              </a:extLst>
            </p:cNvPr>
            <p:cNvSpPr/>
            <p:nvPr/>
          </p:nvSpPr>
          <p:spPr>
            <a:xfrm>
              <a:off x="210025" y="1636927"/>
              <a:ext cx="2244600" cy="1944600"/>
            </a:xfrm>
            <a:prstGeom prst="hexagon">
              <a:avLst>
                <a:gd name="adj" fmla="val 25000"/>
                <a:gd name="vf" fmla="val 115470"/>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95;p68">
              <a:extLst>
                <a:ext uri="{FF2B5EF4-FFF2-40B4-BE49-F238E27FC236}">
                  <a16:creationId xmlns:a16="http://schemas.microsoft.com/office/drawing/2014/main" id="{DB249935-71C4-F449-B11A-2418B6F5EF16}"/>
                </a:ext>
              </a:extLst>
            </p:cNvPr>
            <p:cNvSpPr/>
            <p:nvPr/>
          </p:nvSpPr>
          <p:spPr>
            <a:xfrm>
              <a:off x="248125" y="1669927"/>
              <a:ext cx="2168400" cy="1878600"/>
            </a:xfrm>
            <a:prstGeom prst="hexagon">
              <a:avLst>
                <a:gd name="adj" fmla="val 25000"/>
                <a:gd name="vf" fmla="val 11547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4" name="Google Shape;2096;p68">
            <a:extLst>
              <a:ext uri="{FF2B5EF4-FFF2-40B4-BE49-F238E27FC236}">
                <a16:creationId xmlns:a16="http://schemas.microsoft.com/office/drawing/2014/main" id="{BA48D170-8404-CE4A-B9EF-99EFBC646A46}"/>
              </a:ext>
            </a:extLst>
          </p:cNvPr>
          <p:cNvPicPr preferRelativeResize="0"/>
          <p:nvPr/>
        </p:nvPicPr>
        <p:blipFill rotWithShape="1">
          <a:blip r:embed="rId5">
            <a:alphaModFix amt="29000"/>
          </a:blip>
          <a:srcRect l="20416" t="5111" r="37127" b="20600"/>
          <a:stretch/>
        </p:blipFill>
        <p:spPr>
          <a:xfrm>
            <a:off x="1143761" y="3060162"/>
            <a:ext cx="1441800" cy="1281000"/>
          </a:xfrm>
          <a:prstGeom prst="hexagon">
            <a:avLst>
              <a:gd name="adj" fmla="val 25000"/>
              <a:gd name="vf" fmla="val 115470"/>
            </a:avLst>
          </a:prstGeom>
          <a:noFill/>
          <a:ln>
            <a:noFill/>
          </a:ln>
        </p:spPr>
      </p:pic>
      <p:sp>
        <p:nvSpPr>
          <p:cNvPr id="185" name="Google Shape;2107;p68">
            <a:extLst>
              <a:ext uri="{FF2B5EF4-FFF2-40B4-BE49-F238E27FC236}">
                <a16:creationId xmlns:a16="http://schemas.microsoft.com/office/drawing/2014/main" id="{2557F9EC-C2B6-8D46-A20C-DF65BFFC4521}"/>
              </a:ext>
            </a:extLst>
          </p:cNvPr>
          <p:cNvSpPr/>
          <p:nvPr/>
        </p:nvSpPr>
        <p:spPr>
          <a:xfrm>
            <a:off x="1511668" y="3347728"/>
            <a:ext cx="705900" cy="7059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Proxima Nova Th"/>
                <a:ea typeface="Proxima Nova Th"/>
                <a:cs typeface="Proxima Nova Th"/>
                <a:sym typeface="Proxima Nova Extrabold"/>
              </a:rPr>
              <a:t>POD</a:t>
            </a:r>
            <a:endParaRPr sz="1000">
              <a:solidFill>
                <a:srgbClr val="FFFFFF"/>
              </a:solidFill>
              <a:latin typeface="Proxima Nova Th"/>
              <a:ea typeface="Proxima Nova Th"/>
              <a:cs typeface="Proxima Nova Th"/>
              <a:sym typeface="Proxima Nova Extrabold"/>
            </a:endParaRPr>
          </a:p>
        </p:txBody>
      </p:sp>
      <p:grpSp>
        <p:nvGrpSpPr>
          <p:cNvPr id="186" name="Google Shape;2108;p68">
            <a:extLst>
              <a:ext uri="{FF2B5EF4-FFF2-40B4-BE49-F238E27FC236}">
                <a16:creationId xmlns:a16="http://schemas.microsoft.com/office/drawing/2014/main" id="{569BEF9D-522A-5843-BD85-6B2B625EEB76}"/>
              </a:ext>
            </a:extLst>
          </p:cNvPr>
          <p:cNvGrpSpPr/>
          <p:nvPr/>
        </p:nvGrpSpPr>
        <p:grpSpPr>
          <a:xfrm>
            <a:off x="1238512" y="2879777"/>
            <a:ext cx="365634" cy="365634"/>
            <a:chOff x="2247836" y="1263830"/>
            <a:chExt cx="555000" cy="555000"/>
          </a:xfrm>
        </p:grpSpPr>
        <p:sp>
          <p:nvSpPr>
            <p:cNvPr id="187" name="Google Shape;2109;p68">
              <a:extLst>
                <a:ext uri="{FF2B5EF4-FFF2-40B4-BE49-F238E27FC236}">
                  <a16:creationId xmlns:a16="http://schemas.microsoft.com/office/drawing/2014/main" id="{573602C6-0318-5949-81E1-8388A1764875}"/>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88" name="Google Shape;2110;p68">
              <a:extLst>
                <a:ext uri="{FF2B5EF4-FFF2-40B4-BE49-F238E27FC236}">
                  <a16:creationId xmlns:a16="http://schemas.microsoft.com/office/drawing/2014/main" id="{6F93B3BF-FF15-EA4D-B468-4D9BDE2D3F4B}"/>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189" name="Google Shape;2111;p68">
            <a:extLst>
              <a:ext uri="{FF2B5EF4-FFF2-40B4-BE49-F238E27FC236}">
                <a16:creationId xmlns:a16="http://schemas.microsoft.com/office/drawing/2014/main" id="{1903760C-05CD-EE40-9C85-10CCC24FEBF0}"/>
              </a:ext>
            </a:extLst>
          </p:cNvPr>
          <p:cNvPicPr preferRelativeResize="0"/>
          <p:nvPr/>
        </p:nvPicPr>
        <p:blipFill rotWithShape="1">
          <a:blip r:embed="rId6">
            <a:alphaModFix/>
          </a:blip>
          <a:srcRect t="189" b="199"/>
          <a:stretch/>
        </p:blipFill>
        <p:spPr>
          <a:xfrm>
            <a:off x="1333775" y="2975039"/>
            <a:ext cx="175108" cy="175109"/>
          </a:xfrm>
          <a:prstGeom prst="rect">
            <a:avLst/>
          </a:prstGeom>
          <a:noFill/>
          <a:ln>
            <a:noFill/>
          </a:ln>
        </p:spPr>
      </p:pic>
      <p:grpSp>
        <p:nvGrpSpPr>
          <p:cNvPr id="190" name="Google Shape;2130;p68">
            <a:extLst>
              <a:ext uri="{FF2B5EF4-FFF2-40B4-BE49-F238E27FC236}">
                <a16:creationId xmlns:a16="http://schemas.microsoft.com/office/drawing/2014/main" id="{D0ABCE6D-3ED5-A549-B879-5149A1E2D7BC}"/>
              </a:ext>
            </a:extLst>
          </p:cNvPr>
          <p:cNvGrpSpPr/>
          <p:nvPr/>
        </p:nvGrpSpPr>
        <p:grpSpPr>
          <a:xfrm>
            <a:off x="2094337" y="2879777"/>
            <a:ext cx="365634" cy="365634"/>
            <a:chOff x="2247836" y="1263830"/>
            <a:chExt cx="555000" cy="555000"/>
          </a:xfrm>
        </p:grpSpPr>
        <p:sp>
          <p:nvSpPr>
            <p:cNvPr id="191" name="Google Shape;2131;p68">
              <a:extLst>
                <a:ext uri="{FF2B5EF4-FFF2-40B4-BE49-F238E27FC236}">
                  <a16:creationId xmlns:a16="http://schemas.microsoft.com/office/drawing/2014/main" id="{A5F2B399-D113-C142-995C-2A5E3F91FB93}"/>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92" name="Google Shape;2132;p68">
              <a:extLst>
                <a:ext uri="{FF2B5EF4-FFF2-40B4-BE49-F238E27FC236}">
                  <a16:creationId xmlns:a16="http://schemas.microsoft.com/office/drawing/2014/main" id="{3B944FDC-3739-734D-9347-AAC1D77B3E19}"/>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93" name="Google Shape;2133;p68">
            <a:extLst>
              <a:ext uri="{FF2B5EF4-FFF2-40B4-BE49-F238E27FC236}">
                <a16:creationId xmlns:a16="http://schemas.microsoft.com/office/drawing/2014/main" id="{EA6D9312-2D14-0148-B332-FBEE3E37357C}"/>
              </a:ext>
            </a:extLst>
          </p:cNvPr>
          <p:cNvGrpSpPr/>
          <p:nvPr/>
        </p:nvGrpSpPr>
        <p:grpSpPr>
          <a:xfrm>
            <a:off x="2422924" y="3517889"/>
            <a:ext cx="365634" cy="365634"/>
            <a:chOff x="2247836" y="1263830"/>
            <a:chExt cx="555000" cy="555000"/>
          </a:xfrm>
        </p:grpSpPr>
        <p:sp>
          <p:nvSpPr>
            <p:cNvPr id="194" name="Google Shape;2134;p68">
              <a:extLst>
                <a:ext uri="{FF2B5EF4-FFF2-40B4-BE49-F238E27FC236}">
                  <a16:creationId xmlns:a16="http://schemas.microsoft.com/office/drawing/2014/main" id="{660B4E26-F2BB-664A-9A8C-05F168C5788D}"/>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95" name="Google Shape;2135;p68">
              <a:extLst>
                <a:ext uri="{FF2B5EF4-FFF2-40B4-BE49-F238E27FC236}">
                  <a16:creationId xmlns:a16="http://schemas.microsoft.com/office/drawing/2014/main" id="{59A6DE76-DA04-5E4F-A7BD-E4A9696BA268}"/>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96" name="Google Shape;2136;p68">
            <a:extLst>
              <a:ext uri="{FF2B5EF4-FFF2-40B4-BE49-F238E27FC236}">
                <a16:creationId xmlns:a16="http://schemas.microsoft.com/office/drawing/2014/main" id="{19B131CD-6609-D34F-B888-CEDB76505168}"/>
              </a:ext>
            </a:extLst>
          </p:cNvPr>
          <p:cNvGrpSpPr/>
          <p:nvPr/>
        </p:nvGrpSpPr>
        <p:grpSpPr>
          <a:xfrm>
            <a:off x="1008462" y="3517889"/>
            <a:ext cx="365634" cy="365634"/>
            <a:chOff x="2247836" y="1263830"/>
            <a:chExt cx="555000" cy="555000"/>
          </a:xfrm>
        </p:grpSpPr>
        <p:sp>
          <p:nvSpPr>
            <p:cNvPr id="197" name="Google Shape;2137;p68">
              <a:extLst>
                <a:ext uri="{FF2B5EF4-FFF2-40B4-BE49-F238E27FC236}">
                  <a16:creationId xmlns:a16="http://schemas.microsoft.com/office/drawing/2014/main" id="{846FACC6-727A-C74D-A744-39C24B75AC34}"/>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198" name="Google Shape;2138;p68">
              <a:extLst>
                <a:ext uri="{FF2B5EF4-FFF2-40B4-BE49-F238E27FC236}">
                  <a16:creationId xmlns:a16="http://schemas.microsoft.com/office/drawing/2014/main" id="{73141E05-66E0-E54A-A9B5-3AC9E312A716}"/>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199" name="Google Shape;2139;p68">
            <a:extLst>
              <a:ext uri="{FF2B5EF4-FFF2-40B4-BE49-F238E27FC236}">
                <a16:creationId xmlns:a16="http://schemas.microsoft.com/office/drawing/2014/main" id="{D3C729C6-02D9-2D41-9324-4E1E3D4D60D2}"/>
              </a:ext>
            </a:extLst>
          </p:cNvPr>
          <p:cNvGrpSpPr/>
          <p:nvPr/>
        </p:nvGrpSpPr>
        <p:grpSpPr>
          <a:xfrm>
            <a:off x="1238512" y="4093777"/>
            <a:ext cx="365634" cy="365634"/>
            <a:chOff x="2247836" y="1263830"/>
            <a:chExt cx="555000" cy="555000"/>
          </a:xfrm>
        </p:grpSpPr>
        <p:sp>
          <p:nvSpPr>
            <p:cNvPr id="200" name="Google Shape;2140;p68">
              <a:extLst>
                <a:ext uri="{FF2B5EF4-FFF2-40B4-BE49-F238E27FC236}">
                  <a16:creationId xmlns:a16="http://schemas.microsoft.com/office/drawing/2014/main" id="{418B4331-E935-564D-AE02-9266B115BF54}"/>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201" name="Google Shape;2141;p68">
              <a:extLst>
                <a:ext uri="{FF2B5EF4-FFF2-40B4-BE49-F238E27FC236}">
                  <a16:creationId xmlns:a16="http://schemas.microsoft.com/office/drawing/2014/main" id="{6C0C40DB-47E1-6F43-AE82-6C31582618EA}"/>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grpSp>
        <p:nvGrpSpPr>
          <p:cNvPr id="202" name="Google Shape;2142;p68">
            <a:extLst>
              <a:ext uri="{FF2B5EF4-FFF2-40B4-BE49-F238E27FC236}">
                <a16:creationId xmlns:a16="http://schemas.microsoft.com/office/drawing/2014/main" id="{A2CEC8DC-7058-EE48-AE52-30C173576601}"/>
              </a:ext>
            </a:extLst>
          </p:cNvPr>
          <p:cNvGrpSpPr/>
          <p:nvPr/>
        </p:nvGrpSpPr>
        <p:grpSpPr>
          <a:xfrm>
            <a:off x="2094337" y="4093777"/>
            <a:ext cx="365634" cy="365634"/>
            <a:chOff x="2247836" y="1263830"/>
            <a:chExt cx="555000" cy="555000"/>
          </a:xfrm>
        </p:grpSpPr>
        <p:sp>
          <p:nvSpPr>
            <p:cNvPr id="203" name="Google Shape;2143;p68">
              <a:extLst>
                <a:ext uri="{FF2B5EF4-FFF2-40B4-BE49-F238E27FC236}">
                  <a16:creationId xmlns:a16="http://schemas.microsoft.com/office/drawing/2014/main" id="{7E35193F-2821-174C-B483-04490B54C10B}"/>
                </a:ext>
              </a:extLst>
            </p:cNvPr>
            <p:cNvSpPr/>
            <p:nvPr/>
          </p:nvSpPr>
          <p:spPr>
            <a:xfrm>
              <a:off x="2247836" y="1263830"/>
              <a:ext cx="555000" cy="555000"/>
            </a:xfrm>
            <a:prstGeom prst="ellipse">
              <a:avLst/>
            </a:prstGeom>
            <a:gradFill>
              <a:gsLst>
                <a:gs pos="0">
                  <a:schemeClr val="accent3"/>
                </a:gs>
                <a:gs pos="100000">
                  <a:schemeClr val="accent2"/>
                </a:gs>
              </a:gsLst>
              <a:lin ang="2700006" scaled="0"/>
            </a:gra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p>
          </p:txBody>
        </p:sp>
        <p:sp>
          <p:nvSpPr>
            <p:cNvPr id="204" name="Google Shape;2144;p68">
              <a:extLst>
                <a:ext uri="{FF2B5EF4-FFF2-40B4-BE49-F238E27FC236}">
                  <a16:creationId xmlns:a16="http://schemas.microsoft.com/office/drawing/2014/main" id="{83C2E874-3EF3-8048-BAE2-004C265857FF}"/>
                </a:ext>
              </a:extLst>
            </p:cNvPr>
            <p:cNvSpPr/>
            <p:nvPr/>
          </p:nvSpPr>
          <p:spPr>
            <a:xfrm>
              <a:off x="2291637" y="1307475"/>
              <a:ext cx="467400" cy="467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latin typeface="Proxima Nova Rg"/>
                <a:ea typeface="Proxima Nova Rg"/>
                <a:cs typeface="Proxima Nova Rg"/>
                <a:sym typeface="Proxima Nova"/>
              </a:endParaRPr>
            </a:p>
          </p:txBody>
        </p:sp>
      </p:grpSp>
      <p:pic>
        <p:nvPicPr>
          <p:cNvPr id="205" name="Google Shape;2145;p68">
            <a:extLst>
              <a:ext uri="{FF2B5EF4-FFF2-40B4-BE49-F238E27FC236}">
                <a16:creationId xmlns:a16="http://schemas.microsoft.com/office/drawing/2014/main" id="{C71498D5-D89E-E24A-84BF-C5E8D0B87542}"/>
              </a:ext>
            </a:extLst>
          </p:cNvPr>
          <p:cNvPicPr preferRelativeResize="0"/>
          <p:nvPr/>
        </p:nvPicPr>
        <p:blipFill rotWithShape="1">
          <a:blip r:embed="rId7">
            <a:alphaModFix/>
          </a:blip>
          <a:srcRect t="189" b="199"/>
          <a:stretch/>
        </p:blipFill>
        <p:spPr>
          <a:xfrm>
            <a:off x="1095246" y="3627476"/>
            <a:ext cx="175108" cy="175109"/>
          </a:xfrm>
          <a:prstGeom prst="rect">
            <a:avLst/>
          </a:prstGeom>
          <a:noFill/>
          <a:ln>
            <a:noFill/>
          </a:ln>
        </p:spPr>
      </p:pic>
      <p:pic>
        <p:nvPicPr>
          <p:cNvPr id="206" name="Google Shape;2146;p68">
            <a:extLst>
              <a:ext uri="{FF2B5EF4-FFF2-40B4-BE49-F238E27FC236}">
                <a16:creationId xmlns:a16="http://schemas.microsoft.com/office/drawing/2014/main" id="{03431EDD-7C08-5B4C-9EC0-C1CE02A43549}"/>
              </a:ext>
            </a:extLst>
          </p:cNvPr>
          <p:cNvPicPr preferRelativeResize="0"/>
          <p:nvPr/>
        </p:nvPicPr>
        <p:blipFill rotWithShape="1">
          <a:blip r:embed="rId6">
            <a:alphaModFix/>
          </a:blip>
          <a:srcRect t="189" b="199"/>
          <a:stretch/>
        </p:blipFill>
        <p:spPr>
          <a:xfrm>
            <a:off x="2526870" y="3613161"/>
            <a:ext cx="175108" cy="175109"/>
          </a:xfrm>
          <a:prstGeom prst="rect">
            <a:avLst/>
          </a:prstGeom>
          <a:noFill/>
          <a:ln>
            <a:noFill/>
          </a:ln>
        </p:spPr>
      </p:pic>
      <p:pic>
        <p:nvPicPr>
          <p:cNvPr id="207" name="Google Shape;2147;p68">
            <a:extLst>
              <a:ext uri="{FF2B5EF4-FFF2-40B4-BE49-F238E27FC236}">
                <a16:creationId xmlns:a16="http://schemas.microsoft.com/office/drawing/2014/main" id="{79739509-47BE-024B-B78E-72926190A2A7}"/>
              </a:ext>
            </a:extLst>
          </p:cNvPr>
          <p:cNvPicPr preferRelativeResize="0"/>
          <p:nvPr/>
        </p:nvPicPr>
        <p:blipFill rotWithShape="1">
          <a:blip r:embed="rId9">
            <a:alphaModFix/>
          </a:blip>
          <a:srcRect t="199" b="189"/>
          <a:stretch/>
        </p:blipFill>
        <p:spPr>
          <a:xfrm>
            <a:off x="1337407" y="4191368"/>
            <a:ext cx="175107" cy="175107"/>
          </a:xfrm>
          <a:prstGeom prst="rect">
            <a:avLst/>
          </a:prstGeom>
          <a:noFill/>
          <a:ln>
            <a:noFill/>
          </a:ln>
        </p:spPr>
      </p:pic>
      <p:pic>
        <p:nvPicPr>
          <p:cNvPr id="208" name="Google Shape;2148;p68">
            <a:extLst>
              <a:ext uri="{FF2B5EF4-FFF2-40B4-BE49-F238E27FC236}">
                <a16:creationId xmlns:a16="http://schemas.microsoft.com/office/drawing/2014/main" id="{B56A7684-8EC3-E645-BB04-4D3478C0898B}"/>
              </a:ext>
            </a:extLst>
          </p:cNvPr>
          <p:cNvPicPr preferRelativeResize="0"/>
          <p:nvPr/>
        </p:nvPicPr>
        <p:blipFill rotWithShape="1">
          <a:blip r:embed="rId8">
            <a:alphaModFix/>
          </a:blip>
          <a:srcRect t="189" b="199"/>
          <a:stretch/>
        </p:blipFill>
        <p:spPr>
          <a:xfrm>
            <a:off x="2192820" y="4201133"/>
            <a:ext cx="172660" cy="172662"/>
          </a:xfrm>
          <a:prstGeom prst="rect">
            <a:avLst/>
          </a:prstGeom>
          <a:noFill/>
          <a:ln>
            <a:noFill/>
          </a:ln>
        </p:spPr>
      </p:pic>
      <p:pic>
        <p:nvPicPr>
          <p:cNvPr id="209" name="Google Shape;2149;p68">
            <a:extLst>
              <a:ext uri="{FF2B5EF4-FFF2-40B4-BE49-F238E27FC236}">
                <a16:creationId xmlns:a16="http://schemas.microsoft.com/office/drawing/2014/main" id="{413E9FDD-D74B-A64D-8C57-720A394D3D06}"/>
              </a:ext>
            </a:extLst>
          </p:cNvPr>
          <p:cNvPicPr preferRelativeResize="0"/>
          <p:nvPr/>
        </p:nvPicPr>
        <p:blipFill rotWithShape="1">
          <a:blip r:embed="rId7">
            <a:alphaModFix/>
          </a:blip>
          <a:srcRect t="189" b="199"/>
          <a:stretch/>
        </p:blipFill>
        <p:spPr>
          <a:xfrm>
            <a:off x="2191808" y="2982564"/>
            <a:ext cx="175108" cy="175109"/>
          </a:xfrm>
          <a:prstGeom prst="rect">
            <a:avLst/>
          </a:prstGeom>
          <a:noFill/>
          <a:ln>
            <a:noFill/>
          </a:ln>
        </p:spPr>
      </p:pic>
      <p:sp>
        <p:nvSpPr>
          <p:cNvPr id="947" name="Google Shape;947;p124"/>
          <p:cNvSpPr/>
          <p:nvPr/>
        </p:nvSpPr>
        <p:spPr>
          <a:xfrm>
            <a:off x="936388" y="3549476"/>
            <a:ext cx="155400" cy="156000"/>
          </a:xfrm>
          <a:prstGeom prst="plus">
            <a:avLst>
              <a:gd name="adj" fmla="val 25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42" name="Google Shape;942;p124"/>
          <p:cNvSpPr/>
          <p:nvPr/>
        </p:nvSpPr>
        <p:spPr>
          <a:xfrm>
            <a:off x="3717555" y="3350113"/>
            <a:ext cx="155400" cy="156000"/>
          </a:xfrm>
          <a:prstGeom prst="plus">
            <a:avLst>
              <a:gd name="adj" fmla="val 25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s-ES"/>
              <a:t>-</a:t>
            </a:r>
            <a:endParaRPr/>
          </a:p>
        </p:txBody>
      </p:sp>
      <p:sp>
        <p:nvSpPr>
          <p:cNvPr id="945" name="Google Shape;945;p124"/>
          <p:cNvSpPr/>
          <p:nvPr/>
        </p:nvSpPr>
        <p:spPr>
          <a:xfrm>
            <a:off x="7816011" y="3046849"/>
            <a:ext cx="155400" cy="156000"/>
          </a:xfrm>
          <a:prstGeom prst="plus">
            <a:avLst>
              <a:gd name="adj" fmla="val 25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 name="TextBox 1">
            <a:extLst>
              <a:ext uri="{FF2B5EF4-FFF2-40B4-BE49-F238E27FC236}">
                <a16:creationId xmlns:a16="http://schemas.microsoft.com/office/drawing/2014/main" id="{63DE2F21-CF26-4C4E-BCF9-09279ECF20F8}"/>
              </a:ext>
            </a:extLst>
          </p:cNvPr>
          <p:cNvSpPr txBox="1"/>
          <p:nvPr/>
        </p:nvSpPr>
        <p:spPr>
          <a:xfrm>
            <a:off x="3372307" y="2468294"/>
            <a:ext cx="5266944" cy="2355699"/>
          </a:xfrm>
          <a:prstGeom prst="rect">
            <a:avLst/>
          </a:prstGeom>
          <a:ln w="6350">
            <a:solidFill>
              <a:schemeClr val="bg2"/>
            </a:solidFill>
          </a:ln>
        </p:spPr>
        <p:txBody>
          <a:bodyPr vert="horz" wrap="square" lIns="0" tIns="27432" rIns="0" bIns="0" rtlCol="0" anchor="b">
            <a:noAutofit/>
          </a:bodyPr>
          <a:lstStyle/>
          <a:p>
            <a:pPr marL="0" indent="0" algn="ctr">
              <a:spcBef>
                <a:spcPts val="150"/>
              </a:spcBef>
              <a:spcAft>
                <a:spcPts val="150"/>
              </a:spcAft>
              <a:buNone/>
            </a:pPr>
            <a:endParaRPr lang="en-US" sz="1100" b="1" spc="100" dirty="0">
              <a:solidFill>
                <a:srgbClr val="F95547"/>
              </a:solidFill>
              <a:latin typeface="Avenir Next Demi Bold" charset="0"/>
              <a:ea typeface="Avenir Next Demi Bold" charset="0"/>
              <a:cs typeface="Avenir Next Demi Bold" charset="0"/>
            </a:endParaRPr>
          </a:p>
        </p:txBody>
      </p:sp>
      <p:sp>
        <p:nvSpPr>
          <p:cNvPr id="3" name="TextBox 2">
            <a:extLst>
              <a:ext uri="{FF2B5EF4-FFF2-40B4-BE49-F238E27FC236}">
                <a16:creationId xmlns:a16="http://schemas.microsoft.com/office/drawing/2014/main" id="{C907509A-FDF2-7E46-BF2C-FEAEDCEAA5DE}"/>
              </a:ext>
            </a:extLst>
          </p:cNvPr>
          <p:cNvSpPr txBox="1"/>
          <p:nvPr/>
        </p:nvSpPr>
        <p:spPr>
          <a:xfrm>
            <a:off x="5661965" y="4637837"/>
            <a:ext cx="0" cy="0"/>
          </a:xfrm>
          <a:prstGeom prst="rect">
            <a:avLst/>
          </a:prstGeom>
          <a:ln w="6350">
            <a:solidFill>
              <a:schemeClr val="bg1">
                <a:lumMod val="75000"/>
              </a:schemeClr>
            </a:solidFill>
          </a:ln>
        </p:spPr>
        <p:txBody>
          <a:bodyPr vert="horz" wrap="none" lIns="0" tIns="27432" rIns="0" bIns="0" rtlCol="0" anchor="ctr">
            <a:noAutofit/>
          </a:bodyPr>
          <a:lstStyle/>
          <a:p>
            <a:pPr marL="0" indent="0">
              <a:spcBef>
                <a:spcPts val="150"/>
              </a:spcBef>
              <a:spcAft>
                <a:spcPts val="150"/>
              </a:spcAft>
              <a:buNone/>
            </a:pPr>
            <a:endParaRPr lang="en-US" sz="800" b="1" spc="100" dirty="0">
              <a:latin typeface="Avenir Next Demi Bold" charset="0"/>
              <a:ea typeface="Avenir Next Demi Bold" charset="0"/>
              <a:cs typeface="Avenir Next Demi Bold" charset="0"/>
            </a:endParaRPr>
          </a:p>
          <a:p>
            <a:pPr marL="0" indent="0" algn="ctr">
              <a:spcBef>
                <a:spcPts val="150"/>
              </a:spcBef>
              <a:spcAft>
                <a:spcPts val="150"/>
              </a:spcAft>
              <a:buNone/>
            </a:pPr>
            <a:r>
              <a:rPr lang="en-US" sz="800" b="1" spc="100" dirty="0">
                <a:latin typeface="Avenir Next Demi Bold" charset="0"/>
                <a:ea typeface="Avenir Next Demi Bold" charset="0"/>
                <a:cs typeface="Avenir Next Demi Bold" charset="0"/>
              </a:rPr>
              <a:t>Flex pods added as needed in future based on approval </a:t>
            </a:r>
          </a:p>
        </p:txBody>
      </p:sp>
    </p:spTree>
    <p:extLst>
      <p:ext uri="{BB962C8B-B14F-4D97-AF65-F5344CB8AC3E}">
        <p14:creationId xmlns:p14="http://schemas.microsoft.com/office/powerpoint/2010/main" val="392146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D54E-3109-9149-B41F-E275A001D7E7}"/>
              </a:ext>
            </a:extLst>
          </p:cNvPr>
          <p:cNvSpPr>
            <a:spLocks noGrp="1"/>
          </p:cNvSpPr>
          <p:nvPr>
            <p:ph type="title"/>
          </p:nvPr>
        </p:nvSpPr>
        <p:spPr>
          <a:xfrm>
            <a:off x="497449" y="1592089"/>
            <a:ext cx="4074551" cy="369332"/>
          </a:xfrm>
        </p:spPr>
        <p:txBody>
          <a:bodyPr/>
          <a:lstStyle/>
          <a:p>
            <a:r>
              <a:rPr lang="en-US" dirty="0">
                <a:solidFill>
                  <a:schemeClr val="bg1"/>
                </a:solidFill>
              </a:rPr>
              <a:t>How we’ll deliver</a:t>
            </a:r>
          </a:p>
        </p:txBody>
      </p:sp>
      <p:sp>
        <p:nvSpPr>
          <p:cNvPr id="4" name="Slide Number Placeholder 3">
            <a:extLst>
              <a:ext uri="{FF2B5EF4-FFF2-40B4-BE49-F238E27FC236}">
                <a16:creationId xmlns:a16="http://schemas.microsoft.com/office/drawing/2014/main" id="{11AB4EA6-06EC-C34F-A0EF-B2C3788B567D}"/>
              </a:ext>
            </a:extLst>
          </p:cNvPr>
          <p:cNvSpPr>
            <a:spLocks noGrp="1"/>
          </p:cNvSpPr>
          <p:nvPr>
            <p:ph type="sldNum" sz="quarter" idx="11"/>
          </p:nvPr>
        </p:nvSpPr>
        <p:spPr/>
        <p:txBody>
          <a:bodyPr/>
          <a:lstStyle/>
          <a:p>
            <a:fld id="{CDEE2954-54E9-4846-B9AA-9D6731F553AF}" type="slidenum">
              <a:rPr lang="en-US" dirty="0" smtClean="0"/>
              <a:pPr/>
              <a:t>9</a:t>
            </a:fld>
            <a:endParaRPr lang="en-US"/>
          </a:p>
        </p:txBody>
      </p:sp>
      <p:sp>
        <p:nvSpPr>
          <p:cNvPr id="3" name="Footer Placeholder 2">
            <a:extLst>
              <a:ext uri="{FF2B5EF4-FFF2-40B4-BE49-F238E27FC236}">
                <a16:creationId xmlns:a16="http://schemas.microsoft.com/office/drawing/2014/main" id="{22AF7F44-434A-974E-B542-E3FE73922E1F}"/>
              </a:ext>
            </a:extLst>
          </p:cNvPr>
          <p:cNvSpPr>
            <a:spLocks noGrp="1"/>
          </p:cNvSpPr>
          <p:nvPr>
            <p:ph type="ftr" sz="quarter" idx="3"/>
          </p:nvPr>
        </p:nvSpPr>
        <p:spPr/>
        <p:txBody>
          <a:bodyPr/>
          <a:lstStyle/>
          <a:p>
            <a:r>
              <a:rPr lang="en-US">
                <a:solidFill>
                  <a:schemeClr val="bg1"/>
                </a:solidFill>
              </a:rPr>
              <a:t>© 2020</a:t>
            </a:r>
          </a:p>
        </p:txBody>
      </p:sp>
      <p:sp>
        <p:nvSpPr>
          <p:cNvPr id="5" name="Title 1">
            <a:extLst>
              <a:ext uri="{FF2B5EF4-FFF2-40B4-BE49-F238E27FC236}">
                <a16:creationId xmlns:a16="http://schemas.microsoft.com/office/drawing/2014/main" id="{84C80D7F-3CBF-8E4D-BD8E-FE6696D1250A}"/>
              </a:ext>
            </a:extLst>
          </p:cNvPr>
          <p:cNvSpPr txBox="1">
            <a:spLocks/>
          </p:cNvSpPr>
          <p:nvPr/>
        </p:nvSpPr>
        <p:spPr>
          <a:xfrm>
            <a:off x="731012" y="2811976"/>
            <a:ext cx="2474103" cy="840230"/>
          </a:xfrm>
          <a:prstGeom prst="rect">
            <a:avLst/>
          </a:prstGeom>
        </p:spPr>
        <p:txBody>
          <a:bodyPr vert="horz" wrap="square" lIns="91440" tIns="45720" rIns="91440" bIns="45720" rtlCol="0" anchor="t">
            <a:spAutoFit/>
          </a:bodyPr>
          <a:lstStyle>
            <a:lvl1pPr algn="l" defTabSz="685783" rtl="0" eaLnBrk="1" latinLnBrk="0" hangingPunct="1">
              <a:lnSpc>
                <a:spcPct val="90000"/>
              </a:lnSpc>
              <a:spcBef>
                <a:spcPct val="0"/>
              </a:spcBef>
              <a:buNone/>
              <a:defRPr sz="3600" b="1" i="0" kern="1200" cap="none" spc="-20" baseline="0">
                <a:solidFill>
                  <a:schemeClr val="bg1"/>
                </a:solidFill>
                <a:latin typeface="+mn-lt"/>
                <a:ea typeface="Avenir Next" charset="0"/>
                <a:cs typeface="Avenir Next" charset="0"/>
              </a:defRPr>
            </a:lvl1pPr>
          </a:lstStyle>
          <a:p>
            <a:pPr marL="460375" indent="-368300">
              <a:buFont typeface="Arial" panose="020B0604020202020204" pitchFamily="34" charset="0"/>
              <a:buChar char="•"/>
            </a:pPr>
            <a:r>
              <a:rPr lang="en-US" sz="1800" b="0" dirty="0"/>
              <a:t>Transition</a:t>
            </a:r>
          </a:p>
          <a:p>
            <a:pPr marL="460375" indent="-368300">
              <a:buFont typeface="Arial" panose="020B0604020202020204" pitchFamily="34" charset="0"/>
              <a:buChar char="•"/>
            </a:pPr>
            <a:r>
              <a:rPr lang="en-US" sz="1800" b="0" dirty="0"/>
              <a:t>Measuring </a:t>
            </a:r>
          </a:p>
          <a:p>
            <a:pPr marL="460375" indent="-368300">
              <a:buFont typeface="Arial" panose="020B0604020202020204" pitchFamily="34" charset="0"/>
              <a:buChar char="•"/>
            </a:pPr>
            <a:r>
              <a:rPr lang="en-US" sz="1800" b="0" dirty="0"/>
              <a:t>Innovation</a:t>
            </a:r>
          </a:p>
        </p:txBody>
      </p:sp>
    </p:spTree>
    <p:extLst>
      <p:ext uri="{BB962C8B-B14F-4D97-AF65-F5344CB8AC3E}">
        <p14:creationId xmlns:p14="http://schemas.microsoft.com/office/powerpoint/2010/main" val="308246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 theme">
  <a:themeElements>
    <a:clrScheme name="Walgreens-Boots-colors">
      <a:dk1>
        <a:srgbClr val="000000"/>
      </a:dk1>
      <a:lt1>
        <a:srgbClr val="FFFFFF"/>
      </a:lt1>
      <a:dk2>
        <a:srgbClr val="666666"/>
      </a:dk2>
      <a:lt2>
        <a:srgbClr val="C5C5C5"/>
      </a:lt2>
      <a:accent1>
        <a:srgbClr val="445468"/>
      </a:accent1>
      <a:accent2>
        <a:srgbClr val="114187"/>
      </a:accent2>
      <a:accent3>
        <a:srgbClr val="00B050"/>
      </a:accent3>
      <a:accent4>
        <a:srgbClr val="F8BF4D"/>
      </a:accent4>
      <a:accent5>
        <a:srgbClr val="F95648"/>
      </a:accent5>
      <a:accent6>
        <a:srgbClr val="1BA9A8"/>
      </a:accent6>
      <a:hlink>
        <a:srgbClr val="56AEE1"/>
      </a:hlink>
      <a:folHlink>
        <a:srgbClr val="6633C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bg1">
              <a:lumMod val="8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ln w="6350">
          <a:solidFill>
            <a:schemeClr val="bg1">
              <a:lumMod val="75000"/>
            </a:schemeClr>
          </a:solidFill>
        </a:ln>
      </a:spPr>
      <a:bodyPr vert="horz" wrap="square" lIns="0" tIns="27432" rIns="0" bIns="0" rtlCol="0" anchor="ctr">
        <a:noAutofit/>
      </a:bodyPr>
      <a:lstStyle>
        <a:defPPr marL="0" indent="0" algn="ctr">
          <a:spcBef>
            <a:spcPts val="150"/>
          </a:spcBef>
          <a:spcAft>
            <a:spcPts val="150"/>
          </a:spcAft>
          <a:buNone/>
          <a:defRPr sz="1100" b="1" spc="100" dirty="0" smtClean="0">
            <a:solidFill>
              <a:srgbClr val="F95547"/>
            </a:solidFill>
            <a:latin typeface="Avenir Next Demi Bold" charset="0"/>
            <a:ea typeface="Avenir Next Demi Bold" charset="0"/>
            <a:cs typeface="Avenir Next Demi Bold" charset="0"/>
          </a:defRPr>
        </a:defPPr>
      </a:lstStyle>
    </a:txDef>
  </a:objectDefaults>
  <a:extraClrSchemeLst/>
  <a:extLst>
    <a:ext uri="{05A4C25C-085E-4340-85A3-A5531E510DB2}">
      <thm15:themeFamily xmlns:thm15="http://schemas.microsoft.com/office/thememl/2012/main" name="CI theme" id="{364AB0EF-327A-1647-A02D-C8FFB1EAC2BB}" vid="{154E5209-5F62-B744-A805-B5FAA345B5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97444E6129504CB88B24C93EA835A6" ma:contentTypeVersion="2" ma:contentTypeDescription="Create a new document." ma:contentTypeScope="" ma:versionID="3bafd568e45c882a90d3c277b769c5eb">
  <xsd:schema xmlns:xsd="http://www.w3.org/2001/XMLSchema" xmlns:xs="http://www.w3.org/2001/XMLSchema" xmlns:p="http://schemas.microsoft.com/office/2006/metadata/properties" xmlns:ns2="5844882b-c405-41b9-b23f-dcc7953f41a3" targetNamespace="http://schemas.microsoft.com/office/2006/metadata/properties" ma:root="true" ma:fieldsID="928a508195b7e745e86ca4e7be3aefa3" ns2:_="">
    <xsd:import namespace="5844882b-c405-41b9-b23f-dcc7953f41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44882b-c405-41b9-b23f-dcc7953f41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57648A-505D-4E40-B76B-69464D5A8306}">
  <ds:schemaRefs>
    <ds:schemaRef ds:uri="http://schemas.microsoft.com/office/2006/metadata/properties"/>
    <ds:schemaRef ds:uri="http://purl.org/dc/terms/"/>
    <ds:schemaRef ds:uri="http://schemas.microsoft.com/office/2006/documentManagement/types"/>
    <ds:schemaRef ds:uri="http://purl.org/dc/elements/1.1/"/>
    <ds:schemaRef ds:uri="5844882b-c405-41b9-b23f-dcc7953f41a3"/>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80C9A131-B840-4257-BA55-83E9A9D38C0C}">
  <ds:schemaRefs>
    <ds:schemaRef ds:uri="5844882b-c405-41b9-b23f-dcc7953f41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7115C8-A295-4A95-9676-095A286EA0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 theme</Template>
  <TotalTime>4614</TotalTime>
  <Words>2303</Words>
  <Application>Microsoft Macintosh PowerPoint</Application>
  <PresentationFormat>On-screen Show (16:9)</PresentationFormat>
  <Paragraphs>494</Paragraphs>
  <Slides>22</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Avenir Next</vt:lpstr>
      <vt:lpstr>Avenir Next Demi Bold</vt:lpstr>
      <vt:lpstr>Calibri</vt:lpstr>
      <vt:lpstr>Proxima Nova</vt:lpstr>
      <vt:lpstr>Proxima Nova Rg</vt:lpstr>
      <vt:lpstr>Proxima Nova Th</vt:lpstr>
      <vt:lpstr>System Font Regular</vt:lpstr>
      <vt:lpstr>CI theme</vt:lpstr>
      <vt:lpstr>HGV’s CHORUS Portfolio</vt:lpstr>
      <vt:lpstr>PowerPoint Presentation</vt:lpstr>
      <vt:lpstr>Setting the context</vt:lpstr>
      <vt:lpstr>About HGV’s CHORUS related ask</vt:lpstr>
      <vt:lpstr>Our value proposition: what we’ll bring to the table </vt:lpstr>
      <vt:lpstr>Defining operating model</vt:lpstr>
      <vt:lpstr>Representative Infiltration/Core Pod</vt:lpstr>
      <vt:lpstr>SAMPLE POD ARCHITECTURE With GOVERNANCE</vt:lpstr>
      <vt:lpstr>How we’ll deliver</vt:lpstr>
      <vt:lpstr>Talent on-boarding process</vt:lpstr>
      <vt:lpstr>Formal boot camp on timeshare and exchange fundamentals</vt:lpstr>
      <vt:lpstr>Plan for knowledge transition &amp; steady state graduation</vt:lpstr>
      <vt:lpstr>With a detailed KT process, activities, and deliverables </vt:lpstr>
      <vt:lpstr>What we’ll need from HGV &amp; Incumbents to ensure smooth transition</vt:lpstr>
      <vt:lpstr>PODs : Measuring What Matters</vt:lpstr>
      <vt:lpstr>We will commit on continuous YoY efficiency gains</vt:lpstr>
      <vt:lpstr>And take things to the next level with thought leadership &amp; innovation</vt:lpstr>
      <vt:lpstr>Commercials</vt:lpstr>
      <vt:lpstr>Our resources rate card for this engagement</vt:lpstr>
      <vt:lpstr>Predictable, Flexible and Optimized commercial model for HGV </vt:lpstr>
      <vt:lpstr>Commercials for our program with yearly outlook and assumptions </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Baugher, Simon (Cognizant)</dc:creator>
  <cp:lastModifiedBy>Patel, Parth (Cognizant)</cp:lastModifiedBy>
  <cp:revision>106</cp:revision>
  <dcterms:created xsi:type="dcterms:W3CDTF">2020-01-30T19:02:16Z</dcterms:created>
  <dcterms:modified xsi:type="dcterms:W3CDTF">2021-03-24T20:08:15Z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0x0101007B97444E6129504CB88B24C93EA835A6</vt:lpwstr>
  </property>
</Properties>
</file>