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2.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3.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4.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15.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5" r:id="rId2"/>
  </p:sldMasterIdLst>
  <p:notesMasterIdLst>
    <p:notesMasterId r:id="rId89"/>
  </p:notesMasterIdLst>
  <p:sldIdLst>
    <p:sldId id="327" r:id="rId3"/>
    <p:sldId id="517" r:id="rId4"/>
    <p:sldId id="519" r:id="rId5"/>
    <p:sldId id="514" r:id="rId6"/>
    <p:sldId id="503" r:id="rId7"/>
    <p:sldId id="504" r:id="rId8"/>
    <p:sldId id="374" r:id="rId9"/>
    <p:sldId id="520" r:id="rId10"/>
    <p:sldId id="521" r:id="rId11"/>
    <p:sldId id="522" r:id="rId12"/>
    <p:sldId id="523" r:id="rId13"/>
    <p:sldId id="524" r:id="rId14"/>
    <p:sldId id="525" r:id="rId15"/>
    <p:sldId id="526" r:id="rId16"/>
    <p:sldId id="527" r:id="rId17"/>
    <p:sldId id="528" r:id="rId18"/>
    <p:sldId id="529" r:id="rId19"/>
    <p:sldId id="530" r:id="rId20"/>
    <p:sldId id="531" r:id="rId21"/>
    <p:sldId id="532" r:id="rId22"/>
    <p:sldId id="533" r:id="rId23"/>
    <p:sldId id="534" r:id="rId24"/>
    <p:sldId id="535" r:id="rId25"/>
    <p:sldId id="543" r:id="rId26"/>
    <p:sldId id="544" r:id="rId27"/>
    <p:sldId id="545" r:id="rId28"/>
    <p:sldId id="546" r:id="rId29"/>
    <p:sldId id="536" r:id="rId30"/>
    <p:sldId id="537" r:id="rId31"/>
    <p:sldId id="538" r:id="rId32"/>
    <p:sldId id="539" r:id="rId33"/>
    <p:sldId id="540" r:id="rId34"/>
    <p:sldId id="541" r:id="rId35"/>
    <p:sldId id="542" r:id="rId36"/>
    <p:sldId id="390" r:id="rId37"/>
    <p:sldId id="406" r:id="rId38"/>
    <p:sldId id="407" r:id="rId39"/>
    <p:sldId id="389" r:id="rId40"/>
    <p:sldId id="439" r:id="rId41"/>
    <p:sldId id="315" r:id="rId42"/>
    <p:sldId id="416" r:id="rId43"/>
    <p:sldId id="489" r:id="rId44"/>
    <p:sldId id="511" r:id="rId45"/>
    <p:sldId id="512" r:id="rId46"/>
    <p:sldId id="452" r:id="rId47"/>
    <p:sldId id="403" r:id="rId48"/>
    <p:sldId id="437" r:id="rId49"/>
    <p:sldId id="487" r:id="rId50"/>
    <p:sldId id="488" r:id="rId51"/>
    <p:sldId id="480" r:id="rId52"/>
    <p:sldId id="547" r:id="rId53"/>
    <p:sldId id="548" r:id="rId54"/>
    <p:sldId id="549" r:id="rId55"/>
    <p:sldId id="394" r:id="rId56"/>
    <p:sldId id="375" r:id="rId57"/>
    <p:sldId id="376" r:id="rId58"/>
    <p:sldId id="377" r:id="rId59"/>
    <p:sldId id="378" r:id="rId60"/>
    <p:sldId id="417" r:id="rId61"/>
    <p:sldId id="419" r:id="rId62"/>
    <p:sldId id="420" r:id="rId63"/>
    <p:sldId id="421" r:id="rId64"/>
    <p:sldId id="422" r:id="rId65"/>
    <p:sldId id="423" r:id="rId66"/>
    <p:sldId id="424" r:id="rId67"/>
    <p:sldId id="425" r:id="rId68"/>
    <p:sldId id="426" r:id="rId69"/>
    <p:sldId id="427" r:id="rId70"/>
    <p:sldId id="428" r:id="rId71"/>
    <p:sldId id="429" r:id="rId72"/>
    <p:sldId id="430" r:id="rId73"/>
    <p:sldId id="431" r:id="rId74"/>
    <p:sldId id="432" r:id="rId75"/>
    <p:sldId id="433" r:id="rId76"/>
    <p:sldId id="434" r:id="rId77"/>
    <p:sldId id="435" r:id="rId78"/>
    <p:sldId id="436" r:id="rId79"/>
    <p:sldId id="461" r:id="rId80"/>
    <p:sldId id="453" r:id="rId81"/>
    <p:sldId id="454" r:id="rId82"/>
    <p:sldId id="455" r:id="rId83"/>
    <p:sldId id="456" r:id="rId84"/>
    <p:sldId id="457" r:id="rId85"/>
    <p:sldId id="458" r:id="rId86"/>
    <p:sldId id="459" r:id="rId87"/>
    <p:sldId id="460"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lasubramaniyan, Arunkumar (Cognizant)" initials="BA(" lastIdx="2" clrIdx="0">
    <p:extLst>
      <p:ext uri="{19B8F6BF-5375-455C-9EA6-DF929625EA0E}">
        <p15:presenceInfo xmlns:p15="http://schemas.microsoft.com/office/powerpoint/2012/main" userId="S-1-5-21-1178368992-402679808-390482200-3563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63A6"/>
    <a:srgbClr val="70AD47"/>
    <a:srgbClr val="ED7D31"/>
    <a:srgbClr val="52B0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82" autoAdjust="0"/>
    <p:restoredTop sz="94533" autoAdjust="0"/>
  </p:normalViewPr>
  <p:slideViewPr>
    <p:cSldViewPr snapToGrid="0">
      <p:cViewPr varScale="1">
        <p:scale>
          <a:sx n="128" d="100"/>
          <a:sy n="128" d="100"/>
        </p:scale>
        <p:origin x="952" y="184"/>
      </p:cViewPr>
      <p:guideLst/>
    </p:cSldViewPr>
  </p:slideViewPr>
  <p:notesTextViewPr>
    <p:cViewPr>
      <p:scale>
        <a:sx n="1" d="1"/>
        <a:sy n="1" d="1"/>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notesMaster" Target="notesMasters/notesMaster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commentAuthors" Target="commentAuthor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viewProps" Target="viewProp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D2281C-4B62-4C57-B8E8-DA39107C2786}" type="doc">
      <dgm:prSet loTypeId="urn:microsoft.com/office/officeart/2005/8/layout/chevron1" loCatId="process" qsTypeId="urn:microsoft.com/office/officeart/2005/8/quickstyle/simple1" qsCatId="simple" csTypeId="urn:microsoft.com/office/officeart/2005/8/colors/accent1_2" csCatId="accent1" phldr="1"/>
      <dgm:spPr/>
    </dgm:pt>
    <dgm:pt modelId="{0683250E-BC6D-47A7-AED5-2A675BF58516}">
      <dgm:prSet phldrT="[Text]" custT="1"/>
      <dgm:spPr/>
      <dgm:t>
        <a:bodyPr/>
        <a:lstStyle/>
        <a:p>
          <a:r>
            <a:rPr lang="en-US" sz="1800" b="1" dirty="0">
              <a:solidFill>
                <a:schemeClr val="tx1"/>
              </a:solidFill>
            </a:rPr>
            <a:t>L1. </a:t>
          </a:r>
          <a:r>
            <a:rPr lang="en-US" sz="1800" b="1" dirty="0" err="1">
              <a:solidFill>
                <a:schemeClr val="tx1"/>
              </a:solidFill>
            </a:rPr>
            <a:t>Adhoc</a:t>
          </a:r>
          <a:endParaRPr lang="en-US" sz="1800" b="1" dirty="0">
            <a:solidFill>
              <a:schemeClr val="tx1"/>
            </a:solidFill>
          </a:endParaRPr>
        </a:p>
      </dgm:t>
    </dgm:pt>
    <dgm:pt modelId="{58134CB8-7947-4BD6-B9EF-0DA6E96A316A}" type="parTrans" cxnId="{EAB4EE6A-82C1-49AF-AAEB-60E37D27B4DC}">
      <dgm:prSet/>
      <dgm:spPr/>
      <dgm:t>
        <a:bodyPr/>
        <a:lstStyle/>
        <a:p>
          <a:endParaRPr lang="en-US" sz="1600" b="1"/>
        </a:p>
      </dgm:t>
    </dgm:pt>
    <dgm:pt modelId="{0D400EE7-1048-422F-B0C5-5F955110742D}" type="sibTrans" cxnId="{EAB4EE6A-82C1-49AF-AAEB-60E37D27B4DC}">
      <dgm:prSet/>
      <dgm:spPr/>
      <dgm:t>
        <a:bodyPr/>
        <a:lstStyle/>
        <a:p>
          <a:endParaRPr lang="en-US" sz="1600" b="1"/>
        </a:p>
      </dgm:t>
    </dgm:pt>
    <dgm:pt modelId="{7AA1B544-5A8D-4BD8-9C7D-8EB6ED11F3E3}">
      <dgm:prSet phldrT="[Text]" custT="1"/>
      <dgm:spPr/>
      <dgm:t>
        <a:bodyPr/>
        <a:lstStyle/>
        <a:p>
          <a:r>
            <a:rPr lang="en-US" sz="1800" b="1" dirty="0">
              <a:solidFill>
                <a:schemeClr val="tx1"/>
              </a:solidFill>
            </a:rPr>
            <a:t>L2. Defined</a:t>
          </a:r>
        </a:p>
      </dgm:t>
    </dgm:pt>
    <dgm:pt modelId="{27EE1AFD-B7D5-40A9-A317-79E8315D789F}" type="parTrans" cxnId="{1714C8C2-F61A-425D-8783-A14437BE3DE3}">
      <dgm:prSet/>
      <dgm:spPr/>
      <dgm:t>
        <a:bodyPr/>
        <a:lstStyle/>
        <a:p>
          <a:endParaRPr lang="en-US" sz="1600" b="1"/>
        </a:p>
      </dgm:t>
    </dgm:pt>
    <dgm:pt modelId="{275B1C1C-3EB5-4B44-9CFF-F228DC4BFCF4}" type="sibTrans" cxnId="{1714C8C2-F61A-425D-8783-A14437BE3DE3}">
      <dgm:prSet/>
      <dgm:spPr/>
      <dgm:t>
        <a:bodyPr/>
        <a:lstStyle/>
        <a:p>
          <a:endParaRPr lang="en-US" sz="1600" b="1"/>
        </a:p>
      </dgm:t>
    </dgm:pt>
    <dgm:pt modelId="{FF1F992C-71F2-4922-AC12-0C024CE2BCC3}">
      <dgm:prSet phldrT="[Text]" custT="1"/>
      <dgm:spPr/>
      <dgm:t>
        <a:bodyPr/>
        <a:lstStyle/>
        <a:p>
          <a:r>
            <a:rPr lang="en-US" sz="1800" b="1" dirty="0">
              <a:solidFill>
                <a:schemeClr val="tx1"/>
              </a:solidFill>
            </a:rPr>
            <a:t>L3. Embracing</a:t>
          </a:r>
        </a:p>
      </dgm:t>
    </dgm:pt>
    <dgm:pt modelId="{346468C4-8537-4517-A37C-6CF5DE6E0D04}" type="parTrans" cxnId="{DC24DBA1-D23A-4A43-8E5A-5E03D3BA1930}">
      <dgm:prSet/>
      <dgm:spPr/>
      <dgm:t>
        <a:bodyPr/>
        <a:lstStyle/>
        <a:p>
          <a:endParaRPr lang="en-US" sz="1600" b="1"/>
        </a:p>
      </dgm:t>
    </dgm:pt>
    <dgm:pt modelId="{728B6E23-0084-490C-B5CD-AAE9AE8D5DCD}" type="sibTrans" cxnId="{DC24DBA1-D23A-4A43-8E5A-5E03D3BA1930}">
      <dgm:prSet/>
      <dgm:spPr/>
      <dgm:t>
        <a:bodyPr/>
        <a:lstStyle/>
        <a:p>
          <a:endParaRPr lang="en-US" sz="1600" b="1"/>
        </a:p>
      </dgm:t>
    </dgm:pt>
    <dgm:pt modelId="{8A22D7C4-C7D5-4292-A3BD-79C99B32F959}">
      <dgm:prSet phldrT="[Text]" custT="1"/>
      <dgm:spPr/>
      <dgm:t>
        <a:bodyPr/>
        <a:lstStyle/>
        <a:p>
          <a:r>
            <a:rPr lang="en-US" sz="1800" b="1" dirty="0">
              <a:solidFill>
                <a:schemeClr val="tx1"/>
              </a:solidFill>
            </a:rPr>
            <a:t>L4. Established</a:t>
          </a:r>
        </a:p>
      </dgm:t>
    </dgm:pt>
    <dgm:pt modelId="{972E997C-DF5F-4233-8EAA-AE760355E5DD}" type="parTrans" cxnId="{411AE291-3D86-4096-9366-DB01AD142DC6}">
      <dgm:prSet/>
      <dgm:spPr/>
      <dgm:t>
        <a:bodyPr/>
        <a:lstStyle/>
        <a:p>
          <a:endParaRPr lang="en-US" sz="1600" b="1"/>
        </a:p>
      </dgm:t>
    </dgm:pt>
    <dgm:pt modelId="{FB32706F-169A-4962-8A9E-4CA9D8449060}" type="sibTrans" cxnId="{411AE291-3D86-4096-9366-DB01AD142DC6}">
      <dgm:prSet/>
      <dgm:spPr/>
      <dgm:t>
        <a:bodyPr/>
        <a:lstStyle/>
        <a:p>
          <a:endParaRPr lang="en-US" sz="1600" b="1"/>
        </a:p>
      </dgm:t>
    </dgm:pt>
    <dgm:pt modelId="{ADF00DD0-5BC5-4FC8-A1BF-F663D405AB85}" type="pres">
      <dgm:prSet presAssocID="{4CD2281C-4B62-4C57-B8E8-DA39107C2786}" presName="Name0" presStyleCnt="0">
        <dgm:presLayoutVars>
          <dgm:dir/>
          <dgm:animLvl val="lvl"/>
          <dgm:resizeHandles val="exact"/>
        </dgm:presLayoutVars>
      </dgm:prSet>
      <dgm:spPr/>
    </dgm:pt>
    <dgm:pt modelId="{A6CF2131-B225-481F-AC41-B6F925F5D47C}" type="pres">
      <dgm:prSet presAssocID="{0683250E-BC6D-47A7-AED5-2A675BF58516}" presName="parTxOnly" presStyleLbl="node1" presStyleIdx="0" presStyleCnt="4">
        <dgm:presLayoutVars>
          <dgm:chMax val="0"/>
          <dgm:chPref val="0"/>
          <dgm:bulletEnabled val="1"/>
        </dgm:presLayoutVars>
      </dgm:prSet>
      <dgm:spPr/>
    </dgm:pt>
    <dgm:pt modelId="{EF30DD42-92D7-4F76-846D-BF0B82A64DF9}" type="pres">
      <dgm:prSet presAssocID="{0D400EE7-1048-422F-B0C5-5F955110742D}" presName="parTxOnlySpace" presStyleCnt="0"/>
      <dgm:spPr/>
    </dgm:pt>
    <dgm:pt modelId="{BE6215DB-CEF4-45E2-B081-7A3206DB7E38}" type="pres">
      <dgm:prSet presAssocID="{7AA1B544-5A8D-4BD8-9C7D-8EB6ED11F3E3}" presName="parTxOnly" presStyleLbl="node1" presStyleIdx="1" presStyleCnt="4">
        <dgm:presLayoutVars>
          <dgm:chMax val="0"/>
          <dgm:chPref val="0"/>
          <dgm:bulletEnabled val="1"/>
        </dgm:presLayoutVars>
      </dgm:prSet>
      <dgm:spPr/>
    </dgm:pt>
    <dgm:pt modelId="{98674165-AE1B-4F43-B4F4-A3634C9AF7A6}" type="pres">
      <dgm:prSet presAssocID="{275B1C1C-3EB5-4B44-9CFF-F228DC4BFCF4}" presName="parTxOnlySpace" presStyleCnt="0"/>
      <dgm:spPr/>
    </dgm:pt>
    <dgm:pt modelId="{957EEE67-12B6-4B7E-B107-391BCACC02B2}" type="pres">
      <dgm:prSet presAssocID="{FF1F992C-71F2-4922-AC12-0C024CE2BCC3}" presName="parTxOnly" presStyleLbl="node1" presStyleIdx="2" presStyleCnt="4">
        <dgm:presLayoutVars>
          <dgm:chMax val="0"/>
          <dgm:chPref val="0"/>
          <dgm:bulletEnabled val="1"/>
        </dgm:presLayoutVars>
      </dgm:prSet>
      <dgm:spPr/>
    </dgm:pt>
    <dgm:pt modelId="{CDFC9EBA-148C-4BFC-8FF8-C2AC0B2F40C1}" type="pres">
      <dgm:prSet presAssocID="{728B6E23-0084-490C-B5CD-AAE9AE8D5DCD}" presName="parTxOnlySpace" presStyleCnt="0"/>
      <dgm:spPr/>
    </dgm:pt>
    <dgm:pt modelId="{AF1D8DF3-D66B-44A9-BCAC-B3FE41CE7B5D}" type="pres">
      <dgm:prSet presAssocID="{8A22D7C4-C7D5-4292-A3BD-79C99B32F959}" presName="parTxOnly" presStyleLbl="node1" presStyleIdx="3" presStyleCnt="4">
        <dgm:presLayoutVars>
          <dgm:chMax val="0"/>
          <dgm:chPref val="0"/>
          <dgm:bulletEnabled val="1"/>
        </dgm:presLayoutVars>
      </dgm:prSet>
      <dgm:spPr/>
    </dgm:pt>
  </dgm:ptLst>
  <dgm:cxnLst>
    <dgm:cxn modelId="{A2149606-2FB3-4111-9D41-4C46C0CDCD60}" type="presOf" srcId="{FF1F992C-71F2-4922-AC12-0C024CE2BCC3}" destId="{957EEE67-12B6-4B7E-B107-391BCACC02B2}" srcOrd="0" destOrd="0" presId="urn:microsoft.com/office/officeart/2005/8/layout/chevron1"/>
    <dgm:cxn modelId="{E8494B14-4772-49D3-BB8C-FC9D63586824}" type="presOf" srcId="{7AA1B544-5A8D-4BD8-9C7D-8EB6ED11F3E3}" destId="{BE6215DB-CEF4-45E2-B081-7A3206DB7E38}" srcOrd="0" destOrd="0" presId="urn:microsoft.com/office/officeart/2005/8/layout/chevron1"/>
    <dgm:cxn modelId="{82B26E33-A99E-44DF-BEA0-AC18DABDDB68}" type="presOf" srcId="{0683250E-BC6D-47A7-AED5-2A675BF58516}" destId="{A6CF2131-B225-481F-AC41-B6F925F5D47C}" srcOrd="0" destOrd="0" presId="urn:microsoft.com/office/officeart/2005/8/layout/chevron1"/>
    <dgm:cxn modelId="{AEB7E336-8EFE-4353-8EDF-6669264AF48E}" type="presOf" srcId="{8A22D7C4-C7D5-4292-A3BD-79C99B32F959}" destId="{AF1D8DF3-D66B-44A9-BCAC-B3FE41CE7B5D}" srcOrd="0" destOrd="0" presId="urn:microsoft.com/office/officeart/2005/8/layout/chevron1"/>
    <dgm:cxn modelId="{EAB4EE6A-82C1-49AF-AAEB-60E37D27B4DC}" srcId="{4CD2281C-4B62-4C57-B8E8-DA39107C2786}" destId="{0683250E-BC6D-47A7-AED5-2A675BF58516}" srcOrd="0" destOrd="0" parTransId="{58134CB8-7947-4BD6-B9EF-0DA6E96A316A}" sibTransId="{0D400EE7-1048-422F-B0C5-5F955110742D}"/>
    <dgm:cxn modelId="{411AE291-3D86-4096-9366-DB01AD142DC6}" srcId="{4CD2281C-4B62-4C57-B8E8-DA39107C2786}" destId="{8A22D7C4-C7D5-4292-A3BD-79C99B32F959}" srcOrd="3" destOrd="0" parTransId="{972E997C-DF5F-4233-8EAA-AE760355E5DD}" sibTransId="{FB32706F-169A-4962-8A9E-4CA9D8449060}"/>
    <dgm:cxn modelId="{05AE4392-974B-4E2F-99D3-A72EFCBF8157}" type="presOf" srcId="{4CD2281C-4B62-4C57-B8E8-DA39107C2786}" destId="{ADF00DD0-5BC5-4FC8-A1BF-F663D405AB85}" srcOrd="0" destOrd="0" presId="urn:microsoft.com/office/officeart/2005/8/layout/chevron1"/>
    <dgm:cxn modelId="{DC24DBA1-D23A-4A43-8E5A-5E03D3BA1930}" srcId="{4CD2281C-4B62-4C57-B8E8-DA39107C2786}" destId="{FF1F992C-71F2-4922-AC12-0C024CE2BCC3}" srcOrd="2" destOrd="0" parTransId="{346468C4-8537-4517-A37C-6CF5DE6E0D04}" sibTransId="{728B6E23-0084-490C-B5CD-AAE9AE8D5DCD}"/>
    <dgm:cxn modelId="{1714C8C2-F61A-425D-8783-A14437BE3DE3}" srcId="{4CD2281C-4B62-4C57-B8E8-DA39107C2786}" destId="{7AA1B544-5A8D-4BD8-9C7D-8EB6ED11F3E3}" srcOrd="1" destOrd="0" parTransId="{27EE1AFD-B7D5-40A9-A317-79E8315D789F}" sibTransId="{275B1C1C-3EB5-4B44-9CFF-F228DC4BFCF4}"/>
    <dgm:cxn modelId="{ED3CAE9F-C322-4730-B170-B54BB0532257}" type="presParOf" srcId="{ADF00DD0-5BC5-4FC8-A1BF-F663D405AB85}" destId="{A6CF2131-B225-481F-AC41-B6F925F5D47C}" srcOrd="0" destOrd="0" presId="urn:microsoft.com/office/officeart/2005/8/layout/chevron1"/>
    <dgm:cxn modelId="{16855374-B2DA-4E3E-89EC-F90EA211F73D}" type="presParOf" srcId="{ADF00DD0-5BC5-4FC8-A1BF-F663D405AB85}" destId="{EF30DD42-92D7-4F76-846D-BF0B82A64DF9}" srcOrd="1" destOrd="0" presId="urn:microsoft.com/office/officeart/2005/8/layout/chevron1"/>
    <dgm:cxn modelId="{759F75E5-A53D-42FE-BB58-D284D00F376B}" type="presParOf" srcId="{ADF00DD0-5BC5-4FC8-A1BF-F663D405AB85}" destId="{BE6215DB-CEF4-45E2-B081-7A3206DB7E38}" srcOrd="2" destOrd="0" presId="urn:microsoft.com/office/officeart/2005/8/layout/chevron1"/>
    <dgm:cxn modelId="{4B6674D9-B832-433A-8DC0-D0EB28C54371}" type="presParOf" srcId="{ADF00DD0-5BC5-4FC8-A1BF-F663D405AB85}" destId="{98674165-AE1B-4F43-B4F4-A3634C9AF7A6}" srcOrd="3" destOrd="0" presId="urn:microsoft.com/office/officeart/2005/8/layout/chevron1"/>
    <dgm:cxn modelId="{4D40DB84-3399-47E0-98F6-719ADEEB3755}" type="presParOf" srcId="{ADF00DD0-5BC5-4FC8-A1BF-F663D405AB85}" destId="{957EEE67-12B6-4B7E-B107-391BCACC02B2}" srcOrd="4" destOrd="0" presId="urn:microsoft.com/office/officeart/2005/8/layout/chevron1"/>
    <dgm:cxn modelId="{CE734677-7701-46D8-A1A6-9C102B529BB3}" type="presParOf" srcId="{ADF00DD0-5BC5-4FC8-A1BF-F663D405AB85}" destId="{CDFC9EBA-148C-4BFC-8FF8-C2AC0B2F40C1}" srcOrd="5" destOrd="0" presId="urn:microsoft.com/office/officeart/2005/8/layout/chevron1"/>
    <dgm:cxn modelId="{C476FA8E-8CCE-489A-984F-0860BD35BDAD}" type="presParOf" srcId="{ADF00DD0-5BC5-4FC8-A1BF-F663D405AB85}" destId="{AF1D8DF3-D66B-44A9-BCAC-B3FE41CE7B5D}"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2F0AF23-09E1-450C-A767-BBB7DF73CE09}" type="doc">
      <dgm:prSet loTypeId="urn:microsoft.com/office/officeart/2005/8/layout/chevron1" loCatId="process" qsTypeId="urn:microsoft.com/office/officeart/2005/8/quickstyle/simple4" qsCatId="simple" csTypeId="urn:microsoft.com/office/officeart/2005/8/colors/colorful1" csCatId="colorful" phldr="1"/>
      <dgm:spPr/>
    </dgm:pt>
    <dgm:pt modelId="{FEF1EEFB-7729-4D27-B091-6CE5BB7FBDB9}">
      <dgm:prSet phldrT="[Text]" custT="1"/>
      <dgm:spPr/>
      <dgm:t>
        <a:bodyPr/>
        <a:lstStyle/>
        <a:p>
          <a:r>
            <a:rPr lang="en-US" sz="1200" b="1" dirty="0"/>
            <a:t>Trigger Deployment</a:t>
          </a:r>
        </a:p>
      </dgm:t>
    </dgm:pt>
    <dgm:pt modelId="{B5B6D8E7-3770-4AD6-8306-C45B76674655}" type="parTrans" cxnId="{5610D0F6-8DE4-423A-8DC1-4D9F90218B39}">
      <dgm:prSet/>
      <dgm:spPr/>
      <dgm:t>
        <a:bodyPr/>
        <a:lstStyle/>
        <a:p>
          <a:endParaRPr lang="en-US" sz="1200" b="1"/>
        </a:p>
      </dgm:t>
    </dgm:pt>
    <dgm:pt modelId="{3BDE25FD-90EE-46D5-BAFF-2135CC7657CB}" type="sibTrans" cxnId="{5610D0F6-8DE4-423A-8DC1-4D9F90218B39}">
      <dgm:prSet/>
      <dgm:spPr/>
      <dgm:t>
        <a:bodyPr/>
        <a:lstStyle/>
        <a:p>
          <a:endParaRPr lang="en-US" sz="1200" b="1"/>
        </a:p>
      </dgm:t>
    </dgm:pt>
    <dgm:pt modelId="{257F5B7E-F00F-49B4-9767-63B7421413FF}">
      <dgm:prSet phldrT="[Text]" custT="1"/>
      <dgm:spPr/>
      <dgm:t>
        <a:bodyPr/>
        <a:lstStyle/>
        <a:p>
          <a:r>
            <a:rPr lang="en-US" sz="1200" b="1" dirty="0"/>
            <a:t>Sanity Test</a:t>
          </a:r>
        </a:p>
      </dgm:t>
    </dgm:pt>
    <dgm:pt modelId="{7ADC98D7-8A98-4A3D-B4DA-395F0647CEAF}" type="parTrans" cxnId="{4DDDD651-C64F-4A00-928D-20CAA0FB9D72}">
      <dgm:prSet/>
      <dgm:spPr/>
      <dgm:t>
        <a:bodyPr/>
        <a:lstStyle/>
        <a:p>
          <a:endParaRPr lang="en-US" sz="1200" b="1"/>
        </a:p>
      </dgm:t>
    </dgm:pt>
    <dgm:pt modelId="{CF796AF7-F45F-4A7C-ABC2-8FEC1E5181D9}" type="sibTrans" cxnId="{4DDDD651-C64F-4A00-928D-20CAA0FB9D72}">
      <dgm:prSet/>
      <dgm:spPr/>
      <dgm:t>
        <a:bodyPr/>
        <a:lstStyle/>
        <a:p>
          <a:endParaRPr lang="en-US" sz="1200" b="1"/>
        </a:p>
      </dgm:t>
    </dgm:pt>
    <dgm:pt modelId="{7FC04F3C-CD49-415D-98E6-CDBD5BDEB26F}">
      <dgm:prSet phldrT="[Text]" custT="1"/>
      <dgm:spPr/>
      <dgm:t>
        <a:bodyPr/>
        <a:lstStyle/>
        <a:p>
          <a:r>
            <a:rPr lang="en-US" sz="1200" b="1" dirty="0"/>
            <a:t>Deploy Transport</a:t>
          </a:r>
        </a:p>
      </dgm:t>
    </dgm:pt>
    <dgm:pt modelId="{F7FABDFD-99E4-4FF6-A7E6-0F93B33D6ADF}" type="sibTrans" cxnId="{CB55FAD7-DC47-4A4E-B9C0-FA0B7CA4D1BC}">
      <dgm:prSet/>
      <dgm:spPr/>
      <dgm:t>
        <a:bodyPr/>
        <a:lstStyle/>
        <a:p>
          <a:endParaRPr lang="en-US" sz="1200" b="1"/>
        </a:p>
      </dgm:t>
    </dgm:pt>
    <dgm:pt modelId="{4D37B663-95C6-440A-B3E7-F77AF298EE7A}" type="parTrans" cxnId="{CB55FAD7-DC47-4A4E-B9C0-FA0B7CA4D1BC}">
      <dgm:prSet/>
      <dgm:spPr/>
      <dgm:t>
        <a:bodyPr/>
        <a:lstStyle/>
        <a:p>
          <a:endParaRPr lang="en-US" sz="1200" b="1"/>
        </a:p>
      </dgm:t>
    </dgm:pt>
    <dgm:pt modelId="{F57B6A2D-062A-4495-834B-37989C671A09}">
      <dgm:prSet phldrT="[Text]" custT="1"/>
      <dgm:spPr/>
      <dgm:t>
        <a:bodyPr/>
        <a:lstStyle/>
        <a:p>
          <a:r>
            <a:rPr lang="en-US" sz="1200" b="1" dirty="0"/>
            <a:t>Notify</a:t>
          </a:r>
        </a:p>
      </dgm:t>
    </dgm:pt>
    <dgm:pt modelId="{F966323C-9E8E-4B05-8BB7-460FF45E5E04}" type="parTrans" cxnId="{34B1EA09-13AC-4EFC-86B1-BAA50C5684C5}">
      <dgm:prSet/>
      <dgm:spPr/>
      <dgm:t>
        <a:bodyPr/>
        <a:lstStyle/>
        <a:p>
          <a:endParaRPr lang="en-US" sz="1200"/>
        </a:p>
      </dgm:t>
    </dgm:pt>
    <dgm:pt modelId="{19D16316-496D-4936-87F7-DAB1E0E31213}" type="sibTrans" cxnId="{34B1EA09-13AC-4EFC-86B1-BAA50C5684C5}">
      <dgm:prSet/>
      <dgm:spPr/>
      <dgm:t>
        <a:bodyPr/>
        <a:lstStyle/>
        <a:p>
          <a:endParaRPr lang="en-US" sz="1200"/>
        </a:p>
      </dgm:t>
    </dgm:pt>
    <dgm:pt modelId="{0E27CC2E-5877-4541-A24C-B2BE88B4E793}" type="pres">
      <dgm:prSet presAssocID="{32F0AF23-09E1-450C-A767-BBB7DF73CE09}" presName="Name0" presStyleCnt="0">
        <dgm:presLayoutVars>
          <dgm:dir/>
          <dgm:animLvl val="lvl"/>
          <dgm:resizeHandles val="exact"/>
        </dgm:presLayoutVars>
      </dgm:prSet>
      <dgm:spPr/>
    </dgm:pt>
    <dgm:pt modelId="{77CF690A-4647-456C-87F1-EB6527F08FD1}" type="pres">
      <dgm:prSet presAssocID="{FEF1EEFB-7729-4D27-B091-6CE5BB7FBDB9}" presName="parTxOnly" presStyleLbl="node1" presStyleIdx="0" presStyleCnt="4" custLinFactX="-45723" custLinFactNeighborX="-100000" custLinFactNeighborY="-4008">
        <dgm:presLayoutVars>
          <dgm:chMax val="0"/>
          <dgm:chPref val="0"/>
          <dgm:bulletEnabled val="1"/>
        </dgm:presLayoutVars>
      </dgm:prSet>
      <dgm:spPr/>
    </dgm:pt>
    <dgm:pt modelId="{A90BBFFE-9597-42EE-8C09-BED1F6E70B4E}" type="pres">
      <dgm:prSet presAssocID="{3BDE25FD-90EE-46D5-BAFF-2135CC7657CB}" presName="parTxOnlySpace" presStyleCnt="0"/>
      <dgm:spPr/>
    </dgm:pt>
    <dgm:pt modelId="{3E734B07-F8C6-42CF-9279-E941F50D4644}" type="pres">
      <dgm:prSet presAssocID="{7FC04F3C-CD49-415D-98E6-CDBD5BDEB26F}" presName="parTxOnly" presStyleLbl="node1" presStyleIdx="1" presStyleCnt="4">
        <dgm:presLayoutVars>
          <dgm:chMax val="0"/>
          <dgm:chPref val="0"/>
          <dgm:bulletEnabled val="1"/>
        </dgm:presLayoutVars>
      </dgm:prSet>
      <dgm:spPr/>
    </dgm:pt>
    <dgm:pt modelId="{9AEAA44F-F41C-4345-BA9D-84F643CD89DD}" type="pres">
      <dgm:prSet presAssocID="{F7FABDFD-99E4-4FF6-A7E6-0F93B33D6ADF}" presName="parTxOnlySpace" presStyleCnt="0"/>
      <dgm:spPr/>
    </dgm:pt>
    <dgm:pt modelId="{0650A486-9A50-4CCC-8EF6-0A27DEC3E71A}" type="pres">
      <dgm:prSet presAssocID="{257F5B7E-F00F-49B4-9767-63B7421413FF}" presName="parTxOnly" presStyleLbl="node1" presStyleIdx="2" presStyleCnt="4">
        <dgm:presLayoutVars>
          <dgm:chMax val="0"/>
          <dgm:chPref val="0"/>
          <dgm:bulletEnabled val="1"/>
        </dgm:presLayoutVars>
      </dgm:prSet>
      <dgm:spPr/>
    </dgm:pt>
    <dgm:pt modelId="{DE5F7650-39F2-409A-ADE8-242A61F2F9F8}" type="pres">
      <dgm:prSet presAssocID="{CF796AF7-F45F-4A7C-ABC2-8FEC1E5181D9}" presName="parTxOnlySpace" presStyleCnt="0"/>
      <dgm:spPr/>
    </dgm:pt>
    <dgm:pt modelId="{022C33E0-B8EE-4DEF-B796-946421DD986A}" type="pres">
      <dgm:prSet presAssocID="{F57B6A2D-062A-4495-834B-37989C671A09}" presName="parTxOnly" presStyleLbl="node1" presStyleIdx="3" presStyleCnt="4">
        <dgm:presLayoutVars>
          <dgm:chMax val="0"/>
          <dgm:chPref val="0"/>
          <dgm:bulletEnabled val="1"/>
        </dgm:presLayoutVars>
      </dgm:prSet>
      <dgm:spPr/>
    </dgm:pt>
  </dgm:ptLst>
  <dgm:cxnLst>
    <dgm:cxn modelId="{34B1EA09-13AC-4EFC-86B1-BAA50C5684C5}" srcId="{32F0AF23-09E1-450C-A767-BBB7DF73CE09}" destId="{F57B6A2D-062A-4495-834B-37989C671A09}" srcOrd="3" destOrd="0" parTransId="{F966323C-9E8E-4B05-8BB7-460FF45E5E04}" sibTransId="{19D16316-496D-4936-87F7-DAB1E0E31213}"/>
    <dgm:cxn modelId="{86ADE20F-C9CC-4E77-96FC-628E5CB03C8D}" type="presOf" srcId="{FEF1EEFB-7729-4D27-B091-6CE5BB7FBDB9}" destId="{77CF690A-4647-456C-87F1-EB6527F08FD1}" srcOrd="0" destOrd="0" presId="urn:microsoft.com/office/officeart/2005/8/layout/chevron1"/>
    <dgm:cxn modelId="{E8D48422-2EC6-466D-B4FF-B9D16F624159}" type="presOf" srcId="{32F0AF23-09E1-450C-A767-BBB7DF73CE09}" destId="{0E27CC2E-5877-4541-A24C-B2BE88B4E793}" srcOrd="0" destOrd="0" presId="urn:microsoft.com/office/officeart/2005/8/layout/chevron1"/>
    <dgm:cxn modelId="{34F06B4E-3A91-4A17-9D19-3E9A0FA441D0}" type="presOf" srcId="{257F5B7E-F00F-49B4-9767-63B7421413FF}" destId="{0650A486-9A50-4CCC-8EF6-0A27DEC3E71A}" srcOrd="0" destOrd="0" presId="urn:microsoft.com/office/officeart/2005/8/layout/chevron1"/>
    <dgm:cxn modelId="{4DDDD651-C64F-4A00-928D-20CAA0FB9D72}" srcId="{32F0AF23-09E1-450C-A767-BBB7DF73CE09}" destId="{257F5B7E-F00F-49B4-9767-63B7421413FF}" srcOrd="2" destOrd="0" parTransId="{7ADC98D7-8A98-4A3D-B4DA-395F0647CEAF}" sibTransId="{CF796AF7-F45F-4A7C-ABC2-8FEC1E5181D9}"/>
    <dgm:cxn modelId="{54224D67-3792-42B9-BCC8-EB4DEAB5DE79}" type="presOf" srcId="{F57B6A2D-062A-4495-834B-37989C671A09}" destId="{022C33E0-B8EE-4DEF-B796-946421DD986A}" srcOrd="0" destOrd="0" presId="urn:microsoft.com/office/officeart/2005/8/layout/chevron1"/>
    <dgm:cxn modelId="{CB55FAD7-DC47-4A4E-B9C0-FA0B7CA4D1BC}" srcId="{32F0AF23-09E1-450C-A767-BBB7DF73CE09}" destId="{7FC04F3C-CD49-415D-98E6-CDBD5BDEB26F}" srcOrd="1" destOrd="0" parTransId="{4D37B663-95C6-440A-B3E7-F77AF298EE7A}" sibTransId="{F7FABDFD-99E4-4FF6-A7E6-0F93B33D6ADF}"/>
    <dgm:cxn modelId="{368EBEE5-916F-4C92-998C-25200F4646FB}" type="presOf" srcId="{7FC04F3C-CD49-415D-98E6-CDBD5BDEB26F}" destId="{3E734B07-F8C6-42CF-9279-E941F50D4644}" srcOrd="0" destOrd="0" presId="urn:microsoft.com/office/officeart/2005/8/layout/chevron1"/>
    <dgm:cxn modelId="{5610D0F6-8DE4-423A-8DC1-4D9F90218B39}" srcId="{32F0AF23-09E1-450C-A767-BBB7DF73CE09}" destId="{FEF1EEFB-7729-4D27-B091-6CE5BB7FBDB9}" srcOrd="0" destOrd="0" parTransId="{B5B6D8E7-3770-4AD6-8306-C45B76674655}" sibTransId="{3BDE25FD-90EE-46D5-BAFF-2135CC7657CB}"/>
    <dgm:cxn modelId="{CD86E14A-D625-40F9-A141-0A229CAA56B3}" type="presParOf" srcId="{0E27CC2E-5877-4541-A24C-B2BE88B4E793}" destId="{77CF690A-4647-456C-87F1-EB6527F08FD1}" srcOrd="0" destOrd="0" presId="urn:microsoft.com/office/officeart/2005/8/layout/chevron1"/>
    <dgm:cxn modelId="{1638552D-FAE5-4FEA-863B-CA77708D1031}" type="presParOf" srcId="{0E27CC2E-5877-4541-A24C-B2BE88B4E793}" destId="{A90BBFFE-9597-42EE-8C09-BED1F6E70B4E}" srcOrd="1" destOrd="0" presId="urn:microsoft.com/office/officeart/2005/8/layout/chevron1"/>
    <dgm:cxn modelId="{B8A77A2B-BA26-4748-832F-301BAEFDD642}" type="presParOf" srcId="{0E27CC2E-5877-4541-A24C-B2BE88B4E793}" destId="{3E734B07-F8C6-42CF-9279-E941F50D4644}" srcOrd="2" destOrd="0" presId="urn:microsoft.com/office/officeart/2005/8/layout/chevron1"/>
    <dgm:cxn modelId="{F6D7C797-7793-4DB3-98D5-242F0F0628DA}" type="presParOf" srcId="{0E27CC2E-5877-4541-A24C-B2BE88B4E793}" destId="{9AEAA44F-F41C-4345-BA9D-84F643CD89DD}" srcOrd="3" destOrd="0" presId="urn:microsoft.com/office/officeart/2005/8/layout/chevron1"/>
    <dgm:cxn modelId="{BA3D3CDF-D871-4483-A1A9-33B45913D90D}" type="presParOf" srcId="{0E27CC2E-5877-4541-A24C-B2BE88B4E793}" destId="{0650A486-9A50-4CCC-8EF6-0A27DEC3E71A}" srcOrd="4" destOrd="0" presId="urn:microsoft.com/office/officeart/2005/8/layout/chevron1"/>
    <dgm:cxn modelId="{BAC69B3A-358D-4D0E-9FE8-27B8C6126D55}" type="presParOf" srcId="{0E27CC2E-5877-4541-A24C-B2BE88B4E793}" destId="{DE5F7650-39F2-409A-ADE8-242A61F2F9F8}" srcOrd="5" destOrd="0" presId="urn:microsoft.com/office/officeart/2005/8/layout/chevron1"/>
    <dgm:cxn modelId="{5F51BCDC-850E-4597-8278-878B23D535B2}" type="presParOf" srcId="{0E27CC2E-5877-4541-A24C-B2BE88B4E793}" destId="{022C33E0-B8EE-4DEF-B796-946421DD986A}"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2F0AF23-09E1-450C-A767-BBB7DF73CE09}" type="doc">
      <dgm:prSet loTypeId="urn:microsoft.com/office/officeart/2005/8/layout/chevron1" loCatId="process" qsTypeId="urn:microsoft.com/office/officeart/2005/8/quickstyle/simple4" qsCatId="simple" csTypeId="urn:microsoft.com/office/officeart/2005/8/colors/colorful1" csCatId="colorful" phldr="1"/>
      <dgm:spPr/>
    </dgm:pt>
    <dgm:pt modelId="{FEF1EEFB-7729-4D27-B091-6CE5BB7FBDB9}">
      <dgm:prSet phldrT="[Text]" custT="1"/>
      <dgm:spPr/>
      <dgm:t>
        <a:bodyPr/>
        <a:lstStyle/>
        <a:p>
          <a:r>
            <a:rPr lang="en-US" sz="1200" b="1" dirty="0"/>
            <a:t>Test Initiation</a:t>
          </a:r>
        </a:p>
      </dgm:t>
    </dgm:pt>
    <dgm:pt modelId="{B5B6D8E7-3770-4AD6-8306-C45B76674655}" type="parTrans" cxnId="{5610D0F6-8DE4-423A-8DC1-4D9F90218B39}">
      <dgm:prSet/>
      <dgm:spPr/>
      <dgm:t>
        <a:bodyPr/>
        <a:lstStyle/>
        <a:p>
          <a:endParaRPr lang="en-US" sz="1200" b="1"/>
        </a:p>
      </dgm:t>
    </dgm:pt>
    <dgm:pt modelId="{3BDE25FD-90EE-46D5-BAFF-2135CC7657CB}" type="sibTrans" cxnId="{5610D0F6-8DE4-423A-8DC1-4D9F90218B39}">
      <dgm:prSet/>
      <dgm:spPr/>
      <dgm:t>
        <a:bodyPr/>
        <a:lstStyle/>
        <a:p>
          <a:endParaRPr lang="en-US" sz="1200" b="1"/>
        </a:p>
      </dgm:t>
    </dgm:pt>
    <dgm:pt modelId="{0DBC1DBE-508C-479B-80BA-EE70F2529762}">
      <dgm:prSet phldrT="[Text]" custT="1"/>
      <dgm:spPr/>
      <dgm:t>
        <a:bodyPr/>
        <a:lstStyle/>
        <a:p>
          <a:r>
            <a:rPr lang="en-US" sz="1200" b="1" dirty="0"/>
            <a:t>Functional &amp; Regression Testing</a:t>
          </a:r>
        </a:p>
      </dgm:t>
    </dgm:pt>
    <dgm:pt modelId="{C60C6F2F-D202-45D6-ADA3-461E89F94B45}" type="parTrans" cxnId="{9E77CA13-23CE-4DBC-A4E7-72DFF28AE4A0}">
      <dgm:prSet/>
      <dgm:spPr/>
      <dgm:t>
        <a:bodyPr/>
        <a:lstStyle/>
        <a:p>
          <a:endParaRPr lang="en-US" sz="1200" b="1"/>
        </a:p>
      </dgm:t>
    </dgm:pt>
    <dgm:pt modelId="{F5B85B23-E570-4416-8A65-4F25C67719EF}" type="sibTrans" cxnId="{9E77CA13-23CE-4DBC-A4E7-72DFF28AE4A0}">
      <dgm:prSet/>
      <dgm:spPr/>
      <dgm:t>
        <a:bodyPr/>
        <a:lstStyle/>
        <a:p>
          <a:endParaRPr lang="en-US" sz="1200" b="1"/>
        </a:p>
      </dgm:t>
    </dgm:pt>
    <dgm:pt modelId="{257F5B7E-F00F-49B4-9767-63B7421413FF}">
      <dgm:prSet phldrT="[Text]" custT="1"/>
      <dgm:spPr/>
      <dgm:t>
        <a:bodyPr/>
        <a:lstStyle/>
        <a:p>
          <a:r>
            <a:rPr lang="en-US" sz="1200" b="1" dirty="0"/>
            <a:t>Release Approval</a:t>
          </a:r>
        </a:p>
      </dgm:t>
    </dgm:pt>
    <dgm:pt modelId="{7ADC98D7-8A98-4A3D-B4DA-395F0647CEAF}" type="parTrans" cxnId="{4DDDD651-C64F-4A00-928D-20CAA0FB9D72}">
      <dgm:prSet/>
      <dgm:spPr/>
      <dgm:t>
        <a:bodyPr/>
        <a:lstStyle/>
        <a:p>
          <a:endParaRPr lang="en-US" sz="1200" b="1"/>
        </a:p>
      </dgm:t>
    </dgm:pt>
    <dgm:pt modelId="{CF796AF7-F45F-4A7C-ABC2-8FEC1E5181D9}" type="sibTrans" cxnId="{4DDDD651-C64F-4A00-928D-20CAA0FB9D72}">
      <dgm:prSet/>
      <dgm:spPr/>
      <dgm:t>
        <a:bodyPr/>
        <a:lstStyle/>
        <a:p>
          <a:endParaRPr lang="en-US" sz="1200" b="1"/>
        </a:p>
      </dgm:t>
    </dgm:pt>
    <dgm:pt modelId="{7FC04F3C-CD49-415D-98E6-CDBD5BDEB26F}">
      <dgm:prSet phldrT="[Text]" custT="1"/>
      <dgm:spPr/>
      <dgm:t>
        <a:bodyPr/>
        <a:lstStyle/>
        <a:p>
          <a:r>
            <a:rPr lang="en-US" sz="1200" b="1" dirty="0"/>
            <a:t>NFR Testing</a:t>
          </a:r>
        </a:p>
      </dgm:t>
    </dgm:pt>
    <dgm:pt modelId="{F7FABDFD-99E4-4FF6-A7E6-0F93B33D6ADF}" type="sibTrans" cxnId="{CB55FAD7-DC47-4A4E-B9C0-FA0B7CA4D1BC}">
      <dgm:prSet/>
      <dgm:spPr/>
      <dgm:t>
        <a:bodyPr/>
        <a:lstStyle/>
        <a:p>
          <a:endParaRPr lang="en-US" sz="1200" b="1"/>
        </a:p>
      </dgm:t>
    </dgm:pt>
    <dgm:pt modelId="{4D37B663-95C6-440A-B3E7-F77AF298EE7A}" type="parTrans" cxnId="{CB55FAD7-DC47-4A4E-B9C0-FA0B7CA4D1BC}">
      <dgm:prSet/>
      <dgm:spPr/>
      <dgm:t>
        <a:bodyPr/>
        <a:lstStyle/>
        <a:p>
          <a:endParaRPr lang="en-US" sz="1200" b="1"/>
        </a:p>
      </dgm:t>
    </dgm:pt>
    <dgm:pt modelId="{F57B6A2D-062A-4495-834B-37989C671A09}">
      <dgm:prSet phldrT="[Text]" custT="1"/>
      <dgm:spPr/>
      <dgm:t>
        <a:bodyPr/>
        <a:lstStyle/>
        <a:p>
          <a:r>
            <a:rPr lang="en-US" sz="1200" b="1" dirty="0"/>
            <a:t>Test Closure</a:t>
          </a:r>
        </a:p>
      </dgm:t>
    </dgm:pt>
    <dgm:pt modelId="{F966323C-9E8E-4B05-8BB7-460FF45E5E04}" type="parTrans" cxnId="{34B1EA09-13AC-4EFC-86B1-BAA50C5684C5}">
      <dgm:prSet/>
      <dgm:spPr/>
      <dgm:t>
        <a:bodyPr/>
        <a:lstStyle/>
        <a:p>
          <a:endParaRPr lang="en-US" sz="1200"/>
        </a:p>
      </dgm:t>
    </dgm:pt>
    <dgm:pt modelId="{19D16316-496D-4936-87F7-DAB1E0E31213}" type="sibTrans" cxnId="{34B1EA09-13AC-4EFC-86B1-BAA50C5684C5}">
      <dgm:prSet/>
      <dgm:spPr/>
      <dgm:t>
        <a:bodyPr/>
        <a:lstStyle/>
        <a:p>
          <a:endParaRPr lang="en-US" sz="1200"/>
        </a:p>
      </dgm:t>
    </dgm:pt>
    <dgm:pt modelId="{0E27CC2E-5877-4541-A24C-B2BE88B4E793}" type="pres">
      <dgm:prSet presAssocID="{32F0AF23-09E1-450C-A767-BBB7DF73CE09}" presName="Name0" presStyleCnt="0">
        <dgm:presLayoutVars>
          <dgm:dir/>
          <dgm:animLvl val="lvl"/>
          <dgm:resizeHandles val="exact"/>
        </dgm:presLayoutVars>
      </dgm:prSet>
      <dgm:spPr/>
    </dgm:pt>
    <dgm:pt modelId="{77CF690A-4647-456C-87F1-EB6527F08FD1}" type="pres">
      <dgm:prSet presAssocID="{FEF1EEFB-7729-4D27-B091-6CE5BB7FBDB9}" presName="parTxOnly" presStyleLbl="node1" presStyleIdx="0" presStyleCnt="5" custLinFactX="-45723" custLinFactNeighborX="-100000" custLinFactNeighborY="-4008">
        <dgm:presLayoutVars>
          <dgm:chMax val="0"/>
          <dgm:chPref val="0"/>
          <dgm:bulletEnabled val="1"/>
        </dgm:presLayoutVars>
      </dgm:prSet>
      <dgm:spPr/>
    </dgm:pt>
    <dgm:pt modelId="{A90BBFFE-9597-42EE-8C09-BED1F6E70B4E}" type="pres">
      <dgm:prSet presAssocID="{3BDE25FD-90EE-46D5-BAFF-2135CC7657CB}" presName="parTxOnlySpace" presStyleCnt="0"/>
      <dgm:spPr/>
    </dgm:pt>
    <dgm:pt modelId="{E88361C6-5872-49D9-83E7-F9370EA6B145}" type="pres">
      <dgm:prSet presAssocID="{0DBC1DBE-508C-479B-80BA-EE70F2529762}" presName="parTxOnly" presStyleLbl="node1" presStyleIdx="1" presStyleCnt="5">
        <dgm:presLayoutVars>
          <dgm:chMax val="0"/>
          <dgm:chPref val="0"/>
          <dgm:bulletEnabled val="1"/>
        </dgm:presLayoutVars>
      </dgm:prSet>
      <dgm:spPr/>
    </dgm:pt>
    <dgm:pt modelId="{B7697643-78B0-4450-A511-003F8A23A48C}" type="pres">
      <dgm:prSet presAssocID="{F5B85B23-E570-4416-8A65-4F25C67719EF}" presName="parTxOnlySpace" presStyleCnt="0"/>
      <dgm:spPr/>
    </dgm:pt>
    <dgm:pt modelId="{3E734B07-F8C6-42CF-9279-E941F50D4644}" type="pres">
      <dgm:prSet presAssocID="{7FC04F3C-CD49-415D-98E6-CDBD5BDEB26F}" presName="parTxOnly" presStyleLbl="node1" presStyleIdx="2" presStyleCnt="5">
        <dgm:presLayoutVars>
          <dgm:chMax val="0"/>
          <dgm:chPref val="0"/>
          <dgm:bulletEnabled val="1"/>
        </dgm:presLayoutVars>
      </dgm:prSet>
      <dgm:spPr/>
    </dgm:pt>
    <dgm:pt modelId="{9AEAA44F-F41C-4345-BA9D-84F643CD89DD}" type="pres">
      <dgm:prSet presAssocID="{F7FABDFD-99E4-4FF6-A7E6-0F93B33D6ADF}" presName="parTxOnlySpace" presStyleCnt="0"/>
      <dgm:spPr/>
    </dgm:pt>
    <dgm:pt modelId="{0650A486-9A50-4CCC-8EF6-0A27DEC3E71A}" type="pres">
      <dgm:prSet presAssocID="{257F5B7E-F00F-49B4-9767-63B7421413FF}" presName="parTxOnly" presStyleLbl="node1" presStyleIdx="3" presStyleCnt="5">
        <dgm:presLayoutVars>
          <dgm:chMax val="0"/>
          <dgm:chPref val="0"/>
          <dgm:bulletEnabled val="1"/>
        </dgm:presLayoutVars>
      </dgm:prSet>
      <dgm:spPr/>
    </dgm:pt>
    <dgm:pt modelId="{DE5F7650-39F2-409A-ADE8-242A61F2F9F8}" type="pres">
      <dgm:prSet presAssocID="{CF796AF7-F45F-4A7C-ABC2-8FEC1E5181D9}" presName="parTxOnlySpace" presStyleCnt="0"/>
      <dgm:spPr/>
    </dgm:pt>
    <dgm:pt modelId="{022C33E0-B8EE-4DEF-B796-946421DD986A}" type="pres">
      <dgm:prSet presAssocID="{F57B6A2D-062A-4495-834B-37989C671A09}" presName="parTxOnly" presStyleLbl="node1" presStyleIdx="4" presStyleCnt="5">
        <dgm:presLayoutVars>
          <dgm:chMax val="0"/>
          <dgm:chPref val="0"/>
          <dgm:bulletEnabled val="1"/>
        </dgm:presLayoutVars>
      </dgm:prSet>
      <dgm:spPr/>
    </dgm:pt>
  </dgm:ptLst>
  <dgm:cxnLst>
    <dgm:cxn modelId="{34B1EA09-13AC-4EFC-86B1-BAA50C5684C5}" srcId="{32F0AF23-09E1-450C-A767-BBB7DF73CE09}" destId="{F57B6A2D-062A-4495-834B-37989C671A09}" srcOrd="4" destOrd="0" parTransId="{F966323C-9E8E-4B05-8BB7-460FF45E5E04}" sibTransId="{19D16316-496D-4936-87F7-DAB1E0E31213}"/>
    <dgm:cxn modelId="{9E77CA13-23CE-4DBC-A4E7-72DFF28AE4A0}" srcId="{32F0AF23-09E1-450C-A767-BBB7DF73CE09}" destId="{0DBC1DBE-508C-479B-80BA-EE70F2529762}" srcOrd="1" destOrd="0" parTransId="{C60C6F2F-D202-45D6-ADA3-461E89F94B45}" sibTransId="{F5B85B23-E570-4416-8A65-4F25C67719EF}"/>
    <dgm:cxn modelId="{999EBE26-1C8C-4B38-87AB-1614D3CDDF86}" type="presOf" srcId="{F57B6A2D-062A-4495-834B-37989C671A09}" destId="{022C33E0-B8EE-4DEF-B796-946421DD986A}" srcOrd="0" destOrd="0" presId="urn:microsoft.com/office/officeart/2005/8/layout/chevron1"/>
    <dgm:cxn modelId="{539F6039-6BB7-41AC-A454-86ECE71873BF}" type="presOf" srcId="{0DBC1DBE-508C-479B-80BA-EE70F2529762}" destId="{E88361C6-5872-49D9-83E7-F9370EA6B145}" srcOrd="0" destOrd="0" presId="urn:microsoft.com/office/officeart/2005/8/layout/chevron1"/>
    <dgm:cxn modelId="{DF256B49-DD88-4063-B36C-95DA919BC461}" type="presOf" srcId="{7FC04F3C-CD49-415D-98E6-CDBD5BDEB26F}" destId="{3E734B07-F8C6-42CF-9279-E941F50D4644}" srcOrd="0" destOrd="0" presId="urn:microsoft.com/office/officeart/2005/8/layout/chevron1"/>
    <dgm:cxn modelId="{6951B14B-CB42-408D-B684-E8AC7FE59749}" type="presOf" srcId="{FEF1EEFB-7729-4D27-B091-6CE5BB7FBDB9}" destId="{77CF690A-4647-456C-87F1-EB6527F08FD1}" srcOrd="0" destOrd="0" presId="urn:microsoft.com/office/officeart/2005/8/layout/chevron1"/>
    <dgm:cxn modelId="{4DDDD651-C64F-4A00-928D-20CAA0FB9D72}" srcId="{32F0AF23-09E1-450C-A767-BBB7DF73CE09}" destId="{257F5B7E-F00F-49B4-9767-63B7421413FF}" srcOrd="3" destOrd="0" parTransId="{7ADC98D7-8A98-4A3D-B4DA-395F0647CEAF}" sibTransId="{CF796AF7-F45F-4A7C-ABC2-8FEC1E5181D9}"/>
    <dgm:cxn modelId="{2B1E348A-9699-4DDD-9679-82DEB1AD99E0}" type="presOf" srcId="{257F5B7E-F00F-49B4-9767-63B7421413FF}" destId="{0650A486-9A50-4CCC-8EF6-0A27DEC3E71A}" srcOrd="0" destOrd="0" presId="urn:microsoft.com/office/officeart/2005/8/layout/chevron1"/>
    <dgm:cxn modelId="{9159808D-1563-4C78-96AD-0BB30434A646}" type="presOf" srcId="{32F0AF23-09E1-450C-A767-BBB7DF73CE09}" destId="{0E27CC2E-5877-4541-A24C-B2BE88B4E793}" srcOrd="0" destOrd="0" presId="urn:microsoft.com/office/officeart/2005/8/layout/chevron1"/>
    <dgm:cxn modelId="{CB55FAD7-DC47-4A4E-B9C0-FA0B7CA4D1BC}" srcId="{32F0AF23-09E1-450C-A767-BBB7DF73CE09}" destId="{7FC04F3C-CD49-415D-98E6-CDBD5BDEB26F}" srcOrd="2" destOrd="0" parTransId="{4D37B663-95C6-440A-B3E7-F77AF298EE7A}" sibTransId="{F7FABDFD-99E4-4FF6-A7E6-0F93B33D6ADF}"/>
    <dgm:cxn modelId="{5610D0F6-8DE4-423A-8DC1-4D9F90218B39}" srcId="{32F0AF23-09E1-450C-A767-BBB7DF73CE09}" destId="{FEF1EEFB-7729-4D27-B091-6CE5BB7FBDB9}" srcOrd="0" destOrd="0" parTransId="{B5B6D8E7-3770-4AD6-8306-C45B76674655}" sibTransId="{3BDE25FD-90EE-46D5-BAFF-2135CC7657CB}"/>
    <dgm:cxn modelId="{A7096AF9-5FB8-45FA-92A4-038E8BAD1B5A}" type="presParOf" srcId="{0E27CC2E-5877-4541-A24C-B2BE88B4E793}" destId="{77CF690A-4647-456C-87F1-EB6527F08FD1}" srcOrd="0" destOrd="0" presId="urn:microsoft.com/office/officeart/2005/8/layout/chevron1"/>
    <dgm:cxn modelId="{F63FF25E-F8DC-4881-B66D-A2672F3FF9F4}" type="presParOf" srcId="{0E27CC2E-5877-4541-A24C-B2BE88B4E793}" destId="{A90BBFFE-9597-42EE-8C09-BED1F6E70B4E}" srcOrd="1" destOrd="0" presId="urn:microsoft.com/office/officeart/2005/8/layout/chevron1"/>
    <dgm:cxn modelId="{B7CF77BA-A4E2-4245-B332-2220F47F360F}" type="presParOf" srcId="{0E27CC2E-5877-4541-A24C-B2BE88B4E793}" destId="{E88361C6-5872-49D9-83E7-F9370EA6B145}" srcOrd="2" destOrd="0" presId="urn:microsoft.com/office/officeart/2005/8/layout/chevron1"/>
    <dgm:cxn modelId="{CC215A28-19D9-4E7E-BAAB-3C763477FB52}" type="presParOf" srcId="{0E27CC2E-5877-4541-A24C-B2BE88B4E793}" destId="{B7697643-78B0-4450-A511-003F8A23A48C}" srcOrd="3" destOrd="0" presId="urn:microsoft.com/office/officeart/2005/8/layout/chevron1"/>
    <dgm:cxn modelId="{A9EE25C2-ACD0-4CBC-A112-AF65981E63E0}" type="presParOf" srcId="{0E27CC2E-5877-4541-A24C-B2BE88B4E793}" destId="{3E734B07-F8C6-42CF-9279-E941F50D4644}" srcOrd="4" destOrd="0" presId="urn:microsoft.com/office/officeart/2005/8/layout/chevron1"/>
    <dgm:cxn modelId="{9C5E8025-B4B8-4460-99F4-6B7F1B0661AE}" type="presParOf" srcId="{0E27CC2E-5877-4541-A24C-B2BE88B4E793}" destId="{9AEAA44F-F41C-4345-BA9D-84F643CD89DD}" srcOrd="5" destOrd="0" presId="urn:microsoft.com/office/officeart/2005/8/layout/chevron1"/>
    <dgm:cxn modelId="{91E444EC-62CE-4C12-B8C8-3120C718A874}" type="presParOf" srcId="{0E27CC2E-5877-4541-A24C-B2BE88B4E793}" destId="{0650A486-9A50-4CCC-8EF6-0A27DEC3E71A}" srcOrd="6" destOrd="0" presId="urn:microsoft.com/office/officeart/2005/8/layout/chevron1"/>
    <dgm:cxn modelId="{8FCA9CB3-7A40-4020-8441-2050BE4768E3}" type="presParOf" srcId="{0E27CC2E-5877-4541-A24C-B2BE88B4E793}" destId="{DE5F7650-39F2-409A-ADE8-242A61F2F9F8}" srcOrd="7" destOrd="0" presId="urn:microsoft.com/office/officeart/2005/8/layout/chevron1"/>
    <dgm:cxn modelId="{30327F83-5447-47DD-B5C6-BD544B80282F}" type="presParOf" srcId="{0E27CC2E-5877-4541-A24C-B2BE88B4E793}" destId="{022C33E0-B8EE-4DEF-B796-946421DD986A}"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2F0AF23-09E1-450C-A767-BBB7DF73CE09}" type="doc">
      <dgm:prSet loTypeId="urn:microsoft.com/office/officeart/2005/8/layout/chevron1" loCatId="process" qsTypeId="urn:microsoft.com/office/officeart/2005/8/quickstyle/simple4" qsCatId="simple" csTypeId="urn:microsoft.com/office/officeart/2005/8/colors/colorful1" csCatId="colorful" phldr="1"/>
      <dgm:spPr/>
    </dgm:pt>
    <dgm:pt modelId="{FEF1EEFB-7729-4D27-B091-6CE5BB7FBDB9}">
      <dgm:prSet phldrT="[Text]" custT="1"/>
      <dgm:spPr/>
      <dgm:t>
        <a:bodyPr/>
        <a:lstStyle/>
        <a:p>
          <a:r>
            <a:rPr lang="en-US" sz="1200" b="1" dirty="0"/>
            <a:t>Planning</a:t>
          </a:r>
        </a:p>
      </dgm:t>
    </dgm:pt>
    <dgm:pt modelId="{B5B6D8E7-3770-4AD6-8306-C45B76674655}" type="parTrans" cxnId="{5610D0F6-8DE4-423A-8DC1-4D9F90218B39}">
      <dgm:prSet/>
      <dgm:spPr/>
      <dgm:t>
        <a:bodyPr/>
        <a:lstStyle/>
        <a:p>
          <a:endParaRPr lang="en-US" sz="1200" b="1"/>
        </a:p>
      </dgm:t>
    </dgm:pt>
    <dgm:pt modelId="{3BDE25FD-90EE-46D5-BAFF-2135CC7657CB}" type="sibTrans" cxnId="{5610D0F6-8DE4-423A-8DC1-4D9F90218B39}">
      <dgm:prSet/>
      <dgm:spPr/>
      <dgm:t>
        <a:bodyPr/>
        <a:lstStyle/>
        <a:p>
          <a:endParaRPr lang="en-US" sz="1200" b="1"/>
        </a:p>
      </dgm:t>
    </dgm:pt>
    <dgm:pt modelId="{0DBC1DBE-508C-479B-80BA-EE70F2529762}">
      <dgm:prSet phldrT="[Text]" custT="1"/>
      <dgm:spPr/>
      <dgm:t>
        <a:bodyPr/>
        <a:lstStyle/>
        <a:p>
          <a:r>
            <a:rPr lang="en-US" sz="1200" b="1" dirty="0"/>
            <a:t>Definition</a:t>
          </a:r>
        </a:p>
      </dgm:t>
    </dgm:pt>
    <dgm:pt modelId="{C60C6F2F-D202-45D6-ADA3-461E89F94B45}" type="parTrans" cxnId="{9E77CA13-23CE-4DBC-A4E7-72DFF28AE4A0}">
      <dgm:prSet/>
      <dgm:spPr/>
      <dgm:t>
        <a:bodyPr/>
        <a:lstStyle/>
        <a:p>
          <a:endParaRPr lang="en-US" sz="1200" b="1"/>
        </a:p>
      </dgm:t>
    </dgm:pt>
    <dgm:pt modelId="{F5B85B23-E570-4416-8A65-4F25C67719EF}" type="sibTrans" cxnId="{9E77CA13-23CE-4DBC-A4E7-72DFF28AE4A0}">
      <dgm:prSet/>
      <dgm:spPr/>
      <dgm:t>
        <a:bodyPr/>
        <a:lstStyle/>
        <a:p>
          <a:endParaRPr lang="en-US" sz="1200" b="1"/>
        </a:p>
      </dgm:t>
    </dgm:pt>
    <dgm:pt modelId="{257F5B7E-F00F-49B4-9767-63B7421413FF}">
      <dgm:prSet phldrT="[Text]" custT="1"/>
      <dgm:spPr/>
      <dgm:t>
        <a:bodyPr/>
        <a:lstStyle/>
        <a:p>
          <a:r>
            <a:rPr lang="en-US" sz="1200" b="1" dirty="0"/>
            <a:t>Rollout</a:t>
          </a:r>
        </a:p>
      </dgm:t>
    </dgm:pt>
    <dgm:pt modelId="{7ADC98D7-8A98-4A3D-B4DA-395F0647CEAF}" type="parTrans" cxnId="{4DDDD651-C64F-4A00-928D-20CAA0FB9D72}">
      <dgm:prSet/>
      <dgm:spPr/>
      <dgm:t>
        <a:bodyPr/>
        <a:lstStyle/>
        <a:p>
          <a:endParaRPr lang="en-US" sz="1200" b="1"/>
        </a:p>
      </dgm:t>
    </dgm:pt>
    <dgm:pt modelId="{CF796AF7-F45F-4A7C-ABC2-8FEC1E5181D9}" type="sibTrans" cxnId="{4DDDD651-C64F-4A00-928D-20CAA0FB9D72}">
      <dgm:prSet/>
      <dgm:spPr/>
      <dgm:t>
        <a:bodyPr/>
        <a:lstStyle/>
        <a:p>
          <a:endParaRPr lang="en-US" sz="1200" b="1"/>
        </a:p>
      </dgm:t>
    </dgm:pt>
    <dgm:pt modelId="{7FC04F3C-CD49-415D-98E6-CDBD5BDEB26F}">
      <dgm:prSet phldrT="[Text]" custT="1"/>
      <dgm:spPr/>
      <dgm:t>
        <a:bodyPr/>
        <a:lstStyle/>
        <a:p>
          <a:r>
            <a:rPr lang="en-US" sz="1200" b="1" dirty="0"/>
            <a:t>Workflow &amp; Approval</a:t>
          </a:r>
        </a:p>
      </dgm:t>
    </dgm:pt>
    <dgm:pt modelId="{F7FABDFD-99E4-4FF6-A7E6-0F93B33D6ADF}" type="sibTrans" cxnId="{CB55FAD7-DC47-4A4E-B9C0-FA0B7CA4D1BC}">
      <dgm:prSet/>
      <dgm:spPr/>
      <dgm:t>
        <a:bodyPr/>
        <a:lstStyle/>
        <a:p>
          <a:endParaRPr lang="en-US" sz="1200" b="1"/>
        </a:p>
      </dgm:t>
    </dgm:pt>
    <dgm:pt modelId="{4D37B663-95C6-440A-B3E7-F77AF298EE7A}" type="parTrans" cxnId="{CB55FAD7-DC47-4A4E-B9C0-FA0B7CA4D1BC}">
      <dgm:prSet/>
      <dgm:spPr/>
      <dgm:t>
        <a:bodyPr/>
        <a:lstStyle/>
        <a:p>
          <a:endParaRPr lang="en-US" sz="1200" b="1"/>
        </a:p>
      </dgm:t>
    </dgm:pt>
    <dgm:pt modelId="{F57B6A2D-062A-4495-834B-37989C671A09}">
      <dgm:prSet phldrT="[Text]" custT="1"/>
      <dgm:spPr/>
      <dgm:t>
        <a:bodyPr/>
        <a:lstStyle/>
        <a:p>
          <a:r>
            <a:rPr lang="en-US" sz="1200" b="1" dirty="0"/>
            <a:t>Closure</a:t>
          </a:r>
        </a:p>
      </dgm:t>
    </dgm:pt>
    <dgm:pt modelId="{F966323C-9E8E-4B05-8BB7-460FF45E5E04}" type="parTrans" cxnId="{34B1EA09-13AC-4EFC-86B1-BAA50C5684C5}">
      <dgm:prSet/>
      <dgm:spPr/>
      <dgm:t>
        <a:bodyPr/>
        <a:lstStyle/>
        <a:p>
          <a:endParaRPr lang="en-US" sz="1200"/>
        </a:p>
      </dgm:t>
    </dgm:pt>
    <dgm:pt modelId="{19D16316-496D-4936-87F7-DAB1E0E31213}" type="sibTrans" cxnId="{34B1EA09-13AC-4EFC-86B1-BAA50C5684C5}">
      <dgm:prSet/>
      <dgm:spPr/>
      <dgm:t>
        <a:bodyPr/>
        <a:lstStyle/>
        <a:p>
          <a:endParaRPr lang="en-US" sz="1200"/>
        </a:p>
      </dgm:t>
    </dgm:pt>
    <dgm:pt modelId="{0E27CC2E-5877-4541-A24C-B2BE88B4E793}" type="pres">
      <dgm:prSet presAssocID="{32F0AF23-09E1-450C-A767-BBB7DF73CE09}" presName="Name0" presStyleCnt="0">
        <dgm:presLayoutVars>
          <dgm:dir/>
          <dgm:animLvl val="lvl"/>
          <dgm:resizeHandles val="exact"/>
        </dgm:presLayoutVars>
      </dgm:prSet>
      <dgm:spPr/>
    </dgm:pt>
    <dgm:pt modelId="{77CF690A-4647-456C-87F1-EB6527F08FD1}" type="pres">
      <dgm:prSet presAssocID="{FEF1EEFB-7729-4D27-B091-6CE5BB7FBDB9}" presName="parTxOnly" presStyleLbl="node1" presStyleIdx="0" presStyleCnt="5" custLinFactX="-45723" custLinFactNeighborX="-100000" custLinFactNeighborY="-4008">
        <dgm:presLayoutVars>
          <dgm:chMax val="0"/>
          <dgm:chPref val="0"/>
          <dgm:bulletEnabled val="1"/>
        </dgm:presLayoutVars>
      </dgm:prSet>
      <dgm:spPr/>
    </dgm:pt>
    <dgm:pt modelId="{A90BBFFE-9597-42EE-8C09-BED1F6E70B4E}" type="pres">
      <dgm:prSet presAssocID="{3BDE25FD-90EE-46D5-BAFF-2135CC7657CB}" presName="parTxOnlySpace" presStyleCnt="0"/>
      <dgm:spPr/>
    </dgm:pt>
    <dgm:pt modelId="{E88361C6-5872-49D9-83E7-F9370EA6B145}" type="pres">
      <dgm:prSet presAssocID="{0DBC1DBE-508C-479B-80BA-EE70F2529762}" presName="parTxOnly" presStyleLbl="node1" presStyleIdx="1" presStyleCnt="5">
        <dgm:presLayoutVars>
          <dgm:chMax val="0"/>
          <dgm:chPref val="0"/>
          <dgm:bulletEnabled val="1"/>
        </dgm:presLayoutVars>
      </dgm:prSet>
      <dgm:spPr/>
    </dgm:pt>
    <dgm:pt modelId="{B7697643-78B0-4450-A511-003F8A23A48C}" type="pres">
      <dgm:prSet presAssocID="{F5B85B23-E570-4416-8A65-4F25C67719EF}" presName="parTxOnlySpace" presStyleCnt="0"/>
      <dgm:spPr/>
    </dgm:pt>
    <dgm:pt modelId="{3E734B07-F8C6-42CF-9279-E941F50D4644}" type="pres">
      <dgm:prSet presAssocID="{7FC04F3C-CD49-415D-98E6-CDBD5BDEB26F}" presName="parTxOnly" presStyleLbl="node1" presStyleIdx="2" presStyleCnt="5">
        <dgm:presLayoutVars>
          <dgm:chMax val="0"/>
          <dgm:chPref val="0"/>
          <dgm:bulletEnabled val="1"/>
        </dgm:presLayoutVars>
      </dgm:prSet>
      <dgm:spPr/>
    </dgm:pt>
    <dgm:pt modelId="{9AEAA44F-F41C-4345-BA9D-84F643CD89DD}" type="pres">
      <dgm:prSet presAssocID="{F7FABDFD-99E4-4FF6-A7E6-0F93B33D6ADF}" presName="parTxOnlySpace" presStyleCnt="0"/>
      <dgm:spPr/>
    </dgm:pt>
    <dgm:pt modelId="{0650A486-9A50-4CCC-8EF6-0A27DEC3E71A}" type="pres">
      <dgm:prSet presAssocID="{257F5B7E-F00F-49B4-9767-63B7421413FF}" presName="parTxOnly" presStyleLbl="node1" presStyleIdx="3" presStyleCnt="5">
        <dgm:presLayoutVars>
          <dgm:chMax val="0"/>
          <dgm:chPref val="0"/>
          <dgm:bulletEnabled val="1"/>
        </dgm:presLayoutVars>
      </dgm:prSet>
      <dgm:spPr/>
    </dgm:pt>
    <dgm:pt modelId="{DE5F7650-39F2-409A-ADE8-242A61F2F9F8}" type="pres">
      <dgm:prSet presAssocID="{CF796AF7-F45F-4A7C-ABC2-8FEC1E5181D9}" presName="parTxOnlySpace" presStyleCnt="0"/>
      <dgm:spPr/>
    </dgm:pt>
    <dgm:pt modelId="{022C33E0-B8EE-4DEF-B796-946421DD986A}" type="pres">
      <dgm:prSet presAssocID="{F57B6A2D-062A-4495-834B-37989C671A09}" presName="parTxOnly" presStyleLbl="node1" presStyleIdx="4" presStyleCnt="5">
        <dgm:presLayoutVars>
          <dgm:chMax val="0"/>
          <dgm:chPref val="0"/>
          <dgm:bulletEnabled val="1"/>
        </dgm:presLayoutVars>
      </dgm:prSet>
      <dgm:spPr/>
    </dgm:pt>
  </dgm:ptLst>
  <dgm:cxnLst>
    <dgm:cxn modelId="{34B1EA09-13AC-4EFC-86B1-BAA50C5684C5}" srcId="{32F0AF23-09E1-450C-A767-BBB7DF73CE09}" destId="{F57B6A2D-062A-4495-834B-37989C671A09}" srcOrd="4" destOrd="0" parTransId="{F966323C-9E8E-4B05-8BB7-460FF45E5E04}" sibTransId="{19D16316-496D-4936-87F7-DAB1E0E31213}"/>
    <dgm:cxn modelId="{9E77CA13-23CE-4DBC-A4E7-72DFF28AE4A0}" srcId="{32F0AF23-09E1-450C-A767-BBB7DF73CE09}" destId="{0DBC1DBE-508C-479B-80BA-EE70F2529762}" srcOrd="1" destOrd="0" parTransId="{C60C6F2F-D202-45D6-ADA3-461E89F94B45}" sibTransId="{F5B85B23-E570-4416-8A65-4F25C67719EF}"/>
    <dgm:cxn modelId="{44A24225-3B37-4DCB-AC1B-EEEF1CC86D00}" type="presOf" srcId="{7FC04F3C-CD49-415D-98E6-CDBD5BDEB26F}" destId="{3E734B07-F8C6-42CF-9279-E941F50D4644}" srcOrd="0" destOrd="0" presId="urn:microsoft.com/office/officeart/2005/8/layout/chevron1"/>
    <dgm:cxn modelId="{E719AD4D-6800-469B-9489-B0AE4C1F389F}" type="presOf" srcId="{FEF1EEFB-7729-4D27-B091-6CE5BB7FBDB9}" destId="{77CF690A-4647-456C-87F1-EB6527F08FD1}" srcOrd="0" destOrd="0" presId="urn:microsoft.com/office/officeart/2005/8/layout/chevron1"/>
    <dgm:cxn modelId="{4DDDD651-C64F-4A00-928D-20CAA0FB9D72}" srcId="{32F0AF23-09E1-450C-A767-BBB7DF73CE09}" destId="{257F5B7E-F00F-49B4-9767-63B7421413FF}" srcOrd="3" destOrd="0" parTransId="{7ADC98D7-8A98-4A3D-B4DA-395F0647CEAF}" sibTransId="{CF796AF7-F45F-4A7C-ABC2-8FEC1E5181D9}"/>
    <dgm:cxn modelId="{295CAB60-E75F-469E-8A0E-3981840765F4}" type="presOf" srcId="{257F5B7E-F00F-49B4-9767-63B7421413FF}" destId="{0650A486-9A50-4CCC-8EF6-0A27DEC3E71A}" srcOrd="0" destOrd="0" presId="urn:microsoft.com/office/officeart/2005/8/layout/chevron1"/>
    <dgm:cxn modelId="{F27BED6B-E203-4D64-8B56-D4DE7B1A5861}" type="presOf" srcId="{0DBC1DBE-508C-479B-80BA-EE70F2529762}" destId="{E88361C6-5872-49D9-83E7-F9370EA6B145}" srcOrd="0" destOrd="0" presId="urn:microsoft.com/office/officeart/2005/8/layout/chevron1"/>
    <dgm:cxn modelId="{136BF7A0-8EBE-4427-B575-DDB253767B4E}" type="presOf" srcId="{32F0AF23-09E1-450C-A767-BBB7DF73CE09}" destId="{0E27CC2E-5877-4541-A24C-B2BE88B4E793}" srcOrd="0" destOrd="0" presId="urn:microsoft.com/office/officeart/2005/8/layout/chevron1"/>
    <dgm:cxn modelId="{CB55FAD7-DC47-4A4E-B9C0-FA0B7CA4D1BC}" srcId="{32F0AF23-09E1-450C-A767-BBB7DF73CE09}" destId="{7FC04F3C-CD49-415D-98E6-CDBD5BDEB26F}" srcOrd="2" destOrd="0" parTransId="{4D37B663-95C6-440A-B3E7-F77AF298EE7A}" sibTransId="{F7FABDFD-99E4-4FF6-A7E6-0F93B33D6ADF}"/>
    <dgm:cxn modelId="{D04D0EF2-C555-45DB-B05D-E446CE8B3BD4}" type="presOf" srcId="{F57B6A2D-062A-4495-834B-37989C671A09}" destId="{022C33E0-B8EE-4DEF-B796-946421DD986A}" srcOrd="0" destOrd="0" presId="urn:microsoft.com/office/officeart/2005/8/layout/chevron1"/>
    <dgm:cxn modelId="{5610D0F6-8DE4-423A-8DC1-4D9F90218B39}" srcId="{32F0AF23-09E1-450C-A767-BBB7DF73CE09}" destId="{FEF1EEFB-7729-4D27-B091-6CE5BB7FBDB9}" srcOrd="0" destOrd="0" parTransId="{B5B6D8E7-3770-4AD6-8306-C45B76674655}" sibTransId="{3BDE25FD-90EE-46D5-BAFF-2135CC7657CB}"/>
    <dgm:cxn modelId="{605B3C2A-0AC6-4D0E-95E2-45E8176FBA3E}" type="presParOf" srcId="{0E27CC2E-5877-4541-A24C-B2BE88B4E793}" destId="{77CF690A-4647-456C-87F1-EB6527F08FD1}" srcOrd="0" destOrd="0" presId="urn:microsoft.com/office/officeart/2005/8/layout/chevron1"/>
    <dgm:cxn modelId="{E32CA827-1A70-4C59-BEED-E626B5604897}" type="presParOf" srcId="{0E27CC2E-5877-4541-A24C-B2BE88B4E793}" destId="{A90BBFFE-9597-42EE-8C09-BED1F6E70B4E}" srcOrd="1" destOrd="0" presId="urn:microsoft.com/office/officeart/2005/8/layout/chevron1"/>
    <dgm:cxn modelId="{CCD73D99-1E1F-4650-88F8-1F46BD927B1D}" type="presParOf" srcId="{0E27CC2E-5877-4541-A24C-B2BE88B4E793}" destId="{E88361C6-5872-49D9-83E7-F9370EA6B145}" srcOrd="2" destOrd="0" presId="urn:microsoft.com/office/officeart/2005/8/layout/chevron1"/>
    <dgm:cxn modelId="{BDE0762D-76A3-43B6-9876-D92BCCA34C4A}" type="presParOf" srcId="{0E27CC2E-5877-4541-A24C-B2BE88B4E793}" destId="{B7697643-78B0-4450-A511-003F8A23A48C}" srcOrd="3" destOrd="0" presId="urn:microsoft.com/office/officeart/2005/8/layout/chevron1"/>
    <dgm:cxn modelId="{1BAADE8D-2B25-4404-A4E7-127FA6AD29C8}" type="presParOf" srcId="{0E27CC2E-5877-4541-A24C-B2BE88B4E793}" destId="{3E734B07-F8C6-42CF-9279-E941F50D4644}" srcOrd="4" destOrd="0" presId="urn:microsoft.com/office/officeart/2005/8/layout/chevron1"/>
    <dgm:cxn modelId="{7FB9721F-F988-4054-B1F3-0B2A31CDE16F}" type="presParOf" srcId="{0E27CC2E-5877-4541-A24C-B2BE88B4E793}" destId="{9AEAA44F-F41C-4345-BA9D-84F643CD89DD}" srcOrd="5" destOrd="0" presId="urn:microsoft.com/office/officeart/2005/8/layout/chevron1"/>
    <dgm:cxn modelId="{4176C84B-7FA2-44A4-A7FD-70FAC4C070E2}" type="presParOf" srcId="{0E27CC2E-5877-4541-A24C-B2BE88B4E793}" destId="{0650A486-9A50-4CCC-8EF6-0A27DEC3E71A}" srcOrd="6" destOrd="0" presId="urn:microsoft.com/office/officeart/2005/8/layout/chevron1"/>
    <dgm:cxn modelId="{4B746D4C-9EB6-45E4-9BB6-A39C518893E7}" type="presParOf" srcId="{0E27CC2E-5877-4541-A24C-B2BE88B4E793}" destId="{DE5F7650-39F2-409A-ADE8-242A61F2F9F8}" srcOrd="7" destOrd="0" presId="urn:microsoft.com/office/officeart/2005/8/layout/chevron1"/>
    <dgm:cxn modelId="{21AAC2AE-A482-4239-81C0-2EC6FFA7B6DD}" type="presParOf" srcId="{0E27CC2E-5877-4541-A24C-B2BE88B4E793}" destId="{022C33E0-B8EE-4DEF-B796-946421DD986A}"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2F0AF23-09E1-450C-A767-BBB7DF73CE09}" type="doc">
      <dgm:prSet loTypeId="urn:microsoft.com/office/officeart/2005/8/layout/chevron1" loCatId="process" qsTypeId="urn:microsoft.com/office/officeart/2005/8/quickstyle/simple4" qsCatId="simple" csTypeId="urn:microsoft.com/office/officeart/2005/8/colors/colorful1" csCatId="colorful" phldr="1"/>
      <dgm:spPr/>
    </dgm:pt>
    <dgm:pt modelId="{FEF1EEFB-7729-4D27-B091-6CE5BB7FBDB9}">
      <dgm:prSet phldrT="[Text]" custT="1"/>
      <dgm:spPr/>
      <dgm:t>
        <a:bodyPr/>
        <a:lstStyle/>
        <a:p>
          <a:r>
            <a:rPr lang="en-US" sz="1200" b="1" dirty="0"/>
            <a:t>Define KPI’s</a:t>
          </a:r>
        </a:p>
      </dgm:t>
    </dgm:pt>
    <dgm:pt modelId="{B5B6D8E7-3770-4AD6-8306-C45B76674655}" type="parTrans" cxnId="{5610D0F6-8DE4-423A-8DC1-4D9F90218B39}">
      <dgm:prSet/>
      <dgm:spPr/>
      <dgm:t>
        <a:bodyPr/>
        <a:lstStyle/>
        <a:p>
          <a:endParaRPr lang="en-US" sz="1200" b="1"/>
        </a:p>
      </dgm:t>
    </dgm:pt>
    <dgm:pt modelId="{3BDE25FD-90EE-46D5-BAFF-2135CC7657CB}" type="sibTrans" cxnId="{5610D0F6-8DE4-423A-8DC1-4D9F90218B39}">
      <dgm:prSet/>
      <dgm:spPr/>
      <dgm:t>
        <a:bodyPr/>
        <a:lstStyle/>
        <a:p>
          <a:endParaRPr lang="en-US" sz="1200" b="1"/>
        </a:p>
      </dgm:t>
    </dgm:pt>
    <dgm:pt modelId="{0DBC1DBE-508C-479B-80BA-EE70F2529762}">
      <dgm:prSet phldrT="[Text]" custT="1"/>
      <dgm:spPr/>
      <dgm:t>
        <a:bodyPr/>
        <a:lstStyle/>
        <a:p>
          <a:r>
            <a:rPr lang="en-US" sz="1200" b="1" dirty="0"/>
            <a:t>Implement</a:t>
          </a:r>
        </a:p>
      </dgm:t>
    </dgm:pt>
    <dgm:pt modelId="{C60C6F2F-D202-45D6-ADA3-461E89F94B45}" type="parTrans" cxnId="{9E77CA13-23CE-4DBC-A4E7-72DFF28AE4A0}">
      <dgm:prSet/>
      <dgm:spPr/>
      <dgm:t>
        <a:bodyPr/>
        <a:lstStyle/>
        <a:p>
          <a:endParaRPr lang="en-US" sz="1200" b="1"/>
        </a:p>
      </dgm:t>
    </dgm:pt>
    <dgm:pt modelId="{F5B85B23-E570-4416-8A65-4F25C67719EF}" type="sibTrans" cxnId="{9E77CA13-23CE-4DBC-A4E7-72DFF28AE4A0}">
      <dgm:prSet/>
      <dgm:spPr/>
      <dgm:t>
        <a:bodyPr/>
        <a:lstStyle/>
        <a:p>
          <a:endParaRPr lang="en-US" sz="1200" b="1"/>
        </a:p>
      </dgm:t>
    </dgm:pt>
    <dgm:pt modelId="{257F5B7E-F00F-49B4-9767-63B7421413FF}">
      <dgm:prSet phldrT="[Text]" custT="1"/>
      <dgm:spPr/>
      <dgm:t>
        <a:bodyPr/>
        <a:lstStyle/>
        <a:p>
          <a:r>
            <a:rPr lang="en-US" sz="1200" b="1" dirty="0"/>
            <a:t>Measure</a:t>
          </a:r>
        </a:p>
      </dgm:t>
    </dgm:pt>
    <dgm:pt modelId="{7ADC98D7-8A98-4A3D-B4DA-395F0647CEAF}" type="parTrans" cxnId="{4DDDD651-C64F-4A00-928D-20CAA0FB9D72}">
      <dgm:prSet/>
      <dgm:spPr/>
      <dgm:t>
        <a:bodyPr/>
        <a:lstStyle/>
        <a:p>
          <a:endParaRPr lang="en-US" sz="1200" b="1"/>
        </a:p>
      </dgm:t>
    </dgm:pt>
    <dgm:pt modelId="{CF796AF7-F45F-4A7C-ABC2-8FEC1E5181D9}" type="sibTrans" cxnId="{4DDDD651-C64F-4A00-928D-20CAA0FB9D72}">
      <dgm:prSet/>
      <dgm:spPr/>
      <dgm:t>
        <a:bodyPr/>
        <a:lstStyle/>
        <a:p>
          <a:endParaRPr lang="en-US" sz="1200" b="1"/>
        </a:p>
      </dgm:t>
    </dgm:pt>
    <dgm:pt modelId="{7FC04F3C-CD49-415D-98E6-CDBD5BDEB26F}">
      <dgm:prSet phldrT="[Text]" custT="1"/>
      <dgm:spPr/>
      <dgm:t>
        <a:bodyPr/>
        <a:lstStyle/>
        <a:p>
          <a:r>
            <a:rPr lang="en-US" sz="1200" b="1" dirty="0"/>
            <a:t>Collect &amp; Collate</a:t>
          </a:r>
        </a:p>
      </dgm:t>
    </dgm:pt>
    <dgm:pt modelId="{F7FABDFD-99E4-4FF6-A7E6-0F93B33D6ADF}" type="sibTrans" cxnId="{CB55FAD7-DC47-4A4E-B9C0-FA0B7CA4D1BC}">
      <dgm:prSet/>
      <dgm:spPr/>
      <dgm:t>
        <a:bodyPr/>
        <a:lstStyle/>
        <a:p>
          <a:endParaRPr lang="en-US" sz="1200" b="1"/>
        </a:p>
      </dgm:t>
    </dgm:pt>
    <dgm:pt modelId="{4D37B663-95C6-440A-B3E7-F77AF298EE7A}" type="parTrans" cxnId="{CB55FAD7-DC47-4A4E-B9C0-FA0B7CA4D1BC}">
      <dgm:prSet/>
      <dgm:spPr/>
      <dgm:t>
        <a:bodyPr/>
        <a:lstStyle/>
        <a:p>
          <a:endParaRPr lang="en-US" sz="1200" b="1"/>
        </a:p>
      </dgm:t>
    </dgm:pt>
    <dgm:pt modelId="{0E27CC2E-5877-4541-A24C-B2BE88B4E793}" type="pres">
      <dgm:prSet presAssocID="{32F0AF23-09E1-450C-A767-BBB7DF73CE09}" presName="Name0" presStyleCnt="0">
        <dgm:presLayoutVars>
          <dgm:dir/>
          <dgm:animLvl val="lvl"/>
          <dgm:resizeHandles val="exact"/>
        </dgm:presLayoutVars>
      </dgm:prSet>
      <dgm:spPr/>
    </dgm:pt>
    <dgm:pt modelId="{77CF690A-4647-456C-87F1-EB6527F08FD1}" type="pres">
      <dgm:prSet presAssocID="{FEF1EEFB-7729-4D27-B091-6CE5BB7FBDB9}" presName="parTxOnly" presStyleLbl="node1" presStyleIdx="0" presStyleCnt="4" custLinFactX="-45723" custLinFactNeighborX="-100000" custLinFactNeighborY="-4008">
        <dgm:presLayoutVars>
          <dgm:chMax val="0"/>
          <dgm:chPref val="0"/>
          <dgm:bulletEnabled val="1"/>
        </dgm:presLayoutVars>
      </dgm:prSet>
      <dgm:spPr/>
    </dgm:pt>
    <dgm:pt modelId="{A90BBFFE-9597-42EE-8C09-BED1F6E70B4E}" type="pres">
      <dgm:prSet presAssocID="{3BDE25FD-90EE-46D5-BAFF-2135CC7657CB}" presName="parTxOnlySpace" presStyleCnt="0"/>
      <dgm:spPr/>
    </dgm:pt>
    <dgm:pt modelId="{E88361C6-5872-49D9-83E7-F9370EA6B145}" type="pres">
      <dgm:prSet presAssocID="{0DBC1DBE-508C-479B-80BA-EE70F2529762}" presName="parTxOnly" presStyleLbl="node1" presStyleIdx="1" presStyleCnt="4">
        <dgm:presLayoutVars>
          <dgm:chMax val="0"/>
          <dgm:chPref val="0"/>
          <dgm:bulletEnabled val="1"/>
        </dgm:presLayoutVars>
      </dgm:prSet>
      <dgm:spPr/>
    </dgm:pt>
    <dgm:pt modelId="{B7697643-78B0-4450-A511-003F8A23A48C}" type="pres">
      <dgm:prSet presAssocID="{F5B85B23-E570-4416-8A65-4F25C67719EF}" presName="parTxOnlySpace" presStyleCnt="0"/>
      <dgm:spPr/>
    </dgm:pt>
    <dgm:pt modelId="{3E734B07-F8C6-42CF-9279-E941F50D4644}" type="pres">
      <dgm:prSet presAssocID="{7FC04F3C-CD49-415D-98E6-CDBD5BDEB26F}" presName="parTxOnly" presStyleLbl="node1" presStyleIdx="2" presStyleCnt="4">
        <dgm:presLayoutVars>
          <dgm:chMax val="0"/>
          <dgm:chPref val="0"/>
          <dgm:bulletEnabled val="1"/>
        </dgm:presLayoutVars>
      </dgm:prSet>
      <dgm:spPr/>
    </dgm:pt>
    <dgm:pt modelId="{9AEAA44F-F41C-4345-BA9D-84F643CD89DD}" type="pres">
      <dgm:prSet presAssocID="{F7FABDFD-99E4-4FF6-A7E6-0F93B33D6ADF}" presName="parTxOnlySpace" presStyleCnt="0"/>
      <dgm:spPr/>
    </dgm:pt>
    <dgm:pt modelId="{0650A486-9A50-4CCC-8EF6-0A27DEC3E71A}" type="pres">
      <dgm:prSet presAssocID="{257F5B7E-F00F-49B4-9767-63B7421413FF}" presName="parTxOnly" presStyleLbl="node1" presStyleIdx="3" presStyleCnt="4">
        <dgm:presLayoutVars>
          <dgm:chMax val="0"/>
          <dgm:chPref val="0"/>
          <dgm:bulletEnabled val="1"/>
        </dgm:presLayoutVars>
      </dgm:prSet>
      <dgm:spPr/>
    </dgm:pt>
  </dgm:ptLst>
  <dgm:cxnLst>
    <dgm:cxn modelId="{EAAF2908-2515-49A6-A3C5-A84E3FA4EF7A}" type="presOf" srcId="{7FC04F3C-CD49-415D-98E6-CDBD5BDEB26F}" destId="{3E734B07-F8C6-42CF-9279-E941F50D4644}" srcOrd="0" destOrd="0" presId="urn:microsoft.com/office/officeart/2005/8/layout/chevron1"/>
    <dgm:cxn modelId="{9E77CA13-23CE-4DBC-A4E7-72DFF28AE4A0}" srcId="{32F0AF23-09E1-450C-A767-BBB7DF73CE09}" destId="{0DBC1DBE-508C-479B-80BA-EE70F2529762}" srcOrd="1" destOrd="0" parTransId="{C60C6F2F-D202-45D6-ADA3-461E89F94B45}" sibTransId="{F5B85B23-E570-4416-8A65-4F25C67719EF}"/>
    <dgm:cxn modelId="{DA90A514-8CD9-4DC9-B148-DDBCEC300C36}" type="presOf" srcId="{32F0AF23-09E1-450C-A767-BBB7DF73CE09}" destId="{0E27CC2E-5877-4541-A24C-B2BE88B4E793}" srcOrd="0" destOrd="0" presId="urn:microsoft.com/office/officeart/2005/8/layout/chevron1"/>
    <dgm:cxn modelId="{4DDDD651-C64F-4A00-928D-20CAA0FB9D72}" srcId="{32F0AF23-09E1-450C-A767-BBB7DF73CE09}" destId="{257F5B7E-F00F-49B4-9767-63B7421413FF}" srcOrd="3" destOrd="0" parTransId="{7ADC98D7-8A98-4A3D-B4DA-395F0647CEAF}" sibTransId="{CF796AF7-F45F-4A7C-ABC2-8FEC1E5181D9}"/>
    <dgm:cxn modelId="{FA6B565B-77D3-4686-9CC1-145D73153EE6}" type="presOf" srcId="{0DBC1DBE-508C-479B-80BA-EE70F2529762}" destId="{E88361C6-5872-49D9-83E7-F9370EA6B145}" srcOrd="0" destOrd="0" presId="urn:microsoft.com/office/officeart/2005/8/layout/chevron1"/>
    <dgm:cxn modelId="{CB55FAD7-DC47-4A4E-B9C0-FA0B7CA4D1BC}" srcId="{32F0AF23-09E1-450C-A767-BBB7DF73CE09}" destId="{7FC04F3C-CD49-415D-98E6-CDBD5BDEB26F}" srcOrd="2" destOrd="0" parTransId="{4D37B663-95C6-440A-B3E7-F77AF298EE7A}" sibTransId="{F7FABDFD-99E4-4FF6-A7E6-0F93B33D6ADF}"/>
    <dgm:cxn modelId="{9FC560D9-D1A6-45F4-9938-4D222104975B}" type="presOf" srcId="{257F5B7E-F00F-49B4-9767-63B7421413FF}" destId="{0650A486-9A50-4CCC-8EF6-0A27DEC3E71A}" srcOrd="0" destOrd="0" presId="urn:microsoft.com/office/officeart/2005/8/layout/chevron1"/>
    <dgm:cxn modelId="{E42429DE-21AB-4E3C-9CCD-DBA8E53BDEC8}" type="presOf" srcId="{FEF1EEFB-7729-4D27-B091-6CE5BB7FBDB9}" destId="{77CF690A-4647-456C-87F1-EB6527F08FD1}" srcOrd="0" destOrd="0" presId="urn:microsoft.com/office/officeart/2005/8/layout/chevron1"/>
    <dgm:cxn modelId="{5610D0F6-8DE4-423A-8DC1-4D9F90218B39}" srcId="{32F0AF23-09E1-450C-A767-BBB7DF73CE09}" destId="{FEF1EEFB-7729-4D27-B091-6CE5BB7FBDB9}" srcOrd="0" destOrd="0" parTransId="{B5B6D8E7-3770-4AD6-8306-C45B76674655}" sibTransId="{3BDE25FD-90EE-46D5-BAFF-2135CC7657CB}"/>
    <dgm:cxn modelId="{9A482859-EE73-4ABB-84EA-5D653168A29D}" type="presParOf" srcId="{0E27CC2E-5877-4541-A24C-B2BE88B4E793}" destId="{77CF690A-4647-456C-87F1-EB6527F08FD1}" srcOrd="0" destOrd="0" presId="urn:microsoft.com/office/officeart/2005/8/layout/chevron1"/>
    <dgm:cxn modelId="{5D97FC5C-3DCF-435E-B852-55A9F9D94516}" type="presParOf" srcId="{0E27CC2E-5877-4541-A24C-B2BE88B4E793}" destId="{A90BBFFE-9597-42EE-8C09-BED1F6E70B4E}" srcOrd="1" destOrd="0" presId="urn:microsoft.com/office/officeart/2005/8/layout/chevron1"/>
    <dgm:cxn modelId="{8F0040D0-E4A9-4548-839F-864165300649}" type="presParOf" srcId="{0E27CC2E-5877-4541-A24C-B2BE88B4E793}" destId="{E88361C6-5872-49D9-83E7-F9370EA6B145}" srcOrd="2" destOrd="0" presId="urn:microsoft.com/office/officeart/2005/8/layout/chevron1"/>
    <dgm:cxn modelId="{EB917C99-0F4D-410F-8EBD-601693426822}" type="presParOf" srcId="{0E27CC2E-5877-4541-A24C-B2BE88B4E793}" destId="{B7697643-78B0-4450-A511-003F8A23A48C}" srcOrd="3" destOrd="0" presId="urn:microsoft.com/office/officeart/2005/8/layout/chevron1"/>
    <dgm:cxn modelId="{66DE4016-2F49-4E79-9471-D95CD142BE3A}" type="presParOf" srcId="{0E27CC2E-5877-4541-A24C-B2BE88B4E793}" destId="{3E734B07-F8C6-42CF-9279-E941F50D4644}" srcOrd="4" destOrd="0" presId="urn:microsoft.com/office/officeart/2005/8/layout/chevron1"/>
    <dgm:cxn modelId="{DE3D0205-D125-4BDA-B87F-759647AC29D0}" type="presParOf" srcId="{0E27CC2E-5877-4541-A24C-B2BE88B4E793}" destId="{9AEAA44F-F41C-4345-BA9D-84F643CD89DD}" srcOrd="5" destOrd="0" presId="urn:microsoft.com/office/officeart/2005/8/layout/chevron1"/>
    <dgm:cxn modelId="{290CC087-F0D8-4586-9727-AD9F857E201A}" type="presParOf" srcId="{0E27CC2E-5877-4541-A24C-B2BE88B4E793}" destId="{0650A486-9A50-4CCC-8EF6-0A27DEC3E71A}"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2F0AF23-09E1-450C-A767-BBB7DF73CE09}" type="doc">
      <dgm:prSet loTypeId="urn:microsoft.com/office/officeart/2005/8/layout/chevron1" loCatId="process" qsTypeId="urn:microsoft.com/office/officeart/2005/8/quickstyle/simple4" qsCatId="simple" csTypeId="urn:microsoft.com/office/officeart/2005/8/colors/colorful1" csCatId="colorful" phldr="1"/>
      <dgm:spPr/>
    </dgm:pt>
    <dgm:pt modelId="{FEF1EEFB-7729-4D27-B091-6CE5BB7FBDB9}">
      <dgm:prSet phldrT="[Text]" custT="1"/>
      <dgm:spPr/>
      <dgm:t>
        <a:bodyPr/>
        <a:lstStyle/>
        <a:p>
          <a:r>
            <a:rPr lang="en-US" sz="1200" b="1" dirty="0"/>
            <a:t>Plan</a:t>
          </a:r>
        </a:p>
      </dgm:t>
    </dgm:pt>
    <dgm:pt modelId="{B5B6D8E7-3770-4AD6-8306-C45B76674655}" type="parTrans" cxnId="{5610D0F6-8DE4-423A-8DC1-4D9F90218B39}">
      <dgm:prSet/>
      <dgm:spPr/>
      <dgm:t>
        <a:bodyPr/>
        <a:lstStyle/>
        <a:p>
          <a:endParaRPr lang="en-US" sz="1200" b="1"/>
        </a:p>
      </dgm:t>
    </dgm:pt>
    <dgm:pt modelId="{3BDE25FD-90EE-46D5-BAFF-2135CC7657CB}" type="sibTrans" cxnId="{5610D0F6-8DE4-423A-8DC1-4D9F90218B39}">
      <dgm:prSet/>
      <dgm:spPr/>
      <dgm:t>
        <a:bodyPr/>
        <a:lstStyle/>
        <a:p>
          <a:endParaRPr lang="en-US" sz="1200" b="1"/>
        </a:p>
      </dgm:t>
    </dgm:pt>
    <dgm:pt modelId="{1FA6C677-6309-435D-89B2-6D7953D9A0F1}">
      <dgm:prSet phldrT="[Text]" custT="1"/>
      <dgm:spPr/>
      <dgm:t>
        <a:bodyPr/>
        <a:lstStyle/>
        <a:p>
          <a:r>
            <a:rPr lang="en-US" sz="1200" b="1" dirty="0"/>
            <a:t>Procure</a:t>
          </a:r>
        </a:p>
      </dgm:t>
    </dgm:pt>
    <dgm:pt modelId="{AE0F7D77-F0F2-446E-8B86-034F6A248002}" type="parTrans" cxnId="{BB32D7A1-4C4A-4DA5-99E6-0BFD769561E9}">
      <dgm:prSet/>
      <dgm:spPr/>
      <dgm:t>
        <a:bodyPr/>
        <a:lstStyle/>
        <a:p>
          <a:endParaRPr lang="en-US"/>
        </a:p>
      </dgm:t>
    </dgm:pt>
    <dgm:pt modelId="{6A9ECBDE-C650-4BB3-84F6-AA01AF51D3D4}" type="sibTrans" cxnId="{BB32D7A1-4C4A-4DA5-99E6-0BFD769561E9}">
      <dgm:prSet/>
      <dgm:spPr/>
      <dgm:t>
        <a:bodyPr/>
        <a:lstStyle/>
        <a:p>
          <a:endParaRPr lang="en-US"/>
        </a:p>
      </dgm:t>
    </dgm:pt>
    <dgm:pt modelId="{55A877CE-744A-46B0-B042-B3803DFB90CF}">
      <dgm:prSet phldrT="[Text]" custT="1"/>
      <dgm:spPr/>
      <dgm:t>
        <a:bodyPr/>
        <a:lstStyle/>
        <a:p>
          <a:r>
            <a:rPr lang="en-US" sz="1200" b="1" dirty="0"/>
            <a:t>Provision</a:t>
          </a:r>
        </a:p>
      </dgm:t>
    </dgm:pt>
    <dgm:pt modelId="{975CA7D8-3951-4290-87C7-5477EEC11C71}" type="parTrans" cxnId="{5D87C120-E377-4A05-80FF-F46B7BCBE93B}">
      <dgm:prSet/>
      <dgm:spPr/>
      <dgm:t>
        <a:bodyPr/>
        <a:lstStyle/>
        <a:p>
          <a:endParaRPr lang="en-US"/>
        </a:p>
      </dgm:t>
    </dgm:pt>
    <dgm:pt modelId="{138CFE03-283E-456D-AE66-CDCFC8CFBFBA}" type="sibTrans" cxnId="{5D87C120-E377-4A05-80FF-F46B7BCBE93B}">
      <dgm:prSet/>
      <dgm:spPr/>
      <dgm:t>
        <a:bodyPr/>
        <a:lstStyle/>
        <a:p>
          <a:endParaRPr lang="en-US"/>
        </a:p>
      </dgm:t>
    </dgm:pt>
    <dgm:pt modelId="{A1CAF1F6-1947-4286-A037-AE977271056C}">
      <dgm:prSet phldrT="[Text]" custT="1"/>
      <dgm:spPr/>
      <dgm:t>
        <a:bodyPr/>
        <a:lstStyle/>
        <a:p>
          <a:r>
            <a:rPr lang="en-US" sz="1200" b="1" dirty="0"/>
            <a:t>Maintain</a:t>
          </a:r>
        </a:p>
      </dgm:t>
    </dgm:pt>
    <dgm:pt modelId="{BADACA0A-763F-4D0F-9AC4-8642888498F5}" type="parTrans" cxnId="{7F1A0C7F-FB69-476C-937A-290F98CF9541}">
      <dgm:prSet/>
      <dgm:spPr/>
      <dgm:t>
        <a:bodyPr/>
        <a:lstStyle/>
        <a:p>
          <a:endParaRPr lang="en-US"/>
        </a:p>
      </dgm:t>
    </dgm:pt>
    <dgm:pt modelId="{70E24E29-1EB8-421D-AD35-CD862A96B202}" type="sibTrans" cxnId="{7F1A0C7F-FB69-476C-937A-290F98CF9541}">
      <dgm:prSet/>
      <dgm:spPr/>
      <dgm:t>
        <a:bodyPr/>
        <a:lstStyle/>
        <a:p>
          <a:endParaRPr lang="en-US"/>
        </a:p>
      </dgm:t>
    </dgm:pt>
    <dgm:pt modelId="{BAC7930E-38C5-4EB4-96FC-140B4C8BDD2F}">
      <dgm:prSet phldrT="[Text]" custT="1"/>
      <dgm:spPr/>
      <dgm:t>
        <a:bodyPr/>
        <a:lstStyle/>
        <a:p>
          <a:r>
            <a:rPr lang="en-US" sz="1200" b="1" dirty="0"/>
            <a:t>Teardown</a:t>
          </a:r>
        </a:p>
      </dgm:t>
    </dgm:pt>
    <dgm:pt modelId="{97CE1ADD-737F-46AF-BFB3-12ACEBF9FFEE}" type="parTrans" cxnId="{4D495A8D-7015-4C18-AD82-406300125FA2}">
      <dgm:prSet/>
      <dgm:spPr/>
      <dgm:t>
        <a:bodyPr/>
        <a:lstStyle/>
        <a:p>
          <a:endParaRPr lang="en-US"/>
        </a:p>
      </dgm:t>
    </dgm:pt>
    <dgm:pt modelId="{78599F34-3366-46FD-BCE4-30BA64495536}" type="sibTrans" cxnId="{4D495A8D-7015-4C18-AD82-406300125FA2}">
      <dgm:prSet/>
      <dgm:spPr/>
      <dgm:t>
        <a:bodyPr/>
        <a:lstStyle/>
        <a:p>
          <a:endParaRPr lang="en-US"/>
        </a:p>
      </dgm:t>
    </dgm:pt>
    <dgm:pt modelId="{0E27CC2E-5877-4541-A24C-B2BE88B4E793}" type="pres">
      <dgm:prSet presAssocID="{32F0AF23-09E1-450C-A767-BBB7DF73CE09}" presName="Name0" presStyleCnt="0">
        <dgm:presLayoutVars>
          <dgm:dir/>
          <dgm:animLvl val="lvl"/>
          <dgm:resizeHandles val="exact"/>
        </dgm:presLayoutVars>
      </dgm:prSet>
      <dgm:spPr/>
    </dgm:pt>
    <dgm:pt modelId="{77CF690A-4647-456C-87F1-EB6527F08FD1}" type="pres">
      <dgm:prSet presAssocID="{FEF1EEFB-7729-4D27-B091-6CE5BB7FBDB9}" presName="parTxOnly" presStyleLbl="node1" presStyleIdx="0" presStyleCnt="5" custLinFactX="-45723" custLinFactNeighborX="-100000" custLinFactNeighborY="-4008">
        <dgm:presLayoutVars>
          <dgm:chMax val="0"/>
          <dgm:chPref val="0"/>
          <dgm:bulletEnabled val="1"/>
        </dgm:presLayoutVars>
      </dgm:prSet>
      <dgm:spPr/>
    </dgm:pt>
    <dgm:pt modelId="{A90BBFFE-9597-42EE-8C09-BED1F6E70B4E}" type="pres">
      <dgm:prSet presAssocID="{3BDE25FD-90EE-46D5-BAFF-2135CC7657CB}" presName="parTxOnlySpace" presStyleCnt="0"/>
      <dgm:spPr/>
    </dgm:pt>
    <dgm:pt modelId="{7CF423ED-BC50-4EE9-ADF6-380309DD05D7}" type="pres">
      <dgm:prSet presAssocID="{1FA6C677-6309-435D-89B2-6D7953D9A0F1}" presName="parTxOnly" presStyleLbl="node1" presStyleIdx="1" presStyleCnt="5">
        <dgm:presLayoutVars>
          <dgm:chMax val="0"/>
          <dgm:chPref val="0"/>
          <dgm:bulletEnabled val="1"/>
        </dgm:presLayoutVars>
      </dgm:prSet>
      <dgm:spPr/>
    </dgm:pt>
    <dgm:pt modelId="{BF2D7139-DAE5-4BB5-987D-6747A4A4C92A}" type="pres">
      <dgm:prSet presAssocID="{6A9ECBDE-C650-4BB3-84F6-AA01AF51D3D4}" presName="parTxOnlySpace" presStyleCnt="0"/>
      <dgm:spPr/>
    </dgm:pt>
    <dgm:pt modelId="{848E5B8C-E502-48DE-909C-3DF09FE22C5B}" type="pres">
      <dgm:prSet presAssocID="{55A877CE-744A-46B0-B042-B3803DFB90CF}" presName="parTxOnly" presStyleLbl="node1" presStyleIdx="2" presStyleCnt="5">
        <dgm:presLayoutVars>
          <dgm:chMax val="0"/>
          <dgm:chPref val="0"/>
          <dgm:bulletEnabled val="1"/>
        </dgm:presLayoutVars>
      </dgm:prSet>
      <dgm:spPr/>
    </dgm:pt>
    <dgm:pt modelId="{7BC4D806-3EA5-49FD-A0DA-99933FAF672A}" type="pres">
      <dgm:prSet presAssocID="{138CFE03-283E-456D-AE66-CDCFC8CFBFBA}" presName="parTxOnlySpace" presStyleCnt="0"/>
      <dgm:spPr/>
    </dgm:pt>
    <dgm:pt modelId="{FC122DBB-88C5-4A48-B9D1-C904E3C4147E}" type="pres">
      <dgm:prSet presAssocID="{A1CAF1F6-1947-4286-A037-AE977271056C}" presName="parTxOnly" presStyleLbl="node1" presStyleIdx="3" presStyleCnt="5">
        <dgm:presLayoutVars>
          <dgm:chMax val="0"/>
          <dgm:chPref val="0"/>
          <dgm:bulletEnabled val="1"/>
        </dgm:presLayoutVars>
      </dgm:prSet>
      <dgm:spPr/>
    </dgm:pt>
    <dgm:pt modelId="{8D2EA5F9-2B61-4C98-AD78-8CEB5F1A9122}" type="pres">
      <dgm:prSet presAssocID="{70E24E29-1EB8-421D-AD35-CD862A96B202}" presName="parTxOnlySpace" presStyleCnt="0"/>
      <dgm:spPr/>
    </dgm:pt>
    <dgm:pt modelId="{6DAB390B-DDA2-4580-A30D-53AC944A9B8B}" type="pres">
      <dgm:prSet presAssocID="{BAC7930E-38C5-4EB4-96FC-140B4C8BDD2F}" presName="parTxOnly" presStyleLbl="node1" presStyleIdx="4" presStyleCnt="5">
        <dgm:presLayoutVars>
          <dgm:chMax val="0"/>
          <dgm:chPref val="0"/>
          <dgm:bulletEnabled val="1"/>
        </dgm:presLayoutVars>
      </dgm:prSet>
      <dgm:spPr/>
    </dgm:pt>
  </dgm:ptLst>
  <dgm:cxnLst>
    <dgm:cxn modelId="{95EA1A0E-E14B-4F15-8E98-DC1E1B81EE7F}" type="presOf" srcId="{32F0AF23-09E1-450C-A767-BBB7DF73CE09}" destId="{0E27CC2E-5877-4541-A24C-B2BE88B4E793}" srcOrd="0" destOrd="0" presId="urn:microsoft.com/office/officeart/2005/8/layout/chevron1"/>
    <dgm:cxn modelId="{22952D18-BE71-4F04-98CA-4D5C9D98A957}" type="presOf" srcId="{BAC7930E-38C5-4EB4-96FC-140B4C8BDD2F}" destId="{6DAB390B-DDA2-4580-A30D-53AC944A9B8B}" srcOrd="0" destOrd="0" presId="urn:microsoft.com/office/officeart/2005/8/layout/chevron1"/>
    <dgm:cxn modelId="{5D87C120-E377-4A05-80FF-F46B7BCBE93B}" srcId="{32F0AF23-09E1-450C-A767-BBB7DF73CE09}" destId="{55A877CE-744A-46B0-B042-B3803DFB90CF}" srcOrd="2" destOrd="0" parTransId="{975CA7D8-3951-4290-87C7-5477EEC11C71}" sibTransId="{138CFE03-283E-456D-AE66-CDCFC8CFBFBA}"/>
    <dgm:cxn modelId="{933B2166-7193-4E7A-86FC-B45DD0A8DA4F}" type="presOf" srcId="{A1CAF1F6-1947-4286-A037-AE977271056C}" destId="{FC122DBB-88C5-4A48-B9D1-C904E3C4147E}" srcOrd="0" destOrd="0" presId="urn:microsoft.com/office/officeart/2005/8/layout/chevron1"/>
    <dgm:cxn modelId="{F9231979-16AC-4D72-A25E-BF3721F6F19A}" type="presOf" srcId="{55A877CE-744A-46B0-B042-B3803DFB90CF}" destId="{848E5B8C-E502-48DE-909C-3DF09FE22C5B}" srcOrd="0" destOrd="0" presId="urn:microsoft.com/office/officeart/2005/8/layout/chevron1"/>
    <dgm:cxn modelId="{7F1A0C7F-FB69-476C-937A-290F98CF9541}" srcId="{32F0AF23-09E1-450C-A767-BBB7DF73CE09}" destId="{A1CAF1F6-1947-4286-A037-AE977271056C}" srcOrd="3" destOrd="0" parTransId="{BADACA0A-763F-4D0F-9AC4-8642888498F5}" sibTransId="{70E24E29-1EB8-421D-AD35-CD862A96B202}"/>
    <dgm:cxn modelId="{F9977C87-E949-4BD4-A83A-9C854D4FFC28}" type="presOf" srcId="{FEF1EEFB-7729-4D27-B091-6CE5BB7FBDB9}" destId="{77CF690A-4647-456C-87F1-EB6527F08FD1}" srcOrd="0" destOrd="0" presId="urn:microsoft.com/office/officeart/2005/8/layout/chevron1"/>
    <dgm:cxn modelId="{4D495A8D-7015-4C18-AD82-406300125FA2}" srcId="{32F0AF23-09E1-450C-A767-BBB7DF73CE09}" destId="{BAC7930E-38C5-4EB4-96FC-140B4C8BDD2F}" srcOrd="4" destOrd="0" parTransId="{97CE1ADD-737F-46AF-BFB3-12ACEBF9FFEE}" sibTransId="{78599F34-3366-46FD-BCE4-30BA64495536}"/>
    <dgm:cxn modelId="{A44C87A1-2196-4B0B-B60A-BD58F0ADFA47}" type="presOf" srcId="{1FA6C677-6309-435D-89B2-6D7953D9A0F1}" destId="{7CF423ED-BC50-4EE9-ADF6-380309DD05D7}" srcOrd="0" destOrd="0" presId="urn:microsoft.com/office/officeart/2005/8/layout/chevron1"/>
    <dgm:cxn modelId="{BB32D7A1-4C4A-4DA5-99E6-0BFD769561E9}" srcId="{32F0AF23-09E1-450C-A767-BBB7DF73CE09}" destId="{1FA6C677-6309-435D-89B2-6D7953D9A0F1}" srcOrd="1" destOrd="0" parTransId="{AE0F7D77-F0F2-446E-8B86-034F6A248002}" sibTransId="{6A9ECBDE-C650-4BB3-84F6-AA01AF51D3D4}"/>
    <dgm:cxn modelId="{5610D0F6-8DE4-423A-8DC1-4D9F90218B39}" srcId="{32F0AF23-09E1-450C-A767-BBB7DF73CE09}" destId="{FEF1EEFB-7729-4D27-B091-6CE5BB7FBDB9}" srcOrd="0" destOrd="0" parTransId="{B5B6D8E7-3770-4AD6-8306-C45B76674655}" sibTransId="{3BDE25FD-90EE-46D5-BAFF-2135CC7657CB}"/>
    <dgm:cxn modelId="{70602667-D761-49DC-A038-F209A6E6C10D}" type="presParOf" srcId="{0E27CC2E-5877-4541-A24C-B2BE88B4E793}" destId="{77CF690A-4647-456C-87F1-EB6527F08FD1}" srcOrd="0" destOrd="0" presId="urn:microsoft.com/office/officeart/2005/8/layout/chevron1"/>
    <dgm:cxn modelId="{D782B20B-B2F2-4F75-9C19-6B1A628BF871}" type="presParOf" srcId="{0E27CC2E-5877-4541-A24C-B2BE88B4E793}" destId="{A90BBFFE-9597-42EE-8C09-BED1F6E70B4E}" srcOrd="1" destOrd="0" presId="urn:microsoft.com/office/officeart/2005/8/layout/chevron1"/>
    <dgm:cxn modelId="{CAC70AF7-E5BF-499A-9150-DF01303C8A2A}" type="presParOf" srcId="{0E27CC2E-5877-4541-A24C-B2BE88B4E793}" destId="{7CF423ED-BC50-4EE9-ADF6-380309DD05D7}" srcOrd="2" destOrd="0" presId="urn:microsoft.com/office/officeart/2005/8/layout/chevron1"/>
    <dgm:cxn modelId="{6E6F9218-258D-460D-80B1-6A8B8E770C29}" type="presParOf" srcId="{0E27CC2E-5877-4541-A24C-B2BE88B4E793}" destId="{BF2D7139-DAE5-4BB5-987D-6747A4A4C92A}" srcOrd="3" destOrd="0" presId="urn:microsoft.com/office/officeart/2005/8/layout/chevron1"/>
    <dgm:cxn modelId="{31078A97-D98B-4DD9-8A66-18C6A3501441}" type="presParOf" srcId="{0E27CC2E-5877-4541-A24C-B2BE88B4E793}" destId="{848E5B8C-E502-48DE-909C-3DF09FE22C5B}" srcOrd="4" destOrd="0" presId="urn:microsoft.com/office/officeart/2005/8/layout/chevron1"/>
    <dgm:cxn modelId="{E0C2233E-D946-4F3B-9A71-282B7107DD47}" type="presParOf" srcId="{0E27CC2E-5877-4541-A24C-B2BE88B4E793}" destId="{7BC4D806-3EA5-49FD-A0DA-99933FAF672A}" srcOrd="5" destOrd="0" presId="urn:microsoft.com/office/officeart/2005/8/layout/chevron1"/>
    <dgm:cxn modelId="{DD5913B4-F960-4529-8C08-651805604196}" type="presParOf" srcId="{0E27CC2E-5877-4541-A24C-B2BE88B4E793}" destId="{FC122DBB-88C5-4A48-B9D1-C904E3C4147E}" srcOrd="6" destOrd="0" presId="urn:microsoft.com/office/officeart/2005/8/layout/chevron1"/>
    <dgm:cxn modelId="{374CB36A-6911-478C-A7EF-7DB167D21CF3}" type="presParOf" srcId="{0E27CC2E-5877-4541-A24C-B2BE88B4E793}" destId="{8D2EA5F9-2B61-4C98-AD78-8CEB5F1A9122}" srcOrd="7" destOrd="0" presId="urn:microsoft.com/office/officeart/2005/8/layout/chevron1"/>
    <dgm:cxn modelId="{7EB64EF2-345B-4198-9849-65B7ADFB0F15}" type="presParOf" srcId="{0E27CC2E-5877-4541-A24C-B2BE88B4E793}" destId="{6DAB390B-DDA2-4580-A30D-53AC944A9B8B}"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2F0AF23-09E1-450C-A767-BBB7DF73CE09}" type="doc">
      <dgm:prSet loTypeId="urn:microsoft.com/office/officeart/2005/8/layout/chevron1" loCatId="process" qsTypeId="urn:microsoft.com/office/officeart/2005/8/quickstyle/simple4" qsCatId="simple" csTypeId="urn:microsoft.com/office/officeart/2005/8/colors/colorful1" csCatId="colorful" phldr="1"/>
      <dgm:spPr>
        <a:scene3d>
          <a:camera prst="orthographicFront">
            <a:rot lat="0" lon="0" rev="0"/>
          </a:camera>
          <a:lightRig rig="soft" dir="t">
            <a:rot lat="0" lon="0" rev="0"/>
          </a:lightRig>
        </a:scene3d>
      </dgm:spPr>
    </dgm:pt>
    <dgm:pt modelId="{FEF1EEFB-7729-4D27-B091-6CE5BB7FBDB9}">
      <dgm:prSet phldrT="[Tex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400" b="1" dirty="0"/>
            <a:t>Build</a:t>
          </a:r>
        </a:p>
      </dgm:t>
    </dgm:pt>
    <dgm:pt modelId="{B5B6D8E7-3770-4AD6-8306-C45B76674655}" type="parTrans" cxnId="{5610D0F6-8DE4-423A-8DC1-4D9F90218B39}">
      <dgm:prSet/>
      <dgm:spPr/>
      <dgm:t>
        <a:bodyPr/>
        <a:lstStyle/>
        <a:p>
          <a:endParaRPr lang="en-US" sz="1400" b="1"/>
        </a:p>
      </dgm:t>
    </dgm:pt>
    <dgm:pt modelId="{3BDE25FD-90EE-46D5-BAFF-2135CC7657CB}" type="sibTrans" cxnId="{5610D0F6-8DE4-423A-8DC1-4D9F90218B39}">
      <dgm:prSet/>
      <dgm:spPr/>
      <dgm:t>
        <a:bodyPr/>
        <a:lstStyle/>
        <a:p>
          <a:endParaRPr lang="en-US" sz="1400" b="1"/>
        </a:p>
      </dgm:t>
    </dgm:pt>
    <dgm:pt modelId="{0DBC1DBE-508C-479B-80BA-EE70F2529762}">
      <dgm:prSet phldrT="[Tex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400" b="1" dirty="0"/>
            <a:t>Deploy</a:t>
          </a:r>
        </a:p>
      </dgm:t>
    </dgm:pt>
    <dgm:pt modelId="{C60C6F2F-D202-45D6-ADA3-461E89F94B45}" type="parTrans" cxnId="{9E77CA13-23CE-4DBC-A4E7-72DFF28AE4A0}">
      <dgm:prSet/>
      <dgm:spPr/>
      <dgm:t>
        <a:bodyPr/>
        <a:lstStyle/>
        <a:p>
          <a:endParaRPr lang="en-US" sz="1400" b="1"/>
        </a:p>
      </dgm:t>
    </dgm:pt>
    <dgm:pt modelId="{F5B85B23-E570-4416-8A65-4F25C67719EF}" type="sibTrans" cxnId="{9E77CA13-23CE-4DBC-A4E7-72DFF28AE4A0}">
      <dgm:prSet/>
      <dgm:spPr/>
      <dgm:t>
        <a:bodyPr/>
        <a:lstStyle/>
        <a:p>
          <a:endParaRPr lang="en-US" sz="1400" b="1"/>
        </a:p>
      </dgm:t>
    </dgm:pt>
    <dgm:pt modelId="{7FC04F3C-CD49-415D-98E6-CDBD5BDEB26F}">
      <dgm:prSet phldrT="[Tex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400" b="1" dirty="0"/>
            <a:t>Verify</a:t>
          </a:r>
        </a:p>
      </dgm:t>
    </dgm:pt>
    <dgm:pt modelId="{4D37B663-95C6-440A-B3E7-F77AF298EE7A}" type="parTrans" cxnId="{CB55FAD7-DC47-4A4E-B9C0-FA0B7CA4D1BC}">
      <dgm:prSet/>
      <dgm:spPr/>
      <dgm:t>
        <a:bodyPr/>
        <a:lstStyle/>
        <a:p>
          <a:endParaRPr lang="en-US" sz="1400" b="1"/>
        </a:p>
      </dgm:t>
    </dgm:pt>
    <dgm:pt modelId="{F7FABDFD-99E4-4FF6-A7E6-0F93B33D6ADF}" type="sibTrans" cxnId="{CB55FAD7-DC47-4A4E-B9C0-FA0B7CA4D1BC}">
      <dgm:prSet/>
      <dgm:spPr/>
      <dgm:t>
        <a:bodyPr/>
        <a:lstStyle/>
        <a:p>
          <a:endParaRPr lang="en-US" sz="1400" b="1"/>
        </a:p>
      </dgm:t>
    </dgm:pt>
    <dgm:pt modelId="{257F5B7E-F00F-49B4-9767-63B7421413FF}">
      <dgm:prSet phldrT="[Tex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400" b="1" dirty="0"/>
            <a:t>Release</a:t>
          </a:r>
        </a:p>
      </dgm:t>
    </dgm:pt>
    <dgm:pt modelId="{7ADC98D7-8A98-4A3D-B4DA-395F0647CEAF}" type="parTrans" cxnId="{4DDDD651-C64F-4A00-928D-20CAA0FB9D72}">
      <dgm:prSet/>
      <dgm:spPr/>
      <dgm:t>
        <a:bodyPr/>
        <a:lstStyle/>
        <a:p>
          <a:endParaRPr lang="en-US" sz="1400" b="1"/>
        </a:p>
      </dgm:t>
    </dgm:pt>
    <dgm:pt modelId="{CF796AF7-F45F-4A7C-ABC2-8FEC1E5181D9}" type="sibTrans" cxnId="{4DDDD651-C64F-4A00-928D-20CAA0FB9D72}">
      <dgm:prSet/>
      <dgm:spPr/>
      <dgm:t>
        <a:bodyPr/>
        <a:lstStyle/>
        <a:p>
          <a:endParaRPr lang="en-US" sz="1400" b="1"/>
        </a:p>
      </dgm:t>
    </dgm:pt>
    <dgm:pt modelId="{614D84FE-4F56-432A-9D1F-B36AC5C70D48}">
      <dgm:prSet phldrT="[Tex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400" b="1" dirty="0"/>
            <a:t>Measure</a:t>
          </a:r>
        </a:p>
      </dgm:t>
    </dgm:pt>
    <dgm:pt modelId="{4457EA20-0050-4CA5-BBA5-6427EE3F33FF}" type="parTrans" cxnId="{0CC3EC68-CBDC-4A94-B986-1A62C2C9358A}">
      <dgm:prSet/>
      <dgm:spPr/>
      <dgm:t>
        <a:bodyPr/>
        <a:lstStyle/>
        <a:p>
          <a:endParaRPr lang="en-US"/>
        </a:p>
      </dgm:t>
    </dgm:pt>
    <dgm:pt modelId="{F02F23AA-FFD8-4F58-B549-AE5C215574EE}" type="sibTrans" cxnId="{0CC3EC68-CBDC-4A94-B986-1A62C2C9358A}">
      <dgm:prSet/>
      <dgm:spPr/>
      <dgm:t>
        <a:bodyPr/>
        <a:lstStyle/>
        <a:p>
          <a:endParaRPr lang="en-US"/>
        </a:p>
      </dgm:t>
    </dgm:pt>
    <dgm:pt modelId="{0DB7E5C6-C548-469D-A266-EFF1528B1152}">
      <dgm:prSet phldrT="[Tex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400" b="1" dirty="0"/>
            <a:t>Environment</a:t>
          </a:r>
        </a:p>
      </dgm:t>
    </dgm:pt>
    <dgm:pt modelId="{D7B12B8C-9759-41FB-BD01-380343552DED}" type="parTrans" cxnId="{9B0B2F3D-6228-4E58-800B-E81A0F0BFA15}">
      <dgm:prSet/>
      <dgm:spPr/>
      <dgm:t>
        <a:bodyPr/>
        <a:lstStyle/>
        <a:p>
          <a:endParaRPr lang="en-US"/>
        </a:p>
      </dgm:t>
    </dgm:pt>
    <dgm:pt modelId="{EC2B1C54-1F4A-4FE1-B3BE-36B4883D4523}" type="sibTrans" cxnId="{9B0B2F3D-6228-4E58-800B-E81A0F0BFA15}">
      <dgm:prSet/>
      <dgm:spPr/>
      <dgm:t>
        <a:bodyPr/>
        <a:lstStyle/>
        <a:p>
          <a:endParaRPr lang="en-US"/>
        </a:p>
      </dgm:t>
    </dgm:pt>
    <dgm:pt modelId="{0E27CC2E-5877-4541-A24C-B2BE88B4E793}" type="pres">
      <dgm:prSet presAssocID="{32F0AF23-09E1-450C-A767-BBB7DF73CE09}" presName="Name0" presStyleCnt="0">
        <dgm:presLayoutVars>
          <dgm:dir/>
          <dgm:animLvl val="lvl"/>
          <dgm:resizeHandles val="exact"/>
        </dgm:presLayoutVars>
      </dgm:prSet>
      <dgm:spPr/>
    </dgm:pt>
    <dgm:pt modelId="{77CF690A-4647-456C-87F1-EB6527F08FD1}" type="pres">
      <dgm:prSet presAssocID="{FEF1EEFB-7729-4D27-B091-6CE5BB7FBDB9}" presName="parTxOnly" presStyleLbl="node1" presStyleIdx="0" presStyleCnt="6" custLinFactX="-45723" custLinFactNeighborX="-100000" custLinFactNeighborY="-4008">
        <dgm:presLayoutVars>
          <dgm:chMax val="0"/>
          <dgm:chPref val="0"/>
          <dgm:bulletEnabled val="1"/>
        </dgm:presLayoutVars>
      </dgm:prSet>
      <dgm:spPr/>
    </dgm:pt>
    <dgm:pt modelId="{A90BBFFE-9597-42EE-8C09-BED1F6E70B4E}" type="pres">
      <dgm:prSet presAssocID="{3BDE25FD-90EE-46D5-BAFF-2135CC7657CB}" presName="parTxOnlySpace"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E88361C6-5872-49D9-83E7-F9370EA6B145}" type="pres">
      <dgm:prSet presAssocID="{0DBC1DBE-508C-479B-80BA-EE70F2529762}" presName="parTxOnly" presStyleLbl="node1" presStyleIdx="1" presStyleCnt="6">
        <dgm:presLayoutVars>
          <dgm:chMax val="0"/>
          <dgm:chPref val="0"/>
          <dgm:bulletEnabled val="1"/>
        </dgm:presLayoutVars>
      </dgm:prSet>
      <dgm:spPr/>
    </dgm:pt>
    <dgm:pt modelId="{B7697643-78B0-4450-A511-003F8A23A48C}" type="pres">
      <dgm:prSet presAssocID="{F5B85B23-E570-4416-8A65-4F25C67719EF}" presName="parTxOnlySpace"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3E734B07-F8C6-42CF-9279-E941F50D4644}" type="pres">
      <dgm:prSet presAssocID="{7FC04F3C-CD49-415D-98E6-CDBD5BDEB26F}" presName="parTxOnly" presStyleLbl="node1" presStyleIdx="2" presStyleCnt="6">
        <dgm:presLayoutVars>
          <dgm:chMax val="0"/>
          <dgm:chPref val="0"/>
          <dgm:bulletEnabled val="1"/>
        </dgm:presLayoutVars>
      </dgm:prSet>
      <dgm:spPr/>
    </dgm:pt>
    <dgm:pt modelId="{9AEAA44F-F41C-4345-BA9D-84F643CD89DD}" type="pres">
      <dgm:prSet presAssocID="{F7FABDFD-99E4-4FF6-A7E6-0F93B33D6ADF}" presName="parTxOnlySpace"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0650A486-9A50-4CCC-8EF6-0A27DEC3E71A}" type="pres">
      <dgm:prSet presAssocID="{257F5B7E-F00F-49B4-9767-63B7421413FF}" presName="parTxOnly" presStyleLbl="node1" presStyleIdx="3" presStyleCnt="6">
        <dgm:presLayoutVars>
          <dgm:chMax val="0"/>
          <dgm:chPref val="0"/>
          <dgm:bulletEnabled val="1"/>
        </dgm:presLayoutVars>
      </dgm:prSet>
      <dgm:spPr/>
    </dgm:pt>
    <dgm:pt modelId="{4587EED8-0BED-461B-89D5-00A25886EA4A}" type="pres">
      <dgm:prSet presAssocID="{CF796AF7-F45F-4A7C-ABC2-8FEC1E5181D9}" presName="parTxOnlySpace"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B4FB8D2E-8A3C-424D-B338-C50C344EE5DB}" type="pres">
      <dgm:prSet presAssocID="{614D84FE-4F56-432A-9D1F-B36AC5C70D48}" presName="parTxOnly" presStyleLbl="node1" presStyleIdx="4" presStyleCnt="6">
        <dgm:presLayoutVars>
          <dgm:chMax val="0"/>
          <dgm:chPref val="0"/>
          <dgm:bulletEnabled val="1"/>
        </dgm:presLayoutVars>
      </dgm:prSet>
      <dgm:spPr/>
    </dgm:pt>
    <dgm:pt modelId="{02B08DC8-9468-4769-9218-D7E42A15FD6C}" type="pres">
      <dgm:prSet presAssocID="{F02F23AA-FFD8-4F58-B549-AE5C215574EE}" presName="parTxOnlySpace"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F7EE6114-677B-4C70-B158-3F6BA9C4F99B}" type="pres">
      <dgm:prSet presAssocID="{0DB7E5C6-C548-469D-A266-EFF1528B1152}" presName="parTxOnly" presStyleLbl="node1" presStyleIdx="5" presStyleCnt="6">
        <dgm:presLayoutVars>
          <dgm:chMax val="0"/>
          <dgm:chPref val="0"/>
          <dgm:bulletEnabled val="1"/>
        </dgm:presLayoutVars>
      </dgm:prSet>
      <dgm:spPr/>
    </dgm:pt>
  </dgm:ptLst>
  <dgm:cxnLst>
    <dgm:cxn modelId="{9E77CA13-23CE-4DBC-A4E7-72DFF28AE4A0}" srcId="{32F0AF23-09E1-450C-A767-BBB7DF73CE09}" destId="{0DBC1DBE-508C-479B-80BA-EE70F2529762}" srcOrd="1" destOrd="0" parTransId="{C60C6F2F-D202-45D6-ADA3-461E89F94B45}" sibTransId="{F5B85B23-E570-4416-8A65-4F25C67719EF}"/>
    <dgm:cxn modelId="{46BAB218-0218-4EB8-B54E-1602FFA89AD7}" type="presOf" srcId="{FEF1EEFB-7729-4D27-B091-6CE5BB7FBDB9}" destId="{77CF690A-4647-456C-87F1-EB6527F08FD1}" srcOrd="0" destOrd="0" presId="urn:microsoft.com/office/officeart/2005/8/layout/chevron1"/>
    <dgm:cxn modelId="{6A751A1B-B53B-4333-AAAD-993BCC2A7C12}" type="presOf" srcId="{0DB7E5C6-C548-469D-A266-EFF1528B1152}" destId="{F7EE6114-677B-4C70-B158-3F6BA9C4F99B}" srcOrd="0" destOrd="0" presId="urn:microsoft.com/office/officeart/2005/8/layout/chevron1"/>
    <dgm:cxn modelId="{B17BFA2A-EDDD-4F4F-BDCD-4148FF3FF058}" type="presOf" srcId="{257F5B7E-F00F-49B4-9767-63B7421413FF}" destId="{0650A486-9A50-4CCC-8EF6-0A27DEC3E71A}" srcOrd="0" destOrd="0" presId="urn:microsoft.com/office/officeart/2005/8/layout/chevron1"/>
    <dgm:cxn modelId="{9B0B2F3D-6228-4E58-800B-E81A0F0BFA15}" srcId="{32F0AF23-09E1-450C-A767-BBB7DF73CE09}" destId="{0DB7E5C6-C548-469D-A266-EFF1528B1152}" srcOrd="5" destOrd="0" parTransId="{D7B12B8C-9759-41FB-BD01-380343552DED}" sibTransId="{EC2B1C54-1F4A-4FE1-B3BE-36B4883D4523}"/>
    <dgm:cxn modelId="{4DDDD651-C64F-4A00-928D-20CAA0FB9D72}" srcId="{32F0AF23-09E1-450C-A767-BBB7DF73CE09}" destId="{257F5B7E-F00F-49B4-9767-63B7421413FF}" srcOrd="3" destOrd="0" parTransId="{7ADC98D7-8A98-4A3D-B4DA-395F0647CEAF}" sibTransId="{CF796AF7-F45F-4A7C-ABC2-8FEC1E5181D9}"/>
    <dgm:cxn modelId="{0CC3EC68-CBDC-4A94-B986-1A62C2C9358A}" srcId="{32F0AF23-09E1-450C-A767-BBB7DF73CE09}" destId="{614D84FE-4F56-432A-9D1F-B36AC5C70D48}" srcOrd="4" destOrd="0" parTransId="{4457EA20-0050-4CA5-BBA5-6427EE3F33FF}" sibTransId="{F02F23AA-FFD8-4F58-B549-AE5C215574EE}"/>
    <dgm:cxn modelId="{C06DDBA5-A631-425A-A92B-17F3FC95BDF3}" type="presOf" srcId="{0DBC1DBE-508C-479B-80BA-EE70F2529762}" destId="{E88361C6-5872-49D9-83E7-F9370EA6B145}" srcOrd="0" destOrd="0" presId="urn:microsoft.com/office/officeart/2005/8/layout/chevron1"/>
    <dgm:cxn modelId="{18EB0CA9-B8CF-4FAA-92FD-DAEAB33C5474}" type="presOf" srcId="{614D84FE-4F56-432A-9D1F-B36AC5C70D48}" destId="{B4FB8D2E-8A3C-424D-B338-C50C344EE5DB}" srcOrd="0" destOrd="0" presId="urn:microsoft.com/office/officeart/2005/8/layout/chevron1"/>
    <dgm:cxn modelId="{CB55FAD7-DC47-4A4E-B9C0-FA0B7CA4D1BC}" srcId="{32F0AF23-09E1-450C-A767-BBB7DF73CE09}" destId="{7FC04F3C-CD49-415D-98E6-CDBD5BDEB26F}" srcOrd="2" destOrd="0" parTransId="{4D37B663-95C6-440A-B3E7-F77AF298EE7A}" sibTransId="{F7FABDFD-99E4-4FF6-A7E6-0F93B33D6ADF}"/>
    <dgm:cxn modelId="{F934B6EC-53E0-487E-B184-C0FED08674D5}" type="presOf" srcId="{7FC04F3C-CD49-415D-98E6-CDBD5BDEB26F}" destId="{3E734B07-F8C6-42CF-9279-E941F50D4644}" srcOrd="0" destOrd="0" presId="urn:microsoft.com/office/officeart/2005/8/layout/chevron1"/>
    <dgm:cxn modelId="{5610D0F6-8DE4-423A-8DC1-4D9F90218B39}" srcId="{32F0AF23-09E1-450C-A767-BBB7DF73CE09}" destId="{FEF1EEFB-7729-4D27-B091-6CE5BB7FBDB9}" srcOrd="0" destOrd="0" parTransId="{B5B6D8E7-3770-4AD6-8306-C45B76674655}" sibTransId="{3BDE25FD-90EE-46D5-BAFF-2135CC7657CB}"/>
    <dgm:cxn modelId="{1CDDD7FA-CF69-4307-AC52-2217EC8536ED}" type="presOf" srcId="{32F0AF23-09E1-450C-A767-BBB7DF73CE09}" destId="{0E27CC2E-5877-4541-A24C-B2BE88B4E793}" srcOrd="0" destOrd="0" presId="urn:microsoft.com/office/officeart/2005/8/layout/chevron1"/>
    <dgm:cxn modelId="{C281AF34-715E-4366-BDD2-D9879BC69553}" type="presParOf" srcId="{0E27CC2E-5877-4541-A24C-B2BE88B4E793}" destId="{77CF690A-4647-456C-87F1-EB6527F08FD1}" srcOrd="0" destOrd="0" presId="urn:microsoft.com/office/officeart/2005/8/layout/chevron1"/>
    <dgm:cxn modelId="{28D48851-1874-4A9A-A419-C6131125A385}" type="presParOf" srcId="{0E27CC2E-5877-4541-A24C-B2BE88B4E793}" destId="{A90BBFFE-9597-42EE-8C09-BED1F6E70B4E}" srcOrd="1" destOrd="0" presId="urn:microsoft.com/office/officeart/2005/8/layout/chevron1"/>
    <dgm:cxn modelId="{DC720727-BEF3-40FD-88D3-8A6BEB9AEFAA}" type="presParOf" srcId="{0E27CC2E-5877-4541-A24C-B2BE88B4E793}" destId="{E88361C6-5872-49D9-83E7-F9370EA6B145}" srcOrd="2" destOrd="0" presId="urn:microsoft.com/office/officeart/2005/8/layout/chevron1"/>
    <dgm:cxn modelId="{A7D12CED-8DFA-4F2B-8D9C-66114A472AF7}" type="presParOf" srcId="{0E27CC2E-5877-4541-A24C-B2BE88B4E793}" destId="{B7697643-78B0-4450-A511-003F8A23A48C}" srcOrd="3" destOrd="0" presId="urn:microsoft.com/office/officeart/2005/8/layout/chevron1"/>
    <dgm:cxn modelId="{BA1CF10A-8F76-4712-A641-1F653E0D5640}" type="presParOf" srcId="{0E27CC2E-5877-4541-A24C-B2BE88B4E793}" destId="{3E734B07-F8C6-42CF-9279-E941F50D4644}" srcOrd="4" destOrd="0" presId="urn:microsoft.com/office/officeart/2005/8/layout/chevron1"/>
    <dgm:cxn modelId="{5DA2F72A-CCD3-4021-BCCA-CBCF31D7613C}" type="presParOf" srcId="{0E27CC2E-5877-4541-A24C-B2BE88B4E793}" destId="{9AEAA44F-F41C-4345-BA9D-84F643CD89DD}" srcOrd="5" destOrd="0" presId="urn:microsoft.com/office/officeart/2005/8/layout/chevron1"/>
    <dgm:cxn modelId="{7D0D3DCE-853C-4326-84AA-8E882F658448}" type="presParOf" srcId="{0E27CC2E-5877-4541-A24C-B2BE88B4E793}" destId="{0650A486-9A50-4CCC-8EF6-0A27DEC3E71A}" srcOrd="6" destOrd="0" presId="urn:microsoft.com/office/officeart/2005/8/layout/chevron1"/>
    <dgm:cxn modelId="{BD2DC7F2-DF6E-431C-82CD-F2A790FEC004}" type="presParOf" srcId="{0E27CC2E-5877-4541-A24C-B2BE88B4E793}" destId="{4587EED8-0BED-461B-89D5-00A25886EA4A}" srcOrd="7" destOrd="0" presId="urn:microsoft.com/office/officeart/2005/8/layout/chevron1"/>
    <dgm:cxn modelId="{ACB01475-2774-4627-A129-C94237309B11}" type="presParOf" srcId="{0E27CC2E-5877-4541-A24C-B2BE88B4E793}" destId="{B4FB8D2E-8A3C-424D-B338-C50C344EE5DB}" srcOrd="8" destOrd="0" presId="urn:microsoft.com/office/officeart/2005/8/layout/chevron1"/>
    <dgm:cxn modelId="{07C2E89D-FA0B-46FB-A84E-FF1A071BBF40}" type="presParOf" srcId="{0E27CC2E-5877-4541-A24C-B2BE88B4E793}" destId="{02B08DC8-9468-4769-9218-D7E42A15FD6C}" srcOrd="9" destOrd="0" presId="urn:microsoft.com/office/officeart/2005/8/layout/chevron1"/>
    <dgm:cxn modelId="{AACF6B21-B6B0-46D8-9EE2-9BAA0CC04BF5}" type="presParOf" srcId="{0E27CC2E-5877-4541-A24C-B2BE88B4E793}" destId="{F7EE6114-677B-4C70-B158-3F6BA9C4F99B}"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EC0FE557-F36A-422F-A61F-98E33CE0EE64}" type="doc">
      <dgm:prSet loTypeId="urn:microsoft.com/office/officeart/2005/8/layout/hList1" loCatId="list" qsTypeId="urn:microsoft.com/office/officeart/2005/8/quickstyle/simple5" qsCatId="simple" csTypeId="urn:microsoft.com/office/officeart/2005/8/colors/colorful1" csCatId="colorful" phldr="1"/>
      <dgm:spPr/>
      <dgm:t>
        <a:bodyPr/>
        <a:lstStyle/>
        <a:p>
          <a:endParaRPr lang="en-US"/>
        </a:p>
      </dgm:t>
    </dgm:pt>
    <dgm:pt modelId="{BB0774B3-8B48-4637-852D-DE50963A1A00}">
      <dgm:prSet phldrT="[Text]"/>
      <dgm:spPr/>
      <dgm:t>
        <a:bodyPr/>
        <a:lstStyle/>
        <a:p>
          <a:r>
            <a:rPr lang="en-US" b="1" dirty="0"/>
            <a:t>Continuous Integration</a:t>
          </a:r>
        </a:p>
      </dgm:t>
    </dgm:pt>
    <dgm:pt modelId="{E911EBED-7EBB-45FE-9849-0EA786F20B07}" type="parTrans" cxnId="{D26F9E31-3303-403A-BA11-9F5F2CFCAE07}">
      <dgm:prSet/>
      <dgm:spPr/>
      <dgm:t>
        <a:bodyPr/>
        <a:lstStyle/>
        <a:p>
          <a:endParaRPr lang="en-US"/>
        </a:p>
      </dgm:t>
    </dgm:pt>
    <dgm:pt modelId="{28D37288-0B18-4E56-A8AF-392DF029E039}" type="sibTrans" cxnId="{D26F9E31-3303-403A-BA11-9F5F2CFCAE07}">
      <dgm:prSet/>
      <dgm:spPr/>
      <dgm:t>
        <a:bodyPr/>
        <a:lstStyle/>
        <a:p>
          <a:endParaRPr lang="en-US"/>
        </a:p>
      </dgm:t>
    </dgm:pt>
    <dgm:pt modelId="{BA518803-3429-495E-94B5-BF03298B2B2D}">
      <dgm:prSet phldrT="[Text]" custT="1"/>
      <dgm:spPr/>
      <dgm:t>
        <a:bodyPr/>
        <a:lstStyle/>
        <a:p>
          <a:r>
            <a:rPr lang="en-US" sz="900" dirty="0"/>
            <a:t>Continuous Build</a:t>
          </a:r>
        </a:p>
      </dgm:t>
    </dgm:pt>
    <dgm:pt modelId="{287E11A5-E4DF-4A5C-9D52-D0DEDFE86DAB}" type="parTrans" cxnId="{FBDCEB6C-18C2-4FFD-986A-43D6EFFA2AB2}">
      <dgm:prSet/>
      <dgm:spPr/>
      <dgm:t>
        <a:bodyPr/>
        <a:lstStyle/>
        <a:p>
          <a:endParaRPr lang="en-US"/>
        </a:p>
      </dgm:t>
    </dgm:pt>
    <dgm:pt modelId="{CA1A874A-C2FF-46EA-8B00-09064E169C37}" type="sibTrans" cxnId="{FBDCEB6C-18C2-4FFD-986A-43D6EFFA2AB2}">
      <dgm:prSet/>
      <dgm:spPr/>
      <dgm:t>
        <a:bodyPr/>
        <a:lstStyle/>
        <a:p>
          <a:endParaRPr lang="en-US"/>
        </a:p>
      </dgm:t>
    </dgm:pt>
    <dgm:pt modelId="{9D0AEA33-FB7B-445B-90F6-A036E50694D9}">
      <dgm:prSet phldrT="[Text]" custT="1"/>
      <dgm:spPr/>
      <dgm:t>
        <a:bodyPr/>
        <a:lstStyle/>
        <a:p>
          <a:r>
            <a:rPr lang="en-US" sz="900" dirty="0"/>
            <a:t>Automated Unit Testing</a:t>
          </a:r>
        </a:p>
      </dgm:t>
    </dgm:pt>
    <dgm:pt modelId="{38ED2E0C-BBD2-4A39-B204-806A009D26AA}" type="parTrans" cxnId="{4D797FD3-403F-4E48-9758-C9DEC5BF608D}">
      <dgm:prSet/>
      <dgm:spPr/>
      <dgm:t>
        <a:bodyPr/>
        <a:lstStyle/>
        <a:p>
          <a:endParaRPr lang="en-US"/>
        </a:p>
      </dgm:t>
    </dgm:pt>
    <dgm:pt modelId="{15153928-2C2B-4953-BB81-F28DA4CCB0EC}" type="sibTrans" cxnId="{4D797FD3-403F-4E48-9758-C9DEC5BF608D}">
      <dgm:prSet/>
      <dgm:spPr/>
      <dgm:t>
        <a:bodyPr/>
        <a:lstStyle/>
        <a:p>
          <a:endParaRPr lang="en-US"/>
        </a:p>
      </dgm:t>
    </dgm:pt>
    <dgm:pt modelId="{1D8B4F86-B35B-4897-8857-2B7B7980B217}">
      <dgm:prSet phldrT="[Text]"/>
      <dgm:spPr/>
      <dgm:t>
        <a:bodyPr/>
        <a:lstStyle/>
        <a:p>
          <a:r>
            <a:rPr lang="en-US" b="1" dirty="0"/>
            <a:t>Deployment Automation</a:t>
          </a:r>
        </a:p>
      </dgm:t>
    </dgm:pt>
    <dgm:pt modelId="{885D9BD5-88B5-44BB-9062-E8F8C6E80B61}" type="parTrans" cxnId="{27802077-9BED-4A86-82B3-F08830675F1A}">
      <dgm:prSet/>
      <dgm:spPr/>
      <dgm:t>
        <a:bodyPr/>
        <a:lstStyle/>
        <a:p>
          <a:endParaRPr lang="en-US"/>
        </a:p>
      </dgm:t>
    </dgm:pt>
    <dgm:pt modelId="{FFF9F81D-20D8-4851-A22B-B85FB992A976}" type="sibTrans" cxnId="{27802077-9BED-4A86-82B3-F08830675F1A}">
      <dgm:prSet/>
      <dgm:spPr/>
      <dgm:t>
        <a:bodyPr/>
        <a:lstStyle/>
        <a:p>
          <a:endParaRPr lang="en-US"/>
        </a:p>
      </dgm:t>
    </dgm:pt>
    <dgm:pt modelId="{20646977-AC20-4B78-B1A3-63DC9CA8CE84}">
      <dgm:prSet phldrT="[Text]" custT="1"/>
      <dgm:spPr/>
      <dgm:t>
        <a:bodyPr/>
        <a:lstStyle/>
        <a:p>
          <a:r>
            <a:rPr lang="en-US" sz="900" dirty="0"/>
            <a:t>Automated Artifact Movement</a:t>
          </a:r>
        </a:p>
      </dgm:t>
    </dgm:pt>
    <dgm:pt modelId="{14BFA2DA-EE14-4F0A-8A45-D5570F052209}" type="parTrans" cxnId="{7BAA9B75-6402-4111-9301-73B53E34CF7D}">
      <dgm:prSet/>
      <dgm:spPr/>
      <dgm:t>
        <a:bodyPr/>
        <a:lstStyle/>
        <a:p>
          <a:endParaRPr lang="en-US"/>
        </a:p>
      </dgm:t>
    </dgm:pt>
    <dgm:pt modelId="{241C464A-2786-493C-9B25-FBB2E3EC628C}" type="sibTrans" cxnId="{7BAA9B75-6402-4111-9301-73B53E34CF7D}">
      <dgm:prSet/>
      <dgm:spPr/>
      <dgm:t>
        <a:bodyPr/>
        <a:lstStyle/>
        <a:p>
          <a:endParaRPr lang="en-US"/>
        </a:p>
      </dgm:t>
    </dgm:pt>
    <dgm:pt modelId="{CDE7702D-4E87-43CB-A03D-94AE863E5EC2}">
      <dgm:prSet phldrT="[Text]" custT="1"/>
      <dgm:spPr/>
      <dgm:t>
        <a:bodyPr/>
        <a:lstStyle/>
        <a:p>
          <a:r>
            <a:rPr lang="en-US" sz="900" dirty="0"/>
            <a:t>Automated Deployment</a:t>
          </a:r>
        </a:p>
      </dgm:t>
    </dgm:pt>
    <dgm:pt modelId="{7D7D7B20-7C2F-43F4-977D-6AA0ABF333CA}" type="parTrans" cxnId="{DA770409-92DC-4A31-A267-5267D9D1CFC6}">
      <dgm:prSet/>
      <dgm:spPr/>
      <dgm:t>
        <a:bodyPr/>
        <a:lstStyle/>
        <a:p>
          <a:endParaRPr lang="en-US"/>
        </a:p>
      </dgm:t>
    </dgm:pt>
    <dgm:pt modelId="{5D93A902-8887-4299-BBAA-C189F35E4A59}" type="sibTrans" cxnId="{DA770409-92DC-4A31-A267-5267D9D1CFC6}">
      <dgm:prSet/>
      <dgm:spPr/>
      <dgm:t>
        <a:bodyPr/>
        <a:lstStyle/>
        <a:p>
          <a:endParaRPr lang="en-US"/>
        </a:p>
      </dgm:t>
    </dgm:pt>
    <dgm:pt modelId="{66453E8B-8734-4120-A68B-F224DD2C2716}">
      <dgm:prSet phldrT="[Text]"/>
      <dgm:spPr/>
      <dgm:t>
        <a:bodyPr/>
        <a:lstStyle/>
        <a:p>
          <a:r>
            <a:rPr lang="en-US" b="1" dirty="0"/>
            <a:t>Continuous Testing</a:t>
          </a:r>
        </a:p>
      </dgm:t>
    </dgm:pt>
    <dgm:pt modelId="{01934363-96FC-4523-8803-48181685C721}" type="parTrans" cxnId="{1071AA43-DA25-4C41-8A07-96C158FCC4F0}">
      <dgm:prSet/>
      <dgm:spPr/>
      <dgm:t>
        <a:bodyPr/>
        <a:lstStyle/>
        <a:p>
          <a:endParaRPr lang="en-US"/>
        </a:p>
      </dgm:t>
    </dgm:pt>
    <dgm:pt modelId="{2B73C861-2741-4691-8247-8077485F83D2}" type="sibTrans" cxnId="{1071AA43-DA25-4C41-8A07-96C158FCC4F0}">
      <dgm:prSet/>
      <dgm:spPr/>
      <dgm:t>
        <a:bodyPr/>
        <a:lstStyle/>
        <a:p>
          <a:endParaRPr lang="en-US"/>
        </a:p>
      </dgm:t>
    </dgm:pt>
    <dgm:pt modelId="{8176A2E5-E690-4671-89B6-7CB2273816DB}">
      <dgm:prSet phldrT="[Text]" custT="1"/>
      <dgm:spPr/>
      <dgm:t>
        <a:bodyPr/>
        <a:lstStyle/>
        <a:p>
          <a:r>
            <a:rPr lang="en-US" sz="900" dirty="0"/>
            <a:t>Functional &amp; Regression Automation</a:t>
          </a:r>
        </a:p>
      </dgm:t>
    </dgm:pt>
    <dgm:pt modelId="{539D0C84-D22B-4F29-90BD-1DA3D0E61EE3}" type="parTrans" cxnId="{1CDCC33C-E1FF-48AD-B329-AE81B8E337F3}">
      <dgm:prSet/>
      <dgm:spPr/>
      <dgm:t>
        <a:bodyPr/>
        <a:lstStyle/>
        <a:p>
          <a:endParaRPr lang="en-US"/>
        </a:p>
      </dgm:t>
    </dgm:pt>
    <dgm:pt modelId="{735E74AD-9200-41CB-91A2-F613A3AF3DFD}" type="sibTrans" cxnId="{1CDCC33C-E1FF-48AD-B329-AE81B8E337F3}">
      <dgm:prSet/>
      <dgm:spPr/>
      <dgm:t>
        <a:bodyPr/>
        <a:lstStyle/>
        <a:p>
          <a:endParaRPr lang="en-US"/>
        </a:p>
      </dgm:t>
    </dgm:pt>
    <dgm:pt modelId="{030E231D-4A25-421E-B277-9780E676A830}">
      <dgm:prSet phldrT="[Text]" custT="1"/>
      <dgm:spPr/>
      <dgm:t>
        <a:bodyPr/>
        <a:lstStyle/>
        <a:p>
          <a:r>
            <a:rPr lang="en-US" sz="900" dirty="0"/>
            <a:t>Automated Load &amp; Performance Testing</a:t>
          </a:r>
        </a:p>
      </dgm:t>
    </dgm:pt>
    <dgm:pt modelId="{02C8B2FA-6131-470D-87BB-9EB68209BA51}" type="parTrans" cxnId="{407226B2-1BF5-4DC6-B6F5-64A6A504CE7F}">
      <dgm:prSet/>
      <dgm:spPr/>
      <dgm:t>
        <a:bodyPr/>
        <a:lstStyle/>
        <a:p>
          <a:endParaRPr lang="en-US"/>
        </a:p>
      </dgm:t>
    </dgm:pt>
    <dgm:pt modelId="{ABF2B635-376A-477B-8889-543378548405}" type="sibTrans" cxnId="{407226B2-1BF5-4DC6-B6F5-64A6A504CE7F}">
      <dgm:prSet/>
      <dgm:spPr/>
      <dgm:t>
        <a:bodyPr/>
        <a:lstStyle/>
        <a:p>
          <a:endParaRPr lang="en-US"/>
        </a:p>
      </dgm:t>
    </dgm:pt>
    <dgm:pt modelId="{351EDFA4-00B4-4A48-95EB-B3B78233222A}">
      <dgm:prSet phldrT="[Text]"/>
      <dgm:spPr/>
      <dgm:t>
        <a:bodyPr/>
        <a:lstStyle/>
        <a:p>
          <a:r>
            <a:rPr lang="en-US" b="1" dirty="0"/>
            <a:t>Enterprise Release Management</a:t>
          </a:r>
        </a:p>
      </dgm:t>
    </dgm:pt>
    <dgm:pt modelId="{3DC3171C-82F8-4E26-A774-1990B301D7B8}" type="parTrans" cxnId="{E14B1D2C-ED5B-4D4C-BCE6-AF3EEA504AB0}">
      <dgm:prSet/>
      <dgm:spPr/>
      <dgm:t>
        <a:bodyPr/>
        <a:lstStyle/>
        <a:p>
          <a:endParaRPr lang="en-US"/>
        </a:p>
      </dgm:t>
    </dgm:pt>
    <dgm:pt modelId="{A04E5BA7-8C91-4FFE-97D9-C3BAFA8B0936}" type="sibTrans" cxnId="{E14B1D2C-ED5B-4D4C-BCE6-AF3EEA504AB0}">
      <dgm:prSet/>
      <dgm:spPr/>
      <dgm:t>
        <a:bodyPr/>
        <a:lstStyle/>
        <a:p>
          <a:endParaRPr lang="en-US"/>
        </a:p>
      </dgm:t>
    </dgm:pt>
    <dgm:pt modelId="{1FE692C6-3A30-42E7-A6CE-2C81009BD50B}">
      <dgm:prSet phldrT="[Text]"/>
      <dgm:spPr/>
      <dgm:t>
        <a:bodyPr/>
        <a:lstStyle/>
        <a:p>
          <a:r>
            <a:rPr lang="en-US" b="1" dirty="0"/>
            <a:t>Continuous Monitoring</a:t>
          </a:r>
        </a:p>
      </dgm:t>
    </dgm:pt>
    <dgm:pt modelId="{ED959302-7118-4D92-849A-B45305FD1F99}" type="parTrans" cxnId="{BBF895D1-67B2-4ACF-8889-2E6991822F6D}">
      <dgm:prSet/>
      <dgm:spPr/>
      <dgm:t>
        <a:bodyPr/>
        <a:lstStyle/>
        <a:p>
          <a:endParaRPr lang="en-US"/>
        </a:p>
      </dgm:t>
    </dgm:pt>
    <dgm:pt modelId="{5837BCE8-C02A-444A-87EB-53C617525134}" type="sibTrans" cxnId="{BBF895D1-67B2-4ACF-8889-2E6991822F6D}">
      <dgm:prSet/>
      <dgm:spPr/>
      <dgm:t>
        <a:bodyPr/>
        <a:lstStyle/>
        <a:p>
          <a:endParaRPr lang="en-US"/>
        </a:p>
      </dgm:t>
    </dgm:pt>
    <dgm:pt modelId="{38F8B560-BA42-46D1-980F-64448B5B76BD}">
      <dgm:prSet phldrT="[Text]"/>
      <dgm:spPr/>
      <dgm:t>
        <a:bodyPr/>
        <a:lstStyle/>
        <a:p>
          <a:r>
            <a:rPr lang="en-US" b="1" dirty="0"/>
            <a:t>Smart Environment</a:t>
          </a:r>
        </a:p>
      </dgm:t>
    </dgm:pt>
    <dgm:pt modelId="{016AA156-A648-4ABC-91CE-242DBB707AC7}" type="parTrans" cxnId="{89DDB5EC-8D2D-4B0B-A549-DA4FB8237E49}">
      <dgm:prSet/>
      <dgm:spPr/>
      <dgm:t>
        <a:bodyPr/>
        <a:lstStyle/>
        <a:p>
          <a:endParaRPr lang="en-US"/>
        </a:p>
      </dgm:t>
    </dgm:pt>
    <dgm:pt modelId="{8B95141B-5330-4BBA-A8C2-A1FBD2B22A7B}" type="sibTrans" cxnId="{89DDB5EC-8D2D-4B0B-A549-DA4FB8237E49}">
      <dgm:prSet/>
      <dgm:spPr/>
      <dgm:t>
        <a:bodyPr/>
        <a:lstStyle/>
        <a:p>
          <a:endParaRPr lang="en-US"/>
        </a:p>
      </dgm:t>
    </dgm:pt>
    <dgm:pt modelId="{1F9C6D4C-5E1C-42FD-820B-1AEF8DEB86BE}">
      <dgm:prSet phldrT="[Text]" custT="1"/>
      <dgm:spPr/>
      <dgm:t>
        <a:bodyPr/>
        <a:lstStyle/>
        <a:p>
          <a:r>
            <a:rPr lang="en-US" sz="900" dirty="0"/>
            <a:t>Automated Packaging &amp; Versioning</a:t>
          </a:r>
        </a:p>
      </dgm:t>
    </dgm:pt>
    <dgm:pt modelId="{D0569E83-B297-47F6-8331-1B8EB400924B}" type="parTrans" cxnId="{990B121D-6CF5-492B-AC64-C87D59276205}">
      <dgm:prSet/>
      <dgm:spPr/>
      <dgm:t>
        <a:bodyPr/>
        <a:lstStyle/>
        <a:p>
          <a:endParaRPr lang="en-US"/>
        </a:p>
      </dgm:t>
    </dgm:pt>
    <dgm:pt modelId="{998B1E68-300A-4885-88D7-5E7C2FAE22C9}" type="sibTrans" cxnId="{990B121D-6CF5-492B-AC64-C87D59276205}">
      <dgm:prSet/>
      <dgm:spPr/>
      <dgm:t>
        <a:bodyPr/>
        <a:lstStyle/>
        <a:p>
          <a:endParaRPr lang="en-US"/>
        </a:p>
      </dgm:t>
    </dgm:pt>
    <dgm:pt modelId="{E6016DEB-0CA1-45CB-8065-F7F02B0A886E}">
      <dgm:prSet phldrT="[Text]" custT="1"/>
      <dgm:spPr/>
      <dgm:t>
        <a:bodyPr/>
        <a:lstStyle/>
        <a:p>
          <a:r>
            <a:rPr lang="en-US" sz="900" dirty="0"/>
            <a:t>Automated Smoke Test</a:t>
          </a:r>
        </a:p>
      </dgm:t>
    </dgm:pt>
    <dgm:pt modelId="{03F69E12-1F2C-4F2B-B2E0-D46336D1A17F}" type="parTrans" cxnId="{1DF951D2-A957-4FFB-8B41-2B54A4A55591}">
      <dgm:prSet/>
      <dgm:spPr/>
      <dgm:t>
        <a:bodyPr/>
        <a:lstStyle/>
        <a:p>
          <a:endParaRPr lang="en-US"/>
        </a:p>
      </dgm:t>
    </dgm:pt>
    <dgm:pt modelId="{319CB4A5-3686-44FD-BED5-33A2DF572BAA}" type="sibTrans" cxnId="{1DF951D2-A957-4FFB-8B41-2B54A4A55591}">
      <dgm:prSet/>
      <dgm:spPr/>
      <dgm:t>
        <a:bodyPr/>
        <a:lstStyle/>
        <a:p>
          <a:endParaRPr lang="en-US"/>
        </a:p>
      </dgm:t>
    </dgm:pt>
    <dgm:pt modelId="{4FE70CF1-2697-4A77-83FB-EAA5D1D5B4F3}">
      <dgm:prSet phldrT="[Text]" custT="1"/>
      <dgm:spPr/>
      <dgm:t>
        <a:bodyPr/>
        <a:lstStyle/>
        <a:p>
          <a:r>
            <a:rPr lang="en-US" sz="900" dirty="0"/>
            <a:t>Automated Release Orchestration</a:t>
          </a:r>
        </a:p>
      </dgm:t>
    </dgm:pt>
    <dgm:pt modelId="{D6950721-2436-46FC-8071-E11858EF2478}" type="parTrans" cxnId="{C25ACEA4-AE63-452E-B203-38DEC6071BAC}">
      <dgm:prSet/>
      <dgm:spPr/>
      <dgm:t>
        <a:bodyPr/>
        <a:lstStyle/>
        <a:p>
          <a:endParaRPr lang="en-US"/>
        </a:p>
      </dgm:t>
    </dgm:pt>
    <dgm:pt modelId="{169D8A72-F584-4F13-BBE0-683EE5233C0F}" type="sibTrans" cxnId="{C25ACEA4-AE63-452E-B203-38DEC6071BAC}">
      <dgm:prSet/>
      <dgm:spPr/>
      <dgm:t>
        <a:bodyPr/>
        <a:lstStyle/>
        <a:p>
          <a:endParaRPr lang="en-US"/>
        </a:p>
      </dgm:t>
    </dgm:pt>
    <dgm:pt modelId="{DE951B34-2A4E-4B34-A4EC-0B2B4846251E}">
      <dgm:prSet phldrT="[Text]" custT="1"/>
      <dgm:spPr/>
      <dgm:t>
        <a:bodyPr/>
        <a:lstStyle/>
        <a:p>
          <a:r>
            <a:rPr lang="en-US" sz="900" dirty="0"/>
            <a:t>Data Collation</a:t>
          </a:r>
        </a:p>
      </dgm:t>
    </dgm:pt>
    <dgm:pt modelId="{D79437EB-499F-48E3-AFEF-E18213A23059}" type="parTrans" cxnId="{CCB2F546-96CC-450F-8DD2-15884179CF1A}">
      <dgm:prSet/>
      <dgm:spPr/>
      <dgm:t>
        <a:bodyPr/>
        <a:lstStyle/>
        <a:p>
          <a:endParaRPr lang="en-US"/>
        </a:p>
      </dgm:t>
    </dgm:pt>
    <dgm:pt modelId="{15D85D76-00EC-4507-92B0-BBAD7E5C99DA}" type="sibTrans" cxnId="{CCB2F546-96CC-450F-8DD2-15884179CF1A}">
      <dgm:prSet/>
      <dgm:spPr/>
      <dgm:t>
        <a:bodyPr/>
        <a:lstStyle/>
        <a:p>
          <a:endParaRPr lang="en-US"/>
        </a:p>
      </dgm:t>
    </dgm:pt>
    <dgm:pt modelId="{5B715083-B881-412B-8DD2-FE528AFB79F0}">
      <dgm:prSet phldrT="[Text]" custT="1"/>
      <dgm:spPr/>
      <dgm:t>
        <a:bodyPr/>
        <a:lstStyle/>
        <a:p>
          <a:r>
            <a:rPr lang="en-US" sz="900" dirty="0"/>
            <a:t>Data indexing</a:t>
          </a:r>
        </a:p>
      </dgm:t>
    </dgm:pt>
    <dgm:pt modelId="{6B4CFC3A-2887-4543-A03A-B1A3AF7CE09A}" type="parTrans" cxnId="{061FCC6A-3C95-4142-98FA-D8496F95521E}">
      <dgm:prSet/>
      <dgm:spPr/>
      <dgm:t>
        <a:bodyPr/>
        <a:lstStyle/>
        <a:p>
          <a:endParaRPr lang="en-US"/>
        </a:p>
      </dgm:t>
    </dgm:pt>
    <dgm:pt modelId="{F583F10C-2D77-41FC-912C-F58B978C735E}" type="sibTrans" cxnId="{061FCC6A-3C95-4142-98FA-D8496F95521E}">
      <dgm:prSet/>
      <dgm:spPr/>
      <dgm:t>
        <a:bodyPr/>
        <a:lstStyle/>
        <a:p>
          <a:endParaRPr lang="en-US"/>
        </a:p>
      </dgm:t>
    </dgm:pt>
    <dgm:pt modelId="{BEBF004F-E66D-477D-8218-EAD4AAC68766}">
      <dgm:prSet phldrT="[Text]" custT="1"/>
      <dgm:spPr/>
      <dgm:t>
        <a:bodyPr/>
        <a:lstStyle/>
        <a:p>
          <a:r>
            <a:rPr lang="en-US" sz="900" dirty="0"/>
            <a:t>Alerting</a:t>
          </a:r>
        </a:p>
      </dgm:t>
    </dgm:pt>
    <dgm:pt modelId="{969F8E5E-AC82-45B6-83AD-42F05A818A2D}" type="parTrans" cxnId="{EF584039-67DC-462E-A924-C8914367CB8E}">
      <dgm:prSet/>
      <dgm:spPr/>
      <dgm:t>
        <a:bodyPr/>
        <a:lstStyle/>
        <a:p>
          <a:endParaRPr lang="en-US"/>
        </a:p>
      </dgm:t>
    </dgm:pt>
    <dgm:pt modelId="{104FC142-DA58-4707-A11F-49A50290313D}" type="sibTrans" cxnId="{EF584039-67DC-462E-A924-C8914367CB8E}">
      <dgm:prSet/>
      <dgm:spPr/>
      <dgm:t>
        <a:bodyPr/>
        <a:lstStyle/>
        <a:p>
          <a:endParaRPr lang="en-US"/>
        </a:p>
      </dgm:t>
    </dgm:pt>
    <dgm:pt modelId="{F0BE68A3-D485-446A-A564-550C127835D1}">
      <dgm:prSet phldrT="[Text]" custT="1"/>
      <dgm:spPr/>
      <dgm:t>
        <a:bodyPr/>
        <a:lstStyle/>
        <a:p>
          <a:r>
            <a:rPr lang="en-US" sz="900" dirty="0"/>
            <a:t>Release Cadence</a:t>
          </a:r>
        </a:p>
      </dgm:t>
    </dgm:pt>
    <dgm:pt modelId="{4F19D300-D1B7-4389-A7E0-B9597BF4CC19}" type="parTrans" cxnId="{81DEB2F5-4B80-4065-9499-482483FA0967}">
      <dgm:prSet/>
      <dgm:spPr/>
      <dgm:t>
        <a:bodyPr/>
        <a:lstStyle/>
        <a:p>
          <a:endParaRPr lang="en-US"/>
        </a:p>
      </dgm:t>
    </dgm:pt>
    <dgm:pt modelId="{CC65144E-CAFB-4D30-AC20-24EDA38B4694}" type="sibTrans" cxnId="{81DEB2F5-4B80-4065-9499-482483FA0967}">
      <dgm:prSet/>
      <dgm:spPr/>
      <dgm:t>
        <a:bodyPr/>
        <a:lstStyle/>
        <a:p>
          <a:endParaRPr lang="en-US"/>
        </a:p>
      </dgm:t>
    </dgm:pt>
    <dgm:pt modelId="{960EE9C6-5BA6-4986-BE04-A5FBD9B8B26C}">
      <dgm:prSet phldrT="[Text]" custT="1"/>
      <dgm:spPr/>
      <dgm:t>
        <a:bodyPr/>
        <a:lstStyle/>
        <a:p>
          <a:r>
            <a:rPr lang="en-US" sz="900" dirty="0"/>
            <a:t>Release Strategy</a:t>
          </a:r>
        </a:p>
      </dgm:t>
    </dgm:pt>
    <dgm:pt modelId="{802A4A62-C493-4686-B785-F259E510E657}" type="parTrans" cxnId="{3B271E8D-190E-41CA-B98B-12E646BF8EEB}">
      <dgm:prSet/>
      <dgm:spPr/>
      <dgm:t>
        <a:bodyPr/>
        <a:lstStyle/>
        <a:p>
          <a:endParaRPr lang="en-US"/>
        </a:p>
      </dgm:t>
    </dgm:pt>
    <dgm:pt modelId="{8C03B541-ABA1-4ACB-AD8F-8901E4EFD1D3}" type="sibTrans" cxnId="{3B271E8D-190E-41CA-B98B-12E646BF8EEB}">
      <dgm:prSet/>
      <dgm:spPr/>
      <dgm:t>
        <a:bodyPr/>
        <a:lstStyle/>
        <a:p>
          <a:endParaRPr lang="en-US"/>
        </a:p>
      </dgm:t>
    </dgm:pt>
    <dgm:pt modelId="{81BA236E-8723-44C8-B12E-B2DCC23F42C1}">
      <dgm:prSet phldrT="[Text]" custT="1"/>
      <dgm:spPr/>
      <dgm:t>
        <a:bodyPr/>
        <a:lstStyle/>
        <a:p>
          <a:r>
            <a:rPr lang="en-US" sz="900" dirty="0"/>
            <a:t>Quality Gates</a:t>
          </a:r>
        </a:p>
      </dgm:t>
    </dgm:pt>
    <dgm:pt modelId="{C73A33B8-B16F-4FF6-9974-3DD1E83D7DA5}" type="parTrans" cxnId="{1C2826C8-4C28-4AF9-88F1-E52FF8B6006C}">
      <dgm:prSet/>
      <dgm:spPr/>
      <dgm:t>
        <a:bodyPr/>
        <a:lstStyle/>
        <a:p>
          <a:endParaRPr lang="en-US"/>
        </a:p>
      </dgm:t>
    </dgm:pt>
    <dgm:pt modelId="{F364413C-CF28-4235-85C1-D4074E6C8E94}" type="sibTrans" cxnId="{1C2826C8-4C28-4AF9-88F1-E52FF8B6006C}">
      <dgm:prSet/>
      <dgm:spPr/>
      <dgm:t>
        <a:bodyPr/>
        <a:lstStyle/>
        <a:p>
          <a:endParaRPr lang="en-US"/>
        </a:p>
      </dgm:t>
    </dgm:pt>
    <dgm:pt modelId="{DD50026D-E9C4-4C59-901B-3F1067173F86}">
      <dgm:prSet phldrT="[Text]" custT="1"/>
      <dgm:spPr/>
      <dgm:t>
        <a:bodyPr/>
        <a:lstStyle/>
        <a:p>
          <a:r>
            <a:rPr lang="en-US" sz="900" dirty="0"/>
            <a:t>Business Intelligence</a:t>
          </a:r>
        </a:p>
      </dgm:t>
    </dgm:pt>
    <dgm:pt modelId="{02163339-6D92-4C6F-BC00-7CF452AC7BCE}" type="parTrans" cxnId="{F53F394F-9343-46AF-A9EE-EE5F27A38E00}">
      <dgm:prSet/>
      <dgm:spPr/>
      <dgm:t>
        <a:bodyPr/>
        <a:lstStyle/>
        <a:p>
          <a:endParaRPr lang="en-US"/>
        </a:p>
      </dgm:t>
    </dgm:pt>
    <dgm:pt modelId="{F436F724-06F2-4081-8F70-E45EC2B8ABE7}" type="sibTrans" cxnId="{F53F394F-9343-46AF-A9EE-EE5F27A38E00}">
      <dgm:prSet/>
      <dgm:spPr/>
      <dgm:t>
        <a:bodyPr/>
        <a:lstStyle/>
        <a:p>
          <a:endParaRPr lang="en-US"/>
        </a:p>
      </dgm:t>
    </dgm:pt>
    <dgm:pt modelId="{F86CE58D-8ECF-46D0-89CA-9B803FFD40CA}">
      <dgm:prSet phldrT="[Text]" custT="1"/>
      <dgm:spPr/>
      <dgm:t>
        <a:bodyPr/>
        <a:lstStyle/>
        <a:p>
          <a:r>
            <a:rPr lang="en-US" sz="900" dirty="0"/>
            <a:t>Automated Provisioning</a:t>
          </a:r>
        </a:p>
      </dgm:t>
    </dgm:pt>
    <dgm:pt modelId="{B4443BBC-8951-4DBE-863D-0D2C3AA0F3AB}" type="parTrans" cxnId="{578C27E9-63F6-4BA1-A74D-FBA9FC9220FC}">
      <dgm:prSet/>
      <dgm:spPr/>
      <dgm:t>
        <a:bodyPr/>
        <a:lstStyle/>
        <a:p>
          <a:endParaRPr lang="en-US"/>
        </a:p>
      </dgm:t>
    </dgm:pt>
    <dgm:pt modelId="{532E8880-18E1-4027-AED8-124F96092D2E}" type="sibTrans" cxnId="{578C27E9-63F6-4BA1-A74D-FBA9FC9220FC}">
      <dgm:prSet/>
      <dgm:spPr/>
      <dgm:t>
        <a:bodyPr/>
        <a:lstStyle/>
        <a:p>
          <a:endParaRPr lang="en-US"/>
        </a:p>
      </dgm:t>
    </dgm:pt>
    <dgm:pt modelId="{BA6B66F9-C73E-47C3-BDB1-93B60D9009D0}">
      <dgm:prSet phldrT="[Text]" custT="1"/>
      <dgm:spPr/>
      <dgm:t>
        <a:bodyPr/>
        <a:lstStyle/>
        <a:p>
          <a:r>
            <a:rPr lang="en-US" sz="900" dirty="0"/>
            <a:t>Infra as code</a:t>
          </a:r>
        </a:p>
      </dgm:t>
    </dgm:pt>
    <dgm:pt modelId="{EF6BA970-8776-4D9D-9C58-9D6483A60A0C}" type="parTrans" cxnId="{C57ED1B1-1406-44D2-A743-D92F884F11C5}">
      <dgm:prSet/>
      <dgm:spPr/>
      <dgm:t>
        <a:bodyPr/>
        <a:lstStyle/>
        <a:p>
          <a:endParaRPr lang="en-US"/>
        </a:p>
      </dgm:t>
    </dgm:pt>
    <dgm:pt modelId="{9904CC5A-9751-4713-AC5F-E5CD94B72CE1}" type="sibTrans" cxnId="{C57ED1B1-1406-44D2-A743-D92F884F11C5}">
      <dgm:prSet/>
      <dgm:spPr/>
      <dgm:t>
        <a:bodyPr/>
        <a:lstStyle/>
        <a:p>
          <a:endParaRPr lang="en-US"/>
        </a:p>
      </dgm:t>
    </dgm:pt>
    <dgm:pt modelId="{8D81049C-C8CE-475C-84A7-D50BD4996044}">
      <dgm:prSet phldrT="[Text]" custT="1"/>
      <dgm:spPr/>
      <dgm:t>
        <a:bodyPr/>
        <a:lstStyle/>
        <a:p>
          <a:r>
            <a:rPr lang="en-US" sz="900" dirty="0"/>
            <a:t>Cookie cut environments</a:t>
          </a:r>
        </a:p>
      </dgm:t>
    </dgm:pt>
    <dgm:pt modelId="{F955E4CF-CAAF-4FC1-A902-9AC0EA1052EF}" type="parTrans" cxnId="{567F1409-C972-4EF5-9157-C56E5322C4A1}">
      <dgm:prSet/>
      <dgm:spPr/>
      <dgm:t>
        <a:bodyPr/>
        <a:lstStyle/>
        <a:p>
          <a:endParaRPr lang="en-US"/>
        </a:p>
      </dgm:t>
    </dgm:pt>
    <dgm:pt modelId="{47E32C23-0CE3-4558-AFD3-EC73C42BC7A2}" type="sibTrans" cxnId="{567F1409-C972-4EF5-9157-C56E5322C4A1}">
      <dgm:prSet/>
      <dgm:spPr/>
      <dgm:t>
        <a:bodyPr/>
        <a:lstStyle/>
        <a:p>
          <a:endParaRPr lang="en-US"/>
        </a:p>
      </dgm:t>
    </dgm:pt>
    <dgm:pt modelId="{DF231557-3669-4C56-9C4C-E2592CFFEEB5}">
      <dgm:prSet phldrT="[Text]" custT="1"/>
      <dgm:spPr/>
      <dgm:t>
        <a:bodyPr/>
        <a:lstStyle/>
        <a:p>
          <a:r>
            <a:rPr lang="en-US" sz="900" dirty="0"/>
            <a:t>Easy Maintenance</a:t>
          </a:r>
        </a:p>
      </dgm:t>
    </dgm:pt>
    <dgm:pt modelId="{F6CDADD9-C9E3-4F1F-95F7-627FEC454573}" type="parTrans" cxnId="{A0025369-1689-4A3A-9843-04FA2F634DB2}">
      <dgm:prSet/>
      <dgm:spPr/>
      <dgm:t>
        <a:bodyPr/>
        <a:lstStyle/>
        <a:p>
          <a:endParaRPr lang="en-US"/>
        </a:p>
      </dgm:t>
    </dgm:pt>
    <dgm:pt modelId="{67457D0D-F6CE-49EA-8CF2-570A5BDBACC6}" type="sibTrans" cxnId="{A0025369-1689-4A3A-9843-04FA2F634DB2}">
      <dgm:prSet/>
      <dgm:spPr/>
      <dgm:t>
        <a:bodyPr/>
        <a:lstStyle/>
        <a:p>
          <a:endParaRPr lang="en-US"/>
        </a:p>
      </dgm:t>
    </dgm:pt>
    <dgm:pt modelId="{1DFC0A10-C166-4E89-B3C3-FE1A3AC9CE6F}" type="pres">
      <dgm:prSet presAssocID="{EC0FE557-F36A-422F-A61F-98E33CE0EE64}" presName="Name0" presStyleCnt="0">
        <dgm:presLayoutVars>
          <dgm:dir/>
          <dgm:animLvl val="lvl"/>
          <dgm:resizeHandles val="exact"/>
        </dgm:presLayoutVars>
      </dgm:prSet>
      <dgm:spPr/>
    </dgm:pt>
    <dgm:pt modelId="{A227AD0B-E693-4181-966A-112C362ABABB}" type="pres">
      <dgm:prSet presAssocID="{BB0774B3-8B48-4637-852D-DE50963A1A00}" presName="composite" presStyleCnt="0"/>
      <dgm:spPr/>
    </dgm:pt>
    <dgm:pt modelId="{8DE37432-46A1-4B6E-9B18-7910FF54F24E}" type="pres">
      <dgm:prSet presAssocID="{BB0774B3-8B48-4637-852D-DE50963A1A00}" presName="parTx" presStyleLbl="alignNode1" presStyleIdx="0" presStyleCnt="6" custScaleX="106577" custLinFactNeighborX="3838">
        <dgm:presLayoutVars>
          <dgm:chMax val="0"/>
          <dgm:chPref val="0"/>
          <dgm:bulletEnabled val="1"/>
        </dgm:presLayoutVars>
      </dgm:prSet>
      <dgm:spPr/>
    </dgm:pt>
    <dgm:pt modelId="{C891617A-8964-458C-8ADE-E01655742E24}" type="pres">
      <dgm:prSet presAssocID="{BB0774B3-8B48-4637-852D-DE50963A1A00}" presName="desTx" presStyleLbl="alignAccFollowNode1" presStyleIdx="0" presStyleCnt="6" custScaleX="101981" custLinFactNeighborX="3810">
        <dgm:presLayoutVars>
          <dgm:bulletEnabled val="1"/>
        </dgm:presLayoutVars>
      </dgm:prSet>
      <dgm:spPr/>
    </dgm:pt>
    <dgm:pt modelId="{380B48B2-C511-4515-A272-9CA25E15AE0D}" type="pres">
      <dgm:prSet presAssocID="{28D37288-0B18-4E56-A8AF-392DF029E039}" presName="space" presStyleCnt="0"/>
      <dgm:spPr/>
    </dgm:pt>
    <dgm:pt modelId="{B117CCF5-9BC8-46EC-9EA6-53E242161905}" type="pres">
      <dgm:prSet presAssocID="{1D8B4F86-B35B-4897-8857-2B7B7980B217}" presName="composite" presStyleCnt="0"/>
      <dgm:spPr/>
    </dgm:pt>
    <dgm:pt modelId="{223BDA2F-9345-4CE9-93D8-BDF5A02C54FD}" type="pres">
      <dgm:prSet presAssocID="{1D8B4F86-B35B-4897-8857-2B7B7980B217}" presName="parTx" presStyleLbl="alignNode1" presStyleIdx="1" presStyleCnt="6">
        <dgm:presLayoutVars>
          <dgm:chMax val="0"/>
          <dgm:chPref val="0"/>
          <dgm:bulletEnabled val="1"/>
        </dgm:presLayoutVars>
      </dgm:prSet>
      <dgm:spPr/>
    </dgm:pt>
    <dgm:pt modelId="{C3EF7632-F2D8-4D79-8BDD-604160898E64}" type="pres">
      <dgm:prSet presAssocID="{1D8B4F86-B35B-4897-8857-2B7B7980B217}" presName="desTx" presStyleLbl="alignAccFollowNode1" presStyleIdx="1" presStyleCnt="6">
        <dgm:presLayoutVars>
          <dgm:bulletEnabled val="1"/>
        </dgm:presLayoutVars>
      </dgm:prSet>
      <dgm:spPr/>
    </dgm:pt>
    <dgm:pt modelId="{11B00AF6-DDF8-4373-A998-69210535F734}" type="pres">
      <dgm:prSet presAssocID="{FFF9F81D-20D8-4851-A22B-B85FB992A976}" presName="space" presStyleCnt="0"/>
      <dgm:spPr/>
    </dgm:pt>
    <dgm:pt modelId="{572758D0-3097-49C3-9459-A8BA9C7F2ED0}" type="pres">
      <dgm:prSet presAssocID="{66453E8B-8734-4120-A68B-F224DD2C2716}" presName="composite" presStyleCnt="0"/>
      <dgm:spPr/>
    </dgm:pt>
    <dgm:pt modelId="{2CF71F47-731E-4670-8171-B603EC96165D}" type="pres">
      <dgm:prSet presAssocID="{66453E8B-8734-4120-A68B-F224DD2C2716}" presName="parTx" presStyleLbl="alignNode1" presStyleIdx="2" presStyleCnt="6">
        <dgm:presLayoutVars>
          <dgm:chMax val="0"/>
          <dgm:chPref val="0"/>
          <dgm:bulletEnabled val="1"/>
        </dgm:presLayoutVars>
      </dgm:prSet>
      <dgm:spPr/>
    </dgm:pt>
    <dgm:pt modelId="{1156D4AF-573B-45E9-8125-F0D76498C9B0}" type="pres">
      <dgm:prSet presAssocID="{66453E8B-8734-4120-A68B-F224DD2C2716}" presName="desTx" presStyleLbl="alignAccFollowNode1" presStyleIdx="2" presStyleCnt="6">
        <dgm:presLayoutVars>
          <dgm:bulletEnabled val="1"/>
        </dgm:presLayoutVars>
      </dgm:prSet>
      <dgm:spPr/>
    </dgm:pt>
    <dgm:pt modelId="{7DA4E7DF-7C5E-4794-BF2B-35BAEDFDEFE1}" type="pres">
      <dgm:prSet presAssocID="{2B73C861-2741-4691-8247-8077485F83D2}" presName="space" presStyleCnt="0"/>
      <dgm:spPr/>
    </dgm:pt>
    <dgm:pt modelId="{64FFB741-0FED-43F4-9AF1-8058FEBFE4F6}" type="pres">
      <dgm:prSet presAssocID="{351EDFA4-00B4-4A48-95EB-B3B78233222A}" presName="composite" presStyleCnt="0"/>
      <dgm:spPr/>
    </dgm:pt>
    <dgm:pt modelId="{E244A2A3-E12A-47B8-A881-7D6118978C93}" type="pres">
      <dgm:prSet presAssocID="{351EDFA4-00B4-4A48-95EB-B3B78233222A}" presName="parTx" presStyleLbl="alignNode1" presStyleIdx="3" presStyleCnt="6">
        <dgm:presLayoutVars>
          <dgm:chMax val="0"/>
          <dgm:chPref val="0"/>
          <dgm:bulletEnabled val="1"/>
        </dgm:presLayoutVars>
      </dgm:prSet>
      <dgm:spPr/>
    </dgm:pt>
    <dgm:pt modelId="{216ED56C-7B67-4C96-99BF-26613A5B3EA1}" type="pres">
      <dgm:prSet presAssocID="{351EDFA4-00B4-4A48-95EB-B3B78233222A}" presName="desTx" presStyleLbl="alignAccFollowNode1" presStyleIdx="3" presStyleCnt="6">
        <dgm:presLayoutVars>
          <dgm:bulletEnabled val="1"/>
        </dgm:presLayoutVars>
      </dgm:prSet>
      <dgm:spPr/>
    </dgm:pt>
    <dgm:pt modelId="{94CC95D9-1DBB-4F06-BD76-2110CAE97162}" type="pres">
      <dgm:prSet presAssocID="{A04E5BA7-8C91-4FFE-97D9-C3BAFA8B0936}" presName="space" presStyleCnt="0"/>
      <dgm:spPr/>
    </dgm:pt>
    <dgm:pt modelId="{BC89F0AE-85CF-48CC-B565-592855DBFBF1}" type="pres">
      <dgm:prSet presAssocID="{1FE692C6-3A30-42E7-A6CE-2C81009BD50B}" presName="composite" presStyleCnt="0"/>
      <dgm:spPr/>
    </dgm:pt>
    <dgm:pt modelId="{8A004E7D-F3D1-4DB5-99E6-24D4EDD8B8A9}" type="pres">
      <dgm:prSet presAssocID="{1FE692C6-3A30-42E7-A6CE-2C81009BD50B}" presName="parTx" presStyleLbl="alignNode1" presStyleIdx="4" presStyleCnt="6">
        <dgm:presLayoutVars>
          <dgm:chMax val="0"/>
          <dgm:chPref val="0"/>
          <dgm:bulletEnabled val="1"/>
        </dgm:presLayoutVars>
      </dgm:prSet>
      <dgm:spPr/>
    </dgm:pt>
    <dgm:pt modelId="{AF2FFA8A-F9C8-4D92-8721-1B996FFFEEAE}" type="pres">
      <dgm:prSet presAssocID="{1FE692C6-3A30-42E7-A6CE-2C81009BD50B}" presName="desTx" presStyleLbl="alignAccFollowNode1" presStyleIdx="4" presStyleCnt="6">
        <dgm:presLayoutVars>
          <dgm:bulletEnabled val="1"/>
        </dgm:presLayoutVars>
      </dgm:prSet>
      <dgm:spPr/>
    </dgm:pt>
    <dgm:pt modelId="{90DCC0B5-C1AA-43BA-9FFF-409F897EF22D}" type="pres">
      <dgm:prSet presAssocID="{5837BCE8-C02A-444A-87EB-53C617525134}" presName="space" presStyleCnt="0"/>
      <dgm:spPr/>
    </dgm:pt>
    <dgm:pt modelId="{0F18CCCF-BC26-4516-BF7F-9B400C4EB8E7}" type="pres">
      <dgm:prSet presAssocID="{38F8B560-BA42-46D1-980F-64448B5B76BD}" presName="composite" presStyleCnt="0"/>
      <dgm:spPr/>
    </dgm:pt>
    <dgm:pt modelId="{6B12365F-26B9-4F9D-9BB6-733619A3FDF6}" type="pres">
      <dgm:prSet presAssocID="{38F8B560-BA42-46D1-980F-64448B5B76BD}" presName="parTx" presStyleLbl="alignNode1" presStyleIdx="5" presStyleCnt="6">
        <dgm:presLayoutVars>
          <dgm:chMax val="0"/>
          <dgm:chPref val="0"/>
          <dgm:bulletEnabled val="1"/>
        </dgm:presLayoutVars>
      </dgm:prSet>
      <dgm:spPr/>
    </dgm:pt>
    <dgm:pt modelId="{9848F372-6220-4629-942A-BC40960A83BC}" type="pres">
      <dgm:prSet presAssocID="{38F8B560-BA42-46D1-980F-64448B5B76BD}" presName="desTx" presStyleLbl="alignAccFollowNode1" presStyleIdx="5" presStyleCnt="6">
        <dgm:presLayoutVars>
          <dgm:bulletEnabled val="1"/>
        </dgm:presLayoutVars>
      </dgm:prSet>
      <dgm:spPr/>
    </dgm:pt>
  </dgm:ptLst>
  <dgm:cxnLst>
    <dgm:cxn modelId="{DA770409-92DC-4A31-A267-5267D9D1CFC6}" srcId="{1D8B4F86-B35B-4897-8857-2B7B7980B217}" destId="{CDE7702D-4E87-43CB-A03D-94AE863E5EC2}" srcOrd="1" destOrd="0" parTransId="{7D7D7B20-7C2F-43F4-977D-6AA0ABF333CA}" sibTransId="{5D93A902-8887-4299-BBAA-C189F35E4A59}"/>
    <dgm:cxn modelId="{567F1409-C972-4EF5-9157-C56E5322C4A1}" srcId="{38F8B560-BA42-46D1-980F-64448B5B76BD}" destId="{8D81049C-C8CE-475C-84A7-D50BD4996044}" srcOrd="2" destOrd="0" parTransId="{F955E4CF-CAAF-4FC1-A902-9AC0EA1052EF}" sibTransId="{47E32C23-0CE3-4558-AFD3-EC73C42BC7A2}"/>
    <dgm:cxn modelId="{63C0220A-8738-49A0-B2AE-94FE3014DEA6}" type="presOf" srcId="{BB0774B3-8B48-4637-852D-DE50963A1A00}" destId="{8DE37432-46A1-4B6E-9B18-7910FF54F24E}" srcOrd="0" destOrd="0" presId="urn:microsoft.com/office/officeart/2005/8/layout/hList1"/>
    <dgm:cxn modelId="{A223A211-27A0-434B-BCB0-B9AFFC969218}" type="presOf" srcId="{DF231557-3669-4C56-9C4C-E2592CFFEEB5}" destId="{9848F372-6220-4629-942A-BC40960A83BC}" srcOrd="0" destOrd="3" presId="urn:microsoft.com/office/officeart/2005/8/layout/hList1"/>
    <dgm:cxn modelId="{36366F14-2356-4BF3-A035-0DC965CA227F}" type="presOf" srcId="{81BA236E-8723-44C8-B12E-B2DCC23F42C1}" destId="{C891617A-8964-458C-8ADE-E01655742E24}" srcOrd="0" destOrd="2" presId="urn:microsoft.com/office/officeart/2005/8/layout/hList1"/>
    <dgm:cxn modelId="{DFB62417-3708-4706-B58A-3B715E4017F4}" type="presOf" srcId="{BA6B66F9-C73E-47C3-BDB1-93B60D9009D0}" destId="{9848F372-6220-4629-942A-BC40960A83BC}" srcOrd="0" destOrd="1" presId="urn:microsoft.com/office/officeart/2005/8/layout/hList1"/>
    <dgm:cxn modelId="{990B121D-6CF5-492B-AC64-C87D59276205}" srcId="{BB0774B3-8B48-4637-852D-DE50963A1A00}" destId="{1F9C6D4C-5E1C-42FD-820B-1AEF8DEB86BE}" srcOrd="3" destOrd="0" parTransId="{D0569E83-B297-47F6-8331-1B8EB400924B}" sibTransId="{998B1E68-300A-4885-88D7-5E7C2FAE22C9}"/>
    <dgm:cxn modelId="{20489526-9679-4431-BD0C-289E1A6AA8C0}" type="presOf" srcId="{1F9C6D4C-5E1C-42FD-820B-1AEF8DEB86BE}" destId="{C891617A-8964-458C-8ADE-E01655742E24}" srcOrd="0" destOrd="3" presId="urn:microsoft.com/office/officeart/2005/8/layout/hList1"/>
    <dgm:cxn modelId="{E14B1D2C-ED5B-4D4C-BCE6-AF3EEA504AB0}" srcId="{EC0FE557-F36A-422F-A61F-98E33CE0EE64}" destId="{351EDFA4-00B4-4A48-95EB-B3B78233222A}" srcOrd="3" destOrd="0" parTransId="{3DC3171C-82F8-4E26-A774-1990B301D7B8}" sibTransId="{A04E5BA7-8C91-4FFE-97D9-C3BAFA8B0936}"/>
    <dgm:cxn modelId="{D26F9E31-3303-403A-BA11-9F5F2CFCAE07}" srcId="{EC0FE557-F36A-422F-A61F-98E33CE0EE64}" destId="{BB0774B3-8B48-4637-852D-DE50963A1A00}" srcOrd="0" destOrd="0" parTransId="{E911EBED-7EBB-45FE-9849-0EA786F20B07}" sibTransId="{28D37288-0B18-4E56-A8AF-392DF029E039}"/>
    <dgm:cxn modelId="{26D54C37-82D6-4747-AA35-89E20B3E273F}" type="presOf" srcId="{66453E8B-8734-4120-A68B-F224DD2C2716}" destId="{2CF71F47-731E-4670-8171-B603EC96165D}" srcOrd="0" destOrd="0" presId="urn:microsoft.com/office/officeart/2005/8/layout/hList1"/>
    <dgm:cxn modelId="{EF584039-67DC-462E-A924-C8914367CB8E}" srcId="{1FE692C6-3A30-42E7-A6CE-2C81009BD50B}" destId="{BEBF004F-E66D-477D-8218-EAD4AAC68766}" srcOrd="2" destOrd="0" parTransId="{969F8E5E-AC82-45B6-83AD-42F05A818A2D}" sibTransId="{104FC142-DA58-4707-A11F-49A50290313D}"/>
    <dgm:cxn modelId="{1CDCC33C-E1FF-48AD-B329-AE81B8E337F3}" srcId="{66453E8B-8734-4120-A68B-F224DD2C2716}" destId="{8176A2E5-E690-4671-89B6-7CB2273816DB}" srcOrd="0" destOrd="0" parTransId="{539D0C84-D22B-4F29-90BD-1DA3D0E61EE3}" sibTransId="{735E74AD-9200-41CB-91A2-F613A3AF3DFD}"/>
    <dgm:cxn modelId="{5AF15540-0BD9-4D27-B1F5-AF6014F92494}" type="presOf" srcId="{DD50026D-E9C4-4C59-901B-3F1067173F86}" destId="{AF2FFA8A-F9C8-4D92-8721-1B996FFFEEAE}" srcOrd="0" destOrd="3" presId="urn:microsoft.com/office/officeart/2005/8/layout/hList1"/>
    <dgm:cxn modelId="{1071AA43-DA25-4C41-8A07-96C158FCC4F0}" srcId="{EC0FE557-F36A-422F-A61F-98E33CE0EE64}" destId="{66453E8B-8734-4120-A68B-F224DD2C2716}" srcOrd="2" destOrd="0" parTransId="{01934363-96FC-4523-8803-48181685C721}" sibTransId="{2B73C861-2741-4691-8247-8077485F83D2}"/>
    <dgm:cxn modelId="{16D03F45-EFB7-438D-997D-7907F9617C58}" type="presOf" srcId="{8D81049C-C8CE-475C-84A7-D50BD4996044}" destId="{9848F372-6220-4629-942A-BC40960A83BC}" srcOrd="0" destOrd="2" presId="urn:microsoft.com/office/officeart/2005/8/layout/hList1"/>
    <dgm:cxn modelId="{CCB2F546-96CC-450F-8DD2-15884179CF1A}" srcId="{1FE692C6-3A30-42E7-A6CE-2C81009BD50B}" destId="{DE951B34-2A4E-4B34-A4EC-0B2B4846251E}" srcOrd="0" destOrd="0" parTransId="{D79437EB-499F-48E3-AFEF-E18213A23059}" sibTransId="{15D85D76-00EC-4507-92B0-BBAD7E5C99DA}"/>
    <dgm:cxn modelId="{57C58F4A-74C7-4005-8F10-081F5FDA5EBD}" type="presOf" srcId="{38F8B560-BA42-46D1-980F-64448B5B76BD}" destId="{6B12365F-26B9-4F9D-9BB6-733619A3FDF6}" srcOrd="0" destOrd="0" presId="urn:microsoft.com/office/officeart/2005/8/layout/hList1"/>
    <dgm:cxn modelId="{F53F394F-9343-46AF-A9EE-EE5F27A38E00}" srcId="{1FE692C6-3A30-42E7-A6CE-2C81009BD50B}" destId="{DD50026D-E9C4-4C59-901B-3F1067173F86}" srcOrd="3" destOrd="0" parTransId="{02163339-6D92-4C6F-BC00-7CF452AC7BCE}" sibTransId="{F436F724-06F2-4081-8F70-E45EC2B8ABE7}"/>
    <dgm:cxn modelId="{223CA561-15BF-4022-A7B9-DB25D6A4F753}" type="presOf" srcId="{1FE692C6-3A30-42E7-A6CE-2C81009BD50B}" destId="{8A004E7D-F3D1-4DB5-99E6-24D4EDD8B8A9}" srcOrd="0" destOrd="0" presId="urn:microsoft.com/office/officeart/2005/8/layout/hList1"/>
    <dgm:cxn modelId="{A0025369-1689-4A3A-9843-04FA2F634DB2}" srcId="{38F8B560-BA42-46D1-980F-64448B5B76BD}" destId="{DF231557-3669-4C56-9C4C-E2592CFFEEB5}" srcOrd="3" destOrd="0" parTransId="{F6CDADD9-C9E3-4F1F-95F7-627FEC454573}" sibTransId="{67457D0D-F6CE-49EA-8CF2-570A5BDBACC6}"/>
    <dgm:cxn modelId="{40EEDC69-D506-46DD-BE69-6DC24D7DB44E}" type="presOf" srcId="{8176A2E5-E690-4671-89B6-7CB2273816DB}" destId="{1156D4AF-573B-45E9-8125-F0D76498C9B0}" srcOrd="0" destOrd="0" presId="urn:microsoft.com/office/officeart/2005/8/layout/hList1"/>
    <dgm:cxn modelId="{C49D856A-BD17-4668-99F1-0AC59C30F41C}" type="presOf" srcId="{DE951B34-2A4E-4B34-A4EC-0B2B4846251E}" destId="{AF2FFA8A-F9C8-4D92-8721-1B996FFFEEAE}" srcOrd="0" destOrd="0" presId="urn:microsoft.com/office/officeart/2005/8/layout/hList1"/>
    <dgm:cxn modelId="{061FCC6A-3C95-4142-98FA-D8496F95521E}" srcId="{1FE692C6-3A30-42E7-A6CE-2C81009BD50B}" destId="{5B715083-B881-412B-8DD2-FE528AFB79F0}" srcOrd="1" destOrd="0" parTransId="{6B4CFC3A-2887-4543-A03A-B1A3AF7CE09A}" sibTransId="{F583F10C-2D77-41FC-912C-F58B978C735E}"/>
    <dgm:cxn modelId="{FBDCEB6C-18C2-4FFD-986A-43D6EFFA2AB2}" srcId="{BB0774B3-8B48-4637-852D-DE50963A1A00}" destId="{BA518803-3429-495E-94B5-BF03298B2B2D}" srcOrd="0" destOrd="0" parTransId="{287E11A5-E4DF-4A5C-9D52-D0DEDFE86DAB}" sibTransId="{CA1A874A-C2FF-46EA-8B00-09064E169C37}"/>
    <dgm:cxn modelId="{FC071E72-A858-405F-8E45-778314AB9BD2}" type="presOf" srcId="{960EE9C6-5BA6-4986-BE04-A5FBD9B8B26C}" destId="{216ED56C-7B67-4C96-99BF-26613A5B3EA1}" srcOrd="0" destOrd="1" presId="urn:microsoft.com/office/officeart/2005/8/layout/hList1"/>
    <dgm:cxn modelId="{439BDC72-41E2-4184-B482-77141227A16B}" type="presOf" srcId="{9D0AEA33-FB7B-445B-90F6-A036E50694D9}" destId="{C891617A-8964-458C-8ADE-E01655742E24}" srcOrd="0" destOrd="1" presId="urn:microsoft.com/office/officeart/2005/8/layout/hList1"/>
    <dgm:cxn modelId="{7BAA9B75-6402-4111-9301-73B53E34CF7D}" srcId="{1D8B4F86-B35B-4897-8857-2B7B7980B217}" destId="{20646977-AC20-4B78-B1A3-63DC9CA8CE84}" srcOrd="0" destOrd="0" parTransId="{14BFA2DA-EE14-4F0A-8A45-D5570F052209}" sibTransId="{241C464A-2786-493C-9B25-FBB2E3EC628C}"/>
    <dgm:cxn modelId="{27802077-9BED-4A86-82B3-F08830675F1A}" srcId="{EC0FE557-F36A-422F-A61F-98E33CE0EE64}" destId="{1D8B4F86-B35B-4897-8857-2B7B7980B217}" srcOrd="1" destOrd="0" parTransId="{885D9BD5-88B5-44BB-9062-E8F8C6E80B61}" sibTransId="{FFF9F81D-20D8-4851-A22B-B85FB992A976}"/>
    <dgm:cxn modelId="{CAC77B79-93A3-4F2E-A88E-9E2FE37047D8}" type="presOf" srcId="{5B715083-B881-412B-8DD2-FE528AFB79F0}" destId="{AF2FFA8A-F9C8-4D92-8721-1B996FFFEEAE}" srcOrd="0" destOrd="1" presId="urn:microsoft.com/office/officeart/2005/8/layout/hList1"/>
    <dgm:cxn modelId="{B4421B80-A204-4C7B-BE15-605C3CF538EB}" type="presOf" srcId="{20646977-AC20-4B78-B1A3-63DC9CA8CE84}" destId="{C3EF7632-F2D8-4D79-8BDD-604160898E64}" srcOrd="0" destOrd="0" presId="urn:microsoft.com/office/officeart/2005/8/layout/hList1"/>
    <dgm:cxn modelId="{4EE88783-20AC-4CE4-87F4-F51FDAF9924C}" type="presOf" srcId="{030E231D-4A25-421E-B277-9780E676A830}" destId="{1156D4AF-573B-45E9-8125-F0D76498C9B0}" srcOrd="0" destOrd="1" presId="urn:microsoft.com/office/officeart/2005/8/layout/hList1"/>
    <dgm:cxn modelId="{3B271E8D-190E-41CA-B98B-12E646BF8EEB}" srcId="{351EDFA4-00B4-4A48-95EB-B3B78233222A}" destId="{960EE9C6-5BA6-4986-BE04-A5FBD9B8B26C}" srcOrd="1" destOrd="0" parTransId="{802A4A62-C493-4686-B785-F259E510E657}" sibTransId="{8C03B541-ABA1-4ACB-AD8F-8901E4EFD1D3}"/>
    <dgm:cxn modelId="{4D7BB88F-FF82-4469-8091-94246B74DB7D}" type="presOf" srcId="{EC0FE557-F36A-422F-A61F-98E33CE0EE64}" destId="{1DFC0A10-C166-4E89-B3C3-FE1A3AC9CE6F}" srcOrd="0" destOrd="0" presId="urn:microsoft.com/office/officeart/2005/8/layout/hList1"/>
    <dgm:cxn modelId="{1FC17EA0-DDA4-49B5-8C2E-C3FFDA791AFC}" type="presOf" srcId="{CDE7702D-4E87-43CB-A03D-94AE863E5EC2}" destId="{C3EF7632-F2D8-4D79-8BDD-604160898E64}" srcOrd="0" destOrd="1" presId="urn:microsoft.com/office/officeart/2005/8/layout/hList1"/>
    <dgm:cxn modelId="{C25ACEA4-AE63-452E-B203-38DEC6071BAC}" srcId="{351EDFA4-00B4-4A48-95EB-B3B78233222A}" destId="{4FE70CF1-2697-4A77-83FB-EAA5D1D5B4F3}" srcOrd="2" destOrd="0" parTransId="{D6950721-2436-46FC-8071-E11858EF2478}" sibTransId="{169D8A72-F584-4F13-BBE0-683EE5233C0F}"/>
    <dgm:cxn modelId="{34BA36A8-55B1-4EAB-B5C4-1A7957AC7E8B}" type="presOf" srcId="{F86CE58D-8ECF-46D0-89CA-9B803FFD40CA}" destId="{9848F372-6220-4629-942A-BC40960A83BC}" srcOrd="0" destOrd="0" presId="urn:microsoft.com/office/officeart/2005/8/layout/hList1"/>
    <dgm:cxn modelId="{703109AB-CCF8-4B95-9EA2-7C9F2DAF7632}" type="presOf" srcId="{BA518803-3429-495E-94B5-BF03298B2B2D}" destId="{C891617A-8964-458C-8ADE-E01655742E24}" srcOrd="0" destOrd="0" presId="urn:microsoft.com/office/officeart/2005/8/layout/hList1"/>
    <dgm:cxn modelId="{2C136AAD-B6A2-4F75-B719-A3F3D4EC1B2C}" type="presOf" srcId="{351EDFA4-00B4-4A48-95EB-B3B78233222A}" destId="{E244A2A3-E12A-47B8-A881-7D6118978C93}" srcOrd="0" destOrd="0" presId="urn:microsoft.com/office/officeart/2005/8/layout/hList1"/>
    <dgm:cxn modelId="{C57ED1B1-1406-44D2-A743-D92F884F11C5}" srcId="{38F8B560-BA42-46D1-980F-64448B5B76BD}" destId="{BA6B66F9-C73E-47C3-BDB1-93B60D9009D0}" srcOrd="1" destOrd="0" parTransId="{EF6BA970-8776-4D9D-9C58-9D6483A60A0C}" sibTransId="{9904CC5A-9751-4713-AC5F-E5CD94B72CE1}"/>
    <dgm:cxn modelId="{407226B2-1BF5-4DC6-B6F5-64A6A504CE7F}" srcId="{66453E8B-8734-4120-A68B-F224DD2C2716}" destId="{030E231D-4A25-421E-B277-9780E676A830}" srcOrd="1" destOrd="0" parTransId="{02C8B2FA-6131-470D-87BB-9EB68209BA51}" sibTransId="{ABF2B635-376A-477B-8889-543378548405}"/>
    <dgm:cxn modelId="{466C89B7-DE11-49F0-9C53-C9C7CE8EF201}" type="presOf" srcId="{4FE70CF1-2697-4A77-83FB-EAA5D1D5B4F3}" destId="{216ED56C-7B67-4C96-99BF-26613A5B3EA1}" srcOrd="0" destOrd="2" presId="urn:microsoft.com/office/officeart/2005/8/layout/hList1"/>
    <dgm:cxn modelId="{4B5775C1-4310-4C96-BC82-6DDA5884E350}" type="presOf" srcId="{BEBF004F-E66D-477D-8218-EAD4AAC68766}" destId="{AF2FFA8A-F9C8-4D92-8721-1B996FFFEEAE}" srcOrd="0" destOrd="2" presId="urn:microsoft.com/office/officeart/2005/8/layout/hList1"/>
    <dgm:cxn modelId="{1C2826C8-4C28-4AF9-88F1-E52FF8B6006C}" srcId="{BB0774B3-8B48-4637-852D-DE50963A1A00}" destId="{81BA236E-8723-44C8-B12E-B2DCC23F42C1}" srcOrd="2" destOrd="0" parTransId="{C73A33B8-B16F-4FF6-9974-3DD1E83D7DA5}" sibTransId="{F364413C-CF28-4235-85C1-D4074E6C8E94}"/>
    <dgm:cxn modelId="{B17C76CC-2F2C-4B16-B15C-8C3FD6BD06DE}" type="presOf" srcId="{F0BE68A3-D485-446A-A564-550C127835D1}" destId="{216ED56C-7B67-4C96-99BF-26613A5B3EA1}" srcOrd="0" destOrd="0" presId="urn:microsoft.com/office/officeart/2005/8/layout/hList1"/>
    <dgm:cxn modelId="{BBF895D1-67B2-4ACF-8889-2E6991822F6D}" srcId="{EC0FE557-F36A-422F-A61F-98E33CE0EE64}" destId="{1FE692C6-3A30-42E7-A6CE-2C81009BD50B}" srcOrd="4" destOrd="0" parTransId="{ED959302-7118-4D92-849A-B45305FD1F99}" sibTransId="{5837BCE8-C02A-444A-87EB-53C617525134}"/>
    <dgm:cxn modelId="{1DF951D2-A957-4FFB-8B41-2B54A4A55591}" srcId="{1D8B4F86-B35B-4897-8857-2B7B7980B217}" destId="{E6016DEB-0CA1-45CB-8065-F7F02B0A886E}" srcOrd="2" destOrd="0" parTransId="{03F69E12-1F2C-4F2B-B2E0-D46336D1A17F}" sibTransId="{319CB4A5-3686-44FD-BED5-33A2DF572BAA}"/>
    <dgm:cxn modelId="{4D797FD3-403F-4E48-9758-C9DEC5BF608D}" srcId="{BB0774B3-8B48-4637-852D-DE50963A1A00}" destId="{9D0AEA33-FB7B-445B-90F6-A036E50694D9}" srcOrd="1" destOrd="0" parTransId="{38ED2E0C-BBD2-4A39-B204-806A009D26AA}" sibTransId="{15153928-2C2B-4953-BB81-F28DA4CCB0EC}"/>
    <dgm:cxn modelId="{8AFC2EDF-0994-4BEA-98EA-3A122BFB92BF}" type="presOf" srcId="{1D8B4F86-B35B-4897-8857-2B7B7980B217}" destId="{223BDA2F-9345-4CE9-93D8-BDF5A02C54FD}" srcOrd="0" destOrd="0" presId="urn:microsoft.com/office/officeart/2005/8/layout/hList1"/>
    <dgm:cxn modelId="{578C27E9-63F6-4BA1-A74D-FBA9FC9220FC}" srcId="{38F8B560-BA42-46D1-980F-64448B5B76BD}" destId="{F86CE58D-8ECF-46D0-89CA-9B803FFD40CA}" srcOrd="0" destOrd="0" parTransId="{B4443BBC-8951-4DBE-863D-0D2C3AA0F3AB}" sibTransId="{532E8880-18E1-4027-AED8-124F96092D2E}"/>
    <dgm:cxn modelId="{89DDB5EC-8D2D-4B0B-A549-DA4FB8237E49}" srcId="{EC0FE557-F36A-422F-A61F-98E33CE0EE64}" destId="{38F8B560-BA42-46D1-980F-64448B5B76BD}" srcOrd="5" destOrd="0" parTransId="{016AA156-A648-4ABC-91CE-242DBB707AC7}" sibTransId="{8B95141B-5330-4BBA-A8C2-A1FBD2B22A7B}"/>
    <dgm:cxn modelId="{81DEB2F5-4B80-4065-9499-482483FA0967}" srcId="{351EDFA4-00B4-4A48-95EB-B3B78233222A}" destId="{F0BE68A3-D485-446A-A564-550C127835D1}" srcOrd="0" destOrd="0" parTransId="{4F19D300-D1B7-4389-A7E0-B9597BF4CC19}" sibTransId="{CC65144E-CAFB-4D30-AC20-24EDA38B4694}"/>
    <dgm:cxn modelId="{B9D834FB-8654-4A7D-BA1E-BA420C817A03}" type="presOf" srcId="{E6016DEB-0CA1-45CB-8065-F7F02B0A886E}" destId="{C3EF7632-F2D8-4D79-8BDD-604160898E64}" srcOrd="0" destOrd="2" presId="urn:microsoft.com/office/officeart/2005/8/layout/hList1"/>
    <dgm:cxn modelId="{4CA801E2-AAE5-4484-B929-21D2121E40BF}" type="presParOf" srcId="{1DFC0A10-C166-4E89-B3C3-FE1A3AC9CE6F}" destId="{A227AD0B-E693-4181-966A-112C362ABABB}" srcOrd="0" destOrd="0" presId="urn:microsoft.com/office/officeart/2005/8/layout/hList1"/>
    <dgm:cxn modelId="{794E7FB0-288E-4981-9FA0-1DB57B604BA4}" type="presParOf" srcId="{A227AD0B-E693-4181-966A-112C362ABABB}" destId="{8DE37432-46A1-4B6E-9B18-7910FF54F24E}" srcOrd="0" destOrd="0" presId="urn:microsoft.com/office/officeart/2005/8/layout/hList1"/>
    <dgm:cxn modelId="{E8789C7E-D066-4AC1-A03E-BF7EA81D7380}" type="presParOf" srcId="{A227AD0B-E693-4181-966A-112C362ABABB}" destId="{C891617A-8964-458C-8ADE-E01655742E24}" srcOrd="1" destOrd="0" presId="urn:microsoft.com/office/officeart/2005/8/layout/hList1"/>
    <dgm:cxn modelId="{2BAFDBB7-EBC6-427C-AF26-D84E4533758A}" type="presParOf" srcId="{1DFC0A10-C166-4E89-B3C3-FE1A3AC9CE6F}" destId="{380B48B2-C511-4515-A272-9CA25E15AE0D}" srcOrd="1" destOrd="0" presId="urn:microsoft.com/office/officeart/2005/8/layout/hList1"/>
    <dgm:cxn modelId="{F05BD837-644F-4BE4-AF4C-4FF7590834FB}" type="presParOf" srcId="{1DFC0A10-C166-4E89-B3C3-FE1A3AC9CE6F}" destId="{B117CCF5-9BC8-46EC-9EA6-53E242161905}" srcOrd="2" destOrd="0" presId="urn:microsoft.com/office/officeart/2005/8/layout/hList1"/>
    <dgm:cxn modelId="{594DD629-D4E2-49DD-AC81-89C4C4E2C32E}" type="presParOf" srcId="{B117CCF5-9BC8-46EC-9EA6-53E242161905}" destId="{223BDA2F-9345-4CE9-93D8-BDF5A02C54FD}" srcOrd="0" destOrd="0" presId="urn:microsoft.com/office/officeart/2005/8/layout/hList1"/>
    <dgm:cxn modelId="{30780927-DCD6-41D1-A5B9-8D27235345EC}" type="presParOf" srcId="{B117CCF5-9BC8-46EC-9EA6-53E242161905}" destId="{C3EF7632-F2D8-4D79-8BDD-604160898E64}" srcOrd="1" destOrd="0" presId="urn:microsoft.com/office/officeart/2005/8/layout/hList1"/>
    <dgm:cxn modelId="{B6F79CEB-C94A-463E-A08E-31A2E7A7C903}" type="presParOf" srcId="{1DFC0A10-C166-4E89-B3C3-FE1A3AC9CE6F}" destId="{11B00AF6-DDF8-4373-A998-69210535F734}" srcOrd="3" destOrd="0" presId="urn:microsoft.com/office/officeart/2005/8/layout/hList1"/>
    <dgm:cxn modelId="{A425BEA1-A49D-4E6E-9300-C550BF0ADD6A}" type="presParOf" srcId="{1DFC0A10-C166-4E89-B3C3-FE1A3AC9CE6F}" destId="{572758D0-3097-49C3-9459-A8BA9C7F2ED0}" srcOrd="4" destOrd="0" presId="urn:microsoft.com/office/officeart/2005/8/layout/hList1"/>
    <dgm:cxn modelId="{4B250A66-0239-4D09-81DE-642A0B9F4CC8}" type="presParOf" srcId="{572758D0-3097-49C3-9459-A8BA9C7F2ED0}" destId="{2CF71F47-731E-4670-8171-B603EC96165D}" srcOrd="0" destOrd="0" presId="urn:microsoft.com/office/officeart/2005/8/layout/hList1"/>
    <dgm:cxn modelId="{57A8F2FF-F70D-4EF6-A36C-BE3E4DBD908C}" type="presParOf" srcId="{572758D0-3097-49C3-9459-A8BA9C7F2ED0}" destId="{1156D4AF-573B-45E9-8125-F0D76498C9B0}" srcOrd="1" destOrd="0" presId="urn:microsoft.com/office/officeart/2005/8/layout/hList1"/>
    <dgm:cxn modelId="{8E83D116-EAF6-4A24-84CE-5A77000CD0D8}" type="presParOf" srcId="{1DFC0A10-C166-4E89-B3C3-FE1A3AC9CE6F}" destId="{7DA4E7DF-7C5E-4794-BF2B-35BAEDFDEFE1}" srcOrd="5" destOrd="0" presId="urn:microsoft.com/office/officeart/2005/8/layout/hList1"/>
    <dgm:cxn modelId="{D5AE166C-396A-441A-9D6A-CE8BAEA80C40}" type="presParOf" srcId="{1DFC0A10-C166-4E89-B3C3-FE1A3AC9CE6F}" destId="{64FFB741-0FED-43F4-9AF1-8058FEBFE4F6}" srcOrd="6" destOrd="0" presId="urn:microsoft.com/office/officeart/2005/8/layout/hList1"/>
    <dgm:cxn modelId="{1BF8A930-A343-42AB-84B0-4D6D370E6E60}" type="presParOf" srcId="{64FFB741-0FED-43F4-9AF1-8058FEBFE4F6}" destId="{E244A2A3-E12A-47B8-A881-7D6118978C93}" srcOrd="0" destOrd="0" presId="urn:microsoft.com/office/officeart/2005/8/layout/hList1"/>
    <dgm:cxn modelId="{64CC8B9F-B2B4-44C9-B89D-162AD8840D9B}" type="presParOf" srcId="{64FFB741-0FED-43F4-9AF1-8058FEBFE4F6}" destId="{216ED56C-7B67-4C96-99BF-26613A5B3EA1}" srcOrd="1" destOrd="0" presId="urn:microsoft.com/office/officeart/2005/8/layout/hList1"/>
    <dgm:cxn modelId="{7E29CE72-9E31-4ADF-80A6-D592A3B1544E}" type="presParOf" srcId="{1DFC0A10-C166-4E89-B3C3-FE1A3AC9CE6F}" destId="{94CC95D9-1DBB-4F06-BD76-2110CAE97162}" srcOrd="7" destOrd="0" presId="urn:microsoft.com/office/officeart/2005/8/layout/hList1"/>
    <dgm:cxn modelId="{DF46744B-BB37-4704-97E5-5A426480EAFF}" type="presParOf" srcId="{1DFC0A10-C166-4E89-B3C3-FE1A3AC9CE6F}" destId="{BC89F0AE-85CF-48CC-B565-592855DBFBF1}" srcOrd="8" destOrd="0" presId="urn:microsoft.com/office/officeart/2005/8/layout/hList1"/>
    <dgm:cxn modelId="{3E980419-2F97-4CC0-BDB2-51C2F5E6ECCE}" type="presParOf" srcId="{BC89F0AE-85CF-48CC-B565-592855DBFBF1}" destId="{8A004E7D-F3D1-4DB5-99E6-24D4EDD8B8A9}" srcOrd="0" destOrd="0" presId="urn:microsoft.com/office/officeart/2005/8/layout/hList1"/>
    <dgm:cxn modelId="{077523D6-FACD-492C-B7F6-17FE25A487A5}" type="presParOf" srcId="{BC89F0AE-85CF-48CC-B565-592855DBFBF1}" destId="{AF2FFA8A-F9C8-4D92-8721-1B996FFFEEAE}" srcOrd="1" destOrd="0" presId="urn:microsoft.com/office/officeart/2005/8/layout/hList1"/>
    <dgm:cxn modelId="{EB781650-7377-4D0B-9DF2-A33DF7C69514}" type="presParOf" srcId="{1DFC0A10-C166-4E89-B3C3-FE1A3AC9CE6F}" destId="{90DCC0B5-C1AA-43BA-9FFF-409F897EF22D}" srcOrd="9" destOrd="0" presId="urn:microsoft.com/office/officeart/2005/8/layout/hList1"/>
    <dgm:cxn modelId="{1C2EBBDC-DF8B-40B4-B806-262C91C87EB7}" type="presParOf" srcId="{1DFC0A10-C166-4E89-B3C3-FE1A3AC9CE6F}" destId="{0F18CCCF-BC26-4516-BF7F-9B400C4EB8E7}" srcOrd="10" destOrd="0" presId="urn:microsoft.com/office/officeart/2005/8/layout/hList1"/>
    <dgm:cxn modelId="{DC36937F-7394-496F-8852-C8654EE702C1}" type="presParOf" srcId="{0F18CCCF-BC26-4516-BF7F-9B400C4EB8E7}" destId="{6B12365F-26B9-4F9D-9BB6-733619A3FDF6}" srcOrd="0" destOrd="0" presId="urn:microsoft.com/office/officeart/2005/8/layout/hList1"/>
    <dgm:cxn modelId="{0CD1D2B4-72C6-491D-8BFF-B267F5A043C5}" type="presParOf" srcId="{0F18CCCF-BC26-4516-BF7F-9B400C4EB8E7}" destId="{9848F372-6220-4629-942A-BC40960A83BC}"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2F0AF23-09E1-450C-A767-BBB7DF73CE09}" type="doc">
      <dgm:prSet loTypeId="urn:microsoft.com/office/officeart/2005/8/layout/chevron1" loCatId="process" qsTypeId="urn:microsoft.com/office/officeart/2005/8/quickstyle/simple4" qsCatId="simple" csTypeId="urn:microsoft.com/office/officeart/2005/8/colors/colorful1" csCatId="colorful" phldr="1"/>
      <dgm:spPr/>
    </dgm:pt>
    <dgm:pt modelId="{FEF1EEFB-7729-4D27-B091-6CE5BB7FBDB9}">
      <dgm:prSet phldrT="[Text]" custT="1"/>
      <dgm:spPr/>
      <dgm:t>
        <a:bodyPr/>
        <a:lstStyle/>
        <a:p>
          <a:r>
            <a:rPr lang="en-US" sz="1400" b="1" dirty="0"/>
            <a:t>Design &amp; Configure</a:t>
          </a:r>
        </a:p>
      </dgm:t>
    </dgm:pt>
    <dgm:pt modelId="{B5B6D8E7-3770-4AD6-8306-C45B76674655}" type="parTrans" cxnId="{5610D0F6-8DE4-423A-8DC1-4D9F90218B39}">
      <dgm:prSet/>
      <dgm:spPr/>
      <dgm:t>
        <a:bodyPr/>
        <a:lstStyle/>
        <a:p>
          <a:endParaRPr lang="en-US" sz="1400" b="1"/>
        </a:p>
      </dgm:t>
    </dgm:pt>
    <dgm:pt modelId="{3BDE25FD-90EE-46D5-BAFF-2135CC7657CB}" type="sibTrans" cxnId="{5610D0F6-8DE4-423A-8DC1-4D9F90218B39}">
      <dgm:prSet/>
      <dgm:spPr/>
      <dgm:t>
        <a:bodyPr/>
        <a:lstStyle/>
        <a:p>
          <a:endParaRPr lang="en-US" sz="1400" b="1"/>
        </a:p>
      </dgm:t>
    </dgm:pt>
    <dgm:pt modelId="{0DBC1DBE-508C-479B-80BA-EE70F2529762}">
      <dgm:prSet phldrT="[Text]" custT="1"/>
      <dgm:spPr/>
      <dgm:t>
        <a:bodyPr/>
        <a:lstStyle/>
        <a:p>
          <a:r>
            <a:rPr lang="en-US" sz="1400" b="1" dirty="0"/>
            <a:t>Develop</a:t>
          </a:r>
        </a:p>
      </dgm:t>
    </dgm:pt>
    <dgm:pt modelId="{C60C6F2F-D202-45D6-ADA3-461E89F94B45}" type="parTrans" cxnId="{9E77CA13-23CE-4DBC-A4E7-72DFF28AE4A0}">
      <dgm:prSet/>
      <dgm:spPr/>
      <dgm:t>
        <a:bodyPr/>
        <a:lstStyle/>
        <a:p>
          <a:endParaRPr lang="en-US" sz="1400" b="1"/>
        </a:p>
      </dgm:t>
    </dgm:pt>
    <dgm:pt modelId="{F5B85B23-E570-4416-8A65-4F25C67719EF}" type="sibTrans" cxnId="{9E77CA13-23CE-4DBC-A4E7-72DFF28AE4A0}">
      <dgm:prSet/>
      <dgm:spPr/>
      <dgm:t>
        <a:bodyPr/>
        <a:lstStyle/>
        <a:p>
          <a:endParaRPr lang="en-US" sz="1400" b="1"/>
        </a:p>
      </dgm:t>
    </dgm:pt>
    <dgm:pt modelId="{7FC04F3C-CD49-415D-98E6-CDBD5BDEB26F}">
      <dgm:prSet phldrT="[Text]" custT="1"/>
      <dgm:spPr/>
      <dgm:t>
        <a:bodyPr/>
        <a:lstStyle/>
        <a:p>
          <a:r>
            <a:rPr lang="en-US" sz="1400" b="1" dirty="0"/>
            <a:t>Unit Test</a:t>
          </a:r>
        </a:p>
      </dgm:t>
    </dgm:pt>
    <dgm:pt modelId="{4D37B663-95C6-440A-B3E7-F77AF298EE7A}" type="parTrans" cxnId="{CB55FAD7-DC47-4A4E-B9C0-FA0B7CA4D1BC}">
      <dgm:prSet/>
      <dgm:spPr/>
      <dgm:t>
        <a:bodyPr/>
        <a:lstStyle/>
        <a:p>
          <a:endParaRPr lang="en-US" sz="1400" b="1"/>
        </a:p>
      </dgm:t>
    </dgm:pt>
    <dgm:pt modelId="{F7FABDFD-99E4-4FF6-A7E6-0F93B33D6ADF}" type="sibTrans" cxnId="{CB55FAD7-DC47-4A4E-B9C0-FA0B7CA4D1BC}">
      <dgm:prSet/>
      <dgm:spPr/>
      <dgm:t>
        <a:bodyPr/>
        <a:lstStyle/>
        <a:p>
          <a:endParaRPr lang="en-US" sz="1400" b="1"/>
        </a:p>
      </dgm:t>
    </dgm:pt>
    <dgm:pt modelId="{257F5B7E-F00F-49B4-9767-63B7421413FF}">
      <dgm:prSet phldrT="[Text]" custT="1"/>
      <dgm:spPr/>
      <dgm:t>
        <a:bodyPr/>
        <a:lstStyle/>
        <a:p>
          <a:r>
            <a:rPr lang="en-US" sz="1400" b="1" dirty="0"/>
            <a:t>Transport</a:t>
          </a:r>
        </a:p>
      </dgm:t>
    </dgm:pt>
    <dgm:pt modelId="{7ADC98D7-8A98-4A3D-B4DA-395F0647CEAF}" type="parTrans" cxnId="{4DDDD651-C64F-4A00-928D-20CAA0FB9D72}">
      <dgm:prSet/>
      <dgm:spPr/>
      <dgm:t>
        <a:bodyPr/>
        <a:lstStyle/>
        <a:p>
          <a:endParaRPr lang="en-US" sz="1400" b="1"/>
        </a:p>
      </dgm:t>
    </dgm:pt>
    <dgm:pt modelId="{CF796AF7-F45F-4A7C-ABC2-8FEC1E5181D9}" type="sibTrans" cxnId="{4DDDD651-C64F-4A00-928D-20CAA0FB9D72}">
      <dgm:prSet/>
      <dgm:spPr/>
      <dgm:t>
        <a:bodyPr/>
        <a:lstStyle/>
        <a:p>
          <a:endParaRPr lang="en-US" sz="1400" b="1"/>
        </a:p>
      </dgm:t>
    </dgm:pt>
    <dgm:pt modelId="{0E27CC2E-5877-4541-A24C-B2BE88B4E793}" type="pres">
      <dgm:prSet presAssocID="{32F0AF23-09E1-450C-A767-BBB7DF73CE09}" presName="Name0" presStyleCnt="0">
        <dgm:presLayoutVars>
          <dgm:dir/>
          <dgm:animLvl val="lvl"/>
          <dgm:resizeHandles val="exact"/>
        </dgm:presLayoutVars>
      </dgm:prSet>
      <dgm:spPr/>
    </dgm:pt>
    <dgm:pt modelId="{77CF690A-4647-456C-87F1-EB6527F08FD1}" type="pres">
      <dgm:prSet presAssocID="{FEF1EEFB-7729-4D27-B091-6CE5BB7FBDB9}" presName="parTxOnly" presStyleLbl="node1" presStyleIdx="0" presStyleCnt="4" custLinFactX="-45723" custLinFactNeighborX="-100000" custLinFactNeighborY="-4008">
        <dgm:presLayoutVars>
          <dgm:chMax val="0"/>
          <dgm:chPref val="0"/>
          <dgm:bulletEnabled val="1"/>
        </dgm:presLayoutVars>
      </dgm:prSet>
      <dgm:spPr/>
    </dgm:pt>
    <dgm:pt modelId="{A90BBFFE-9597-42EE-8C09-BED1F6E70B4E}" type="pres">
      <dgm:prSet presAssocID="{3BDE25FD-90EE-46D5-BAFF-2135CC7657CB}" presName="parTxOnlySpace" presStyleCnt="0"/>
      <dgm:spPr/>
    </dgm:pt>
    <dgm:pt modelId="{E88361C6-5872-49D9-83E7-F9370EA6B145}" type="pres">
      <dgm:prSet presAssocID="{0DBC1DBE-508C-479B-80BA-EE70F2529762}" presName="parTxOnly" presStyleLbl="node1" presStyleIdx="1" presStyleCnt="4">
        <dgm:presLayoutVars>
          <dgm:chMax val="0"/>
          <dgm:chPref val="0"/>
          <dgm:bulletEnabled val="1"/>
        </dgm:presLayoutVars>
      </dgm:prSet>
      <dgm:spPr/>
    </dgm:pt>
    <dgm:pt modelId="{B7697643-78B0-4450-A511-003F8A23A48C}" type="pres">
      <dgm:prSet presAssocID="{F5B85B23-E570-4416-8A65-4F25C67719EF}" presName="parTxOnlySpace" presStyleCnt="0"/>
      <dgm:spPr/>
    </dgm:pt>
    <dgm:pt modelId="{3E734B07-F8C6-42CF-9279-E941F50D4644}" type="pres">
      <dgm:prSet presAssocID="{7FC04F3C-CD49-415D-98E6-CDBD5BDEB26F}" presName="parTxOnly" presStyleLbl="node1" presStyleIdx="2" presStyleCnt="4">
        <dgm:presLayoutVars>
          <dgm:chMax val="0"/>
          <dgm:chPref val="0"/>
          <dgm:bulletEnabled val="1"/>
        </dgm:presLayoutVars>
      </dgm:prSet>
      <dgm:spPr/>
    </dgm:pt>
    <dgm:pt modelId="{9AEAA44F-F41C-4345-BA9D-84F643CD89DD}" type="pres">
      <dgm:prSet presAssocID="{F7FABDFD-99E4-4FF6-A7E6-0F93B33D6ADF}" presName="parTxOnlySpace" presStyleCnt="0"/>
      <dgm:spPr/>
    </dgm:pt>
    <dgm:pt modelId="{0650A486-9A50-4CCC-8EF6-0A27DEC3E71A}" type="pres">
      <dgm:prSet presAssocID="{257F5B7E-F00F-49B4-9767-63B7421413FF}" presName="parTxOnly" presStyleLbl="node1" presStyleIdx="3" presStyleCnt="4">
        <dgm:presLayoutVars>
          <dgm:chMax val="0"/>
          <dgm:chPref val="0"/>
          <dgm:bulletEnabled val="1"/>
        </dgm:presLayoutVars>
      </dgm:prSet>
      <dgm:spPr/>
    </dgm:pt>
  </dgm:ptLst>
  <dgm:cxnLst>
    <dgm:cxn modelId="{EE18BB06-1D1A-49E5-89AB-4C959779FEAC}" type="presOf" srcId="{7FC04F3C-CD49-415D-98E6-CDBD5BDEB26F}" destId="{3E734B07-F8C6-42CF-9279-E941F50D4644}" srcOrd="0" destOrd="0" presId="urn:microsoft.com/office/officeart/2005/8/layout/chevron1"/>
    <dgm:cxn modelId="{9E77CA13-23CE-4DBC-A4E7-72DFF28AE4A0}" srcId="{32F0AF23-09E1-450C-A767-BBB7DF73CE09}" destId="{0DBC1DBE-508C-479B-80BA-EE70F2529762}" srcOrd="1" destOrd="0" parTransId="{C60C6F2F-D202-45D6-ADA3-461E89F94B45}" sibTransId="{F5B85B23-E570-4416-8A65-4F25C67719EF}"/>
    <dgm:cxn modelId="{4DDDD651-C64F-4A00-928D-20CAA0FB9D72}" srcId="{32F0AF23-09E1-450C-A767-BBB7DF73CE09}" destId="{257F5B7E-F00F-49B4-9767-63B7421413FF}" srcOrd="3" destOrd="0" parTransId="{7ADC98D7-8A98-4A3D-B4DA-395F0647CEAF}" sibTransId="{CF796AF7-F45F-4A7C-ABC2-8FEC1E5181D9}"/>
    <dgm:cxn modelId="{DD9DCA52-E8B5-42C3-8E1C-BA41125AC03A}" type="presOf" srcId="{32F0AF23-09E1-450C-A767-BBB7DF73CE09}" destId="{0E27CC2E-5877-4541-A24C-B2BE88B4E793}" srcOrd="0" destOrd="0" presId="urn:microsoft.com/office/officeart/2005/8/layout/chevron1"/>
    <dgm:cxn modelId="{4E356C5D-61F7-485F-A488-439F1D957227}" type="presOf" srcId="{FEF1EEFB-7729-4D27-B091-6CE5BB7FBDB9}" destId="{77CF690A-4647-456C-87F1-EB6527F08FD1}" srcOrd="0" destOrd="0" presId="urn:microsoft.com/office/officeart/2005/8/layout/chevron1"/>
    <dgm:cxn modelId="{53A2636A-E73A-4C67-8A78-6BC63EF91B37}" type="presOf" srcId="{257F5B7E-F00F-49B4-9767-63B7421413FF}" destId="{0650A486-9A50-4CCC-8EF6-0A27DEC3E71A}" srcOrd="0" destOrd="0" presId="urn:microsoft.com/office/officeart/2005/8/layout/chevron1"/>
    <dgm:cxn modelId="{107D00C1-F173-4894-B4CC-85ECED171BB8}" type="presOf" srcId="{0DBC1DBE-508C-479B-80BA-EE70F2529762}" destId="{E88361C6-5872-49D9-83E7-F9370EA6B145}" srcOrd="0" destOrd="0" presId="urn:microsoft.com/office/officeart/2005/8/layout/chevron1"/>
    <dgm:cxn modelId="{CB55FAD7-DC47-4A4E-B9C0-FA0B7CA4D1BC}" srcId="{32F0AF23-09E1-450C-A767-BBB7DF73CE09}" destId="{7FC04F3C-CD49-415D-98E6-CDBD5BDEB26F}" srcOrd="2" destOrd="0" parTransId="{4D37B663-95C6-440A-B3E7-F77AF298EE7A}" sibTransId="{F7FABDFD-99E4-4FF6-A7E6-0F93B33D6ADF}"/>
    <dgm:cxn modelId="{5610D0F6-8DE4-423A-8DC1-4D9F90218B39}" srcId="{32F0AF23-09E1-450C-A767-BBB7DF73CE09}" destId="{FEF1EEFB-7729-4D27-B091-6CE5BB7FBDB9}" srcOrd="0" destOrd="0" parTransId="{B5B6D8E7-3770-4AD6-8306-C45B76674655}" sibTransId="{3BDE25FD-90EE-46D5-BAFF-2135CC7657CB}"/>
    <dgm:cxn modelId="{05D34E2D-4518-4A77-A166-F549B6E3A6E8}" type="presParOf" srcId="{0E27CC2E-5877-4541-A24C-B2BE88B4E793}" destId="{77CF690A-4647-456C-87F1-EB6527F08FD1}" srcOrd="0" destOrd="0" presId="urn:microsoft.com/office/officeart/2005/8/layout/chevron1"/>
    <dgm:cxn modelId="{DB970CAA-FB7E-469F-BDA3-A165FA712A84}" type="presParOf" srcId="{0E27CC2E-5877-4541-A24C-B2BE88B4E793}" destId="{A90BBFFE-9597-42EE-8C09-BED1F6E70B4E}" srcOrd="1" destOrd="0" presId="urn:microsoft.com/office/officeart/2005/8/layout/chevron1"/>
    <dgm:cxn modelId="{B769B472-ED6C-47E5-9D95-D18625CB5746}" type="presParOf" srcId="{0E27CC2E-5877-4541-A24C-B2BE88B4E793}" destId="{E88361C6-5872-49D9-83E7-F9370EA6B145}" srcOrd="2" destOrd="0" presId="urn:microsoft.com/office/officeart/2005/8/layout/chevron1"/>
    <dgm:cxn modelId="{EC978BEC-7F45-4047-922E-60624A8D54FC}" type="presParOf" srcId="{0E27CC2E-5877-4541-A24C-B2BE88B4E793}" destId="{B7697643-78B0-4450-A511-003F8A23A48C}" srcOrd="3" destOrd="0" presId="urn:microsoft.com/office/officeart/2005/8/layout/chevron1"/>
    <dgm:cxn modelId="{0B8C28AC-22DD-48C5-9AC8-EE129E88BED4}" type="presParOf" srcId="{0E27CC2E-5877-4541-A24C-B2BE88B4E793}" destId="{3E734B07-F8C6-42CF-9279-E941F50D4644}" srcOrd="4" destOrd="0" presId="urn:microsoft.com/office/officeart/2005/8/layout/chevron1"/>
    <dgm:cxn modelId="{59A487FF-2DD2-482B-A589-ECE45715488C}" type="presParOf" srcId="{0E27CC2E-5877-4541-A24C-B2BE88B4E793}" destId="{9AEAA44F-F41C-4345-BA9D-84F643CD89DD}" srcOrd="5" destOrd="0" presId="urn:microsoft.com/office/officeart/2005/8/layout/chevron1"/>
    <dgm:cxn modelId="{D042E3C0-F295-4A14-82D3-C438EA7E0BD0}" type="presParOf" srcId="{0E27CC2E-5877-4541-A24C-B2BE88B4E793}" destId="{0650A486-9A50-4CCC-8EF6-0A27DEC3E71A}"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2F0AF23-09E1-450C-A767-BBB7DF73CE09}" type="doc">
      <dgm:prSet loTypeId="urn:microsoft.com/office/officeart/2005/8/layout/chevron1" loCatId="process" qsTypeId="urn:microsoft.com/office/officeart/2005/8/quickstyle/simple4" qsCatId="simple" csTypeId="urn:microsoft.com/office/officeart/2005/8/colors/colorful1" csCatId="colorful" phldr="1"/>
      <dgm:spPr/>
    </dgm:pt>
    <dgm:pt modelId="{FEF1EEFB-7729-4D27-B091-6CE5BB7FBDB9}">
      <dgm:prSet phldrT="[Text]" custT="1"/>
      <dgm:spPr/>
      <dgm:t>
        <a:bodyPr/>
        <a:lstStyle/>
        <a:p>
          <a:r>
            <a:rPr lang="en-US" sz="1200" b="1" dirty="0"/>
            <a:t>Trigger Deployment</a:t>
          </a:r>
        </a:p>
      </dgm:t>
    </dgm:pt>
    <dgm:pt modelId="{B5B6D8E7-3770-4AD6-8306-C45B76674655}" type="parTrans" cxnId="{5610D0F6-8DE4-423A-8DC1-4D9F90218B39}">
      <dgm:prSet/>
      <dgm:spPr/>
      <dgm:t>
        <a:bodyPr/>
        <a:lstStyle/>
        <a:p>
          <a:endParaRPr lang="en-US" sz="1200" b="1"/>
        </a:p>
      </dgm:t>
    </dgm:pt>
    <dgm:pt modelId="{3BDE25FD-90EE-46D5-BAFF-2135CC7657CB}" type="sibTrans" cxnId="{5610D0F6-8DE4-423A-8DC1-4D9F90218B39}">
      <dgm:prSet/>
      <dgm:spPr/>
      <dgm:t>
        <a:bodyPr/>
        <a:lstStyle/>
        <a:p>
          <a:endParaRPr lang="en-US" sz="1200" b="1"/>
        </a:p>
      </dgm:t>
    </dgm:pt>
    <dgm:pt modelId="{257F5B7E-F00F-49B4-9767-63B7421413FF}">
      <dgm:prSet phldrT="[Text]" custT="1"/>
      <dgm:spPr/>
      <dgm:t>
        <a:bodyPr/>
        <a:lstStyle/>
        <a:p>
          <a:r>
            <a:rPr lang="en-US" sz="1200" b="1" dirty="0"/>
            <a:t>Sanity Test</a:t>
          </a:r>
        </a:p>
      </dgm:t>
    </dgm:pt>
    <dgm:pt modelId="{7ADC98D7-8A98-4A3D-B4DA-395F0647CEAF}" type="parTrans" cxnId="{4DDDD651-C64F-4A00-928D-20CAA0FB9D72}">
      <dgm:prSet/>
      <dgm:spPr/>
      <dgm:t>
        <a:bodyPr/>
        <a:lstStyle/>
        <a:p>
          <a:endParaRPr lang="en-US" sz="1200" b="1"/>
        </a:p>
      </dgm:t>
    </dgm:pt>
    <dgm:pt modelId="{CF796AF7-F45F-4A7C-ABC2-8FEC1E5181D9}" type="sibTrans" cxnId="{4DDDD651-C64F-4A00-928D-20CAA0FB9D72}">
      <dgm:prSet/>
      <dgm:spPr/>
      <dgm:t>
        <a:bodyPr/>
        <a:lstStyle/>
        <a:p>
          <a:endParaRPr lang="en-US" sz="1200" b="1"/>
        </a:p>
      </dgm:t>
    </dgm:pt>
    <dgm:pt modelId="{7FC04F3C-CD49-415D-98E6-CDBD5BDEB26F}">
      <dgm:prSet phldrT="[Text]" custT="1"/>
      <dgm:spPr/>
      <dgm:t>
        <a:bodyPr/>
        <a:lstStyle/>
        <a:p>
          <a:r>
            <a:rPr lang="en-US" sz="1200" b="1" dirty="0"/>
            <a:t>Deploy Transport</a:t>
          </a:r>
        </a:p>
      </dgm:t>
    </dgm:pt>
    <dgm:pt modelId="{F7FABDFD-99E4-4FF6-A7E6-0F93B33D6ADF}" type="sibTrans" cxnId="{CB55FAD7-DC47-4A4E-B9C0-FA0B7CA4D1BC}">
      <dgm:prSet/>
      <dgm:spPr/>
      <dgm:t>
        <a:bodyPr/>
        <a:lstStyle/>
        <a:p>
          <a:endParaRPr lang="en-US" sz="1200" b="1"/>
        </a:p>
      </dgm:t>
    </dgm:pt>
    <dgm:pt modelId="{4D37B663-95C6-440A-B3E7-F77AF298EE7A}" type="parTrans" cxnId="{CB55FAD7-DC47-4A4E-B9C0-FA0B7CA4D1BC}">
      <dgm:prSet/>
      <dgm:spPr/>
      <dgm:t>
        <a:bodyPr/>
        <a:lstStyle/>
        <a:p>
          <a:endParaRPr lang="en-US" sz="1200" b="1"/>
        </a:p>
      </dgm:t>
    </dgm:pt>
    <dgm:pt modelId="{F57B6A2D-062A-4495-834B-37989C671A09}">
      <dgm:prSet phldrT="[Text]" custT="1"/>
      <dgm:spPr/>
      <dgm:t>
        <a:bodyPr/>
        <a:lstStyle/>
        <a:p>
          <a:r>
            <a:rPr lang="en-US" sz="1200" b="1" dirty="0"/>
            <a:t>Notify</a:t>
          </a:r>
        </a:p>
      </dgm:t>
    </dgm:pt>
    <dgm:pt modelId="{F966323C-9E8E-4B05-8BB7-460FF45E5E04}" type="parTrans" cxnId="{34B1EA09-13AC-4EFC-86B1-BAA50C5684C5}">
      <dgm:prSet/>
      <dgm:spPr/>
      <dgm:t>
        <a:bodyPr/>
        <a:lstStyle/>
        <a:p>
          <a:endParaRPr lang="en-US" sz="1200"/>
        </a:p>
      </dgm:t>
    </dgm:pt>
    <dgm:pt modelId="{19D16316-496D-4936-87F7-DAB1E0E31213}" type="sibTrans" cxnId="{34B1EA09-13AC-4EFC-86B1-BAA50C5684C5}">
      <dgm:prSet/>
      <dgm:spPr/>
      <dgm:t>
        <a:bodyPr/>
        <a:lstStyle/>
        <a:p>
          <a:endParaRPr lang="en-US" sz="1200"/>
        </a:p>
      </dgm:t>
    </dgm:pt>
    <dgm:pt modelId="{0E27CC2E-5877-4541-A24C-B2BE88B4E793}" type="pres">
      <dgm:prSet presAssocID="{32F0AF23-09E1-450C-A767-BBB7DF73CE09}" presName="Name0" presStyleCnt="0">
        <dgm:presLayoutVars>
          <dgm:dir/>
          <dgm:animLvl val="lvl"/>
          <dgm:resizeHandles val="exact"/>
        </dgm:presLayoutVars>
      </dgm:prSet>
      <dgm:spPr/>
    </dgm:pt>
    <dgm:pt modelId="{77CF690A-4647-456C-87F1-EB6527F08FD1}" type="pres">
      <dgm:prSet presAssocID="{FEF1EEFB-7729-4D27-B091-6CE5BB7FBDB9}" presName="parTxOnly" presStyleLbl="node1" presStyleIdx="0" presStyleCnt="4" custLinFactX="-45723" custLinFactNeighborX="-100000" custLinFactNeighborY="-4008">
        <dgm:presLayoutVars>
          <dgm:chMax val="0"/>
          <dgm:chPref val="0"/>
          <dgm:bulletEnabled val="1"/>
        </dgm:presLayoutVars>
      </dgm:prSet>
      <dgm:spPr/>
    </dgm:pt>
    <dgm:pt modelId="{A90BBFFE-9597-42EE-8C09-BED1F6E70B4E}" type="pres">
      <dgm:prSet presAssocID="{3BDE25FD-90EE-46D5-BAFF-2135CC7657CB}" presName="parTxOnlySpace" presStyleCnt="0"/>
      <dgm:spPr/>
    </dgm:pt>
    <dgm:pt modelId="{3E734B07-F8C6-42CF-9279-E941F50D4644}" type="pres">
      <dgm:prSet presAssocID="{7FC04F3C-CD49-415D-98E6-CDBD5BDEB26F}" presName="parTxOnly" presStyleLbl="node1" presStyleIdx="1" presStyleCnt="4">
        <dgm:presLayoutVars>
          <dgm:chMax val="0"/>
          <dgm:chPref val="0"/>
          <dgm:bulletEnabled val="1"/>
        </dgm:presLayoutVars>
      </dgm:prSet>
      <dgm:spPr/>
    </dgm:pt>
    <dgm:pt modelId="{9AEAA44F-F41C-4345-BA9D-84F643CD89DD}" type="pres">
      <dgm:prSet presAssocID="{F7FABDFD-99E4-4FF6-A7E6-0F93B33D6ADF}" presName="parTxOnlySpace" presStyleCnt="0"/>
      <dgm:spPr/>
    </dgm:pt>
    <dgm:pt modelId="{0650A486-9A50-4CCC-8EF6-0A27DEC3E71A}" type="pres">
      <dgm:prSet presAssocID="{257F5B7E-F00F-49B4-9767-63B7421413FF}" presName="parTxOnly" presStyleLbl="node1" presStyleIdx="2" presStyleCnt="4">
        <dgm:presLayoutVars>
          <dgm:chMax val="0"/>
          <dgm:chPref val="0"/>
          <dgm:bulletEnabled val="1"/>
        </dgm:presLayoutVars>
      </dgm:prSet>
      <dgm:spPr/>
    </dgm:pt>
    <dgm:pt modelId="{DE5F7650-39F2-409A-ADE8-242A61F2F9F8}" type="pres">
      <dgm:prSet presAssocID="{CF796AF7-F45F-4A7C-ABC2-8FEC1E5181D9}" presName="parTxOnlySpace" presStyleCnt="0"/>
      <dgm:spPr/>
    </dgm:pt>
    <dgm:pt modelId="{022C33E0-B8EE-4DEF-B796-946421DD986A}" type="pres">
      <dgm:prSet presAssocID="{F57B6A2D-062A-4495-834B-37989C671A09}" presName="parTxOnly" presStyleLbl="node1" presStyleIdx="3" presStyleCnt="4">
        <dgm:presLayoutVars>
          <dgm:chMax val="0"/>
          <dgm:chPref val="0"/>
          <dgm:bulletEnabled val="1"/>
        </dgm:presLayoutVars>
      </dgm:prSet>
      <dgm:spPr/>
    </dgm:pt>
  </dgm:ptLst>
  <dgm:cxnLst>
    <dgm:cxn modelId="{34B1EA09-13AC-4EFC-86B1-BAA50C5684C5}" srcId="{32F0AF23-09E1-450C-A767-BBB7DF73CE09}" destId="{F57B6A2D-062A-4495-834B-37989C671A09}" srcOrd="3" destOrd="0" parTransId="{F966323C-9E8E-4B05-8BB7-460FF45E5E04}" sibTransId="{19D16316-496D-4936-87F7-DAB1E0E31213}"/>
    <dgm:cxn modelId="{4DDDD651-C64F-4A00-928D-20CAA0FB9D72}" srcId="{32F0AF23-09E1-450C-A767-BBB7DF73CE09}" destId="{257F5B7E-F00F-49B4-9767-63B7421413FF}" srcOrd="2" destOrd="0" parTransId="{7ADC98D7-8A98-4A3D-B4DA-395F0647CEAF}" sibTransId="{CF796AF7-F45F-4A7C-ABC2-8FEC1E5181D9}"/>
    <dgm:cxn modelId="{650B6DB0-B873-4EB0-AA03-32121531C6DA}" type="presOf" srcId="{7FC04F3C-CD49-415D-98E6-CDBD5BDEB26F}" destId="{3E734B07-F8C6-42CF-9279-E941F50D4644}" srcOrd="0" destOrd="0" presId="urn:microsoft.com/office/officeart/2005/8/layout/chevron1"/>
    <dgm:cxn modelId="{9E3762BB-964D-4B91-ADF1-27208F8C0301}" type="presOf" srcId="{F57B6A2D-062A-4495-834B-37989C671A09}" destId="{022C33E0-B8EE-4DEF-B796-946421DD986A}" srcOrd="0" destOrd="0" presId="urn:microsoft.com/office/officeart/2005/8/layout/chevron1"/>
    <dgm:cxn modelId="{CB55FAD7-DC47-4A4E-B9C0-FA0B7CA4D1BC}" srcId="{32F0AF23-09E1-450C-A767-BBB7DF73CE09}" destId="{7FC04F3C-CD49-415D-98E6-CDBD5BDEB26F}" srcOrd="1" destOrd="0" parTransId="{4D37B663-95C6-440A-B3E7-F77AF298EE7A}" sibTransId="{F7FABDFD-99E4-4FF6-A7E6-0F93B33D6ADF}"/>
    <dgm:cxn modelId="{3297DEDF-7E32-4BFC-8544-94521E8ACF05}" type="presOf" srcId="{257F5B7E-F00F-49B4-9767-63B7421413FF}" destId="{0650A486-9A50-4CCC-8EF6-0A27DEC3E71A}" srcOrd="0" destOrd="0" presId="urn:microsoft.com/office/officeart/2005/8/layout/chevron1"/>
    <dgm:cxn modelId="{CA21C5EA-CDCA-4401-A7A7-53AF2AF383F6}" type="presOf" srcId="{32F0AF23-09E1-450C-A767-BBB7DF73CE09}" destId="{0E27CC2E-5877-4541-A24C-B2BE88B4E793}" srcOrd="0" destOrd="0" presId="urn:microsoft.com/office/officeart/2005/8/layout/chevron1"/>
    <dgm:cxn modelId="{5610D0F6-8DE4-423A-8DC1-4D9F90218B39}" srcId="{32F0AF23-09E1-450C-A767-BBB7DF73CE09}" destId="{FEF1EEFB-7729-4D27-B091-6CE5BB7FBDB9}" srcOrd="0" destOrd="0" parTransId="{B5B6D8E7-3770-4AD6-8306-C45B76674655}" sibTransId="{3BDE25FD-90EE-46D5-BAFF-2135CC7657CB}"/>
    <dgm:cxn modelId="{189D5CFD-8283-4D50-B3B0-2BCA512830C7}" type="presOf" srcId="{FEF1EEFB-7729-4D27-B091-6CE5BB7FBDB9}" destId="{77CF690A-4647-456C-87F1-EB6527F08FD1}" srcOrd="0" destOrd="0" presId="urn:microsoft.com/office/officeart/2005/8/layout/chevron1"/>
    <dgm:cxn modelId="{79FFDB2B-1EB1-49A3-856A-8B0562C0669E}" type="presParOf" srcId="{0E27CC2E-5877-4541-A24C-B2BE88B4E793}" destId="{77CF690A-4647-456C-87F1-EB6527F08FD1}" srcOrd="0" destOrd="0" presId="urn:microsoft.com/office/officeart/2005/8/layout/chevron1"/>
    <dgm:cxn modelId="{A189EDE6-6BC9-4F90-9D38-A12B08A4B146}" type="presParOf" srcId="{0E27CC2E-5877-4541-A24C-B2BE88B4E793}" destId="{A90BBFFE-9597-42EE-8C09-BED1F6E70B4E}" srcOrd="1" destOrd="0" presId="urn:microsoft.com/office/officeart/2005/8/layout/chevron1"/>
    <dgm:cxn modelId="{00D9EA73-5114-4CD2-BA5F-284C952C31B9}" type="presParOf" srcId="{0E27CC2E-5877-4541-A24C-B2BE88B4E793}" destId="{3E734B07-F8C6-42CF-9279-E941F50D4644}" srcOrd="2" destOrd="0" presId="urn:microsoft.com/office/officeart/2005/8/layout/chevron1"/>
    <dgm:cxn modelId="{D30715A5-5E26-470A-A64D-FCCAEFC9DCE4}" type="presParOf" srcId="{0E27CC2E-5877-4541-A24C-B2BE88B4E793}" destId="{9AEAA44F-F41C-4345-BA9D-84F643CD89DD}" srcOrd="3" destOrd="0" presId="urn:microsoft.com/office/officeart/2005/8/layout/chevron1"/>
    <dgm:cxn modelId="{1A916CED-EADF-4216-AD97-177DFDC059E4}" type="presParOf" srcId="{0E27CC2E-5877-4541-A24C-B2BE88B4E793}" destId="{0650A486-9A50-4CCC-8EF6-0A27DEC3E71A}" srcOrd="4" destOrd="0" presId="urn:microsoft.com/office/officeart/2005/8/layout/chevron1"/>
    <dgm:cxn modelId="{FC1E58F5-D542-479E-AC62-D0B383C8DAF7}" type="presParOf" srcId="{0E27CC2E-5877-4541-A24C-B2BE88B4E793}" destId="{DE5F7650-39F2-409A-ADE8-242A61F2F9F8}" srcOrd="5" destOrd="0" presId="urn:microsoft.com/office/officeart/2005/8/layout/chevron1"/>
    <dgm:cxn modelId="{E84CD4C1-D522-4B3B-9382-07D38972654B}" type="presParOf" srcId="{0E27CC2E-5877-4541-A24C-B2BE88B4E793}" destId="{022C33E0-B8EE-4DEF-B796-946421DD986A}"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2F0AF23-09E1-450C-A767-BBB7DF73CE09}" type="doc">
      <dgm:prSet loTypeId="urn:microsoft.com/office/officeart/2005/8/layout/chevron1" loCatId="process" qsTypeId="urn:microsoft.com/office/officeart/2005/8/quickstyle/simple4" qsCatId="simple" csTypeId="urn:microsoft.com/office/officeart/2005/8/colors/colorful1" csCatId="colorful" phldr="1"/>
      <dgm:spPr/>
    </dgm:pt>
    <dgm:pt modelId="{FEF1EEFB-7729-4D27-B091-6CE5BB7FBDB9}">
      <dgm:prSet phldrT="[Text]" custT="1"/>
      <dgm:spPr/>
      <dgm:t>
        <a:bodyPr/>
        <a:lstStyle/>
        <a:p>
          <a:r>
            <a:rPr lang="en-US" sz="1200" b="1" dirty="0"/>
            <a:t>Test Initiation</a:t>
          </a:r>
        </a:p>
      </dgm:t>
    </dgm:pt>
    <dgm:pt modelId="{B5B6D8E7-3770-4AD6-8306-C45B76674655}" type="parTrans" cxnId="{5610D0F6-8DE4-423A-8DC1-4D9F90218B39}">
      <dgm:prSet/>
      <dgm:spPr/>
      <dgm:t>
        <a:bodyPr/>
        <a:lstStyle/>
        <a:p>
          <a:endParaRPr lang="en-US" sz="1200" b="1"/>
        </a:p>
      </dgm:t>
    </dgm:pt>
    <dgm:pt modelId="{3BDE25FD-90EE-46D5-BAFF-2135CC7657CB}" type="sibTrans" cxnId="{5610D0F6-8DE4-423A-8DC1-4D9F90218B39}">
      <dgm:prSet/>
      <dgm:spPr/>
      <dgm:t>
        <a:bodyPr/>
        <a:lstStyle/>
        <a:p>
          <a:endParaRPr lang="en-US" sz="1200" b="1"/>
        </a:p>
      </dgm:t>
    </dgm:pt>
    <dgm:pt modelId="{0DBC1DBE-508C-479B-80BA-EE70F2529762}">
      <dgm:prSet phldrT="[Text]" custT="1"/>
      <dgm:spPr/>
      <dgm:t>
        <a:bodyPr/>
        <a:lstStyle/>
        <a:p>
          <a:r>
            <a:rPr lang="en-US" sz="1200" b="1" dirty="0"/>
            <a:t>Functional &amp; Regression Testing</a:t>
          </a:r>
        </a:p>
      </dgm:t>
    </dgm:pt>
    <dgm:pt modelId="{C60C6F2F-D202-45D6-ADA3-461E89F94B45}" type="parTrans" cxnId="{9E77CA13-23CE-4DBC-A4E7-72DFF28AE4A0}">
      <dgm:prSet/>
      <dgm:spPr/>
      <dgm:t>
        <a:bodyPr/>
        <a:lstStyle/>
        <a:p>
          <a:endParaRPr lang="en-US" sz="1200" b="1"/>
        </a:p>
      </dgm:t>
    </dgm:pt>
    <dgm:pt modelId="{F5B85B23-E570-4416-8A65-4F25C67719EF}" type="sibTrans" cxnId="{9E77CA13-23CE-4DBC-A4E7-72DFF28AE4A0}">
      <dgm:prSet/>
      <dgm:spPr/>
      <dgm:t>
        <a:bodyPr/>
        <a:lstStyle/>
        <a:p>
          <a:endParaRPr lang="en-US" sz="1200" b="1"/>
        </a:p>
      </dgm:t>
    </dgm:pt>
    <dgm:pt modelId="{257F5B7E-F00F-49B4-9767-63B7421413FF}">
      <dgm:prSet phldrT="[Text]" custT="1"/>
      <dgm:spPr/>
      <dgm:t>
        <a:bodyPr/>
        <a:lstStyle/>
        <a:p>
          <a:r>
            <a:rPr lang="en-US" sz="1200" b="1" dirty="0"/>
            <a:t>Release Approval</a:t>
          </a:r>
        </a:p>
      </dgm:t>
    </dgm:pt>
    <dgm:pt modelId="{7ADC98D7-8A98-4A3D-B4DA-395F0647CEAF}" type="parTrans" cxnId="{4DDDD651-C64F-4A00-928D-20CAA0FB9D72}">
      <dgm:prSet/>
      <dgm:spPr/>
      <dgm:t>
        <a:bodyPr/>
        <a:lstStyle/>
        <a:p>
          <a:endParaRPr lang="en-US" sz="1200" b="1"/>
        </a:p>
      </dgm:t>
    </dgm:pt>
    <dgm:pt modelId="{CF796AF7-F45F-4A7C-ABC2-8FEC1E5181D9}" type="sibTrans" cxnId="{4DDDD651-C64F-4A00-928D-20CAA0FB9D72}">
      <dgm:prSet/>
      <dgm:spPr/>
      <dgm:t>
        <a:bodyPr/>
        <a:lstStyle/>
        <a:p>
          <a:endParaRPr lang="en-US" sz="1200" b="1"/>
        </a:p>
      </dgm:t>
    </dgm:pt>
    <dgm:pt modelId="{7FC04F3C-CD49-415D-98E6-CDBD5BDEB26F}">
      <dgm:prSet phldrT="[Text]" custT="1"/>
      <dgm:spPr/>
      <dgm:t>
        <a:bodyPr/>
        <a:lstStyle/>
        <a:p>
          <a:r>
            <a:rPr lang="en-US" sz="1200" b="1" dirty="0"/>
            <a:t>NFR Testing</a:t>
          </a:r>
        </a:p>
      </dgm:t>
    </dgm:pt>
    <dgm:pt modelId="{F7FABDFD-99E4-4FF6-A7E6-0F93B33D6ADF}" type="sibTrans" cxnId="{CB55FAD7-DC47-4A4E-B9C0-FA0B7CA4D1BC}">
      <dgm:prSet/>
      <dgm:spPr/>
      <dgm:t>
        <a:bodyPr/>
        <a:lstStyle/>
        <a:p>
          <a:endParaRPr lang="en-US" sz="1200" b="1"/>
        </a:p>
      </dgm:t>
    </dgm:pt>
    <dgm:pt modelId="{4D37B663-95C6-440A-B3E7-F77AF298EE7A}" type="parTrans" cxnId="{CB55FAD7-DC47-4A4E-B9C0-FA0B7CA4D1BC}">
      <dgm:prSet/>
      <dgm:spPr/>
      <dgm:t>
        <a:bodyPr/>
        <a:lstStyle/>
        <a:p>
          <a:endParaRPr lang="en-US" sz="1200" b="1"/>
        </a:p>
      </dgm:t>
    </dgm:pt>
    <dgm:pt modelId="{F57B6A2D-062A-4495-834B-37989C671A09}">
      <dgm:prSet phldrT="[Text]" custT="1"/>
      <dgm:spPr/>
      <dgm:t>
        <a:bodyPr/>
        <a:lstStyle/>
        <a:p>
          <a:r>
            <a:rPr lang="en-US" sz="1200" b="1" dirty="0"/>
            <a:t>Test Closure</a:t>
          </a:r>
        </a:p>
      </dgm:t>
    </dgm:pt>
    <dgm:pt modelId="{F966323C-9E8E-4B05-8BB7-460FF45E5E04}" type="parTrans" cxnId="{34B1EA09-13AC-4EFC-86B1-BAA50C5684C5}">
      <dgm:prSet/>
      <dgm:spPr/>
      <dgm:t>
        <a:bodyPr/>
        <a:lstStyle/>
        <a:p>
          <a:endParaRPr lang="en-US" sz="1200"/>
        </a:p>
      </dgm:t>
    </dgm:pt>
    <dgm:pt modelId="{19D16316-496D-4936-87F7-DAB1E0E31213}" type="sibTrans" cxnId="{34B1EA09-13AC-4EFC-86B1-BAA50C5684C5}">
      <dgm:prSet/>
      <dgm:spPr/>
      <dgm:t>
        <a:bodyPr/>
        <a:lstStyle/>
        <a:p>
          <a:endParaRPr lang="en-US" sz="1200"/>
        </a:p>
      </dgm:t>
    </dgm:pt>
    <dgm:pt modelId="{0E27CC2E-5877-4541-A24C-B2BE88B4E793}" type="pres">
      <dgm:prSet presAssocID="{32F0AF23-09E1-450C-A767-BBB7DF73CE09}" presName="Name0" presStyleCnt="0">
        <dgm:presLayoutVars>
          <dgm:dir/>
          <dgm:animLvl val="lvl"/>
          <dgm:resizeHandles val="exact"/>
        </dgm:presLayoutVars>
      </dgm:prSet>
      <dgm:spPr/>
    </dgm:pt>
    <dgm:pt modelId="{77CF690A-4647-456C-87F1-EB6527F08FD1}" type="pres">
      <dgm:prSet presAssocID="{FEF1EEFB-7729-4D27-B091-6CE5BB7FBDB9}" presName="parTxOnly" presStyleLbl="node1" presStyleIdx="0" presStyleCnt="5" custLinFactX="-45723" custLinFactNeighborX="-100000" custLinFactNeighborY="-4008">
        <dgm:presLayoutVars>
          <dgm:chMax val="0"/>
          <dgm:chPref val="0"/>
          <dgm:bulletEnabled val="1"/>
        </dgm:presLayoutVars>
      </dgm:prSet>
      <dgm:spPr/>
    </dgm:pt>
    <dgm:pt modelId="{A90BBFFE-9597-42EE-8C09-BED1F6E70B4E}" type="pres">
      <dgm:prSet presAssocID="{3BDE25FD-90EE-46D5-BAFF-2135CC7657CB}" presName="parTxOnlySpace" presStyleCnt="0"/>
      <dgm:spPr/>
    </dgm:pt>
    <dgm:pt modelId="{E88361C6-5872-49D9-83E7-F9370EA6B145}" type="pres">
      <dgm:prSet presAssocID="{0DBC1DBE-508C-479B-80BA-EE70F2529762}" presName="parTxOnly" presStyleLbl="node1" presStyleIdx="1" presStyleCnt="5">
        <dgm:presLayoutVars>
          <dgm:chMax val="0"/>
          <dgm:chPref val="0"/>
          <dgm:bulletEnabled val="1"/>
        </dgm:presLayoutVars>
      </dgm:prSet>
      <dgm:spPr/>
    </dgm:pt>
    <dgm:pt modelId="{B7697643-78B0-4450-A511-003F8A23A48C}" type="pres">
      <dgm:prSet presAssocID="{F5B85B23-E570-4416-8A65-4F25C67719EF}" presName="parTxOnlySpace" presStyleCnt="0"/>
      <dgm:spPr/>
    </dgm:pt>
    <dgm:pt modelId="{3E734B07-F8C6-42CF-9279-E941F50D4644}" type="pres">
      <dgm:prSet presAssocID="{7FC04F3C-CD49-415D-98E6-CDBD5BDEB26F}" presName="parTxOnly" presStyleLbl="node1" presStyleIdx="2" presStyleCnt="5">
        <dgm:presLayoutVars>
          <dgm:chMax val="0"/>
          <dgm:chPref val="0"/>
          <dgm:bulletEnabled val="1"/>
        </dgm:presLayoutVars>
      </dgm:prSet>
      <dgm:spPr/>
    </dgm:pt>
    <dgm:pt modelId="{9AEAA44F-F41C-4345-BA9D-84F643CD89DD}" type="pres">
      <dgm:prSet presAssocID="{F7FABDFD-99E4-4FF6-A7E6-0F93B33D6ADF}" presName="parTxOnlySpace" presStyleCnt="0"/>
      <dgm:spPr/>
    </dgm:pt>
    <dgm:pt modelId="{0650A486-9A50-4CCC-8EF6-0A27DEC3E71A}" type="pres">
      <dgm:prSet presAssocID="{257F5B7E-F00F-49B4-9767-63B7421413FF}" presName="parTxOnly" presStyleLbl="node1" presStyleIdx="3" presStyleCnt="5">
        <dgm:presLayoutVars>
          <dgm:chMax val="0"/>
          <dgm:chPref val="0"/>
          <dgm:bulletEnabled val="1"/>
        </dgm:presLayoutVars>
      </dgm:prSet>
      <dgm:spPr/>
    </dgm:pt>
    <dgm:pt modelId="{DE5F7650-39F2-409A-ADE8-242A61F2F9F8}" type="pres">
      <dgm:prSet presAssocID="{CF796AF7-F45F-4A7C-ABC2-8FEC1E5181D9}" presName="parTxOnlySpace" presStyleCnt="0"/>
      <dgm:spPr/>
    </dgm:pt>
    <dgm:pt modelId="{022C33E0-B8EE-4DEF-B796-946421DD986A}" type="pres">
      <dgm:prSet presAssocID="{F57B6A2D-062A-4495-834B-37989C671A09}" presName="parTxOnly" presStyleLbl="node1" presStyleIdx="4" presStyleCnt="5">
        <dgm:presLayoutVars>
          <dgm:chMax val="0"/>
          <dgm:chPref val="0"/>
          <dgm:bulletEnabled val="1"/>
        </dgm:presLayoutVars>
      </dgm:prSet>
      <dgm:spPr/>
    </dgm:pt>
  </dgm:ptLst>
  <dgm:cxnLst>
    <dgm:cxn modelId="{34B1EA09-13AC-4EFC-86B1-BAA50C5684C5}" srcId="{32F0AF23-09E1-450C-A767-BBB7DF73CE09}" destId="{F57B6A2D-062A-4495-834B-37989C671A09}" srcOrd="4" destOrd="0" parTransId="{F966323C-9E8E-4B05-8BB7-460FF45E5E04}" sibTransId="{19D16316-496D-4936-87F7-DAB1E0E31213}"/>
    <dgm:cxn modelId="{9E77CA13-23CE-4DBC-A4E7-72DFF28AE4A0}" srcId="{32F0AF23-09E1-450C-A767-BBB7DF73CE09}" destId="{0DBC1DBE-508C-479B-80BA-EE70F2529762}" srcOrd="1" destOrd="0" parTransId="{C60C6F2F-D202-45D6-ADA3-461E89F94B45}" sibTransId="{F5B85B23-E570-4416-8A65-4F25C67719EF}"/>
    <dgm:cxn modelId="{E03A5537-5A90-414B-B654-8A7428098FE1}" type="presOf" srcId="{32F0AF23-09E1-450C-A767-BBB7DF73CE09}" destId="{0E27CC2E-5877-4541-A24C-B2BE88B4E793}" srcOrd="0" destOrd="0" presId="urn:microsoft.com/office/officeart/2005/8/layout/chevron1"/>
    <dgm:cxn modelId="{4DDDD651-C64F-4A00-928D-20CAA0FB9D72}" srcId="{32F0AF23-09E1-450C-A767-BBB7DF73CE09}" destId="{257F5B7E-F00F-49B4-9767-63B7421413FF}" srcOrd="3" destOrd="0" parTransId="{7ADC98D7-8A98-4A3D-B4DA-395F0647CEAF}" sibTransId="{CF796AF7-F45F-4A7C-ABC2-8FEC1E5181D9}"/>
    <dgm:cxn modelId="{B198DB63-8130-49C9-BE33-2EED1EAAF899}" type="presOf" srcId="{0DBC1DBE-508C-479B-80BA-EE70F2529762}" destId="{E88361C6-5872-49D9-83E7-F9370EA6B145}" srcOrd="0" destOrd="0" presId="urn:microsoft.com/office/officeart/2005/8/layout/chevron1"/>
    <dgm:cxn modelId="{D3E9499C-4161-4F59-A7FE-38E77BAD7918}" type="presOf" srcId="{257F5B7E-F00F-49B4-9767-63B7421413FF}" destId="{0650A486-9A50-4CCC-8EF6-0A27DEC3E71A}" srcOrd="0" destOrd="0" presId="urn:microsoft.com/office/officeart/2005/8/layout/chevron1"/>
    <dgm:cxn modelId="{871629B3-1205-47A1-9948-EFF67C4293ED}" type="presOf" srcId="{7FC04F3C-CD49-415D-98E6-CDBD5BDEB26F}" destId="{3E734B07-F8C6-42CF-9279-E941F50D4644}" srcOrd="0" destOrd="0" presId="urn:microsoft.com/office/officeart/2005/8/layout/chevron1"/>
    <dgm:cxn modelId="{A8ACFFB3-547E-47D1-9B12-24D2F9AE7B6B}" type="presOf" srcId="{F57B6A2D-062A-4495-834B-37989C671A09}" destId="{022C33E0-B8EE-4DEF-B796-946421DD986A}" srcOrd="0" destOrd="0" presId="urn:microsoft.com/office/officeart/2005/8/layout/chevron1"/>
    <dgm:cxn modelId="{CB55FAD7-DC47-4A4E-B9C0-FA0B7CA4D1BC}" srcId="{32F0AF23-09E1-450C-A767-BBB7DF73CE09}" destId="{7FC04F3C-CD49-415D-98E6-CDBD5BDEB26F}" srcOrd="2" destOrd="0" parTransId="{4D37B663-95C6-440A-B3E7-F77AF298EE7A}" sibTransId="{F7FABDFD-99E4-4FF6-A7E6-0F93B33D6ADF}"/>
    <dgm:cxn modelId="{5610D0F6-8DE4-423A-8DC1-4D9F90218B39}" srcId="{32F0AF23-09E1-450C-A767-BBB7DF73CE09}" destId="{FEF1EEFB-7729-4D27-B091-6CE5BB7FBDB9}" srcOrd="0" destOrd="0" parTransId="{B5B6D8E7-3770-4AD6-8306-C45B76674655}" sibTransId="{3BDE25FD-90EE-46D5-BAFF-2135CC7657CB}"/>
    <dgm:cxn modelId="{E1A503FA-303D-4F33-9B1E-A7183D5CA6C9}" type="presOf" srcId="{FEF1EEFB-7729-4D27-B091-6CE5BB7FBDB9}" destId="{77CF690A-4647-456C-87F1-EB6527F08FD1}" srcOrd="0" destOrd="0" presId="urn:microsoft.com/office/officeart/2005/8/layout/chevron1"/>
    <dgm:cxn modelId="{BF3A7A3F-4323-44C8-907A-5E67E955B3FB}" type="presParOf" srcId="{0E27CC2E-5877-4541-A24C-B2BE88B4E793}" destId="{77CF690A-4647-456C-87F1-EB6527F08FD1}" srcOrd="0" destOrd="0" presId="urn:microsoft.com/office/officeart/2005/8/layout/chevron1"/>
    <dgm:cxn modelId="{2EEAD5E1-5835-4CA7-83F4-90AB9497F9D3}" type="presParOf" srcId="{0E27CC2E-5877-4541-A24C-B2BE88B4E793}" destId="{A90BBFFE-9597-42EE-8C09-BED1F6E70B4E}" srcOrd="1" destOrd="0" presId="urn:microsoft.com/office/officeart/2005/8/layout/chevron1"/>
    <dgm:cxn modelId="{41BD607E-D411-431F-8A0F-89000B0DDF13}" type="presParOf" srcId="{0E27CC2E-5877-4541-A24C-B2BE88B4E793}" destId="{E88361C6-5872-49D9-83E7-F9370EA6B145}" srcOrd="2" destOrd="0" presId="urn:microsoft.com/office/officeart/2005/8/layout/chevron1"/>
    <dgm:cxn modelId="{80F23000-5DEE-4A3D-9C14-4F859DCD98D2}" type="presParOf" srcId="{0E27CC2E-5877-4541-A24C-B2BE88B4E793}" destId="{B7697643-78B0-4450-A511-003F8A23A48C}" srcOrd="3" destOrd="0" presId="urn:microsoft.com/office/officeart/2005/8/layout/chevron1"/>
    <dgm:cxn modelId="{C1B43E71-40B2-4D48-94F2-D28927576BAF}" type="presParOf" srcId="{0E27CC2E-5877-4541-A24C-B2BE88B4E793}" destId="{3E734B07-F8C6-42CF-9279-E941F50D4644}" srcOrd="4" destOrd="0" presId="urn:microsoft.com/office/officeart/2005/8/layout/chevron1"/>
    <dgm:cxn modelId="{153146FC-5F9E-480A-B164-0C172D902DE8}" type="presParOf" srcId="{0E27CC2E-5877-4541-A24C-B2BE88B4E793}" destId="{9AEAA44F-F41C-4345-BA9D-84F643CD89DD}" srcOrd="5" destOrd="0" presId="urn:microsoft.com/office/officeart/2005/8/layout/chevron1"/>
    <dgm:cxn modelId="{C4EC9839-DC2E-4FA8-85FD-1793061BABAC}" type="presParOf" srcId="{0E27CC2E-5877-4541-A24C-B2BE88B4E793}" destId="{0650A486-9A50-4CCC-8EF6-0A27DEC3E71A}" srcOrd="6" destOrd="0" presId="urn:microsoft.com/office/officeart/2005/8/layout/chevron1"/>
    <dgm:cxn modelId="{6009FDA8-0BB8-4690-8347-334431CDD9F1}" type="presParOf" srcId="{0E27CC2E-5877-4541-A24C-B2BE88B4E793}" destId="{DE5F7650-39F2-409A-ADE8-242A61F2F9F8}" srcOrd="7" destOrd="0" presId="urn:microsoft.com/office/officeart/2005/8/layout/chevron1"/>
    <dgm:cxn modelId="{7E4E816C-80C1-4785-A944-ABB0F8F3DEFD}" type="presParOf" srcId="{0E27CC2E-5877-4541-A24C-B2BE88B4E793}" destId="{022C33E0-B8EE-4DEF-B796-946421DD986A}"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646928-BD8E-448E-88CB-EB370538B19C}" type="doc">
      <dgm:prSet loTypeId="urn:microsoft.com/office/officeart/2005/8/layout/default" loCatId="list" qsTypeId="urn:microsoft.com/office/officeart/2005/8/quickstyle/simple3" qsCatId="simple" csTypeId="urn:microsoft.com/office/officeart/2005/8/colors/accent0_1" csCatId="mainScheme" phldr="1"/>
      <dgm:spPr/>
      <dgm:t>
        <a:bodyPr/>
        <a:lstStyle/>
        <a:p>
          <a:endParaRPr lang="en-US"/>
        </a:p>
      </dgm:t>
    </dgm:pt>
    <dgm:pt modelId="{1717F67E-0560-4C22-8EA7-D266ECA86328}">
      <dgm:prSet phldrT="[Text]" custT="1"/>
      <dgm:spPr/>
      <dgm:t>
        <a:bodyPr/>
        <a:lstStyle/>
        <a:p>
          <a:r>
            <a:rPr lang="en-US" sz="1100" b="1" dirty="0"/>
            <a:t>Volume</a:t>
          </a:r>
        </a:p>
      </dgm:t>
    </dgm:pt>
    <dgm:pt modelId="{9E87D5BF-67CA-4E76-9014-21C9B69A1CFF}" type="parTrans" cxnId="{431820DF-5986-4E6F-8977-C34AD2BCBA5F}">
      <dgm:prSet/>
      <dgm:spPr/>
      <dgm:t>
        <a:bodyPr/>
        <a:lstStyle/>
        <a:p>
          <a:endParaRPr lang="en-US" sz="900"/>
        </a:p>
      </dgm:t>
    </dgm:pt>
    <dgm:pt modelId="{C7945664-45F4-43AB-A358-C473ED3816FD}" type="sibTrans" cxnId="{431820DF-5986-4E6F-8977-C34AD2BCBA5F}">
      <dgm:prSet/>
      <dgm:spPr/>
      <dgm:t>
        <a:bodyPr/>
        <a:lstStyle/>
        <a:p>
          <a:endParaRPr lang="en-US" sz="900"/>
        </a:p>
      </dgm:t>
    </dgm:pt>
    <dgm:pt modelId="{AEDF96A4-1A81-45EA-A9AA-7E1BD37385CF}">
      <dgm:prSet phldrT="[Text]" custT="1"/>
      <dgm:spPr/>
      <dgm:t>
        <a:bodyPr/>
        <a:lstStyle/>
        <a:p>
          <a:r>
            <a:rPr lang="en-US" sz="1100" b="1"/>
            <a:t>Application Interfaces</a:t>
          </a:r>
          <a:endParaRPr lang="en-US" sz="1100" b="1" dirty="0"/>
        </a:p>
      </dgm:t>
    </dgm:pt>
    <dgm:pt modelId="{A74C6CFF-A28E-47DC-BAEF-FF2691BB1D14}" type="parTrans" cxnId="{2DD03D4B-4AE9-47A4-8966-A98B4B9C57A0}">
      <dgm:prSet/>
      <dgm:spPr/>
      <dgm:t>
        <a:bodyPr/>
        <a:lstStyle/>
        <a:p>
          <a:endParaRPr lang="en-US" sz="900"/>
        </a:p>
      </dgm:t>
    </dgm:pt>
    <dgm:pt modelId="{8C9F3ACB-A173-4367-8BB0-8D61681B2A05}" type="sibTrans" cxnId="{2DD03D4B-4AE9-47A4-8966-A98B4B9C57A0}">
      <dgm:prSet/>
      <dgm:spPr/>
      <dgm:t>
        <a:bodyPr/>
        <a:lstStyle/>
        <a:p>
          <a:endParaRPr lang="en-US" sz="900"/>
        </a:p>
      </dgm:t>
    </dgm:pt>
    <dgm:pt modelId="{52F95288-9BBE-4086-9AB7-B126D480712F}">
      <dgm:prSet phldrT="[Text]" custT="1"/>
      <dgm:spPr/>
      <dgm:t>
        <a:bodyPr/>
        <a:lstStyle/>
        <a:p>
          <a:r>
            <a:rPr lang="en-US" sz="1100" b="1" dirty="0"/>
            <a:t>Org Interfaces</a:t>
          </a:r>
        </a:p>
      </dgm:t>
    </dgm:pt>
    <dgm:pt modelId="{8CBB9C49-7EF3-4841-A895-CED913288B4F}" type="parTrans" cxnId="{46C5A104-2C24-4149-8373-739DFB1B162C}">
      <dgm:prSet/>
      <dgm:spPr/>
      <dgm:t>
        <a:bodyPr/>
        <a:lstStyle/>
        <a:p>
          <a:endParaRPr lang="en-US" sz="900"/>
        </a:p>
      </dgm:t>
    </dgm:pt>
    <dgm:pt modelId="{C623A7BA-1393-4F17-9E51-539BB9C8B936}" type="sibTrans" cxnId="{46C5A104-2C24-4149-8373-739DFB1B162C}">
      <dgm:prSet/>
      <dgm:spPr/>
      <dgm:t>
        <a:bodyPr/>
        <a:lstStyle/>
        <a:p>
          <a:endParaRPr lang="en-US" sz="900"/>
        </a:p>
      </dgm:t>
    </dgm:pt>
    <dgm:pt modelId="{55851C93-6257-4972-AB1C-78FF6ECBB610}">
      <dgm:prSet phldrT="[Text]" custT="1"/>
      <dgm:spPr/>
      <dgm:t>
        <a:bodyPr/>
        <a:lstStyle/>
        <a:p>
          <a:r>
            <a:rPr lang="en-US" sz="1100" b="1"/>
            <a:t>Process</a:t>
          </a:r>
          <a:endParaRPr lang="en-US" sz="1100" b="1" dirty="0"/>
        </a:p>
      </dgm:t>
    </dgm:pt>
    <dgm:pt modelId="{585910E5-30A5-4B75-9595-30AB729F42C6}" type="parTrans" cxnId="{CB836174-7A4E-4776-89DB-AFF88EF988EE}">
      <dgm:prSet/>
      <dgm:spPr/>
      <dgm:t>
        <a:bodyPr/>
        <a:lstStyle/>
        <a:p>
          <a:endParaRPr lang="en-US" sz="900"/>
        </a:p>
      </dgm:t>
    </dgm:pt>
    <dgm:pt modelId="{042B32B5-ABF9-4F77-A67B-4229C15AF573}" type="sibTrans" cxnId="{CB836174-7A4E-4776-89DB-AFF88EF988EE}">
      <dgm:prSet/>
      <dgm:spPr/>
      <dgm:t>
        <a:bodyPr/>
        <a:lstStyle/>
        <a:p>
          <a:endParaRPr lang="en-US" sz="900"/>
        </a:p>
      </dgm:t>
    </dgm:pt>
    <dgm:pt modelId="{A2F3A062-2201-4BCF-941B-8190FD17957B}">
      <dgm:prSet phldrT="[Text]" custT="1"/>
      <dgm:spPr/>
      <dgm:t>
        <a:bodyPr/>
        <a:lstStyle/>
        <a:p>
          <a:r>
            <a:rPr lang="en-US" sz="1100" b="1"/>
            <a:t>Tools</a:t>
          </a:r>
          <a:endParaRPr lang="en-US" sz="1100" b="1" dirty="0"/>
        </a:p>
      </dgm:t>
    </dgm:pt>
    <dgm:pt modelId="{13472B3B-DBDC-4794-A22F-11CA75FB1946}" type="parTrans" cxnId="{BF0C672D-54D0-4270-BBF6-611298D35EA8}">
      <dgm:prSet/>
      <dgm:spPr/>
      <dgm:t>
        <a:bodyPr/>
        <a:lstStyle/>
        <a:p>
          <a:endParaRPr lang="en-US" sz="900"/>
        </a:p>
      </dgm:t>
    </dgm:pt>
    <dgm:pt modelId="{85767322-329D-4791-BB1E-A4FBF0E264DF}" type="sibTrans" cxnId="{BF0C672D-54D0-4270-BBF6-611298D35EA8}">
      <dgm:prSet/>
      <dgm:spPr/>
      <dgm:t>
        <a:bodyPr/>
        <a:lstStyle/>
        <a:p>
          <a:endParaRPr lang="en-US" sz="900"/>
        </a:p>
      </dgm:t>
    </dgm:pt>
    <dgm:pt modelId="{093EE8FF-C898-4BC7-ABD3-7A68AD087D41}">
      <dgm:prSet phldrT="[Text]" custT="1"/>
      <dgm:spPr/>
      <dgm:t>
        <a:bodyPr/>
        <a:lstStyle/>
        <a:p>
          <a:r>
            <a:rPr lang="en-US" sz="1100" b="1" dirty="0"/>
            <a:t>Velocity</a:t>
          </a:r>
        </a:p>
      </dgm:t>
    </dgm:pt>
    <dgm:pt modelId="{35F14652-770C-402A-BD95-0AFB7756A917}" type="parTrans" cxnId="{C48D9B47-6BEA-4A2D-B63F-CB2EB0006192}">
      <dgm:prSet/>
      <dgm:spPr/>
      <dgm:t>
        <a:bodyPr/>
        <a:lstStyle/>
        <a:p>
          <a:endParaRPr lang="en-US" sz="900"/>
        </a:p>
      </dgm:t>
    </dgm:pt>
    <dgm:pt modelId="{E0711696-C6C2-4C3E-9B8C-AD90E9021655}" type="sibTrans" cxnId="{C48D9B47-6BEA-4A2D-B63F-CB2EB0006192}">
      <dgm:prSet/>
      <dgm:spPr/>
      <dgm:t>
        <a:bodyPr/>
        <a:lstStyle/>
        <a:p>
          <a:endParaRPr lang="en-US" sz="900"/>
        </a:p>
      </dgm:t>
    </dgm:pt>
    <dgm:pt modelId="{C18CF6CD-09EA-4F06-B06A-FF89D3223675}">
      <dgm:prSet phldrT="[Text]" custT="1"/>
      <dgm:spPr/>
      <dgm:t>
        <a:bodyPr/>
        <a:lstStyle/>
        <a:p>
          <a:r>
            <a:rPr lang="en-US" sz="1100" dirty="0"/>
            <a:t>How big is the project? Effort? Developer? Time?</a:t>
          </a:r>
        </a:p>
      </dgm:t>
    </dgm:pt>
    <dgm:pt modelId="{021A9FA5-4D29-495C-BED4-60D76358C05A}" type="parTrans" cxnId="{F18B4638-3470-4942-8CBC-7C926A7CB805}">
      <dgm:prSet/>
      <dgm:spPr/>
      <dgm:t>
        <a:bodyPr/>
        <a:lstStyle/>
        <a:p>
          <a:endParaRPr lang="en-US" sz="900"/>
        </a:p>
      </dgm:t>
    </dgm:pt>
    <dgm:pt modelId="{5D981C23-ABDF-4B67-93D4-F2FCCE079CD1}" type="sibTrans" cxnId="{F18B4638-3470-4942-8CBC-7C926A7CB805}">
      <dgm:prSet/>
      <dgm:spPr/>
      <dgm:t>
        <a:bodyPr/>
        <a:lstStyle/>
        <a:p>
          <a:endParaRPr lang="en-US" sz="900"/>
        </a:p>
      </dgm:t>
    </dgm:pt>
    <dgm:pt modelId="{3ED6ADA2-70B6-40A7-90F2-47B866240691}">
      <dgm:prSet phldrT="[Text]" custT="1"/>
      <dgm:spPr/>
      <dgm:t>
        <a:bodyPr/>
        <a:lstStyle/>
        <a:p>
          <a:r>
            <a:rPr lang="en-US" sz="1100" dirty="0"/>
            <a:t>How fast shippable code being developed? Agile?</a:t>
          </a:r>
        </a:p>
      </dgm:t>
    </dgm:pt>
    <dgm:pt modelId="{9C09FE96-DC81-4024-AF9D-33A2A818EAF9}" type="parTrans" cxnId="{3FA04B57-7DF2-4A87-AF6A-765CCC7E8EF3}">
      <dgm:prSet/>
      <dgm:spPr/>
      <dgm:t>
        <a:bodyPr/>
        <a:lstStyle/>
        <a:p>
          <a:endParaRPr lang="en-US" sz="900"/>
        </a:p>
      </dgm:t>
    </dgm:pt>
    <dgm:pt modelId="{B7E8D328-4179-43F3-BE38-B68D54E546A9}" type="sibTrans" cxnId="{3FA04B57-7DF2-4A87-AF6A-765CCC7E8EF3}">
      <dgm:prSet/>
      <dgm:spPr/>
      <dgm:t>
        <a:bodyPr/>
        <a:lstStyle/>
        <a:p>
          <a:endParaRPr lang="en-US" sz="900"/>
        </a:p>
      </dgm:t>
    </dgm:pt>
    <dgm:pt modelId="{701468FC-5877-4CFE-A567-742977C7A7EC}">
      <dgm:prSet phldrT="[Text]" custT="1"/>
      <dgm:spPr/>
      <dgm:t>
        <a:bodyPr/>
        <a:lstStyle/>
        <a:p>
          <a:r>
            <a:rPr lang="en-US" sz="1100" dirty="0"/>
            <a:t>How many external applications does the project interface with?</a:t>
          </a:r>
        </a:p>
      </dgm:t>
    </dgm:pt>
    <dgm:pt modelId="{96BAB7B4-81F6-433C-BA75-93C53C24993E}" type="parTrans" cxnId="{922C7985-494C-42DD-A37D-445F544670E7}">
      <dgm:prSet/>
      <dgm:spPr/>
      <dgm:t>
        <a:bodyPr/>
        <a:lstStyle/>
        <a:p>
          <a:endParaRPr lang="en-US" sz="900"/>
        </a:p>
      </dgm:t>
    </dgm:pt>
    <dgm:pt modelId="{D617D239-6FCD-4C29-A9A6-EDE0C4D19BAC}" type="sibTrans" cxnId="{922C7985-494C-42DD-A37D-445F544670E7}">
      <dgm:prSet/>
      <dgm:spPr/>
      <dgm:t>
        <a:bodyPr/>
        <a:lstStyle/>
        <a:p>
          <a:endParaRPr lang="en-US" sz="900"/>
        </a:p>
      </dgm:t>
    </dgm:pt>
    <dgm:pt modelId="{BED6D725-51AA-491A-9F68-C43030032317}">
      <dgm:prSet phldrT="[Text]" custT="1"/>
      <dgm:spPr/>
      <dgm:t>
        <a:bodyPr/>
        <a:lstStyle/>
        <a:p>
          <a:r>
            <a:rPr lang="en-US" sz="1100" dirty="0"/>
            <a:t>How many teams are involved in the project?</a:t>
          </a:r>
        </a:p>
      </dgm:t>
    </dgm:pt>
    <dgm:pt modelId="{C42BEE45-7E68-47BD-B911-49862C2D67DE}" type="parTrans" cxnId="{F5796328-5788-4AE7-8E4A-C3294D1EEEAF}">
      <dgm:prSet/>
      <dgm:spPr/>
      <dgm:t>
        <a:bodyPr/>
        <a:lstStyle/>
        <a:p>
          <a:endParaRPr lang="en-US" sz="900"/>
        </a:p>
      </dgm:t>
    </dgm:pt>
    <dgm:pt modelId="{730B961E-22C8-4D34-9ACE-067DCD50EDAF}" type="sibTrans" cxnId="{F5796328-5788-4AE7-8E4A-C3294D1EEEAF}">
      <dgm:prSet/>
      <dgm:spPr/>
      <dgm:t>
        <a:bodyPr/>
        <a:lstStyle/>
        <a:p>
          <a:endParaRPr lang="en-US" sz="900"/>
        </a:p>
      </dgm:t>
    </dgm:pt>
    <dgm:pt modelId="{A350FEED-E0F1-4C96-A4EE-535A25AFF051}">
      <dgm:prSet phldrT="[Text]" custT="1"/>
      <dgm:spPr/>
      <dgm:t>
        <a:bodyPr/>
        <a:lstStyle/>
        <a:p>
          <a:r>
            <a:rPr lang="en-US" sz="1100" dirty="0"/>
            <a:t>Is the project amenable to a different IT process?</a:t>
          </a:r>
        </a:p>
      </dgm:t>
    </dgm:pt>
    <dgm:pt modelId="{889D3C80-C977-4693-81A9-409736A54DCA}" type="parTrans" cxnId="{A73F80F9-E0B8-46D3-A539-967801F0BD25}">
      <dgm:prSet/>
      <dgm:spPr/>
      <dgm:t>
        <a:bodyPr/>
        <a:lstStyle/>
        <a:p>
          <a:endParaRPr lang="en-US" sz="900"/>
        </a:p>
      </dgm:t>
    </dgm:pt>
    <dgm:pt modelId="{F242434E-C6F4-4530-9000-06201348A738}" type="sibTrans" cxnId="{A73F80F9-E0B8-46D3-A539-967801F0BD25}">
      <dgm:prSet/>
      <dgm:spPr/>
      <dgm:t>
        <a:bodyPr/>
        <a:lstStyle/>
        <a:p>
          <a:endParaRPr lang="en-US" sz="900"/>
        </a:p>
      </dgm:t>
    </dgm:pt>
    <dgm:pt modelId="{9ECC200E-0751-41F7-9840-1629426B2DE4}">
      <dgm:prSet phldrT="[Text]" custT="1"/>
      <dgm:spPr/>
      <dgm:t>
        <a:bodyPr/>
        <a:lstStyle/>
        <a:p>
          <a:r>
            <a:rPr lang="en-US" sz="1100" dirty="0"/>
            <a:t>Can we try out new tools for this project, if needed?</a:t>
          </a:r>
        </a:p>
      </dgm:t>
    </dgm:pt>
    <dgm:pt modelId="{E0AE525F-1366-4840-B7CB-6332C1ABDD38}" type="parTrans" cxnId="{149B80BB-F618-4EC7-AC89-2109DF3A5873}">
      <dgm:prSet/>
      <dgm:spPr/>
      <dgm:t>
        <a:bodyPr/>
        <a:lstStyle/>
        <a:p>
          <a:endParaRPr lang="en-US" sz="900"/>
        </a:p>
      </dgm:t>
    </dgm:pt>
    <dgm:pt modelId="{34AC31D2-02CD-40CE-8910-6562EFB0A0DE}" type="sibTrans" cxnId="{149B80BB-F618-4EC7-AC89-2109DF3A5873}">
      <dgm:prSet/>
      <dgm:spPr/>
      <dgm:t>
        <a:bodyPr/>
        <a:lstStyle/>
        <a:p>
          <a:endParaRPr lang="en-US" sz="900"/>
        </a:p>
      </dgm:t>
    </dgm:pt>
    <dgm:pt modelId="{54CC125D-0739-4463-AB47-2F95A069627C}" type="pres">
      <dgm:prSet presAssocID="{86646928-BD8E-448E-88CB-EB370538B19C}" presName="diagram" presStyleCnt="0">
        <dgm:presLayoutVars>
          <dgm:dir/>
          <dgm:resizeHandles val="exact"/>
        </dgm:presLayoutVars>
      </dgm:prSet>
      <dgm:spPr/>
    </dgm:pt>
    <dgm:pt modelId="{EE628B73-DD57-45A4-9500-A24222898872}" type="pres">
      <dgm:prSet presAssocID="{1717F67E-0560-4C22-8EA7-D266ECA86328}" presName="node" presStyleLbl="node1" presStyleIdx="0" presStyleCnt="6">
        <dgm:presLayoutVars>
          <dgm:bulletEnabled val="1"/>
        </dgm:presLayoutVars>
      </dgm:prSet>
      <dgm:spPr/>
    </dgm:pt>
    <dgm:pt modelId="{15963609-3242-4902-AB6A-159541CDEB2B}" type="pres">
      <dgm:prSet presAssocID="{C7945664-45F4-43AB-A358-C473ED3816FD}" presName="sibTrans" presStyleCnt="0"/>
      <dgm:spPr/>
    </dgm:pt>
    <dgm:pt modelId="{48C388D3-0F25-405E-A0BC-F2E2D637C666}" type="pres">
      <dgm:prSet presAssocID="{093EE8FF-C898-4BC7-ABD3-7A68AD087D41}" presName="node" presStyleLbl="node1" presStyleIdx="1" presStyleCnt="6">
        <dgm:presLayoutVars>
          <dgm:bulletEnabled val="1"/>
        </dgm:presLayoutVars>
      </dgm:prSet>
      <dgm:spPr/>
    </dgm:pt>
    <dgm:pt modelId="{BEE660FE-5B94-40B8-8B2A-5C6AF53CBD3E}" type="pres">
      <dgm:prSet presAssocID="{E0711696-C6C2-4C3E-9B8C-AD90E9021655}" presName="sibTrans" presStyleCnt="0"/>
      <dgm:spPr/>
    </dgm:pt>
    <dgm:pt modelId="{16229227-3D05-49CC-9C9C-98732CC11F6C}" type="pres">
      <dgm:prSet presAssocID="{AEDF96A4-1A81-45EA-A9AA-7E1BD37385CF}" presName="node" presStyleLbl="node1" presStyleIdx="2" presStyleCnt="6">
        <dgm:presLayoutVars>
          <dgm:bulletEnabled val="1"/>
        </dgm:presLayoutVars>
      </dgm:prSet>
      <dgm:spPr/>
    </dgm:pt>
    <dgm:pt modelId="{FF224944-D3DE-408A-8961-E872BED1A15E}" type="pres">
      <dgm:prSet presAssocID="{8C9F3ACB-A173-4367-8BB0-8D61681B2A05}" presName="sibTrans" presStyleCnt="0"/>
      <dgm:spPr/>
    </dgm:pt>
    <dgm:pt modelId="{CF01ED04-B111-4093-9A61-ACA0C6B07D1C}" type="pres">
      <dgm:prSet presAssocID="{52F95288-9BBE-4086-9AB7-B126D480712F}" presName="node" presStyleLbl="node1" presStyleIdx="3" presStyleCnt="6">
        <dgm:presLayoutVars>
          <dgm:bulletEnabled val="1"/>
        </dgm:presLayoutVars>
      </dgm:prSet>
      <dgm:spPr/>
    </dgm:pt>
    <dgm:pt modelId="{9E609928-D008-46FE-8F92-1E90B89B382B}" type="pres">
      <dgm:prSet presAssocID="{C623A7BA-1393-4F17-9E51-539BB9C8B936}" presName="sibTrans" presStyleCnt="0"/>
      <dgm:spPr/>
    </dgm:pt>
    <dgm:pt modelId="{D08E5992-421F-4C9C-924F-B6962E3985FA}" type="pres">
      <dgm:prSet presAssocID="{55851C93-6257-4972-AB1C-78FF6ECBB610}" presName="node" presStyleLbl="node1" presStyleIdx="4" presStyleCnt="6">
        <dgm:presLayoutVars>
          <dgm:bulletEnabled val="1"/>
        </dgm:presLayoutVars>
      </dgm:prSet>
      <dgm:spPr/>
    </dgm:pt>
    <dgm:pt modelId="{6FB2892C-14FE-4056-A7CC-B97FCABADC54}" type="pres">
      <dgm:prSet presAssocID="{042B32B5-ABF9-4F77-A67B-4229C15AF573}" presName="sibTrans" presStyleCnt="0"/>
      <dgm:spPr/>
    </dgm:pt>
    <dgm:pt modelId="{0825250C-DB3A-40DB-BC68-B14AC545E20F}" type="pres">
      <dgm:prSet presAssocID="{A2F3A062-2201-4BCF-941B-8190FD17957B}" presName="node" presStyleLbl="node1" presStyleIdx="5" presStyleCnt="6">
        <dgm:presLayoutVars>
          <dgm:bulletEnabled val="1"/>
        </dgm:presLayoutVars>
      </dgm:prSet>
      <dgm:spPr/>
    </dgm:pt>
  </dgm:ptLst>
  <dgm:cxnLst>
    <dgm:cxn modelId="{31B6D102-BFAB-4E25-9C94-E7FB2FB72B2D}" type="presOf" srcId="{86646928-BD8E-448E-88CB-EB370538B19C}" destId="{54CC125D-0739-4463-AB47-2F95A069627C}" srcOrd="0" destOrd="0" presId="urn:microsoft.com/office/officeart/2005/8/layout/default"/>
    <dgm:cxn modelId="{46C5A104-2C24-4149-8373-739DFB1B162C}" srcId="{86646928-BD8E-448E-88CB-EB370538B19C}" destId="{52F95288-9BBE-4086-9AB7-B126D480712F}" srcOrd="3" destOrd="0" parTransId="{8CBB9C49-7EF3-4841-A895-CED913288B4F}" sibTransId="{C623A7BA-1393-4F17-9E51-539BB9C8B936}"/>
    <dgm:cxn modelId="{5BB8290E-4105-4BEF-BF13-B46E198CC224}" type="presOf" srcId="{093EE8FF-C898-4BC7-ABD3-7A68AD087D41}" destId="{48C388D3-0F25-405E-A0BC-F2E2D637C666}" srcOrd="0" destOrd="0" presId="urn:microsoft.com/office/officeart/2005/8/layout/default"/>
    <dgm:cxn modelId="{F5796328-5788-4AE7-8E4A-C3294D1EEEAF}" srcId="{52F95288-9BBE-4086-9AB7-B126D480712F}" destId="{BED6D725-51AA-491A-9F68-C43030032317}" srcOrd="0" destOrd="0" parTransId="{C42BEE45-7E68-47BD-B911-49862C2D67DE}" sibTransId="{730B961E-22C8-4D34-9ACE-067DCD50EDAF}"/>
    <dgm:cxn modelId="{BF0C672D-54D0-4270-BBF6-611298D35EA8}" srcId="{86646928-BD8E-448E-88CB-EB370538B19C}" destId="{A2F3A062-2201-4BCF-941B-8190FD17957B}" srcOrd="5" destOrd="0" parTransId="{13472B3B-DBDC-4794-A22F-11CA75FB1946}" sibTransId="{85767322-329D-4791-BB1E-A4FBF0E264DF}"/>
    <dgm:cxn modelId="{08C4C535-A4C7-4273-B798-938A90772621}" type="presOf" srcId="{A2F3A062-2201-4BCF-941B-8190FD17957B}" destId="{0825250C-DB3A-40DB-BC68-B14AC545E20F}" srcOrd="0" destOrd="0" presId="urn:microsoft.com/office/officeart/2005/8/layout/default"/>
    <dgm:cxn modelId="{F18B4638-3470-4942-8CBC-7C926A7CB805}" srcId="{1717F67E-0560-4C22-8EA7-D266ECA86328}" destId="{C18CF6CD-09EA-4F06-B06A-FF89D3223675}" srcOrd="0" destOrd="0" parTransId="{021A9FA5-4D29-495C-BED4-60D76358C05A}" sibTransId="{5D981C23-ABDF-4B67-93D4-F2FCCE079CD1}"/>
    <dgm:cxn modelId="{0B6C8343-896B-45B1-838B-F05E55830D2C}" type="presOf" srcId="{3ED6ADA2-70B6-40A7-90F2-47B866240691}" destId="{48C388D3-0F25-405E-A0BC-F2E2D637C666}" srcOrd="0" destOrd="1" presId="urn:microsoft.com/office/officeart/2005/8/layout/default"/>
    <dgm:cxn modelId="{C48D9B47-6BEA-4A2D-B63F-CB2EB0006192}" srcId="{86646928-BD8E-448E-88CB-EB370538B19C}" destId="{093EE8FF-C898-4BC7-ABD3-7A68AD087D41}" srcOrd="1" destOrd="0" parTransId="{35F14652-770C-402A-BD95-0AFB7756A917}" sibTransId="{E0711696-C6C2-4C3E-9B8C-AD90E9021655}"/>
    <dgm:cxn modelId="{4766494A-2549-497E-A7CE-3F92A5AF86CD}" type="presOf" srcId="{BED6D725-51AA-491A-9F68-C43030032317}" destId="{CF01ED04-B111-4093-9A61-ACA0C6B07D1C}" srcOrd="0" destOrd="1" presId="urn:microsoft.com/office/officeart/2005/8/layout/default"/>
    <dgm:cxn modelId="{2DD03D4B-4AE9-47A4-8966-A98B4B9C57A0}" srcId="{86646928-BD8E-448E-88CB-EB370538B19C}" destId="{AEDF96A4-1A81-45EA-A9AA-7E1BD37385CF}" srcOrd="2" destOrd="0" parTransId="{A74C6CFF-A28E-47DC-BAEF-FF2691BB1D14}" sibTransId="{8C9F3ACB-A173-4367-8BB0-8D61681B2A05}"/>
    <dgm:cxn modelId="{3FA04B57-7DF2-4A87-AF6A-765CCC7E8EF3}" srcId="{093EE8FF-C898-4BC7-ABD3-7A68AD087D41}" destId="{3ED6ADA2-70B6-40A7-90F2-47B866240691}" srcOrd="0" destOrd="0" parTransId="{9C09FE96-DC81-4024-AF9D-33A2A818EAF9}" sibTransId="{B7E8D328-4179-43F3-BE38-B68D54E546A9}"/>
    <dgm:cxn modelId="{CB836174-7A4E-4776-89DB-AFF88EF988EE}" srcId="{86646928-BD8E-448E-88CB-EB370538B19C}" destId="{55851C93-6257-4972-AB1C-78FF6ECBB610}" srcOrd="4" destOrd="0" parTransId="{585910E5-30A5-4B75-9595-30AB729F42C6}" sibTransId="{042B32B5-ABF9-4F77-A67B-4229C15AF573}"/>
    <dgm:cxn modelId="{BD2CD780-B721-45D9-B432-82276B1CDDCB}" type="presOf" srcId="{9ECC200E-0751-41F7-9840-1629426B2DE4}" destId="{0825250C-DB3A-40DB-BC68-B14AC545E20F}" srcOrd="0" destOrd="1" presId="urn:microsoft.com/office/officeart/2005/8/layout/default"/>
    <dgm:cxn modelId="{66A81F82-31B5-4C57-AFC4-5D820E2692E4}" type="presOf" srcId="{701468FC-5877-4CFE-A567-742977C7A7EC}" destId="{16229227-3D05-49CC-9C9C-98732CC11F6C}" srcOrd="0" destOrd="1" presId="urn:microsoft.com/office/officeart/2005/8/layout/default"/>
    <dgm:cxn modelId="{922C7985-494C-42DD-A37D-445F544670E7}" srcId="{AEDF96A4-1A81-45EA-A9AA-7E1BD37385CF}" destId="{701468FC-5877-4CFE-A567-742977C7A7EC}" srcOrd="0" destOrd="0" parTransId="{96BAB7B4-81F6-433C-BA75-93C53C24993E}" sibTransId="{D617D239-6FCD-4C29-A9A6-EDE0C4D19BAC}"/>
    <dgm:cxn modelId="{FCFB7390-A5C0-4D5F-9272-4DB8ED54B827}" type="presOf" srcId="{1717F67E-0560-4C22-8EA7-D266ECA86328}" destId="{EE628B73-DD57-45A4-9500-A24222898872}" srcOrd="0" destOrd="0" presId="urn:microsoft.com/office/officeart/2005/8/layout/default"/>
    <dgm:cxn modelId="{7890F995-6F60-4828-B649-7C156A50CD32}" type="presOf" srcId="{A350FEED-E0F1-4C96-A4EE-535A25AFF051}" destId="{D08E5992-421F-4C9C-924F-B6962E3985FA}" srcOrd="0" destOrd="1" presId="urn:microsoft.com/office/officeart/2005/8/layout/default"/>
    <dgm:cxn modelId="{0E914B9F-52CF-4538-93C8-7223C2C49CDC}" type="presOf" srcId="{55851C93-6257-4972-AB1C-78FF6ECBB610}" destId="{D08E5992-421F-4C9C-924F-B6962E3985FA}" srcOrd="0" destOrd="0" presId="urn:microsoft.com/office/officeart/2005/8/layout/default"/>
    <dgm:cxn modelId="{149B80BB-F618-4EC7-AC89-2109DF3A5873}" srcId="{A2F3A062-2201-4BCF-941B-8190FD17957B}" destId="{9ECC200E-0751-41F7-9840-1629426B2DE4}" srcOrd="0" destOrd="0" parTransId="{E0AE525F-1366-4840-B7CB-6332C1ABDD38}" sibTransId="{34AC31D2-02CD-40CE-8910-6562EFB0A0DE}"/>
    <dgm:cxn modelId="{D362DAC1-D094-4FDA-B991-C6C8B3AE4A00}" type="presOf" srcId="{AEDF96A4-1A81-45EA-A9AA-7E1BD37385CF}" destId="{16229227-3D05-49CC-9C9C-98732CC11F6C}" srcOrd="0" destOrd="0" presId="urn:microsoft.com/office/officeart/2005/8/layout/default"/>
    <dgm:cxn modelId="{7FD5C8C8-ECCD-4C41-AAF3-F72808137424}" type="presOf" srcId="{C18CF6CD-09EA-4F06-B06A-FF89D3223675}" destId="{EE628B73-DD57-45A4-9500-A24222898872}" srcOrd="0" destOrd="1" presId="urn:microsoft.com/office/officeart/2005/8/layout/default"/>
    <dgm:cxn modelId="{6C725AD6-42D4-4686-A0BF-A90E8EEF65D3}" type="presOf" srcId="{52F95288-9BBE-4086-9AB7-B126D480712F}" destId="{CF01ED04-B111-4093-9A61-ACA0C6B07D1C}" srcOrd="0" destOrd="0" presId="urn:microsoft.com/office/officeart/2005/8/layout/default"/>
    <dgm:cxn modelId="{431820DF-5986-4E6F-8977-C34AD2BCBA5F}" srcId="{86646928-BD8E-448E-88CB-EB370538B19C}" destId="{1717F67E-0560-4C22-8EA7-D266ECA86328}" srcOrd="0" destOrd="0" parTransId="{9E87D5BF-67CA-4E76-9014-21C9B69A1CFF}" sibTransId="{C7945664-45F4-43AB-A358-C473ED3816FD}"/>
    <dgm:cxn modelId="{A73F80F9-E0B8-46D3-A539-967801F0BD25}" srcId="{55851C93-6257-4972-AB1C-78FF6ECBB610}" destId="{A350FEED-E0F1-4C96-A4EE-535A25AFF051}" srcOrd="0" destOrd="0" parTransId="{889D3C80-C977-4693-81A9-409736A54DCA}" sibTransId="{F242434E-C6F4-4530-9000-06201348A738}"/>
    <dgm:cxn modelId="{DA979E40-2389-4DD4-A456-B6B143F69A64}" type="presParOf" srcId="{54CC125D-0739-4463-AB47-2F95A069627C}" destId="{EE628B73-DD57-45A4-9500-A24222898872}" srcOrd="0" destOrd="0" presId="urn:microsoft.com/office/officeart/2005/8/layout/default"/>
    <dgm:cxn modelId="{BACAAA0D-2FC5-4939-B32A-12E76EA42CC2}" type="presParOf" srcId="{54CC125D-0739-4463-AB47-2F95A069627C}" destId="{15963609-3242-4902-AB6A-159541CDEB2B}" srcOrd="1" destOrd="0" presId="urn:microsoft.com/office/officeart/2005/8/layout/default"/>
    <dgm:cxn modelId="{94C0083C-1B0D-4DB2-92DA-4C69F941B0FC}" type="presParOf" srcId="{54CC125D-0739-4463-AB47-2F95A069627C}" destId="{48C388D3-0F25-405E-A0BC-F2E2D637C666}" srcOrd="2" destOrd="0" presId="urn:microsoft.com/office/officeart/2005/8/layout/default"/>
    <dgm:cxn modelId="{78D38796-F50D-4320-AF95-7980688D7FAE}" type="presParOf" srcId="{54CC125D-0739-4463-AB47-2F95A069627C}" destId="{BEE660FE-5B94-40B8-8B2A-5C6AF53CBD3E}" srcOrd="3" destOrd="0" presId="urn:microsoft.com/office/officeart/2005/8/layout/default"/>
    <dgm:cxn modelId="{532074A4-12F7-4183-901C-71BDEA7FDBDB}" type="presParOf" srcId="{54CC125D-0739-4463-AB47-2F95A069627C}" destId="{16229227-3D05-49CC-9C9C-98732CC11F6C}" srcOrd="4" destOrd="0" presId="urn:microsoft.com/office/officeart/2005/8/layout/default"/>
    <dgm:cxn modelId="{AEDFD5A6-C184-43E6-A3D6-A0752BF76663}" type="presParOf" srcId="{54CC125D-0739-4463-AB47-2F95A069627C}" destId="{FF224944-D3DE-408A-8961-E872BED1A15E}" srcOrd="5" destOrd="0" presId="urn:microsoft.com/office/officeart/2005/8/layout/default"/>
    <dgm:cxn modelId="{640D6EA0-1990-4B08-BEC2-862A73C72574}" type="presParOf" srcId="{54CC125D-0739-4463-AB47-2F95A069627C}" destId="{CF01ED04-B111-4093-9A61-ACA0C6B07D1C}" srcOrd="6" destOrd="0" presId="urn:microsoft.com/office/officeart/2005/8/layout/default"/>
    <dgm:cxn modelId="{3BEC154B-6057-4C83-AF30-4034C6E49679}" type="presParOf" srcId="{54CC125D-0739-4463-AB47-2F95A069627C}" destId="{9E609928-D008-46FE-8F92-1E90B89B382B}" srcOrd="7" destOrd="0" presId="urn:microsoft.com/office/officeart/2005/8/layout/default"/>
    <dgm:cxn modelId="{B8F4FB3D-A0D7-41ED-81C1-C47F6C80D8AD}" type="presParOf" srcId="{54CC125D-0739-4463-AB47-2F95A069627C}" destId="{D08E5992-421F-4C9C-924F-B6962E3985FA}" srcOrd="8" destOrd="0" presId="urn:microsoft.com/office/officeart/2005/8/layout/default"/>
    <dgm:cxn modelId="{FB02246E-0B9B-4271-8449-F1CDFFAD268A}" type="presParOf" srcId="{54CC125D-0739-4463-AB47-2F95A069627C}" destId="{6FB2892C-14FE-4056-A7CC-B97FCABADC54}" srcOrd="9" destOrd="0" presId="urn:microsoft.com/office/officeart/2005/8/layout/default"/>
    <dgm:cxn modelId="{4D430FB4-0646-42A0-8279-9A10A4A88B5D}" type="presParOf" srcId="{54CC125D-0739-4463-AB47-2F95A069627C}" destId="{0825250C-DB3A-40DB-BC68-B14AC545E20F}"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32F0AF23-09E1-450C-A767-BBB7DF73CE09}" type="doc">
      <dgm:prSet loTypeId="urn:microsoft.com/office/officeart/2005/8/layout/chevron1" loCatId="process" qsTypeId="urn:microsoft.com/office/officeart/2005/8/quickstyle/simple4" qsCatId="simple" csTypeId="urn:microsoft.com/office/officeart/2005/8/colors/colorful1" csCatId="colorful" phldr="1"/>
      <dgm:spPr/>
    </dgm:pt>
    <dgm:pt modelId="{FEF1EEFB-7729-4D27-B091-6CE5BB7FBDB9}">
      <dgm:prSet phldrT="[Text]" custT="1"/>
      <dgm:spPr/>
      <dgm:t>
        <a:bodyPr/>
        <a:lstStyle/>
        <a:p>
          <a:r>
            <a:rPr lang="en-US" sz="1200" b="1" dirty="0"/>
            <a:t>Planning</a:t>
          </a:r>
        </a:p>
      </dgm:t>
    </dgm:pt>
    <dgm:pt modelId="{B5B6D8E7-3770-4AD6-8306-C45B76674655}" type="parTrans" cxnId="{5610D0F6-8DE4-423A-8DC1-4D9F90218B39}">
      <dgm:prSet/>
      <dgm:spPr/>
      <dgm:t>
        <a:bodyPr/>
        <a:lstStyle/>
        <a:p>
          <a:endParaRPr lang="en-US" sz="1200" b="1"/>
        </a:p>
      </dgm:t>
    </dgm:pt>
    <dgm:pt modelId="{3BDE25FD-90EE-46D5-BAFF-2135CC7657CB}" type="sibTrans" cxnId="{5610D0F6-8DE4-423A-8DC1-4D9F90218B39}">
      <dgm:prSet/>
      <dgm:spPr/>
      <dgm:t>
        <a:bodyPr/>
        <a:lstStyle/>
        <a:p>
          <a:endParaRPr lang="en-US" sz="1200" b="1"/>
        </a:p>
      </dgm:t>
    </dgm:pt>
    <dgm:pt modelId="{0DBC1DBE-508C-479B-80BA-EE70F2529762}">
      <dgm:prSet phldrT="[Text]" custT="1"/>
      <dgm:spPr/>
      <dgm:t>
        <a:bodyPr/>
        <a:lstStyle/>
        <a:p>
          <a:r>
            <a:rPr lang="en-US" sz="1200" b="1" dirty="0"/>
            <a:t>Definition</a:t>
          </a:r>
        </a:p>
      </dgm:t>
    </dgm:pt>
    <dgm:pt modelId="{C60C6F2F-D202-45D6-ADA3-461E89F94B45}" type="parTrans" cxnId="{9E77CA13-23CE-4DBC-A4E7-72DFF28AE4A0}">
      <dgm:prSet/>
      <dgm:spPr/>
      <dgm:t>
        <a:bodyPr/>
        <a:lstStyle/>
        <a:p>
          <a:endParaRPr lang="en-US" sz="1200" b="1"/>
        </a:p>
      </dgm:t>
    </dgm:pt>
    <dgm:pt modelId="{F5B85B23-E570-4416-8A65-4F25C67719EF}" type="sibTrans" cxnId="{9E77CA13-23CE-4DBC-A4E7-72DFF28AE4A0}">
      <dgm:prSet/>
      <dgm:spPr/>
      <dgm:t>
        <a:bodyPr/>
        <a:lstStyle/>
        <a:p>
          <a:endParaRPr lang="en-US" sz="1200" b="1"/>
        </a:p>
      </dgm:t>
    </dgm:pt>
    <dgm:pt modelId="{257F5B7E-F00F-49B4-9767-63B7421413FF}">
      <dgm:prSet phldrT="[Text]" custT="1"/>
      <dgm:spPr/>
      <dgm:t>
        <a:bodyPr/>
        <a:lstStyle/>
        <a:p>
          <a:r>
            <a:rPr lang="en-US" sz="1200" b="1" dirty="0"/>
            <a:t>Rollout</a:t>
          </a:r>
        </a:p>
      </dgm:t>
    </dgm:pt>
    <dgm:pt modelId="{7ADC98D7-8A98-4A3D-B4DA-395F0647CEAF}" type="parTrans" cxnId="{4DDDD651-C64F-4A00-928D-20CAA0FB9D72}">
      <dgm:prSet/>
      <dgm:spPr/>
      <dgm:t>
        <a:bodyPr/>
        <a:lstStyle/>
        <a:p>
          <a:endParaRPr lang="en-US" sz="1200" b="1"/>
        </a:p>
      </dgm:t>
    </dgm:pt>
    <dgm:pt modelId="{CF796AF7-F45F-4A7C-ABC2-8FEC1E5181D9}" type="sibTrans" cxnId="{4DDDD651-C64F-4A00-928D-20CAA0FB9D72}">
      <dgm:prSet/>
      <dgm:spPr/>
      <dgm:t>
        <a:bodyPr/>
        <a:lstStyle/>
        <a:p>
          <a:endParaRPr lang="en-US" sz="1200" b="1"/>
        </a:p>
      </dgm:t>
    </dgm:pt>
    <dgm:pt modelId="{7FC04F3C-CD49-415D-98E6-CDBD5BDEB26F}">
      <dgm:prSet phldrT="[Text]" custT="1"/>
      <dgm:spPr/>
      <dgm:t>
        <a:bodyPr/>
        <a:lstStyle/>
        <a:p>
          <a:r>
            <a:rPr lang="en-US" sz="1200" b="1" dirty="0"/>
            <a:t>Workflow &amp; Approval</a:t>
          </a:r>
        </a:p>
      </dgm:t>
    </dgm:pt>
    <dgm:pt modelId="{F7FABDFD-99E4-4FF6-A7E6-0F93B33D6ADF}" type="sibTrans" cxnId="{CB55FAD7-DC47-4A4E-B9C0-FA0B7CA4D1BC}">
      <dgm:prSet/>
      <dgm:spPr/>
      <dgm:t>
        <a:bodyPr/>
        <a:lstStyle/>
        <a:p>
          <a:endParaRPr lang="en-US" sz="1200" b="1"/>
        </a:p>
      </dgm:t>
    </dgm:pt>
    <dgm:pt modelId="{4D37B663-95C6-440A-B3E7-F77AF298EE7A}" type="parTrans" cxnId="{CB55FAD7-DC47-4A4E-B9C0-FA0B7CA4D1BC}">
      <dgm:prSet/>
      <dgm:spPr/>
      <dgm:t>
        <a:bodyPr/>
        <a:lstStyle/>
        <a:p>
          <a:endParaRPr lang="en-US" sz="1200" b="1"/>
        </a:p>
      </dgm:t>
    </dgm:pt>
    <dgm:pt modelId="{F57B6A2D-062A-4495-834B-37989C671A09}">
      <dgm:prSet phldrT="[Text]" custT="1"/>
      <dgm:spPr/>
      <dgm:t>
        <a:bodyPr/>
        <a:lstStyle/>
        <a:p>
          <a:r>
            <a:rPr lang="en-US" sz="1200" b="1" dirty="0"/>
            <a:t>Closure</a:t>
          </a:r>
        </a:p>
      </dgm:t>
    </dgm:pt>
    <dgm:pt modelId="{F966323C-9E8E-4B05-8BB7-460FF45E5E04}" type="parTrans" cxnId="{34B1EA09-13AC-4EFC-86B1-BAA50C5684C5}">
      <dgm:prSet/>
      <dgm:spPr/>
      <dgm:t>
        <a:bodyPr/>
        <a:lstStyle/>
        <a:p>
          <a:endParaRPr lang="en-US" sz="1200"/>
        </a:p>
      </dgm:t>
    </dgm:pt>
    <dgm:pt modelId="{19D16316-496D-4936-87F7-DAB1E0E31213}" type="sibTrans" cxnId="{34B1EA09-13AC-4EFC-86B1-BAA50C5684C5}">
      <dgm:prSet/>
      <dgm:spPr/>
      <dgm:t>
        <a:bodyPr/>
        <a:lstStyle/>
        <a:p>
          <a:endParaRPr lang="en-US" sz="1200"/>
        </a:p>
      </dgm:t>
    </dgm:pt>
    <dgm:pt modelId="{0E27CC2E-5877-4541-A24C-B2BE88B4E793}" type="pres">
      <dgm:prSet presAssocID="{32F0AF23-09E1-450C-A767-BBB7DF73CE09}" presName="Name0" presStyleCnt="0">
        <dgm:presLayoutVars>
          <dgm:dir/>
          <dgm:animLvl val="lvl"/>
          <dgm:resizeHandles val="exact"/>
        </dgm:presLayoutVars>
      </dgm:prSet>
      <dgm:spPr/>
    </dgm:pt>
    <dgm:pt modelId="{77CF690A-4647-456C-87F1-EB6527F08FD1}" type="pres">
      <dgm:prSet presAssocID="{FEF1EEFB-7729-4D27-B091-6CE5BB7FBDB9}" presName="parTxOnly" presStyleLbl="node1" presStyleIdx="0" presStyleCnt="5" custLinFactX="-45723" custLinFactNeighborX="-100000" custLinFactNeighborY="-4008">
        <dgm:presLayoutVars>
          <dgm:chMax val="0"/>
          <dgm:chPref val="0"/>
          <dgm:bulletEnabled val="1"/>
        </dgm:presLayoutVars>
      </dgm:prSet>
      <dgm:spPr/>
    </dgm:pt>
    <dgm:pt modelId="{A90BBFFE-9597-42EE-8C09-BED1F6E70B4E}" type="pres">
      <dgm:prSet presAssocID="{3BDE25FD-90EE-46D5-BAFF-2135CC7657CB}" presName="parTxOnlySpace" presStyleCnt="0"/>
      <dgm:spPr/>
    </dgm:pt>
    <dgm:pt modelId="{E88361C6-5872-49D9-83E7-F9370EA6B145}" type="pres">
      <dgm:prSet presAssocID="{0DBC1DBE-508C-479B-80BA-EE70F2529762}" presName="parTxOnly" presStyleLbl="node1" presStyleIdx="1" presStyleCnt="5">
        <dgm:presLayoutVars>
          <dgm:chMax val="0"/>
          <dgm:chPref val="0"/>
          <dgm:bulletEnabled val="1"/>
        </dgm:presLayoutVars>
      </dgm:prSet>
      <dgm:spPr/>
    </dgm:pt>
    <dgm:pt modelId="{B7697643-78B0-4450-A511-003F8A23A48C}" type="pres">
      <dgm:prSet presAssocID="{F5B85B23-E570-4416-8A65-4F25C67719EF}" presName="parTxOnlySpace" presStyleCnt="0"/>
      <dgm:spPr/>
    </dgm:pt>
    <dgm:pt modelId="{3E734B07-F8C6-42CF-9279-E941F50D4644}" type="pres">
      <dgm:prSet presAssocID="{7FC04F3C-CD49-415D-98E6-CDBD5BDEB26F}" presName="parTxOnly" presStyleLbl="node1" presStyleIdx="2" presStyleCnt="5">
        <dgm:presLayoutVars>
          <dgm:chMax val="0"/>
          <dgm:chPref val="0"/>
          <dgm:bulletEnabled val="1"/>
        </dgm:presLayoutVars>
      </dgm:prSet>
      <dgm:spPr/>
    </dgm:pt>
    <dgm:pt modelId="{9AEAA44F-F41C-4345-BA9D-84F643CD89DD}" type="pres">
      <dgm:prSet presAssocID="{F7FABDFD-99E4-4FF6-A7E6-0F93B33D6ADF}" presName="parTxOnlySpace" presStyleCnt="0"/>
      <dgm:spPr/>
    </dgm:pt>
    <dgm:pt modelId="{0650A486-9A50-4CCC-8EF6-0A27DEC3E71A}" type="pres">
      <dgm:prSet presAssocID="{257F5B7E-F00F-49B4-9767-63B7421413FF}" presName="parTxOnly" presStyleLbl="node1" presStyleIdx="3" presStyleCnt="5">
        <dgm:presLayoutVars>
          <dgm:chMax val="0"/>
          <dgm:chPref val="0"/>
          <dgm:bulletEnabled val="1"/>
        </dgm:presLayoutVars>
      </dgm:prSet>
      <dgm:spPr/>
    </dgm:pt>
    <dgm:pt modelId="{DE5F7650-39F2-409A-ADE8-242A61F2F9F8}" type="pres">
      <dgm:prSet presAssocID="{CF796AF7-F45F-4A7C-ABC2-8FEC1E5181D9}" presName="parTxOnlySpace" presStyleCnt="0"/>
      <dgm:spPr/>
    </dgm:pt>
    <dgm:pt modelId="{022C33E0-B8EE-4DEF-B796-946421DD986A}" type="pres">
      <dgm:prSet presAssocID="{F57B6A2D-062A-4495-834B-37989C671A09}" presName="parTxOnly" presStyleLbl="node1" presStyleIdx="4" presStyleCnt="5">
        <dgm:presLayoutVars>
          <dgm:chMax val="0"/>
          <dgm:chPref val="0"/>
          <dgm:bulletEnabled val="1"/>
        </dgm:presLayoutVars>
      </dgm:prSet>
      <dgm:spPr/>
    </dgm:pt>
  </dgm:ptLst>
  <dgm:cxnLst>
    <dgm:cxn modelId="{34B1EA09-13AC-4EFC-86B1-BAA50C5684C5}" srcId="{32F0AF23-09E1-450C-A767-BBB7DF73CE09}" destId="{F57B6A2D-062A-4495-834B-37989C671A09}" srcOrd="4" destOrd="0" parTransId="{F966323C-9E8E-4B05-8BB7-460FF45E5E04}" sibTransId="{19D16316-496D-4936-87F7-DAB1E0E31213}"/>
    <dgm:cxn modelId="{9E77CA13-23CE-4DBC-A4E7-72DFF28AE4A0}" srcId="{32F0AF23-09E1-450C-A767-BBB7DF73CE09}" destId="{0DBC1DBE-508C-479B-80BA-EE70F2529762}" srcOrd="1" destOrd="0" parTransId="{C60C6F2F-D202-45D6-ADA3-461E89F94B45}" sibTransId="{F5B85B23-E570-4416-8A65-4F25C67719EF}"/>
    <dgm:cxn modelId="{CFD5BC29-9B77-480F-BF9B-C2042FB306BD}" type="presOf" srcId="{FEF1EEFB-7729-4D27-B091-6CE5BB7FBDB9}" destId="{77CF690A-4647-456C-87F1-EB6527F08FD1}" srcOrd="0" destOrd="0" presId="urn:microsoft.com/office/officeart/2005/8/layout/chevron1"/>
    <dgm:cxn modelId="{4078B546-0B0F-4F75-8589-73D462F509B7}" type="presOf" srcId="{0DBC1DBE-508C-479B-80BA-EE70F2529762}" destId="{E88361C6-5872-49D9-83E7-F9370EA6B145}" srcOrd="0" destOrd="0" presId="urn:microsoft.com/office/officeart/2005/8/layout/chevron1"/>
    <dgm:cxn modelId="{4DDDD651-C64F-4A00-928D-20CAA0FB9D72}" srcId="{32F0AF23-09E1-450C-A767-BBB7DF73CE09}" destId="{257F5B7E-F00F-49B4-9767-63B7421413FF}" srcOrd="3" destOrd="0" parTransId="{7ADC98D7-8A98-4A3D-B4DA-395F0647CEAF}" sibTransId="{CF796AF7-F45F-4A7C-ABC2-8FEC1E5181D9}"/>
    <dgm:cxn modelId="{BC466C74-E600-43F9-888B-6D8A6494B1AE}" type="presOf" srcId="{F57B6A2D-062A-4495-834B-37989C671A09}" destId="{022C33E0-B8EE-4DEF-B796-946421DD986A}" srcOrd="0" destOrd="0" presId="urn:microsoft.com/office/officeart/2005/8/layout/chevron1"/>
    <dgm:cxn modelId="{FE350683-EFCC-4822-B90A-558FE7F2F544}" type="presOf" srcId="{257F5B7E-F00F-49B4-9767-63B7421413FF}" destId="{0650A486-9A50-4CCC-8EF6-0A27DEC3E71A}" srcOrd="0" destOrd="0" presId="urn:microsoft.com/office/officeart/2005/8/layout/chevron1"/>
    <dgm:cxn modelId="{E29AFAB5-62F7-4CA9-AEB4-1AA50A12B3D7}" type="presOf" srcId="{32F0AF23-09E1-450C-A767-BBB7DF73CE09}" destId="{0E27CC2E-5877-4541-A24C-B2BE88B4E793}" srcOrd="0" destOrd="0" presId="urn:microsoft.com/office/officeart/2005/8/layout/chevron1"/>
    <dgm:cxn modelId="{CB55FAD7-DC47-4A4E-B9C0-FA0B7CA4D1BC}" srcId="{32F0AF23-09E1-450C-A767-BBB7DF73CE09}" destId="{7FC04F3C-CD49-415D-98E6-CDBD5BDEB26F}" srcOrd="2" destOrd="0" parTransId="{4D37B663-95C6-440A-B3E7-F77AF298EE7A}" sibTransId="{F7FABDFD-99E4-4FF6-A7E6-0F93B33D6ADF}"/>
    <dgm:cxn modelId="{5610D0F6-8DE4-423A-8DC1-4D9F90218B39}" srcId="{32F0AF23-09E1-450C-A767-BBB7DF73CE09}" destId="{FEF1EEFB-7729-4D27-B091-6CE5BB7FBDB9}" srcOrd="0" destOrd="0" parTransId="{B5B6D8E7-3770-4AD6-8306-C45B76674655}" sibTransId="{3BDE25FD-90EE-46D5-BAFF-2135CC7657CB}"/>
    <dgm:cxn modelId="{09F69BF8-7F89-4F62-8517-1EFCF3D492A1}" type="presOf" srcId="{7FC04F3C-CD49-415D-98E6-CDBD5BDEB26F}" destId="{3E734B07-F8C6-42CF-9279-E941F50D4644}" srcOrd="0" destOrd="0" presId="urn:microsoft.com/office/officeart/2005/8/layout/chevron1"/>
    <dgm:cxn modelId="{D5AC0AFC-02E7-4F73-A8CF-76C1D9445945}" type="presParOf" srcId="{0E27CC2E-5877-4541-A24C-B2BE88B4E793}" destId="{77CF690A-4647-456C-87F1-EB6527F08FD1}" srcOrd="0" destOrd="0" presId="urn:microsoft.com/office/officeart/2005/8/layout/chevron1"/>
    <dgm:cxn modelId="{1BE5F0DF-C765-4EEF-A626-08B6F167D750}" type="presParOf" srcId="{0E27CC2E-5877-4541-A24C-B2BE88B4E793}" destId="{A90BBFFE-9597-42EE-8C09-BED1F6E70B4E}" srcOrd="1" destOrd="0" presId="urn:microsoft.com/office/officeart/2005/8/layout/chevron1"/>
    <dgm:cxn modelId="{BDC94CED-15AE-4730-B651-374367794FDC}" type="presParOf" srcId="{0E27CC2E-5877-4541-A24C-B2BE88B4E793}" destId="{E88361C6-5872-49D9-83E7-F9370EA6B145}" srcOrd="2" destOrd="0" presId="urn:microsoft.com/office/officeart/2005/8/layout/chevron1"/>
    <dgm:cxn modelId="{D4CBC045-6E06-4FBF-9BA0-795B4F1CF2A3}" type="presParOf" srcId="{0E27CC2E-5877-4541-A24C-B2BE88B4E793}" destId="{B7697643-78B0-4450-A511-003F8A23A48C}" srcOrd="3" destOrd="0" presId="urn:microsoft.com/office/officeart/2005/8/layout/chevron1"/>
    <dgm:cxn modelId="{22A7F2BA-91AA-4B1D-90A5-AACC7F2571F1}" type="presParOf" srcId="{0E27CC2E-5877-4541-A24C-B2BE88B4E793}" destId="{3E734B07-F8C6-42CF-9279-E941F50D4644}" srcOrd="4" destOrd="0" presId="urn:microsoft.com/office/officeart/2005/8/layout/chevron1"/>
    <dgm:cxn modelId="{3188D1FA-6FEA-49C3-8E6B-FAA08C61E5A0}" type="presParOf" srcId="{0E27CC2E-5877-4541-A24C-B2BE88B4E793}" destId="{9AEAA44F-F41C-4345-BA9D-84F643CD89DD}" srcOrd="5" destOrd="0" presId="urn:microsoft.com/office/officeart/2005/8/layout/chevron1"/>
    <dgm:cxn modelId="{46FC4096-42F6-4C31-AD7C-67B3BFF6DB91}" type="presParOf" srcId="{0E27CC2E-5877-4541-A24C-B2BE88B4E793}" destId="{0650A486-9A50-4CCC-8EF6-0A27DEC3E71A}" srcOrd="6" destOrd="0" presId="urn:microsoft.com/office/officeart/2005/8/layout/chevron1"/>
    <dgm:cxn modelId="{BAAA053A-555E-4212-AED4-2B66CC3C40DA}" type="presParOf" srcId="{0E27CC2E-5877-4541-A24C-B2BE88B4E793}" destId="{DE5F7650-39F2-409A-ADE8-242A61F2F9F8}" srcOrd="7" destOrd="0" presId="urn:microsoft.com/office/officeart/2005/8/layout/chevron1"/>
    <dgm:cxn modelId="{7A165140-C296-4D12-80C4-CDFEC657021F}" type="presParOf" srcId="{0E27CC2E-5877-4541-A24C-B2BE88B4E793}" destId="{022C33E0-B8EE-4DEF-B796-946421DD986A}"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32F0AF23-09E1-450C-A767-BBB7DF73CE09}" type="doc">
      <dgm:prSet loTypeId="urn:microsoft.com/office/officeart/2005/8/layout/chevron1" loCatId="process" qsTypeId="urn:microsoft.com/office/officeart/2005/8/quickstyle/simple4" qsCatId="simple" csTypeId="urn:microsoft.com/office/officeart/2005/8/colors/colorful1" csCatId="colorful" phldr="1"/>
      <dgm:spPr/>
    </dgm:pt>
    <dgm:pt modelId="{FEF1EEFB-7729-4D27-B091-6CE5BB7FBDB9}">
      <dgm:prSet phldrT="[Text]" custT="1"/>
      <dgm:spPr/>
      <dgm:t>
        <a:bodyPr/>
        <a:lstStyle/>
        <a:p>
          <a:r>
            <a:rPr lang="en-US" sz="1200" b="1" dirty="0"/>
            <a:t>Define KPI’s</a:t>
          </a:r>
        </a:p>
      </dgm:t>
    </dgm:pt>
    <dgm:pt modelId="{B5B6D8E7-3770-4AD6-8306-C45B76674655}" type="parTrans" cxnId="{5610D0F6-8DE4-423A-8DC1-4D9F90218B39}">
      <dgm:prSet/>
      <dgm:spPr/>
      <dgm:t>
        <a:bodyPr/>
        <a:lstStyle/>
        <a:p>
          <a:endParaRPr lang="en-US" sz="1200" b="1"/>
        </a:p>
      </dgm:t>
    </dgm:pt>
    <dgm:pt modelId="{3BDE25FD-90EE-46D5-BAFF-2135CC7657CB}" type="sibTrans" cxnId="{5610D0F6-8DE4-423A-8DC1-4D9F90218B39}">
      <dgm:prSet/>
      <dgm:spPr/>
      <dgm:t>
        <a:bodyPr/>
        <a:lstStyle/>
        <a:p>
          <a:endParaRPr lang="en-US" sz="1200" b="1"/>
        </a:p>
      </dgm:t>
    </dgm:pt>
    <dgm:pt modelId="{0DBC1DBE-508C-479B-80BA-EE70F2529762}">
      <dgm:prSet phldrT="[Text]" custT="1"/>
      <dgm:spPr/>
      <dgm:t>
        <a:bodyPr/>
        <a:lstStyle/>
        <a:p>
          <a:r>
            <a:rPr lang="en-US" sz="1200" b="1" dirty="0"/>
            <a:t>Implement</a:t>
          </a:r>
        </a:p>
      </dgm:t>
    </dgm:pt>
    <dgm:pt modelId="{C60C6F2F-D202-45D6-ADA3-461E89F94B45}" type="parTrans" cxnId="{9E77CA13-23CE-4DBC-A4E7-72DFF28AE4A0}">
      <dgm:prSet/>
      <dgm:spPr/>
      <dgm:t>
        <a:bodyPr/>
        <a:lstStyle/>
        <a:p>
          <a:endParaRPr lang="en-US" sz="1200" b="1"/>
        </a:p>
      </dgm:t>
    </dgm:pt>
    <dgm:pt modelId="{F5B85B23-E570-4416-8A65-4F25C67719EF}" type="sibTrans" cxnId="{9E77CA13-23CE-4DBC-A4E7-72DFF28AE4A0}">
      <dgm:prSet/>
      <dgm:spPr/>
      <dgm:t>
        <a:bodyPr/>
        <a:lstStyle/>
        <a:p>
          <a:endParaRPr lang="en-US" sz="1200" b="1"/>
        </a:p>
      </dgm:t>
    </dgm:pt>
    <dgm:pt modelId="{257F5B7E-F00F-49B4-9767-63B7421413FF}">
      <dgm:prSet phldrT="[Text]" custT="1"/>
      <dgm:spPr/>
      <dgm:t>
        <a:bodyPr/>
        <a:lstStyle/>
        <a:p>
          <a:r>
            <a:rPr lang="en-US" sz="1200" b="1" dirty="0"/>
            <a:t>Measure</a:t>
          </a:r>
        </a:p>
      </dgm:t>
    </dgm:pt>
    <dgm:pt modelId="{7ADC98D7-8A98-4A3D-B4DA-395F0647CEAF}" type="parTrans" cxnId="{4DDDD651-C64F-4A00-928D-20CAA0FB9D72}">
      <dgm:prSet/>
      <dgm:spPr/>
      <dgm:t>
        <a:bodyPr/>
        <a:lstStyle/>
        <a:p>
          <a:endParaRPr lang="en-US" sz="1200" b="1"/>
        </a:p>
      </dgm:t>
    </dgm:pt>
    <dgm:pt modelId="{CF796AF7-F45F-4A7C-ABC2-8FEC1E5181D9}" type="sibTrans" cxnId="{4DDDD651-C64F-4A00-928D-20CAA0FB9D72}">
      <dgm:prSet/>
      <dgm:spPr/>
      <dgm:t>
        <a:bodyPr/>
        <a:lstStyle/>
        <a:p>
          <a:endParaRPr lang="en-US" sz="1200" b="1"/>
        </a:p>
      </dgm:t>
    </dgm:pt>
    <dgm:pt modelId="{7FC04F3C-CD49-415D-98E6-CDBD5BDEB26F}">
      <dgm:prSet phldrT="[Text]" custT="1"/>
      <dgm:spPr/>
      <dgm:t>
        <a:bodyPr/>
        <a:lstStyle/>
        <a:p>
          <a:r>
            <a:rPr lang="en-US" sz="1200" b="1" dirty="0"/>
            <a:t>Collect &amp; Collate</a:t>
          </a:r>
        </a:p>
      </dgm:t>
    </dgm:pt>
    <dgm:pt modelId="{F7FABDFD-99E4-4FF6-A7E6-0F93B33D6ADF}" type="sibTrans" cxnId="{CB55FAD7-DC47-4A4E-B9C0-FA0B7CA4D1BC}">
      <dgm:prSet/>
      <dgm:spPr/>
      <dgm:t>
        <a:bodyPr/>
        <a:lstStyle/>
        <a:p>
          <a:endParaRPr lang="en-US" sz="1200" b="1"/>
        </a:p>
      </dgm:t>
    </dgm:pt>
    <dgm:pt modelId="{4D37B663-95C6-440A-B3E7-F77AF298EE7A}" type="parTrans" cxnId="{CB55FAD7-DC47-4A4E-B9C0-FA0B7CA4D1BC}">
      <dgm:prSet/>
      <dgm:spPr/>
      <dgm:t>
        <a:bodyPr/>
        <a:lstStyle/>
        <a:p>
          <a:endParaRPr lang="en-US" sz="1200" b="1"/>
        </a:p>
      </dgm:t>
    </dgm:pt>
    <dgm:pt modelId="{0E27CC2E-5877-4541-A24C-B2BE88B4E793}" type="pres">
      <dgm:prSet presAssocID="{32F0AF23-09E1-450C-A767-BBB7DF73CE09}" presName="Name0" presStyleCnt="0">
        <dgm:presLayoutVars>
          <dgm:dir/>
          <dgm:animLvl val="lvl"/>
          <dgm:resizeHandles val="exact"/>
        </dgm:presLayoutVars>
      </dgm:prSet>
      <dgm:spPr/>
    </dgm:pt>
    <dgm:pt modelId="{77CF690A-4647-456C-87F1-EB6527F08FD1}" type="pres">
      <dgm:prSet presAssocID="{FEF1EEFB-7729-4D27-B091-6CE5BB7FBDB9}" presName="parTxOnly" presStyleLbl="node1" presStyleIdx="0" presStyleCnt="4" custLinFactX="-45723" custLinFactNeighborX="-100000" custLinFactNeighborY="-4008">
        <dgm:presLayoutVars>
          <dgm:chMax val="0"/>
          <dgm:chPref val="0"/>
          <dgm:bulletEnabled val="1"/>
        </dgm:presLayoutVars>
      </dgm:prSet>
      <dgm:spPr/>
    </dgm:pt>
    <dgm:pt modelId="{A90BBFFE-9597-42EE-8C09-BED1F6E70B4E}" type="pres">
      <dgm:prSet presAssocID="{3BDE25FD-90EE-46D5-BAFF-2135CC7657CB}" presName="parTxOnlySpace" presStyleCnt="0"/>
      <dgm:spPr/>
    </dgm:pt>
    <dgm:pt modelId="{E88361C6-5872-49D9-83E7-F9370EA6B145}" type="pres">
      <dgm:prSet presAssocID="{0DBC1DBE-508C-479B-80BA-EE70F2529762}" presName="parTxOnly" presStyleLbl="node1" presStyleIdx="1" presStyleCnt="4">
        <dgm:presLayoutVars>
          <dgm:chMax val="0"/>
          <dgm:chPref val="0"/>
          <dgm:bulletEnabled val="1"/>
        </dgm:presLayoutVars>
      </dgm:prSet>
      <dgm:spPr/>
    </dgm:pt>
    <dgm:pt modelId="{B7697643-78B0-4450-A511-003F8A23A48C}" type="pres">
      <dgm:prSet presAssocID="{F5B85B23-E570-4416-8A65-4F25C67719EF}" presName="parTxOnlySpace" presStyleCnt="0"/>
      <dgm:spPr/>
    </dgm:pt>
    <dgm:pt modelId="{3E734B07-F8C6-42CF-9279-E941F50D4644}" type="pres">
      <dgm:prSet presAssocID="{7FC04F3C-CD49-415D-98E6-CDBD5BDEB26F}" presName="parTxOnly" presStyleLbl="node1" presStyleIdx="2" presStyleCnt="4">
        <dgm:presLayoutVars>
          <dgm:chMax val="0"/>
          <dgm:chPref val="0"/>
          <dgm:bulletEnabled val="1"/>
        </dgm:presLayoutVars>
      </dgm:prSet>
      <dgm:spPr/>
    </dgm:pt>
    <dgm:pt modelId="{9AEAA44F-F41C-4345-BA9D-84F643CD89DD}" type="pres">
      <dgm:prSet presAssocID="{F7FABDFD-99E4-4FF6-A7E6-0F93B33D6ADF}" presName="parTxOnlySpace" presStyleCnt="0"/>
      <dgm:spPr/>
    </dgm:pt>
    <dgm:pt modelId="{0650A486-9A50-4CCC-8EF6-0A27DEC3E71A}" type="pres">
      <dgm:prSet presAssocID="{257F5B7E-F00F-49B4-9767-63B7421413FF}" presName="parTxOnly" presStyleLbl="node1" presStyleIdx="3" presStyleCnt="4">
        <dgm:presLayoutVars>
          <dgm:chMax val="0"/>
          <dgm:chPref val="0"/>
          <dgm:bulletEnabled val="1"/>
        </dgm:presLayoutVars>
      </dgm:prSet>
      <dgm:spPr/>
    </dgm:pt>
  </dgm:ptLst>
  <dgm:cxnLst>
    <dgm:cxn modelId="{9E77CA13-23CE-4DBC-A4E7-72DFF28AE4A0}" srcId="{32F0AF23-09E1-450C-A767-BBB7DF73CE09}" destId="{0DBC1DBE-508C-479B-80BA-EE70F2529762}" srcOrd="1" destOrd="0" parTransId="{C60C6F2F-D202-45D6-ADA3-461E89F94B45}" sibTransId="{F5B85B23-E570-4416-8A65-4F25C67719EF}"/>
    <dgm:cxn modelId="{6DB9322F-F600-48ED-9B35-8938E61C8787}" type="presOf" srcId="{32F0AF23-09E1-450C-A767-BBB7DF73CE09}" destId="{0E27CC2E-5877-4541-A24C-B2BE88B4E793}" srcOrd="0" destOrd="0" presId="urn:microsoft.com/office/officeart/2005/8/layout/chevron1"/>
    <dgm:cxn modelId="{4DDDD651-C64F-4A00-928D-20CAA0FB9D72}" srcId="{32F0AF23-09E1-450C-A767-BBB7DF73CE09}" destId="{257F5B7E-F00F-49B4-9767-63B7421413FF}" srcOrd="3" destOrd="0" parTransId="{7ADC98D7-8A98-4A3D-B4DA-395F0647CEAF}" sibTransId="{CF796AF7-F45F-4A7C-ABC2-8FEC1E5181D9}"/>
    <dgm:cxn modelId="{CC661E5B-912C-42CA-A7F2-B06F02DAC9F1}" type="presOf" srcId="{257F5B7E-F00F-49B4-9767-63B7421413FF}" destId="{0650A486-9A50-4CCC-8EF6-0A27DEC3E71A}" srcOrd="0" destOrd="0" presId="urn:microsoft.com/office/officeart/2005/8/layout/chevron1"/>
    <dgm:cxn modelId="{B964608E-2DAD-4234-9B56-097FB25C5C44}" type="presOf" srcId="{7FC04F3C-CD49-415D-98E6-CDBD5BDEB26F}" destId="{3E734B07-F8C6-42CF-9279-E941F50D4644}" srcOrd="0" destOrd="0" presId="urn:microsoft.com/office/officeart/2005/8/layout/chevron1"/>
    <dgm:cxn modelId="{DBC93AAA-4E87-4066-9F95-7E5B23DD9F4E}" type="presOf" srcId="{0DBC1DBE-508C-479B-80BA-EE70F2529762}" destId="{E88361C6-5872-49D9-83E7-F9370EA6B145}" srcOrd="0" destOrd="0" presId="urn:microsoft.com/office/officeart/2005/8/layout/chevron1"/>
    <dgm:cxn modelId="{CB55FAD7-DC47-4A4E-B9C0-FA0B7CA4D1BC}" srcId="{32F0AF23-09E1-450C-A767-BBB7DF73CE09}" destId="{7FC04F3C-CD49-415D-98E6-CDBD5BDEB26F}" srcOrd="2" destOrd="0" parTransId="{4D37B663-95C6-440A-B3E7-F77AF298EE7A}" sibTransId="{F7FABDFD-99E4-4FF6-A7E6-0F93B33D6ADF}"/>
    <dgm:cxn modelId="{D4AEE0EB-268E-4BEC-805C-CE7EC496A853}" type="presOf" srcId="{FEF1EEFB-7729-4D27-B091-6CE5BB7FBDB9}" destId="{77CF690A-4647-456C-87F1-EB6527F08FD1}" srcOrd="0" destOrd="0" presId="urn:microsoft.com/office/officeart/2005/8/layout/chevron1"/>
    <dgm:cxn modelId="{5610D0F6-8DE4-423A-8DC1-4D9F90218B39}" srcId="{32F0AF23-09E1-450C-A767-BBB7DF73CE09}" destId="{FEF1EEFB-7729-4D27-B091-6CE5BB7FBDB9}" srcOrd="0" destOrd="0" parTransId="{B5B6D8E7-3770-4AD6-8306-C45B76674655}" sibTransId="{3BDE25FD-90EE-46D5-BAFF-2135CC7657CB}"/>
    <dgm:cxn modelId="{C730F750-4F33-438A-A022-B2A19075E1C4}" type="presParOf" srcId="{0E27CC2E-5877-4541-A24C-B2BE88B4E793}" destId="{77CF690A-4647-456C-87F1-EB6527F08FD1}" srcOrd="0" destOrd="0" presId="urn:microsoft.com/office/officeart/2005/8/layout/chevron1"/>
    <dgm:cxn modelId="{7902A630-0792-42CE-9C15-CFDBF74B9263}" type="presParOf" srcId="{0E27CC2E-5877-4541-A24C-B2BE88B4E793}" destId="{A90BBFFE-9597-42EE-8C09-BED1F6E70B4E}" srcOrd="1" destOrd="0" presId="urn:microsoft.com/office/officeart/2005/8/layout/chevron1"/>
    <dgm:cxn modelId="{B266FF4C-8635-4797-BF0F-92B1DBC47AA5}" type="presParOf" srcId="{0E27CC2E-5877-4541-A24C-B2BE88B4E793}" destId="{E88361C6-5872-49D9-83E7-F9370EA6B145}" srcOrd="2" destOrd="0" presId="urn:microsoft.com/office/officeart/2005/8/layout/chevron1"/>
    <dgm:cxn modelId="{BB18BD5D-486F-4D38-973B-0E2CCD6F4C92}" type="presParOf" srcId="{0E27CC2E-5877-4541-A24C-B2BE88B4E793}" destId="{B7697643-78B0-4450-A511-003F8A23A48C}" srcOrd="3" destOrd="0" presId="urn:microsoft.com/office/officeart/2005/8/layout/chevron1"/>
    <dgm:cxn modelId="{DA9001E7-587A-4414-A8CF-B4827BA64BC9}" type="presParOf" srcId="{0E27CC2E-5877-4541-A24C-B2BE88B4E793}" destId="{3E734B07-F8C6-42CF-9279-E941F50D4644}" srcOrd="4" destOrd="0" presId="urn:microsoft.com/office/officeart/2005/8/layout/chevron1"/>
    <dgm:cxn modelId="{41C301FC-0C6D-4900-9B6A-609356640C3E}" type="presParOf" srcId="{0E27CC2E-5877-4541-A24C-B2BE88B4E793}" destId="{9AEAA44F-F41C-4345-BA9D-84F643CD89DD}" srcOrd="5" destOrd="0" presId="urn:microsoft.com/office/officeart/2005/8/layout/chevron1"/>
    <dgm:cxn modelId="{5D622BD1-8B4D-47CD-87F9-93906BD0B0F5}" type="presParOf" srcId="{0E27CC2E-5877-4541-A24C-B2BE88B4E793}" destId="{0650A486-9A50-4CCC-8EF6-0A27DEC3E71A}"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32F0AF23-09E1-450C-A767-BBB7DF73CE09}" type="doc">
      <dgm:prSet loTypeId="urn:microsoft.com/office/officeart/2005/8/layout/chevron1" loCatId="process" qsTypeId="urn:microsoft.com/office/officeart/2005/8/quickstyle/simple4" qsCatId="simple" csTypeId="urn:microsoft.com/office/officeart/2005/8/colors/colorful1" csCatId="colorful" phldr="1"/>
      <dgm:spPr/>
    </dgm:pt>
    <dgm:pt modelId="{FEF1EEFB-7729-4D27-B091-6CE5BB7FBDB9}">
      <dgm:prSet phldrT="[Text]" custT="1"/>
      <dgm:spPr/>
      <dgm:t>
        <a:bodyPr/>
        <a:lstStyle/>
        <a:p>
          <a:r>
            <a:rPr lang="en-US" sz="1200" b="1" dirty="0"/>
            <a:t>Plan</a:t>
          </a:r>
        </a:p>
      </dgm:t>
    </dgm:pt>
    <dgm:pt modelId="{B5B6D8E7-3770-4AD6-8306-C45B76674655}" type="parTrans" cxnId="{5610D0F6-8DE4-423A-8DC1-4D9F90218B39}">
      <dgm:prSet/>
      <dgm:spPr/>
      <dgm:t>
        <a:bodyPr/>
        <a:lstStyle/>
        <a:p>
          <a:endParaRPr lang="en-US" sz="1200" b="1"/>
        </a:p>
      </dgm:t>
    </dgm:pt>
    <dgm:pt modelId="{3BDE25FD-90EE-46D5-BAFF-2135CC7657CB}" type="sibTrans" cxnId="{5610D0F6-8DE4-423A-8DC1-4D9F90218B39}">
      <dgm:prSet/>
      <dgm:spPr/>
      <dgm:t>
        <a:bodyPr/>
        <a:lstStyle/>
        <a:p>
          <a:endParaRPr lang="en-US" sz="1200" b="1"/>
        </a:p>
      </dgm:t>
    </dgm:pt>
    <dgm:pt modelId="{1FA6C677-6309-435D-89B2-6D7953D9A0F1}">
      <dgm:prSet phldrT="[Text]" custT="1"/>
      <dgm:spPr/>
      <dgm:t>
        <a:bodyPr/>
        <a:lstStyle/>
        <a:p>
          <a:r>
            <a:rPr lang="en-US" sz="1200" b="1" dirty="0"/>
            <a:t>Procure</a:t>
          </a:r>
        </a:p>
      </dgm:t>
    </dgm:pt>
    <dgm:pt modelId="{AE0F7D77-F0F2-446E-8B86-034F6A248002}" type="parTrans" cxnId="{BB32D7A1-4C4A-4DA5-99E6-0BFD769561E9}">
      <dgm:prSet/>
      <dgm:spPr/>
      <dgm:t>
        <a:bodyPr/>
        <a:lstStyle/>
        <a:p>
          <a:endParaRPr lang="en-US"/>
        </a:p>
      </dgm:t>
    </dgm:pt>
    <dgm:pt modelId="{6A9ECBDE-C650-4BB3-84F6-AA01AF51D3D4}" type="sibTrans" cxnId="{BB32D7A1-4C4A-4DA5-99E6-0BFD769561E9}">
      <dgm:prSet/>
      <dgm:spPr/>
      <dgm:t>
        <a:bodyPr/>
        <a:lstStyle/>
        <a:p>
          <a:endParaRPr lang="en-US"/>
        </a:p>
      </dgm:t>
    </dgm:pt>
    <dgm:pt modelId="{55A877CE-744A-46B0-B042-B3803DFB90CF}">
      <dgm:prSet phldrT="[Text]" custT="1"/>
      <dgm:spPr/>
      <dgm:t>
        <a:bodyPr/>
        <a:lstStyle/>
        <a:p>
          <a:r>
            <a:rPr lang="en-US" sz="1200" b="1" dirty="0"/>
            <a:t>Provision</a:t>
          </a:r>
        </a:p>
      </dgm:t>
    </dgm:pt>
    <dgm:pt modelId="{975CA7D8-3951-4290-87C7-5477EEC11C71}" type="parTrans" cxnId="{5D87C120-E377-4A05-80FF-F46B7BCBE93B}">
      <dgm:prSet/>
      <dgm:spPr/>
      <dgm:t>
        <a:bodyPr/>
        <a:lstStyle/>
        <a:p>
          <a:endParaRPr lang="en-US"/>
        </a:p>
      </dgm:t>
    </dgm:pt>
    <dgm:pt modelId="{138CFE03-283E-456D-AE66-CDCFC8CFBFBA}" type="sibTrans" cxnId="{5D87C120-E377-4A05-80FF-F46B7BCBE93B}">
      <dgm:prSet/>
      <dgm:spPr/>
      <dgm:t>
        <a:bodyPr/>
        <a:lstStyle/>
        <a:p>
          <a:endParaRPr lang="en-US"/>
        </a:p>
      </dgm:t>
    </dgm:pt>
    <dgm:pt modelId="{A1CAF1F6-1947-4286-A037-AE977271056C}">
      <dgm:prSet phldrT="[Text]" custT="1"/>
      <dgm:spPr/>
      <dgm:t>
        <a:bodyPr/>
        <a:lstStyle/>
        <a:p>
          <a:r>
            <a:rPr lang="en-US" sz="1200" b="1" dirty="0"/>
            <a:t>Maintain</a:t>
          </a:r>
        </a:p>
      </dgm:t>
    </dgm:pt>
    <dgm:pt modelId="{BADACA0A-763F-4D0F-9AC4-8642888498F5}" type="parTrans" cxnId="{7F1A0C7F-FB69-476C-937A-290F98CF9541}">
      <dgm:prSet/>
      <dgm:spPr/>
      <dgm:t>
        <a:bodyPr/>
        <a:lstStyle/>
        <a:p>
          <a:endParaRPr lang="en-US"/>
        </a:p>
      </dgm:t>
    </dgm:pt>
    <dgm:pt modelId="{70E24E29-1EB8-421D-AD35-CD862A96B202}" type="sibTrans" cxnId="{7F1A0C7F-FB69-476C-937A-290F98CF9541}">
      <dgm:prSet/>
      <dgm:spPr/>
      <dgm:t>
        <a:bodyPr/>
        <a:lstStyle/>
        <a:p>
          <a:endParaRPr lang="en-US"/>
        </a:p>
      </dgm:t>
    </dgm:pt>
    <dgm:pt modelId="{BAC7930E-38C5-4EB4-96FC-140B4C8BDD2F}">
      <dgm:prSet phldrT="[Text]" custT="1"/>
      <dgm:spPr/>
      <dgm:t>
        <a:bodyPr/>
        <a:lstStyle/>
        <a:p>
          <a:r>
            <a:rPr lang="en-US" sz="1200" b="1" dirty="0"/>
            <a:t>Teardown</a:t>
          </a:r>
        </a:p>
      </dgm:t>
    </dgm:pt>
    <dgm:pt modelId="{97CE1ADD-737F-46AF-BFB3-12ACEBF9FFEE}" type="parTrans" cxnId="{4D495A8D-7015-4C18-AD82-406300125FA2}">
      <dgm:prSet/>
      <dgm:spPr/>
      <dgm:t>
        <a:bodyPr/>
        <a:lstStyle/>
        <a:p>
          <a:endParaRPr lang="en-US"/>
        </a:p>
      </dgm:t>
    </dgm:pt>
    <dgm:pt modelId="{78599F34-3366-46FD-BCE4-30BA64495536}" type="sibTrans" cxnId="{4D495A8D-7015-4C18-AD82-406300125FA2}">
      <dgm:prSet/>
      <dgm:spPr/>
      <dgm:t>
        <a:bodyPr/>
        <a:lstStyle/>
        <a:p>
          <a:endParaRPr lang="en-US"/>
        </a:p>
      </dgm:t>
    </dgm:pt>
    <dgm:pt modelId="{0E27CC2E-5877-4541-A24C-B2BE88B4E793}" type="pres">
      <dgm:prSet presAssocID="{32F0AF23-09E1-450C-A767-BBB7DF73CE09}" presName="Name0" presStyleCnt="0">
        <dgm:presLayoutVars>
          <dgm:dir/>
          <dgm:animLvl val="lvl"/>
          <dgm:resizeHandles val="exact"/>
        </dgm:presLayoutVars>
      </dgm:prSet>
      <dgm:spPr/>
    </dgm:pt>
    <dgm:pt modelId="{77CF690A-4647-456C-87F1-EB6527F08FD1}" type="pres">
      <dgm:prSet presAssocID="{FEF1EEFB-7729-4D27-B091-6CE5BB7FBDB9}" presName="parTxOnly" presStyleLbl="node1" presStyleIdx="0" presStyleCnt="5" custLinFactX="-45723" custLinFactNeighborX="-100000" custLinFactNeighborY="-4008">
        <dgm:presLayoutVars>
          <dgm:chMax val="0"/>
          <dgm:chPref val="0"/>
          <dgm:bulletEnabled val="1"/>
        </dgm:presLayoutVars>
      </dgm:prSet>
      <dgm:spPr/>
    </dgm:pt>
    <dgm:pt modelId="{A90BBFFE-9597-42EE-8C09-BED1F6E70B4E}" type="pres">
      <dgm:prSet presAssocID="{3BDE25FD-90EE-46D5-BAFF-2135CC7657CB}" presName="parTxOnlySpace" presStyleCnt="0"/>
      <dgm:spPr/>
    </dgm:pt>
    <dgm:pt modelId="{7CF423ED-BC50-4EE9-ADF6-380309DD05D7}" type="pres">
      <dgm:prSet presAssocID="{1FA6C677-6309-435D-89B2-6D7953D9A0F1}" presName="parTxOnly" presStyleLbl="node1" presStyleIdx="1" presStyleCnt="5">
        <dgm:presLayoutVars>
          <dgm:chMax val="0"/>
          <dgm:chPref val="0"/>
          <dgm:bulletEnabled val="1"/>
        </dgm:presLayoutVars>
      </dgm:prSet>
      <dgm:spPr/>
    </dgm:pt>
    <dgm:pt modelId="{BF2D7139-DAE5-4BB5-987D-6747A4A4C92A}" type="pres">
      <dgm:prSet presAssocID="{6A9ECBDE-C650-4BB3-84F6-AA01AF51D3D4}" presName="parTxOnlySpace" presStyleCnt="0"/>
      <dgm:spPr/>
    </dgm:pt>
    <dgm:pt modelId="{848E5B8C-E502-48DE-909C-3DF09FE22C5B}" type="pres">
      <dgm:prSet presAssocID="{55A877CE-744A-46B0-B042-B3803DFB90CF}" presName="parTxOnly" presStyleLbl="node1" presStyleIdx="2" presStyleCnt="5">
        <dgm:presLayoutVars>
          <dgm:chMax val="0"/>
          <dgm:chPref val="0"/>
          <dgm:bulletEnabled val="1"/>
        </dgm:presLayoutVars>
      </dgm:prSet>
      <dgm:spPr/>
    </dgm:pt>
    <dgm:pt modelId="{7BC4D806-3EA5-49FD-A0DA-99933FAF672A}" type="pres">
      <dgm:prSet presAssocID="{138CFE03-283E-456D-AE66-CDCFC8CFBFBA}" presName="parTxOnlySpace" presStyleCnt="0"/>
      <dgm:spPr/>
    </dgm:pt>
    <dgm:pt modelId="{FC122DBB-88C5-4A48-B9D1-C904E3C4147E}" type="pres">
      <dgm:prSet presAssocID="{A1CAF1F6-1947-4286-A037-AE977271056C}" presName="parTxOnly" presStyleLbl="node1" presStyleIdx="3" presStyleCnt="5">
        <dgm:presLayoutVars>
          <dgm:chMax val="0"/>
          <dgm:chPref val="0"/>
          <dgm:bulletEnabled val="1"/>
        </dgm:presLayoutVars>
      </dgm:prSet>
      <dgm:spPr/>
    </dgm:pt>
    <dgm:pt modelId="{8D2EA5F9-2B61-4C98-AD78-8CEB5F1A9122}" type="pres">
      <dgm:prSet presAssocID="{70E24E29-1EB8-421D-AD35-CD862A96B202}" presName="parTxOnlySpace" presStyleCnt="0"/>
      <dgm:spPr/>
    </dgm:pt>
    <dgm:pt modelId="{6DAB390B-DDA2-4580-A30D-53AC944A9B8B}" type="pres">
      <dgm:prSet presAssocID="{BAC7930E-38C5-4EB4-96FC-140B4C8BDD2F}" presName="parTxOnly" presStyleLbl="node1" presStyleIdx="4" presStyleCnt="5">
        <dgm:presLayoutVars>
          <dgm:chMax val="0"/>
          <dgm:chPref val="0"/>
          <dgm:bulletEnabled val="1"/>
        </dgm:presLayoutVars>
      </dgm:prSet>
      <dgm:spPr/>
    </dgm:pt>
  </dgm:ptLst>
  <dgm:cxnLst>
    <dgm:cxn modelId="{5D87C120-E377-4A05-80FF-F46B7BCBE93B}" srcId="{32F0AF23-09E1-450C-A767-BBB7DF73CE09}" destId="{55A877CE-744A-46B0-B042-B3803DFB90CF}" srcOrd="2" destOrd="0" parTransId="{975CA7D8-3951-4290-87C7-5477EEC11C71}" sibTransId="{138CFE03-283E-456D-AE66-CDCFC8CFBFBA}"/>
    <dgm:cxn modelId="{5B94E722-E82E-4D3D-A3FE-FA533E22D70A}" type="presOf" srcId="{1FA6C677-6309-435D-89B2-6D7953D9A0F1}" destId="{7CF423ED-BC50-4EE9-ADF6-380309DD05D7}" srcOrd="0" destOrd="0" presId="urn:microsoft.com/office/officeart/2005/8/layout/chevron1"/>
    <dgm:cxn modelId="{E0A62671-336F-4719-84F2-AA278E8C9D15}" type="presOf" srcId="{A1CAF1F6-1947-4286-A037-AE977271056C}" destId="{FC122DBB-88C5-4A48-B9D1-C904E3C4147E}" srcOrd="0" destOrd="0" presId="urn:microsoft.com/office/officeart/2005/8/layout/chevron1"/>
    <dgm:cxn modelId="{29685974-94B7-481C-B768-E8A03D18B1F0}" type="presOf" srcId="{FEF1EEFB-7729-4D27-B091-6CE5BB7FBDB9}" destId="{77CF690A-4647-456C-87F1-EB6527F08FD1}" srcOrd="0" destOrd="0" presId="urn:microsoft.com/office/officeart/2005/8/layout/chevron1"/>
    <dgm:cxn modelId="{7F1A0C7F-FB69-476C-937A-290F98CF9541}" srcId="{32F0AF23-09E1-450C-A767-BBB7DF73CE09}" destId="{A1CAF1F6-1947-4286-A037-AE977271056C}" srcOrd="3" destOrd="0" parTransId="{BADACA0A-763F-4D0F-9AC4-8642888498F5}" sibTransId="{70E24E29-1EB8-421D-AD35-CD862A96B202}"/>
    <dgm:cxn modelId="{4D495A8D-7015-4C18-AD82-406300125FA2}" srcId="{32F0AF23-09E1-450C-A767-BBB7DF73CE09}" destId="{BAC7930E-38C5-4EB4-96FC-140B4C8BDD2F}" srcOrd="4" destOrd="0" parTransId="{97CE1ADD-737F-46AF-BFB3-12ACEBF9FFEE}" sibTransId="{78599F34-3366-46FD-BCE4-30BA64495536}"/>
    <dgm:cxn modelId="{6C915C8D-5414-4817-837D-6EB9F18614EC}" type="presOf" srcId="{55A877CE-744A-46B0-B042-B3803DFB90CF}" destId="{848E5B8C-E502-48DE-909C-3DF09FE22C5B}" srcOrd="0" destOrd="0" presId="urn:microsoft.com/office/officeart/2005/8/layout/chevron1"/>
    <dgm:cxn modelId="{859B318E-C056-4FAD-A6CA-22F1E966D193}" type="presOf" srcId="{32F0AF23-09E1-450C-A767-BBB7DF73CE09}" destId="{0E27CC2E-5877-4541-A24C-B2BE88B4E793}" srcOrd="0" destOrd="0" presId="urn:microsoft.com/office/officeart/2005/8/layout/chevron1"/>
    <dgm:cxn modelId="{BB32D7A1-4C4A-4DA5-99E6-0BFD769561E9}" srcId="{32F0AF23-09E1-450C-A767-BBB7DF73CE09}" destId="{1FA6C677-6309-435D-89B2-6D7953D9A0F1}" srcOrd="1" destOrd="0" parTransId="{AE0F7D77-F0F2-446E-8B86-034F6A248002}" sibTransId="{6A9ECBDE-C650-4BB3-84F6-AA01AF51D3D4}"/>
    <dgm:cxn modelId="{4F3D20A6-C7DE-464E-AFED-A889388643E4}" type="presOf" srcId="{BAC7930E-38C5-4EB4-96FC-140B4C8BDD2F}" destId="{6DAB390B-DDA2-4580-A30D-53AC944A9B8B}" srcOrd="0" destOrd="0" presId="urn:microsoft.com/office/officeart/2005/8/layout/chevron1"/>
    <dgm:cxn modelId="{5610D0F6-8DE4-423A-8DC1-4D9F90218B39}" srcId="{32F0AF23-09E1-450C-A767-BBB7DF73CE09}" destId="{FEF1EEFB-7729-4D27-B091-6CE5BB7FBDB9}" srcOrd="0" destOrd="0" parTransId="{B5B6D8E7-3770-4AD6-8306-C45B76674655}" sibTransId="{3BDE25FD-90EE-46D5-BAFF-2135CC7657CB}"/>
    <dgm:cxn modelId="{D026B5E0-D318-4782-B390-17B1FE1C8380}" type="presParOf" srcId="{0E27CC2E-5877-4541-A24C-B2BE88B4E793}" destId="{77CF690A-4647-456C-87F1-EB6527F08FD1}" srcOrd="0" destOrd="0" presId="urn:microsoft.com/office/officeart/2005/8/layout/chevron1"/>
    <dgm:cxn modelId="{D017CD70-15E4-42EE-A3B8-4C4AD2C2D20F}" type="presParOf" srcId="{0E27CC2E-5877-4541-A24C-B2BE88B4E793}" destId="{A90BBFFE-9597-42EE-8C09-BED1F6E70B4E}" srcOrd="1" destOrd="0" presId="urn:microsoft.com/office/officeart/2005/8/layout/chevron1"/>
    <dgm:cxn modelId="{038363BE-917B-4A1E-BBC9-FC756324BE86}" type="presParOf" srcId="{0E27CC2E-5877-4541-A24C-B2BE88B4E793}" destId="{7CF423ED-BC50-4EE9-ADF6-380309DD05D7}" srcOrd="2" destOrd="0" presId="urn:microsoft.com/office/officeart/2005/8/layout/chevron1"/>
    <dgm:cxn modelId="{07C40870-036E-40B0-8BC2-47B304520D14}" type="presParOf" srcId="{0E27CC2E-5877-4541-A24C-B2BE88B4E793}" destId="{BF2D7139-DAE5-4BB5-987D-6747A4A4C92A}" srcOrd="3" destOrd="0" presId="urn:microsoft.com/office/officeart/2005/8/layout/chevron1"/>
    <dgm:cxn modelId="{F6E8164F-081D-4DF2-88BF-034384DA70FC}" type="presParOf" srcId="{0E27CC2E-5877-4541-A24C-B2BE88B4E793}" destId="{848E5B8C-E502-48DE-909C-3DF09FE22C5B}" srcOrd="4" destOrd="0" presId="urn:microsoft.com/office/officeart/2005/8/layout/chevron1"/>
    <dgm:cxn modelId="{17D8B7EB-4304-42A9-9854-038052B9267B}" type="presParOf" srcId="{0E27CC2E-5877-4541-A24C-B2BE88B4E793}" destId="{7BC4D806-3EA5-49FD-A0DA-99933FAF672A}" srcOrd="5" destOrd="0" presId="urn:microsoft.com/office/officeart/2005/8/layout/chevron1"/>
    <dgm:cxn modelId="{4F06709B-0B72-494C-9DC6-37344095C330}" type="presParOf" srcId="{0E27CC2E-5877-4541-A24C-B2BE88B4E793}" destId="{FC122DBB-88C5-4A48-B9D1-C904E3C4147E}" srcOrd="6" destOrd="0" presId="urn:microsoft.com/office/officeart/2005/8/layout/chevron1"/>
    <dgm:cxn modelId="{E485B141-4FBE-42C7-8750-100454528D3E}" type="presParOf" srcId="{0E27CC2E-5877-4541-A24C-B2BE88B4E793}" destId="{8D2EA5F9-2B61-4C98-AD78-8CEB5F1A9122}" srcOrd="7" destOrd="0" presId="urn:microsoft.com/office/officeart/2005/8/layout/chevron1"/>
    <dgm:cxn modelId="{B3C8F604-285B-48FE-8429-B5B149982902}" type="presParOf" srcId="{0E27CC2E-5877-4541-A24C-B2BE88B4E793}" destId="{6DAB390B-DDA2-4580-A30D-53AC944A9B8B}"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32F0AF23-09E1-450C-A767-BBB7DF73CE09}" type="doc">
      <dgm:prSet loTypeId="urn:microsoft.com/office/officeart/2005/8/layout/chevron1" loCatId="process" qsTypeId="urn:microsoft.com/office/officeart/2005/8/quickstyle/simple4" qsCatId="simple" csTypeId="urn:microsoft.com/office/officeart/2005/8/colors/colorful1" csCatId="colorful" phldr="1"/>
      <dgm:spPr>
        <a:scene3d>
          <a:camera prst="orthographicFront">
            <a:rot lat="0" lon="0" rev="0"/>
          </a:camera>
          <a:lightRig rig="soft" dir="t">
            <a:rot lat="0" lon="0" rev="0"/>
          </a:lightRig>
        </a:scene3d>
      </dgm:spPr>
    </dgm:pt>
    <dgm:pt modelId="{FEF1EEFB-7729-4D27-B091-6CE5BB7FBDB9}">
      <dgm:prSet phldrT="[Tex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400" b="1" dirty="0"/>
            <a:t>Build</a:t>
          </a:r>
        </a:p>
      </dgm:t>
    </dgm:pt>
    <dgm:pt modelId="{B5B6D8E7-3770-4AD6-8306-C45B76674655}" type="parTrans" cxnId="{5610D0F6-8DE4-423A-8DC1-4D9F90218B39}">
      <dgm:prSet/>
      <dgm:spPr/>
      <dgm:t>
        <a:bodyPr/>
        <a:lstStyle/>
        <a:p>
          <a:endParaRPr lang="en-US" sz="1400" b="1"/>
        </a:p>
      </dgm:t>
    </dgm:pt>
    <dgm:pt modelId="{3BDE25FD-90EE-46D5-BAFF-2135CC7657CB}" type="sibTrans" cxnId="{5610D0F6-8DE4-423A-8DC1-4D9F90218B39}">
      <dgm:prSet/>
      <dgm:spPr/>
      <dgm:t>
        <a:bodyPr/>
        <a:lstStyle/>
        <a:p>
          <a:endParaRPr lang="en-US" sz="1400" b="1"/>
        </a:p>
      </dgm:t>
    </dgm:pt>
    <dgm:pt modelId="{0DBC1DBE-508C-479B-80BA-EE70F2529762}">
      <dgm:prSet phldrT="[Tex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400" b="1" dirty="0"/>
            <a:t>Deploy</a:t>
          </a:r>
        </a:p>
      </dgm:t>
    </dgm:pt>
    <dgm:pt modelId="{C60C6F2F-D202-45D6-ADA3-461E89F94B45}" type="parTrans" cxnId="{9E77CA13-23CE-4DBC-A4E7-72DFF28AE4A0}">
      <dgm:prSet/>
      <dgm:spPr/>
      <dgm:t>
        <a:bodyPr/>
        <a:lstStyle/>
        <a:p>
          <a:endParaRPr lang="en-US" sz="1400" b="1"/>
        </a:p>
      </dgm:t>
    </dgm:pt>
    <dgm:pt modelId="{F5B85B23-E570-4416-8A65-4F25C67719EF}" type="sibTrans" cxnId="{9E77CA13-23CE-4DBC-A4E7-72DFF28AE4A0}">
      <dgm:prSet/>
      <dgm:spPr/>
      <dgm:t>
        <a:bodyPr/>
        <a:lstStyle/>
        <a:p>
          <a:endParaRPr lang="en-US" sz="1400" b="1"/>
        </a:p>
      </dgm:t>
    </dgm:pt>
    <dgm:pt modelId="{7FC04F3C-CD49-415D-98E6-CDBD5BDEB26F}">
      <dgm:prSet phldrT="[Tex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400" b="1" dirty="0"/>
            <a:t>Verify</a:t>
          </a:r>
        </a:p>
      </dgm:t>
    </dgm:pt>
    <dgm:pt modelId="{4D37B663-95C6-440A-B3E7-F77AF298EE7A}" type="parTrans" cxnId="{CB55FAD7-DC47-4A4E-B9C0-FA0B7CA4D1BC}">
      <dgm:prSet/>
      <dgm:spPr/>
      <dgm:t>
        <a:bodyPr/>
        <a:lstStyle/>
        <a:p>
          <a:endParaRPr lang="en-US" sz="1400" b="1"/>
        </a:p>
      </dgm:t>
    </dgm:pt>
    <dgm:pt modelId="{F7FABDFD-99E4-4FF6-A7E6-0F93B33D6ADF}" type="sibTrans" cxnId="{CB55FAD7-DC47-4A4E-B9C0-FA0B7CA4D1BC}">
      <dgm:prSet/>
      <dgm:spPr/>
      <dgm:t>
        <a:bodyPr/>
        <a:lstStyle/>
        <a:p>
          <a:endParaRPr lang="en-US" sz="1400" b="1"/>
        </a:p>
      </dgm:t>
    </dgm:pt>
    <dgm:pt modelId="{257F5B7E-F00F-49B4-9767-63B7421413FF}">
      <dgm:prSet phldrT="[Tex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400" b="1" dirty="0"/>
            <a:t>Release</a:t>
          </a:r>
        </a:p>
      </dgm:t>
    </dgm:pt>
    <dgm:pt modelId="{7ADC98D7-8A98-4A3D-B4DA-395F0647CEAF}" type="parTrans" cxnId="{4DDDD651-C64F-4A00-928D-20CAA0FB9D72}">
      <dgm:prSet/>
      <dgm:spPr/>
      <dgm:t>
        <a:bodyPr/>
        <a:lstStyle/>
        <a:p>
          <a:endParaRPr lang="en-US" sz="1400" b="1"/>
        </a:p>
      </dgm:t>
    </dgm:pt>
    <dgm:pt modelId="{CF796AF7-F45F-4A7C-ABC2-8FEC1E5181D9}" type="sibTrans" cxnId="{4DDDD651-C64F-4A00-928D-20CAA0FB9D72}">
      <dgm:prSet/>
      <dgm:spPr/>
      <dgm:t>
        <a:bodyPr/>
        <a:lstStyle/>
        <a:p>
          <a:endParaRPr lang="en-US" sz="1400" b="1"/>
        </a:p>
      </dgm:t>
    </dgm:pt>
    <dgm:pt modelId="{614D84FE-4F56-432A-9D1F-B36AC5C70D48}">
      <dgm:prSet phldrT="[Tex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400" b="1" dirty="0"/>
            <a:t>Measure</a:t>
          </a:r>
        </a:p>
      </dgm:t>
    </dgm:pt>
    <dgm:pt modelId="{4457EA20-0050-4CA5-BBA5-6427EE3F33FF}" type="parTrans" cxnId="{0CC3EC68-CBDC-4A94-B986-1A62C2C9358A}">
      <dgm:prSet/>
      <dgm:spPr/>
      <dgm:t>
        <a:bodyPr/>
        <a:lstStyle/>
        <a:p>
          <a:endParaRPr lang="en-US"/>
        </a:p>
      </dgm:t>
    </dgm:pt>
    <dgm:pt modelId="{F02F23AA-FFD8-4F58-B549-AE5C215574EE}" type="sibTrans" cxnId="{0CC3EC68-CBDC-4A94-B986-1A62C2C9358A}">
      <dgm:prSet/>
      <dgm:spPr/>
      <dgm:t>
        <a:bodyPr/>
        <a:lstStyle/>
        <a:p>
          <a:endParaRPr lang="en-US"/>
        </a:p>
      </dgm:t>
    </dgm:pt>
    <dgm:pt modelId="{0DB7E5C6-C548-469D-A266-EFF1528B1152}">
      <dgm:prSet phldrT="[Tex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400" b="1" dirty="0"/>
            <a:t>Environment</a:t>
          </a:r>
        </a:p>
      </dgm:t>
    </dgm:pt>
    <dgm:pt modelId="{D7B12B8C-9759-41FB-BD01-380343552DED}" type="parTrans" cxnId="{9B0B2F3D-6228-4E58-800B-E81A0F0BFA15}">
      <dgm:prSet/>
      <dgm:spPr/>
      <dgm:t>
        <a:bodyPr/>
        <a:lstStyle/>
        <a:p>
          <a:endParaRPr lang="en-US"/>
        </a:p>
      </dgm:t>
    </dgm:pt>
    <dgm:pt modelId="{EC2B1C54-1F4A-4FE1-B3BE-36B4883D4523}" type="sibTrans" cxnId="{9B0B2F3D-6228-4E58-800B-E81A0F0BFA15}">
      <dgm:prSet/>
      <dgm:spPr/>
      <dgm:t>
        <a:bodyPr/>
        <a:lstStyle/>
        <a:p>
          <a:endParaRPr lang="en-US"/>
        </a:p>
      </dgm:t>
    </dgm:pt>
    <dgm:pt modelId="{0E27CC2E-5877-4541-A24C-B2BE88B4E793}" type="pres">
      <dgm:prSet presAssocID="{32F0AF23-09E1-450C-A767-BBB7DF73CE09}" presName="Name0" presStyleCnt="0">
        <dgm:presLayoutVars>
          <dgm:dir/>
          <dgm:animLvl val="lvl"/>
          <dgm:resizeHandles val="exact"/>
        </dgm:presLayoutVars>
      </dgm:prSet>
      <dgm:spPr/>
    </dgm:pt>
    <dgm:pt modelId="{77CF690A-4647-456C-87F1-EB6527F08FD1}" type="pres">
      <dgm:prSet presAssocID="{FEF1EEFB-7729-4D27-B091-6CE5BB7FBDB9}" presName="parTxOnly" presStyleLbl="node1" presStyleIdx="0" presStyleCnt="6" custLinFactX="-45723" custLinFactNeighborX="-100000" custLinFactNeighborY="-4008">
        <dgm:presLayoutVars>
          <dgm:chMax val="0"/>
          <dgm:chPref val="0"/>
          <dgm:bulletEnabled val="1"/>
        </dgm:presLayoutVars>
      </dgm:prSet>
      <dgm:spPr/>
    </dgm:pt>
    <dgm:pt modelId="{A90BBFFE-9597-42EE-8C09-BED1F6E70B4E}" type="pres">
      <dgm:prSet presAssocID="{3BDE25FD-90EE-46D5-BAFF-2135CC7657CB}" presName="parTxOnlySpace"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E88361C6-5872-49D9-83E7-F9370EA6B145}" type="pres">
      <dgm:prSet presAssocID="{0DBC1DBE-508C-479B-80BA-EE70F2529762}" presName="parTxOnly" presStyleLbl="node1" presStyleIdx="1" presStyleCnt="6">
        <dgm:presLayoutVars>
          <dgm:chMax val="0"/>
          <dgm:chPref val="0"/>
          <dgm:bulletEnabled val="1"/>
        </dgm:presLayoutVars>
      </dgm:prSet>
      <dgm:spPr/>
    </dgm:pt>
    <dgm:pt modelId="{B7697643-78B0-4450-A511-003F8A23A48C}" type="pres">
      <dgm:prSet presAssocID="{F5B85B23-E570-4416-8A65-4F25C67719EF}" presName="parTxOnlySpace"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3E734B07-F8C6-42CF-9279-E941F50D4644}" type="pres">
      <dgm:prSet presAssocID="{7FC04F3C-CD49-415D-98E6-CDBD5BDEB26F}" presName="parTxOnly" presStyleLbl="node1" presStyleIdx="2" presStyleCnt="6">
        <dgm:presLayoutVars>
          <dgm:chMax val="0"/>
          <dgm:chPref val="0"/>
          <dgm:bulletEnabled val="1"/>
        </dgm:presLayoutVars>
      </dgm:prSet>
      <dgm:spPr/>
    </dgm:pt>
    <dgm:pt modelId="{9AEAA44F-F41C-4345-BA9D-84F643CD89DD}" type="pres">
      <dgm:prSet presAssocID="{F7FABDFD-99E4-4FF6-A7E6-0F93B33D6ADF}" presName="parTxOnlySpace"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0650A486-9A50-4CCC-8EF6-0A27DEC3E71A}" type="pres">
      <dgm:prSet presAssocID="{257F5B7E-F00F-49B4-9767-63B7421413FF}" presName="parTxOnly" presStyleLbl="node1" presStyleIdx="3" presStyleCnt="6">
        <dgm:presLayoutVars>
          <dgm:chMax val="0"/>
          <dgm:chPref val="0"/>
          <dgm:bulletEnabled val="1"/>
        </dgm:presLayoutVars>
      </dgm:prSet>
      <dgm:spPr/>
    </dgm:pt>
    <dgm:pt modelId="{4587EED8-0BED-461B-89D5-00A25886EA4A}" type="pres">
      <dgm:prSet presAssocID="{CF796AF7-F45F-4A7C-ABC2-8FEC1E5181D9}" presName="parTxOnlySpace"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B4FB8D2E-8A3C-424D-B338-C50C344EE5DB}" type="pres">
      <dgm:prSet presAssocID="{614D84FE-4F56-432A-9D1F-B36AC5C70D48}" presName="parTxOnly" presStyleLbl="node1" presStyleIdx="4" presStyleCnt="6">
        <dgm:presLayoutVars>
          <dgm:chMax val="0"/>
          <dgm:chPref val="0"/>
          <dgm:bulletEnabled val="1"/>
        </dgm:presLayoutVars>
      </dgm:prSet>
      <dgm:spPr/>
    </dgm:pt>
    <dgm:pt modelId="{02B08DC8-9468-4769-9218-D7E42A15FD6C}" type="pres">
      <dgm:prSet presAssocID="{F02F23AA-FFD8-4F58-B549-AE5C215574EE}" presName="parTxOnlySpace"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F7EE6114-677B-4C70-B158-3F6BA9C4F99B}" type="pres">
      <dgm:prSet presAssocID="{0DB7E5C6-C548-469D-A266-EFF1528B1152}" presName="parTxOnly" presStyleLbl="node1" presStyleIdx="5" presStyleCnt="6">
        <dgm:presLayoutVars>
          <dgm:chMax val="0"/>
          <dgm:chPref val="0"/>
          <dgm:bulletEnabled val="1"/>
        </dgm:presLayoutVars>
      </dgm:prSet>
      <dgm:spPr/>
    </dgm:pt>
  </dgm:ptLst>
  <dgm:cxnLst>
    <dgm:cxn modelId="{AC46080A-4AA4-44D8-99CA-69F8DF97FD76}" type="presOf" srcId="{614D84FE-4F56-432A-9D1F-B36AC5C70D48}" destId="{B4FB8D2E-8A3C-424D-B338-C50C344EE5DB}" srcOrd="0" destOrd="0" presId="urn:microsoft.com/office/officeart/2005/8/layout/chevron1"/>
    <dgm:cxn modelId="{9E77CA13-23CE-4DBC-A4E7-72DFF28AE4A0}" srcId="{32F0AF23-09E1-450C-A767-BBB7DF73CE09}" destId="{0DBC1DBE-508C-479B-80BA-EE70F2529762}" srcOrd="1" destOrd="0" parTransId="{C60C6F2F-D202-45D6-ADA3-461E89F94B45}" sibTransId="{F5B85B23-E570-4416-8A65-4F25C67719EF}"/>
    <dgm:cxn modelId="{9B0B2F3D-6228-4E58-800B-E81A0F0BFA15}" srcId="{32F0AF23-09E1-450C-A767-BBB7DF73CE09}" destId="{0DB7E5C6-C548-469D-A266-EFF1528B1152}" srcOrd="5" destOrd="0" parTransId="{D7B12B8C-9759-41FB-BD01-380343552DED}" sibTransId="{EC2B1C54-1F4A-4FE1-B3BE-36B4883D4523}"/>
    <dgm:cxn modelId="{4DDDD651-C64F-4A00-928D-20CAA0FB9D72}" srcId="{32F0AF23-09E1-450C-A767-BBB7DF73CE09}" destId="{257F5B7E-F00F-49B4-9767-63B7421413FF}" srcOrd="3" destOrd="0" parTransId="{7ADC98D7-8A98-4A3D-B4DA-395F0647CEAF}" sibTransId="{CF796AF7-F45F-4A7C-ABC2-8FEC1E5181D9}"/>
    <dgm:cxn modelId="{33BC865B-2483-4C16-A6DD-49352349C8E5}" type="presOf" srcId="{0DB7E5C6-C548-469D-A266-EFF1528B1152}" destId="{F7EE6114-677B-4C70-B158-3F6BA9C4F99B}" srcOrd="0" destOrd="0" presId="urn:microsoft.com/office/officeart/2005/8/layout/chevron1"/>
    <dgm:cxn modelId="{0CC3EC68-CBDC-4A94-B986-1A62C2C9358A}" srcId="{32F0AF23-09E1-450C-A767-BBB7DF73CE09}" destId="{614D84FE-4F56-432A-9D1F-B36AC5C70D48}" srcOrd="4" destOrd="0" parTransId="{4457EA20-0050-4CA5-BBA5-6427EE3F33FF}" sibTransId="{F02F23AA-FFD8-4F58-B549-AE5C215574EE}"/>
    <dgm:cxn modelId="{97130795-DDC9-4ADF-A5BE-5E4E66ACD8E7}" type="presOf" srcId="{32F0AF23-09E1-450C-A767-BBB7DF73CE09}" destId="{0E27CC2E-5877-4541-A24C-B2BE88B4E793}" srcOrd="0" destOrd="0" presId="urn:microsoft.com/office/officeart/2005/8/layout/chevron1"/>
    <dgm:cxn modelId="{B1AAC1A3-E07D-4AF8-BC38-897918AABFBC}" type="presOf" srcId="{FEF1EEFB-7729-4D27-B091-6CE5BB7FBDB9}" destId="{77CF690A-4647-456C-87F1-EB6527F08FD1}" srcOrd="0" destOrd="0" presId="urn:microsoft.com/office/officeart/2005/8/layout/chevron1"/>
    <dgm:cxn modelId="{8A5AC6AA-88AD-481A-95F2-90D020BF62A7}" type="presOf" srcId="{0DBC1DBE-508C-479B-80BA-EE70F2529762}" destId="{E88361C6-5872-49D9-83E7-F9370EA6B145}" srcOrd="0" destOrd="0" presId="urn:microsoft.com/office/officeart/2005/8/layout/chevron1"/>
    <dgm:cxn modelId="{CB55FAD7-DC47-4A4E-B9C0-FA0B7CA4D1BC}" srcId="{32F0AF23-09E1-450C-A767-BBB7DF73CE09}" destId="{7FC04F3C-CD49-415D-98E6-CDBD5BDEB26F}" srcOrd="2" destOrd="0" parTransId="{4D37B663-95C6-440A-B3E7-F77AF298EE7A}" sibTransId="{F7FABDFD-99E4-4FF6-A7E6-0F93B33D6ADF}"/>
    <dgm:cxn modelId="{B87573E8-BE76-4FCE-A348-25CDA4A61BC8}" type="presOf" srcId="{257F5B7E-F00F-49B4-9767-63B7421413FF}" destId="{0650A486-9A50-4CCC-8EF6-0A27DEC3E71A}" srcOrd="0" destOrd="0" presId="urn:microsoft.com/office/officeart/2005/8/layout/chevron1"/>
    <dgm:cxn modelId="{5610D0F6-8DE4-423A-8DC1-4D9F90218B39}" srcId="{32F0AF23-09E1-450C-A767-BBB7DF73CE09}" destId="{FEF1EEFB-7729-4D27-B091-6CE5BB7FBDB9}" srcOrd="0" destOrd="0" parTransId="{B5B6D8E7-3770-4AD6-8306-C45B76674655}" sibTransId="{3BDE25FD-90EE-46D5-BAFF-2135CC7657CB}"/>
    <dgm:cxn modelId="{5D83CEFA-7D5D-4564-8BC4-A7C45FD34F5C}" type="presOf" srcId="{7FC04F3C-CD49-415D-98E6-CDBD5BDEB26F}" destId="{3E734B07-F8C6-42CF-9279-E941F50D4644}" srcOrd="0" destOrd="0" presId="urn:microsoft.com/office/officeart/2005/8/layout/chevron1"/>
    <dgm:cxn modelId="{00980519-8631-4F27-A7BD-35BCDABE87F0}" type="presParOf" srcId="{0E27CC2E-5877-4541-A24C-B2BE88B4E793}" destId="{77CF690A-4647-456C-87F1-EB6527F08FD1}" srcOrd="0" destOrd="0" presId="urn:microsoft.com/office/officeart/2005/8/layout/chevron1"/>
    <dgm:cxn modelId="{2F365E7F-D6D5-4904-A1F0-E0C8B738BB85}" type="presParOf" srcId="{0E27CC2E-5877-4541-A24C-B2BE88B4E793}" destId="{A90BBFFE-9597-42EE-8C09-BED1F6E70B4E}" srcOrd="1" destOrd="0" presId="urn:microsoft.com/office/officeart/2005/8/layout/chevron1"/>
    <dgm:cxn modelId="{7CCE8790-0FAD-4AD5-8347-D74D3D5D8164}" type="presParOf" srcId="{0E27CC2E-5877-4541-A24C-B2BE88B4E793}" destId="{E88361C6-5872-49D9-83E7-F9370EA6B145}" srcOrd="2" destOrd="0" presId="urn:microsoft.com/office/officeart/2005/8/layout/chevron1"/>
    <dgm:cxn modelId="{EC2E3D7E-4FB8-41E0-B61F-BECFF17219B1}" type="presParOf" srcId="{0E27CC2E-5877-4541-A24C-B2BE88B4E793}" destId="{B7697643-78B0-4450-A511-003F8A23A48C}" srcOrd="3" destOrd="0" presId="urn:microsoft.com/office/officeart/2005/8/layout/chevron1"/>
    <dgm:cxn modelId="{9012400A-E7E5-4136-88F4-AE00AF5F4F55}" type="presParOf" srcId="{0E27CC2E-5877-4541-A24C-B2BE88B4E793}" destId="{3E734B07-F8C6-42CF-9279-E941F50D4644}" srcOrd="4" destOrd="0" presId="urn:microsoft.com/office/officeart/2005/8/layout/chevron1"/>
    <dgm:cxn modelId="{CA99F80B-1128-47A5-AAE2-0CE744B6B7E2}" type="presParOf" srcId="{0E27CC2E-5877-4541-A24C-B2BE88B4E793}" destId="{9AEAA44F-F41C-4345-BA9D-84F643CD89DD}" srcOrd="5" destOrd="0" presId="urn:microsoft.com/office/officeart/2005/8/layout/chevron1"/>
    <dgm:cxn modelId="{CFA34CE3-7D69-451F-A8A6-E2475A24A7BD}" type="presParOf" srcId="{0E27CC2E-5877-4541-A24C-B2BE88B4E793}" destId="{0650A486-9A50-4CCC-8EF6-0A27DEC3E71A}" srcOrd="6" destOrd="0" presId="urn:microsoft.com/office/officeart/2005/8/layout/chevron1"/>
    <dgm:cxn modelId="{436E72FE-AE96-4904-B94F-BE41375027BC}" type="presParOf" srcId="{0E27CC2E-5877-4541-A24C-B2BE88B4E793}" destId="{4587EED8-0BED-461B-89D5-00A25886EA4A}" srcOrd="7" destOrd="0" presId="urn:microsoft.com/office/officeart/2005/8/layout/chevron1"/>
    <dgm:cxn modelId="{756C0D8B-ABF9-4534-9CC9-6DACD266F18B}" type="presParOf" srcId="{0E27CC2E-5877-4541-A24C-B2BE88B4E793}" destId="{B4FB8D2E-8A3C-424D-B338-C50C344EE5DB}" srcOrd="8" destOrd="0" presId="urn:microsoft.com/office/officeart/2005/8/layout/chevron1"/>
    <dgm:cxn modelId="{8AA9B678-27E9-4F01-8C05-3329272A7275}" type="presParOf" srcId="{0E27CC2E-5877-4541-A24C-B2BE88B4E793}" destId="{02B08DC8-9468-4769-9218-D7E42A15FD6C}" srcOrd="9" destOrd="0" presId="urn:microsoft.com/office/officeart/2005/8/layout/chevron1"/>
    <dgm:cxn modelId="{E52198AE-0038-497C-B6F7-7BC73B3A0EF6}" type="presParOf" srcId="{0E27CC2E-5877-4541-A24C-B2BE88B4E793}" destId="{F7EE6114-677B-4C70-B158-3F6BA9C4F99B}"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EC0FE557-F36A-422F-A61F-98E33CE0EE64}" type="doc">
      <dgm:prSet loTypeId="urn:microsoft.com/office/officeart/2005/8/layout/hList1" loCatId="list" qsTypeId="urn:microsoft.com/office/officeart/2005/8/quickstyle/simple5" qsCatId="simple" csTypeId="urn:microsoft.com/office/officeart/2005/8/colors/colorful1" csCatId="colorful" phldr="1"/>
      <dgm:spPr/>
      <dgm:t>
        <a:bodyPr/>
        <a:lstStyle/>
        <a:p>
          <a:endParaRPr lang="en-US"/>
        </a:p>
      </dgm:t>
    </dgm:pt>
    <dgm:pt modelId="{BB0774B3-8B48-4637-852D-DE50963A1A00}">
      <dgm:prSet phldrT="[Text]"/>
      <dgm:spPr/>
      <dgm:t>
        <a:bodyPr/>
        <a:lstStyle/>
        <a:p>
          <a:r>
            <a:rPr lang="en-US" b="1" dirty="0"/>
            <a:t>Continuous Integration</a:t>
          </a:r>
        </a:p>
      </dgm:t>
    </dgm:pt>
    <dgm:pt modelId="{E911EBED-7EBB-45FE-9849-0EA786F20B07}" type="parTrans" cxnId="{D26F9E31-3303-403A-BA11-9F5F2CFCAE07}">
      <dgm:prSet/>
      <dgm:spPr/>
      <dgm:t>
        <a:bodyPr/>
        <a:lstStyle/>
        <a:p>
          <a:endParaRPr lang="en-US"/>
        </a:p>
      </dgm:t>
    </dgm:pt>
    <dgm:pt modelId="{28D37288-0B18-4E56-A8AF-392DF029E039}" type="sibTrans" cxnId="{D26F9E31-3303-403A-BA11-9F5F2CFCAE07}">
      <dgm:prSet/>
      <dgm:spPr/>
      <dgm:t>
        <a:bodyPr/>
        <a:lstStyle/>
        <a:p>
          <a:endParaRPr lang="en-US"/>
        </a:p>
      </dgm:t>
    </dgm:pt>
    <dgm:pt modelId="{BA518803-3429-495E-94B5-BF03298B2B2D}">
      <dgm:prSet phldrT="[Text]" custT="1"/>
      <dgm:spPr/>
      <dgm:t>
        <a:bodyPr/>
        <a:lstStyle/>
        <a:p>
          <a:r>
            <a:rPr lang="en-US" sz="900" dirty="0"/>
            <a:t>Continuous Build</a:t>
          </a:r>
        </a:p>
      </dgm:t>
    </dgm:pt>
    <dgm:pt modelId="{287E11A5-E4DF-4A5C-9D52-D0DEDFE86DAB}" type="parTrans" cxnId="{FBDCEB6C-18C2-4FFD-986A-43D6EFFA2AB2}">
      <dgm:prSet/>
      <dgm:spPr/>
      <dgm:t>
        <a:bodyPr/>
        <a:lstStyle/>
        <a:p>
          <a:endParaRPr lang="en-US"/>
        </a:p>
      </dgm:t>
    </dgm:pt>
    <dgm:pt modelId="{CA1A874A-C2FF-46EA-8B00-09064E169C37}" type="sibTrans" cxnId="{FBDCEB6C-18C2-4FFD-986A-43D6EFFA2AB2}">
      <dgm:prSet/>
      <dgm:spPr/>
      <dgm:t>
        <a:bodyPr/>
        <a:lstStyle/>
        <a:p>
          <a:endParaRPr lang="en-US"/>
        </a:p>
      </dgm:t>
    </dgm:pt>
    <dgm:pt modelId="{9D0AEA33-FB7B-445B-90F6-A036E50694D9}">
      <dgm:prSet phldrT="[Text]" custT="1"/>
      <dgm:spPr/>
      <dgm:t>
        <a:bodyPr/>
        <a:lstStyle/>
        <a:p>
          <a:r>
            <a:rPr lang="en-US" sz="900" dirty="0"/>
            <a:t>Automated Unit Testing</a:t>
          </a:r>
        </a:p>
      </dgm:t>
    </dgm:pt>
    <dgm:pt modelId="{38ED2E0C-BBD2-4A39-B204-806A009D26AA}" type="parTrans" cxnId="{4D797FD3-403F-4E48-9758-C9DEC5BF608D}">
      <dgm:prSet/>
      <dgm:spPr/>
      <dgm:t>
        <a:bodyPr/>
        <a:lstStyle/>
        <a:p>
          <a:endParaRPr lang="en-US"/>
        </a:p>
      </dgm:t>
    </dgm:pt>
    <dgm:pt modelId="{15153928-2C2B-4953-BB81-F28DA4CCB0EC}" type="sibTrans" cxnId="{4D797FD3-403F-4E48-9758-C9DEC5BF608D}">
      <dgm:prSet/>
      <dgm:spPr/>
      <dgm:t>
        <a:bodyPr/>
        <a:lstStyle/>
        <a:p>
          <a:endParaRPr lang="en-US"/>
        </a:p>
      </dgm:t>
    </dgm:pt>
    <dgm:pt modelId="{1D8B4F86-B35B-4897-8857-2B7B7980B217}">
      <dgm:prSet phldrT="[Text]"/>
      <dgm:spPr/>
      <dgm:t>
        <a:bodyPr/>
        <a:lstStyle/>
        <a:p>
          <a:r>
            <a:rPr lang="en-US" b="1" dirty="0"/>
            <a:t>Deployment Automation</a:t>
          </a:r>
        </a:p>
      </dgm:t>
    </dgm:pt>
    <dgm:pt modelId="{885D9BD5-88B5-44BB-9062-E8F8C6E80B61}" type="parTrans" cxnId="{27802077-9BED-4A86-82B3-F08830675F1A}">
      <dgm:prSet/>
      <dgm:spPr/>
      <dgm:t>
        <a:bodyPr/>
        <a:lstStyle/>
        <a:p>
          <a:endParaRPr lang="en-US"/>
        </a:p>
      </dgm:t>
    </dgm:pt>
    <dgm:pt modelId="{FFF9F81D-20D8-4851-A22B-B85FB992A976}" type="sibTrans" cxnId="{27802077-9BED-4A86-82B3-F08830675F1A}">
      <dgm:prSet/>
      <dgm:spPr/>
      <dgm:t>
        <a:bodyPr/>
        <a:lstStyle/>
        <a:p>
          <a:endParaRPr lang="en-US"/>
        </a:p>
      </dgm:t>
    </dgm:pt>
    <dgm:pt modelId="{20646977-AC20-4B78-B1A3-63DC9CA8CE84}">
      <dgm:prSet phldrT="[Text]" custT="1"/>
      <dgm:spPr/>
      <dgm:t>
        <a:bodyPr/>
        <a:lstStyle/>
        <a:p>
          <a:r>
            <a:rPr lang="en-US" sz="900" dirty="0"/>
            <a:t>Automated Artifact Movement</a:t>
          </a:r>
        </a:p>
      </dgm:t>
    </dgm:pt>
    <dgm:pt modelId="{14BFA2DA-EE14-4F0A-8A45-D5570F052209}" type="parTrans" cxnId="{7BAA9B75-6402-4111-9301-73B53E34CF7D}">
      <dgm:prSet/>
      <dgm:spPr/>
      <dgm:t>
        <a:bodyPr/>
        <a:lstStyle/>
        <a:p>
          <a:endParaRPr lang="en-US"/>
        </a:p>
      </dgm:t>
    </dgm:pt>
    <dgm:pt modelId="{241C464A-2786-493C-9B25-FBB2E3EC628C}" type="sibTrans" cxnId="{7BAA9B75-6402-4111-9301-73B53E34CF7D}">
      <dgm:prSet/>
      <dgm:spPr/>
      <dgm:t>
        <a:bodyPr/>
        <a:lstStyle/>
        <a:p>
          <a:endParaRPr lang="en-US"/>
        </a:p>
      </dgm:t>
    </dgm:pt>
    <dgm:pt modelId="{CDE7702D-4E87-43CB-A03D-94AE863E5EC2}">
      <dgm:prSet phldrT="[Text]" custT="1"/>
      <dgm:spPr/>
      <dgm:t>
        <a:bodyPr/>
        <a:lstStyle/>
        <a:p>
          <a:r>
            <a:rPr lang="en-US" sz="900" dirty="0"/>
            <a:t>Automated Deployment</a:t>
          </a:r>
        </a:p>
      </dgm:t>
    </dgm:pt>
    <dgm:pt modelId="{7D7D7B20-7C2F-43F4-977D-6AA0ABF333CA}" type="parTrans" cxnId="{DA770409-92DC-4A31-A267-5267D9D1CFC6}">
      <dgm:prSet/>
      <dgm:spPr/>
      <dgm:t>
        <a:bodyPr/>
        <a:lstStyle/>
        <a:p>
          <a:endParaRPr lang="en-US"/>
        </a:p>
      </dgm:t>
    </dgm:pt>
    <dgm:pt modelId="{5D93A902-8887-4299-BBAA-C189F35E4A59}" type="sibTrans" cxnId="{DA770409-92DC-4A31-A267-5267D9D1CFC6}">
      <dgm:prSet/>
      <dgm:spPr/>
      <dgm:t>
        <a:bodyPr/>
        <a:lstStyle/>
        <a:p>
          <a:endParaRPr lang="en-US"/>
        </a:p>
      </dgm:t>
    </dgm:pt>
    <dgm:pt modelId="{66453E8B-8734-4120-A68B-F224DD2C2716}">
      <dgm:prSet phldrT="[Text]"/>
      <dgm:spPr/>
      <dgm:t>
        <a:bodyPr/>
        <a:lstStyle/>
        <a:p>
          <a:r>
            <a:rPr lang="en-US" b="1" dirty="0"/>
            <a:t>Continuous Testing</a:t>
          </a:r>
        </a:p>
      </dgm:t>
    </dgm:pt>
    <dgm:pt modelId="{01934363-96FC-4523-8803-48181685C721}" type="parTrans" cxnId="{1071AA43-DA25-4C41-8A07-96C158FCC4F0}">
      <dgm:prSet/>
      <dgm:spPr/>
      <dgm:t>
        <a:bodyPr/>
        <a:lstStyle/>
        <a:p>
          <a:endParaRPr lang="en-US"/>
        </a:p>
      </dgm:t>
    </dgm:pt>
    <dgm:pt modelId="{2B73C861-2741-4691-8247-8077485F83D2}" type="sibTrans" cxnId="{1071AA43-DA25-4C41-8A07-96C158FCC4F0}">
      <dgm:prSet/>
      <dgm:spPr/>
      <dgm:t>
        <a:bodyPr/>
        <a:lstStyle/>
        <a:p>
          <a:endParaRPr lang="en-US"/>
        </a:p>
      </dgm:t>
    </dgm:pt>
    <dgm:pt modelId="{8176A2E5-E690-4671-89B6-7CB2273816DB}">
      <dgm:prSet phldrT="[Text]" custT="1"/>
      <dgm:spPr/>
      <dgm:t>
        <a:bodyPr/>
        <a:lstStyle/>
        <a:p>
          <a:r>
            <a:rPr lang="en-US" sz="900" dirty="0"/>
            <a:t>Functional &amp; Regression Automation</a:t>
          </a:r>
        </a:p>
      </dgm:t>
    </dgm:pt>
    <dgm:pt modelId="{539D0C84-D22B-4F29-90BD-1DA3D0E61EE3}" type="parTrans" cxnId="{1CDCC33C-E1FF-48AD-B329-AE81B8E337F3}">
      <dgm:prSet/>
      <dgm:spPr/>
      <dgm:t>
        <a:bodyPr/>
        <a:lstStyle/>
        <a:p>
          <a:endParaRPr lang="en-US"/>
        </a:p>
      </dgm:t>
    </dgm:pt>
    <dgm:pt modelId="{735E74AD-9200-41CB-91A2-F613A3AF3DFD}" type="sibTrans" cxnId="{1CDCC33C-E1FF-48AD-B329-AE81B8E337F3}">
      <dgm:prSet/>
      <dgm:spPr/>
      <dgm:t>
        <a:bodyPr/>
        <a:lstStyle/>
        <a:p>
          <a:endParaRPr lang="en-US"/>
        </a:p>
      </dgm:t>
    </dgm:pt>
    <dgm:pt modelId="{030E231D-4A25-421E-B277-9780E676A830}">
      <dgm:prSet phldrT="[Text]" custT="1"/>
      <dgm:spPr/>
      <dgm:t>
        <a:bodyPr/>
        <a:lstStyle/>
        <a:p>
          <a:r>
            <a:rPr lang="en-US" sz="900" dirty="0"/>
            <a:t>Automated Load &amp; Performance Testing</a:t>
          </a:r>
        </a:p>
      </dgm:t>
    </dgm:pt>
    <dgm:pt modelId="{02C8B2FA-6131-470D-87BB-9EB68209BA51}" type="parTrans" cxnId="{407226B2-1BF5-4DC6-B6F5-64A6A504CE7F}">
      <dgm:prSet/>
      <dgm:spPr/>
      <dgm:t>
        <a:bodyPr/>
        <a:lstStyle/>
        <a:p>
          <a:endParaRPr lang="en-US"/>
        </a:p>
      </dgm:t>
    </dgm:pt>
    <dgm:pt modelId="{ABF2B635-376A-477B-8889-543378548405}" type="sibTrans" cxnId="{407226B2-1BF5-4DC6-B6F5-64A6A504CE7F}">
      <dgm:prSet/>
      <dgm:spPr/>
      <dgm:t>
        <a:bodyPr/>
        <a:lstStyle/>
        <a:p>
          <a:endParaRPr lang="en-US"/>
        </a:p>
      </dgm:t>
    </dgm:pt>
    <dgm:pt modelId="{351EDFA4-00B4-4A48-95EB-B3B78233222A}">
      <dgm:prSet phldrT="[Text]"/>
      <dgm:spPr/>
      <dgm:t>
        <a:bodyPr/>
        <a:lstStyle/>
        <a:p>
          <a:r>
            <a:rPr lang="en-US" b="1" dirty="0"/>
            <a:t>Enterprise Release Management</a:t>
          </a:r>
        </a:p>
      </dgm:t>
    </dgm:pt>
    <dgm:pt modelId="{3DC3171C-82F8-4E26-A774-1990B301D7B8}" type="parTrans" cxnId="{E14B1D2C-ED5B-4D4C-BCE6-AF3EEA504AB0}">
      <dgm:prSet/>
      <dgm:spPr/>
      <dgm:t>
        <a:bodyPr/>
        <a:lstStyle/>
        <a:p>
          <a:endParaRPr lang="en-US"/>
        </a:p>
      </dgm:t>
    </dgm:pt>
    <dgm:pt modelId="{A04E5BA7-8C91-4FFE-97D9-C3BAFA8B0936}" type="sibTrans" cxnId="{E14B1D2C-ED5B-4D4C-BCE6-AF3EEA504AB0}">
      <dgm:prSet/>
      <dgm:spPr/>
      <dgm:t>
        <a:bodyPr/>
        <a:lstStyle/>
        <a:p>
          <a:endParaRPr lang="en-US"/>
        </a:p>
      </dgm:t>
    </dgm:pt>
    <dgm:pt modelId="{1FE692C6-3A30-42E7-A6CE-2C81009BD50B}">
      <dgm:prSet phldrT="[Text]"/>
      <dgm:spPr/>
      <dgm:t>
        <a:bodyPr/>
        <a:lstStyle/>
        <a:p>
          <a:r>
            <a:rPr lang="en-US" b="1" dirty="0"/>
            <a:t>Continuous Monitoring</a:t>
          </a:r>
        </a:p>
      </dgm:t>
    </dgm:pt>
    <dgm:pt modelId="{ED959302-7118-4D92-849A-B45305FD1F99}" type="parTrans" cxnId="{BBF895D1-67B2-4ACF-8889-2E6991822F6D}">
      <dgm:prSet/>
      <dgm:spPr/>
      <dgm:t>
        <a:bodyPr/>
        <a:lstStyle/>
        <a:p>
          <a:endParaRPr lang="en-US"/>
        </a:p>
      </dgm:t>
    </dgm:pt>
    <dgm:pt modelId="{5837BCE8-C02A-444A-87EB-53C617525134}" type="sibTrans" cxnId="{BBF895D1-67B2-4ACF-8889-2E6991822F6D}">
      <dgm:prSet/>
      <dgm:spPr/>
      <dgm:t>
        <a:bodyPr/>
        <a:lstStyle/>
        <a:p>
          <a:endParaRPr lang="en-US"/>
        </a:p>
      </dgm:t>
    </dgm:pt>
    <dgm:pt modelId="{38F8B560-BA42-46D1-980F-64448B5B76BD}">
      <dgm:prSet phldrT="[Text]"/>
      <dgm:spPr/>
      <dgm:t>
        <a:bodyPr/>
        <a:lstStyle/>
        <a:p>
          <a:r>
            <a:rPr lang="en-US" b="1" dirty="0"/>
            <a:t>Smart Environment</a:t>
          </a:r>
        </a:p>
      </dgm:t>
    </dgm:pt>
    <dgm:pt modelId="{016AA156-A648-4ABC-91CE-242DBB707AC7}" type="parTrans" cxnId="{89DDB5EC-8D2D-4B0B-A549-DA4FB8237E49}">
      <dgm:prSet/>
      <dgm:spPr/>
      <dgm:t>
        <a:bodyPr/>
        <a:lstStyle/>
        <a:p>
          <a:endParaRPr lang="en-US"/>
        </a:p>
      </dgm:t>
    </dgm:pt>
    <dgm:pt modelId="{8B95141B-5330-4BBA-A8C2-A1FBD2B22A7B}" type="sibTrans" cxnId="{89DDB5EC-8D2D-4B0B-A549-DA4FB8237E49}">
      <dgm:prSet/>
      <dgm:spPr/>
      <dgm:t>
        <a:bodyPr/>
        <a:lstStyle/>
        <a:p>
          <a:endParaRPr lang="en-US"/>
        </a:p>
      </dgm:t>
    </dgm:pt>
    <dgm:pt modelId="{1F9C6D4C-5E1C-42FD-820B-1AEF8DEB86BE}">
      <dgm:prSet phldrT="[Text]" custT="1"/>
      <dgm:spPr/>
      <dgm:t>
        <a:bodyPr/>
        <a:lstStyle/>
        <a:p>
          <a:r>
            <a:rPr lang="en-US" sz="900" dirty="0"/>
            <a:t>Automated Packaging &amp; Versioning</a:t>
          </a:r>
        </a:p>
      </dgm:t>
    </dgm:pt>
    <dgm:pt modelId="{D0569E83-B297-47F6-8331-1B8EB400924B}" type="parTrans" cxnId="{990B121D-6CF5-492B-AC64-C87D59276205}">
      <dgm:prSet/>
      <dgm:spPr/>
      <dgm:t>
        <a:bodyPr/>
        <a:lstStyle/>
        <a:p>
          <a:endParaRPr lang="en-US"/>
        </a:p>
      </dgm:t>
    </dgm:pt>
    <dgm:pt modelId="{998B1E68-300A-4885-88D7-5E7C2FAE22C9}" type="sibTrans" cxnId="{990B121D-6CF5-492B-AC64-C87D59276205}">
      <dgm:prSet/>
      <dgm:spPr/>
      <dgm:t>
        <a:bodyPr/>
        <a:lstStyle/>
        <a:p>
          <a:endParaRPr lang="en-US"/>
        </a:p>
      </dgm:t>
    </dgm:pt>
    <dgm:pt modelId="{E6016DEB-0CA1-45CB-8065-F7F02B0A886E}">
      <dgm:prSet phldrT="[Text]" custT="1"/>
      <dgm:spPr/>
      <dgm:t>
        <a:bodyPr/>
        <a:lstStyle/>
        <a:p>
          <a:r>
            <a:rPr lang="en-US" sz="900" dirty="0"/>
            <a:t>Automated Smoke Test</a:t>
          </a:r>
        </a:p>
      </dgm:t>
    </dgm:pt>
    <dgm:pt modelId="{03F69E12-1F2C-4F2B-B2E0-D46336D1A17F}" type="parTrans" cxnId="{1DF951D2-A957-4FFB-8B41-2B54A4A55591}">
      <dgm:prSet/>
      <dgm:spPr/>
      <dgm:t>
        <a:bodyPr/>
        <a:lstStyle/>
        <a:p>
          <a:endParaRPr lang="en-US"/>
        </a:p>
      </dgm:t>
    </dgm:pt>
    <dgm:pt modelId="{319CB4A5-3686-44FD-BED5-33A2DF572BAA}" type="sibTrans" cxnId="{1DF951D2-A957-4FFB-8B41-2B54A4A55591}">
      <dgm:prSet/>
      <dgm:spPr/>
      <dgm:t>
        <a:bodyPr/>
        <a:lstStyle/>
        <a:p>
          <a:endParaRPr lang="en-US"/>
        </a:p>
      </dgm:t>
    </dgm:pt>
    <dgm:pt modelId="{4FE70CF1-2697-4A77-83FB-EAA5D1D5B4F3}">
      <dgm:prSet phldrT="[Text]" custT="1"/>
      <dgm:spPr/>
      <dgm:t>
        <a:bodyPr/>
        <a:lstStyle/>
        <a:p>
          <a:r>
            <a:rPr lang="en-US" sz="900" dirty="0"/>
            <a:t>Automated Release Orchestration</a:t>
          </a:r>
        </a:p>
      </dgm:t>
    </dgm:pt>
    <dgm:pt modelId="{D6950721-2436-46FC-8071-E11858EF2478}" type="parTrans" cxnId="{C25ACEA4-AE63-452E-B203-38DEC6071BAC}">
      <dgm:prSet/>
      <dgm:spPr/>
      <dgm:t>
        <a:bodyPr/>
        <a:lstStyle/>
        <a:p>
          <a:endParaRPr lang="en-US"/>
        </a:p>
      </dgm:t>
    </dgm:pt>
    <dgm:pt modelId="{169D8A72-F584-4F13-BBE0-683EE5233C0F}" type="sibTrans" cxnId="{C25ACEA4-AE63-452E-B203-38DEC6071BAC}">
      <dgm:prSet/>
      <dgm:spPr/>
      <dgm:t>
        <a:bodyPr/>
        <a:lstStyle/>
        <a:p>
          <a:endParaRPr lang="en-US"/>
        </a:p>
      </dgm:t>
    </dgm:pt>
    <dgm:pt modelId="{DE951B34-2A4E-4B34-A4EC-0B2B4846251E}">
      <dgm:prSet phldrT="[Text]" custT="1"/>
      <dgm:spPr/>
      <dgm:t>
        <a:bodyPr/>
        <a:lstStyle/>
        <a:p>
          <a:r>
            <a:rPr lang="en-US" sz="900" dirty="0"/>
            <a:t>Data Collation</a:t>
          </a:r>
        </a:p>
      </dgm:t>
    </dgm:pt>
    <dgm:pt modelId="{D79437EB-499F-48E3-AFEF-E18213A23059}" type="parTrans" cxnId="{CCB2F546-96CC-450F-8DD2-15884179CF1A}">
      <dgm:prSet/>
      <dgm:spPr/>
      <dgm:t>
        <a:bodyPr/>
        <a:lstStyle/>
        <a:p>
          <a:endParaRPr lang="en-US"/>
        </a:p>
      </dgm:t>
    </dgm:pt>
    <dgm:pt modelId="{15D85D76-00EC-4507-92B0-BBAD7E5C99DA}" type="sibTrans" cxnId="{CCB2F546-96CC-450F-8DD2-15884179CF1A}">
      <dgm:prSet/>
      <dgm:spPr/>
      <dgm:t>
        <a:bodyPr/>
        <a:lstStyle/>
        <a:p>
          <a:endParaRPr lang="en-US"/>
        </a:p>
      </dgm:t>
    </dgm:pt>
    <dgm:pt modelId="{5B715083-B881-412B-8DD2-FE528AFB79F0}">
      <dgm:prSet phldrT="[Text]" custT="1"/>
      <dgm:spPr/>
      <dgm:t>
        <a:bodyPr/>
        <a:lstStyle/>
        <a:p>
          <a:r>
            <a:rPr lang="en-US" sz="900" dirty="0"/>
            <a:t>Data indexing</a:t>
          </a:r>
        </a:p>
      </dgm:t>
    </dgm:pt>
    <dgm:pt modelId="{6B4CFC3A-2887-4543-A03A-B1A3AF7CE09A}" type="parTrans" cxnId="{061FCC6A-3C95-4142-98FA-D8496F95521E}">
      <dgm:prSet/>
      <dgm:spPr/>
      <dgm:t>
        <a:bodyPr/>
        <a:lstStyle/>
        <a:p>
          <a:endParaRPr lang="en-US"/>
        </a:p>
      </dgm:t>
    </dgm:pt>
    <dgm:pt modelId="{F583F10C-2D77-41FC-912C-F58B978C735E}" type="sibTrans" cxnId="{061FCC6A-3C95-4142-98FA-D8496F95521E}">
      <dgm:prSet/>
      <dgm:spPr/>
      <dgm:t>
        <a:bodyPr/>
        <a:lstStyle/>
        <a:p>
          <a:endParaRPr lang="en-US"/>
        </a:p>
      </dgm:t>
    </dgm:pt>
    <dgm:pt modelId="{BEBF004F-E66D-477D-8218-EAD4AAC68766}">
      <dgm:prSet phldrT="[Text]" custT="1"/>
      <dgm:spPr/>
      <dgm:t>
        <a:bodyPr/>
        <a:lstStyle/>
        <a:p>
          <a:r>
            <a:rPr lang="en-US" sz="900" dirty="0"/>
            <a:t>Alerting</a:t>
          </a:r>
        </a:p>
      </dgm:t>
    </dgm:pt>
    <dgm:pt modelId="{969F8E5E-AC82-45B6-83AD-42F05A818A2D}" type="parTrans" cxnId="{EF584039-67DC-462E-A924-C8914367CB8E}">
      <dgm:prSet/>
      <dgm:spPr/>
      <dgm:t>
        <a:bodyPr/>
        <a:lstStyle/>
        <a:p>
          <a:endParaRPr lang="en-US"/>
        </a:p>
      </dgm:t>
    </dgm:pt>
    <dgm:pt modelId="{104FC142-DA58-4707-A11F-49A50290313D}" type="sibTrans" cxnId="{EF584039-67DC-462E-A924-C8914367CB8E}">
      <dgm:prSet/>
      <dgm:spPr/>
      <dgm:t>
        <a:bodyPr/>
        <a:lstStyle/>
        <a:p>
          <a:endParaRPr lang="en-US"/>
        </a:p>
      </dgm:t>
    </dgm:pt>
    <dgm:pt modelId="{F0BE68A3-D485-446A-A564-550C127835D1}">
      <dgm:prSet phldrT="[Text]" custT="1"/>
      <dgm:spPr/>
      <dgm:t>
        <a:bodyPr/>
        <a:lstStyle/>
        <a:p>
          <a:r>
            <a:rPr lang="en-US" sz="900" dirty="0"/>
            <a:t>Release Cadence</a:t>
          </a:r>
        </a:p>
      </dgm:t>
    </dgm:pt>
    <dgm:pt modelId="{4F19D300-D1B7-4389-A7E0-B9597BF4CC19}" type="parTrans" cxnId="{81DEB2F5-4B80-4065-9499-482483FA0967}">
      <dgm:prSet/>
      <dgm:spPr/>
      <dgm:t>
        <a:bodyPr/>
        <a:lstStyle/>
        <a:p>
          <a:endParaRPr lang="en-US"/>
        </a:p>
      </dgm:t>
    </dgm:pt>
    <dgm:pt modelId="{CC65144E-CAFB-4D30-AC20-24EDA38B4694}" type="sibTrans" cxnId="{81DEB2F5-4B80-4065-9499-482483FA0967}">
      <dgm:prSet/>
      <dgm:spPr/>
      <dgm:t>
        <a:bodyPr/>
        <a:lstStyle/>
        <a:p>
          <a:endParaRPr lang="en-US"/>
        </a:p>
      </dgm:t>
    </dgm:pt>
    <dgm:pt modelId="{960EE9C6-5BA6-4986-BE04-A5FBD9B8B26C}">
      <dgm:prSet phldrT="[Text]" custT="1"/>
      <dgm:spPr/>
      <dgm:t>
        <a:bodyPr/>
        <a:lstStyle/>
        <a:p>
          <a:r>
            <a:rPr lang="en-US" sz="900" dirty="0"/>
            <a:t>Release Strategy</a:t>
          </a:r>
        </a:p>
      </dgm:t>
    </dgm:pt>
    <dgm:pt modelId="{802A4A62-C493-4686-B785-F259E510E657}" type="parTrans" cxnId="{3B271E8D-190E-41CA-B98B-12E646BF8EEB}">
      <dgm:prSet/>
      <dgm:spPr/>
      <dgm:t>
        <a:bodyPr/>
        <a:lstStyle/>
        <a:p>
          <a:endParaRPr lang="en-US"/>
        </a:p>
      </dgm:t>
    </dgm:pt>
    <dgm:pt modelId="{8C03B541-ABA1-4ACB-AD8F-8901E4EFD1D3}" type="sibTrans" cxnId="{3B271E8D-190E-41CA-B98B-12E646BF8EEB}">
      <dgm:prSet/>
      <dgm:spPr/>
      <dgm:t>
        <a:bodyPr/>
        <a:lstStyle/>
        <a:p>
          <a:endParaRPr lang="en-US"/>
        </a:p>
      </dgm:t>
    </dgm:pt>
    <dgm:pt modelId="{81BA236E-8723-44C8-B12E-B2DCC23F42C1}">
      <dgm:prSet phldrT="[Text]" custT="1"/>
      <dgm:spPr/>
      <dgm:t>
        <a:bodyPr/>
        <a:lstStyle/>
        <a:p>
          <a:r>
            <a:rPr lang="en-US" sz="900" dirty="0"/>
            <a:t>Quality Gates</a:t>
          </a:r>
        </a:p>
      </dgm:t>
    </dgm:pt>
    <dgm:pt modelId="{C73A33B8-B16F-4FF6-9974-3DD1E83D7DA5}" type="parTrans" cxnId="{1C2826C8-4C28-4AF9-88F1-E52FF8B6006C}">
      <dgm:prSet/>
      <dgm:spPr/>
      <dgm:t>
        <a:bodyPr/>
        <a:lstStyle/>
        <a:p>
          <a:endParaRPr lang="en-US"/>
        </a:p>
      </dgm:t>
    </dgm:pt>
    <dgm:pt modelId="{F364413C-CF28-4235-85C1-D4074E6C8E94}" type="sibTrans" cxnId="{1C2826C8-4C28-4AF9-88F1-E52FF8B6006C}">
      <dgm:prSet/>
      <dgm:spPr/>
      <dgm:t>
        <a:bodyPr/>
        <a:lstStyle/>
        <a:p>
          <a:endParaRPr lang="en-US"/>
        </a:p>
      </dgm:t>
    </dgm:pt>
    <dgm:pt modelId="{DD50026D-E9C4-4C59-901B-3F1067173F86}">
      <dgm:prSet phldrT="[Text]" custT="1"/>
      <dgm:spPr/>
      <dgm:t>
        <a:bodyPr/>
        <a:lstStyle/>
        <a:p>
          <a:r>
            <a:rPr lang="en-US" sz="900" dirty="0"/>
            <a:t>Business Intelligence</a:t>
          </a:r>
        </a:p>
      </dgm:t>
    </dgm:pt>
    <dgm:pt modelId="{02163339-6D92-4C6F-BC00-7CF452AC7BCE}" type="parTrans" cxnId="{F53F394F-9343-46AF-A9EE-EE5F27A38E00}">
      <dgm:prSet/>
      <dgm:spPr/>
      <dgm:t>
        <a:bodyPr/>
        <a:lstStyle/>
        <a:p>
          <a:endParaRPr lang="en-US"/>
        </a:p>
      </dgm:t>
    </dgm:pt>
    <dgm:pt modelId="{F436F724-06F2-4081-8F70-E45EC2B8ABE7}" type="sibTrans" cxnId="{F53F394F-9343-46AF-A9EE-EE5F27A38E00}">
      <dgm:prSet/>
      <dgm:spPr/>
      <dgm:t>
        <a:bodyPr/>
        <a:lstStyle/>
        <a:p>
          <a:endParaRPr lang="en-US"/>
        </a:p>
      </dgm:t>
    </dgm:pt>
    <dgm:pt modelId="{F86CE58D-8ECF-46D0-89CA-9B803FFD40CA}">
      <dgm:prSet phldrT="[Text]" custT="1"/>
      <dgm:spPr/>
      <dgm:t>
        <a:bodyPr/>
        <a:lstStyle/>
        <a:p>
          <a:r>
            <a:rPr lang="en-US" sz="900" dirty="0"/>
            <a:t>Automated Provisioning</a:t>
          </a:r>
        </a:p>
      </dgm:t>
    </dgm:pt>
    <dgm:pt modelId="{B4443BBC-8951-4DBE-863D-0D2C3AA0F3AB}" type="parTrans" cxnId="{578C27E9-63F6-4BA1-A74D-FBA9FC9220FC}">
      <dgm:prSet/>
      <dgm:spPr/>
      <dgm:t>
        <a:bodyPr/>
        <a:lstStyle/>
        <a:p>
          <a:endParaRPr lang="en-US"/>
        </a:p>
      </dgm:t>
    </dgm:pt>
    <dgm:pt modelId="{532E8880-18E1-4027-AED8-124F96092D2E}" type="sibTrans" cxnId="{578C27E9-63F6-4BA1-A74D-FBA9FC9220FC}">
      <dgm:prSet/>
      <dgm:spPr/>
      <dgm:t>
        <a:bodyPr/>
        <a:lstStyle/>
        <a:p>
          <a:endParaRPr lang="en-US"/>
        </a:p>
      </dgm:t>
    </dgm:pt>
    <dgm:pt modelId="{BA6B66F9-C73E-47C3-BDB1-93B60D9009D0}">
      <dgm:prSet phldrT="[Text]" custT="1"/>
      <dgm:spPr/>
      <dgm:t>
        <a:bodyPr/>
        <a:lstStyle/>
        <a:p>
          <a:r>
            <a:rPr lang="en-US" sz="900" dirty="0"/>
            <a:t>Infra as code</a:t>
          </a:r>
        </a:p>
      </dgm:t>
    </dgm:pt>
    <dgm:pt modelId="{EF6BA970-8776-4D9D-9C58-9D6483A60A0C}" type="parTrans" cxnId="{C57ED1B1-1406-44D2-A743-D92F884F11C5}">
      <dgm:prSet/>
      <dgm:spPr/>
      <dgm:t>
        <a:bodyPr/>
        <a:lstStyle/>
        <a:p>
          <a:endParaRPr lang="en-US"/>
        </a:p>
      </dgm:t>
    </dgm:pt>
    <dgm:pt modelId="{9904CC5A-9751-4713-AC5F-E5CD94B72CE1}" type="sibTrans" cxnId="{C57ED1B1-1406-44D2-A743-D92F884F11C5}">
      <dgm:prSet/>
      <dgm:spPr/>
      <dgm:t>
        <a:bodyPr/>
        <a:lstStyle/>
        <a:p>
          <a:endParaRPr lang="en-US"/>
        </a:p>
      </dgm:t>
    </dgm:pt>
    <dgm:pt modelId="{8D81049C-C8CE-475C-84A7-D50BD4996044}">
      <dgm:prSet phldrT="[Text]" custT="1"/>
      <dgm:spPr/>
      <dgm:t>
        <a:bodyPr/>
        <a:lstStyle/>
        <a:p>
          <a:r>
            <a:rPr lang="en-US" sz="900" dirty="0"/>
            <a:t>Cookie cut environments</a:t>
          </a:r>
        </a:p>
      </dgm:t>
    </dgm:pt>
    <dgm:pt modelId="{F955E4CF-CAAF-4FC1-A902-9AC0EA1052EF}" type="parTrans" cxnId="{567F1409-C972-4EF5-9157-C56E5322C4A1}">
      <dgm:prSet/>
      <dgm:spPr/>
      <dgm:t>
        <a:bodyPr/>
        <a:lstStyle/>
        <a:p>
          <a:endParaRPr lang="en-US"/>
        </a:p>
      </dgm:t>
    </dgm:pt>
    <dgm:pt modelId="{47E32C23-0CE3-4558-AFD3-EC73C42BC7A2}" type="sibTrans" cxnId="{567F1409-C972-4EF5-9157-C56E5322C4A1}">
      <dgm:prSet/>
      <dgm:spPr/>
      <dgm:t>
        <a:bodyPr/>
        <a:lstStyle/>
        <a:p>
          <a:endParaRPr lang="en-US"/>
        </a:p>
      </dgm:t>
    </dgm:pt>
    <dgm:pt modelId="{DF231557-3669-4C56-9C4C-E2592CFFEEB5}">
      <dgm:prSet phldrT="[Text]" custT="1"/>
      <dgm:spPr/>
      <dgm:t>
        <a:bodyPr/>
        <a:lstStyle/>
        <a:p>
          <a:r>
            <a:rPr lang="en-US" sz="900" dirty="0"/>
            <a:t>Easy Maintenance</a:t>
          </a:r>
        </a:p>
      </dgm:t>
    </dgm:pt>
    <dgm:pt modelId="{F6CDADD9-C9E3-4F1F-95F7-627FEC454573}" type="parTrans" cxnId="{A0025369-1689-4A3A-9843-04FA2F634DB2}">
      <dgm:prSet/>
      <dgm:spPr/>
      <dgm:t>
        <a:bodyPr/>
        <a:lstStyle/>
        <a:p>
          <a:endParaRPr lang="en-US"/>
        </a:p>
      </dgm:t>
    </dgm:pt>
    <dgm:pt modelId="{67457D0D-F6CE-49EA-8CF2-570A5BDBACC6}" type="sibTrans" cxnId="{A0025369-1689-4A3A-9843-04FA2F634DB2}">
      <dgm:prSet/>
      <dgm:spPr/>
      <dgm:t>
        <a:bodyPr/>
        <a:lstStyle/>
        <a:p>
          <a:endParaRPr lang="en-US"/>
        </a:p>
      </dgm:t>
    </dgm:pt>
    <dgm:pt modelId="{1DFC0A10-C166-4E89-B3C3-FE1A3AC9CE6F}" type="pres">
      <dgm:prSet presAssocID="{EC0FE557-F36A-422F-A61F-98E33CE0EE64}" presName="Name0" presStyleCnt="0">
        <dgm:presLayoutVars>
          <dgm:dir/>
          <dgm:animLvl val="lvl"/>
          <dgm:resizeHandles val="exact"/>
        </dgm:presLayoutVars>
      </dgm:prSet>
      <dgm:spPr/>
    </dgm:pt>
    <dgm:pt modelId="{A227AD0B-E693-4181-966A-112C362ABABB}" type="pres">
      <dgm:prSet presAssocID="{BB0774B3-8B48-4637-852D-DE50963A1A00}" presName="composite" presStyleCnt="0"/>
      <dgm:spPr/>
    </dgm:pt>
    <dgm:pt modelId="{8DE37432-46A1-4B6E-9B18-7910FF54F24E}" type="pres">
      <dgm:prSet presAssocID="{BB0774B3-8B48-4637-852D-DE50963A1A00}" presName="parTx" presStyleLbl="alignNode1" presStyleIdx="0" presStyleCnt="6" custScaleX="106577" custLinFactNeighborX="3838">
        <dgm:presLayoutVars>
          <dgm:chMax val="0"/>
          <dgm:chPref val="0"/>
          <dgm:bulletEnabled val="1"/>
        </dgm:presLayoutVars>
      </dgm:prSet>
      <dgm:spPr/>
    </dgm:pt>
    <dgm:pt modelId="{C891617A-8964-458C-8ADE-E01655742E24}" type="pres">
      <dgm:prSet presAssocID="{BB0774B3-8B48-4637-852D-DE50963A1A00}" presName="desTx" presStyleLbl="alignAccFollowNode1" presStyleIdx="0" presStyleCnt="6" custScaleX="101981" custLinFactNeighborX="3810">
        <dgm:presLayoutVars>
          <dgm:bulletEnabled val="1"/>
        </dgm:presLayoutVars>
      </dgm:prSet>
      <dgm:spPr/>
    </dgm:pt>
    <dgm:pt modelId="{380B48B2-C511-4515-A272-9CA25E15AE0D}" type="pres">
      <dgm:prSet presAssocID="{28D37288-0B18-4E56-A8AF-392DF029E039}" presName="space" presStyleCnt="0"/>
      <dgm:spPr/>
    </dgm:pt>
    <dgm:pt modelId="{B117CCF5-9BC8-46EC-9EA6-53E242161905}" type="pres">
      <dgm:prSet presAssocID="{1D8B4F86-B35B-4897-8857-2B7B7980B217}" presName="composite" presStyleCnt="0"/>
      <dgm:spPr/>
    </dgm:pt>
    <dgm:pt modelId="{223BDA2F-9345-4CE9-93D8-BDF5A02C54FD}" type="pres">
      <dgm:prSet presAssocID="{1D8B4F86-B35B-4897-8857-2B7B7980B217}" presName="parTx" presStyleLbl="alignNode1" presStyleIdx="1" presStyleCnt="6">
        <dgm:presLayoutVars>
          <dgm:chMax val="0"/>
          <dgm:chPref val="0"/>
          <dgm:bulletEnabled val="1"/>
        </dgm:presLayoutVars>
      </dgm:prSet>
      <dgm:spPr/>
    </dgm:pt>
    <dgm:pt modelId="{C3EF7632-F2D8-4D79-8BDD-604160898E64}" type="pres">
      <dgm:prSet presAssocID="{1D8B4F86-B35B-4897-8857-2B7B7980B217}" presName="desTx" presStyleLbl="alignAccFollowNode1" presStyleIdx="1" presStyleCnt="6">
        <dgm:presLayoutVars>
          <dgm:bulletEnabled val="1"/>
        </dgm:presLayoutVars>
      </dgm:prSet>
      <dgm:spPr/>
    </dgm:pt>
    <dgm:pt modelId="{11B00AF6-DDF8-4373-A998-69210535F734}" type="pres">
      <dgm:prSet presAssocID="{FFF9F81D-20D8-4851-A22B-B85FB992A976}" presName="space" presStyleCnt="0"/>
      <dgm:spPr/>
    </dgm:pt>
    <dgm:pt modelId="{572758D0-3097-49C3-9459-A8BA9C7F2ED0}" type="pres">
      <dgm:prSet presAssocID="{66453E8B-8734-4120-A68B-F224DD2C2716}" presName="composite" presStyleCnt="0"/>
      <dgm:spPr/>
    </dgm:pt>
    <dgm:pt modelId="{2CF71F47-731E-4670-8171-B603EC96165D}" type="pres">
      <dgm:prSet presAssocID="{66453E8B-8734-4120-A68B-F224DD2C2716}" presName="parTx" presStyleLbl="alignNode1" presStyleIdx="2" presStyleCnt="6">
        <dgm:presLayoutVars>
          <dgm:chMax val="0"/>
          <dgm:chPref val="0"/>
          <dgm:bulletEnabled val="1"/>
        </dgm:presLayoutVars>
      </dgm:prSet>
      <dgm:spPr/>
    </dgm:pt>
    <dgm:pt modelId="{1156D4AF-573B-45E9-8125-F0D76498C9B0}" type="pres">
      <dgm:prSet presAssocID="{66453E8B-8734-4120-A68B-F224DD2C2716}" presName="desTx" presStyleLbl="alignAccFollowNode1" presStyleIdx="2" presStyleCnt="6">
        <dgm:presLayoutVars>
          <dgm:bulletEnabled val="1"/>
        </dgm:presLayoutVars>
      </dgm:prSet>
      <dgm:spPr/>
    </dgm:pt>
    <dgm:pt modelId="{7DA4E7DF-7C5E-4794-BF2B-35BAEDFDEFE1}" type="pres">
      <dgm:prSet presAssocID="{2B73C861-2741-4691-8247-8077485F83D2}" presName="space" presStyleCnt="0"/>
      <dgm:spPr/>
    </dgm:pt>
    <dgm:pt modelId="{64FFB741-0FED-43F4-9AF1-8058FEBFE4F6}" type="pres">
      <dgm:prSet presAssocID="{351EDFA4-00B4-4A48-95EB-B3B78233222A}" presName="composite" presStyleCnt="0"/>
      <dgm:spPr/>
    </dgm:pt>
    <dgm:pt modelId="{E244A2A3-E12A-47B8-A881-7D6118978C93}" type="pres">
      <dgm:prSet presAssocID="{351EDFA4-00B4-4A48-95EB-B3B78233222A}" presName="parTx" presStyleLbl="alignNode1" presStyleIdx="3" presStyleCnt="6">
        <dgm:presLayoutVars>
          <dgm:chMax val="0"/>
          <dgm:chPref val="0"/>
          <dgm:bulletEnabled val="1"/>
        </dgm:presLayoutVars>
      </dgm:prSet>
      <dgm:spPr/>
    </dgm:pt>
    <dgm:pt modelId="{216ED56C-7B67-4C96-99BF-26613A5B3EA1}" type="pres">
      <dgm:prSet presAssocID="{351EDFA4-00B4-4A48-95EB-B3B78233222A}" presName="desTx" presStyleLbl="alignAccFollowNode1" presStyleIdx="3" presStyleCnt="6">
        <dgm:presLayoutVars>
          <dgm:bulletEnabled val="1"/>
        </dgm:presLayoutVars>
      </dgm:prSet>
      <dgm:spPr/>
    </dgm:pt>
    <dgm:pt modelId="{94CC95D9-1DBB-4F06-BD76-2110CAE97162}" type="pres">
      <dgm:prSet presAssocID="{A04E5BA7-8C91-4FFE-97D9-C3BAFA8B0936}" presName="space" presStyleCnt="0"/>
      <dgm:spPr/>
    </dgm:pt>
    <dgm:pt modelId="{BC89F0AE-85CF-48CC-B565-592855DBFBF1}" type="pres">
      <dgm:prSet presAssocID="{1FE692C6-3A30-42E7-A6CE-2C81009BD50B}" presName="composite" presStyleCnt="0"/>
      <dgm:spPr/>
    </dgm:pt>
    <dgm:pt modelId="{8A004E7D-F3D1-4DB5-99E6-24D4EDD8B8A9}" type="pres">
      <dgm:prSet presAssocID="{1FE692C6-3A30-42E7-A6CE-2C81009BD50B}" presName="parTx" presStyleLbl="alignNode1" presStyleIdx="4" presStyleCnt="6">
        <dgm:presLayoutVars>
          <dgm:chMax val="0"/>
          <dgm:chPref val="0"/>
          <dgm:bulletEnabled val="1"/>
        </dgm:presLayoutVars>
      </dgm:prSet>
      <dgm:spPr/>
    </dgm:pt>
    <dgm:pt modelId="{AF2FFA8A-F9C8-4D92-8721-1B996FFFEEAE}" type="pres">
      <dgm:prSet presAssocID="{1FE692C6-3A30-42E7-A6CE-2C81009BD50B}" presName="desTx" presStyleLbl="alignAccFollowNode1" presStyleIdx="4" presStyleCnt="6">
        <dgm:presLayoutVars>
          <dgm:bulletEnabled val="1"/>
        </dgm:presLayoutVars>
      </dgm:prSet>
      <dgm:spPr/>
    </dgm:pt>
    <dgm:pt modelId="{90DCC0B5-C1AA-43BA-9FFF-409F897EF22D}" type="pres">
      <dgm:prSet presAssocID="{5837BCE8-C02A-444A-87EB-53C617525134}" presName="space" presStyleCnt="0"/>
      <dgm:spPr/>
    </dgm:pt>
    <dgm:pt modelId="{0F18CCCF-BC26-4516-BF7F-9B400C4EB8E7}" type="pres">
      <dgm:prSet presAssocID="{38F8B560-BA42-46D1-980F-64448B5B76BD}" presName="composite" presStyleCnt="0"/>
      <dgm:spPr/>
    </dgm:pt>
    <dgm:pt modelId="{6B12365F-26B9-4F9D-9BB6-733619A3FDF6}" type="pres">
      <dgm:prSet presAssocID="{38F8B560-BA42-46D1-980F-64448B5B76BD}" presName="parTx" presStyleLbl="alignNode1" presStyleIdx="5" presStyleCnt="6">
        <dgm:presLayoutVars>
          <dgm:chMax val="0"/>
          <dgm:chPref val="0"/>
          <dgm:bulletEnabled val="1"/>
        </dgm:presLayoutVars>
      </dgm:prSet>
      <dgm:spPr/>
    </dgm:pt>
    <dgm:pt modelId="{9848F372-6220-4629-942A-BC40960A83BC}" type="pres">
      <dgm:prSet presAssocID="{38F8B560-BA42-46D1-980F-64448B5B76BD}" presName="desTx" presStyleLbl="alignAccFollowNode1" presStyleIdx="5" presStyleCnt="6">
        <dgm:presLayoutVars>
          <dgm:bulletEnabled val="1"/>
        </dgm:presLayoutVars>
      </dgm:prSet>
      <dgm:spPr/>
    </dgm:pt>
  </dgm:ptLst>
  <dgm:cxnLst>
    <dgm:cxn modelId="{DA770409-92DC-4A31-A267-5267D9D1CFC6}" srcId="{1D8B4F86-B35B-4897-8857-2B7B7980B217}" destId="{CDE7702D-4E87-43CB-A03D-94AE863E5EC2}" srcOrd="1" destOrd="0" parTransId="{7D7D7B20-7C2F-43F4-977D-6AA0ABF333CA}" sibTransId="{5D93A902-8887-4299-BBAA-C189F35E4A59}"/>
    <dgm:cxn modelId="{567F1409-C972-4EF5-9157-C56E5322C4A1}" srcId="{38F8B560-BA42-46D1-980F-64448B5B76BD}" destId="{8D81049C-C8CE-475C-84A7-D50BD4996044}" srcOrd="2" destOrd="0" parTransId="{F955E4CF-CAAF-4FC1-A902-9AC0EA1052EF}" sibTransId="{47E32C23-0CE3-4558-AFD3-EC73C42BC7A2}"/>
    <dgm:cxn modelId="{6210420E-BDCF-45F6-86E4-B75731A19940}" type="presOf" srcId="{F86CE58D-8ECF-46D0-89CA-9B803FFD40CA}" destId="{9848F372-6220-4629-942A-BC40960A83BC}" srcOrd="0" destOrd="0" presId="urn:microsoft.com/office/officeart/2005/8/layout/hList1"/>
    <dgm:cxn modelId="{26EBC910-94FA-4824-B1ED-CB17F222455C}" type="presOf" srcId="{BA518803-3429-495E-94B5-BF03298B2B2D}" destId="{C891617A-8964-458C-8ADE-E01655742E24}" srcOrd="0" destOrd="0" presId="urn:microsoft.com/office/officeart/2005/8/layout/hList1"/>
    <dgm:cxn modelId="{3ED7E919-C49D-4218-8392-B32D78E06E7A}" type="presOf" srcId="{DE951B34-2A4E-4B34-A4EC-0B2B4846251E}" destId="{AF2FFA8A-F9C8-4D92-8721-1B996FFFEEAE}" srcOrd="0" destOrd="0" presId="urn:microsoft.com/office/officeart/2005/8/layout/hList1"/>
    <dgm:cxn modelId="{990B121D-6CF5-492B-AC64-C87D59276205}" srcId="{BB0774B3-8B48-4637-852D-DE50963A1A00}" destId="{1F9C6D4C-5E1C-42FD-820B-1AEF8DEB86BE}" srcOrd="3" destOrd="0" parTransId="{D0569E83-B297-47F6-8331-1B8EB400924B}" sibTransId="{998B1E68-300A-4885-88D7-5E7C2FAE22C9}"/>
    <dgm:cxn modelId="{AEBBD926-B73F-4479-B042-7C34F34E04FC}" type="presOf" srcId="{960EE9C6-5BA6-4986-BE04-A5FBD9B8B26C}" destId="{216ED56C-7B67-4C96-99BF-26613A5B3EA1}" srcOrd="0" destOrd="1" presId="urn:microsoft.com/office/officeart/2005/8/layout/hList1"/>
    <dgm:cxn modelId="{E14B1D2C-ED5B-4D4C-BCE6-AF3EEA504AB0}" srcId="{EC0FE557-F36A-422F-A61F-98E33CE0EE64}" destId="{351EDFA4-00B4-4A48-95EB-B3B78233222A}" srcOrd="3" destOrd="0" parTransId="{3DC3171C-82F8-4E26-A774-1990B301D7B8}" sibTransId="{A04E5BA7-8C91-4FFE-97D9-C3BAFA8B0936}"/>
    <dgm:cxn modelId="{CEFEF22C-60B7-4839-8853-6A9764B4998D}" type="presOf" srcId="{4FE70CF1-2697-4A77-83FB-EAA5D1D5B4F3}" destId="{216ED56C-7B67-4C96-99BF-26613A5B3EA1}" srcOrd="0" destOrd="2" presId="urn:microsoft.com/office/officeart/2005/8/layout/hList1"/>
    <dgm:cxn modelId="{D26F9E31-3303-403A-BA11-9F5F2CFCAE07}" srcId="{EC0FE557-F36A-422F-A61F-98E33CE0EE64}" destId="{BB0774B3-8B48-4637-852D-DE50963A1A00}" srcOrd="0" destOrd="0" parTransId="{E911EBED-7EBB-45FE-9849-0EA786F20B07}" sibTransId="{28D37288-0B18-4E56-A8AF-392DF029E039}"/>
    <dgm:cxn modelId="{EF584039-67DC-462E-A924-C8914367CB8E}" srcId="{1FE692C6-3A30-42E7-A6CE-2C81009BD50B}" destId="{BEBF004F-E66D-477D-8218-EAD4AAC68766}" srcOrd="2" destOrd="0" parTransId="{969F8E5E-AC82-45B6-83AD-42F05A818A2D}" sibTransId="{104FC142-DA58-4707-A11F-49A50290313D}"/>
    <dgm:cxn modelId="{A3E20D3A-48B9-4439-BC58-4322DCABC866}" type="presOf" srcId="{1FE692C6-3A30-42E7-A6CE-2C81009BD50B}" destId="{8A004E7D-F3D1-4DB5-99E6-24D4EDD8B8A9}" srcOrd="0" destOrd="0" presId="urn:microsoft.com/office/officeart/2005/8/layout/hList1"/>
    <dgm:cxn modelId="{F711A03A-B3C8-4778-AF90-08D5810A7BB1}" type="presOf" srcId="{1F9C6D4C-5E1C-42FD-820B-1AEF8DEB86BE}" destId="{C891617A-8964-458C-8ADE-E01655742E24}" srcOrd="0" destOrd="3" presId="urn:microsoft.com/office/officeart/2005/8/layout/hList1"/>
    <dgm:cxn modelId="{1CDCC33C-E1FF-48AD-B329-AE81B8E337F3}" srcId="{66453E8B-8734-4120-A68B-F224DD2C2716}" destId="{8176A2E5-E690-4671-89B6-7CB2273816DB}" srcOrd="0" destOrd="0" parTransId="{539D0C84-D22B-4F29-90BD-1DA3D0E61EE3}" sibTransId="{735E74AD-9200-41CB-91A2-F613A3AF3DFD}"/>
    <dgm:cxn modelId="{E0FD193F-839A-4905-A051-90B875947EA7}" type="presOf" srcId="{20646977-AC20-4B78-B1A3-63DC9CA8CE84}" destId="{C3EF7632-F2D8-4D79-8BDD-604160898E64}" srcOrd="0" destOrd="0" presId="urn:microsoft.com/office/officeart/2005/8/layout/hList1"/>
    <dgm:cxn modelId="{1071AA43-DA25-4C41-8A07-96C158FCC4F0}" srcId="{EC0FE557-F36A-422F-A61F-98E33CE0EE64}" destId="{66453E8B-8734-4120-A68B-F224DD2C2716}" srcOrd="2" destOrd="0" parTransId="{01934363-96FC-4523-8803-48181685C721}" sibTransId="{2B73C861-2741-4691-8247-8077485F83D2}"/>
    <dgm:cxn modelId="{CCB2F546-96CC-450F-8DD2-15884179CF1A}" srcId="{1FE692C6-3A30-42E7-A6CE-2C81009BD50B}" destId="{DE951B34-2A4E-4B34-A4EC-0B2B4846251E}" srcOrd="0" destOrd="0" parTransId="{D79437EB-499F-48E3-AFEF-E18213A23059}" sibTransId="{15D85D76-00EC-4507-92B0-BBAD7E5C99DA}"/>
    <dgm:cxn modelId="{1D400F4A-EF0C-4381-8677-05D724CB8D43}" type="presOf" srcId="{DF231557-3669-4C56-9C4C-E2592CFFEEB5}" destId="{9848F372-6220-4629-942A-BC40960A83BC}" srcOrd="0" destOrd="3" presId="urn:microsoft.com/office/officeart/2005/8/layout/hList1"/>
    <dgm:cxn modelId="{E22A514E-55D7-4534-AA12-B25AF9A78D5B}" type="presOf" srcId="{DD50026D-E9C4-4C59-901B-3F1067173F86}" destId="{AF2FFA8A-F9C8-4D92-8721-1B996FFFEEAE}" srcOrd="0" destOrd="3" presId="urn:microsoft.com/office/officeart/2005/8/layout/hList1"/>
    <dgm:cxn modelId="{F53F394F-9343-46AF-A9EE-EE5F27A38E00}" srcId="{1FE692C6-3A30-42E7-A6CE-2C81009BD50B}" destId="{DD50026D-E9C4-4C59-901B-3F1067173F86}" srcOrd="3" destOrd="0" parTransId="{02163339-6D92-4C6F-BC00-7CF452AC7BCE}" sibTransId="{F436F724-06F2-4081-8F70-E45EC2B8ABE7}"/>
    <dgm:cxn modelId="{26927F4F-29AF-4E30-9F29-78C83FA34EFF}" type="presOf" srcId="{030E231D-4A25-421E-B277-9780E676A830}" destId="{1156D4AF-573B-45E9-8125-F0D76498C9B0}" srcOrd="0" destOrd="1" presId="urn:microsoft.com/office/officeart/2005/8/layout/hList1"/>
    <dgm:cxn modelId="{5057CE5C-4B11-4B63-8C20-1DC6B2E4AC87}" type="presOf" srcId="{F0BE68A3-D485-446A-A564-550C127835D1}" destId="{216ED56C-7B67-4C96-99BF-26613A5B3EA1}" srcOrd="0" destOrd="0" presId="urn:microsoft.com/office/officeart/2005/8/layout/hList1"/>
    <dgm:cxn modelId="{0C818962-0E6E-44D8-8AFE-3B857DD784DB}" type="presOf" srcId="{E6016DEB-0CA1-45CB-8065-F7F02B0A886E}" destId="{C3EF7632-F2D8-4D79-8BDD-604160898E64}" srcOrd="0" destOrd="2" presId="urn:microsoft.com/office/officeart/2005/8/layout/hList1"/>
    <dgm:cxn modelId="{A0025369-1689-4A3A-9843-04FA2F634DB2}" srcId="{38F8B560-BA42-46D1-980F-64448B5B76BD}" destId="{DF231557-3669-4C56-9C4C-E2592CFFEEB5}" srcOrd="3" destOrd="0" parTransId="{F6CDADD9-C9E3-4F1F-95F7-627FEC454573}" sibTransId="{67457D0D-F6CE-49EA-8CF2-570A5BDBACC6}"/>
    <dgm:cxn modelId="{E1E26869-9CCA-4F15-B968-A94434A69454}" type="presOf" srcId="{5B715083-B881-412B-8DD2-FE528AFB79F0}" destId="{AF2FFA8A-F9C8-4D92-8721-1B996FFFEEAE}" srcOrd="0" destOrd="1" presId="urn:microsoft.com/office/officeart/2005/8/layout/hList1"/>
    <dgm:cxn modelId="{061FCC6A-3C95-4142-98FA-D8496F95521E}" srcId="{1FE692C6-3A30-42E7-A6CE-2C81009BD50B}" destId="{5B715083-B881-412B-8DD2-FE528AFB79F0}" srcOrd="1" destOrd="0" parTransId="{6B4CFC3A-2887-4543-A03A-B1A3AF7CE09A}" sibTransId="{F583F10C-2D77-41FC-912C-F58B978C735E}"/>
    <dgm:cxn modelId="{FBDCEB6C-18C2-4FFD-986A-43D6EFFA2AB2}" srcId="{BB0774B3-8B48-4637-852D-DE50963A1A00}" destId="{BA518803-3429-495E-94B5-BF03298B2B2D}" srcOrd="0" destOrd="0" parTransId="{287E11A5-E4DF-4A5C-9D52-D0DEDFE86DAB}" sibTransId="{CA1A874A-C2FF-46EA-8B00-09064E169C37}"/>
    <dgm:cxn modelId="{9CA24070-879B-4ADF-BB38-B460DDB2BD8B}" type="presOf" srcId="{8176A2E5-E690-4671-89B6-7CB2273816DB}" destId="{1156D4AF-573B-45E9-8125-F0D76498C9B0}" srcOrd="0" destOrd="0" presId="urn:microsoft.com/office/officeart/2005/8/layout/hList1"/>
    <dgm:cxn modelId="{7BAA9B75-6402-4111-9301-73B53E34CF7D}" srcId="{1D8B4F86-B35B-4897-8857-2B7B7980B217}" destId="{20646977-AC20-4B78-B1A3-63DC9CA8CE84}" srcOrd="0" destOrd="0" parTransId="{14BFA2DA-EE14-4F0A-8A45-D5570F052209}" sibTransId="{241C464A-2786-493C-9B25-FBB2E3EC628C}"/>
    <dgm:cxn modelId="{27802077-9BED-4A86-82B3-F08830675F1A}" srcId="{EC0FE557-F36A-422F-A61F-98E33CE0EE64}" destId="{1D8B4F86-B35B-4897-8857-2B7B7980B217}" srcOrd="1" destOrd="0" parTransId="{885D9BD5-88B5-44BB-9062-E8F8C6E80B61}" sibTransId="{FFF9F81D-20D8-4851-A22B-B85FB992A976}"/>
    <dgm:cxn modelId="{3B271E8D-190E-41CA-B98B-12E646BF8EEB}" srcId="{351EDFA4-00B4-4A48-95EB-B3B78233222A}" destId="{960EE9C6-5BA6-4986-BE04-A5FBD9B8B26C}" srcOrd="1" destOrd="0" parTransId="{802A4A62-C493-4686-B785-F259E510E657}" sibTransId="{8C03B541-ABA1-4ACB-AD8F-8901E4EFD1D3}"/>
    <dgm:cxn modelId="{3B1B428F-9B50-45E3-88A5-4C305DEF2397}" type="presOf" srcId="{8D81049C-C8CE-475C-84A7-D50BD4996044}" destId="{9848F372-6220-4629-942A-BC40960A83BC}" srcOrd="0" destOrd="2" presId="urn:microsoft.com/office/officeart/2005/8/layout/hList1"/>
    <dgm:cxn modelId="{8029FC95-015F-4C77-BFEE-FD1F4D57634B}" type="presOf" srcId="{1D8B4F86-B35B-4897-8857-2B7B7980B217}" destId="{223BDA2F-9345-4CE9-93D8-BDF5A02C54FD}" srcOrd="0" destOrd="0" presId="urn:microsoft.com/office/officeart/2005/8/layout/hList1"/>
    <dgm:cxn modelId="{79694F9A-0939-4DFC-94D1-E95AD25A5B71}" type="presOf" srcId="{81BA236E-8723-44C8-B12E-B2DCC23F42C1}" destId="{C891617A-8964-458C-8ADE-E01655742E24}" srcOrd="0" destOrd="2" presId="urn:microsoft.com/office/officeart/2005/8/layout/hList1"/>
    <dgm:cxn modelId="{C25ACEA4-AE63-452E-B203-38DEC6071BAC}" srcId="{351EDFA4-00B4-4A48-95EB-B3B78233222A}" destId="{4FE70CF1-2697-4A77-83FB-EAA5D1D5B4F3}" srcOrd="2" destOrd="0" parTransId="{D6950721-2436-46FC-8071-E11858EF2478}" sibTransId="{169D8A72-F584-4F13-BBE0-683EE5233C0F}"/>
    <dgm:cxn modelId="{C91F67B1-97A4-47CD-B62E-1FCC07A88A19}" type="presOf" srcId="{EC0FE557-F36A-422F-A61F-98E33CE0EE64}" destId="{1DFC0A10-C166-4E89-B3C3-FE1A3AC9CE6F}" srcOrd="0" destOrd="0" presId="urn:microsoft.com/office/officeart/2005/8/layout/hList1"/>
    <dgm:cxn modelId="{C57ED1B1-1406-44D2-A743-D92F884F11C5}" srcId="{38F8B560-BA42-46D1-980F-64448B5B76BD}" destId="{BA6B66F9-C73E-47C3-BDB1-93B60D9009D0}" srcOrd="1" destOrd="0" parTransId="{EF6BA970-8776-4D9D-9C58-9D6483A60A0C}" sibTransId="{9904CC5A-9751-4713-AC5F-E5CD94B72CE1}"/>
    <dgm:cxn modelId="{407226B2-1BF5-4DC6-B6F5-64A6A504CE7F}" srcId="{66453E8B-8734-4120-A68B-F224DD2C2716}" destId="{030E231D-4A25-421E-B277-9780E676A830}" srcOrd="1" destOrd="0" parTransId="{02C8B2FA-6131-470D-87BB-9EB68209BA51}" sibTransId="{ABF2B635-376A-477B-8889-543378548405}"/>
    <dgm:cxn modelId="{C505D8B3-B5ED-4736-8B21-23F4BCB01E35}" type="presOf" srcId="{9D0AEA33-FB7B-445B-90F6-A036E50694D9}" destId="{C891617A-8964-458C-8ADE-E01655742E24}" srcOrd="0" destOrd="1" presId="urn:microsoft.com/office/officeart/2005/8/layout/hList1"/>
    <dgm:cxn modelId="{8BF38CB8-5BAD-44AE-A0C8-20AD4354B989}" type="presOf" srcId="{BA6B66F9-C73E-47C3-BDB1-93B60D9009D0}" destId="{9848F372-6220-4629-942A-BC40960A83BC}" srcOrd="0" destOrd="1" presId="urn:microsoft.com/office/officeart/2005/8/layout/hList1"/>
    <dgm:cxn modelId="{BFBC47C5-B715-4F78-8D84-864EFF2ACA01}" type="presOf" srcId="{CDE7702D-4E87-43CB-A03D-94AE863E5EC2}" destId="{C3EF7632-F2D8-4D79-8BDD-604160898E64}" srcOrd="0" destOrd="1" presId="urn:microsoft.com/office/officeart/2005/8/layout/hList1"/>
    <dgm:cxn modelId="{1C2826C8-4C28-4AF9-88F1-E52FF8B6006C}" srcId="{BB0774B3-8B48-4637-852D-DE50963A1A00}" destId="{81BA236E-8723-44C8-B12E-B2DCC23F42C1}" srcOrd="2" destOrd="0" parTransId="{C73A33B8-B16F-4FF6-9974-3DD1E83D7DA5}" sibTransId="{F364413C-CF28-4235-85C1-D4074E6C8E94}"/>
    <dgm:cxn modelId="{BBF1D6CD-0B36-4BD3-8523-911AEC72D8B1}" type="presOf" srcId="{BB0774B3-8B48-4637-852D-DE50963A1A00}" destId="{8DE37432-46A1-4B6E-9B18-7910FF54F24E}" srcOrd="0" destOrd="0" presId="urn:microsoft.com/office/officeart/2005/8/layout/hList1"/>
    <dgm:cxn modelId="{BBD606CF-6079-4833-BBAB-968AB3CA2788}" type="presOf" srcId="{BEBF004F-E66D-477D-8218-EAD4AAC68766}" destId="{AF2FFA8A-F9C8-4D92-8721-1B996FFFEEAE}" srcOrd="0" destOrd="2" presId="urn:microsoft.com/office/officeart/2005/8/layout/hList1"/>
    <dgm:cxn modelId="{3FD048CF-3008-45EF-B20A-30C8F9F05AF5}" type="presOf" srcId="{66453E8B-8734-4120-A68B-F224DD2C2716}" destId="{2CF71F47-731E-4670-8171-B603EC96165D}" srcOrd="0" destOrd="0" presId="urn:microsoft.com/office/officeart/2005/8/layout/hList1"/>
    <dgm:cxn modelId="{BBF895D1-67B2-4ACF-8889-2E6991822F6D}" srcId="{EC0FE557-F36A-422F-A61F-98E33CE0EE64}" destId="{1FE692C6-3A30-42E7-A6CE-2C81009BD50B}" srcOrd="4" destOrd="0" parTransId="{ED959302-7118-4D92-849A-B45305FD1F99}" sibTransId="{5837BCE8-C02A-444A-87EB-53C617525134}"/>
    <dgm:cxn modelId="{FE391BD2-F5DB-459E-B90D-66A08D271A66}" type="presOf" srcId="{351EDFA4-00B4-4A48-95EB-B3B78233222A}" destId="{E244A2A3-E12A-47B8-A881-7D6118978C93}" srcOrd="0" destOrd="0" presId="urn:microsoft.com/office/officeart/2005/8/layout/hList1"/>
    <dgm:cxn modelId="{1DF951D2-A957-4FFB-8B41-2B54A4A55591}" srcId="{1D8B4F86-B35B-4897-8857-2B7B7980B217}" destId="{E6016DEB-0CA1-45CB-8065-F7F02B0A886E}" srcOrd="2" destOrd="0" parTransId="{03F69E12-1F2C-4F2B-B2E0-D46336D1A17F}" sibTransId="{319CB4A5-3686-44FD-BED5-33A2DF572BAA}"/>
    <dgm:cxn modelId="{4D797FD3-403F-4E48-9758-C9DEC5BF608D}" srcId="{BB0774B3-8B48-4637-852D-DE50963A1A00}" destId="{9D0AEA33-FB7B-445B-90F6-A036E50694D9}" srcOrd="1" destOrd="0" parTransId="{38ED2E0C-BBD2-4A39-B204-806A009D26AA}" sibTransId="{15153928-2C2B-4953-BB81-F28DA4CCB0EC}"/>
    <dgm:cxn modelId="{578C27E9-63F6-4BA1-A74D-FBA9FC9220FC}" srcId="{38F8B560-BA42-46D1-980F-64448B5B76BD}" destId="{F86CE58D-8ECF-46D0-89CA-9B803FFD40CA}" srcOrd="0" destOrd="0" parTransId="{B4443BBC-8951-4DBE-863D-0D2C3AA0F3AB}" sibTransId="{532E8880-18E1-4027-AED8-124F96092D2E}"/>
    <dgm:cxn modelId="{89DDB5EC-8D2D-4B0B-A549-DA4FB8237E49}" srcId="{EC0FE557-F36A-422F-A61F-98E33CE0EE64}" destId="{38F8B560-BA42-46D1-980F-64448B5B76BD}" srcOrd="5" destOrd="0" parTransId="{016AA156-A648-4ABC-91CE-242DBB707AC7}" sibTransId="{8B95141B-5330-4BBA-A8C2-A1FBD2B22A7B}"/>
    <dgm:cxn modelId="{DAA270F4-0247-41DE-AF36-CC62353F0EFC}" type="presOf" srcId="{38F8B560-BA42-46D1-980F-64448B5B76BD}" destId="{6B12365F-26B9-4F9D-9BB6-733619A3FDF6}" srcOrd="0" destOrd="0" presId="urn:microsoft.com/office/officeart/2005/8/layout/hList1"/>
    <dgm:cxn modelId="{81DEB2F5-4B80-4065-9499-482483FA0967}" srcId="{351EDFA4-00B4-4A48-95EB-B3B78233222A}" destId="{F0BE68A3-D485-446A-A564-550C127835D1}" srcOrd="0" destOrd="0" parTransId="{4F19D300-D1B7-4389-A7E0-B9597BF4CC19}" sibTransId="{CC65144E-CAFB-4D30-AC20-24EDA38B4694}"/>
    <dgm:cxn modelId="{112F0484-3440-49D9-8D2E-027FB836B400}" type="presParOf" srcId="{1DFC0A10-C166-4E89-B3C3-FE1A3AC9CE6F}" destId="{A227AD0B-E693-4181-966A-112C362ABABB}" srcOrd="0" destOrd="0" presId="urn:microsoft.com/office/officeart/2005/8/layout/hList1"/>
    <dgm:cxn modelId="{9F33AB12-7C23-42B8-A3A0-D80730983C25}" type="presParOf" srcId="{A227AD0B-E693-4181-966A-112C362ABABB}" destId="{8DE37432-46A1-4B6E-9B18-7910FF54F24E}" srcOrd="0" destOrd="0" presId="urn:microsoft.com/office/officeart/2005/8/layout/hList1"/>
    <dgm:cxn modelId="{3BA0DFE8-2FD3-466B-95CF-311409C00A05}" type="presParOf" srcId="{A227AD0B-E693-4181-966A-112C362ABABB}" destId="{C891617A-8964-458C-8ADE-E01655742E24}" srcOrd="1" destOrd="0" presId="urn:microsoft.com/office/officeart/2005/8/layout/hList1"/>
    <dgm:cxn modelId="{9C66B89D-7624-4E29-8CFA-4CE082D560F1}" type="presParOf" srcId="{1DFC0A10-C166-4E89-B3C3-FE1A3AC9CE6F}" destId="{380B48B2-C511-4515-A272-9CA25E15AE0D}" srcOrd="1" destOrd="0" presId="urn:microsoft.com/office/officeart/2005/8/layout/hList1"/>
    <dgm:cxn modelId="{A5B90AE7-DF12-45D0-B901-7FE623C8CE78}" type="presParOf" srcId="{1DFC0A10-C166-4E89-B3C3-FE1A3AC9CE6F}" destId="{B117CCF5-9BC8-46EC-9EA6-53E242161905}" srcOrd="2" destOrd="0" presId="urn:microsoft.com/office/officeart/2005/8/layout/hList1"/>
    <dgm:cxn modelId="{7DA99645-EA20-4707-9C56-34CB63287B86}" type="presParOf" srcId="{B117CCF5-9BC8-46EC-9EA6-53E242161905}" destId="{223BDA2F-9345-4CE9-93D8-BDF5A02C54FD}" srcOrd="0" destOrd="0" presId="urn:microsoft.com/office/officeart/2005/8/layout/hList1"/>
    <dgm:cxn modelId="{6CA65184-81DB-49D6-9201-2EFC68E21B76}" type="presParOf" srcId="{B117CCF5-9BC8-46EC-9EA6-53E242161905}" destId="{C3EF7632-F2D8-4D79-8BDD-604160898E64}" srcOrd="1" destOrd="0" presId="urn:microsoft.com/office/officeart/2005/8/layout/hList1"/>
    <dgm:cxn modelId="{F5AE75B5-8C17-4DB8-8F40-FBDA3871C023}" type="presParOf" srcId="{1DFC0A10-C166-4E89-B3C3-FE1A3AC9CE6F}" destId="{11B00AF6-DDF8-4373-A998-69210535F734}" srcOrd="3" destOrd="0" presId="urn:microsoft.com/office/officeart/2005/8/layout/hList1"/>
    <dgm:cxn modelId="{A02F0177-0B03-49FD-B8C5-566EF60D3FC5}" type="presParOf" srcId="{1DFC0A10-C166-4E89-B3C3-FE1A3AC9CE6F}" destId="{572758D0-3097-49C3-9459-A8BA9C7F2ED0}" srcOrd="4" destOrd="0" presId="urn:microsoft.com/office/officeart/2005/8/layout/hList1"/>
    <dgm:cxn modelId="{F22A510A-C90C-4695-8139-0DFC0823A750}" type="presParOf" srcId="{572758D0-3097-49C3-9459-A8BA9C7F2ED0}" destId="{2CF71F47-731E-4670-8171-B603EC96165D}" srcOrd="0" destOrd="0" presId="urn:microsoft.com/office/officeart/2005/8/layout/hList1"/>
    <dgm:cxn modelId="{B8C653FD-7D2D-49EE-9204-94D3EF0010DD}" type="presParOf" srcId="{572758D0-3097-49C3-9459-A8BA9C7F2ED0}" destId="{1156D4AF-573B-45E9-8125-F0D76498C9B0}" srcOrd="1" destOrd="0" presId="urn:microsoft.com/office/officeart/2005/8/layout/hList1"/>
    <dgm:cxn modelId="{4B26BC4B-5E01-4F04-AF8C-8707EDA46601}" type="presParOf" srcId="{1DFC0A10-C166-4E89-B3C3-FE1A3AC9CE6F}" destId="{7DA4E7DF-7C5E-4794-BF2B-35BAEDFDEFE1}" srcOrd="5" destOrd="0" presId="urn:microsoft.com/office/officeart/2005/8/layout/hList1"/>
    <dgm:cxn modelId="{944459ED-BE8D-4B08-A113-BA8AE24311D3}" type="presParOf" srcId="{1DFC0A10-C166-4E89-B3C3-FE1A3AC9CE6F}" destId="{64FFB741-0FED-43F4-9AF1-8058FEBFE4F6}" srcOrd="6" destOrd="0" presId="urn:microsoft.com/office/officeart/2005/8/layout/hList1"/>
    <dgm:cxn modelId="{7C323CE2-BFC1-46BC-AE6C-983644BD7FB3}" type="presParOf" srcId="{64FFB741-0FED-43F4-9AF1-8058FEBFE4F6}" destId="{E244A2A3-E12A-47B8-A881-7D6118978C93}" srcOrd="0" destOrd="0" presId="urn:microsoft.com/office/officeart/2005/8/layout/hList1"/>
    <dgm:cxn modelId="{A9D4916D-1623-4448-9F7E-0CE4E6F13270}" type="presParOf" srcId="{64FFB741-0FED-43F4-9AF1-8058FEBFE4F6}" destId="{216ED56C-7B67-4C96-99BF-26613A5B3EA1}" srcOrd="1" destOrd="0" presId="urn:microsoft.com/office/officeart/2005/8/layout/hList1"/>
    <dgm:cxn modelId="{F20C1714-741D-4BD4-BBDA-978B4A371BA3}" type="presParOf" srcId="{1DFC0A10-C166-4E89-B3C3-FE1A3AC9CE6F}" destId="{94CC95D9-1DBB-4F06-BD76-2110CAE97162}" srcOrd="7" destOrd="0" presId="urn:microsoft.com/office/officeart/2005/8/layout/hList1"/>
    <dgm:cxn modelId="{2DF774A0-5C0B-4890-A4E5-9E95B3C4AC71}" type="presParOf" srcId="{1DFC0A10-C166-4E89-B3C3-FE1A3AC9CE6F}" destId="{BC89F0AE-85CF-48CC-B565-592855DBFBF1}" srcOrd="8" destOrd="0" presId="urn:microsoft.com/office/officeart/2005/8/layout/hList1"/>
    <dgm:cxn modelId="{BBCAB087-4D0D-4625-B7C1-E4A018B15D52}" type="presParOf" srcId="{BC89F0AE-85CF-48CC-B565-592855DBFBF1}" destId="{8A004E7D-F3D1-4DB5-99E6-24D4EDD8B8A9}" srcOrd="0" destOrd="0" presId="urn:microsoft.com/office/officeart/2005/8/layout/hList1"/>
    <dgm:cxn modelId="{474F597E-383A-4847-BF2A-4CD29C8BC379}" type="presParOf" srcId="{BC89F0AE-85CF-48CC-B565-592855DBFBF1}" destId="{AF2FFA8A-F9C8-4D92-8721-1B996FFFEEAE}" srcOrd="1" destOrd="0" presId="urn:microsoft.com/office/officeart/2005/8/layout/hList1"/>
    <dgm:cxn modelId="{B1F3B708-863C-441D-9E5A-44E647178FE7}" type="presParOf" srcId="{1DFC0A10-C166-4E89-B3C3-FE1A3AC9CE6F}" destId="{90DCC0B5-C1AA-43BA-9FFF-409F897EF22D}" srcOrd="9" destOrd="0" presId="urn:microsoft.com/office/officeart/2005/8/layout/hList1"/>
    <dgm:cxn modelId="{BEE56524-1616-4637-8F14-4B2E9039D82A}" type="presParOf" srcId="{1DFC0A10-C166-4E89-B3C3-FE1A3AC9CE6F}" destId="{0F18CCCF-BC26-4516-BF7F-9B400C4EB8E7}" srcOrd="10" destOrd="0" presId="urn:microsoft.com/office/officeart/2005/8/layout/hList1"/>
    <dgm:cxn modelId="{E3A42BCA-2027-4488-974D-6CC04F3BD560}" type="presParOf" srcId="{0F18CCCF-BC26-4516-BF7F-9B400C4EB8E7}" destId="{6B12365F-26B9-4F9D-9BB6-733619A3FDF6}" srcOrd="0" destOrd="0" presId="urn:microsoft.com/office/officeart/2005/8/layout/hList1"/>
    <dgm:cxn modelId="{F62F5604-A65B-4A1E-B825-2B85C3A5151B}" type="presParOf" srcId="{0F18CCCF-BC26-4516-BF7F-9B400C4EB8E7}" destId="{9848F372-6220-4629-942A-BC40960A83BC}"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32F0AF23-09E1-450C-A767-BBB7DF73CE09}" type="doc">
      <dgm:prSet loTypeId="urn:microsoft.com/office/officeart/2005/8/layout/chevron1" loCatId="process" qsTypeId="urn:microsoft.com/office/officeart/2005/8/quickstyle/simple4" qsCatId="simple" csTypeId="urn:microsoft.com/office/officeart/2005/8/colors/colorful1" csCatId="colorful" phldr="1"/>
      <dgm:spPr/>
    </dgm:pt>
    <dgm:pt modelId="{FEF1EEFB-7729-4D27-B091-6CE5BB7FBDB9}">
      <dgm:prSet phldrT="[Text]" custT="1"/>
      <dgm:spPr/>
      <dgm:t>
        <a:bodyPr/>
        <a:lstStyle/>
        <a:p>
          <a:r>
            <a:rPr lang="en-US" sz="1400" b="1" dirty="0"/>
            <a:t>Check out</a:t>
          </a:r>
        </a:p>
      </dgm:t>
    </dgm:pt>
    <dgm:pt modelId="{B5B6D8E7-3770-4AD6-8306-C45B76674655}" type="parTrans" cxnId="{5610D0F6-8DE4-423A-8DC1-4D9F90218B39}">
      <dgm:prSet/>
      <dgm:spPr/>
      <dgm:t>
        <a:bodyPr/>
        <a:lstStyle/>
        <a:p>
          <a:endParaRPr lang="en-US" sz="1400" b="1"/>
        </a:p>
      </dgm:t>
    </dgm:pt>
    <dgm:pt modelId="{3BDE25FD-90EE-46D5-BAFF-2135CC7657CB}" type="sibTrans" cxnId="{5610D0F6-8DE4-423A-8DC1-4D9F90218B39}">
      <dgm:prSet/>
      <dgm:spPr/>
      <dgm:t>
        <a:bodyPr/>
        <a:lstStyle/>
        <a:p>
          <a:endParaRPr lang="en-US" sz="1400" b="1"/>
        </a:p>
      </dgm:t>
    </dgm:pt>
    <dgm:pt modelId="{0DBC1DBE-508C-479B-80BA-EE70F2529762}">
      <dgm:prSet phldrT="[Text]" custT="1"/>
      <dgm:spPr/>
      <dgm:t>
        <a:bodyPr/>
        <a:lstStyle/>
        <a:p>
          <a:r>
            <a:rPr lang="en-US" sz="1400" b="1" dirty="0"/>
            <a:t>Compile</a:t>
          </a:r>
        </a:p>
      </dgm:t>
    </dgm:pt>
    <dgm:pt modelId="{C60C6F2F-D202-45D6-ADA3-461E89F94B45}" type="parTrans" cxnId="{9E77CA13-23CE-4DBC-A4E7-72DFF28AE4A0}">
      <dgm:prSet/>
      <dgm:spPr/>
      <dgm:t>
        <a:bodyPr/>
        <a:lstStyle/>
        <a:p>
          <a:endParaRPr lang="en-US" sz="1400" b="1"/>
        </a:p>
      </dgm:t>
    </dgm:pt>
    <dgm:pt modelId="{F5B85B23-E570-4416-8A65-4F25C67719EF}" type="sibTrans" cxnId="{9E77CA13-23CE-4DBC-A4E7-72DFF28AE4A0}">
      <dgm:prSet/>
      <dgm:spPr/>
      <dgm:t>
        <a:bodyPr/>
        <a:lstStyle/>
        <a:p>
          <a:endParaRPr lang="en-US" sz="1400" b="1"/>
        </a:p>
      </dgm:t>
    </dgm:pt>
    <dgm:pt modelId="{7FC04F3C-CD49-415D-98E6-CDBD5BDEB26F}">
      <dgm:prSet phldrT="[Text]" custT="1"/>
      <dgm:spPr/>
      <dgm:t>
        <a:bodyPr/>
        <a:lstStyle/>
        <a:p>
          <a:r>
            <a:rPr lang="en-US" sz="1400" b="1" dirty="0"/>
            <a:t>Unit Test</a:t>
          </a:r>
        </a:p>
      </dgm:t>
    </dgm:pt>
    <dgm:pt modelId="{4D37B663-95C6-440A-B3E7-F77AF298EE7A}" type="parTrans" cxnId="{CB55FAD7-DC47-4A4E-B9C0-FA0B7CA4D1BC}">
      <dgm:prSet/>
      <dgm:spPr/>
      <dgm:t>
        <a:bodyPr/>
        <a:lstStyle/>
        <a:p>
          <a:endParaRPr lang="en-US" sz="1400" b="1"/>
        </a:p>
      </dgm:t>
    </dgm:pt>
    <dgm:pt modelId="{F7FABDFD-99E4-4FF6-A7E6-0F93B33D6ADF}" type="sibTrans" cxnId="{CB55FAD7-DC47-4A4E-B9C0-FA0B7CA4D1BC}">
      <dgm:prSet/>
      <dgm:spPr/>
      <dgm:t>
        <a:bodyPr/>
        <a:lstStyle/>
        <a:p>
          <a:endParaRPr lang="en-US" sz="1400" b="1"/>
        </a:p>
      </dgm:t>
    </dgm:pt>
    <dgm:pt modelId="{257F5B7E-F00F-49B4-9767-63B7421413FF}">
      <dgm:prSet phldrT="[Text]" custT="1"/>
      <dgm:spPr/>
      <dgm:t>
        <a:bodyPr/>
        <a:lstStyle/>
        <a:p>
          <a:r>
            <a:rPr lang="en-US" sz="1400" b="1" dirty="0"/>
            <a:t>Store Artifact</a:t>
          </a:r>
        </a:p>
      </dgm:t>
    </dgm:pt>
    <dgm:pt modelId="{7ADC98D7-8A98-4A3D-B4DA-395F0647CEAF}" type="parTrans" cxnId="{4DDDD651-C64F-4A00-928D-20CAA0FB9D72}">
      <dgm:prSet/>
      <dgm:spPr/>
      <dgm:t>
        <a:bodyPr/>
        <a:lstStyle/>
        <a:p>
          <a:endParaRPr lang="en-US" sz="1400" b="1"/>
        </a:p>
      </dgm:t>
    </dgm:pt>
    <dgm:pt modelId="{CF796AF7-F45F-4A7C-ABC2-8FEC1E5181D9}" type="sibTrans" cxnId="{4DDDD651-C64F-4A00-928D-20CAA0FB9D72}">
      <dgm:prSet/>
      <dgm:spPr/>
      <dgm:t>
        <a:bodyPr/>
        <a:lstStyle/>
        <a:p>
          <a:endParaRPr lang="en-US" sz="1400" b="1"/>
        </a:p>
      </dgm:t>
    </dgm:pt>
    <dgm:pt modelId="{0E27CC2E-5877-4541-A24C-B2BE88B4E793}" type="pres">
      <dgm:prSet presAssocID="{32F0AF23-09E1-450C-A767-BBB7DF73CE09}" presName="Name0" presStyleCnt="0">
        <dgm:presLayoutVars>
          <dgm:dir/>
          <dgm:animLvl val="lvl"/>
          <dgm:resizeHandles val="exact"/>
        </dgm:presLayoutVars>
      </dgm:prSet>
      <dgm:spPr/>
    </dgm:pt>
    <dgm:pt modelId="{77CF690A-4647-456C-87F1-EB6527F08FD1}" type="pres">
      <dgm:prSet presAssocID="{FEF1EEFB-7729-4D27-B091-6CE5BB7FBDB9}" presName="parTxOnly" presStyleLbl="node1" presStyleIdx="0" presStyleCnt="4" custLinFactX="-45723" custLinFactNeighborX="-100000" custLinFactNeighborY="-4008">
        <dgm:presLayoutVars>
          <dgm:chMax val="0"/>
          <dgm:chPref val="0"/>
          <dgm:bulletEnabled val="1"/>
        </dgm:presLayoutVars>
      </dgm:prSet>
      <dgm:spPr/>
    </dgm:pt>
    <dgm:pt modelId="{A90BBFFE-9597-42EE-8C09-BED1F6E70B4E}" type="pres">
      <dgm:prSet presAssocID="{3BDE25FD-90EE-46D5-BAFF-2135CC7657CB}" presName="parTxOnlySpace" presStyleCnt="0"/>
      <dgm:spPr/>
    </dgm:pt>
    <dgm:pt modelId="{E88361C6-5872-49D9-83E7-F9370EA6B145}" type="pres">
      <dgm:prSet presAssocID="{0DBC1DBE-508C-479B-80BA-EE70F2529762}" presName="parTxOnly" presStyleLbl="node1" presStyleIdx="1" presStyleCnt="4">
        <dgm:presLayoutVars>
          <dgm:chMax val="0"/>
          <dgm:chPref val="0"/>
          <dgm:bulletEnabled val="1"/>
        </dgm:presLayoutVars>
      </dgm:prSet>
      <dgm:spPr/>
    </dgm:pt>
    <dgm:pt modelId="{B7697643-78B0-4450-A511-003F8A23A48C}" type="pres">
      <dgm:prSet presAssocID="{F5B85B23-E570-4416-8A65-4F25C67719EF}" presName="parTxOnlySpace" presStyleCnt="0"/>
      <dgm:spPr/>
    </dgm:pt>
    <dgm:pt modelId="{3E734B07-F8C6-42CF-9279-E941F50D4644}" type="pres">
      <dgm:prSet presAssocID="{7FC04F3C-CD49-415D-98E6-CDBD5BDEB26F}" presName="parTxOnly" presStyleLbl="node1" presStyleIdx="2" presStyleCnt="4">
        <dgm:presLayoutVars>
          <dgm:chMax val="0"/>
          <dgm:chPref val="0"/>
          <dgm:bulletEnabled val="1"/>
        </dgm:presLayoutVars>
      </dgm:prSet>
      <dgm:spPr/>
    </dgm:pt>
    <dgm:pt modelId="{9AEAA44F-F41C-4345-BA9D-84F643CD89DD}" type="pres">
      <dgm:prSet presAssocID="{F7FABDFD-99E4-4FF6-A7E6-0F93B33D6ADF}" presName="parTxOnlySpace" presStyleCnt="0"/>
      <dgm:spPr/>
    </dgm:pt>
    <dgm:pt modelId="{0650A486-9A50-4CCC-8EF6-0A27DEC3E71A}" type="pres">
      <dgm:prSet presAssocID="{257F5B7E-F00F-49B4-9767-63B7421413FF}" presName="parTxOnly" presStyleLbl="node1" presStyleIdx="3" presStyleCnt="4">
        <dgm:presLayoutVars>
          <dgm:chMax val="0"/>
          <dgm:chPref val="0"/>
          <dgm:bulletEnabled val="1"/>
        </dgm:presLayoutVars>
      </dgm:prSet>
      <dgm:spPr/>
    </dgm:pt>
  </dgm:ptLst>
  <dgm:cxnLst>
    <dgm:cxn modelId="{9E77CA13-23CE-4DBC-A4E7-72DFF28AE4A0}" srcId="{32F0AF23-09E1-450C-A767-BBB7DF73CE09}" destId="{0DBC1DBE-508C-479B-80BA-EE70F2529762}" srcOrd="1" destOrd="0" parTransId="{C60C6F2F-D202-45D6-ADA3-461E89F94B45}" sibTransId="{F5B85B23-E570-4416-8A65-4F25C67719EF}"/>
    <dgm:cxn modelId="{CC96C731-BA28-4FDA-9C6E-B81DE59D68A6}" type="presOf" srcId="{0DBC1DBE-508C-479B-80BA-EE70F2529762}" destId="{E88361C6-5872-49D9-83E7-F9370EA6B145}" srcOrd="0" destOrd="0" presId="urn:microsoft.com/office/officeart/2005/8/layout/chevron1"/>
    <dgm:cxn modelId="{4DDDD651-C64F-4A00-928D-20CAA0FB9D72}" srcId="{32F0AF23-09E1-450C-A767-BBB7DF73CE09}" destId="{257F5B7E-F00F-49B4-9767-63B7421413FF}" srcOrd="3" destOrd="0" parTransId="{7ADC98D7-8A98-4A3D-B4DA-395F0647CEAF}" sibTransId="{CF796AF7-F45F-4A7C-ABC2-8FEC1E5181D9}"/>
    <dgm:cxn modelId="{A0BB8259-DFE6-44D6-8CB1-2CB0CD1737B8}" type="presOf" srcId="{257F5B7E-F00F-49B4-9767-63B7421413FF}" destId="{0650A486-9A50-4CCC-8EF6-0A27DEC3E71A}" srcOrd="0" destOrd="0" presId="urn:microsoft.com/office/officeart/2005/8/layout/chevron1"/>
    <dgm:cxn modelId="{56285491-7429-4A2F-BBC4-7D66DCAD73A8}" type="presOf" srcId="{7FC04F3C-CD49-415D-98E6-CDBD5BDEB26F}" destId="{3E734B07-F8C6-42CF-9279-E941F50D4644}" srcOrd="0" destOrd="0" presId="urn:microsoft.com/office/officeart/2005/8/layout/chevron1"/>
    <dgm:cxn modelId="{83CA03CD-BBDA-4FC4-BABC-F6DF2BDA77EE}" type="presOf" srcId="{FEF1EEFB-7729-4D27-B091-6CE5BB7FBDB9}" destId="{77CF690A-4647-456C-87F1-EB6527F08FD1}" srcOrd="0" destOrd="0" presId="urn:microsoft.com/office/officeart/2005/8/layout/chevron1"/>
    <dgm:cxn modelId="{6F5B58D2-03EF-4F3A-923A-3ADA92E22FA7}" type="presOf" srcId="{32F0AF23-09E1-450C-A767-BBB7DF73CE09}" destId="{0E27CC2E-5877-4541-A24C-B2BE88B4E793}" srcOrd="0" destOrd="0" presId="urn:microsoft.com/office/officeart/2005/8/layout/chevron1"/>
    <dgm:cxn modelId="{CB55FAD7-DC47-4A4E-B9C0-FA0B7CA4D1BC}" srcId="{32F0AF23-09E1-450C-A767-BBB7DF73CE09}" destId="{7FC04F3C-CD49-415D-98E6-CDBD5BDEB26F}" srcOrd="2" destOrd="0" parTransId="{4D37B663-95C6-440A-B3E7-F77AF298EE7A}" sibTransId="{F7FABDFD-99E4-4FF6-A7E6-0F93B33D6ADF}"/>
    <dgm:cxn modelId="{5610D0F6-8DE4-423A-8DC1-4D9F90218B39}" srcId="{32F0AF23-09E1-450C-A767-BBB7DF73CE09}" destId="{FEF1EEFB-7729-4D27-B091-6CE5BB7FBDB9}" srcOrd="0" destOrd="0" parTransId="{B5B6D8E7-3770-4AD6-8306-C45B76674655}" sibTransId="{3BDE25FD-90EE-46D5-BAFF-2135CC7657CB}"/>
    <dgm:cxn modelId="{E6740B8B-C415-4FF3-B442-F2A10AF34F2F}" type="presParOf" srcId="{0E27CC2E-5877-4541-A24C-B2BE88B4E793}" destId="{77CF690A-4647-456C-87F1-EB6527F08FD1}" srcOrd="0" destOrd="0" presId="urn:microsoft.com/office/officeart/2005/8/layout/chevron1"/>
    <dgm:cxn modelId="{6D000D46-4668-4A58-8A22-DAFDA46BCAE4}" type="presParOf" srcId="{0E27CC2E-5877-4541-A24C-B2BE88B4E793}" destId="{A90BBFFE-9597-42EE-8C09-BED1F6E70B4E}" srcOrd="1" destOrd="0" presId="urn:microsoft.com/office/officeart/2005/8/layout/chevron1"/>
    <dgm:cxn modelId="{F0E4944E-EAFC-4606-BECB-03F38BBE2195}" type="presParOf" srcId="{0E27CC2E-5877-4541-A24C-B2BE88B4E793}" destId="{E88361C6-5872-49D9-83E7-F9370EA6B145}" srcOrd="2" destOrd="0" presId="urn:microsoft.com/office/officeart/2005/8/layout/chevron1"/>
    <dgm:cxn modelId="{A4AFF17B-4569-4715-B9DC-E01FA05A8906}" type="presParOf" srcId="{0E27CC2E-5877-4541-A24C-B2BE88B4E793}" destId="{B7697643-78B0-4450-A511-003F8A23A48C}" srcOrd="3" destOrd="0" presId="urn:microsoft.com/office/officeart/2005/8/layout/chevron1"/>
    <dgm:cxn modelId="{A471998A-1825-4FC7-9B26-E2C377F4791B}" type="presParOf" srcId="{0E27CC2E-5877-4541-A24C-B2BE88B4E793}" destId="{3E734B07-F8C6-42CF-9279-E941F50D4644}" srcOrd="4" destOrd="0" presId="urn:microsoft.com/office/officeart/2005/8/layout/chevron1"/>
    <dgm:cxn modelId="{0E992C6C-08D1-4388-A639-DD700DC5B86B}" type="presParOf" srcId="{0E27CC2E-5877-4541-A24C-B2BE88B4E793}" destId="{9AEAA44F-F41C-4345-BA9D-84F643CD89DD}" srcOrd="5" destOrd="0" presId="urn:microsoft.com/office/officeart/2005/8/layout/chevron1"/>
    <dgm:cxn modelId="{E52239B4-0144-479A-BCDC-752FEAE3A7F4}" type="presParOf" srcId="{0E27CC2E-5877-4541-A24C-B2BE88B4E793}" destId="{0650A486-9A50-4CCC-8EF6-0A27DEC3E71A}"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32F0AF23-09E1-450C-A767-BBB7DF73CE09}" type="doc">
      <dgm:prSet loTypeId="urn:microsoft.com/office/officeart/2005/8/layout/chevron1" loCatId="process" qsTypeId="urn:microsoft.com/office/officeart/2005/8/quickstyle/simple4" qsCatId="simple" csTypeId="urn:microsoft.com/office/officeart/2005/8/colors/colorful1" csCatId="colorful" phldr="1"/>
      <dgm:spPr/>
    </dgm:pt>
    <dgm:pt modelId="{FEF1EEFB-7729-4D27-B091-6CE5BB7FBDB9}">
      <dgm:prSet phldrT="[Text]" custT="1"/>
      <dgm:spPr/>
      <dgm:t>
        <a:bodyPr/>
        <a:lstStyle/>
        <a:p>
          <a:r>
            <a:rPr lang="en-US" sz="1200" b="1" dirty="0"/>
            <a:t>Trigger Deployment</a:t>
          </a:r>
        </a:p>
      </dgm:t>
    </dgm:pt>
    <dgm:pt modelId="{B5B6D8E7-3770-4AD6-8306-C45B76674655}" type="parTrans" cxnId="{5610D0F6-8DE4-423A-8DC1-4D9F90218B39}">
      <dgm:prSet/>
      <dgm:spPr/>
      <dgm:t>
        <a:bodyPr/>
        <a:lstStyle/>
        <a:p>
          <a:endParaRPr lang="en-US" sz="1200" b="1"/>
        </a:p>
      </dgm:t>
    </dgm:pt>
    <dgm:pt modelId="{3BDE25FD-90EE-46D5-BAFF-2135CC7657CB}" type="sibTrans" cxnId="{5610D0F6-8DE4-423A-8DC1-4D9F90218B39}">
      <dgm:prSet/>
      <dgm:spPr/>
      <dgm:t>
        <a:bodyPr/>
        <a:lstStyle/>
        <a:p>
          <a:endParaRPr lang="en-US" sz="1200" b="1"/>
        </a:p>
      </dgm:t>
    </dgm:pt>
    <dgm:pt modelId="{0DBC1DBE-508C-479B-80BA-EE70F2529762}">
      <dgm:prSet phldrT="[Text]" custT="1"/>
      <dgm:spPr/>
      <dgm:t>
        <a:bodyPr/>
        <a:lstStyle/>
        <a:p>
          <a:r>
            <a:rPr lang="en-US" sz="1200" b="1" dirty="0"/>
            <a:t>Fetch &amp; Copy Artifact</a:t>
          </a:r>
        </a:p>
      </dgm:t>
    </dgm:pt>
    <dgm:pt modelId="{C60C6F2F-D202-45D6-ADA3-461E89F94B45}" type="parTrans" cxnId="{9E77CA13-23CE-4DBC-A4E7-72DFF28AE4A0}">
      <dgm:prSet/>
      <dgm:spPr/>
      <dgm:t>
        <a:bodyPr/>
        <a:lstStyle/>
        <a:p>
          <a:endParaRPr lang="en-US" sz="1200" b="1"/>
        </a:p>
      </dgm:t>
    </dgm:pt>
    <dgm:pt modelId="{F5B85B23-E570-4416-8A65-4F25C67719EF}" type="sibTrans" cxnId="{9E77CA13-23CE-4DBC-A4E7-72DFF28AE4A0}">
      <dgm:prSet/>
      <dgm:spPr/>
      <dgm:t>
        <a:bodyPr/>
        <a:lstStyle/>
        <a:p>
          <a:endParaRPr lang="en-US" sz="1200" b="1"/>
        </a:p>
      </dgm:t>
    </dgm:pt>
    <dgm:pt modelId="{257F5B7E-F00F-49B4-9767-63B7421413FF}">
      <dgm:prSet phldrT="[Text]" custT="1"/>
      <dgm:spPr/>
      <dgm:t>
        <a:bodyPr/>
        <a:lstStyle/>
        <a:p>
          <a:r>
            <a:rPr lang="en-US" sz="1200" b="1" dirty="0"/>
            <a:t>Sanity Test</a:t>
          </a:r>
        </a:p>
      </dgm:t>
    </dgm:pt>
    <dgm:pt modelId="{7ADC98D7-8A98-4A3D-B4DA-395F0647CEAF}" type="parTrans" cxnId="{4DDDD651-C64F-4A00-928D-20CAA0FB9D72}">
      <dgm:prSet/>
      <dgm:spPr/>
      <dgm:t>
        <a:bodyPr/>
        <a:lstStyle/>
        <a:p>
          <a:endParaRPr lang="en-US" sz="1200" b="1"/>
        </a:p>
      </dgm:t>
    </dgm:pt>
    <dgm:pt modelId="{CF796AF7-F45F-4A7C-ABC2-8FEC1E5181D9}" type="sibTrans" cxnId="{4DDDD651-C64F-4A00-928D-20CAA0FB9D72}">
      <dgm:prSet/>
      <dgm:spPr/>
      <dgm:t>
        <a:bodyPr/>
        <a:lstStyle/>
        <a:p>
          <a:endParaRPr lang="en-US" sz="1200" b="1"/>
        </a:p>
      </dgm:t>
    </dgm:pt>
    <dgm:pt modelId="{7FC04F3C-CD49-415D-98E6-CDBD5BDEB26F}">
      <dgm:prSet phldrT="[Text]" custT="1"/>
      <dgm:spPr/>
      <dgm:t>
        <a:bodyPr/>
        <a:lstStyle/>
        <a:p>
          <a:r>
            <a:rPr lang="en-US" sz="1200" b="1" dirty="0"/>
            <a:t>Deploy Artifact</a:t>
          </a:r>
        </a:p>
      </dgm:t>
    </dgm:pt>
    <dgm:pt modelId="{F7FABDFD-99E4-4FF6-A7E6-0F93B33D6ADF}" type="sibTrans" cxnId="{CB55FAD7-DC47-4A4E-B9C0-FA0B7CA4D1BC}">
      <dgm:prSet/>
      <dgm:spPr/>
      <dgm:t>
        <a:bodyPr/>
        <a:lstStyle/>
        <a:p>
          <a:endParaRPr lang="en-US" sz="1200" b="1"/>
        </a:p>
      </dgm:t>
    </dgm:pt>
    <dgm:pt modelId="{4D37B663-95C6-440A-B3E7-F77AF298EE7A}" type="parTrans" cxnId="{CB55FAD7-DC47-4A4E-B9C0-FA0B7CA4D1BC}">
      <dgm:prSet/>
      <dgm:spPr/>
      <dgm:t>
        <a:bodyPr/>
        <a:lstStyle/>
        <a:p>
          <a:endParaRPr lang="en-US" sz="1200" b="1"/>
        </a:p>
      </dgm:t>
    </dgm:pt>
    <dgm:pt modelId="{F57B6A2D-062A-4495-834B-37989C671A09}">
      <dgm:prSet phldrT="[Text]" custT="1"/>
      <dgm:spPr/>
      <dgm:t>
        <a:bodyPr/>
        <a:lstStyle/>
        <a:p>
          <a:r>
            <a:rPr lang="en-US" sz="1200" b="1" dirty="0"/>
            <a:t>Notify</a:t>
          </a:r>
        </a:p>
      </dgm:t>
    </dgm:pt>
    <dgm:pt modelId="{F966323C-9E8E-4B05-8BB7-460FF45E5E04}" type="parTrans" cxnId="{34B1EA09-13AC-4EFC-86B1-BAA50C5684C5}">
      <dgm:prSet/>
      <dgm:spPr/>
      <dgm:t>
        <a:bodyPr/>
        <a:lstStyle/>
        <a:p>
          <a:endParaRPr lang="en-US" sz="1200"/>
        </a:p>
      </dgm:t>
    </dgm:pt>
    <dgm:pt modelId="{19D16316-496D-4936-87F7-DAB1E0E31213}" type="sibTrans" cxnId="{34B1EA09-13AC-4EFC-86B1-BAA50C5684C5}">
      <dgm:prSet/>
      <dgm:spPr/>
      <dgm:t>
        <a:bodyPr/>
        <a:lstStyle/>
        <a:p>
          <a:endParaRPr lang="en-US" sz="1200"/>
        </a:p>
      </dgm:t>
    </dgm:pt>
    <dgm:pt modelId="{0E27CC2E-5877-4541-A24C-B2BE88B4E793}" type="pres">
      <dgm:prSet presAssocID="{32F0AF23-09E1-450C-A767-BBB7DF73CE09}" presName="Name0" presStyleCnt="0">
        <dgm:presLayoutVars>
          <dgm:dir/>
          <dgm:animLvl val="lvl"/>
          <dgm:resizeHandles val="exact"/>
        </dgm:presLayoutVars>
      </dgm:prSet>
      <dgm:spPr/>
    </dgm:pt>
    <dgm:pt modelId="{77CF690A-4647-456C-87F1-EB6527F08FD1}" type="pres">
      <dgm:prSet presAssocID="{FEF1EEFB-7729-4D27-B091-6CE5BB7FBDB9}" presName="parTxOnly" presStyleLbl="node1" presStyleIdx="0" presStyleCnt="5" custLinFactX="-45723" custLinFactNeighborX="-100000" custLinFactNeighborY="-4008">
        <dgm:presLayoutVars>
          <dgm:chMax val="0"/>
          <dgm:chPref val="0"/>
          <dgm:bulletEnabled val="1"/>
        </dgm:presLayoutVars>
      </dgm:prSet>
      <dgm:spPr/>
    </dgm:pt>
    <dgm:pt modelId="{A90BBFFE-9597-42EE-8C09-BED1F6E70B4E}" type="pres">
      <dgm:prSet presAssocID="{3BDE25FD-90EE-46D5-BAFF-2135CC7657CB}" presName="parTxOnlySpace" presStyleCnt="0"/>
      <dgm:spPr/>
    </dgm:pt>
    <dgm:pt modelId="{E88361C6-5872-49D9-83E7-F9370EA6B145}" type="pres">
      <dgm:prSet presAssocID="{0DBC1DBE-508C-479B-80BA-EE70F2529762}" presName="parTxOnly" presStyleLbl="node1" presStyleIdx="1" presStyleCnt="5">
        <dgm:presLayoutVars>
          <dgm:chMax val="0"/>
          <dgm:chPref val="0"/>
          <dgm:bulletEnabled val="1"/>
        </dgm:presLayoutVars>
      </dgm:prSet>
      <dgm:spPr/>
    </dgm:pt>
    <dgm:pt modelId="{B7697643-78B0-4450-A511-003F8A23A48C}" type="pres">
      <dgm:prSet presAssocID="{F5B85B23-E570-4416-8A65-4F25C67719EF}" presName="parTxOnlySpace" presStyleCnt="0"/>
      <dgm:spPr/>
    </dgm:pt>
    <dgm:pt modelId="{3E734B07-F8C6-42CF-9279-E941F50D4644}" type="pres">
      <dgm:prSet presAssocID="{7FC04F3C-CD49-415D-98E6-CDBD5BDEB26F}" presName="parTxOnly" presStyleLbl="node1" presStyleIdx="2" presStyleCnt="5">
        <dgm:presLayoutVars>
          <dgm:chMax val="0"/>
          <dgm:chPref val="0"/>
          <dgm:bulletEnabled val="1"/>
        </dgm:presLayoutVars>
      </dgm:prSet>
      <dgm:spPr/>
    </dgm:pt>
    <dgm:pt modelId="{9AEAA44F-F41C-4345-BA9D-84F643CD89DD}" type="pres">
      <dgm:prSet presAssocID="{F7FABDFD-99E4-4FF6-A7E6-0F93B33D6ADF}" presName="parTxOnlySpace" presStyleCnt="0"/>
      <dgm:spPr/>
    </dgm:pt>
    <dgm:pt modelId="{0650A486-9A50-4CCC-8EF6-0A27DEC3E71A}" type="pres">
      <dgm:prSet presAssocID="{257F5B7E-F00F-49B4-9767-63B7421413FF}" presName="parTxOnly" presStyleLbl="node1" presStyleIdx="3" presStyleCnt="5">
        <dgm:presLayoutVars>
          <dgm:chMax val="0"/>
          <dgm:chPref val="0"/>
          <dgm:bulletEnabled val="1"/>
        </dgm:presLayoutVars>
      </dgm:prSet>
      <dgm:spPr/>
    </dgm:pt>
    <dgm:pt modelId="{DE5F7650-39F2-409A-ADE8-242A61F2F9F8}" type="pres">
      <dgm:prSet presAssocID="{CF796AF7-F45F-4A7C-ABC2-8FEC1E5181D9}" presName="parTxOnlySpace" presStyleCnt="0"/>
      <dgm:spPr/>
    </dgm:pt>
    <dgm:pt modelId="{022C33E0-B8EE-4DEF-B796-946421DD986A}" type="pres">
      <dgm:prSet presAssocID="{F57B6A2D-062A-4495-834B-37989C671A09}" presName="parTxOnly" presStyleLbl="node1" presStyleIdx="4" presStyleCnt="5">
        <dgm:presLayoutVars>
          <dgm:chMax val="0"/>
          <dgm:chPref val="0"/>
          <dgm:bulletEnabled val="1"/>
        </dgm:presLayoutVars>
      </dgm:prSet>
      <dgm:spPr/>
    </dgm:pt>
  </dgm:ptLst>
  <dgm:cxnLst>
    <dgm:cxn modelId="{34B1EA09-13AC-4EFC-86B1-BAA50C5684C5}" srcId="{32F0AF23-09E1-450C-A767-BBB7DF73CE09}" destId="{F57B6A2D-062A-4495-834B-37989C671A09}" srcOrd="4" destOrd="0" parTransId="{F966323C-9E8E-4B05-8BB7-460FF45E5E04}" sibTransId="{19D16316-496D-4936-87F7-DAB1E0E31213}"/>
    <dgm:cxn modelId="{86ADE20F-C9CC-4E77-96FC-628E5CB03C8D}" type="presOf" srcId="{FEF1EEFB-7729-4D27-B091-6CE5BB7FBDB9}" destId="{77CF690A-4647-456C-87F1-EB6527F08FD1}" srcOrd="0" destOrd="0" presId="urn:microsoft.com/office/officeart/2005/8/layout/chevron1"/>
    <dgm:cxn modelId="{9E77CA13-23CE-4DBC-A4E7-72DFF28AE4A0}" srcId="{32F0AF23-09E1-450C-A767-BBB7DF73CE09}" destId="{0DBC1DBE-508C-479B-80BA-EE70F2529762}" srcOrd="1" destOrd="0" parTransId="{C60C6F2F-D202-45D6-ADA3-461E89F94B45}" sibTransId="{F5B85B23-E570-4416-8A65-4F25C67719EF}"/>
    <dgm:cxn modelId="{FED79315-549B-4910-AEB2-AEEE6C4AC9CC}" type="presOf" srcId="{0DBC1DBE-508C-479B-80BA-EE70F2529762}" destId="{E88361C6-5872-49D9-83E7-F9370EA6B145}" srcOrd="0" destOrd="0" presId="urn:microsoft.com/office/officeart/2005/8/layout/chevron1"/>
    <dgm:cxn modelId="{E8D48422-2EC6-466D-B4FF-B9D16F624159}" type="presOf" srcId="{32F0AF23-09E1-450C-A767-BBB7DF73CE09}" destId="{0E27CC2E-5877-4541-A24C-B2BE88B4E793}" srcOrd="0" destOrd="0" presId="urn:microsoft.com/office/officeart/2005/8/layout/chevron1"/>
    <dgm:cxn modelId="{34F06B4E-3A91-4A17-9D19-3E9A0FA441D0}" type="presOf" srcId="{257F5B7E-F00F-49B4-9767-63B7421413FF}" destId="{0650A486-9A50-4CCC-8EF6-0A27DEC3E71A}" srcOrd="0" destOrd="0" presId="urn:microsoft.com/office/officeart/2005/8/layout/chevron1"/>
    <dgm:cxn modelId="{4DDDD651-C64F-4A00-928D-20CAA0FB9D72}" srcId="{32F0AF23-09E1-450C-A767-BBB7DF73CE09}" destId="{257F5B7E-F00F-49B4-9767-63B7421413FF}" srcOrd="3" destOrd="0" parTransId="{7ADC98D7-8A98-4A3D-B4DA-395F0647CEAF}" sibTransId="{CF796AF7-F45F-4A7C-ABC2-8FEC1E5181D9}"/>
    <dgm:cxn modelId="{54224D67-3792-42B9-BCC8-EB4DEAB5DE79}" type="presOf" srcId="{F57B6A2D-062A-4495-834B-37989C671A09}" destId="{022C33E0-B8EE-4DEF-B796-946421DD986A}" srcOrd="0" destOrd="0" presId="urn:microsoft.com/office/officeart/2005/8/layout/chevron1"/>
    <dgm:cxn modelId="{CB55FAD7-DC47-4A4E-B9C0-FA0B7CA4D1BC}" srcId="{32F0AF23-09E1-450C-A767-BBB7DF73CE09}" destId="{7FC04F3C-CD49-415D-98E6-CDBD5BDEB26F}" srcOrd="2" destOrd="0" parTransId="{4D37B663-95C6-440A-B3E7-F77AF298EE7A}" sibTransId="{F7FABDFD-99E4-4FF6-A7E6-0F93B33D6ADF}"/>
    <dgm:cxn modelId="{368EBEE5-916F-4C92-998C-25200F4646FB}" type="presOf" srcId="{7FC04F3C-CD49-415D-98E6-CDBD5BDEB26F}" destId="{3E734B07-F8C6-42CF-9279-E941F50D4644}" srcOrd="0" destOrd="0" presId="urn:microsoft.com/office/officeart/2005/8/layout/chevron1"/>
    <dgm:cxn modelId="{5610D0F6-8DE4-423A-8DC1-4D9F90218B39}" srcId="{32F0AF23-09E1-450C-A767-BBB7DF73CE09}" destId="{FEF1EEFB-7729-4D27-B091-6CE5BB7FBDB9}" srcOrd="0" destOrd="0" parTransId="{B5B6D8E7-3770-4AD6-8306-C45B76674655}" sibTransId="{3BDE25FD-90EE-46D5-BAFF-2135CC7657CB}"/>
    <dgm:cxn modelId="{CD86E14A-D625-40F9-A141-0A229CAA56B3}" type="presParOf" srcId="{0E27CC2E-5877-4541-A24C-B2BE88B4E793}" destId="{77CF690A-4647-456C-87F1-EB6527F08FD1}" srcOrd="0" destOrd="0" presId="urn:microsoft.com/office/officeart/2005/8/layout/chevron1"/>
    <dgm:cxn modelId="{1638552D-FAE5-4FEA-863B-CA77708D1031}" type="presParOf" srcId="{0E27CC2E-5877-4541-A24C-B2BE88B4E793}" destId="{A90BBFFE-9597-42EE-8C09-BED1F6E70B4E}" srcOrd="1" destOrd="0" presId="urn:microsoft.com/office/officeart/2005/8/layout/chevron1"/>
    <dgm:cxn modelId="{80F5E5C1-CF20-4B93-8B6A-71CF8827FCF5}" type="presParOf" srcId="{0E27CC2E-5877-4541-A24C-B2BE88B4E793}" destId="{E88361C6-5872-49D9-83E7-F9370EA6B145}" srcOrd="2" destOrd="0" presId="urn:microsoft.com/office/officeart/2005/8/layout/chevron1"/>
    <dgm:cxn modelId="{365A55E2-EFFF-40C5-8C7C-2A4B6A27895A}" type="presParOf" srcId="{0E27CC2E-5877-4541-A24C-B2BE88B4E793}" destId="{B7697643-78B0-4450-A511-003F8A23A48C}" srcOrd="3" destOrd="0" presId="urn:microsoft.com/office/officeart/2005/8/layout/chevron1"/>
    <dgm:cxn modelId="{B8A77A2B-BA26-4748-832F-301BAEFDD642}" type="presParOf" srcId="{0E27CC2E-5877-4541-A24C-B2BE88B4E793}" destId="{3E734B07-F8C6-42CF-9279-E941F50D4644}" srcOrd="4" destOrd="0" presId="urn:microsoft.com/office/officeart/2005/8/layout/chevron1"/>
    <dgm:cxn modelId="{F6D7C797-7793-4DB3-98D5-242F0F0628DA}" type="presParOf" srcId="{0E27CC2E-5877-4541-A24C-B2BE88B4E793}" destId="{9AEAA44F-F41C-4345-BA9D-84F643CD89DD}" srcOrd="5" destOrd="0" presId="urn:microsoft.com/office/officeart/2005/8/layout/chevron1"/>
    <dgm:cxn modelId="{BA3D3CDF-D871-4483-A1A9-33B45913D90D}" type="presParOf" srcId="{0E27CC2E-5877-4541-A24C-B2BE88B4E793}" destId="{0650A486-9A50-4CCC-8EF6-0A27DEC3E71A}" srcOrd="6" destOrd="0" presId="urn:microsoft.com/office/officeart/2005/8/layout/chevron1"/>
    <dgm:cxn modelId="{BAC69B3A-358D-4D0E-9FE8-27B8C6126D55}" type="presParOf" srcId="{0E27CC2E-5877-4541-A24C-B2BE88B4E793}" destId="{DE5F7650-39F2-409A-ADE8-242A61F2F9F8}" srcOrd="7" destOrd="0" presId="urn:microsoft.com/office/officeart/2005/8/layout/chevron1"/>
    <dgm:cxn modelId="{5F51BCDC-850E-4597-8278-878B23D535B2}" type="presParOf" srcId="{0E27CC2E-5877-4541-A24C-B2BE88B4E793}" destId="{022C33E0-B8EE-4DEF-B796-946421DD986A}"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32F0AF23-09E1-450C-A767-BBB7DF73CE09}" type="doc">
      <dgm:prSet loTypeId="urn:microsoft.com/office/officeart/2005/8/layout/chevron1" loCatId="process" qsTypeId="urn:microsoft.com/office/officeart/2005/8/quickstyle/simple4" qsCatId="simple" csTypeId="urn:microsoft.com/office/officeart/2005/8/colors/colorful1" csCatId="colorful" phldr="1"/>
      <dgm:spPr/>
    </dgm:pt>
    <dgm:pt modelId="{FEF1EEFB-7729-4D27-B091-6CE5BB7FBDB9}">
      <dgm:prSet phldrT="[Text]" custT="1"/>
      <dgm:spPr/>
      <dgm:t>
        <a:bodyPr/>
        <a:lstStyle/>
        <a:p>
          <a:r>
            <a:rPr lang="en-US" sz="1200" b="1" dirty="0"/>
            <a:t>Test Initiation</a:t>
          </a:r>
        </a:p>
      </dgm:t>
    </dgm:pt>
    <dgm:pt modelId="{B5B6D8E7-3770-4AD6-8306-C45B76674655}" type="parTrans" cxnId="{5610D0F6-8DE4-423A-8DC1-4D9F90218B39}">
      <dgm:prSet/>
      <dgm:spPr/>
      <dgm:t>
        <a:bodyPr/>
        <a:lstStyle/>
        <a:p>
          <a:endParaRPr lang="en-US" sz="1200" b="1"/>
        </a:p>
      </dgm:t>
    </dgm:pt>
    <dgm:pt modelId="{3BDE25FD-90EE-46D5-BAFF-2135CC7657CB}" type="sibTrans" cxnId="{5610D0F6-8DE4-423A-8DC1-4D9F90218B39}">
      <dgm:prSet/>
      <dgm:spPr/>
      <dgm:t>
        <a:bodyPr/>
        <a:lstStyle/>
        <a:p>
          <a:endParaRPr lang="en-US" sz="1200" b="1"/>
        </a:p>
      </dgm:t>
    </dgm:pt>
    <dgm:pt modelId="{0DBC1DBE-508C-479B-80BA-EE70F2529762}">
      <dgm:prSet phldrT="[Text]" custT="1"/>
      <dgm:spPr/>
      <dgm:t>
        <a:bodyPr/>
        <a:lstStyle/>
        <a:p>
          <a:r>
            <a:rPr lang="en-US" sz="1200" b="1" dirty="0"/>
            <a:t>Functional &amp; Regression Testing</a:t>
          </a:r>
        </a:p>
      </dgm:t>
    </dgm:pt>
    <dgm:pt modelId="{C60C6F2F-D202-45D6-ADA3-461E89F94B45}" type="parTrans" cxnId="{9E77CA13-23CE-4DBC-A4E7-72DFF28AE4A0}">
      <dgm:prSet/>
      <dgm:spPr/>
      <dgm:t>
        <a:bodyPr/>
        <a:lstStyle/>
        <a:p>
          <a:endParaRPr lang="en-US" sz="1200" b="1"/>
        </a:p>
      </dgm:t>
    </dgm:pt>
    <dgm:pt modelId="{F5B85B23-E570-4416-8A65-4F25C67719EF}" type="sibTrans" cxnId="{9E77CA13-23CE-4DBC-A4E7-72DFF28AE4A0}">
      <dgm:prSet/>
      <dgm:spPr/>
      <dgm:t>
        <a:bodyPr/>
        <a:lstStyle/>
        <a:p>
          <a:endParaRPr lang="en-US" sz="1200" b="1"/>
        </a:p>
      </dgm:t>
    </dgm:pt>
    <dgm:pt modelId="{257F5B7E-F00F-49B4-9767-63B7421413FF}">
      <dgm:prSet phldrT="[Text]" custT="1"/>
      <dgm:spPr/>
      <dgm:t>
        <a:bodyPr/>
        <a:lstStyle/>
        <a:p>
          <a:r>
            <a:rPr lang="en-US" sz="1200" b="1" dirty="0"/>
            <a:t>Release Approval</a:t>
          </a:r>
        </a:p>
      </dgm:t>
    </dgm:pt>
    <dgm:pt modelId="{7ADC98D7-8A98-4A3D-B4DA-395F0647CEAF}" type="parTrans" cxnId="{4DDDD651-C64F-4A00-928D-20CAA0FB9D72}">
      <dgm:prSet/>
      <dgm:spPr/>
      <dgm:t>
        <a:bodyPr/>
        <a:lstStyle/>
        <a:p>
          <a:endParaRPr lang="en-US" sz="1200" b="1"/>
        </a:p>
      </dgm:t>
    </dgm:pt>
    <dgm:pt modelId="{CF796AF7-F45F-4A7C-ABC2-8FEC1E5181D9}" type="sibTrans" cxnId="{4DDDD651-C64F-4A00-928D-20CAA0FB9D72}">
      <dgm:prSet/>
      <dgm:spPr/>
      <dgm:t>
        <a:bodyPr/>
        <a:lstStyle/>
        <a:p>
          <a:endParaRPr lang="en-US" sz="1200" b="1"/>
        </a:p>
      </dgm:t>
    </dgm:pt>
    <dgm:pt modelId="{7FC04F3C-CD49-415D-98E6-CDBD5BDEB26F}">
      <dgm:prSet phldrT="[Text]" custT="1"/>
      <dgm:spPr/>
      <dgm:t>
        <a:bodyPr/>
        <a:lstStyle/>
        <a:p>
          <a:r>
            <a:rPr lang="en-US" sz="1200" b="1" dirty="0"/>
            <a:t>NFR Testing</a:t>
          </a:r>
        </a:p>
      </dgm:t>
    </dgm:pt>
    <dgm:pt modelId="{F7FABDFD-99E4-4FF6-A7E6-0F93B33D6ADF}" type="sibTrans" cxnId="{CB55FAD7-DC47-4A4E-B9C0-FA0B7CA4D1BC}">
      <dgm:prSet/>
      <dgm:spPr/>
      <dgm:t>
        <a:bodyPr/>
        <a:lstStyle/>
        <a:p>
          <a:endParaRPr lang="en-US" sz="1200" b="1"/>
        </a:p>
      </dgm:t>
    </dgm:pt>
    <dgm:pt modelId="{4D37B663-95C6-440A-B3E7-F77AF298EE7A}" type="parTrans" cxnId="{CB55FAD7-DC47-4A4E-B9C0-FA0B7CA4D1BC}">
      <dgm:prSet/>
      <dgm:spPr/>
      <dgm:t>
        <a:bodyPr/>
        <a:lstStyle/>
        <a:p>
          <a:endParaRPr lang="en-US" sz="1200" b="1"/>
        </a:p>
      </dgm:t>
    </dgm:pt>
    <dgm:pt modelId="{F57B6A2D-062A-4495-834B-37989C671A09}">
      <dgm:prSet phldrT="[Text]" custT="1"/>
      <dgm:spPr/>
      <dgm:t>
        <a:bodyPr/>
        <a:lstStyle/>
        <a:p>
          <a:r>
            <a:rPr lang="en-US" sz="1200" b="1" dirty="0"/>
            <a:t>Test Closure</a:t>
          </a:r>
        </a:p>
      </dgm:t>
    </dgm:pt>
    <dgm:pt modelId="{F966323C-9E8E-4B05-8BB7-460FF45E5E04}" type="parTrans" cxnId="{34B1EA09-13AC-4EFC-86B1-BAA50C5684C5}">
      <dgm:prSet/>
      <dgm:spPr/>
      <dgm:t>
        <a:bodyPr/>
        <a:lstStyle/>
        <a:p>
          <a:endParaRPr lang="en-US" sz="1200"/>
        </a:p>
      </dgm:t>
    </dgm:pt>
    <dgm:pt modelId="{19D16316-496D-4936-87F7-DAB1E0E31213}" type="sibTrans" cxnId="{34B1EA09-13AC-4EFC-86B1-BAA50C5684C5}">
      <dgm:prSet/>
      <dgm:spPr/>
      <dgm:t>
        <a:bodyPr/>
        <a:lstStyle/>
        <a:p>
          <a:endParaRPr lang="en-US" sz="1200"/>
        </a:p>
      </dgm:t>
    </dgm:pt>
    <dgm:pt modelId="{0E27CC2E-5877-4541-A24C-B2BE88B4E793}" type="pres">
      <dgm:prSet presAssocID="{32F0AF23-09E1-450C-A767-BBB7DF73CE09}" presName="Name0" presStyleCnt="0">
        <dgm:presLayoutVars>
          <dgm:dir/>
          <dgm:animLvl val="lvl"/>
          <dgm:resizeHandles val="exact"/>
        </dgm:presLayoutVars>
      </dgm:prSet>
      <dgm:spPr/>
    </dgm:pt>
    <dgm:pt modelId="{77CF690A-4647-456C-87F1-EB6527F08FD1}" type="pres">
      <dgm:prSet presAssocID="{FEF1EEFB-7729-4D27-B091-6CE5BB7FBDB9}" presName="parTxOnly" presStyleLbl="node1" presStyleIdx="0" presStyleCnt="5" custLinFactX="-45723" custLinFactNeighborX="-100000" custLinFactNeighborY="-4008">
        <dgm:presLayoutVars>
          <dgm:chMax val="0"/>
          <dgm:chPref val="0"/>
          <dgm:bulletEnabled val="1"/>
        </dgm:presLayoutVars>
      </dgm:prSet>
      <dgm:spPr/>
    </dgm:pt>
    <dgm:pt modelId="{A90BBFFE-9597-42EE-8C09-BED1F6E70B4E}" type="pres">
      <dgm:prSet presAssocID="{3BDE25FD-90EE-46D5-BAFF-2135CC7657CB}" presName="parTxOnlySpace" presStyleCnt="0"/>
      <dgm:spPr/>
    </dgm:pt>
    <dgm:pt modelId="{E88361C6-5872-49D9-83E7-F9370EA6B145}" type="pres">
      <dgm:prSet presAssocID="{0DBC1DBE-508C-479B-80BA-EE70F2529762}" presName="parTxOnly" presStyleLbl="node1" presStyleIdx="1" presStyleCnt="5">
        <dgm:presLayoutVars>
          <dgm:chMax val="0"/>
          <dgm:chPref val="0"/>
          <dgm:bulletEnabled val="1"/>
        </dgm:presLayoutVars>
      </dgm:prSet>
      <dgm:spPr/>
    </dgm:pt>
    <dgm:pt modelId="{B7697643-78B0-4450-A511-003F8A23A48C}" type="pres">
      <dgm:prSet presAssocID="{F5B85B23-E570-4416-8A65-4F25C67719EF}" presName="parTxOnlySpace" presStyleCnt="0"/>
      <dgm:spPr/>
    </dgm:pt>
    <dgm:pt modelId="{3E734B07-F8C6-42CF-9279-E941F50D4644}" type="pres">
      <dgm:prSet presAssocID="{7FC04F3C-CD49-415D-98E6-CDBD5BDEB26F}" presName="parTxOnly" presStyleLbl="node1" presStyleIdx="2" presStyleCnt="5">
        <dgm:presLayoutVars>
          <dgm:chMax val="0"/>
          <dgm:chPref val="0"/>
          <dgm:bulletEnabled val="1"/>
        </dgm:presLayoutVars>
      </dgm:prSet>
      <dgm:spPr/>
    </dgm:pt>
    <dgm:pt modelId="{9AEAA44F-F41C-4345-BA9D-84F643CD89DD}" type="pres">
      <dgm:prSet presAssocID="{F7FABDFD-99E4-4FF6-A7E6-0F93B33D6ADF}" presName="parTxOnlySpace" presStyleCnt="0"/>
      <dgm:spPr/>
    </dgm:pt>
    <dgm:pt modelId="{0650A486-9A50-4CCC-8EF6-0A27DEC3E71A}" type="pres">
      <dgm:prSet presAssocID="{257F5B7E-F00F-49B4-9767-63B7421413FF}" presName="parTxOnly" presStyleLbl="node1" presStyleIdx="3" presStyleCnt="5">
        <dgm:presLayoutVars>
          <dgm:chMax val="0"/>
          <dgm:chPref val="0"/>
          <dgm:bulletEnabled val="1"/>
        </dgm:presLayoutVars>
      </dgm:prSet>
      <dgm:spPr/>
    </dgm:pt>
    <dgm:pt modelId="{DE5F7650-39F2-409A-ADE8-242A61F2F9F8}" type="pres">
      <dgm:prSet presAssocID="{CF796AF7-F45F-4A7C-ABC2-8FEC1E5181D9}" presName="parTxOnlySpace" presStyleCnt="0"/>
      <dgm:spPr/>
    </dgm:pt>
    <dgm:pt modelId="{022C33E0-B8EE-4DEF-B796-946421DD986A}" type="pres">
      <dgm:prSet presAssocID="{F57B6A2D-062A-4495-834B-37989C671A09}" presName="parTxOnly" presStyleLbl="node1" presStyleIdx="4" presStyleCnt="5">
        <dgm:presLayoutVars>
          <dgm:chMax val="0"/>
          <dgm:chPref val="0"/>
          <dgm:bulletEnabled val="1"/>
        </dgm:presLayoutVars>
      </dgm:prSet>
      <dgm:spPr/>
    </dgm:pt>
  </dgm:ptLst>
  <dgm:cxnLst>
    <dgm:cxn modelId="{34B1EA09-13AC-4EFC-86B1-BAA50C5684C5}" srcId="{32F0AF23-09E1-450C-A767-BBB7DF73CE09}" destId="{F57B6A2D-062A-4495-834B-37989C671A09}" srcOrd="4" destOrd="0" parTransId="{F966323C-9E8E-4B05-8BB7-460FF45E5E04}" sibTransId="{19D16316-496D-4936-87F7-DAB1E0E31213}"/>
    <dgm:cxn modelId="{6BB74F0A-BD27-4640-A97C-CAF78AB94A3E}" type="presOf" srcId="{F57B6A2D-062A-4495-834B-37989C671A09}" destId="{022C33E0-B8EE-4DEF-B796-946421DD986A}" srcOrd="0" destOrd="0" presId="urn:microsoft.com/office/officeart/2005/8/layout/chevron1"/>
    <dgm:cxn modelId="{9E77CA13-23CE-4DBC-A4E7-72DFF28AE4A0}" srcId="{32F0AF23-09E1-450C-A767-BBB7DF73CE09}" destId="{0DBC1DBE-508C-479B-80BA-EE70F2529762}" srcOrd="1" destOrd="0" parTransId="{C60C6F2F-D202-45D6-ADA3-461E89F94B45}" sibTransId="{F5B85B23-E570-4416-8A65-4F25C67719EF}"/>
    <dgm:cxn modelId="{76A96316-724A-4AE0-A098-2BAA88AF8EF3}" type="presOf" srcId="{0DBC1DBE-508C-479B-80BA-EE70F2529762}" destId="{E88361C6-5872-49D9-83E7-F9370EA6B145}" srcOrd="0" destOrd="0" presId="urn:microsoft.com/office/officeart/2005/8/layout/chevron1"/>
    <dgm:cxn modelId="{4DDDD651-C64F-4A00-928D-20CAA0FB9D72}" srcId="{32F0AF23-09E1-450C-A767-BBB7DF73CE09}" destId="{257F5B7E-F00F-49B4-9767-63B7421413FF}" srcOrd="3" destOrd="0" parTransId="{7ADC98D7-8A98-4A3D-B4DA-395F0647CEAF}" sibTransId="{CF796AF7-F45F-4A7C-ABC2-8FEC1E5181D9}"/>
    <dgm:cxn modelId="{5AB26254-A6D9-4E90-8086-4919FC7EF14D}" type="presOf" srcId="{257F5B7E-F00F-49B4-9767-63B7421413FF}" destId="{0650A486-9A50-4CCC-8EF6-0A27DEC3E71A}" srcOrd="0" destOrd="0" presId="urn:microsoft.com/office/officeart/2005/8/layout/chevron1"/>
    <dgm:cxn modelId="{DA60EC9E-84F6-4984-B987-1E3BD579B0D2}" type="presOf" srcId="{FEF1EEFB-7729-4D27-B091-6CE5BB7FBDB9}" destId="{77CF690A-4647-456C-87F1-EB6527F08FD1}" srcOrd="0" destOrd="0" presId="urn:microsoft.com/office/officeart/2005/8/layout/chevron1"/>
    <dgm:cxn modelId="{FBEBB8CF-CBB4-49E8-A412-2892E17CBD95}" type="presOf" srcId="{7FC04F3C-CD49-415D-98E6-CDBD5BDEB26F}" destId="{3E734B07-F8C6-42CF-9279-E941F50D4644}" srcOrd="0" destOrd="0" presId="urn:microsoft.com/office/officeart/2005/8/layout/chevron1"/>
    <dgm:cxn modelId="{2283E7D0-2722-4AC7-BFED-C4A55957B9AF}" type="presOf" srcId="{32F0AF23-09E1-450C-A767-BBB7DF73CE09}" destId="{0E27CC2E-5877-4541-A24C-B2BE88B4E793}" srcOrd="0" destOrd="0" presId="urn:microsoft.com/office/officeart/2005/8/layout/chevron1"/>
    <dgm:cxn modelId="{CB55FAD7-DC47-4A4E-B9C0-FA0B7CA4D1BC}" srcId="{32F0AF23-09E1-450C-A767-BBB7DF73CE09}" destId="{7FC04F3C-CD49-415D-98E6-CDBD5BDEB26F}" srcOrd="2" destOrd="0" parTransId="{4D37B663-95C6-440A-B3E7-F77AF298EE7A}" sibTransId="{F7FABDFD-99E4-4FF6-A7E6-0F93B33D6ADF}"/>
    <dgm:cxn modelId="{5610D0F6-8DE4-423A-8DC1-4D9F90218B39}" srcId="{32F0AF23-09E1-450C-A767-BBB7DF73CE09}" destId="{FEF1EEFB-7729-4D27-B091-6CE5BB7FBDB9}" srcOrd="0" destOrd="0" parTransId="{B5B6D8E7-3770-4AD6-8306-C45B76674655}" sibTransId="{3BDE25FD-90EE-46D5-BAFF-2135CC7657CB}"/>
    <dgm:cxn modelId="{E90BB80F-3CB1-4B3E-A10F-90FF2D1948E0}" type="presParOf" srcId="{0E27CC2E-5877-4541-A24C-B2BE88B4E793}" destId="{77CF690A-4647-456C-87F1-EB6527F08FD1}" srcOrd="0" destOrd="0" presId="urn:microsoft.com/office/officeart/2005/8/layout/chevron1"/>
    <dgm:cxn modelId="{DD09DEA1-7954-4BB9-B029-F3B89589B611}" type="presParOf" srcId="{0E27CC2E-5877-4541-A24C-B2BE88B4E793}" destId="{A90BBFFE-9597-42EE-8C09-BED1F6E70B4E}" srcOrd="1" destOrd="0" presId="urn:microsoft.com/office/officeart/2005/8/layout/chevron1"/>
    <dgm:cxn modelId="{26AE2A41-D2A3-41F1-8BE3-85F52462D8C1}" type="presParOf" srcId="{0E27CC2E-5877-4541-A24C-B2BE88B4E793}" destId="{E88361C6-5872-49D9-83E7-F9370EA6B145}" srcOrd="2" destOrd="0" presId="urn:microsoft.com/office/officeart/2005/8/layout/chevron1"/>
    <dgm:cxn modelId="{50FD225F-14FC-4BE1-B1A2-9D1A48254D38}" type="presParOf" srcId="{0E27CC2E-5877-4541-A24C-B2BE88B4E793}" destId="{B7697643-78B0-4450-A511-003F8A23A48C}" srcOrd="3" destOrd="0" presId="urn:microsoft.com/office/officeart/2005/8/layout/chevron1"/>
    <dgm:cxn modelId="{1622C3FB-5D08-48F0-B9F4-A4A42DC7C7C5}" type="presParOf" srcId="{0E27CC2E-5877-4541-A24C-B2BE88B4E793}" destId="{3E734B07-F8C6-42CF-9279-E941F50D4644}" srcOrd="4" destOrd="0" presId="urn:microsoft.com/office/officeart/2005/8/layout/chevron1"/>
    <dgm:cxn modelId="{B153F146-1462-4230-B999-A77B9655ABB5}" type="presParOf" srcId="{0E27CC2E-5877-4541-A24C-B2BE88B4E793}" destId="{9AEAA44F-F41C-4345-BA9D-84F643CD89DD}" srcOrd="5" destOrd="0" presId="urn:microsoft.com/office/officeart/2005/8/layout/chevron1"/>
    <dgm:cxn modelId="{F99B799E-50D2-4908-A42D-B877D35D721E}" type="presParOf" srcId="{0E27CC2E-5877-4541-A24C-B2BE88B4E793}" destId="{0650A486-9A50-4CCC-8EF6-0A27DEC3E71A}" srcOrd="6" destOrd="0" presId="urn:microsoft.com/office/officeart/2005/8/layout/chevron1"/>
    <dgm:cxn modelId="{93A3D946-1437-40A9-BAE0-B4524DAA41AE}" type="presParOf" srcId="{0E27CC2E-5877-4541-A24C-B2BE88B4E793}" destId="{DE5F7650-39F2-409A-ADE8-242A61F2F9F8}" srcOrd="7" destOrd="0" presId="urn:microsoft.com/office/officeart/2005/8/layout/chevron1"/>
    <dgm:cxn modelId="{E6CFBEFF-5975-4439-894F-4556A99BF488}" type="presParOf" srcId="{0E27CC2E-5877-4541-A24C-B2BE88B4E793}" destId="{022C33E0-B8EE-4DEF-B796-946421DD986A}"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32F0AF23-09E1-450C-A767-BBB7DF73CE09}" type="doc">
      <dgm:prSet loTypeId="urn:microsoft.com/office/officeart/2005/8/layout/chevron1" loCatId="process" qsTypeId="urn:microsoft.com/office/officeart/2005/8/quickstyle/simple4" qsCatId="simple" csTypeId="urn:microsoft.com/office/officeart/2005/8/colors/colorful1" csCatId="colorful" phldr="1"/>
      <dgm:spPr/>
    </dgm:pt>
    <dgm:pt modelId="{FEF1EEFB-7729-4D27-B091-6CE5BB7FBDB9}">
      <dgm:prSet phldrT="[Text]" custT="1"/>
      <dgm:spPr/>
      <dgm:t>
        <a:bodyPr/>
        <a:lstStyle/>
        <a:p>
          <a:r>
            <a:rPr lang="en-US" sz="1200" b="1" dirty="0"/>
            <a:t>Planning</a:t>
          </a:r>
        </a:p>
      </dgm:t>
    </dgm:pt>
    <dgm:pt modelId="{B5B6D8E7-3770-4AD6-8306-C45B76674655}" type="parTrans" cxnId="{5610D0F6-8DE4-423A-8DC1-4D9F90218B39}">
      <dgm:prSet/>
      <dgm:spPr/>
      <dgm:t>
        <a:bodyPr/>
        <a:lstStyle/>
        <a:p>
          <a:endParaRPr lang="en-US" sz="1200" b="1"/>
        </a:p>
      </dgm:t>
    </dgm:pt>
    <dgm:pt modelId="{3BDE25FD-90EE-46D5-BAFF-2135CC7657CB}" type="sibTrans" cxnId="{5610D0F6-8DE4-423A-8DC1-4D9F90218B39}">
      <dgm:prSet/>
      <dgm:spPr/>
      <dgm:t>
        <a:bodyPr/>
        <a:lstStyle/>
        <a:p>
          <a:endParaRPr lang="en-US" sz="1200" b="1"/>
        </a:p>
      </dgm:t>
    </dgm:pt>
    <dgm:pt modelId="{0DBC1DBE-508C-479B-80BA-EE70F2529762}">
      <dgm:prSet phldrT="[Text]" custT="1"/>
      <dgm:spPr/>
      <dgm:t>
        <a:bodyPr/>
        <a:lstStyle/>
        <a:p>
          <a:r>
            <a:rPr lang="en-US" sz="1200" b="1" dirty="0"/>
            <a:t>Definition</a:t>
          </a:r>
        </a:p>
      </dgm:t>
    </dgm:pt>
    <dgm:pt modelId="{C60C6F2F-D202-45D6-ADA3-461E89F94B45}" type="parTrans" cxnId="{9E77CA13-23CE-4DBC-A4E7-72DFF28AE4A0}">
      <dgm:prSet/>
      <dgm:spPr/>
      <dgm:t>
        <a:bodyPr/>
        <a:lstStyle/>
        <a:p>
          <a:endParaRPr lang="en-US" sz="1200" b="1"/>
        </a:p>
      </dgm:t>
    </dgm:pt>
    <dgm:pt modelId="{F5B85B23-E570-4416-8A65-4F25C67719EF}" type="sibTrans" cxnId="{9E77CA13-23CE-4DBC-A4E7-72DFF28AE4A0}">
      <dgm:prSet/>
      <dgm:spPr/>
      <dgm:t>
        <a:bodyPr/>
        <a:lstStyle/>
        <a:p>
          <a:endParaRPr lang="en-US" sz="1200" b="1"/>
        </a:p>
      </dgm:t>
    </dgm:pt>
    <dgm:pt modelId="{257F5B7E-F00F-49B4-9767-63B7421413FF}">
      <dgm:prSet phldrT="[Text]" custT="1"/>
      <dgm:spPr/>
      <dgm:t>
        <a:bodyPr/>
        <a:lstStyle/>
        <a:p>
          <a:r>
            <a:rPr lang="en-US" sz="1200" b="1" dirty="0"/>
            <a:t>Rollout</a:t>
          </a:r>
        </a:p>
      </dgm:t>
    </dgm:pt>
    <dgm:pt modelId="{7ADC98D7-8A98-4A3D-B4DA-395F0647CEAF}" type="parTrans" cxnId="{4DDDD651-C64F-4A00-928D-20CAA0FB9D72}">
      <dgm:prSet/>
      <dgm:spPr/>
      <dgm:t>
        <a:bodyPr/>
        <a:lstStyle/>
        <a:p>
          <a:endParaRPr lang="en-US" sz="1200" b="1"/>
        </a:p>
      </dgm:t>
    </dgm:pt>
    <dgm:pt modelId="{CF796AF7-F45F-4A7C-ABC2-8FEC1E5181D9}" type="sibTrans" cxnId="{4DDDD651-C64F-4A00-928D-20CAA0FB9D72}">
      <dgm:prSet/>
      <dgm:spPr/>
      <dgm:t>
        <a:bodyPr/>
        <a:lstStyle/>
        <a:p>
          <a:endParaRPr lang="en-US" sz="1200" b="1"/>
        </a:p>
      </dgm:t>
    </dgm:pt>
    <dgm:pt modelId="{7FC04F3C-CD49-415D-98E6-CDBD5BDEB26F}">
      <dgm:prSet phldrT="[Text]" custT="1"/>
      <dgm:spPr/>
      <dgm:t>
        <a:bodyPr/>
        <a:lstStyle/>
        <a:p>
          <a:r>
            <a:rPr lang="en-US" sz="1200" b="1" dirty="0"/>
            <a:t>Workflow &amp; Approval</a:t>
          </a:r>
        </a:p>
      </dgm:t>
    </dgm:pt>
    <dgm:pt modelId="{F7FABDFD-99E4-4FF6-A7E6-0F93B33D6ADF}" type="sibTrans" cxnId="{CB55FAD7-DC47-4A4E-B9C0-FA0B7CA4D1BC}">
      <dgm:prSet/>
      <dgm:spPr/>
      <dgm:t>
        <a:bodyPr/>
        <a:lstStyle/>
        <a:p>
          <a:endParaRPr lang="en-US" sz="1200" b="1"/>
        </a:p>
      </dgm:t>
    </dgm:pt>
    <dgm:pt modelId="{4D37B663-95C6-440A-B3E7-F77AF298EE7A}" type="parTrans" cxnId="{CB55FAD7-DC47-4A4E-B9C0-FA0B7CA4D1BC}">
      <dgm:prSet/>
      <dgm:spPr/>
      <dgm:t>
        <a:bodyPr/>
        <a:lstStyle/>
        <a:p>
          <a:endParaRPr lang="en-US" sz="1200" b="1"/>
        </a:p>
      </dgm:t>
    </dgm:pt>
    <dgm:pt modelId="{F57B6A2D-062A-4495-834B-37989C671A09}">
      <dgm:prSet phldrT="[Text]" custT="1"/>
      <dgm:spPr/>
      <dgm:t>
        <a:bodyPr/>
        <a:lstStyle/>
        <a:p>
          <a:r>
            <a:rPr lang="en-US" sz="1200" b="1" dirty="0"/>
            <a:t>Closure</a:t>
          </a:r>
        </a:p>
      </dgm:t>
    </dgm:pt>
    <dgm:pt modelId="{F966323C-9E8E-4B05-8BB7-460FF45E5E04}" type="parTrans" cxnId="{34B1EA09-13AC-4EFC-86B1-BAA50C5684C5}">
      <dgm:prSet/>
      <dgm:spPr/>
      <dgm:t>
        <a:bodyPr/>
        <a:lstStyle/>
        <a:p>
          <a:endParaRPr lang="en-US" sz="1200"/>
        </a:p>
      </dgm:t>
    </dgm:pt>
    <dgm:pt modelId="{19D16316-496D-4936-87F7-DAB1E0E31213}" type="sibTrans" cxnId="{34B1EA09-13AC-4EFC-86B1-BAA50C5684C5}">
      <dgm:prSet/>
      <dgm:spPr/>
      <dgm:t>
        <a:bodyPr/>
        <a:lstStyle/>
        <a:p>
          <a:endParaRPr lang="en-US" sz="1200"/>
        </a:p>
      </dgm:t>
    </dgm:pt>
    <dgm:pt modelId="{0E27CC2E-5877-4541-A24C-B2BE88B4E793}" type="pres">
      <dgm:prSet presAssocID="{32F0AF23-09E1-450C-A767-BBB7DF73CE09}" presName="Name0" presStyleCnt="0">
        <dgm:presLayoutVars>
          <dgm:dir/>
          <dgm:animLvl val="lvl"/>
          <dgm:resizeHandles val="exact"/>
        </dgm:presLayoutVars>
      </dgm:prSet>
      <dgm:spPr/>
    </dgm:pt>
    <dgm:pt modelId="{77CF690A-4647-456C-87F1-EB6527F08FD1}" type="pres">
      <dgm:prSet presAssocID="{FEF1EEFB-7729-4D27-B091-6CE5BB7FBDB9}" presName="parTxOnly" presStyleLbl="node1" presStyleIdx="0" presStyleCnt="5" custLinFactX="-45723" custLinFactNeighborX="-100000" custLinFactNeighborY="-4008">
        <dgm:presLayoutVars>
          <dgm:chMax val="0"/>
          <dgm:chPref val="0"/>
          <dgm:bulletEnabled val="1"/>
        </dgm:presLayoutVars>
      </dgm:prSet>
      <dgm:spPr/>
    </dgm:pt>
    <dgm:pt modelId="{A90BBFFE-9597-42EE-8C09-BED1F6E70B4E}" type="pres">
      <dgm:prSet presAssocID="{3BDE25FD-90EE-46D5-BAFF-2135CC7657CB}" presName="parTxOnlySpace" presStyleCnt="0"/>
      <dgm:spPr/>
    </dgm:pt>
    <dgm:pt modelId="{E88361C6-5872-49D9-83E7-F9370EA6B145}" type="pres">
      <dgm:prSet presAssocID="{0DBC1DBE-508C-479B-80BA-EE70F2529762}" presName="parTxOnly" presStyleLbl="node1" presStyleIdx="1" presStyleCnt="5">
        <dgm:presLayoutVars>
          <dgm:chMax val="0"/>
          <dgm:chPref val="0"/>
          <dgm:bulletEnabled val="1"/>
        </dgm:presLayoutVars>
      </dgm:prSet>
      <dgm:spPr/>
    </dgm:pt>
    <dgm:pt modelId="{B7697643-78B0-4450-A511-003F8A23A48C}" type="pres">
      <dgm:prSet presAssocID="{F5B85B23-E570-4416-8A65-4F25C67719EF}" presName="parTxOnlySpace" presStyleCnt="0"/>
      <dgm:spPr/>
    </dgm:pt>
    <dgm:pt modelId="{3E734B07-F8C6-42CF-9279-E941F50D4644}" type="pres">
      <dgm:prSet presAssocID="{7FC04F3C-CD49-415D-98E6-CDBD5BDEB26F}" presName="parTxOnly" presStyleLbl="node1" presStyleIdx="2" presStyleCnt="5">
        <dgm:presLayoutVars>
          <dgm:chMax val="0"/>
          <dgm:chPref val="0"/>
          <dgm:bulletEnabled val="1"/>
        </dgm:presLayoutVars>
      </dgm:prSet>
      <dgm:spPr/>
    </dgm:pt>
    <dgm:pt modelId="{9AEAA44F-F41C-4345-BA9D-84F643CD89DD}" type="pres">
      <dgm:prSet presAssocID="{F7FABDFD-99E4-4FF6-A7E6-0F93B33D6ADF}" presName="parTxOnlySpace" presStyleCnt="0"/>
      <dgm:spPr/>
    </dgm:pt>
    <dgm:pt modelId="{0650A486-9A50-4CCC-8EF6-0A27DEC3E71A}" type="pres">
      <dgm:prSet presAssocID="{257F5B7E-F00F-49B4-9767-63B7421413FF}" presName="parTxOnly" presStyleLbl="node1" presStyleIdx="3" presStyleCnt="5">
        <dgm:presLayoutVars>
          <dgm:chMax val="0"/>
          <dgm:chPref val="0"/>
          <dgm:bulletEnabled val="1"/>
        </dgm:presLayoutVars>
      </dgm:prSet>
      <dgm:spPr/>
    </dgm:pt>
    <dgm:pt modelId="{DE5F7650-39F2-409A-ADE8-242A61F2F9F8}" type="pres">
      <dgm:prSet presAssocID="{CF796AF7-F45F-4A7C-ABC2-8FEC1E5181D9}" presName="parTxOnlySpace" presStyleCnt="0"/>
      <dgm:spPr/>
    </dgm:pt>
    <dgm:pt modelId="{022C33E0-B8EE-4DEF-B796-946421DD986A}" type="pres">
      <dgm:prSet presAssocID="{F57B6A2D-062A-4495-834B-37989C671A09}" presName="parTxOnly" presStyleLbl="node1" presStyleIdx="4" presStyleCnt="5">
        <dgm:presLayoutVars>
          <dgm:chMax val="0"/>
          <dgm:chPref val="0"/>
          <dgm:bulletEnabled val="1"/>
        </dgm:presLayoutVars>
      </dgm:prSet>
      <dgm:spPr/>
    </dgm:pt>
  </dgm:ptLst>
  <dgm:cxnLst>
    <dgm:cxn modelId="{34B1EA09-13AC-4EFC-86B1-BAA50C5684C5}" srcId="{32F0AF23-09E1-450C-A767-BBB7DF73CE09}" destId="{F57B6A2D-062A-4495-834B-37989C671A09}" srcOrd="4" destOrd="0" parTransId="{F966323C-9E8E-4B05-8BB7-460FF45E5E04}" sibTransId="{19D16316-496D-4936-87F7-DAB1E0E31213}"/>
    <dgm:cxn modelId="{9E77CA13-23CE-4DBC-A4E7-72DFF28AE4A0}" srcId="{32F0AF23-09E1-450C-A767-BBB7DF73CE09}" destId="{0DBC1DBE-508C-479B-80BA-EE70F2529762}" srcOrd="1" destOrd="0" parTransId="{C60C6F2F-D202-45D6-ADA3-461E89F94B45}" sibTransId="{F5B85B23-E570-4416-8A65-4F25C67719EF}"/>
    <dgm:cxn modelId="{44A24225-3B37-4DCB-AC1B-EEEF1CC86D00}" type="presOf" srcId="{7FC04F3C-CD49-415D-98E6-CDBD5BDEB26F}" destId="{3E734B07-F8C6-42CF-9279-E941F50D4644}" srcOrd="0" destOrd="0" presId="urn:microsoft.com/office/officeart/2005/8/layout/chevron1"/>
    <dgm:cxn modelId="{E719AD4D-6800-469B-9489-B0AE4C1F389F}" type="presOf" srcId="{FEF1EEFB-7729-4D27-B091-6CE5BB7FBDB9}" destId="{77CF690A-4647-456C-87F1-EB6527F08FD1}" srcOrd="0" destOrd="0" presId="urn:microsoft.com/office/officeart/2005/8/layout/chevron1"/>
    <dgm:cxn modelId="{4DDDD651-C64F-4A00-928D-20CAA0FB9D72}" srcId="{32F0AF23-09E1-450C-A767-BBB7DF73CE09}" destId="{257F5B7E-F00F-49B4-9767-63B7421413FF}" srcOrd="3" destOrd="0" parTransId="{7ADC98D7-8A98-4A3D-B4DA-395F0647CEAF}" sibTransId="{CF796AF7-F45F-4A7C-ABC2-8FEC1E5181D9}"/>
    <dgm:cxn modelId="{295CAB60-E75F-469E-8A0E-3981840765F4}" type="presOf" srcId="{257F5B7E-F00F-49B4-9767-63B7421413FF}" destId="{0650A486-9A50-4CCC-8EF6-0A27DEC3E71A}" srcOrd="0" destOrd="0" presId="urn:microsoft.com/office/officeart/2005/8/layout/chevron1"/>
    <dgm:cxn modelId="{F27BED6B-E203-4D64-8B56-D4DE7B1A5861}" type="presOf" srcId="{0DBC1DBE-508C-479B-80BA-EE70F2529762}" destId="{E88361C6-5872-49D9-83E7-F9370EA6B145}" srcOrd="0" destOrd="0" presId="urn:microsoft.com/office/officeart/2005/8/layout/chevron1"/>
    <dgm:cxn modelId="{136BF7A0-8EBE-4427-B575-DDB253767B4E}" type="presOf" srcId="{32F0AF23-09E1-450C-A767-BBB7DF73CE09}" destId="{0E27CC2E-5877-4541-A24C-B2BE88B4E793}" srcOrd="0" destOrd="0" presId="urn:microsoft.com/office/officeart/2005/8/layout/chevron1"/>
    <dgm:cxn modelId="{CB55FAD7-DC47-4A4E-B9C0-FA0B7CA4D1BC}" srcId="{32F0AF23-09E1-450C-A767-BBB7DF73CE09}" destId="{7FC04F3C-CD49-415D-98E6-CDBD5BDEB26F}" srcOrd="2" destOrd="0" parTransId="{4D37B663-95C6-440A-B3E7-F77AF298EE7A}" sibTransId="{F7FABDFD-99E4-4FF6-A7E6-0F93B33D6ADF}"/>
    <dgm:cxn modelId="{D04D0EF2-C555-45DB-B05D-E446CE8B3BD4}" type="presOf" srcId="{F57B6A2D-062A-4495-834B-37989C671A09}" destId="{022C33E0-B8EE-4DEF-B796-946421DD986A}" srcOrd="0" destOrd="0" presId="urn:microsoft.com/office/officeart/2005/8/layout/chevron1"/>
    <dgm:cxn modelId="{5610D0F6-8DE4-423A-8DC1-4D9F90218B39}" srcId="{32F0AF23-09E1-450C-A767-BBB7DF73CE09}" destId="{FEF1EEFB-7729-4D27-B091-6CE5BB7FBDB9}" srcOrd="0" destOrd="0" parTransId="{B5B6D8E7-3770-4AD6-8306-C45B76674655}" sibTransId="{3BDE25FD-90EE-46D5-BAFF-2135CC7657CB}"/>
    <dgm:cxn modelId="{605B3C2A-0AC6-4D0E-95E2-45E8176FBA3E}" type="presParOf" srcId="{0E27CC2E-5877-4541-A24C-B2BE88B4E793}" destId="{77CF690A-4647-456C-87F1-EB6527F08FD1}" srcOrd="0" destOrd="0" presId="urn:microsoft.com/office/officeart/2005/8/layout/chevron1"/>
    <dgm:cxn modelId="{E32CA827-1A70-4C59-BEED-E626B5604897}" type="presParOf" srcId="{0E27CC2E-5877-4541-A24C-B2BE88B4E793}" destId="{A90BBFFE-9597-42EE-8C09-BED1F6E70B4E}" srcOrd="1" destOrd="0" presId="urn:microsoft.com/office/officeart/2005/8/layout/chevron1"/>
    <dgm:cxn modelId="{CCD73D99-1E1F-4650-88F8-1F46BD927B1D}" type="presParOf" srcId="{0E27CC2E-5877-4541-A24C-B2BE88B4E793}" destId="{E88361C6-5872-49D9-83E7-F9370EA6B145}" srcOrd="2" destOrd="0" presId="urn:microsoft.com/office/officeart/2005/8/layout/chevron1"/>
    <dgm:cxn modelId="{BDE0762D-76A3-43B6-9876-D92BCCA34C4A}" type="presParOf" srcId="{0E27CC2E-5877-4541-A24C-B2BE88B4E793}" destId="{B7697643-78B0-4450-A511-003F8A23A48C}" srcOrd="3" destOrd="0" presId="urn:microsoft.com/office/officeart/2005/8/layout/chevron1"/>
    <dgm:cxn modelId="{1BAADE8D-2B25-4404-A4E7-127FA6AD29C8}" type="presParOf" srcId="{0E27CC2E-5877-4541-A24C-B2BE88B4E793}" destId="{3E734B07-F8C6-42CF-9279-E941F50D4644}" srcOrd="4" destOrd="0" presId="urn:microsoft.com/office/officeart/2005/8/layout/chevron1"/>
    <dgm:cxn modelId="{7FB9721F-F988-4054-B1F3-0B2A31CDE16F}" type="presParOf" srcId="{0E27CC2E-5877-4541-A24C-B2BE88B4E793}" destId="{9AEAA44F-F41C-4345-BA9D-84F643CD89DD}" srcOrd="5" destOrd="0" presId="urn:microsoft.com/office/officeart/2005/8/layout/chevron1"/>
    <dgm:cxn modelId="{4176C84B-7FA2-44A4-A7FD-70FAC4C070E2}" type="presParOf" srcId="{0E27CC2E-5877-4541-A24C-B2BE88B4E793}" destId="{0650A486-9A50-4CCC-8EF6-0A27DEC3E71A}" srcOrd="6" destOrd="0" presId="urn:microsoft.com/office/officeart/2005/8/layout/chevron1"/>
    <dgm:cxn modelId="{4B746D4C-9EB6-45E4-9BB6-A39C518893E7}" type="presParOf" srcId="{0E27CC2E-5877-4541-A24C-B2BE88B4E793}" destId="{DE5F7650-39F2-409A-ADE8-242A61F2F9F8}" srcOrd="7" destOrd="0" presId="urn:microsoft.com/office/officeart/2005/8/layout/chevron1"/>
    <dgm:cxn modelId="{21AAC2AE-A482-4239-81C0-2EC6FFA7B6DD}" type="presParOf" srcId="{0E27CC2E-5877-4541-A24C-B2BE88B4E793}" destId="{022C33E0-B8EE-4DEF-B796-946421DD986A}"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32F0AF23-09E1-450C-A767-BBB7DF73CE09}" type="doc">
      <dgm:prSet loTypeId="urn:microsoft.com/office/officeart/2005/8/layout/chevron1" loCatId="process" qsTypeId="urn:microsoft.com/office/officeart/2005/8/quickstyle/simple4" qsCatId="simple" csTypeId="urn:microsoft.com/office/officeart/2005/8/colors/colorful1" csCatId="colorful" phldr="1"/>
      <dgm:spPr/>
    </dgm:pt>
    <dgm:pt modelId="{FEF1EEFB-7729-4D27-B091-6CE5BB7FBDB9}">
      <dgm:prSet phldrT="[Text]" custT="1"/>
      <dgm:spPr/>
      <dgm:t>
        <a:bodyPr/>
        <a:lstStyle/>
        <a:p>
          <a:r>
            <a:rPr lang="en-US" sz="1200" b="1" dirty="0"/>
            <a:t>Define KPI’s</a:t>
          </a:r>
        </a:p>
      </dgm:t>
    </dgm:pt>
    <dgm:pt modelId="{B5B6D8E7-3770-4AD6-8306-C45B76674655}" type="parTrans" cxnId="{5610D0F6-8DE4-423A-8DC1-4D9F90218B39}">
      <dgm:prSet/>
      <dgm:spPr/>
      <dgm:t>
        <a:bodyPr/>
        <a:lstStyle/>
        <a:p>
          <a:endParaRPr lang="en-US" sz="1200" b="1"/>
        </a:p>
      </dgm:t>
    </dgm:pt>
    <dgm:pt modelId="{3BDE25FD-90EE-46D5-BAFF-2135CC7657CB}" type="sibTrans" cxnId="{5610D0F6-8DE4-423A-8DC1-4D9F90218B39}">
      <dgm:prSet/>
      <dgm:spPr/>
      <dgm:t>
        <a:bodyPr/>
        <a:lstStyle/>
        <a:p>
          <a:endParaRPr lang="en-US" sz="1200" b="1"/>
        </a:p>
      </dgm:t>
    </dgm:pt>
    <dgm:pt modelId="{0DBC1DBE-508C-479B-80BA-EE70F2529762}">
      <dgm:prSet phldrT="[Text]" custT="1"/>
      <dgm:spPr/>
      <dgm:t>
        <a:bodyPr/>
        <a:lstStyle/>
        <a:p>
          <a:r>
            <a:rPr lang="en-US" sz="1200" b="1" dirty="0"/>
            <a:t>Implement</a:t>
          </a:r>
        </a:p>
      </dgm:t>
    </dgm:pt>
    <dgm:pt modelId="{C60C6F2F-D202-45D6-ADA3-461E89F94B45}" type="parTrans" cxnId="{9E77CA13-23CE-4DBC-A4E7-72DFF28AE4A0}">
      <dgm:prSet/>
      <dgm:spPr/>
      <dgm:t>
        <a:bodyPr/>
        <a:lstStyle/>
        <a:p>
          <a:endParaRPr lang="en-US" sz="1200" b="1"/>
        </a:p>
      </dgm:t>
    </dgm:pt>
    <dgm:pt modelId="{F5B85B23-E570-4416-8A65-4F25C67719EF}" type="sibTrans" cxnId="{9E77CA13-23CE-4DBC-A4E7-72DFF28AE4A0}">
      <dgm:prSet/>
      <dgm:spPr/>
      <dgm:t>
        <a:bodyPr/>
        <a:lstStyle/>
        <a:p>
          <a:endParaRPr lang="en-US" sz="1200" b="1"/>
        </a:p>
      </dgm:t>
    </dgm:pt>
    <dgm:pt modelId="{257F5B7E-F00F-49B4-9767-63B7421413FF}">
      <dgm:prSet phldrT="[Text]" custT="1"/>
      <dgm:spPr/>
      <dgm:t>
        <a:bodyPr/>
        <a:lstStyle/>
        <a:p>
          <a:r>
            <a:rPr lang="en-US" sz="1200" b="1" dirty="0"/>
            <a:t>Measure</a:t>
          </a:r>
        </a:p>
      </dgm:t>
    </dgm:pt>
    <dgm:pt modelId="{7ADC98D7-8A98-4A3D-B4DA-395F0647CEAF}" type="parTrans" cxnId="{4DDDD651-C64F-4A00-928D-20CAA0FB9D72}">
      <dgm:prSet/>
      <dgm:spPr/>
      <dgm:t>
        <a:bodyPr/>
        <a:lstStyle/>
        <a:p>
          <a:endParaRPr lang="en-US" sz="1200" b="1"/>
        </a:p>
      </dgm:t>
    </dgm:pt>
    <dgm:pt modelId="{CF796AF7-F45F-4A7C-ABC2-8FEC1E5181D9}" type="sibTrans" cxnId="{4DDDD651-C64F-4A00-928D-20CAA0FB9D72}">
      <dgm:prSet/>
      <dgm:spPr/>
      <dgm:t>
        <a:bodyPr/>
        <a:lstStyle/>
        <a:p>
          <a:endParaRPr lang="en-US" sz="1200" b="1"/>
        </a:p>
      </dgm:t>
    </dgm:pt>
    <dgm:pt modelId="{7FC04F3C-CD49-415D-98E6-CDBD5BDEB26F}">
      <dgm:prSet phldrT="[Text]" custT="1"/>
      <dgm:spPr/>
      <dgm:t>
        <a:bodyPr/>
        <a:lstStyle/>
        <a:p>
          <a:r>
            <a:rPr lang="en-US" sz="1200" b="1" dirty="0"/>
            <a:t>Collect &amp; Collate</a:t>
          </a:r>
        </a:p>
      </dgm:t>
    </dgm:pt>
    <dgm:pt modelId="{F7FABDFD-99E4-4FF6-A7E6-0F93B33D6ADF}" type="sibTrans" cxnId="{CB55FAD7-DC47-4A4E-B9C0-FA0B7CA4D1BC}">
      <dgm:prSet/>
      <dgm:spPr/>
      <dgm:t>
        <a:bodyPr/>
        <a:lstStyle/>
        <a:p>
          <a:endParaRPr lang="en-US" sz="1200" b="1"/>
        </a:p>
      </dgm:t>
    </dgm:pt>
    <dgm:pt modelId="{4D37B663-95C6-440A-B3E7-F77AF298EE7A}" type="parTrans" cxnId="{CB55FAD7-DC47-4A4E-B9C0-FA0B7CA4D1BC}">
      <dgm:prSet/>
      <dgm:spPr/>
      <dgm:t>
        <a:bodyPr/>
        <a:lstStyle/>
        <a:p>
          <a:endParaRPr lang="en-US" sz="1200" b="1"/>
        </a:p>
      </dgm:t>
    </dgm:pt>
    <dgm:pt modelId="{0E27CC2E-5877-4541-A24C-B2BE88B4E793}" type="pres">
      <dgm:prSet presAssocID="{32F0AF23-09E1-450C-A767-BBB7DF73CE09}" presName="Name0" presStyleCnt="0">
        <dgm:presLayoutVars>
          <dgm:dir/>
          <dgm:animLvl val="lvl"/>
          <dgm:resizeHandles val="exact"/>
        </dgm:presLayoutVars>
      </dgm:prSet>
      <dgm:spPr/>
    </dgm:pt>
    <dgm:pt modelId="{77CF690A-4647-456C-87F1-EB6527F08FD1}" type="pres">
      <dgm:prSet presAssocID="{FEF1EEFB-7729-4D27-B091-6CE5BB7FBDB9}" presName="parTxOnly" presStyleLbl="node1" presStyleIdx="0" presStyleCnt="4" custLinFactX="-45723" custLinFactNeighborX="-100000" custLinFactNeighborY="-4008">
        <dgm:presLayoutVars>
          <dgm:chMax val="0"/>
          <dgm:chPref val="0"/>
          <dgm:bulletEnabled val="1"/>
        </dgm:presLayoutVars>
      </dgm:prSet>
      <dgm:spPr/>
    </dgm:pt>
    <dgm:pt modelId="{A90BBFFE-9597-42EE-8C09-BED1F6E70B4E}" type="pres">
      <dgm:prSet presAssocID="{3BDE25FD-90EE-46D5-BAFF-2135CC7657CB}" presName="parTxOnlySpace" presStyleCnt="0"/>
      <dgm:spPr/>
    </dgm:pt>
    <dgm:pt modelId="{E88361C6-5872-49D9-83E7-F9370EA6B145}" type="pres">
      <dgm:prSet presAssocID="{0DBC1DBE-508C-479B-80BA-EE70F2529762}" presName="parTxOnly" presStyleLbl="node1" presStyleIdx="1" presStyleCnt="4">
        <dgm:presLayoutVars>
          <dgm:chMax val="0"/>
          <dgm:chPref val="0"/>
          <dgm:bulletEnabled val="1"/>
        </dgm:presLayoutVars>
      </dgm:prSet>
      <dgm:spPr/>
    </dgm:pt>
    <dgm:pt modelId="{B7697643-78B0-4450-A511-003F8A23A48C}" type="pres">
      <dgm:prSet presAssocID="{F5B85B23-E570-4416-8A65-4F25C67719EF}" presName="parTxOnlySpace" presStyleCnt="0"/>
      <dgm:spPr/>
    </dgm:pt>
    <dgm:pt modelId="{3E734B07-F8C6-42CF-9279-E941F50D4644}" type="pres">
      <dgm:prSet presAssocID="{7FC04F3C-CD49-415D-98E6-CDBD5BDEB26F}" presName="parTxOnly" presStyleLbl="node1" presStyleIdx="2" presStyleCnt="4">
        <dgm:presLayoutVars>
          <dgm:chMax val="0"/>
          <dgm:chPref val="0"/>
          <dgm:bulletEnabled val="1"/>
        </dgm:presLayoutVars>
      </dgm:prSet>
      <dgm:spPr/>
    </dgm:pt>
    <dgm:pt modelId="{9AEAA44F-F41C-4345-BA9D-84F643CD89DD}" type="pres">
      <dgm:prSet presAssocID="{F7FABDFD-99E4-4FF6-A7E6-0F93B33D6ADF}" presName="parTxOnlySpace" presStyleCnt="0"/>
      <dgm:spPr/>
    </dgm:pt>
    <dgm:pt modelId="{0650A486-9A50-4CCC-8EF6-0A27DEC3E71A}" type="pres">
      <dgm:prSet presAssocID="{257F5B7E-F00F-49B4-9767-63B7421413FF}" presName="parTxOnly" presStyleLbl="node1" presStyleIdx="3" presStyleCnt="4">
        <dgm:presLayoutVars>
          <dgm:chMax val="0"/>
          <dgm:chPref val="0"/>
          <dgm:bulletEnabled val="1"/>
        </dgm:presLayoutVars>
      </dgm:prSet>
      <dgm:spPr/>
    </dgm:pt>
  </dgm:ptLst>
  <dgm:cxnLst>
    <dgm:cxn modelId="{9E77CA13-23CE-4DBC-A4E7-72DFF28AE4A0}" srcId="{32F0AF23-09E1-450C-A767-BBB7DF73CE09}" destId="{0DBC1DBE-508C-479B-80BA-EE70F2529762}" srcOrd="1" destOrd="0" parTransId="{C60C6F2F-D202-45D6-ADA3-461E89F94B45}" sibTransId="{F5B85B23-E570-4416-8A65-4F25C67719EF}"/>
    <dgm:cxn modelId="{452DBA1D-67A9-403E-8FCC-C6E87E380D41}" type="presOf" srcId="{0DBC1DBE-508C-479B-80BA-EE70F2529762}" destId="{E88361C6-5872-49D9-83E7-F9370EA6B145}" srcOrd="0" destOrd="0" presId="urn:microsoft.com/office/officeart/2005/8/layout/chevron1"/>
    <dgm:cxn modelId="{A1E15636-B540-4D6D-BAA0-86AFF6008BBC}" type="presOf" srcId="{FEF1EEFB-7729-4D27-B091-6CE5BB7FBDB9}" destId="{77CF690A-4647-456C-87F1-EB6527F08FD1}" srcOrd="0" destOrd="0" presId="urn:microsoft.com/office/officeart/2005/8/layout/chevron1"/>
    <dgm:cxn modelId="{4DDDD651-C64F-4A00-928D-20CAA0FB9D72}" srcId="{32F0AF23-09E1-450C-A767-BBB7DF73CE09}" destId="{257F5B7E-F00F-49B4-9767-63B7421413FF}" srcOrd="3" destOrd="0" parTransId="{7ADC98D7-8A98-4A3D-B4DA-395F0647CEAF}" sibTransId="{CF796AF7-F45F-4A7C-ABC2-8FEC1E5181D9}"/>
    <dgm:cxn modelId="{C2950166-9429-484E-8A44-0CA7485F5C93}" type="presOf" srcId="{32F0AF23-09E1-450C-A767-BBB7DF73CE09}" destId="{0E27CC2E-5877-4541-A24C-B2BE88B4E793}" srcOrd="0" destOrd="0" presId="urn:microsoft.com/office/officeart/2005/8/layout/chevron1"/>
    <dgm:cxn modelId="{68973972-78E6-4AC6-802E-52C89D200455}" type="presOf" srcId="{257F5B7E-F00F-49B4-9767-63B7421413FF}" destId="{0650A486-9A50-4CCC-8EF6-0A27DEC3E71A}" srcOrd="0" destOrd="0" presId="urn:microsoft.com/office/officeart/2005/8/layout/chevron1"/>
    <dgm:cxn modelId="{D084C5BF-E634-4105-9F51-90BBF521C91B}" type="presOf" srcId="{7FC04F3C-CD49-415D-98E6-CDBD5BDEB26F}" destId="{3E734B07-F8C6-42CF-9279-E941F50D4644}" srcOrd="0" destOrd="0" presId="urn:microsoft.com/office/officeart/2005/8/layout/chevron1"/>
    <dgm:cxn modelId="{CB55FAD7-DC47-4A4E-B9C0-FA0B7CA4D1BC}" srcId="{32F0AF23-09E1-450C-A767-BBB7DF73CE09}" destId="{7FC04F3C-CD49-415D-98E6-CDBD5BDEB26F}" srcOrd="2" destOrd="0" parTransId="{4D37B663-95C6-440A-B3E7-F77AF298EE7A}" sibTransId="{F7FABDFD-99E4-4FF6-A7E6-0F93B33D6ADF}"/>
    <dgm:cxn modelId="{5610D0F6-8DE4-423A-8DC1-4D9F90218B39}" srcId="{32F0AF23-09E1-450C-A767-BBB7DF73CE09}" destId="{FEF1EEFB-7729-4D27-B091-6CE5BB7FBDB9}" srcOrd="0" destOrd="0" parTransId="{B5B6D8E7-3770-4AD6-8306-C45B76674655}" sibTransId="{3BDE25FD-90EE-46D5-BAFF-2135CC7657CB}"/>
    <dgm:cxn modelId="{E8BF0806-821B-4ABE-BA00-45FD227B8219}" type="presParOf" srcId="{0E27CC2E-5877-4541-A24C-B2BE88B4E793}" destId="{77CF690A-4647-456C-87F1-EB6527F08FD1}" srcOrd="0" destOrd="0" presId="urn:microsoft.com/office/officeart/2005/8/layout/chevron1"/>
    <dgm:cxn modelId="{F02D9CB1-15FC-45EF-A9A0-27A4C5D48C09}" type="presParOf" srcId="{0E27CC2E-5877-4541-A24C-B2BE88B4E793}" destId="{A90BBFFE-9597-42EE-8C09-BED1F6E70B4E}" srcOrd="1" destOrd="0" presId="urn:microsoft.com/office/officeart/2005/8/layout/chevron1"/>
    <dgm:cxn modelId="{2B43B6C5-1A9B-40F3-9026-3883730D53FF}" type="presParOf" srcId="{0E27CC2E-5877-4541-A24C-B2BE88B4E793}" destId="{E88361C6-5872-49D9-83E7-F9370EA6B145}" srcOrd="2" destOrd="0" presId="urn:microsoft.com/office/officeart/2005/8/layout/chevron1"/>
    <dgm:cxn modelId="{AA54CBFF-54E0-4787-8577-A8411A033DE1}" type="presParOf" srcId="{0E27CC2E-5877-4541-A24C-B2BE88B4E793}" destId="{B7697643-78B0-4450-A511-003F8A23A48C}" srcOrd="3" destOrd="0" presId="urn:microsoft.com/office/officeart/2005/8/layout/chevron1"/>
    <dgm:cxn modelId="{5811B8E4-200D-4C90-BF9D-0EE0D60037CC}" type="presParOf" srcId="{0E27CC2E-5877-4541-A24C-B2BE88B4E793}" destId="{3E734B07-F8C6-42CF-9279-E941F50D4644}" srcOrd="4" destOrd="0" presId="urn:microsoft.com/office/officeart/2005/8/layout/chevron1"/>
    <dgm:cxn modelId="{2D56C6BE-6BBD-413B-8F54-51E277D24284}" type="presParOf" srcId="{0E27CC2E-5877-4541-A24C-B2BE88B4E793}" destId="{9AEAA44F-F41C-4345-BA9D-84F643CD89DD}" srcOrd="5" destOrd="0" presId="urn:microsoft.com/office/officeart/2005/8/layout/chevron1"/>
    <dgm:cxn modelId="{EB75D26A-22DE-4D18-8C26-DC490DE69A0A}" type="presParOf" srcId="{0E27CC2E-5877-4541-A24C-B2BE88B4E793}" destId="{0650A486-9A50-4CCC-8EF6-0A27DEC3E71A}"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3B3902-E416-4C5B-AF43-EA7A204891D1}" type="doc">
      <dgm:prSet loTypeId="urn:microsoft.com/office/officeart/2005/8/layout/process4" loCatId="list" qsTypeId="urn:microsoft.com/office/officeart/2005/8/quickstyle/simple3" qsCatId="simple" csTypeId="urn:microsoft.com/office/officeart/2005/8/colors/accent0_1" csCatId="mainScheme" phldr="1"/>
      <dgm:spPr/>
      <dgm:t>
        <a:bodyPr/>
        <a:lstStyle/>
        <a:p>
          <a:endParaRPr lang="en-US"/>
        </a:p>
      </dgm:t>
    </dgm:pt>
    <dgm:pt modelId="{5C1DF087-FBB3-403A-8CF7-D012CA9B52FE}">
      <dgm:prSet phldrT="[Text]" custT="1"/>
      <dgm:spPr/>
      <dgm:t>
        <a:bodyPr/>
        <a:lstStyle/>
        <a:p>
          <a:r>
            <a:rPr lang="en-US" sz="1100" dirty="0"/>
            <a:t>Wave 1: 2-5 Pilot project</a:t>
          </a:r>
        </a:p>
      </dgm:t>
    </dgm:pt>
    <dgm:pt modelId="{D699B579-5C7A-4218-BDB7-0B771BEDB820}" type="parTrans" cxnId="{09D1410D-C768-4792-99D4-D0850D694E21}">
      <dgm:prSet/>
      <dgm:spPr/>
      <dgm:t>
        <a:bodyPr/>
        <a:lstStyle/>
        <a:p>
          <a:endParaRPr lang="en-US" sz="1100"/>
        </a:p>
      </dgm:t>
    </dgm:pt>
    <dgm:pt modelId="{9D2CB7B9-895A-480C-9E80-8B95369020D0}" type="sibTrans" cxnId="{09D1410D-C768-4792-99D4-D0850D694E21}">
      <dgm:prSet/>
      <dgm:spPr/>
      <dgm:t>
        <a:bodyPr/>
        <a:lstStyle/>
        <a:p>
          <a:endParaRPr lang="en-US" sz="1100"/>
        </a:p>
      </dgm:t>
    </dgm:pt>
    <dgm:pt modelId="{B1DD1845-D161-42AD-A0DD-ABB4DF9613A9}">
      <dgm:prSet phldrT="[Text]" custT="1"/>
      <dgm:spPr/>
      <dgm:t>
        <a:bodyPr/>
        <a:lstStyle/>
        <a:p>
          <a:r>
            <a:rPr lang="en-US" sz="1100" dirty="0"/>
            <a:t>Wave 2: 10-15 projects</a:t>
          </a:r>
        </a:p>
      </dgm:t>
    </dgm:pt>
    <dgm:pt modelId="{06A94198-1B17-417B-B0F8-BDBD4643CF77}" type="parTrans" cxnId="{06101D38-F025-42F7-A180-EDF18A28D54C}">
      <dgm:prSet/>
      <dgm:spPr/>
      <dgm:t>
        <a:bodyPr/>
        <a:lstStyle/>
        <a:p>
          <a:endParaRPr lang="en-US" sz="1100"/>
        </a:p>
      </dgm:t>
    </dgm:pt>
    <dgm:pt modelId="{736A8310-9880-491A-A371-0755B395E1E1}" type="sibTrans" cxnId="{06101D38-F025-42F7-A180-EDF18A28D54C}">
      <dgm:prSet/>
      <dgm:spPr/>
      <dgm:t>
        <a:bodyPr/>
        <a:lstStyle/>
        <a:p>
          <a:endParaRPr lang="en-US" sz="1100"/>
        </a:p>
      </dgm:t>
    </dgm:pt>
    <dgm:pt modelId="{84F836AC-6F8D-47B6-B885-B119615557EB}">
      <dgm:prSet phldrT="[Text]" custT="1"/>
      <dgm:spPr/>
      <dgm:t>
        <a:bodyPr/>
        <a:lstStyle/>
        <a:p>
          <a:r>
            <a:rPr lang="en-US" sz="1100" dirty="0"/>
            <a:t>Wave 3: more app areas</a:t>
          </a:r>
        </a:p>
      </dgm:t>
    </dgm:pt>
    <dgm:pt modelId="{165E22AB-ACA5-422E-BF82-C68162A092E9}" type="parTrans" cxnId="{6618AC2A-1C9B-45D7-B03F-D4CA727E24E0}">
      <dgm:prSet/>
      <dgm:spPr/>
      <dgm:t>
        <a:bodyPr/>
        <a:lstStyle/>
        <a:p>
          <a:endParaRPr lang="en-US" sz="1100"/>
        </a:p>
      </dgm:t>
    </dgm:pt>
    <dgm:pt modelId="{62648DF8-4A2F-4A5D-8526-425F608606B1}" type="sibTrans" cxnId="{6618AC2A-1C9B-45D7-B03F-D4CA727E24E0}">
      <dgm:prSet/>
      <dgm:spPr/>
      <dgm:t>
        <a:bodyPr/>
        <a:lstStyle/>
        <a:p>
          <a:endParaRPr lang="en-US" sz="1100"/>
        </a:p>
      </dgm:t>
    </dgm:pt>
    <dgm:pt modelId="{C85CB60F-7264-4EF8-B96F-73A7DBDF3C2D}">
      <dgm:prSet phldrT="[Text]" custT="1"/>
      <dgm:spPr/>
      <dgm:t>
        <a:bodyPr/>
        <a:lstStyle/>
        <a:p>
          <a:r>
            <a:rPr lang="en-US" sz="1100" dirty="0"/>
            <a:t>Wave 4: Enterprise roll out</a:t>
          </a:r>
        </a:p>
      </dgm:t>
    </dgm:pt>
    <dgm:pt modelId="{AB4C04B0-EF8C-497D-BA9A-E67D37705325}" type="parTrans" cxnId="{D423CBCB-94C4-4A64-B110-E9998A683ED0}">
      <dgm:prSet/>
      <dgm:spPr/>
      <dgm:t>
        <a:bodyPr/>
        <a:lstStyle/>
        <a:p>
          <a:endParaRPr lang="en-US" sz="1100"/>
        </a:p>
      </dgm:t>
    </dgm:pt>
    <dgm:pt modelId="{E9EC1517-5C5E-4E66-B026-684C40166A7B}" type="sibTrans" cxnId="{D423CBCB-94C4-4A64-B110-E9998A683ED0}">
      <dgm:prSet/>
      <dgm:spPr/>
      <dgm:t>
        <a:bodyPr/>
        <a:lstStyle/>
        <a:p>
          <a:endParaRPr lang="en-US" sz="1100"/>
        </a:p>
      </dgm:t>
    </dgm:pt>
    <dgm:pt modelId="{56BB26EE-2D1A-42A0-8FC2-7460DEC58A7A}" type="pres">
      <dgm:prSet presAssocID="{E63B3902-E416-4C5B-AF43-EA7A204891D1}" presName="Name0" presStyleCnt="0">
        <dgm:presLayoutVars>
          <dgm:dir/>
          <dgm:animLvl val="lvl"/>
          <dgm:resizeHandles val="exact"/>
        </dgm:presLayoutVars>
      </dgm:prSet>
      <dgm:spPr/>
    </dgm:pt>
    <dgm:pt modelId="{2B130BD0-1680-4780-9C32-D7F197301401}" type="pres">
      <dgm:prSet presAssocID="{C85CB60F-7264-4EF8-B96F-73A7DBDF3C2D}" presName="boxAndChildren" presStyleCnt="0"/>
      <dgm:spPr/>
    </dgm:pt>
    <dgm:pt modelId="{491A616A-5D84-4EB8-9519-B3C7B44D9873}" type="pres">
      <dgm:prSet presAssocID="{C85CB60F-7264-4EF8-B96F-73A7DBDF3C2D}" presName="parentTextBox" presStyleLbl="node1" presStyleIdx="0" presStyleCnt="4"/>
      <dgm:spPr/>
    </dgm:pt>
    <dgm:pt modelId="{BEBB64B1-9FDD-41BD-828E-B10DC0F026B3}" type="pres">
      <dgm:prSet presAssocID="{62648DF8-4A2F-4A5D-8526-425F608606B1}" presName="sp" presStyleCnt="0"/>
      <dgm:spPr/>
    </dgm:pt>
    <dgm:pt modelId="{2BFF0159-9AFF-4983-A95E-B19DAB3F9F3A}" type="pres">
      <dgm:prSet presAssocID="{84F836AC-6F8D-47B6-B885-B119615557EB}" presName="arrowAndChildren" presStyleCnt="0"/>
      <dgm:spPr/>
    </dgm:pt>
    <dgm:pt modelId="{5922461A-E8DE-4E5F-9226-0721CEEF82F8}" type="pres">
      <dgm:prSet presAssocID="{84F836AC-6F8D-47B6-B885-B119615557EB}" presName="parentTextArrow" presStyleLbl="node1" presStyleIdx="1" presStyleCnt="4"/>
      <dgm:spPr/>
    </dgm:pt>
    <dgm:pt modelId="{90D6A654-9271-49BC-BA98-43C32EB7E324}" type="pres">
      <dgm:prSet presAssocID="{736A8310-9880-491A-A371-0755B395E1E1}" presName="sp" presStyleCnt="0"/>
      <dgm:spPr/>
    </dgm:pt>
    <dgm:pt modelId="{55418A19-F0A6-4113-A022-200771919A7A}" type="pres">
      <dgm:prSet presAssocID="{B1DD1845-D161-42AD-A0DD-ABB4DF9613A9}" presName="arrowAndChildren" presStyleCnt="0"/>
      <dgm:spPr/>
    </dgm:pt>
    <dgm:pt modelId="{C62DBB89-13E6-4139-836F-304AA5EDEB49}" type="pres">
      <dgm:prSet presAssocID="{B1DD1845-D161-42AD-A0DD-ABB4DF9613A9}" presName="parentTextArrow" presStyleLbl="node1" presStyleIdx="2" presStyleCnt="4"/>
      <dgm:spPr/>
    </dgm:pt>
    <dgm:pt modelId="{28656B02-BFA1-4520-BAA9-B4FCAEC2EC96}" type="pres">
      <dgm:prSet presAssocID="{9D2CB7B9-895A-480C-9E80-8B95369020D0}" presName="sp" presStyleCnt="0"/>
      <dgm:spPr/>
    </dgm:pt>
    <dgm:pt modelId="{8DA316FC-D30F-426F-A734-0371424D353F}" type="pres">
      <dgm:prSet presAssocID="{5C1DF087-FBB3-403A-8CF7-D012CA9B52FE}" presName="arrowAndChildren" presStyleCnt="0"/>
      <dgm:spPr/>
    </dgm:pt>
    <dgm:pt modelId="{D67D1EA6-2451-4AFB-A239-B5AFEFDB8815}" type="pres">
      <dgm:prSet presAssocID="{5C1DF087-FBB3-403A-8CF7-D012CA9B52FE}" presName="parentTextArrow" presStyleLbl="node1" presStyleIdx="3" presStyleCnt="4"/>
      <dgm:spPr/>
    </dgm:pt>
  </dgm:ptLst>
  <dgm:cxnLst>
    <dgm:cxn modelId="{09D1410D-C768-4792-99D4-D0850D694E21}" srcId="{E63B3902-E416-4C5B-AF43-EA7A204891D1}" destId="{5C1DF087-FBB3-403A-8CF7-D012CA9B52FE}" srcOrd="0" destOrd="0" parTransId="{D699B579-5C7A-4218-BDB7-0B771BEDB820}" sibTransId="{9D2CB7B9-895A-480C-9E80-8B95369020D0}"/>
    <dgm:cxn modelId="{6618AC2A-1C9B-45D7-B03F-D4CA727E24E0}" srcId="{E63B3902-E416-4C5B-AF43-EA7A204891D1}" destId="{84F836AC-6F8D-47B6-B885-B119615557EB}" srcOrd="2" destOrd="0" parTransId="{165E22AB-ACA5-422E-BF82-C68162A092E9}" sibTransId="{62648DF8-4A2F-4A5D-8526-425F608606B1}"/>
    <dgm:cxn modelId="{06101D38-F025-42F7-A180-EDF18A28D54C}" srcId="{E63B3902-E416-4C5B-AF43-EA7A204891D1}" destId="{B1DD1845-D161-42AD-A0DD-ABB4DF9613A9}" srcOrd="1" destOrd="0" parTransId="{06A94198-1B17-417B-B0F8-BDBD4643CF77}" sibTransId="{736A8310-9880-491A-A371-0755B395E1E1}"/>
    <dgm:cxn modelId="{EAAF6862-76D0-4B11-B641-39051CDEE878}" type="presOf" srcId="{E63B3902-E416-4C5B-AF43-EA7A204891D1}" destId="{56BB26EE-2D1A-42A0-8FC2-7460DEC58A7A}" srcOrd="0" destOrd="0" presId="urn:microsoft.com/office/officeart/2005/8/layout/process4"/>
    <dgm:cxn modelId="{E3652585-154D-4E65-81DF-F885E7CFDDB1}" type="presOf" srcId="{C85CB60F-7264-4EF8-B96F-73A7DBDF3C2D}" destId="{491A616A-5D84-4EB8-9519-B3C7B44D9873}" srcOrd="0" destOrd="0" presId="urn:microsoft.com/office/officeart/2005/8/layout/process4"/>
    <dgm:cxn modelId="{002E95AB-A2EF-468B-822D-BC70288E7748}" type="presOf" srcId="{5C1DF087-FBB3-403A-8CF7-D012CA9B52FE}" destId="{D67D1EA6-2451-4AFB-A239-B5AFEFDB8815}" srcOrd="0" destOrd="0" presId="urn:microsoft.com/office/officeart/2005/8/layout/process4"/>
    <dgm:cxn modelId="{D423CBCB-94C4-4A64-B110-E9998A683ED0}" srcId="{E63B3902-E416-4C5B-AF43-EA7A204891D1}" destId="{C85CB60F-7264-4EF8-B96F-73A7DBDF3C2D}" srcOrd="3" destOrd="0" parTransId="{AB4C04B0-EF8C-497D-BA9A-E67D37705325}" sibTransId="{E9EC1517-5C5E-4E66-B026-684C40166A7B}"/>
    <dgm:cxn modelId="{1CB218D1-20F7-44C0-AA2C-5121047F87D1}" type="presOf" srcId="{B1DD1845-D161-42AD-A0DD-ABB4DF9613A9}" destId="{C62DBB89-13E6-4139-836F-304AA5EDEB49}" srcOrd="0" destOrd="0" presId="urn:microsoft.com/office/officeart/2005/8/layout/process4"/>
    <dgm:cxn modelId="{15DB66FA-F2A7-4673-93AC-36FDEC7009CB}" type="presOf" srcId="{84F836AC-6F8D-47B6-B885-B119615557EB}" destId="{5922461A-E8DE-4E5F-9226-0721CEEF82F8}" srcOrd="0" destOrd="0" presId="urn:microsoft.com/office/officeart/2005/8/layout/process4"/>
    <dgm:cxn modelId="{5AA438CB-A064-4339-A9EE-0FA3FAB0B66E}" type="presParOf" srcId="{56BB26EE-2D1A-42A0-8FC2-7460DEC58A7A}" destId="{2B130BD0-1680-4780-9C32-D7F197301401}" srcOrd="0" destOrd="0" presId="urn:microsoft.com/office/officeart/2005/8/layout/process4"/>
    <dgm:cxn modelId="{50E32A5B-34BF-4294-818D-64588C20D4FA}" type="presParOf" srcId="{2B130BD0-1680-4780-9C32-D7F197301401}" destId="{491A616A-5D84-4EB8-9519-B3C7B44D9873}" srcOrd="0" destOrd="0" presId="urn:microsoft.com/office/officeart/2005/8/layout/process4"/>
    <dgm:cxn modelId="{60A2AE82-2A59-4F4C-AA2E-B13D5A8C3C10}" type="presParOf" srcId="{56BB26EE-2D1A-42A0-8FC2-7460DEC58A7A}" destId="{BEBB64B1-9FDD-41BD-828E-B10DC0F026B3}" srcOrd="1" destOrd="0" presId="urn:microsoft.com/office/officeart/2005/8/layout/process4"/>
    <dgm:cxn modelId="{94E32E2A-CA9E-418B-8BE5-B7C1237107DC}" type="presParOf" srcId="{56BB26EE-2D1A-42A0-8FC2-7460DEC58A7A}" destId="{2BFF0159-9AFF-4983-A95E-B19DAB3F9F3A}" srcOrd="2" destOrd="0" presId="urn:microsoft.com/office/officeart/2005/8/layout/process4"/>
    <dgm:cxn modelId="{69960DAE-31AA-4B2F-AC0B-70840BCCE710}" type="presParOf" srcId="{2BFF0159-9AFF-4983-A95E-B19DAB3F9F3A}" destId="{5922461A-E8DE-4E5F-9226-0721CEEF82F8}" srcOrd="0" destOrd="0" presId="urn:microsoft.com/office/officeart/2005/8/layout/process4"/>
    <dgm:cxn modelId="{340F4A48-B30E-47D1-A558-2E1BF4BB9BAB}" type="presParOf" srcId="{56BB26EE-2D1A-42A0-8FC2-7460DEC58A7A}" destId="{90D6A654-9271-49BC-BA98-43C32EB7E324}" srcOrd="3" destOrd="0" presId="urn:microsoft.com/office/officeart/2005/8/layout/process4"/>
    <dgm:cxn modelId="{89F8E250-D3FD-49F6-8973-8657505ED322}" type="presParOf" srcId="{56BB26EE-2D1A-42A0-8FC2-7460DEC58A7A}" destId="{55418A19-F0A6-4113-A022-200771919A7A}" srcOrd="4" destOrd="0" presId="urn:microsoft.com/office/officeart/2005/8/layout/process4"/>
    <dgm:cxn modelId="{86276164-E7DF-425D-99D4-51E8020177A3}" type="presParOf" srcId="{55418A19-F0A6-4113-A022-200771919A7A}" destId="{C62DBB89-13E6-4139-836F-304AA5EDEB49}" srcOrd="0" destOrd="0" presId="urn:microsoft.com/office/officeart/2005/8/layout/process4"/>
    <dgm:cxn modelId="{16C436BD-561A-424C-8255-61EB29116431}" type="presParOf" srcId="{56BB26EE-2D1A-42A0-8FC2-7460DEC58A7A}" destId="{28656B02-BFA1-4520-BAA9-B4FCAEC2EC96}" srcOrd="5" destOrd="0" presId="urn:microsoft.com/office/officeart/2005/8/layout/process4"/>
    <dgm:cxn modelId="{26BBA83B-5D45-466A-9743-F57B8F39CB40}" type="presParOf" srcId="{56BB26EE-2D1A-42A0-8FC2-7460DEC58A7A}" destId="{8DA316FC-D30F-426F-A734-0371424D353F}" srcOrd="6" destOrd="0" presId="urn:microsoft.com/office/officeart/2005/8/layout/process4"/>
    <dgm:cxn modelId="{2297DCA3-9228-419A-A5FE-1949F62E6D32}" type="presParOf" srcId="{8DA316FC-D30F-426F-A734-0371424D353F}" destId="{D67D1EA6-2451-4AFB-A239-B5AFEFDB8815}" srcOrd="0" destOrd="0" presId="urn:microsoft.com/office/officeart/2005/8/layout/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32F0AF23-09E1-450C-A767-BBB7DF73CE09}" type="doc">
      <dgm:prSet loTypeId="urn:microsoft.com/office/officeart/2005/8/layout/chevron1" loCatId="process" qsTypeId="urn:microsoft.com/office/officeart/2005/8/quickstyle/simple4" qsCatId="simple" csTypeId="urn:microsoft.com/office/officeart/2005/8/colors/colorful1" csCatId="colorful" phldr="1"/>
      <dgm:spPr/>
    </dgm:pt>
    <dgm:pt modelId="{FEF1EEFB-7729-4D27-B091-6CE5BB7FBDB9}">
      <dgm:prSet phldrT="[Text]" custT="1"/>
      <dgm:spPr/>
      <dgm:t>
        <a:bodyPr/>
        <a:lstStyle/>
        <a:p>
          <a:r>
            <a:rPr lang="en-US" sz="1200" b="1" dirty="0"/>
            <a:t>Plan</a:t>
          </a:r>
        </a:p>
      </dgm:t>
    </dgm:pt>
    <dgm:pt modelId="{B5B6D8E7-3770-4AD6-8306-C45B76674655}" type="parTrans" cxnId="{5610D0F6-8DE4-423A-8DC1-4D9F90218B39}">
      <dgm:prSet/>
      <dgm:spPr/>
      <dgm:t>
        <a:bodyPr/>
        <a:lstStyle/>
        <a:p>
          <a:endParaRPr lang="en-US" sz="1200" b="1"/>
        </a:p>
      </dgm:t>
    </dgm:pt>
    <dgm:pt modelId="{3BDE25FD-90EE-46D5-BAFF-2135CC7657CB}" type="sibTrans" cxnId="{5610D0F6-8DE4-423A-8DC1-4D9F90218B39}">
      <dgm:prSet/>
      <dgm:spPr/>
      <dgm:t>
        <a:bodyPr/>
        <a:lstStyle/>
        <a:p>
          <a:endParaRPr lang="en-US" sz="1200" b="1"/>
        </a:p>
      </dgm:t>
    </dgm:pt>
    <dgm:pt modelId="{1FA6C677-6309-435D-89B2-6D7953D9A0F1}">
      <dgm:prSet phldrT="[Text]" custT="1"/>
      <dgm:spPr/>
      <dgm:t>
        <a:bodyPr/>
        <a:lstStyle/>
        <a:p>
          <a:r>
            <a:rPr lang="en-US" sz="1200" b="1" dirty="0"/>
            <a:t>Procure</a:t>
          </a:r>
        </a:p>
      </dgm:t>
    </dgm:pt>
    <dgm:pt modelId="{AE0F7D77-F0F2-446E-8B86-034F6A248002}" type="parTrans" cxnId="{BB32D7A1-4C4A-4DA5-99E6-0BFD769561E9}">
      <dgm:prSet/>
      <dgm:spPr/>
      <dgm:t>
        <a:bodyPr/>
        <a:lstStyle/>
        <a:p>
          <a:endParaRPr lang="en-US"/>
        </a:p>
      </dgm:t>
    </dgm:pt>
    <dgm:pt modelId="{6A9ECBDE-C650-4BB3-84F6-AA01AF51D3D4}" type="sibTrans" cxnId="{BB32D7A1-4C4A-4DA5-99E6-0BFD769561E9}">
      <dgm:prSet/>
      <dgm:spPr/>
      <dgm:t>
        <a:bodyPr/>
        <a:lstStyle/>
        <a:p>
          <a:endParaRPr lang="en-US"/>
        </a:p>
      </dgm:t>
    </dgm:pt>
    <dgm:pt modelId="{55A877CE-744A-46B0-B042-B3803DFB90CF}">
      <dgm:prSet phldrT="[Text]" custT="1"/>
      <dgm:spPr/>
      <dgm:t>
        <a:bodyPr/>
        <a:lstStyle/>
        <a:p>
          <a:r>
            <a:rPr lang="en-US" sz="1200" b="1" dirty="0"/>
            <a:t>Provision</a:t>
          </a:r>
        </a:p>
      </dgm:t>
    </dgm:pt>
    <dgm:pt modelId="{975CA7D8-3951-4290-87C7-5477EEC11C71}" type="parTrans" cxnId="{5D87C120-E377-4A05-80FF-F46B7BCBE93B}">
      <dgm:prSet/>
      <dgm:spPr/>
      <dgm:t>
        <a:bodyPr/>
        <a:lstStyle/>
        <a:p>
          <a:endParaRPr lang="en-US"/>
        </a:p>
      </dgm:t>
    </dgm:pt>
    <dgm:pt modelId="{138CFE03-283E-456D-AE66-CDCFC8CFBFBA}" type="sibTrans" cxnId="{5D87C120-E377-4A05-80FF-F46B7BCBE93B}">
      <dgm:prSet/>
      <dgm:spPr/>
      <dgm:t>
        <a:bodyPr/>
        <a:lstStyle/>
        <a:p>
          <a:endParaRPr lang="en-US"/>
        </a:p>
      </dgm:t>
    </dgm:pt>
    <dgm:pt modelId="{A1CAF1F6-1947-4286-A037-AE977271056C}">
      <dgm:prSet phldrT="[Text]" custT="1"/>
      <dgm:spPr/>
      <dgm:t>
        <a:bodyPr/>
        <a:lstStyle/>
        <a:p>
          <a:r>
            <a:rPr lang="en-US" sz="1200" b="1" dirty="0"/>
            <a:t>Maintain</a:t>
          </a:r>
        </a:p>
      </dgm:t>
    </dgm:pt>
    <dgm:pt modelId="{BADACA0A-763F-4D0F-9AC4-8642888498F5}" type="parTrans" cxnId="{7F1A0C7F-FB69-476C-937A-290F98CF9541}">
      <dgm:prSet/>
      <dgm:spPr/>
      <dgm:t>
        <a:bodyPr/>
        <a:lstStyle/>
        <a:p>
          <a:endParaRPr lang="en-US"/>
        </a:p>
      </dgm:t>
    </dgm:pt>
    <dgm:pt modelId="{70E24E29-1EB8-421D-AD35-CD862A96B202}" type="sibTrans" cxnId="{7F1A0C7F-FB69-476C-937A-290F98CF9541}">
      <dgm:prSet/>
      <dgm:spPr/>
      <dgm:t>
        <a:bodyPr/>
        <a:lstStyle/>
        <a:p>
          <a:endParaRPr lang="en-US"/>
        </a:p>
      </dgm:t>
    </dgm:pt>
    <dgm:pt modelId="{BAC7930E-38C5-4EB4-96FC-140B4C8BDD2F}">
      <dgm:prSet phldrT="[Text]" custT="1"/>
      <dgm:spPr/>
      <dgm:t>
        <a:bodyPr/>
        <a:lstStyle/>
        <a:p>
          <a:r>
            <a:rPr lang="en-US" sz="1200" b="1" dirty="0"/>
            <a:t>Teardown</a:t>
          </a:r>
        </a:p>
      </dgm:t>
    </dgm:pt>
    <dgm:pt modelId="{97CE1ADD-737F-46AF-BFB3-12ACEBF9FFEE}" type="parTrans" cxnId="{4D495A8D-7015-4C18-AD82-406300125FA2}">
      <dgm:prSet/>
      <dgm:spPr/>
      <dgm:t>
        <a:bodyPr/>
        <a:lstStyle/>
        <a:p>
          <a:endParaRPr lang="en-US"/>
        </a:p>
      </dgm:t>
    </dgm:pt>
    <dgm:pt modelId="{78599F34-3366-46FD-BCE4-30BA64495536}" type="sibTrans" cxnId="{4D495A8D-7015-4C18-AD82-406300125FA2}">
      <dgm:prSet/>
      <dgm:spPr/>
      <dgm:t>
        <a:bodyPr/>
        <a:lstStyle/>
        <a:p>
          <a:endParaRPr lang="en-US"/>
        </a:p>
      </dgm:t>
    </dgm:pt>
    <dgm:pt modelId="{0E27CC2E-5877-4541-A24C-B2BE88B4E793}" type="pres">
      <dgm:prSet presAssocID="{32F0AF23-09E1-450C-A767-BBB7DF73CE09}" presName="Name0" presStyleCnt="0">
        <dgm:presLayoutVars>
          <dgm:dir/>
          <dgm:animLvl val="lvl"/>
          <dgm:resizeHandles val="exact"/>
        </dgm:presLayoutVars>
      </dgm:prSet>
      <dgm:spPr/>
    </dgm:pt>
    <dgm:pt modelId="{77CF690A-4647-456C-87F1-EB6527F08FD1}" type="pres">
      <dgm:prSet presAssocID="{FEF1EEFB-7729-4D27-B091-6CE5BB7FBDB9}" presName="parTxOnly" presStyleLbl="node1" presStyleIdx="0" presStyleCnt="5" custLinFactX="-45723" custLinFactNeighborX="-100000" custLinFactNeighborY="-4008">
        <dgm:presLayoutVars>
          <dgm:chMax val="0"/>
          <dgm:chPref val="0"/>
          <dgm:bulletEnabled val="1"/>
        </dgm:presLayoutVars>
      </dgm:prSet>
      <dgm:spPr/>
    </dgm:pt>
    <dgm:pt modelId="{A90BBFFE-9597-42EE-8C09-BED1F6E70B4E}" type="pres">
      <dgm:prSet presAssocID="{3BDE25FD-90EE-46D5-BAFF-2135CC7657CB}" presName="parTxOnlySpace" presStyleCnt="0"/>
      <dgm:spPr/>
    </dgm:pt>
    <dgm:pt modelId="{7CF423ED-BC50-4EE9-ADF6-380309DD05D7}" type="pres">
      <dgm:prSet presAssocID="{1FA6C677-6309-435D-89B2-6D7953D9A0F1}" presName="parTxOnly" presStyleLbl="node1" presStyleIdx="1" presStyleCnt="5">
        <dgm:presLayoutVars>
          <dgm:chMax val="0"/>
          <dgm:chPref val="0"/>
          <dgm:bulletEnabled val="1"/>
        </dgm:presLayoutVars>
      </dgm:prSet>
      <dgm:spPr/>
    </dgm:pt>
    <dgm:pt modelId="{BF2D7139-DAE5-4BB5-987D-6747A4A4C92A}" type="pres">
      <dgm:prSet presAssocID="{6A9ECBDE-C650-4BB3-84F6-AA01AF51D3D4}" presName="parTxOnlySpace" presStyleCnt="0"/>
      <dgm:spPr/>
    </dgm:pt>
    <dgm:pt modelId="{848E5B8C-E502-48DE-909C-3DF09FE22C5B}" type="pres">
      <dgm:prSet presAssocID="{55A877CE-744A-46B0-B042-B3803DFB90CF}" presName="parTxOnly" presStyleLbl="node1" presStyleIdx="2" presStyleCnt="5">
        <dgm:presLayoutVars>
          <dgm:chMax val="0"/>
          <dgm:chPref val="0"/>
          <dgm:bulletEnabled val="1"/>
        </dgm:presLayoutVars>
      </dgm:prSet>
      <dgm:spPr/>
    </dgm:pt>
    <dgm:pt modelId="{7BC4D806-3EA5-49FD-A0DA-99933FAF672A}" type="pres">
      <dgm:prSet presAssocID="{138CFE03-283E-456D-AE66-CDCFC8CFBFBA}" presName="parTxOnlySpace" presStyleCnt="0"/>
      <dgm:spPr/>
    </dgm:pt>
    <dgm:pt modelId="{FC122DBB-88C5-4A48-B9D1-C904E3C4147E}" type="pres">
      <dgm:prSet presAssocID="{A1CAF1F6-1947-4286-A037-AE977271056C}" presName="parTxOnly" presStyleLbl="node1" presStyleIdx="3" presStyleCnt="5">
        <dgm:presLayoutVars>
          <dgm:chMax val="0"/>
          <dgm:chPref val="0"/>
          <dgm:bulletEnabled val="1"/>
        </dgm:presLayoutVars>
      </dgm:prSet>
      <dgm:spPr/>
    </dgm:pt>
    <dgm:pt modelId="{8D2EA5F9-2B61-4C98-AD78-8CEB5F1A9122}" type="pres">
      <dgm:prSet presAssocID="{70E24E29-1EB8-421D-AD35-CD862A96B202}" presName="parTxOnlySpace" presStyleCnt="0"/>
      <dgm:spPr/>
    </dgm:pt>
    <dgm:pt modelId="{6DAB390B-DDA2-4580-A30D-53AC944A9B8B}" type="pres">
      <dgm:prSet presAssocID="{BAC7930E-38C5-4EB4-96FC-140B4C8BDD2F}" presName="parTxOnly" presStyleLbl="node1" presStyleIdx="4" presStyleCnt="5">
        <dgm:presLayoutVars>
          <dgm:chMax val="0"/>
          <dgm:chPref val="0"/>
          <dgm:bulletEnabled val="1"/>
        </dgm:presLayoutVars>
      </dgm:prSet>
      <dgm:spPr/>
    </dgm:pt>
  </dgm:ptLst>
  <dgm:cxnLst>
    <dgm:cxn modelId="{5D87C120-E377-4A05-80FF-F46B7BCBE93B}" srcId="{32F0AF23-09E1-450C-A767-BBB7DF73CE09}" destId="{55A877CE-744A-46B0-B042-B3803DFB90CF}" srcOrd="2" destOrd="0" parTransId="{975CA7D8-3951-4290-87C7-5477EEC11C71}" sibTransId="{138CFE03-283E-456D-AE66-CDCFC8CFBFBA}"/>
    <dgm:cxn modelId="{6425B141-87CF-9146-A135-1F17F53F3686}" type="presOf" srcId="{FEF1EEFB-7729-4D27-B091-6CE5BB7FBDB9}" destId="{77CF690A-4647-456C-87F1-EB6527F08FD1}" srcOrd="0" destOrd="0" presId="urn:microsoft.com/office/officeart/2005/8/layout/chevron1"/>
    <dgm:cxn modelId="{BC23DA4E-CDE5-CB46-BBE8-78849742DF3A}" type="presOf" srcId="{32F0AF23-09E1-450C-A767-BBB7DF73CE09}" destId="{0E27CC2E-5877-4541-A24C-B2BE88B4E793}" srcOrd="0" destOrd="0" presId="urn:microsoft.com/office/officeart/2005/8/layout/chevron1"/>
    <dgm:cxn modelId="{5535E958-3CBF-1144-BA82-42D7399E05B1}" type="presOf" srcId="{55A877CE-744A-46B0-B042-B3803DFB90CF}" destId="{848E5B8C-E502-48DE-909C-3DF09FE22C5B}" srcOrd="0" destOrd="0" presId="urn:microsoft.com/office/officeart/2005/8/layout/chevron1"/>
    <dgm:cxn modelId="{7F1A0C7F-FB69-476C-937A-290F98CF9541}" srcId="{32F0AF23-09E1-450C-A767-BBB7DF73CE09}" destId="{A1CAF1F6-1947-4286-A037-AE977271056C}" srcOrd="3" destOrd="0" parTransId="{BADACA0A-763F-4D0F-9AC4-8642888498F5}" sibTransId="{70E24E29-1EB8-421D-AD35-CD862A96B202}"/>
    <dgm:cxn modelId="{4D495A8D-7015-4C18-AD82-406300125FA2}" srcId="{32F0AF23-09E1-450C-A767-BBB7DF73CE09}" destId="{BAC7930E-38C5-4EB4-96FC-140B4C8BDD2F}" srcOrd="4" destOrd="0" parTransId="{97CE1ADD-737F-46AF-BFB3-12ACEBF9FFEE}" sibTransId="{78599F34-3366-46FD-BCE4-30BA64495536}"/>
    <dgm:cxn modelId="{BB32D7A1-4C4A-4DA5-99E6-0BFD769561E9}" srcId="{32F0AF23-09E1-450C-A767-BBB7DF73CE09}" destId="{1FA6C677-6309-435D-89B2-6D7953D9A0F1}" srcOrd="1" destOrd="0" parTransId="{AE0F7D77-F0F2-446E-8B86-034F6A248002}" sibTransId="{6A9ECBDE-C650-4BB3-84F6-AA01AF51D3D4}"/>
    <dgm:cxn modelId="{7641D4B2-7175-064D-976C-7EB251201C0B}" type="presOf" srcId="{1FA6C677-6309-435D-89B2-6D7953D9A0F1}" destId="{7CF423ED-BC50-4EE9-ADF6-380309DD05D7}" srcOrd="0" destOrd="0" presId="urn:microsoft.com/office/officeart/2005/8/layout/chevron1"/>
    <dgm:cxn modelId="{6C9A8ED0-43E3-EE4C-9077-A98A9318ACB5}" type="presOf" srcId="{BAC7930E-38C5-4EB4-96FC-140B4C8BDD2F}" destId="{6DAB390B-DDA2-4580-A30D-53AC944A9B8B}" srcOrd="0" destOrd="0" presId="urn:microsoft.com/office/officeart/2005/8/layout/chevron1"/>
    <dgm:cxn modelId="{38D425F2-E9AA-2346-BC8D-2B9D64F4B695}" type="presOf" srcId="{A1CAF1F6-1947-4286-A037-AE977271056C}" destId="{FC122DBB-88C5-4A48-B9D1-C904E3C4147E}" srcOrd="0" destOrd="0" presId="urn:microsoft.com/office/officeart/2005/8/layout/chevron1"/>
    <dgm:cxn modelId="{5610D0F6-8DE4-423A-8DC1-4D9F90218B39}" srcId="{32F0AF23-09E1-450C-A767-BBB7DF73CE09}" destId="{FEF1EEFB-7729-4D27-B091-6CE5BB7FBDB9}" srcOrd="0" destOrd="0" parTransId="{B5B6D8E7-3770-4AD6-8306-C45B76674655}" sibTransId="{3BDE25FD-90EE-46D5-BAFF-2135CC7657CB}"/>
    <dgm:cxn modelId="{283C424A-996F-5947-AAAD-FF94CC1B1AF2}" type="presParOf" srcId="{0E27CC2E-5877-4541-A24C-B2BE88B4E793}" destId="{77CF690A-4647-456C-87F1-EB6527F08FD1}" srcOrd="0" destOrd="0" presId="urn:microsoft.com/office/officeart/2005/8/layout/chevron1"/>
    <dgm:cxn modelId="{A9A22E85-3EF2-A34B-9D26-69EE9156B5CD}" type="presParOf" srcId="{0E27CC2E-5877-4541-A24C-B2BE88B4E793}" destId="{A90BBFFE-9597-42EE-8C09-BED1F6E70B4E}" srcOrd="1" destOrd="0" presId="urn:microsoft.com/office/officeart/2005/8/layout/chevron1"/>
    <dgm:cxn modelId="{CFCA9D9C-EB5C-9943-B297-045B305521A2}" type="presParOf" srcId="{0E27CC2E-5877-4541-A24C-B2BE88B4E793}" destId="{7CF423ED-BC50-4EE9-ADF6-380309DD05D7}" srcOrd="2" destOrd="0" presId="urn:microsoft.com/office/officeart/2005/8/layout/chevron1"/>
    <dgm:cxn modelId="{E39830BB-1276-A146-A165-A3F5A7741A3E}" type="presParOf" srcId="{0E27CC2E-5877-4541-A24C-B2BE88B4E793}" destId="{BF2D7139-DAE5-4BB5-987D-6747A4A4C92A}" srcOrd="3" destOrd="0" presId="urn:microsoft.com/office/officeart/2005/8/layout/chevron1"/>
    <dgm:cxn modelId="{4D3BF506-880A-DF48-BAAD-315D063A5E3C}" type="presParOf" srcId="{0E27CC2E-5877-4541-A24C-B2BE88B4E793}" destId="{848E5B8C-E502-48DE-909C-3DF09FE22C5B}" srcOrd="4" destOrd="0" presId="urn:microsoft.com/office/officeart/2005/8/layout/chevron1"/>
    <dgm:cxn modelId="{652D7CDB-F811-A047-9C1E-3CD3BE604D95}" type="presParOf" srcId="{0E27CC2E-5877-4541-A24C-B2BE88B4E793}" destId="{7BC4D806-3EA5-49FD-A0DA-99933FAF672A}" srcOrd="5" destOrd="0" presId="urn:microsoft.com/office/officeart/2005/8/layout/chevron1"/>
    <dgm:cxn modelId="{67343A74-3F2C-E043-ACD3-E6D7F5B9DBCF}" type="presParOf" srcId="{0E27CC2E-5877-4541-A24C-B2BE88B4E793}" destId="{FC122DBB-88C5-4A48-B9D1-C904E3C4147E}" srcOrd="6" destOrd="0" presId="urn:microsoft.com/office/officeart/2005/8/layout/chevron1"/>
    <dgm:cxn modelId="{F4EB8C58-149A-1243-815C-AD9CDE4C8B38}" type="presParOf" srcId="{0E27CC2E-5877-4541-A24C-B2BE88B4E793}" destId="{8D2EA5F9-2B61-4C98-AD78-8CEB5F1A9122}" srcOrd="7" destOrd="0" presId="urn:microsoft.com/office/officeart/2005/8/layout/chevron1"/>
    <dgm:cxn modelId="{EAA0337A-44CA-D546-8D0D-E572DBC53687}" type="presParOf" srcId="{0E27CC2E-5877-4541-A24C-B2BE88B4E793}" destId="{6DAB390B-DDA2-4580-A30D-53AC944A9B8B}"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4FD297-EAEA-4825-9F21-1DD6432F7F4F}" type="doc">
      <dgm:prSet loTypeId="urn:microsoft.com/office/officeart/2005/8/layout/process1" loCatId="process" qsTypeId="urn:microsoft.com/office/officeart/2005/8/quickstyle/simple1" qsCatId="simple" csTypeId="urn:microsoft.com/office/officeart/2005/8/colors/colorful1" csCatId="colorful" phldr="1"/>
      <dgm:spPr/>
    </dgm:pt>
    <dgm:pt modelId="{6DE0B36F-829C-4E2F-93E4-E2F8F5302022}">
      <dgm:prSet phldrT="[Text]" custT="1"/>
      <dgm:spPr/>
      <dgm:t>
        <a:bodyPr/>
        <a:lstStyle/>
        <a:p>
          <a:r>
            <a:rPr lang="en-US" sz="1400" dirty="0">
              <a:solidFill>
                <a:schemeClr val="tx1"/>
              </a:solidFill>
            </a:rPr>
            <a:t>Code Done</a:t>
          </a:r>
        </a:p>
      </dgm:t>
    </dgm:pt>
    <dgm:pt modelId="{E850BD7D-2138-483D-B90A-17B30E0BC538}" type="parTrans" cxnId="{9D946293-8C1E-429D-A852-8469EF0B1DEC}">
      <dgm:prSet/>
      <dgm:spPr/>
      <dgm:t>
        <a:bodyPr/>
        <a:lstStyle/>
        <a:p>
          <a:endParaRPr lang="en-US" sz="1400">
            <a:solidFill>
              <a:schemeClr val="tx1"/>
            </a:solidFill>
          </a:endParaRPr>
        </a:p>
      </dgm:t>
    </dgm:pt>
    <dgm:pt modelId="{4CCE4D97-79E5-476E-8E1D-CCC21E072CE2}" type="sibTrans" cxnId="{9D946293-8C1E-429D-A852-8469EF0B1DEC}">
      <dgm:prSet custT="1"/>
      <dgm:spPr/>
      <dgm:t>
        <a:bodyPr/>
        <a:lstStyle/>
        <a:p>
          <a:endParaRPr lang="en-US" sz="1400" dirty="0">
            <a:solidFill>
              <a:schemeClr val="tx1"/>
            </a:solidFill>
          </a:endParaRPr>
        </a:p>
      </dgm:t>
    </dgm:pt>
    <dgm:pt modelId="{187833C9-7E8B-47F4-8269-9A45B556D41E}">
      <dgm:prSet phldrT="[Text]" custT="1"/>
      <dgm:spPr/>
      <dgm:t>
        <a:bodyPr/>
        <a:lstStyle/>
        <a:p>
          <a:r>
            <a:rPr lang="en-US" sz="1400" dirty="0">
              <a:solidFill>
                <a:schemeClr val="tx1"/>
              </a:solidFill>
            </a:rPr>
            <a:t>Unit Tests</a:t>
          </a:r>
        </a:p>
      </dgm:t>
    </dgm:pt>
    <dgm:pt modelId="{CE12290B-5B30-4EF3-AF55-7BA858500274}" type="parTrans" cxnId="{2E0B0B0F-5CE7-4247-8196-75B85F007349}">
      <dgm:prSet/>
      <dgm:spPr/>
      <dgm:t>
        <a:bodyPr/>
        <a:lstStyle/>
        <a:p>
          <a:endParaRPr lang="en-US" sz="1400">
            <a:solidFill>
              <a:schemeClr val="tx1"/>
            </a:solidFill>
          </a:endParaRPr>
        </a:p>
      </dgm:t>
    </dgm:pt>
    <dgm:pt modelId="{C9E72002-84D1-43E1-9B25-B5137BEA26A5}" type="sibTrans" cxnId="{2E0B0B0F-5CE7-4247-8196-75B85F007349}">
      <dgm:prSet custT="1"/>
      <dgm:spPr/>
      <dgm:t>
        <a:bodyPr/>
        <a:lstStyle/>
        <a:p>
          <a:endParaRPr lang="en-US" sz="1400" dirty="0">
            <a:solidFill>
              <a:schemeClr val="tx1"/>
            </a:solidFill>
          </a:endParaRPr>
        </a:p>
      </dgm:t>
    </dgm:pt>
    <dgm:pt modelId="{107C2BEF-D38C-4094-8A79-BF8F045CFA1D}">
      <dgm:prSet phldrT="[Text]" custT="1"/>
      <dgm:spPr/>
      <dgm:t>
        <a:bodyPr/>
        <a:lstStyle/>
        <a:p>
          <a:r>
            <a:rPr lang="en-US" sz="1400" dirty="0">
              <a:solidFill>
                <a:schemeClr val="tx1"/>
              </a:solidFill>
            </a:rPr>
            <a:t>Integrate</a:t>
          </a:r>
        </a:p>
      </dgm:t>
    </dgm:pt>
    <dgm:pt modelId="{E2677FC0-9AFE-402C-B791-42695CC01711}" type="parTrans" cxnId="{413287F2-BE66-4CCF-8AA5-39CA89AAC04D}">
      <dgm:prSet/>
      <dgm:spPr/>
      <dgm:t>
        <a:bodyPr/>
        <a:lstStyle/>
        <a:p>
          <a:endParaRPr lang="en-US" sz="1400">
            <a:solidFill>
              <a:schemeClr val="tx1"/>
            </a:solidFill>
          </a:endParaRPr>
        </a:p>
      </dgm:t>
    </dgm:pt>
    <dgm:pt modelId="{3EA5217D-3255-4E6F-930A-761DFD56886D}" type="sibTrans" cxnId="{413287F2-BE66-4CCF-8AA5-39CA89AAC04D}">
      <dgm:prSet custT="1"/>
      <dgm:spPr/>
      <dgm:t>
        <a:bodyPr/>
        <a:lstStyle/>
        <a:p>
          <a:endParaRPr lang="en-US" sz="1400" dirty="0">
            <a:solidFill>
              <a:schemeClr val="tx1"/>
            </a:solidFill>
          </a:endParaRPr>
        </a:p>
      </dgm:t>
    </dgm:pt>
    <dgm:pt modelId="{276634F2-77D6-41FA-B092-BE5601B1797F}">
      <dgm:prSet phldrT="[Text]" custT="1"/>
      <dgm:spPr/>
      <dgm:t>
        <a:bodyPr/>
        <a:lstStyle/>
        <a:p>
          <a:r>
            <a:rPr lang="en-US" sz="1400" dirty="0">
              <a:solidFill>
                <a:schemeClr val="tx1"/>
              </a:solidFill>
            </a:rPr>
            <a:t>Acceptance Test</a:t>
          </a:r>
        </a:p>
      </dgm:t>
    </dgm:pt>
    <dgm:pt modelId="{86EAB34E-3387-4D51-ACB2-D0A11D451186}" type="parTrans" cxnId="{98D70912-F1A9-4861-8E73-76BE04034718}">
      <dgm:prSet/>
      <dgm:spPr/>
      <dgm:t>
        <a:bodyPr/>
        <a:lstStyle/>
        <a:p>
          <a:endParaRPr lang="en-US" sz="1400">
            <a:solidFill>
              <a:schemeClr val="tx1"/>
            </a:solidFill>
          </a:endParaRPr>
        </a:p>
      </dgm:t>
    </dgm:pt>
    <dgm:pt modelId="{4F7EBF10-C955-4EBE-88CD-8971C8D93FF3}" type="sibTrans" cxnId="{98D70912-F1A9-4861-8E73-76BE04034718}">
      <dgm:prSet custT="1"/>
      <dgm:spPr/>
      <dgm:t>
        <a:bodyPr/>
        <a:lstStyle/>
        <a:p>
          <a:endParaRPr lang="en-US" sz="1400" dirty="0">
            <a:solidFill>
              <a:schemeClr val="tx1"/>
            </a:solidFill>
          </a:endParaRPr>
        </a:p>
      </dgm:t>
    </dgm:pt>
    <dgm:pt modelId="{4762F8CC-CB30-4D93-A311-54B428A5C9ED}">
      <dgm:prSet phldrT="[Text]" custT="1"/>
      <dgm:spPr/>
      <dgm:t>
        <a:bodyPr/>
        <a:lstStyle/>
        <a:p>
          <a:r>
            <a:rPr lang="en-US" sz="1400" dirty="0">
              <a:solidFill>
                <a:schemeClr val="tx1"/>
              </a:solidFill>
            </a:rPr>
            <a:t>Deploy to production</a:t>
          </a:r>
        </a:p>
      </dgm:t>
    </dgm:pt>
    <dgm:pt modelId="{C6E9CAC0-3E64-4482-94CB-FFC97ECCDDA9}" type="parTrans" cxnId="{9A1E13F0-F7C7-49CD-AC65-64009F9D99CE}">
      <dgm:prSet/>
      <dgm:spPr/>
      <dgm:t>
        <a:bodyPr/>
        <a:lstStyle/>
        <a:p>
          <a:endParaRPr lang="en-US" sz="1400">
            <a:solidFill>
              <a:schemeClr val="tx1"/>
            </a:solidFill>
          </a:endParaRPr>
        </a:p>
      </dgm:t>
    </dgm:pt>
    <dgm:pt modelId="{6D2EBC73-77A6-46C5-BBF9-92F29C30BCA9}" type="sibTrans" cxnId="{9A1E13F0-F7C7-49CD-AC65-64009F9D99CE}">
      <dgm:prSet/>
      <dgm:spPr/>
      <dgm:t>
        <a:bodyPr/>
        <a:lstStyle/>
        <a:p>
          <a:endParaRPr lang="en-US" sz="1400">
            <a:solidFill>
              <a:schemeClr val="tx1"/>
            </a:solidFill>
          </a:endParaRPr>
        </a:p>
      </dgm:t>
    </dgm:pt>
    <dgm:pt modelId="{6213B011-E2AE-4D1F-BD5B-A1DCA781F607}" type="pres">
      <dgm:prSet presAssocID="{894FD297-EAEA-4825-9F21-1DD6432F7F4F}" presName="Name0" presStyleCnt="0">
        <dgm:presLayoutVars>
          <dgm:dir/>
          <dgm:resizeHandles val="exact"/>
        </dgm:presLayoutVars>
      </dgm:prSet>
      <dgm:spPr/>
    </dgm:pt>
    <dgm:pt modelId="{ED740847-67F0-4ABB-99F0-3226B4C92543}" type="pres">
      <dgm:prSet presAssocID="{6DE0B36F-829C-4E2F-93E4-E2F8F5302022}" presName="node" presStyleLbl="node1" presStyleIdx="0" presStyleCnt="5" custLinFactNeighborX="1999">
        <dgm:presLayoutVars>
          <dgm:bulletEnabled val="1"/>
        </dgm:presLayoutVars>
      </dgm:prSet>
      <dgm:spPr/>
    </dgm:pt>
    <dgm:pt modelId="{AE71C54E-0B66-4B49-AE43-8D7E523E8672}" type="pres">
      <dgm:prSet presAssocID="{4CCE4D97-79E5-476E-8E1D-CCC21E072CE2}" presName="sibTrans" presStyleLbl="sibTrans2D1" presStyleIdx="0" presStyleCnt="4"/>
      <dgm:spPr/>
    </dgm:pt>
    <dgm:pt modelId="{99ECC2E7-A61E-4AE0-ACEA-E8DEBC7B0267}" type="pres">
      <dgm:prSet presAssocID="{4CCE4D97-79E5-476E-8E1D-CCC21E072CE2}" presName="connectorText" presStyleLbl="sibTrans2D1" presStyleIdx="0" presStyleCnt="4"/>
      <dgm:spPr/>
    </dgm:pt>
    <dgm:pt modelId="{12C1D66F-F5C7-4EF3-A20F-9100DF201104}" type="pres">
      <dgm:prSet presAssocID="{187833C9-7E8B-47F4-8269-9A45B556D41E}" presName="node" presStyleLbl="node1" presStyleIdx="1" presStyleCnt="5">
        <dgm:presLayoutVars>
          <dgm:bulletEnabled val="1"/>
        </dgm:presLayoutVars>
      </dgm:prSet>
      <dgm:spPr/>
    </dgm:pt>
    <dgm:pt modelId="{83039B84-E928-4B2A-85C8-6DE1BA660EA8}" type="pres">
      <dgm:prSet presAssocID="{C9E72002-84D1-43E1-9B25-B5137BEA26A5}" presName="sibTrans" presStyleLbl="sibTrans2D1" presStyleIdx="1" presStyleCnt="4"/>
      <dgm:spPr/>
    </dgm:pt>
    <dgm:pt modelId="{5B41A4FA-CB04-4C19-A0AC-5B148349E795}" type="pres">
      <dgm:prSet presAssocID="{C9E72002-84D1-43E1-9B25-B5137BEA26A5}" presName="connectorText" presStyleLbl="sibTrans2D1" presStyleIdx="1" presStyleCnt="4"/>
      <dgm:spPr/>
    </dgm:pt>
    <dgm:pt modelId="{7C9FD025-96C6-4A9C-9091-1B93525CB65A}" type="pres">
      <dgm:prSet presAssocID="{107C2BEF-D38C-4094-8A79-BF8F045CFA1D}" presName="node" presStyleLbl="node1" presStyleIdx="2" presStyleCnt="5">
        <dgm:presLayoutVars>
          <dgm:bulletEnabled val="1"/>
        </dgm:presLayoutVars>
      </dgm:prSet>
      <dgm:spPr/>
    </dgm:pt>
    <dgm:pt modelId="{A0783FEB-2CF9-4A58-B14B-58E20AB5F6B2}" type="pres">
      <dgm:prSet presAssocID="{3EA5217D-3255-4E6F-930A-761DFD56886D}" presName="sibTrans" presStyleLbl="sibTrans2D1" presStyleIdx="2" presStyleCnt="4"/>
      <dgm:spPr/>
    </dgm:pt>
    <dgm:pt modelId="{5C0309A2-F873-449F-9087-53AD9B4CF319}" type="pres">
      <dgm:prSet presAssocID="{3EA5217D-3255-4E6F-930A-761DFD56886D}" presName="connectorText" presStyleLbl="sibTrans2D1" presStyleIdx="2" presStyleCnt="4"/>
      <dgm:spPr/>
    </dgm:pt>
    <dgm:pt modelId="{5630E737-A4CA-40C8-AF09-E41F6D5FCBDD}" type="pres">
      <dgm:prSet presAssocID="{276634F2-77D6-41FA-B092-BE5601B1797F}" presName="node" presStyleLbl="node1" presStyleIdx="3" presStyleCnt="5">
        <dgm:presLayoutVars>
          <dgm:bulletEnabled val="1"/>
        </dgm:presLayoutVars>
      </dgm:prSet>
      <dgm:spPr/>
    </dgm:pt>
    <dgm:pt modelId="{11D2AF2D-6CD2-45DA-8451-0111FD6686BD}" type="pres">
      <dgm:prSet presAssocID="{4F7EBF10-C955-4EBE-88CD-8971C8D93FF3}" presName="sibTrans" presStyleLbl="sibTrans2D1" presStyleIdx="3" presStyleCnt="4"/>
      <dgm:spPr/>
    </dgm:pt>
    <dgm:pt modelId="{D6600F43-18C5-4AA1-B8D6-EE83DD768C7C}" type="pres">
      <dgm:prSet presAssocID="{4F7EBF10-C955-4EBE-88CD-8971C8D93FF3}" presName="connectorText" presStyleLbl="sibTrans2D1" presStyleIdx="3" presStyleCnt="4"/>
      <dgm:spPr/>
    </dgm:pt>
    <dgm:pt modelId="{7B5FD1D4-B65E-4D49-A78B-727A08A11013}" type="pres">
      <dgm:prSet presAssocID="{4762F8CC-CB30-4D93-A311-54B428A5C9ED}" presName="node" presStyleLbl="node1" presStyleIdx="4" presStyleCnt="5">
        <dgm:presLayoutVars>
          <dgm:bulletEnabled val="1"/>
        </dgm:presLayoutVars>
      </dgm:prSet>
      <dgm:spPr/>
    </dgm:pt>
  </dgm:ptLst>
  <dgm:cxnLst>
    <dgm:cxn modelId="{2E0B0B0F-5CE7-4247-8196-75B85F007349}" srcId="{894FD297-EAEA-4825-9F21-1DD6432F7F4F}" destId="{187833C9-7E8B-47F4-8269-9A45B556D41E}" srcOrd="1" destOrd="0" parTransId="{CE12290B-5B30-4EF3-AF55-7BA858500274}" sibTransId="{C9E72002-84D1-43E1-9B25-B5137BEA26A5}"/>
    <dgm:cxn modelId="{8A9BE60F-464B-4DD9-8D43-6148FE36710C}" type="presOf" srcId="{C9E72002-84D1-43E1-9B25-B5137BEA26A5}" destId="{83039B84-E928-4B2A-85C8-6DE1BA660EA8}" srcOrd="0" destOrd="0" presId="urn:microsoft.com/office/officeart/2005/8/layout/process1"/>
    <dgm:cxn modelId="{98D70912-F1A9-4861-8E73-76BE04034718}" srcId="{894FD297-EAEA-4825-9F21-1DD6432F7F4F}" destId="{276634F2-77D6-41FA-B092-BE5601B1797F}" srcOrd="3" destOrd="0" parTransId="{86EAB34E-3387-4D51-ACB2-D0A11D451186}" sibTransId="{4F7EBF10-C955-4EBE-88CD-8971C8D93FF3}"/>
    <dgm:cxn modelId="{643CC71C-6D69-4BB0-AF22-9B9EAF6F1DDD}" type="presOf" srcId="{3EA5217D-3255-4E6F-930A-761DFD56886D}" destId="{A0783FEB-2CF9-4A58-B14B-58E20AB5F6B2}" srcOrd="0" destOrd="0" presId="urn:microsoft.com/office/officeart/2005/8/layout/process1"/>
    <dgm:cxn modelId="{20D0E81F-7936-472B-A595-326DD128B47E}" type="presOf" srcId="{6DE0B36F-829C-4E2F-93E4-E2F8F5302022}" destId="{ED740847-67F0-4ABB-99F0-3226B4C92543}" srcOrd="0" destOrd="0" presId="urn:microsoft.com/office/officeart/2005/8/layout/process1"/>
    <dgm:cxn modelId="{CAAC1E25-FA11-446A-976D-0B5F4587A8DE}" type="presOf" srcId="{4CCE4D97-79E5-476E-8E1D-CCC21E072CE2}" destId="{99ECC2E7-A61E-4AE0-ACEA-E8DEBC7B0267}" srcOrd="1" destOrd="0" presId="urn:microsoft.com/office/officeart/2005/8/layout/process1"/>
    <dgm:cxn modelId="{EB1D3235-813B-45D3-A701-63B162C777E5}" type="presOf" srcId="{894FD297-EAEA-4825-9F21-1DD6432F7F4F}" destId="{6213B011-E2AE-4D1F-BD5B-A1DCA781F607}" srcOrd="0" destOrd="0" presId="urn:microsoft.com/office/officeart/2005/8/layout/process1"/>
    <dgm:cxn modelId="{E277264E-2E80-40CF-AD3B-A955719F74CC}" type="presOf" srcId="{4CCE4D97-79E5-476E-8E1D-CCC21E072CE2}" destId="{AE71C54E-0B66-4B49-AE43-8D7E523E8672}" srcOrd="0" destOrd="0" presId="urn:microsoft.com/office/officeart/2005/8/layout/process1"/>
    <dgm:cxn modelId="{4D48EF59-19F8-47E8-9C39-8C885801407E}" type="presOf" srcId="{187833C9-7E8B-47F4-8269-9A45B556D41E}" destId="{12C1D66F-F5C7-4EF3-A20F-9100DF201104}" srcOrd="0" destOrd="0" presId="urn:microsoft.com/office/officeart/2005/8/layout/process1"/>
    <dgm:cxn modelId="{CA65EA5A-2D81-4C37-830B-92791A7AD89F}" type="presOf" srcId="{4F7EBF10-C955-4EBE-88CD-8971C8D93FF3}" destId="{11D2AF2D-6CD2-45DA-8451-0111FD6686BD}" srcOrd="0" destOrd="0" presId="urn:microsoft.com/office/officeart/2005/8/layout/process1"/>
    <dgm:cxn modelId="{7FB19B60-8329-4C47-901F-E43F33A54AB5}" type="presOf" srcId="{C9E72002-84D1-43E1-9B25-B5137BEA26A5}" destId="{5B41A4FA-CB04-4C19-A0AC-5B148349E795}" srcOrd="1" destOrd="0" presId="urn:microsoft.com/office/officeart/2005/8/layout/process1"/>
    <dgm:cxn modelId="{8AB0057E-AEC7-4606-8708-672335582F19}" type="presOf" srcId="{4762F8CC-CB30-4D93-A311-54B428A5C9ED}" destId="{7B5FD1D4-B65E-4D49-A78B-727A08A11013}" srcOrd="0" destOrd="0" presId="urn:microsoft.com/office/officeart/2005/8/layout/process1"/>
    <dgm:cxn modelId="{9D946293-8C1E-429D-A852-8469EF0B1DEC}" srcId="{894FD297-EAEA-4825-9F21-1DD6432F7F4F}" destId="{6DE0B36F-829C-4E2F-93E4-E2F8F5302022}" srcOrd="0" destOrd="0" parTransId="{E850BD7D-2138-483D-B90A-17B30E0BC538}" sibTransId="{4CCE4D97-79E5-476E-8E1D-CCC21E072CE2}"/>
    <dgm:cxn modelId="{1816C1B5-E37E-4A82-8242-EC3309CF10B3}" type="presOf" srcId="{276634F2-77D6-41FA-B092-BE5601B1797F}" destId="{5630E737-A4CA-40C8-AF09-E41F6D5FCBDD}" srcOrd="0" destOrd="0" presId="urn:microsoft.com/office/officeart/2005/8/layout/process1"/>
    <dgm:cxn modelId="{9A1E13F0-F7C7-49CD-AC65-64009F9D99CE}" srcId="{894FD297-EAEA-4825-9F21-1DD6432F7F4F}" destId="{4762F8CC-CB30-4D93-A311-54B428A5C9ED}" srcOrd="4" destOrd="0" parTransId="{C6E9CAC0-3E64-4482-94CB-FFC97ECCDDA9}" sibTransId="{6D2EBC73-77A6-46C5-BBF9-92F29C30BCA9}"/>
    <dgm:cxn modelId="{413287F2-BE66-4CCF-8AA5-39CA89AAC04D}" srcId="{894FD297-EAEA-4825-9F21-1DD6432F7F4F}" destId="{107C2BEF-D38C-4094-8A79-BF8F045CFA1D}" srcOrd="2" destOrd="0" parTransId="{E2677FC0-9AFE-402C-B791-42695CC01711}" sibTransId="{3EA5217D-3255-4E6F-930A-761DFD56886D}"/>
    <dgm:cxn modelId="{A45CB4F3-5AEF-43EC-9C3E-CC60D00CB349}" type="presOf" srcId="{4F7EBF10-C955-4EBE-88CD-8971C8D93FF3}" destId="{D6600F43-18C5-4AA1-B8D6-EE83DD768C7C}" srcOrd="1" destOrd="0" presId="urn:microsoft.com/office/officeart/2005/8/layout/process1"/>
    <dgm:cxn modelId="{094C71F8-286E-4D81-95FC-9EB4E5875621}" type="presOf" srcId="{107C2BEF-D38C-4094-8A79-BF8F045CFA1D}" destId="{7C9FD025-96C6-4A9C-9091-1B93525CB65A}" srcOrd="0" destOrd="0" presId="urn:microsoft.com/office/officeart/2005/8/layout/process1"/>
    <dgm:cxn modelId="{32F94AF9-8991-4400-8078-179C90FD99F0}" type="presOf" srcId="{3EA5217D-3255-4E6F-930A-761DFD56886D}" destId="{5C0309A2-F873-449F-9087-53AD9B4CF319}" srcOrd="1" destOrd="0" presId="urn:microsoft.com/office/officeart/2005/8/layout/process1"/>
    <dgm:cxn modelId="{7A550DB9-4204-4CD4-861C-ED4A590D0C45}" type="presParOf" srcId="{6213B011-E2AE-4D1F-BD5B-A1DCA781F607}" destId="{ED740847-67F0-4ABB-99F0-3226B4C92543}" srcOrd="0" destOrd="0" presId="urn:microsoft.com/office/officeart/2005/8/layout/process1"/>
    <dgm:cxn modelId="{A925ACA0-E7E0-4802-8175-257767FC8B76}" type="presParOf" srcId="{6213B011-E2AE-4D1F-BD5B-A1DCA781F607}" destId="{AE71C54E-0B66-4B49-AE43-8D7E523E8672}" srcOrd="1" destOrd="0" presId="urn:microsoft.com/office/officeart/2005/8/layout/process1"/>
    <dgm:cxn modelId="{09DB432E-E32F-4EDD-A82A-04951A4A2B8E}" type="presParOf" srcId="{AE71C54E-0B66-4B49-AE43-8D7E523E8672}" destId="{99ECC2E7-A61E-4AE0-ACEA-E8DEBC7B0267}" srcOrd="0" destOrd="0" presId="urn:microsoft.com/office/officeart/2005/8/layout/process1"/>
    <dgm:cxn modelId="{7CC01600-19D1-46D5-A0F5-A342AC8127E6}" type="presParOf" srcId="{6213B011-E2AE-4D1F-BD5B-A1DCA781F607}" destId="{12C1D66F-F5C7-4EF3-A20F-9100DF201104}" srcOrd="2" destOrd="0" presId="urn:microsoft.com/office/officeart/2005/8/layout/process1"/>
    <dgm:cxn modelId="{E03DA520-5405-4E89-823E-3FC89B1BE6C5}" type="presParOf" srcId="{6213B011-E2AE-4D1F-BD5B-A1DCA781F607}" destId="{83039B84-E928-4B2A-85C8-6DE1BA660EA8}" srcOrd="3" destOrd="0" presId="urn:microsoft.com/office/officeart/2005/8/layout/process1"/>
    <dgm:cxn modelId="{B36241AB-ED28-4002-B89F-6A9164D1800E}" type="presParOf" srcId="{83039B84-E928-4B2A-85C8-6DE1BA660EA8}" destId="{5B41A4FA-CB04-4C19-A0AC-5B148349E795}" srcOrd="0" destOrd="0" presId="urn:microsoft.com/office/officeart/2005/8/layout/process1"/>
    <dgm:cxn modelId="{E66EFDC7-9298-4AE4-8127-2374BAB579CD}" type="presParOf" srcId="{6213B011-E2AE-4D1F-BD5B-A1DCA781F607}" destId="{7C9FD025-96C6-4A9C-9091-1B93525CB65A}" srcOrd="4" destOrd="0" presId="urn:microsoft.com/office/officeart/2005/8/layout/process1"/>
    <dgm:cxn modelId="{F9EEC3FC-BCDC-41A9-A89B-C8EFB132A946}" type="presParOf" srcId="{6213B011-E2AE-4D1F-BD5B-A1DCA781F607}" destId="{A0783FEB-2CF9-4A58-B14B-58E20AB5F6B2}" srcOrd="5" destOrd="0" presId="urn:microsoft.com/office/officeart/2005/8/layout/process1"/>
    <dgm:cxn modelId="{8EA1E5B2-52BC-4251-8BB6-41E52890AC0E}" type="presParOf" srcId="{A0783FEB-2CF9-4A58-B14B-58E20AB5F6B2}" destId="{5C0309A2-F873-449F-9087-53AD9B4CF319}" srcOrd="0" destOrd="0" presId="urn:microsoft.com/office/officeart/2005/8/layout/process1"/>
    <dgm:cxn modelId="{38FE2456-9F2C-4C5A-8279-FE6732644BCD}" type="presParOf" srcId="{6213B011-E2AE-4D1F-BD5B-A1DCA781F607}" destId="{5630E737-A4CA-40C8-AF09-E41F6D5FCBDD}" srcOrd="6" destOrd="0" presId="urn:microsoft.com/office/officeart/2005/8/layout/process1"/>
    <dgm:cxn modelId="{BE75285A-5788-465B-A273-EA2481FC8867}" type="presParOf" srcId="{6213B011-E2AE-4D1F-BD5B-A1DCA781F607}" destId="{11D2AF2D-6CD2-45DA-8451-0111FD6686BD}" srcOrd="7" destOrd="0" presId="urn:microsoft.com/office/officeart/2005/8/layout/process1"/>
    <dgm:cxn modelId="{39460E6A-E386-440F-89DA-D74E4DC98050}" type="presParOf" srcId="{11D2AF2D-6CD2-45DA-8451-0111FD6686BD}" destId="{D6600F43-18C5-4AA1-B8D6-EE83DD768C7C}" srcOrd="0" destOrd="0" presId="urn:microsoft.com/office/officeart/2005/8/layout/process1"/>
    <dgm:cxn modelId="{3ED27E29-3AD5-4A99-8E46-08E0CFB7777F}" type="presParOf" srcId="{6213B011-E2AE-4D1F-BD5B-A1DCA781F607}" destId="{7B5FD1D4-B65E-4D49-A78B-727A08A11013}"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94FD297-EAEA-4825-9F21-1DD6432F7F4F}" type="doc">
      <dgm:prSet loTypeId="urn:microsoft.com/office/officeart/2005/8/layout/process1" loCatId="process" qsTypeId="urn:microsoft.com/office/officeart/2005/8/quickstyle/simple1" qsCatId="simple" csTypeId="urn:microsoft.com/office/officeart/2005/8/colors/colorful1" csCatId="colorful" phldr="1"/>
      <dgm:spPr/>
    </dgm:pt>
    <dgm:pt modelId="{6DE0B36F-829C-4E2F-93E4-E2F8F5302022}">
      <dgm:prSet phldrT="[Text]" custT="1"/>
      <dgm:spPr/>
      <dgm:t>
        <a:bodyPr/>
        <a:lstStyle/>
        <a:p>
          <a:r>
            <a:rPr lang="en-US" sz="1400" dirty="0">
              <a:solidFill>
                <a:schemeClr val="tx1"/>
              </a:solidFill>
            </a:rPr>
            <a:t>Code Done</a:t>
          </a:r>
        </a:p>
      </dgm:t>
    </dgm:pt>
    <dgm:pt modelId="{E850BD7D-2138-483D-B90A-17B30E0BC538}" type="parTrans" cxnId="{9D946293-8C1E-429D-A852-8469EF0B1DEC}">
      <dgm:prSet/>
      <dgm:spPr/>
      <dgm:t>
        <a:bodyPr/>
        <a:lstStyle/>
        <a:p>
          <a:endParaRPr lang="en-US" sz="1400">
            <a:solidFill>
              <a:schemeClr val="tx1"/>
            </a:solidFill>
          </a:endParaRPr>
        </a:p>
      </dgm:t>
    </dgm:pt>
    <dgm:pt modelId="{4CCE4D97-79E5-476E-8E1D-CCC21E072CE2}" type="sibTrans" cxnId="{9D946293-8C1E-429D-A852-8469EF0B1DEC}">
      <dgm:prSet custT="1"/>
      <dgm:spPr/>
      <dgm:t>
        <a:bodyPr/>
        <a:lstStyle/>
        <a:p>
          <a:endParaRPr lang="en-US" sz="1400" dirty="0">
            <a:solidFill>
              <a:schemeClr val="tx1"/>
            </a:solidFill>
          </a:endParaRPr>
        </a:p>
      </dgm:t>
    </dgm:pt>
    <dgm:pt modelId="{187833C9-7E8B-47F4-8269-9A45B556D41E}">
      <dgm:prSet phldrT="[Text]" custT="1"/>
      <dgm:spPr/>
      <dgm:t>
        <a:bodyPr/>
        <a:lstStyle/>
        <a:p>
          <a:r>
            <a:rPr lang="en-US" sz="1400" dirty="0">
              <a:solidFill>
                <a:schemeClr val="tx1"/>
              </a:solidFill>
            </a:rPr>
            <a:t>Unit Tests</a:t>
          </a:r>
        </a:p>
      </dgm:t>
    </dgm:pt>
    <dgm:pt modelId="{CE12290B-5B30-4EF3-AF55-7BA858500274}" type="parTrans" cxnId="{2E0B0B0F-5CE7-4247-8196-75B85F007349}">
      <dgm:prSet/>
      <dgm:spPr/>
      <dgm:t>
        <a:bodyPr/>
        <a:lstStyle/>
        <a:p>
          <a:endParaRPr lang="en-US" sz="1400">
            <a:solidFill>
              <a:schemeClr val="tx1"/>
            </a:solidFill>
          </a:endParaRPr>
        </a:p>
      </dgm:t>
    </dgm:pt>
    <dgm:pt modelId="{C9E72002-84D1-43E1-9B25-B5137BEA26A5}" type="sibTrans" cxnId="{2E0B0B0F-5CE7-4247-8196-75B85F007349}">
      <dgm:prSet custT="1"/>
      <dgm:spPr/>
      <dgm:t>
        <a:bodyPr/>
        <a:lstStyle/>
        <a:p>
          <a:endParaRPr lang="en-US" sz="1400" dirty="0">
            <a:solidFill>
              <a:schemeClr val="tx1"/>
            </a:solidFill>
          </a:endParaRPr>
        </a:p>
      </dgm:t>
    </dgm:pt>
    <dgm:pt modelId="{107C2BEF-D38C-4094-8A79-BF8F045CFA1D}">
      <dgm:prSet phldrT="[Text]" custT="1"/>
      <dgm:spPr/>
      <dgm:t>
        <a:bodyPr/>
        <a:lstStyle/>
        <a:p>
          <a:r>
            <a:rPr lang="en-US" sz="1400" dirty="0">
              <a:solidFill>
                <a:schemeClr val="tx1"/>
              </a:solidFill>
            </a:rPr>
            <a:t>Integrate</a:t>
          </a:r>
        </a:p>
      </dgm:t>
    </dgm:pt>
    <dgm:pt modelId="{E2677FC0-9AFE-402C-B791-42695CC01711}" type="parTrans" cxnId="{413287F2-BE66-4CCF-8AA5-39CA89AAC04D}">
      <dgm:prSet/>
      <dgm:spPr/>
      <dgm:t>
        <a:bodyPr/>
        <a:lstStyle/>
        <a:p>
          <a:endParaRPr lang="en-US" sz="1400">
            <a:solidFill>
              <a:schemeClr val="tx1"/>
            </a:solidFill>
          </a:endParaRPr>
        </a:p>
      </dgm:t>
    </dgm:pt>
    <dgm:pt modelId="{3EA5217D-3255-4E6F-930A-761DFD56886D}" type="sibTrans" cxnId="{413287F2-BE66-4CCF-8AA5-39CA89AAC04D}">
      <dgm:prSet custT="1"/>
      <dgm:spPr/>
      <dgm:t>
        <a:bodyPr/>
        <a:lstStyle/>
        <a:p>
          <a:endParaRPr lang="en-US" sz="1400" dirty="0">
            <a:solidFill>
              <a:schemeClr val="tx1"/>
            </a:solidFill>
          </a:endParaRPr>
        </a:p>
      </dgm:t>
    </dgm:pt>
    <dgm:pt modelId="{276634F2-77D6-41FA-B092-BE5601B1797F}">
      <dgm:prSet phldrT="[Text]" custT="1"/>
      <dgm:spPr/>
      <dgm:t>
        <a:bodyPr/>
        <a:lstStyle/>
        <a:p>
          <a:r>
            <a:rPr lang="en-US" sz="1400" dirty="0">
              <a:solidFill>
                <a:schemeClr val="tx1"/>
              </a:solidFill>
            </a:rPr>
            <a:t>Acceptance Test</a:t>
          </a:r>
        </a:p>
      </dgm:t>
    </dgm:pt>
    <dgm:pt modelId="{86EAB34E-3387-4D51-ACB2-D0A11D451186}" type="parTrans" cxnId="{98D70912-F1A9-4861-8E73-76BE04034718}">
      <dgm:prSet/>
      <dgm:spPr/>
      <dgm:t>
        <a:bodyPr/>
        <a:lstStyle/>
        <a:p>
          <a:endParaRPr lang="en-US" sz="1400">
            <a:solidFill>
              <a:schemeClr val="tx1"/>
            </a:solidFill>
          </a:endParaRPr>
        </a:p>
      </dgm:t>
    </dgm:pt>
    <dgm:pt modelId="{4F7EBF10-C955-4EBE-88CD-8971C8D93FF3}" type="sibTrans" cxnId="{98D70912-F1A9-4861-8E73-76BE04034718}">
      <dgm:prSet custT="1"/>
      <dgm:spPr/>
      <dgm:t>
        <a:bodyPr/>
        <a:lstStyle/>
        <a:p>
          <a:endParaRPr lang="en-US" sz="1400" dirty="0">
            <a:solidFill>
              <a:schemeClr val="tx1"/>
            </a:solidFill>
          </a:endParaRPr>
        </a:p>
      </dgm:t>
    </dgm:pt>
    <dgm:pt modelId="{4762F8CC-CB30-4D93-A311-54B428A5C9ED}">
      <dgm:prSet phldrT="[Text]" custT="1"/>
      <dgm:spPr/>
      <dgm:t>
        <a:bodyPr/>
        <a:lstStyle/>
        <a:p>
          <a:r>
            <a:rPr lang="en-US" sz="1400" dirty="0">
              <a:solidFill>
                <a:schemeClr val="tx1"/>
              </a:solidFill>
            </a:rPr>
            <a:t>Deploy to production</a:t>
          </a:r>
        </a:p>
      </dgm:t>
    </dgm:pt>
    <dgm:pt modelId="{C6E9CAC0-3E64-4482-94CB-FFC97ECCDDA9}" type="parTrans" cxnId="{9A1E13F0-F7C7-49CD-AC65-64009F9D99CE}">
      <dgm:prSet/>
      <dgm:spPr/>
      <dgm:t>
        <a:bodyPr/>
        <a:lstStyle/>
        <a:p>
          <a:endParaRPr lang="en-US" sz="1400">
            <a:solidFill>
              <a:schemeClr val="tx1"/>
            </a:solidFill>
          </a:endParaRPr>
        </a:p>
      </dgm:t>
    </dgm:pt>
    <dgm:pt modelId="{6D2EBC73-77A6-46C5-BBF9-92F29C30BCA9}" type="sibTrans" cxnId="{9A1E13F0-F7C7-49CD-AC65-64009F9D99CE}">
      <dgm:prSet/>
      <dgm:spPr/>
      <dgm:t>
        <a:bodyPr/>
        <a:lstStyle/>
        <a:p>
          <a:endParaRPr lang="en-US" sz="1400">
            <a:solidFill>
              <a:schemeClr val="tx1"/>
            </a:solidFill>
          </a:endParaRPr>
        </a:p>
      </dgm:t>
    </dgm:pt>
    <dgm:pt modelId="{6213B011-E2AE-4D1F-BD5B-A1DCA781F607}" type="pres">
      <dgm:prSet presAssocID="{894FD297-EAEA-4825-9F21-1DD6432F7F4F}" presName="Name0" presStyleCnt="0">
        <dgm:presLayoutVars>
          <dgm:dir/>
          <dgm:resizeHandles val="exact"/>
        </dgm:presLayoutVars>
      </dgm:prSet>
      <dgm:spPr/>
    </dgm:pt>
    <dgm:pt modelId="{ED740847-67F0-4ABB-99F0-3226B4C92543}" type="pres">
      <dgm:prSet presAssocID="{6DE0B36F-829C-4E2F-93E4-E2F8F5302022}" presName="node" presStyleLbl="node1" presStyleIdx="0" presStyleCnt="5" custLinFactNeighborY="13644">
        <dgm:presLayoutVars>
          <dgm:bulletEnabled val="1"/>
        </dgm:presLayoutVars>
      </dgm:prSet>
      <dgm:spPr/>
    </dgm:pt>
    <dgm:pt modelId="{AE71C54E-0B66-4B49-AE43-8D7E523E8672}" type="pres">
      <dgm:prSet presAssocID="{4CCE4D97-79E5-476E-8E1D-CCC21E072CE2}" presName="sibTrans" presStyleLbl="sibTrans2D1" presStyleIdx="0" presStyleCnt="4"/>
      <dgm:spPr/>
    </dgm:pt>
    <dgm:pt modelId="{99ECC2E7-A61E-4AE0-ACEA-E8DEBC7B0267}" type="pres">
      <dgm:prSet presAssocID="{4CCE4D97-79E5-476E-8E1D-CCC21E072CE2}" presName="connectorText" presStyleLbl="sibTrans2D1" presStyleIdx="0" presStyleCnt="4"/>
      <dgm:spPr/>
    </dgm:pt>
    <dgm:pt modelId="{12C1D66F-F5C7-4EF3-A20F-9100DF201104}" type="pres">
      <dgm:prSet presAssocID="{187833C9-7E8B-47F4-8269-9A45B556D41E}" presName="node" presStyleLbl="node1" presStyleIdx="1" presStyleCnt="5">
        <dgm:presLayoutVars>
          <dgm:bulletEnabled val="1"/>
        </dgm:presLayoutVars>
      </dgm:prSet>
      <dgm:spPr/>
    </dgm:pt>
    <dgm:pt modelId="{83039B84-E928-4B2A-85C8-6DE1BA660EA8}" type="pres">
      <dgm:prSet presAssocID="{C9E72002-84D1-43E1-9B25-B5137BEA26A5}" presName="sibTrans" presStyleLbl="sibTrans2D1" presStyleIdx="1" presStyleCnt="4"/>
      <dgm:spPr/>
    </dgm:pt>
    <dgm:pt modelId="{5B41A4FA-CB04-4C19-A0AC-5B148349E795}" type="pres">
      <dgm:prSet presAssocID="{C9E72002-84D1-43E1-9B25-B5137BEA26A5}" presName="connectorText" presStyleLbl="sibTrans2D1" presStyleIdx="1" presStyleCnt="4"/>
      <dgm:spPr/>
    </dgm:pt>
    <dgm:pt modelId="{7C9FD025-96C6-4A9C-9091-1B93525CB65A}" type="pres">
      <dgm:prSet presAssocID="{107C2BEF-D38C-4094-8A79-BF8F045CFA1D}" presName="node" presStyleLbl="node1" presStyleIdx="2" presStyleCnt="5">
        <dgm:presLayoutVars>
          <dgm:bulletEnabled val="1"/>
        </dgm:presLayoutVars>
      </dgm:prSet>
      <dgm:spPr/>
    </dgm:pt>
    <dgm:pt modelId="{A0783FEB-2CF9-4A58-B14B-58E20AB5F6B2}" type="pres">
      <dgm:prSet presAssocID="{3EA5217D-3255-4E6F-930A-761DFD56886D}" presName="sibTrans" presStyleLbl="sibTrans2D1" presStyleIdx="2" presStyleCnt="4"/>
      <dgm:spPr/>
    </dgm:pt>
    <dgm:pt modelId="{5C0309A2-F873-449F-9087-53AD9B4CF319}" type="pres">
      <dgm:prSet presAssocID="{3EA5217D-3255-4E6F-930A-761DFD56886D}" presName="connectorText" presStyleLbl="sibTrans2D1" presStyleIdx="2" presStyleCnt="4"/>
      <dgm:spPr/>
    </dgm:pt>
    <dgm:pt modelId="{5630E737-A4CA-40C8-AF09-E41F6D5FCBDD}" type="pres">
      <dgm:prSet presAssocID="{276634F2-77D6-41FA-B092-BE5601B1797F}" presName="node" presStyleLbl="node1" presStyleIdx="3" presStyleCnt="5">
        <dgm:presLayoutVars>
          <dgm:bulletEnabled val="1"/>
        </dgm:presLayoutVars>
      </dgm:prSet>
      <dgm:spPr/>
    </dgm:pt>
    <dgm:pt modelId="{11D2AF2D-6CD2-45DA-8451-0111FD6686BD}" type="pres">
      <dgm:prSet presAssocID="{4F7EBF10-C955-4EBE-88CD-8971C8D93FF3}" presName="sibTrans" presStyleLbl="sibTrans2D1" presStyleIdx="3" presStyleCnt="4"/>
      <dgm:spPr/>
    </dgm:pt>
    <dgm:pt modelId="{D6600F43-18C5-4AA1-B8D6-EE83DD768C7C}" type="pres">
      <dgm:prSet presAssocID="{4F7EBF10-C955-4EBE-88CD-8971C8D93FF3}" presName="connectorText" presStyleLbl="sibTrans2D1" presStyleIdx="3" presStyleCnt="4"/>
      <dgm:spPr/>
    </dgm:pt>
    <dgm:pt modelId="{7B5FD1D4-B65E-4D49-A78B-727A08A11013}" type="pres">
      <dgm:prSet presAssocID="{4762F8CC-CB30-4D93-A311-54B428A5C9ED}" presName="node" presStyleLbl="node1" presStyleIdx="4" presStyleCnt="5">
        <dgm:presLayoutVars>
          <dgm:bulletEnabled val="1"/>
        </dgm:presLayoutVars>
      </dgm:prSet>
      <dgm:spPr/>
    </dgm:pt>
  </dgm:ptLst>
  <dgm:cxnLst>
    <dgm:cxn modelId="{2E0B0B0F-5CE7-4247-8196-75B85F007349}" srcId="{894FD297-EAEA-4825-9F21-1DD6432F7F4F}" destId="{187833C9-7E8B-47F4-8269-9A45B556D41E}" srcOrd="1" destOrd="0" parTransId="{CE12290B-5B30-4EF3-AF55-7BA858500274}" sibTransId="{C9E72002-84D1-43E1-9B25-B5137BEA26A5}"/>
    <dgm:cxn modelId="{259D4610-580E-4248-85FB-C1466C43FCCF}" type="presOf" srcId="{107C2BEF-D38C-4094-8A79-BF8F045CFA1D}" destId="{7C9FD025-96C6-4A9C-9091-1B93525CB65A}" srcOrd="0" destOrd="0" presId="urn:microsoft.com/office/officeart/2005/8/layout/process1"/>
    <dgm:cxn modelId="{056B8810-7547-4699-B482-BD63814B4E53}" type="presOf" srcId="{276634F2-77D6-41FA-B092-BE5601B1797F}" destId="{5630E737-A4CA-40C8-AF09-E41F6D5FCBDD}" srcOrd="0" destOrd="0" presId="urn:microsoft.com/office/officeart/2005/8/layout/process1"/>
    <dgm:cxn modelId="{98D70912-F1A9-4861-8E73-76BE04034718}" srcId="{894FD297-EAEA-4825-9F21-1DD6432F7F4F}" destId="{276634F2-77D6-41FA-B092-BE5601B1797F}" srcOrd="3" destOrd="0" parTransId="{86EAB34E-3387-4D51-ACB2-D0A11D451186}" sibTransId="{4F7EBF10-C955-4EBE-88CD-8971C8D93FF3}"/>
    <dgm:cxn modelId="{F410A013-C0CE-49D2-9E29-43F4B7D2F9A3}" type="presOf" srcId="{4CCE4D97-79E5-476E-8E1D-CCC21E072CE2}" destId="{99ECC2E7-A61E-4AE0-ACEA-E8DEBC7B0267}" srcOrd="1" destOrd="0" presId="urn:microsoft.com/office/officeart/2005/8/layout/process1"/>
    <dgm:cxn modelId="{59833726-A895-454F-A9EB-6A058E624A88}" type="presOf" srcId="{894FD297-EAEA-4825-9F21-1DD6432F7F4F}" destId="{6213B011-E2AE-4D1F-BD5B-A1DCA781F607}" srcOrd="0" destOrd="0" presId="urn:microsoft.com/office/officeart/2005/8/layout/process1"/>
    <dgm:cxn modelId="{3F19DA2E-4038-443F-9EB5-A35F354AD6AB}" type="presOf" srcId="{C9E72002-84D1-43E1-9B25-B5137BEA26A5}" destId="{5B41A4FA-CB04-4C19-A0AC-5B148349E795}" srcOrd="1" destOrd="0" presId="urn:microsoft.com/office/officeart/2005/8/layout/process1"/>
    <dgm:cxn modelId="{B262A03C-181B-485D-82EF-4AB888F5CED1}" type="presOf" srcId="{4762F8CC-CB30-4D93-A311-54B428A5C9ED}" destId="{7B5FD1D4-B65E-4D49-A78B-727A08A11013}" srcOrd="0" destOrd="0" presId="urn:microsoft.com/office/officeart/2005/8/layout/process1"/>
    <dgm:cxn modelId="{B9A74A3D-ABD7-4495-8ACB-11CD2CE2F07D}" type="presOf" srcId="{C9E72002-84D1-43E1-9B25-B5137BEA26A5}" destId="{83039B84-E928-4B2A-85C8-6DE1BA660EA8}" srcOrd="0" destOrd="0" presId="urn:microsoft.com/office/officeart/2005/8/layout/process1"/>
    <dgm:cxn modelId="{C5F76D55-CC49-4DEE-AF59-C64F332F2544}" type="presOf" srcId="{4F7EBF10-C955-4EBE-88CD-8971C8D93FF3}" destId="{11D2AF2D-6CD2-45DA-8451-0111FD6686BD}" srcOrd="0" destOrd="0" presId="urn:microsoft.com/office/officeart/2005/8/layout/process1"/>
    <dgm:cxn modelId="{9D2A3787-74C5-4809-B907-10C059C0C2BF}" type="presOf" srcId="{3EA5217D-3255-4E6F-930A-761DFD56886D}" destId="{A0783FEB-2CF9-4A58-B14B-58E20AB5F6B2}" srcOrd="0" destOrd="0" presId="urn:microsoft.com/office/officeart/2005/8/layout/process1"/>
    <dgm:cxn modelId="{9D946293-8C1E-429D-A852-8469EF0B1DEC}" srcId="{894FD297-EAEA-4825-9F21-1DD6432F7F4F}" destId="{6DE0B36F-829C-4E2F-93E4-E2F8F5302022}" srcOrd="0" destOrd="0" parTransId="{E850BD7D-2138-483D-B90A-17B30E0BC538}" sibTransId="{4CCE4D97-79E5-476E-8E1D-CCC21E072CE2}"/>
    <dgm:cxn modelId="{BE929DA5-02C3-49D8-A66C-81780D00DA24}" type="presOf" srcId="{4CCE4D97-79E5-476E-8E1D-CCC21E072CE2}" destId="{AE71C54E-0B66-4B49-AE43-8D7E523E8672}" srcOrd="0" destOrd="0" presId="urn:microsoft.com/office/officeart/2005/8/layout/process1"/>
    <dgm:cxn modelId="{7B89F0C4-B231-4EF2-87F0-A0AA40CF65E3}" type="presOf" srcId="{4F7EBF10-C955-4EBE-88CD-8971C8D93FF3}" destId="{D6600F43-18C5-4AA1-B8D6-EE83DD768C7C}" srcOrd="1" destOrd="0" presId="urn:microsoft.com/office/officeart/2005/8/layout/process1"/>
    <dgm:cxn modelId="{2BB6F9E9-FE1C-4CA8-B735-AAA069E2AA36}" type="presOf" srcId="{3EA5217D-3255-4E6F-930A-761DFD56886D}" destId="{5C0309A2-F873-449F-9087-53AD9B4CF319}" srcOrd="1" destOrd="0" presId="urn:microsoft.com/office/officeart/2005/8/layout/process1"/>
    <dgm:cxn modelId="{E74E9CEB-4508-4FD2-BB9D-CE6895297D7A}" type="presOf" srcId="{187833C9-7E8B-47F4-8269-9A45B556D41E}" destId="{12C1D66F-F5C7-4EF3-A20F-9100DF201104}" srcOrd="0" destOrd="0" presId="urn:microsoft.com/office/officeart/2005/8/layout/process1"/>
    <dgm:cxn modelId="{9A1E13F0-F7C7-49CD-AC65-64009F9D99CE}" srcId="{894FD297-EAEA-4825-9F21-1DD6432F7F4F}" destId="{4762F8CC-CB30-4D93-A311-54B428A5C9ED}" srcOrd="4" destOrd="0" parTransId="{C6E9CAC0-3E64-4482-94CB-FFC97ECCDDA9}" sibTransId="{6D2EBC73-77A6-46C5-BBF9-92F29C30BCA9}"/>
    <dgm:cxn modelId="{413287F2-BE66-4CCF-8AA5-39CA89AAC04D}" srcId="{894FD297-EAEA-4825-9F21-1DD6432F7F4F}" destId="{107C2BEF-D38C-4094-8A79-BF8F045CFA1D}" srcOrd="2" destOrd="0" parTransId="{E2677FC0-9AFE-402C-B791-42695CC01711}" sibTransId="{3EA5217D-3255-4E6F-930A-761DFD56886D}"/>
    <dgm:cxn modelId="{B07BE9FF-0392-4B29-80C4-6CDD1310941D}" type="presOf" srcId="{6DE0B36F-829C-4E2F-93E4-E2F8F5302022}" destId="{ED740847-67F0-4ABB-99F0-3226B4C92543}" srcOrd="0" destOrd="0" presId="urn:microsoft.com/office/officeart/2005/8/layout/process1"/>
    <dgm:cxn modelId="{E1A022E3-035D-4CF9-9213-30D09FC57934}" type="presParOf" srcId="{6213B011-E2AE-4D1F-BD5B-A1DCA781F607}" destId="{ED740847-67F0-4ABB-99F0-3226B4C92543}" srcOrd="0" destOrd="0" presId="urn:microsoft.com/office/officeart/2005/8/layout/process1"/>
    <dgm:cxn modelId="{FE40E21C-658E-4768-90D9-F1057C944537}" type="presParOf" srcId="{6213B011-E2AE-4D1F-BD5B-A1DCA781F607}" destId="{AE71C54E-0B66-4B49-AE43-8D7E523E8672}" srcOrd="1" destOrd="0" presId="urn:microsoft.com/office/officeart/2005/8/layout/process1"/>
    <dgm:cxn modelId="{255F8695-CBC6-4F61-8322-65E2D784DD87}" type="presParOf" srcId="{AE71C54E-0B66-4B49-AE43-8D7E523E8672}" destId="{99ECC2E7-A61E-4AE0-ACEA-E8DEBC7B0267}" srcOrd="0" destOrd="0" presId="urn:microsoft.com/office/officeart/2005/8/layout/process1"/>
    <dgm:cxn modelId="{BDB9C8D6-A669-4B3B-9D66-0AAA4459442B}" type="presParOf" srcId="{6213B011-E2AE-4D1F-BD5B-A1DCA781F607}" destId="{12C1D66F-F5C7-4EF3-A20F-9100DF201104}" srcOrd="2" destOrd="0" presId="urn:microsoft.com/office/officeart/2005/8/layout/process1"/>
    <dgm:cxn modelId="{E0773E67-6F1F-4657-8464-E1F772EC8E71}" type="presParOf" srcId="{6213B011-E2AE-4D1F-BD5B-A1DCA781F607}" destId="{83039B84-E928-4B2A-85C8-6DE1BA660EA8}" srcOrd="3" destOrd="0" presId="urn:microsoft.com/office/officeart/2005/8/layout/process1"/>
    <dgm:cxn modelId="{E4235CA4-F2BF-4509-9806-FD9560820BB5}" type="presParOf" srcId="{83039B84-E928-4B2A-85C8-6DE1BA660EA8}" destId="{5B41A4FA-CB04-4C19-A0AC-5B148349E795}" srcOrd="0" destOrd="0" presId="urn:microsoft.com/office/officeart/2005/8/layout/process1"/>
    <dgm:cxn modelId="{C52E8B98-FE68-450D-BD59-E1C28BF07BA6}" type="presParOf" srcId="{6213B011-E2AE-4D1F-BD5B-A1DCA781F607}" destId="{7C9FD025-96C6-4A9C-9091-1B93525CB65A}" srcOrd="4" destOrd="0" presId="urn:microsoft.com/office/officeart/2005/8/layout/process1"/>
    <dgm:cxn modelId="{1FB8B08B-656B-41D4-B591-163DD4FE2DBF}" type="presParOf" srcId="{6213B011-E2AE-4D1F-BD5B-A1DCA781F607}" destId="{A0783FEB-2CF9-4A58-B14B-58E20AB5F6B2}" srcOrd="5" destOrd="0" presId="urn:microsoft.com/office/officeart/2005/8/layout/process1"/>
    <dgm:cxn modelId="{6F7B4258-A7DC-4545-BCEF-1EA1F6B5D2A0}" type="presParOf" srcId="{A0783FEB-2CF9-4A58-B14B-58E20AB5F6B2}" destId="{5C0309A2-F873-449F-9087-53AD9B4CF319}" srcOrd="0" destOrd="0" presId="urn:microsoft.com/office/officeart/2005/8/layout/process1"/>
    <dgm:cxn modelId="{0CC05B88-86F5-4CDA-B6B0-812D49BF47E1}" type="presParOf" srcId="{6213B011-E2AE-4D1F-BD5B-A1DCA781F607}" destId="{5630E737-A4CA-40C8-AF09-E41F6D5FCBDD}" srcOrd="6" destOrd="0" presId="urn:microsoft.com/office/officeart/2005/8/layout/process1"/>
    <dgm:cxn modelId="{8AFA2815-59CE-488E-B0C3-BEC44045C4E9}" type="presParOf" srcId="{6213B011-E2AE-4D1F-BD5B-A1DCA781F607}" destId="{11D2AF2D-6CD2-45DA-8451-0111FD6686BD}" srcOrd="7" destOrd="0" presId="urn:microsoft.com/office/officeart/2005/8/layout/process1"/>
    <dgm:cxn modelId="{5C748D82-CD7B-4613-9470-3044FD779C9E}" type="presParOf" srcId="{11D2AF2D-6CD2-45DA-8451-0111FD6686BD}" destId="{D6600F43-18C5-4AA1-B8D6-EE83DD768C7C}" srcOrd="0" destOrd="0" presId="urn:microsoft.com/office/officeart/2005/8/layout/process1"/>
    <dgm:cxn modelId="{158670C5-B303-4ED1-A2CE-62947E65F9E8}" type="presParOf" srcId="{6213B011-E2AE-4D1F-BD5B-A1DCA781F607}" destId="{7B5FD1D4-B65E-4D49-A78B-727A08A11013}" srcOrd="8"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94FD297-EAEA-4825-9F21-1DD6432F7F4F}" type="doc">
      <dgm:prSet loTypeId="urn:microsoft.com/office/officeart/2005/8/layout/process1" loCatId="process" qsTypeId="urn:microsoft.com/office/officeart/2005/8/quickstyle/simple1" qsCatId="simple" csTypeId="urn:microsoft.com/office/officeart/2005/8/colors/colorful1" csCatId="colorful" phldr="1"/>
      <dgm:spPr/>
    </dgm:pt>
    <dgm:pt modelId="{6DE0B36F-829C-4E2F-93E4-E2F8F5302022}">
      <dgm:prSet phldrT="[Text]" custT="1"/>
      <dgm:spPr/>
      <dgm:t>
        <a:bodyPr/>
        <a:lstStyle/>
        <a:p>
          <a:r>
            <a:rPr lang="en-US" sz="1400" dirty="0">
              <a:solidFill>
                <a:schemeClr val="tx1"/>
              </a:solidFill>
            </a:rPr>
            <a:t>Code Done</a:t>
          </a:r>
        </a:p>
      </dgm:t>
    </dgm:pt>
    <dgm:pt modelId="{E850BD7D-2138-483D-B90A-17B30E0BC538}" type="parTrans" cxnId="{9D946293-8C1E-429D-A852-8469EF0B1DEC}">
      <dgm:prSet/>
      <dgm:spPr/>
      <dgm:t>
        <a:bodyPr/>
        <a:lstStyle/>
        <a:p>
          <a:endParaRPr lang="en-US" sz="1400">
            <a:solidFill>
              <a:schemeClr val="tx1"/>
            </a:solidFill>
          </a:endParaRPr>
        </a:p>
      </dgm:t>
    </dgm:pt>
    <dgm:pt modelId="{4CCE4D97-79E5-476E-8E1D-CCC21E072CE2}" type="sibTrans" cxnId="{9D946293-8C1E-429D-A852-8469EF0B1DEC}">
      <dgm:prSet custT="1"/>
      <dgm:spPr/>
      <dgm:t>
        <a:bodyPr/>
        <a:lstStyle/>
        <a:p>
          <a:endParaRPr lang="en-US" sz="1400" dirty="0">
            <a:solidFill>
              <a:schemeClr val="tx1"/>
            </a:solidFill>
          </a:endParaRPr>
        </a:p>
      </dgm:t>
    </dgm:pt>
    <dgm:pt modelId="{187833C9-7E8B-47F4-8269-9A45B556D41E}">
      <dgm:prSet phldrT="[Text]" custT="1"/>
      <dgm:spPr/>
      <dgm:t>
        <a:bodyPr/>
        <a:lstStyle/>
        <a:p>
          <a:r>
            <a:rPr lang="en-US" sz="1400" dirty="0">
              <a:solidFill>
                <a:schemeClr val="tx1"/>
              </a:solidFill>
            </a:rPr>
            <a:t>Unit Tests</a:t>
          </a:r>
        </a:p>
      </dgm:t>
    </dgm:pt>
    <dgm:pt modelId="{CE12290B-5B30-4EF3-AF55-7BA858500274}" type="parTrans" cxnId="{2E0B0B0F-5CE7-4247-8196-75B85F007349}">
      <dgm:prSet/>
      <dgm:spPr/>
      <dgm:t>
        <a:bodyPr/>
        <a:lstStyle/>
        <a:p>
          <a:endParaRPr lang="en-US" sz="1400">
            <a:solidFill>
              <a:schemeClr val="tx1"/>
            </a:solidFill>
          </a:endParaRPr>
        </a:p>
      </dgm:t>
    </dgm:pt>
    <dgm:pt modelId="{C9E72002-84D1-43E1-9B25-B5137BEA26A5}" type="sibTrans" cxnId="{2E0B0B0F-5CE7-4247-8196-75B85F007349}">
      <dgm:prSet custT="1"/>
      <dgm:spPr/>
      <dgm:t>
        <a:bodyPr/>
        <a:lstStyle/>
        <a:p>
          <a:endParaRPr lang="en-US" sz="1400" dirty="0">
            <a:solidFill>
              <a:schemeClr val="tx1"/>
            </a:solidFill>
          </a:endParaRPr>
        </a:p>
      </dgm:t>
    </dgm:pt>
    <dgm:pt modelId="{107C2BEF-D38C-4094-8A79-BF8F045CFA1D}">
      <dgm:prSet phldrT="[Text]" custT="1"/>
      <dgm:spPr/>
      <dgm:t>
        <a:bodyPr/>
        <a:lstStyle/>
        <a:p>
          <a:r>
            <a:rPr lang="en-US" sz="1400" dirty="0">
              <a:solidFill>
                <a:schemeClr val="tx1"/>
              </a:solidFill>
            </a:rPr>
            <a:t>Integrate</a:t>
          </a:r>
        </a:p>
      </dgm:t>
    </dgm:pt>
    <dgm:pt modelId="{E2677FC0-9AFE-402C-B791-42695CC01711}" type="parTrans" cxnId="{413287F2-BE66-4CCF-8AA5-39CA89AAC04D}">
      <dgm:prSet/>
      <dgm:spPr/>
      <dgm:t>
        <a:bodyPr/>
        <a:lstStyle/>
        <a:p>
          <a:endParaRPr lang="en-US" sz="1400">
            <a:solidFill>
              <a:schemeClr val="tx1"/>
            </a:solidFill>
          </a:endParaRPr>
        </a:p>
      </dgm:t>
    </dgm:pt>
    <dgm:pt modelId="{3EA5217D-3255-4E6F-930A-761DFD56886D}" type="sibTrans" cxnId="{413287F2-BE66-4CCF-8AA5-39CA89AAC04D}">
      <dgm:prSet custT="1"/>
      <dgm:spPr/>
      <dgm:t>
        <a:bodyPr/>
        <a:lstStyle/>
        <a:p>
          <a:endParaRPr lang="en-US" sz="1400" dirty="0">
            <a:solidFill>
              <a:schemeClr val="tx1"/>
            </a:solidFill>
          </a:endParaRPr>
        </a:p>
      </dgm:t>
    </dgm:pt>
    <dgm:pt modelId="{276634F2-77D6-41FA-B092-BE5601B1797F}">
      <dgm:prSet phldrT="[Text]" custT="1"/>
      <dgm:spPr/>
      <dgm:t>
        <a:bodyPr/>
        <a:lstStyle/>
        <a:p>
          <a:r>
            <a:rPr lang="en-US" sz="1400" dirty="0">
              <a:solidFill>
                <a:schemeClr val="tx1"/>
              </a:solidFill>
            </a:rPr>
            <a:t>Acceptance Test</a:t>
          </a:r>
        </a:p>
      </dgm:t>
    </dgm:pt>
    <dgm:pt modelId="{86EAB34E-3387-4D51-ACB2-D0A11D451186}" type="parTrans" cxnId="{98D70912-F1A9-4861-8E73-76BE04034718}">
      <dgm:prSet/>
      <dgm:spPr/>
      <dgm:t>
        <a:bodyPr/>
        <a:lstStyle/>
        <a:p>
          <a:endParaRPr lang="en-US" sz="1400">
            <a:solidFill>
              <a:schemeClr val="tx1"/>
            </a:solidFill>
          </a:endParaRPr>
        </a:p>
      </dgm:t>
    </dgm:pt>
    <dgm:pt modelId="{4F7EBF10-C955-4EBE-88CD-8971C8D93FF3}" type="sibTrans" cxnId="{98D70912-F1A9-4861-8E73-76BE04034718}">
      <dgm:prSet custT="1"/>
      <dgm:spPr/>
      <dgm:t>
        <a:bodyPr/>
        <a:lstStyle/>
        <a:p>
          <a:endParaRPr lang="en-US" sz="1400" dirty="0">
            <a:solidFill>
              <a:schemeClr val="tx1"/>
            </a:solidFill>
          </a:endParaRPr>
        </a:p>
      </dgm:t>
    </dgm:pt>
    <dgm:pt modelId="{4762F8CC-CB30-4D93-A311-54B428A5C9ED}">
      <dgm:prSet phldrT="[Text]" custT="1"/>
      <dgm:spPr/>
      <dgm:t>
        <a:bodyPr/>
        <a:lstStyle/>
        <a:p>
          <a:r>
            <a:rPr lang="en-US" sz="1400" dirty="0">
              <a:solidFill>
                <a:schemeClr val="tx1"/>
              </a:solidFill>
            </a:rPr>
            <a:t>Deploy to production</a:t>
          </a:r>
        </a:p>
      </dgm:t>
    </dgm:pt>
    <dgm:pt modelId="{C6E9CAC0-3E64-4482-94CB-FFC97ECCDDA9}" type="parTrans" cxnId="{9A1E13F0-F7C7-49CD-AC65-64009F9D99CE}">
      <dgm:prSet/>
      <dgm:spPr/>
      <dgm:t>
        <a:bodyPr/>
        <a:lstStyle/>
        <a:p>
          <a:endParaRPr lang="en-US" sz="1400">
            <a:solidFill>
              <a:schemeClr val="tx1"/>
            </a:solidFill>
          </a:endParaRPr>
        </a:p>
      </dgm:t>
    </dgm:pt>
    <dgm:pt modelId="{6D2EBC73-77A6-46C5-BBF9-92F29C30BCA9}" type="sibTrans" cxnId="{9A1E13F0-F7C7-49CD-AC65-64009F9D99CE}">
      <dgm:prSet/>
      <dgm:spPr/>
      <dgm:t>
        <a:bodyPr/>
        <a:lstStyle/>
        <a:p>
          <a:endParaRPr lang="en-US" sz="1400">
            <a:solidFill>
              <a:schemeClr val="tx1"/>
            </a:solidFill>
          </a:endParaRPr>
        </a:p>
      </dgm:t>
    </dgm:pt>
    <dgm:pt modelId="{6213B011-E2AE-4D1F-BD5B-A1DCA781F607}" type="pres">
      <dgm:prSet presAssocID="{894FD297-EAEA-4825-9F21-1DD6432F7F4F}" presName="Name0" presStyleCnt="0">
        <dgm:presLayoutVars>
          <dgm:dir/>
          <dgm:resizeHandles val="exact"/>
        </dgm:presLayoutVars>
      </dgm:prSet>
      <dgm:spPr/>
    </dgm:pt>
    <dgm:pt modelId="{ED740847-67F0-4ABB-99F0-3226B4C92543}" type="pres">
      <dgm:prSet presAssocID="{6DE0B36F-829C-4E2F-93E4-E2F8F5302022}" presName="node" presStyleLbl="node1" presStyleIdx="0" presStyleCnt="5">
        <dgm:presLayoutVars>
          <dgm:bulletEnabled val="1"/>
        </dgm:presLayoutVars>
      </dgm:prSet>
      <dgm:spPr/>
    </dgm:pt>
    <dgm:pt modelId="{AE71C54E-0B66-4B49-AE43-8D7E523E8672}" type="pres">
      <dgm:prSet presAssocID="{4CCE4D97-79E5-476E-8E1D-CCC21E072CE2}" presName="sibTrans" presStyleLbl="sibTrans2D1" presStyleIdx="0" presStyleCnt="4"/>
      <dgm:spPr/>
    </dgm:pt>
    <dgm:pt modelId="{99ECC2E7-A61E-4AE0-ACEA-E8DEBC7B0267}" type="pres">
      <dgm:prSet presAssocID="{4CCE4D97-79E5-476E-8E1D-CCC21E072CE2}" presName="connectorText" presStyleLbl="sibTrans2D1" presStyleIdx="0" presStyleCnt="4"/>
      <dgm:spPr/>
    </dgm:pt>
    <dgm:pt modelId="{12C1D66F-F5C7-4EF3-A20F-9100DF201104}" type="pres">
      <dgm:prSet presAssocID="{187833C9-7E8B-47F4-8269-9A45B556D41E}" presName="node" presStyleLbl="node1" presStyleIdx="1" presStyleCnt="5">
        <dgm:presLayoutVars>
          <dgm:bulletEnabled val="1"/>
        </dgm:presLayoutVars>
      </dgm:prSet>
      <dgm:spPr/>
    </dgm:pt>
    <dgm:pt modelId="{83039B84-E928-4B2A-85C8-6DE1BA660EA8}" type="pres">
      <dgm:prSet presAssocID="{C9E72002-84D1-43E1-9B25-B5137BEA26A5}" presName="sibTrans" presStyleLbl="sibTrans2D1" presStyleIdx="1" presStyleCnt="4"/>
      <dgm:spPr/>
    </dgm:pt>
    <dgm:pt modelId="{5B41A4FA-CB04-4C19-A0AC-5B148349E795}" type="pres">
      <dgm:prSet presAssocID="{C9E72002-84D1-43E1-9B25-B5137BEA26A5}" presName="connectorText" presStyleLbl="sibTrans2D1" presStyleIdx="1" presStyleCnt="4"/>
      <dgm:spPr/>
    </dgm:pt>
    <dgm:pt modelId="{7C9FD025-96C6-4A9C-9091-1B93525CB65A}" type="pres">
      <dgm:prSet presAssocID="{107C2BEF-D38C-4094-8A79-BF8F045CFA1D}" presName="node" presStyleLbl="node1" presStyleIdx="2" presStyleCnt="5">
        <dgm:presLayoutVars>
          <dgm:bulletEnabled val="1"/>
        </dgm:presLayoutVars>
      </dgm:prSet>
      <dgm:spPr/>
    </dgm:pt>
    <dgm:pt modelId="{A0783FEB-2CF9-4A58-B14B-58E20AB5F6B2}" type="pres">
      <dgm:prSet presAssocID="{3EA5217D-3255-4E6F-930A-761DFD56886D}" presName="sibTrans" presStyleLbl="sibTrans2D1" presStyleIdx="2" presStyleCnt="4"/>
      <dgm:spPr/>
    </dgm:pt>
    <dgm:pt modelId="{5C0309A2-F873-449F-9087-53AD9B4CF319}" type="pres">
      <dgm:prSet presAssocID="{3EA5217D-3255-4E6F-930A-761DFD56886D}" presName="connectorText" presStyleLbl="sibTrans2D1" presStyleIdx="2" presStyleCnt="4"/>
      <dgm:spPr/>
    </dgm:pt>
    <dgm:pt modelId="{5630E737-A4CA-40C8-AF09-E41F6D5FCBDD}" type="pres">
      <dgm:prSet presAssocID="{276634F2-77D6-41FA-B092-BE5601B1797F}" presName="node" presStyleLbl="node1" presStyleIdx="3" presStyleCnt="5">
        <dgm:presLayoutVars>
          <dgm:bulletEnabled val="1"/>
        </dgm:presLayoutVars>
      </dgm:prSet>
      <dgm:spPr/>
    </dgm:pt>
    <dgm:pt modelId="{11D2AF2D-6CD2-45DA-8451-0111FD6686BD}" type="pres">
      <dgm:prSet presAssocID="{4F7EBF10-C955-4EBE-88CD-8971C8D93FF3}" presName="sibTrans" presStyleLbl="sibTrans2D1" presStyleIdx="3" presStyleCnt="4"/>
      <dgm:spPr/>
    </dgm:pt>
    <dgm:pt modelId="{D6600F43-18C5-4AA1-B8D6-EE83DD768C7C}" type="pres">
      <dgm:prSet presAssocID="{4F7EBF10-C955-4EBE-88CD-8971C8D93FF3}" presName="connectorText" presStyleLbl="sibTrans2D1" presStyleIdx="3" presStyleCnt="4"/>
      <dgm:spPr/>
    </dgm:pt>
    <dgm:pt modelId="{7B5FD1D4-B65E-4D49-A78B-727A08A11013}" type="pres">
      <dgm:prSet presAssocID="{4762F8CC-CB30-4D93-A311-54B428A5C9ED}" presName="node" presStyleLbl="node1" presStyleIdx="4" presStyleCnt="5">
        <dgm:presLayoutVars>
          <dgm:bulletEnabled val="1"/>
        </dgm:presLayoutVars>
      </dgm:prSet>
      <dgm:spPr/>
    </dgm:pt>
  </dgm:ptLst>
  <dgm:cxnLst>
    <dgm:cxn modelId="{2E0B0B0F-5CE7-4247-8196-75B85F007349}" srcId="{894FD297-EAEA-4825-9F21-1DD6432F7F4F}" destId="{187833C9-7E8B-47F4-8269-9A45B556D41E}" srcOrd="1" destOrd="0" parTransId="{CE12290B-5B30-4EF3-AF55-7BA858500274}" sibTransId="{C9E72002-84D1-43E1-9B25-B5137BEA26A5}"/>
    <dgm:cxn modelId="{98D70912-F1A9-4861-8E73-76BE04034718}" srcId="{894FD297-EAEA-4825-9F21-1DD6432F7F4F}" destId="{276634F2-77D6-41FA-B092-BE5601B1797F}" srcOrd="3" destOrd="0" parTransId="{86EAB34E-3387-4D51-ACB2-D0A11D451186}" sibTransId="{4F7EBF10-C955-4EBE-88CD-8971C8D93FF3}"/>
    <dgm:cxn modelId="{9AA09F29-C4CE-4D9C-9F84-101716191DA0}" type="presOf" srcId="{276634F2-77D6-41FA-B092-BE5601B1797F}" destId="{5630E737-A4CA-40C8-AF09-E41F6D5FCBDD}" srcOrd="0" destOrd="0" presId="urn:microsoft.com/office/officeart/2005/8/layout/process1"/>
    <dgm:cxn modelId="{68E9DC45-D874-42F8-9DC9-66E77A939318}" type="presOf" srcId="{107C2BEF-D38C-4094-8A79-BF8F045CFA1D}" destId="{7C9FD025-96C6-4A9C-9091-1B93525CB65A}" srcOrd="0" destOrd="0" presId="urn:microsoft.com/office/officeart/2005/8/layout/process1"/>
    <dgm:cxn modelId="{E2667C4E-3FCE-47AF-9668-CE53E50656AA}" type="presOf" srcId="{4CCE4D97-79E5-476E-8E1D-CCC21E072CE2}" destId="{99ECC2E7-A61E-4AE0-ACEA-E8DEBC7B0267}" srcOrd="1" destOrd="0" presId="urn:microsoft.com/office/officeart/2005/8/layout/process1"/>
    <dgm:cxn modelId="{2E25DF57-52DF-4F0D-9837-8DDE31BAA35C}" type="presOf" srcId="{187833C9-7E8B-47F4-8269-9A45B556D41E}" destId="{12C1D66F-F5C7-4EF3-A20F-9100DF201104}" srcOrd="0" destOrd="0" presId="urn:microsoft.com/office/officeart/2005/8/layout/process1"/>
    <dgm:cxn modelId="{70B0585F-1B88-48F4-9BBC-63AD4CA9C16D}" type="presOf" srcId="{894FD297-EAEA-4825-9F21-1DD6432F7F4F}" destId="{6213B011-E2AE-4D1F-BD5B-A1DCA781F607}" srcOrd="0" destOrd="0" presId="urn:microsoft.com/office/officeart/2005/8/layout/process1"/>
    <dgm:cxn modelId="{03E8BE65-64C3-4E69-B96D-DDC6418D4967}" type="presOf" srcId="{4F7EBF10-C955-4EBE-88CD-8971C8D93FF3}" destId="{11D2AF2D-6CD2-45DA-8451-0111FD6686BD}" srcOrd="0" destOrd="0" presId="urn:microsoft.com/office/officeart/2005/8/layout/process1"/>
    <dgm:cxn modelId="{21C58266-05D1-4551-BF1E-C79C32E22B45}" type="presOf" srcId="{3EA5217D-3255-4E6F-930A-761DFD56886D}" destId="{5C0309A2-F873-449F-9087-53AD9B4CF319}" srcOrd="1" destOrd="0" presId="urn:microsoft.com/office/officeart/2005/8/layout/process1"/>
    <dgm:cxn modelId="{0D5E5667-E4AC-48F4-A8F5-E855F1A9DC4A}" type="presOf" srcId="{3EA5217D-3255-4E6F-930A-761DFD56886D}" destId="{A0783FEB-2CF9-4A58-B14B-58E20AB5F6B2}" srcOrd="0" destOrd="0" presId="urn:microsoft.com/office/officeart/2005/8/layout/process1"/>
    <dgm:cxn modelId="{E0622B71-0BCB-4D8D-B019-53BB90B80C26}" type="presOf" srcId="{6DE0B36F-829C-4E2F-93E4-E2F8F5302022}" destId="{ED740847-67F0-4ABB-99F0-3226B4C92543}" srcOrd="0" destOrd="0" presId="urn:microsoft.com/office/officeart/2005/8/layout/process1"/>
    <dgm:cxn modelId="{9D946293-8C1E-429D-A852-8469EF0B1DEC}" srcId="{894FD297-EAEA-4825-9F21-1DD6432F7F4F}" destId="{6DE0B36F-829C-4E2F-93E4-E2F8F5302022}" srcOrd="0" destOrd="0" parTransId="{E850BD7D-2138-483D-B90A-17B30E0BC538}" sibTransId="{4CCE4D97-79E5-476E-8E1D-CCC21E072CE2}"/>
    <dgm:cxn modelId="{FD5491AB-518E-406C-91F5-81348F73D733}" type="presOf" srcId="{4762F8CC-CB30-4D93-A311-54B428A5C9ED}" destId="{7B5FD1D4-B65E-4D49-A78B-727A08A11013}" srcOrd="0" destOrd="0" presId="urn:microsoft.com/office/officeart/2005/8/layout/process1"/>
    <dgm:cxn modelId="{443BEBCD-2509-40C3-A42D-C87C42A4F939}" type="presOf" srcId="{4F7EBF10-C955-4EBE-88CD-8971C8D93FF3}" destId="{D6600F43-18C5-4AA1-B8D6-EE83DD768C7C}" srcOrd="1" destOrd="0" presId="urn:microsoft.com/office/officeart/2005/8/layout/process1"/>
    <dgm:cxn modelId="{3ABC87E7-9479-412E-AB49-2D5BB294F759}" type="presOf" srcId="{C9E72002-84D1-43E1-9B25-B5137BEA26A5}" destId="{83039B84-E928-4B2A-85C8-6DE1BA660EA8}" srcOrd="0" destOrd="0" presId="urn:microsoft.com/office/officeart/2005/8/layout/process1"/>
    <dgm:cxn modelId="{9A1E13F0-F7C7-49CD-AC65-64009F9D99CE}" srcId="{894FD297-EAEA-4825-9F21-1DD6432F7F4F}" destId="{4762F8CC-CB30-4D93-A311-54B428A5C9ED}" srcOrd="4" destOrd="0" parTransId="{C6E9CAC0-3E64-4482-94CB-FFC97ECCDDA9}" sibTransId="{6D2EBC73-77A6-46C5-BBF9-92F29C30BCA9}"/>
    <dgm:cxn modelId="{6A9639F2-BBD1-4FE3-8833-A50E768D57E3}" type="presOf" srcId="{C9E72002-84D1-43E1-9B25-B5137BEA26A5}" destId="{5B41A4FA-CB04-4C19-A0AC-5B148349E795}" srcOrd="1" destOrd="0" presId="urn:microsoft.com/office/officeart/2005/8/layout/process1"/>
    <dgm:cxn modelId="{413287F2-BE66-4CCF-8AA5-39CA89AAC04D}" srcId="{894FD297-EAEA-4825-9F21-1DD6432F7F4F}" destId="{107C2BEF-D38C-4094-8A79-BF8F045CFA1D}" srcOrd="2" destOrd="0" parTransId="{E2677FC0-9AFE-402C-B791-42695CC01711}" sibTransId="{3EA5217D-3255-4E6F-930A-761DFD56886D}"/>
    <dgm:cxn modelId="{245A0FF7-77C7-4338-BDD4-C150F2505A84}" type="presOf" srcId="{4CCE4D97-79E5-476E-8E1D-CCC21E072CE2}" destId="{AE71C54E-0B66-4B49-AE43-8D7E523E8672}" srcOrd="0" destOrd="0" presId="urn:microsoft.com/office/officeart/2005/8/layout/process1"/>
    <dgm:cxn modelId="{C40AA585-3AEB-4BDB-86AB-60A28480D44F}" type="presParOf" srcId="{6213B011-E2AE-4D1F-BD5B-A1DCA781F607}" destId="{ED740847-67F0-4ABB-99F0-3226B4C92543}" srcOrd="0" destOrd="0" presId="urn:microsoft.com/office/officeart/2005/8/layout/process1"/>
    <dgm:cxn modelId="{98780DD8-A706-4B8C-860B-EBFFC5B9B45B}" type="presParOf" srcId="{6213B011-E2AE-4D1F-BD5B-A1DCA781F607}" destId="{AE71C54E-0B66-4B49-AE43-8D7E523E8672}" srcOrd="1" destOrd="0" presId="urn:microsoft.com/office/officeart/2005/8/layout/process1"/>
    <dgm:cxn modelId="{50EC1572-CB3C-44AE-95E2-D265C7EEB765}" type="presParOf" srcId="{AE71C54E-0B66-4B49-AE43-8D7E523E8672}" destId="{99ECC2E7-A61E-4AE0-ACEA-E8DEBC7B0267}" srcOrd="0" destOrd="0" presId="urn:microsoft.com/office/officeart/2005/8/layout/process1"/>
    <dgm:cxn modelId="{977F4479-FE7E-4389-9006-6F71AF3DAD19}" type="presParOf" srcId="{6213B011-E2AE-4D1F-BD5B-A1DCA781F607}" destId="{12C1D66F-F5C7-4EF3-A20F-9100DF201104}" srcOrd="2" destOrd="0" presId="urn:microsoft.com/office/officeart/2005/8/layout/process1"/>
    <dgm:cxn modelId="{4C0E2C65-9818-4225-9702-228D2AD3C77A}" type="presParOf" srcId="{6213B011-E2AE-4D1F-BD5B-A1DCA781F607}" destId="{83039B84-E928-4B2A-85C8-6DE1BA660EA8}" srcOrd="3" destOrd="0" presId="urn:microsoft.com/office/officeart/2005/8/layout/process1"/>
    <dgm:cxn modelId="{F26DED10-FC07-46C7-938F-AD07BAA53349}" type="presParOf" srcId="{83039B84-E928-4B2A-85C8-6DE1BA660EA8}" destId="{5B41A4FA-CB04-4C19-A0AC-5B148349E795}" srcOrd="0" destOrd="0" presId="urn:microsoft.com/office/officeart/2005/8/layout/process1"/>
    <dgm:cxn modelId="{01482981-1425-40AD-910C-0B4B87CD0B68}" type="presParOf" srcId="{6213B011-E2AE-4D1F-BD5B-A1DCA781F607}" destId="{7C9FD025-96C6-4A9C-9091-1B93525CB65A}" srcOrd="4" destOrd="0" presId="urn:microsoft.com/office/officeart/2005/8/layout/process1"/>
    <dgm:cxn modelId="{8AFDD8F7-5458-4390-A58B-647F04E7A7F0}" type="presParOf" srcId="{6213B011-E2AE-4D1F-BD5B-A1DCA781F607}" destId="{A0783FEB-2CF9-4A58-B14B-58E20AB5F6B2}" srcOrd="5" destOrd="0" presId="urn:microsoft.com/office/officeart/2005/8/layout/process1"/>
    <dgm:cxn modelId="{81D1A47A-BAA8-4702-8084-D24304BD12CE}" type="presParOf" srcId="{A0783FEB-2CF9-4A58-B14B-58E20AB5F6B2}" destId="{5C0309A2-F873-449F-9087-53AD9B4CF319}" srcOrd="0" destOrd="0" presId="urn:microsoft.com/office/officeart/2005/8/layout/process1"/>
    <dgm:cxn modelId="{BC1B284E-31CB-4223-A33A-F67BA5AEE54B}" type="presParOf" srcId="{6213B011-E2AE-4D1F-BD5B-A1DCA781F607}" destId="{5630E737-A4CA-40C8-AF09-E41F6D5FCBDD}" srcOrd="6" destOrd="0" presId="urn:microsoft.com/office/officeart/2005/8/layout/process1"/>
    <dgm:cxn modelId="{5038CC71-2C31-402B-BF02-C42951E5D72F}" type="presParOf" srcId="{6213B011-E2AE-4D1F-BD5B-A1DCA781F607}" destId="{11D2AF2D-6CD2-45DA-8451-0111FD6686BD}" srcOrd="7" destOrd="0" presId="urn:microsoft.com/office/officeart/2005/8/layout/process1"/>
    <dgm:cxn modelId="{1797269C-EF48-4E2E-9572-50D38DCBFB8D}" type="presParOf" srcId="{11D2AF2D-6CD2-45DA-8451-0111FD6686BD}" destId="{D6600F43-18C5-4AA1-B8D6-EE83DD768C7C}" srcOrd="0" destOrd="0" presId="urn:microsoft.com/office/officeart/2005/8/layout/process1"/>
    <dgm:cxn modelId="{DA5A931A-F364-4CDD-A722-BFF3326DB1E7}" type="presParOf" srcId="{6213B011-E2AE-4D1F-BD5B-A1DCA781F607}" destId="{7B5FD1D4-B65E-4D49-A78B-727A08A11013}" srcOrd="8" destOrd="0" presId="urn:microsoft.com/office/officeart/2005/8/layout/process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2F0AF23-09E1-450C-A767-BBB7DF73CE09}" type="doc">
      <dgm:prSet loTypeId="urn:microsoft.com/office/officeart/2005/8/layout/chevron1" loCatId="process" qsTypeId="urn:microsoft.com/office/officeart/2005/8/quickstyle/simple4" qsCatId="simple" csTypeId="urn:microsoft.com/office/officeart/2005/8/colors/colorful1" csCatId="colorful" phldr="1"/>
      <dgm:spPr>
        <a:scene3d>
          <a:camera prst="orthographicFront">
            <a:rot lat="0" lon="0" rev="0"/>
          </a:camera>
          <a:lightRig rig="soft" dir="t">
            <a:rot lat="0" lon="0" rev="0"/>
          </a:lightRig>
        </a:scene3d>
      </dgm:spPr>
    </dgm:pt>
    <dgm:pt modelId="{FEF1EEFB-7729-4D27-B091-6CE5BB7FBDB9}">
      <dgm:prSet phldrT="[Tex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400" b="1" dirty="0"/>
            <a:t>Build</a:t>
          </a:r>
        </a:p>
      </dgm:t>
    </dgm:pt>
    <dgm:pt modelId="{B5B6D8E7-3770-4AD6-8306-C45B76674655}" type="parTrans" cxnId="{5610D0F6-8DE4-423A-8DC1-4D9F90218B39}">
      <dgm:prSet/>
      <dgm:spPr/>
      <dgm:t>
        <a:bodyPr/>
        <a:lstStyle/>
        <a:p>
          <a:endParaRPr lang="en-US" sz="1400" b="1"/>
        </a:p>
      </dgm:t>
    </dgm:pt>
    <dgm:pt modelId="{3BDE25FD-90EE-46D5-BAFF-2135CC7657CB}" type="sibTrans" cxnId="{5610D0F6-8DE4-423A-8DC1-4D9F90218B39}">
      <dgm:prSet/>
      <dgm:spPr/>
      <dgm:t>
        <a:bodyPr/>
        <a:lstStyle/>
        <a:p>
          <a:endParaRPr lang="en-US" sz="1400" b="1"/>
        </a:p>
      </dgm:t>
    </dgm:pt>
    <dgm:pt modelId="{0DBC1DBE-508C-479B-80BA-EE70F2529762}">
      <dgm:prSet phldrT="[Tex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400" b="1" dirty="0"/>
            <a:t>Deploy</a:t>
          </a:r>
        </a:p>
      </dgm:t>
    </dgm:pt>
    <dgm:pt modelId="{C60C6F2F-D202-45D6-ADA3-461E89F94B45}" type="parTrans" cxnId="{9E77CA13-23CE-4DBC-A4E7-72DFF28AE4A0}">
      <dgm:prSet/>
      <dgm:spPr/>
      <dgm:t>
        <a:bodyPr/>
        <a:lstStyle/>
        <a:p>
          <a:endParaRPr lang="en-US" sz="1400" b="1"/>
        </a:p>
      </dgm:t>
    </dgm:pt>
    <dgm:pt modelId="{F5B85B23-E570-4416-8A65-4F25C67719EF}" type="sibTrans" cxnId="{9E77CA13-23CE-4DBC-A4E7-72DFF28AE4A0}">
      <dgm:prSet/>
      <dgm:spPr/>
      <dgm:t>
        <a:bodyPr/>
        <a:lstStyle/>
        <a:p>
          <a:endParaRPr lang="en-US" sz="1400" b="1"/>
        </a:p>
      </dgm:t>
    </dgm:pt>
    <dgm:pt modelId="{7FC04F3C-CD49-415D-98E6-CDBD5BDEB26F}">
      <dgm:prSet phldrT="[Tex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400" b="1" dirty="0"/>
            <a:t>Verify</a:t>
          </a:r>
        </a:p>
      </dgm:t>
    </dgm:pt>
    <dgm:pt modelId="{4D37B663-95C6-440A-B3E7-F77AF298EE7A}" type="parTrans" cxnId="{CB55FAD7-DC47-4A4E-B9C0-FA0B7CA4D1BC}">
      <dgm:prSet/>
      <dgm:spPr/>
      <dgm:t>
        <a:bodyPr/>
        <a:lstStyle/>
        <a:p>
          <a:endParaRPr lang="en-US" sz="1400" b="1"/>
        </a:p>
      </dgm:t>
    </dgm:pt>
    <dgm:pt modelId="{F7FABDFD-99E4-4FF6-A7E6-0F93B33D6ADF}" type="sibTrans" cxnId="{CB55FAD7-DC47-4A4E-B9C0-FA0B7CA4D1BC}">
      <dgm:prSet/>
      <dgm:spPr/>
      <dgm:t>
        <a:bodyPr/>
        <a:lstStyle/>
        <a:p>
          <a:endParaRPr lang="en-US" sz="1400" b="1"/>
        </a:p>
      </dgm:t>
    </dgm:pt>
    <dgm:pt modelId="{257F5B7E-F00F-49B4-9767-63B7421413FF}">
      <dgm:prSet phldrT="[Tex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400" b="1" dirty="0"/>
            <a:t>Release</a:t>
          </a:r>
        </a:p>
      </dgm:t>
    </dgm:pt>
    <dgm:pt modelId="{7ADC98D7-8A98-4A3D-B4DA-395F0647CEAF}" type="parTrans" cxnId="{4DDDD651-C64F-4A00-928D-20CAA0FB9D72}">
      <dgm:prSet/>
      <dgm:spPr/>
      <dgm:t>
        <a:bodyPr/>
        <a:lstStyle/>
        <a:p>
          <a:endParaRPr lang="en-US" sz="1400" b="1"/>
        </a:p>
      </dgm:t>
    </dgm:pt>
    <dgm:pt modelId="{CF796AF7-F45F-4A7C-ABC2-8FEC1E5181D9}" type="sibTrans" cxnId="{4DDDD651-C64F-4A00-928D-20CAA0FB9D72}">
      <dgm:prSet/>
      <dgm:spPr/>
      <dgm:t>
        <a:bodyPr/>
        <a:lstStyle/>
        <a:p>
          <a:endParaRPr lang="en-US" sz="1400" b="1"/>
        </a:p>
      </dgm:t>
    </dgm:pt>
    <dgm:pt modelId="{614D84FE-4F56-432A-9D1F-B36AC5C70D48}">
      <dgm:prSet phldrT="[Tex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400" b="1" dirty="0"/>
            <a:t>Measure</a:t>
          </a:r>
        </a:p>
      </dgm:t>
    </dgm:pt>
    <dgm:pt modelId="{4457EA20-0050-4CA5-BBA5-6427EE3F33FF}" type="parTrans" cxnId="{0CC3EC68-CBDC-4A94-B986-1A62C2C9358A}">
      <dgm:prSet/>
      <dgm:spPr/>
      <dgm:t>
        <a:bodyPr/>
        <a:lstStyle/>
        <a:p>
          <a:endParaRPr lang="en-US"/>
        </a:p>
      </dgm:t>
    </dgm:pt>
    <dgm:pt modelId="{F02F23AA-FFD8-4F58-B549-AE5C215574EE}" type="sibTrans" cxnId="{0CC3EC68-CBDC-4A94-B986-1A62C2C9358A}">
      <dgm:prSet/>
      <dgm:spPr/>
      <dgm:t>
        <a:bodyPr/>
        <a:lstStyle/>
        <a:p>
          <a:endParaRPr lang="en-US"/>
        </a:p>
      </dgm:t>
    </dgm:pt>
    <dgm:pt modelId="{0DB7E5C6-C548-469D-A266-EFF1528B1152}">
      <dgm:prSet phldrT="[Tex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400" b="1" dirty="0"/>
            <a:t>Environment</a:t>
          </a:r>
        </a:p>
      </dgm:t>
    </dgm:pt>
    <dgm:pt modelId="{D7B12B8C-9759-41FB-BD01-380343552DED}" type="parTrans" cxnId="{9B0B2F3D-6228-4E58-800B-E81A0F0BFA15}">
      <dgm:prSet/>
      <dgm:spPr/>
      <dgm:t>
        <a:bodyPr/>
        <a:lstStyle/>
        <a:p>
          <a:endParaRPr lang="en-US"/>
        </a:p>
      </dgm:t>
    </dgm:pt>
    <dgm:pt modelId="{EC2B1C54-1F4A-4FE1-B3BE-36B4883D4523}" type="sibTrans" cxnId="{9B0B2F3D-6228-4E58-800B-E81A0F0BFA15}">
      <dgm:prSet/>
      <dgm:spPr/>
      <dgm:t>
        <a:bodyPr/>
        <a:lstStyle/>
        <a:p>
          <a:endParaRPr lang="en-US"/>
        </a:p>
      </dgm:t>
    </dgm:pt>
    <dgm:pt modelId="{0E27CC2E-5877-4541-A24C-B2BE88B4E793}" type="pres">
      <dgm:prSet presAssocID="{32F0AF23-09E1-450C-A767-BBB7DF73CE09}" presName="Name0" presStyleCnt="0">
        <dgm:presLayoutVars>
          <dgm:dir/>
          <dgm:animLvl val="lvl"/>
          <dgm:resizeHandles val="exact"/>
        </dgm:presLayoutVars>
      </dgm:prSet>
      <dgm:spPr/>
    </dgm:pt>
    <dgm:pt modelId="{77CF690A-4647-456C-87F1-EB6527F08FD1}" type="pres">
      <dgm:prSet presAssocID="{FEF1EEFB-7729-4D27-B091-6CE5BB7FBDB9}" presName="parTxOnly" presStyleLbl="node1" presStyleIdx="0" presStyleCnt="6" custLinFactX="-45723" custLinFactNeighborX="-100000" custLinFactNeighborY="-4008">
        <dgm:presLayoutVars>
          <dgm:chMax val="0"/>
          <dgm:chPref val="0"/>
          <dgm:bulletEnabled val="1"/>
        </dgm:presLayoutVars>
      </dgm:prSet>
      <dgm:spPr/>
    </dgm:pt>
    <dgm:pt modelId="{A90BBFFE-9597-42EE-8C09-BED1F6E70B4E}" type="pres">
      <dgm:prSet presAssocID="{3BDE25FD-90EE-46D5-BAFF-2135CC7657CB}" presName="parTxOnlySpace"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E88361C6-5872-49D9-83E7-F9370EA6B145}" type="pres">
      <dgm:prSet presAssocID="{0DBC1DBE-508C-479B-80BA-EE70F2529762}" presName="parTxOnly" presStyleLbl="node1" presStyleIdx="1" presStyleCnt="6">
        <dgm:presLayoutVars>
          <dgm:chMax val="0"/>
          <dgm:chPref val="0"/>
          <dgm:bulletEnabled val="1"/>
        </dgm:presLayoutVars>
      </dgm:prSet>
      <dgm:spPr/>
    </dgm:pt>
    <dgm:pt modelId="{B7697643-78B0-4450-A511-003F8A23A48C}" type="pres">
      <dgm:prSet presAssocID="{F5B85B23-E570-4416-8A65-4F25C67719EF}" presName="parTxOnlySpace"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3E734B07-F8C6-42CF-9279-E941F50D4644}" type="pres">
      <dgm:prSet presAssocID="{7FC04F3C-CD49-415D-98E6-CDBD5BDEB26F}" presName="parTxOnly" presStyleLbl="node1" presStyleIdx="2" presStyleCnt="6">
        <dgm:presLayoutVars>
          <dgm:chMax val="0"/>
          <dgm:chPref val="0"/>
          <dgm:bulletEnabled val="1"/>
        </dgm:presLayoutVars>
      </dgm:prSet>
      <dgm:spPr/>
    </dgm:pt>
    <dgm:pt modelId="{9AEAA44F-F41C-4345-BA9D-84F643CD89DD}" type="pres">
      <dgm:prSet presAssocID="{F7FABDFD-99E4-4FF6-A7E6-0F93B33D6ADF}" presName="parTxOnlySpace"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0650A486-9A50-4CCC-8EF6-0A27DEC3E71A}" type="pres">
      <dgm:prSet presAssocID="{257F5B7E-F00F-49B4-9767-63B7421413FF}" presName="parTxOnly" presStyleLbl="node1" presStyleIdx="3" presStyleCnt="6">
        <dgm:presLayoutVars>
          <dgm:chMax val="0"/>
          <dgm:chPref val="0"/>
          <dgm:bulletEnabled val="1"/>
        </dgm:presLayoutVars>
      </dgm:prSet>
      <dgm:spPr/>
    </dgm:pt>
    <dgm:pt modelId="{4587EED8-0BED-461B-89D5-00A25886EA4A}" type="pres">
      <dgm:prSet presAssocID="{CF796AF7-F45F-4A7C-ABC2-8FEC1E5181D9}" presName="parTxOnlySpace"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B4FB8D2E-8A3C-424D-B338-C50C344EE5DB}" type="pres">
      <dgm:prSet presAssocID="{614D84FE-4F56-432A-9D1F-B36AC5C70D48}" presName="parTxOnly" presStyleLbl="node1" presStyleIdx="4" presStyleCnt="6">
        <dgm:presLayoutVars>
          <dgm:chMax val="0"/>
          <dgm:chPref val="0"/>
          <dgm:bulletEnabled val="1"/>
        </dgm:presLayoutVars>
      </dgm:prSet>
      <dgm:spPr/>
    </dgm:pt>
    <dgm:pt modelId="{02B08DC8-9468-4769-9218-D7E42A15FD6C}" type="pres">
      <dgm:prSet presAssocID="{F02F23AA-FFD8-4F58-B549-AE5C215574EE}" presName="parTxOnlySpace" presStyleCnt="0"/>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F7EE6114-677B-4C70-B158-3F6BA9C4F99B}" type="pres">
      <dgm:prSet presAssocID="{0DB7E5C6-C548-469D-A266-EFF1528B1152}" presName="parTxOnly" presStyleLbl="node1" presStyleIdx="5" presStyleCnt="6">
        <dgm:presLayoutVars>
          <dgm:chMax val="0"/>
          <dgm:chPref val="0"/>
          <dgm:bulletEnabled val="1"/>
        </dgm:presLayoutVars>
      </dgm:prSet>
      <dgm:spPr/>
    </dgm:pt>
  </dgm:ptLst>
  <dgm:cxnLst>
    <dgm:cxn modelId="{AC46080A-4AA4-44D8-99CA-69F8DF97FD76}" type="presOf" srcId="{614D84FE-4F56-432A-9D1F-B36AC5C70D48}" destId="{B4FB8D2E-8A3C-424D-B338-C50C344EE5DB}" srcOrd="0" destOrd="0" presId="urn:microsoft.com/office/officeart/2005/8/layout/chevron1"/>
    <dgm:cxn modelId="{9E77CA13-23CE-4DBC-A4E7-72DFF28AE4A0}" srcId="{32F0AF23-09E1-450C-A767-BBB7DF73CE09}" destId="{0DBC1DBE-508C-479B-80BA-EE70F2529762}" srcOrd="1" destOrd="0" parTransId="{C60C6F2F-D202-45D6-ADA3-461E89F94B45}" sibTransId="{F5B85B23-E570-4416-8A65-4F25C67719EF}"/>
    <dgm:cxn modelId="{9B0B2F3D-6228-4E58-800B-E81A0F0BFA15}" srcId="{32F0AF23-09E1-450C-A767-BBB7DF73CE09}" destId="{0DB7E5C6-C548-469D-A266-EFF1528B1152}" srcOrd="5" destOrd="0" parTransId="{D7B12B8C-9759-41FB-BD01-380343552DED}" sibTransId="{EC2B1C54-1F4A-4FE1-B3BE-36B4883D4523}"/>
    <dgm:cxn modelId="{4DDDD651-C64F-4A00-928D-20CAA0FB9D72}" srcId="{32F0AF23-09E1-450C-A767-BBB7DF73CE09}" destId="{257F5B7E-F00F-49B4-9767-63B7421413FF}" srcOrd="3" destOrd="0" parTransId="{7ADC98D7-8A98-4A3D-B4DA-395F0647CEAF}" sibTransId="{CF796AF7-F45F-4A7C-ABC2-8FEC1E5181D9}"/>
    <dgm:cxn modelId="{33BC865B-2483-4C16-A6DD-49352349C8E5}" type="presOf" srcId="{0DB7E5C6-C548-469D-A266-EFF1528B1152}" destId="{F7EE6114-677B-4C70-B158-3F6BA9C4F99B}" srcOrd="0" destOrd="0" presId="urn:microsoft.com/office/officeart/2005/8/layout/chevron1"/>
    <dgm:cxn modelId="{0CC3EC68-CBDC-4A94-B986-1A62C2C9358A}" srcId="{32F0AF23-09E1-450C-A767-BBB7DF73CE09}" destId="{614D84FE-4F56-432A-9D1F-B36AC5C70D48}" srcOrd="4" destOrd="0" parTransId="{4457EA20-0050-4CA5-BBA5-6427EE3F33FF}" sibTransId="{F02F23AA-FFD8-4F58-B549-AE5C215574EE}"/>
    <dgm:cxn modelId="{97130795-DDC9-4ADF-A5BE-5E4E66ACD8E7}" type="presOf" srcId="{32F0AF23-09E1-450C-A767-BBB7DF73CE09}" destId="{0E27CC2E-5877-4541-A24C-B2BE88B4E793}" srcOrd="0" destOrd="0" presId="urn:microsoft.com/office/officeart/2005/8/layout/chevron1"/>
    <dgm:cxn modelId="{B1AAC1A3-E07D-4AF8-BC38-897918AABFBC}" type="presOf" srcId="{FEF1EEFB-7729-4D27-B091-6CE5BB7FBDB9}" destId="{77CF690A-4647-456C-87F1-EB6527F08FD1}" srcOrd="0" destOrd="0" presId="urn:microsoft.com/office/officeart/2005/8/layout/chevron1"/>
    <dgm:cxn modelId="{8A5AC6AA-88AD-481A-95F2-90D020BF62A7}" type="presOf" srcId="{0DBC1DBE-508C-479B-80BA-EE70F2529762}" destId="{E88361C6-5872-49D9-83E7-F9370EA6B145}" srcOrd="0" destOrd="0" presId="urn:microsoft.com/office/officeart/2005/8/layout/chevron1"/>
    <dgm:cxn modelId="{CB55FAD7-DC47-4A4E-B9C0-FA0B7CA4D1BC}" srcId="{32F0AF23-09E1-450C-A767-BBB7DF73CE09}" destId="{7FC04F3C-CD49-415D-98E6-CDBD5BDEB26F}" srcOrd="2" destOrd="0" parTransId="{4D37B663-95C6-440A-B3E7-F77AF298EE7A}" sibTransId="{F7FABDFD-99E4-4FF6-A7E6-0F93B33D6ADF}"/>
    <dgm:cxn modelId="{B87573E8-BE76-4FCE-A348-25CDA4A61BC8}" type="presOf" srcId="{257F5B7E-F00F-49B4-9767-63B7421413FF}" destId="{0650A486-9A50-4CCC-8EF6-0A27DEC3E71A}" srcOrd="0" destOrd="0" presId="urn:microsoft.com/office/officeart/2005/8/layout/chevron1"/>
    <dgm:cxn modelId="{5610D0F6-8DE4-423A-8DC1-4D9F90218B39}" srcId="{32F0AF23-09E1-450C-A767-BBB7DF73CE09}" destId="{FEF1EEFB-7729-4D27-B091-6CE5BB7FBDB9}" srcOrd="0" destOrd="0" parTransId="{B5B6D8E7-3770-4AD6-8306-C45B76674655}" sibTransId="{3BDE25FD-90EE-46D5-BAFF-2135CC7657CB}"/>
    <dgm:cxn modelId="{5D83CEFA-7D5D-4564-8BC4-A7C45FD34F5C}" type="presOf" srcId="{7FC04F3C-CD49-415D-98E6-CDBD5BDEB26F}" destId="{3E734B07-F8C6-42CF-9279-E941F50D4644}" srcOrd="0" destOrd="0" presId="urn:microsoft.com/office/officeart/2005/8/layout/chevron1"/>
    <dgm:cxn modelId="{00980519-8631-4F27-A7BD-35BCDABE87F0}" type="presParOf" srcId="{0E27CC2E-5877-4541-A24C-B2BE88B4E793}" destId="{77CF690A-4647-456C-87F1-EB6527F08FD1}" srcOrd="0" destOrd="0" presId="urn:microsoft.com/office/officeart/2005/8/layout/chevron1"/>
    <dgm:cxn modelId="{2F365E7F-D6D5-4904-A1F0-E0C8B738BB85}" type="presParOf" srcId="{0E27CC2E-5877-4541-A24C-B2BE88B4E793}" destId="{A90BBFFE-9597-42EE-8C09-BED1F6E70B4E}" srcOrd="1" destOrd="0" presId="urn:microsoft.com/office/officeart/2005/8/layout/chevron1"/>
    <dgm:cxn modelId="{7CCE8790-0FAD-4AD5-8347-D74D3D5D8164}" type="presParOf" srcId="{0E27CC2E-5877-4541-A24C-B2BE88B4E793}" destId="{E88361C6-5872-49D9-83E7-F9370EA6B145}" srcOrd="2" destOrd="0" presId="urn:microsoft.com/office/officeart/2005/8/layout/chevron1"/>
    <dgm:cxn modelId="{EC2E3D7E-4FB8-41E0-B61F-BECFF17219B1}" type="presParOf" srcId="{0E27CC2E-5877-4541-A24C-B2BE88B4E793}" destId="{B7697643-78B0-4450-A511-003F8A23A48C}" srcOrd="3" destOrd="0" presId="urn:microsoft.com/office/officeart/2005/8/layout/chevron1"/>
    <dgm:cxn modelId="{9012400A-E7E5-4136-88F4-AE00AF5F4F55}" type="presParOf" srcId="{0E27CC2E-5877-4541-A24C-B2BE88B4E793}" destId="{3E734B07-F8C6-42CF-9279-E941F50D4644}" srcOrd="4" destOrd="0" presId="urn:microsoft.com/office/officeart/2005/8/layout/chevron1"/>
    <dgm:cxn modelId="{CA99F80B-1128-47A5-AAE2-0CE744B6B7E2}" type="presParOf" srcId="{0E27CC2E-5877-4541-A24C-B2BE88B4E793}" destId="{9AEAA44F-F41C-4345-BA9D-84F643CD89DD}" srcOrd="5" destOrd="0" presId="urn:microsoft.com/office/officeart/2005/8/layout/chevron1"/>
    <dgm:cxn modelId="{CFA34CE3-7D69-451F-A8A6-E2475A24A7BD}" type="presParOf" srcId="{0E27CC2E-5877-4541-A24C-B2BE88B4E793}" destId="{0650A486-9A50-4CCC-8EF6-0A27DEC3E71A}" srcOrd="6" destOrd="0" presId="urn:microsoft.com/office/officeart/2005/8/layout/chevron1"/>
    <dgm:cxn modelId="{436E72FE-AE96-4904-B94F-BE41375027BC}" type="presParOf" srcId="{0E27CC2E-5877-4541-A24C-B2BE88B4E793}" destId="{4587EED8-0BED-461B-89D5-00A25886EA4A}" srcOrd="7" destOrd="0" presId="urn:microsoft.com/office/officeart/2005/8/layout/chevron1"/>
    <dgm:cxn modelId="{756C0D8B-ABF9-4534-9CC9-6DACD266F18B}" type="presParOf" srcId="{0E27CC2E-5877-4541-A24C-B2BE88B4E793}" destId="{B4FB8D2E-8A3C-424D-B338-C50C344EE5DB}" srcOrd="8" destOrd="0" presId="urn:microsoft.com/office/officeart/2005/8/layout/chevron1"/>
    <dgm:cxn modelId="{8AA9B678-27E9-4F01-8C05-3329272A7275}" type="presParOf" srcId="{0E27CC2E-5877-4541-A24C-B2BE88B4E793}" destId="{02B08DC8-9468-4769-9218-D7E42A15FD6C}" srcOrd="9" destOrd="0" presId="urn:microsoft.com/office/officeart/2005/8/layout/chevron1"/>
    <dgm:cxn modelId="{E52198AE-0038-497C-B6F7-7BC73B3A0EF6}" type="presParOf" srcId="{0E27CC2E-5877-4541-A24C-B2BE88B4E793}" destId="{F7EE6114-677B-4C70-B158-3F6BA9C4F99B}"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C0FE557-F36A-422F-A61F-98E33CE0EE64}" type="doc">
      <dgm:prSet loTypeId="urn:microsoft.com/office/officeart/2005/8/layout/hList1" loCatId="list" qsTypeId="urn:microsoft.com/office/officeart/2005/8/quickstyle/simple5" qsCatId="simple" csTypeId="urn:microsoft.com/office/officeart/2005/8/colors/colorful1" csCatId="colorful" phldr="1"/>
      <dgm:spPr/>
      <dgm:t>
        <a:bodyPr/>
        <a:lstStyle/>
        <a:p>
          <a:endParaRPr lang="en-US"/>
        </a:p>
      </dgm:t>
    </dgm:pt>
    <dgm:pt modelId="{BB0774B3-8B48-4637-852D-DE50963A1A00}">
      <dgm:prSet phldrT="[Text]"/>
      <dgm:spPr/>
      <dgm:t>
        <a:bodyPr/>
        <a:lstStyle/>
        <a:p>
          <a:r>
            <a:rPr lang="en-US" b="1" dirty="0"/>
            <a:t>Continuous Integration</a:t>
          </a:r>
        </a:p>
      </dgm:t>
    </dgm:pt>
    <dgm:pt modelId="{E911EBED-7EBB-45FE-9849-0EA786F20B07}" type="parTrans" cxnId="{D26F9E31-3303-403A-BA11-9F5F2CFCAE07}">
      <dgm:prSet/>
      <dgm:spPr/>
      <dgm:t>
        <a:bodyPr/>
        <a:lstStyle/>
        <a:p>
          <a:endParaRPr lang="en-US"/>
        </a:p>
      </dgm:t>
    </dgm:pt>
    <dgm:pt modelId="{28D37288-0B18-4E56-A8AF-392DF029E039}" type="sibTrans" cxnId="{D26F9E31-3303-403A-BA11-9F5F2CFCAE07}">
      <dgm:prSet/>
      <dgm:spPr/>
      <dgm:t>
        <a:bodyPr/>
        <a:lstStyle/>
        <a:p>
          <a:endParaRPr lang="en-US"/>
        </a:p>
      </dgm:t>
    </dgm:pt>
    <dgm:pt modelId="{BA518803-3429-495E-94B5-BF03298B2B2D}">
      <dgm:prSet phldrT="[Text]" custT="1"/>
      <dgm:spPr/>
      <dgm:t>
        <a:bodyPr/>
        <a:lstStyle/>
        <a:p>
          <a:r>
            <a:rPr lang="en-US" sz="900" dirty="0"/>
            <a:t>Continuous Build</a:t>
          </a:r>
        </a:p>
      </dgm:t>
    </dgm:pt>
    <dgm:pt modelId="{287E11A5-E4DF-4A5C-9D52-D0DEDFE86DAB}" type="parTrans" cxnId="{FBDCEB6C-18C2-4FFD-986A-43D6EFFA2AB2}">
      <dgm:prSet/>
      <dgm:spPr/>
      <dgm:t>
        <a:bodyPr/>
        <a:lstStyle/>
        <a:p>
          <a:endParaRPr lang="en-US"/>
        </a:p>
      </dgm:t>
    </dgm:pt>
    <dgm:pt modelId="{CA1A874A-C2FF-46EA-8B00-09064E169C37}" type="sibTrans" cxnId="{FBDCEB6C-18C2-4FFD-986A-43D6EFFA2AB2}">
      <dgm:prSet/>
      <dgm:spPr/>
      <dgm:t>
        <a:bodyPr/>
        <a:lstStyle/>
        <a:p>
          <a:endParaRPr lang="en-US"/>
        </a:p>
      </dgm:t>
    </dgm:pt>
    <dgm:pt modelId="{9D0AEA33-FB7B-445B-90F6-A036E50694D9}">
      <dgm:prSet phldrT="[Text]" custT="1"/>
      <dgm:spPr/>
      <dgm:t>
        <a:bodyPr/>
        <a:lstStyle/>
        <a:p>
          <a:r>
            <a:rPr lang="en-US" sz="900" dirty="0"/>
            <a:t>Automated Unit Testing</a:t>
          </a:r>
        </a:p>
      </dgm:t>
    </dgm:pt>
    <dgm:pt modelId="{38ED2E0C-BBD2-4A39-B204-806A009D26AA}" type="parTrans" cxnId="{4D797FD3-403F-4E48-9758-C9DEC5BF608D}">
      <dgm:prSet/>
      <dgm:spPr/>
      <dgm:t>
        <a:bodyPr/>
        <a:lstStyle/>
        <a:p>
          <a:endParaRPr lang="en-US"/>
        </a:p>
      </dgm:t>
    </dgm:pt>
    <dgm:pt modelId="{15153928-2C2B-4953-BB81-F28DA4CCB0EC}" type="sibTrans" cxnId="{4D797FD3-403F-4E48-9758-C9DEC5BF608D}">
      <dgm:prSet/>
      <dgm:spPr/>
      <dgm:t>
        <a:bodyPr/>
        <a:lstStyle/>
        <a:p>
          <a:endParaRPr lang="en-US"/>
        </a:p>
      </dgm:t>
    </dgm:pt>
    <dgm:pt modelId="{1D8B4F86-B35B-4897-8857-2B7B7980B217}">
      <dgm:prSet phldrT="[Text]"/>
      <dgm:spPr/>
      <dgm:t>
        <a:bodyPr/>
        <a:lstStyle/>
        <a:p>
          <a:r>
            <a:rPr lang="en-US" b="1" dirty="0"/>
            <a:t>Deployment Automation</a:t>
          </a:r>
        </a:p>
      </dgm:t>
    </dgm:pt>
    <dgm:pt modelId="{885D9BD5-88B5-44BB-9062-E8F8C6E80B61}" type="parTrans" cxnId="{27802077-9BED-4A86-82B3-F08830675F1A}">
      <dgm:prSet/>
      <dgm:spPr/>
      <dgm:t>
        <a:bodyPr/>
        <a:lstStyle/>
        <a:p>
          <a:endParaRPr lang="en-US"/>
        </a:p>
      </dgm:t>
    </dgm:pt>
    <dgm:pt modelId="{FFF9F81D-20D8-4851-A22B-B85FB992A976}" type="sibTrans" cxnId="{27802077-9BED-4A86-82B3-F08830675F1A}">
      <dgm:prSet/>
      <dgm:spPr/>
      <dgm:t>
        <a:bodyPr/>
        <a:lstStyle/>
        <a:p>
          <a:endParaRPr lang="en-US"/>
        </a:p>
      </dgm:t>
    </dgm:pt>
    <dgm:pt modelId="{20646977-AC20-4B78-B1A3-63DC9CA8CE84}">
      <dgm:prSet phldrT="[Text]" custT="1"/>
      <dgm:spPr/>
      <dgm:t>
        <a:bodyPr/>
        <a:lstStyle/>
        <a:p>
          <a:r>
            <a:rPr lang="en-US" sz="900" dirty="0"/>
            <a:t>Automated Artifact Movement</a:t>
          </a:r>
        </a:p>
      </dgm:t>
    </dgm:pt>
    <dgm:pt modelId="{14BFA2DA-EE14-4F0A-8A45-D5570F052209}" type="parTrans" cxnId="{7BAA9B75-6402-4111-9301-73B53E34CF7D}">
      <dgm:prSet/>
      <dgm:spPr/>
      <dgm:t>
        <a:bodyPr/>
        <a:lstStyle/>
        <a:p>
          <a:endParaRPr lang="en-US"/>
        </a:p>
      </dgm:t>
    </dgm:pt>
    <dgm:pt modelId="{241C464A-2786-493C-9B25-FBB2E3EC628C}" type="sibTrans" cxnId="{7BAA9B75-6402-4111-9301-73B53E34CF7D}">
      <dgm:prSet/>
      <dgm:spPr/>
      <dgm:t>
        <a:bodyPr/>
        <a:lstStyle/>
        <a:p>
          <a:endParaRPr lang="en-US"/>
        </a:p>
      </dgm:t>
    </dgm:pt>
    <dgm:pt modelId="{CDE7702D-4E87-43CB-A03D-94AE863E5EC2}">
      <dgm:prSet phldrT="[Text]" custT="1"/>
      <dgm:spPr/>
      <dgm:t>
        <a:bodyPr/>
        <a:lstStyle/>
        <a:p>
          <a:r>
            <a:rPr lang="en-US" sz="900" dirty="0"/>
            <a:t>Automated Deployment</a:t>
          </a:r>
        </a:p>
      </dgm:t>
    </dgm:pt>
    <dgm:pt modelId="{7D7D7B20-7C2F-43F4-977D-6AA0ABF333CA}" type="parTrans" cxnId="{DA770409-92DC-4A31-A267-5267D9D1CFC6}">
      <dgm:prSet/>
      <dgm:spPr/>
      <dgm:t>
        <a:bodyPr/>
        <a:lstStyle/>
        <a:p>
          <a:endParaRPr lang="en-US"/>
        </a:p>
      </dgm:t>
    </dgm:pt>
    <dgm:pt modelId="{5D93A902-8887-4299-BBAA-C189F35E4A59}" type="sibTrans" cxnId="{DA770409-92DC-4A31-A267-5267D9D1CFC6}">
      <dgm:prSet/>
      <dgm:spPr/>
      <dgm:t>
        <a:bodyPr/>
        <a:lstStyle/>
        <a:p>
          <a:endParaRPr lang="en-US"/>
        </a:p>
      </dgm:t>
    </dgm:pt>
    <dgm:pt modelId="{66453E8B-8734-4120-A68B-F224DD2C2716}">
      <dgm:prSet phldrT="[Text]"/>
      <dgm:spPr/>
      <dgm:t>
        <a:bodyPr/>
        <a:lstStyle/>
        <a:p>
          <a:r>
            <a:rPr lang="en-US" b="1" dirty="0"/>
            <a:t>Continuous Testing</a:t>
          </a:r>
        </a:p>
      </dgm:t>
    </dgm:pt>
    <dgm:pt modelId="{01934363-96FC-4523-8803-48181685C721}" type="parTrans" cxnId="{1071AA43-DA25-4C41-8A07-96C158FCC4F0}">
      <dgm:prSet/>
      <dgm:spPr/>
      <dgm:t>
        <a:bodyPr/>
        <a:lstStyle/>
        <a:p>
          <a:endParaRPr lang="en-US"/>
        </a:p>
      </dgm:t>
    </dgm:pt>
    <dgm:pt modelId="{2B73C861-2741-4691-8247-8077485F83D2}" type="sibTrans" cxnId="{1071AA43-DA25-4C41-8A07-96C158FCC4F0}">
      <dgm:prSet/>
      <dgm:spPr/>
      <dgm:t>
        <a:bodyPr/>
        <a:lstStyle/>
        <a:p>
          <a:endParaRPr lang="en-US"/>
        </a:p>
      </dgm:t>
    </dgm:pt>
    <dgm:pt modelId="{8176A2E5-E690-4671-89B6-7CB2273816DB}">
      <dgm:prSet phldrT="[Text]" custT="1"/>
      <dgm:spPr/>
      <dgm:t>
        <a:bodyPr/>
        <a:lstStyle/>
        <a:p>
          <a:r>
            <a:rPr lang="en-US" sz="900" dirty="0"/>
            <a:t>Functional &amp; Regression Automation</a:t>
          </a:r>
        </a:p>
      </dgm:t>
    </dgm:pt>
    <dgm:pt modelId="{539D0C84-D22B-4F29-90BD-1DA3D0E61EE3}" type="parTrans" cxnId="{1CDCC33C-E1FF-48AD-B329-AE81B8E337F3}">
      <dgm:prSet/>
      <dgm:spPr/>
      <dgm:t>
        <a:bodyPr/>
        <a:lstStyle/>
        <a:p>
          <a:endParaRPr lang="en-US"/>
        </a:p>
      </dgm:t>
    </dgm:pt>
    <dgm:pt modelId="{735E74AD-9200-41CB-91A2-F613A3AF3DFD}" type="sibTrans" cxnId="{1CDCC33C-E1FF-48AD-B329-AE81B8E337F3}">
      <dgm:prSet/>
      <dgm:spPr/>
      <dgm:t>
        <a:bodyPr/>
        <a:lstStyle/>
        <a:p>
          <a:endParaRPr lang="en-US"/>
        </a:p>
      </dgm:t>
    </dgm:pt>
    <dgm:pt modelId="{030E231D-4A25-421E-B277-9780E676A830}">
      <dgm:prSet phldrT="[Text]" custT="1"/>
      <dgm:spPr/>
      <dgm:t>
        <a:bodyPr/>
        <a:lstStyle/>
        <a:p>
          <a:r>
            <a:rPr lang="en-US" sz="900" dirty="0"/>
            <a:t>Automated Load &amp; Performance Testing</a:t>
          </a:r>
        </a:p>
      </dgm:t>
    </dgm:pt>
    <dgm:pt modelId="{02C8B2FA-6131-470D-87BB-9EB68209BA51}" type="parTrans" cxnId="{407226B2-1BF5-4DC6-B6F5-64A6A504CE7F}">
      <dgm:prSet/>
      <dgm:spPr/>
      <dgm:t>
        <a:bodyPr/>
        <a:lstStyle/>
        <a:p>
          <a:endParaRPr lang="en-US"/>
        </a:p>
      </dgm:t>
    </dgm:pt>
    <dgm:pt modelId="{ABF2B635-376A-477B-8889-543378548405}" type="sibTrans" cxnId="{407226B2-1BF5-4DC6-B6F5-64A6A504CE7F}">
      <dgm:prSet/>
      <dgm:spPr/>
      <dgm:t>
        <a:bodyPr/>
        <a:lstStyle/>
        <a:p>
          <a:endParaRPr lang="en-US"/>
        </a:p>
      </dgm:t>
    </dgm:pt>
    <dgm:pt modelId="{351EDFA4-00B4-4A48-95EB-B3B78233222A}">
      <dgm:prSet phldrT="[Text]"/>
      <dgm:spPr/>
      <dgm:t>
        <a:bodyPr/>
        <a:lstStyle/>
        <a:p>
          <a:r>
            <a:rPr lang="en-US" b="1" dirty="0"/>
            <a:t>Enterprise Release Management</a:t>
          </a:r>
        </a:p>
      </dgm:t>
    </dgm:pt>
    <dgm:pt modelId="{3DC3171C-82F8-4E26-A774-1990B301D7B8}" type="parTrans" cxnId="{E14B1D2C-ED5B-4D4C-BCE6-AF3EEA504AB0}">
      <dgm:prSet/>
      <dgm:spPr/>
      <dgm:t>
        <a:bodyPr/>
        <a:lstStyle/>
        <a:p>
          <a:endParaRPr lang="en-US"/>
        </a:p>
      </dgm:t>
    </dgm:pt>
    <dgm:pt modelId="{A04E5BA7-8C91-4FFE-97D9-C3BAFA8B0936}" type="sibTrans" cxnId="{E14B1D2C-ED5B-4D4C-BCE6-AF3EEA504AB0}">
      <dgm:prSet/>
      <dgm:spPr/>
      <dgm:t>
        <a:bodyPr/>
        <a:lstStyle/>
        <a:p>
          <a:endParaRPr lang="en-US"/>
        </a:p>
      </dgm:t>
    </dgm:pt>
    <dgm:pt modelId="{1FE692C6-3A30-42E7-A6CE-2C81009BD50B}">
      <dgm:prSet phldrT="[Text]"/>
      <dgm:spPr/>
      <dgm:t>
        <a:bodyPr/>
        <a:lstStyle/>
        <a:p>
          <a:r>
            <a:rPr lang="en-US" b="1" dirty="0"/>
            <a:t>Continuous Monitoring</a:t>
          </a:r>
        </a:p>
      </dgm:t>
    </dgm:pt>
    <dgm:pt modelId="{ED959302-7118-4D92-849A-B45305FD1F99}" type="parTrans" cxnId="{BBF895D1-67B2-4ACF-8889-2E6991822F6D}">
      <dgm:prSet/>
      <dgm:spPr/>
      <dgm:t>
        <a:bodyPr/>
        <a:lstStyle/>
        <a:p>
          <a:endParaRPr lang="en-US"/>
        </a:p>
      </dgm:t>
    </dgm:pt>
    <dgm:pt modelId="{5837BCE8-C02A-444A-87EB-53C617525134}" type="sibTrans" cxnId="{BBF895D1-67B2-4ACF-8889-2E6991822F6D}">
      <dgm:prSet/>
      <dgm:spPr/>
      <dgm:t>
        <a:bodyPr/>
        <a:lstStyle/>
        <a:p>
          <a:endParaRPr lang="en-US"/>
        </a:p>
      </dgm:t>
    </dgm:pt>
    <dgm:pt modelId="{38F8B560-BA42-46D1-980F-64448B5B76BD}">
      <dgm:prSet phldrT="[Text]"/>
      <dgm:spPr/>
      <dgm:t>
        <a:bodyPr/>
        <a:lstStyle/>
        <a:p>
          <a:r>
            <a:rPr lang="en-US" b="1" dirty="0"/>
            <a:t>Smart Environment</a:t>
          </a:r>
        </a:p>
      </dgm:t>
    </dgm:pt>
    <dgm:pt modelId="{016AA156-A648-4ABC-91CE-242DBB707AC7}" type="parTrans" cxnId="{89DDB5EC-8D2D-4B0B-A549-DA4FB8237E49}">
      <dgm:prSet/>
      <dgm:spPr/>
      <dgm:t>
        <a:bodyPr/>
        <a:lstStyle/>
        <a:p>
          <a:endParaRPr lang="en-US"/>
        </a:p>
      </dgm:t>
    </dgm:pt>
    <dgm:pt modelId="{8B95141B-5330-4BBA-A8C2-A1FBD2B22A7B}" type="sibTrans" cxnId="{89DDB5EC-8D2D-4B0B-A549-DA4FB8237E49}">
      <dgm:prSet/>
      <dgm:spPr/>
      <dgm:t>
        <a:bodyPr/>
        <a:lstStyle/>
        <a:p>
          <a:endParaRPr lang="en-US"/>
        </a:p>
      </dgm:t>
    </dgm:pt>
    <dgm:pt modelId="{1F9C6D4C-5E1C-42FD-820B-1AEF8DEB86BE}">
      <dgm:prSet phldrT="[Text]" custT="1"/>
      <dgm:spPr/>
      <dgm:t>
        <a:bodyPr/>
        <a:lstStyle/>
        <a:p>
          <a:r>
            <a:rPr lang="en-US" sz="900" dirty="0"/>
            <a:t>Automated Packaging &amp; Versioning</a:t>
          </a:r>
        </a:p>
      </dgm:t>
    </dgm:pt>
    <dgm:pt modelId="{D0569E83-B297-47F6-8331-1B8EB400924B}" type="parTrans" cxnId="{990B121D-6CF5-492B-AC64-C87D59276205}">
      <dgm:prSet/>
      <dgm:spPr/>
      <dgm:t>
        <a:bodyPr/>
        <a:lstStyle/>
        <a:p>
          <a:endParaRPr lang="en-US"/>
        </a:p>
      </dgm:t>
    </dgm:pt>
    <dgm:pt modelId="{998B1E68-300A-4885-88D7-5E7C2FAE22C9}" type="sibTrans" cxnId="{990B121D-6CF5-492B-AC64-C87D59276205}">
      <dgm:prSet/>
      <dgm:spPr/>
      <dgm:t>
        <a:bodyPr/>
        <a:lstStyle/>
        <a:p>
          <a:endParaRPr lang="en-US"/>
        </a:p>
      </dgm:t>
    </dgm:pt>
    <dgm:pt modelId="{E6016DEB-0CA1-45CB-8065-F7F02B0A886E}">
      <dgm:prSet phldrT="[Text]" custT="1"/>
      <dgm:spPr/>
      <dgm:t>
        <a:bodyPr/>
        <a:lstStyle/>
        <a:p>
          <a:r>
            <a:rPr lang="en-US" sz="900" dirty="0"/>
            <a:t>Automated Smoke Test</a:t>
          </a:r>
        </a:p>
      </dgm:t>
    </dgm:pt>
    <dgm:pt modelId="{03F69E12-1F2C-4F2B-B2E0-D46336D1A17F}" type="parTrans" cxnId="{1DF951D2-A957-4FFB-8B41-2B54A4A55591}">
      <dgm:prSet/>
      <dgm:spPr/>
      <dgm:t>
        <a:bodyPr/>
        <a:lstStyle/>
        <a:p>
          <a:endParaRPr lang="en-US"/>
        </a:p>
      </dgm:t>
    </dgm:pt>
    <dgm:pt modelId="{319CB4A5-3686-44FD-BED5-33A2DF572BAA}" type="sibTrans" cxnId="{1DF951D2-A957-4FFB-8B41-2B54A4A55591}">
      <dgm:prSet/>
      <dgm:spPr/>
      <dgm:t>
        <a:bodyPr/>
        <a:lstStyle/>
        <a:p>
          <a:endParaRPr lang="en-US"/>
        </a:p>
      </dgm:t>
    </dgm:pt>
    <dgm:pt modelId="{4FE70CF1-2697-4A77-83FB-EAA5D1D5B4F3}">
      <dgm:prSet phldrT="[Text]" custT="1"/>
      <dgm:spPr/>
      <dgm:t>
        <a:bodyPr/>
        <a:lstStyle/>
        <a:p>
          <a:r>
            <a:rPr lang="en-US" sz="900" dirty="0"/>
            <a:t>Automated Release Orchestration</a:t>
          </a:r>
        </a:p>
      </dgm:t>
    </dgm:pt>
    <dgm:pt modelId="{D6950721-2436-46FC-8071-E11858EF2478}" type="parTrans" cxnId="{C25ACEA4-AE63-452E-B203-38DEC6071BAC}">
      <dgm:prSet/>
      <dgm:spPr/>
      <dgm:t>
        <a:bodyPr/>
        <a:lstStyle/>
        <a:p>
          <a:endParaRPr lang="en-US"/>
        </a:p>
      </dgm:t>
    </dgm:pt>
    <dgm:pt modelId="{169D8A72-F584-4F13-BBE0-683EE5233C0F}" type="sibTrans" cxnId="{C25ACEA4-AE63-452E-B203-38DEC6071BAC}">
      <dgm:prSet/>
      <dgm:spPr/>
      <dgm:t>
        <a:bodyPr/>
        <a:lstStyle/>
        <a:p>
          <a:endParaRPr lang="en-US"/>
        </a:p>
      </dgm:t>
    </dgm:pt>
    <dgm:pt modelId="{DE951B34-2A4E-4B34-A4EC-0B2B4846251E}">
      <dgm:prSet phldrT="[Text]" custT="1"/>
      <dgm:spPr/>
      <dgm:t>
        <a:bodyPr/>
        <a:lstStyle/>
        <a:p>
          <a:r>
            <a:rPr lang="en-US" sz="900" dirty="0"/>
            <a:t>Data Collation</a:t>
          </a:r>
        </a:p>
      </dgm:t>
    </dgm:pt>
    <dgm:pt modelId="{D79437EB-499F-48E3-AFEF-E18213A23059}" type="parTrans" cxnId="{CCB2F546-96CC-450F-8DD2-15884179CF1A}">
      <dgm:prSet/>
      <dgm:spPr/>
      <dgm:t>
        <a:bodyPr/>
        <a:lstStyle/>
        <a:p>
          <a:endParaRPr lang="en-US"/>
        </a:p>
      </dgm:t>
    </dgm:pt>
    <dgm:pt modelId="{15D85D76-00EC-4507-92B0-BBAD7E5C99DA}" type="sibTrans" cxnId="{CCB2F546-96CC-450F-8DD2-15884179CF1A}">
      <dgm:prSet/>
      <dgm:spPr/>
      <dgm:t>
        <a:bodyPr/>
        <a:lstStyle/>
        <a:p>
          <a:endParaRPr lang="en-US"/>
        </a:p>
      </dgm:t>
    </dgm:pt>
    <dgm:pt modelId="{5B715083-B881-412B-8DD2-FE528AFB79F0}">
      <dgm:prSet phldrT="[Text]" custT="1"/>
      <dgm:spPr/>
      <dgm:t>
        <a:bodyPr/>
        <a:lstStyle/>
        <a:p>
          <a:r>
            <a:rPr lang="en-US" sz="900" dirty="0"/>
            <a:t>Data indexing</a:t>
          </a:r>
        </a:p>
      </dgm:t>
    </dgm:pt>
    <dgm:pt modelId="{6B4CFC3A-2887-4543-A03A-B1A3AF7CE09A}" type="parTrans" cxnId="{061FCC6A-3C95-4142-98FA-D8496F95521E}">
      <dgm:prSet/>
      <dgm:spPr/>
      <dgm:t>
        <a:bodyPr/>
        <a:lstStyle/>
        <a:p>
          <a:endParaRPr lang="en-US"/>
        </a:p>
      </dgm:t>
    </dgm:pt>
    <dgm:pt modelId="{F583F10C-2D77-41FC-912C-F58B978C735E}" type="sibTrans" cxnId="{061FCC6A-3C95-4142-98FA-D8496F95521E}">
      <dgm:prSet/>
      <dgm:spPr/>
      <dgm:t>
        <a:bodyPr/>
        <a:lstStyle/>
        <a:p>
          <a:endParaRPr lang="en-US"/>
        </a:p>
      </dgm:t>
    </dgm:pt>
    <dgm:pt modelId="{BEBF004F-E66D-477D-8218-EAD4AAC68766}">
      <dgm:prSet phldrT="[Text]" custT="1"/>
      <dgm:spPr/>
      <dgm:t>
        <a:bodyPr/>
        <a:lstStyle/>
        <a:p>
          <a:r>
            <a:rPr lang="en-US" sz="900" dirty="0"/>
            <a:t>Alerting</a:t>
          </a:r>
        </a:p>
      </dgm:t>
    </dgm:pt>
    <dgm:pt modelId="{969F8E5E-AC82-45B6-83AD-42F05A818A2D}" type="parTrans" cxnId="{EF584039-67DC-462E-A924-C8914367CB8E}">
      <dgm:prSet/>
      <dgm:spPr/>
      <dgm:t>
        <a:bodyPr/>
        <a:lstStyle/>
        <a:p>
          <a:endParaRPr lang="en-US"/>
        </a:p>
      </dgm:t>
    </dgm:pt>
    <dgm:pt modelId="{104FC142-DA58-4707-A11F-49A50290313D}" type="sibTrans" cxnId="{EF584039-67DC-462E-A924-C8914367CB8E}">
      <dgm:prSet/>
      <dgm:spPr/>
      <dgm:t>
        <a:bodyPr/>
        <a:lstStyle/>
        <a:p>
          <a:endParaRPr lang="en-US"/>
        </a:p>
      </dgm:t>
    </dgm:pt>
    <dgm:pt modelId="{F0BE68A3-D485-446A-A564-550C127835D1}">
      <dgm:prSet phldrT="[Text]" custT="1"/>
      <dgm:spPr/>
      <dgm:t>
        <a:bodyPr/>
        <a:lstStyle/>
        <a:p>
          <a:r>
            <a:rPr lang="en-US" sz="900" dirty="0"/>
            <a:t>Release Cadence</a:t>
          </a:r>
        </a:p>
      </dgm:t>
    </dgm:pt>
    <dgm:pt modelId="{4F19D300-D1B7-4389-A7E0-B9597BF4CC19}" type="parTrans" cxnId="{81DEB2F5-4B80-4065-9499-482483FA0967}">
      <dgm:prSet/>
      <dgm:spPr/>
      <dgm:t>
        <a:bodyPr/>
        <a:lstStyle/>
        <a:p>
          <a:endParaRPr lang="en-US"/>
        </a:p>
      </dgm:t>
    </dgm:pt>
    <dgm:pt modelId="{CC65144E-CAFB-4D30-AC20-24EDA38B4694}" type="sibTrans" cxnId="{81DEB2F5-4B80-4065-9499-482483FA0967}">
      <dgm:prSet/>
      <dgm:spPr/>
      <dgm:t>
        <a:bodyPr/>
        <a:lstStyle/>
        <a:p>
          <a:endParaRPr lang="en-US"/>
        </a:p>
      </dgm:t>
    </dgm:pt>
    <dgm:pt modelId="{960EE9C6-5BA6-4986-BE04-A5FBD9B8B26C}">
      <dgm:prSet phldrT="[Text]" custT="1"/>
      <dgm:spPr/>
      <dgm:t>
        <a:bodyPr/>
        <a:lstStyle/>
        <a:p>
          <a:r>
            <a:rPr lang="en-US" sz="900" dirty="0"/>
            <a:t>Release Strategy</a:t>
          </a:r>
        </a:p>
      </dgm:t>
    </dgm:pt>
    <dgm:pt modelId="{802A4A62-C493-4686-B785-F259E510E657}" type="parTrans" cxnId="{3B271E8D-190E-41CA-B98B-12E646BF8EEB}">
      <dgm:prSet/>
      <dgm:spPr/>
      <dgm:t>
        <a:bodyPr/>
        <a:lstStyle/>
        <a:p>
          <a:endParaRPr lang="en-US"/>
        </a:p>
      </dgm:t>
    </dgm:pt>
    <dgm:pt modelId="{8C03B541-ABA1-4ACB-AD8F-8901E4EFD1D3}" type="sibTrans" cxnId="{3B271E8D-190E-41CA-B98B-12E646BF8EEB}">
      <dgm:prSet/>
      <dgm:spPr/>
      <dgm:t>
        <a:bodyPr/>
        <a:lstStyle/>
        <a:p>
          <a:endParaRPr lang="en-US"/>
        </a:p>
      </dgm:t>
    </dgm:pt>
    <dgm:pt modelId="{81BA236E-8723-44C8-B12E-B2DCC23F42C1}">
      <dgm:prSet phldrT="[Text]" custT="1"/>
      <dgm:spPr/>
      <dgm:t>
        <a:bodyPr/>
        <a:lstStyle/>
        <a:p>
          <a:r>
            <a:rPr lang="en-US" sz="900" dirty="0"/>
            <a:t>Quality Gates</a:t>
          </a:r>
        </a:p>
      </dgm:t>
    </dgm:pt>
    <dgm:pt modelId="{C73A33B8-B16F-4FF6-9974-3DD1E83D7DA5}" type="parTrans" cxnId="{1C2826C8-4C28-4AF9-88F1-E52FF8B6006C}">
      <dgm:prSet/>
      <dgm:spPr/>
      <dgm:t>
        <a:bodyPr/>
        <a:lstStyle/>
        <a:p>
          <a:endParaRPr lang="en-US"/>
        </a:p>
      </dgm:t>
    </dgm:pt>
    <dgm:pt modelId="{F364413C-CF28-4235-85C1-D4074E6C8E94}" type="sibTrans" cxnId="{1C2826C8-4C28-4AF9-88F1-E52FF8B6006C}">
      <dgm:prSet/>
      <dgm:spPr/>
      <dgm:t>
        <a:bodyPr/>
        <a:lstStyle/>
        <a:p>
          <a:endParaRPr lang="en-US"/>
        </a:p>
      </dgm:t>
    </dgm:pt>
    <dgm:pt modelId="{DD50026D-E9C4-4C59-901B-3F1067173F86}">
      <dgm:prSet phldrT="[Text]" custT="1"/>
      <dgm:spPr/>
      <dgm:t>
        <a:bodyPr/>
        <a:lstStyle/>
        <a:p>
          <a:r>
            <a:rPr lang="en-US" sz="900" dirty="0"/>
            <a:t>Business Intelligence</a:t>
          </a:r>
        </a:p>
      </dgm:t>
    </dgm:pt>
    <dgm:pt modelId="{02163339-6D92-4C6F-BC00-7CF452AC7BCE}" type="parTrans" cxnId="{F53F394F-9343-46AF-A9EE-EE5F27A38E00}">
      <dgm:prSet/>
      <dgm:spPr/>
      <dgm:t>
        <a:bodyPr/>
        <a:lstStyle/>
        <a:p>
          <a:endParaRPr lang="en-US"/>
        </a:p>
      </dgm:t>
    </dgm:pt>
    <dgm:pt modelId="{F436F724-06F2-4081-8F70-E45EC2B8ABE7}" type="sibTrans" cxnId="{F53F394F-9343-46AF-A9EE-EE5F27A38E00}">
      <dgm:prSet/>
      <dgm:spPr/>
      <dgm:t>
        <a:bodyPr/>
        <a:lstStyle/>
        <a:p>
          <a:endParaRPr lang="en-US"/>
        </a:p>
      </dgm:t>
    </dgm:pt>
    <dgm:pt modelId="{F86CE58D-8ECF-46D0-89CA-9B803FFD40CA}">
      <dgm:prSet phldrT="[Text]" custT="1"/>
      <dgm:spPr/>
      <dgm:t>
        <a:bodyPr/>
        <a:lstStyle/>
        <a:p>
          <a:r>
            <a:rPr lang="en-US" sz="900" dirty="0"/>
            <a:t>Automated Provisioning</a:t>
          </a:r>
        </a:p>
      </dgm:t>
    </dgm:pt>
    <dgm:pt modelId="{B4443BBC-8951-4DBE-863D-0D2C3AA0F3AB}" type="parTrans" cxnId="{578C27E9-63F6-4BA1-A74D-FBA9FC9220FC}">
      <dgm:prSet/>
      <dgm:spPr/>
      <dgm:t>
        <a:bodyPr/>
        <a:lstStyle/>
        <a:p>
          <a:endParaRPr lang="en-US"/>
        </a:p>
      </dgm:t>
    </dgm:pt>
    <dgm:pt modelId="{532E8880-18E1-4027-AED8-124F96092D2E}" type="sibTrans" cxnId="{578C27E9-63F6-4BA1-A74D-FBA9FC9220FC}">
      <dgm:prSet/>
      <dgm:spPr/>
      <dgm:t>
        <a:bodyPr/>
        <a:lstStyle/>
        <a:p>
          <a:endParaRPr lang="en-US"/>
        </a:p>
      </dgm:t>
    </dgm:pt>
    <dgm:pt modelId="{BA6B66F9-C73E-47C3-BDB1-93B60D9009D0}">
      <dgm:prSet phldrT="[Text]" custT="1"/>
      <dgm:spPr/>
      <dgm:t>
        <a:bodyPr/>
        <a:lstStyle/>
        <a:p>
          <a:r>
            <a:rPr lang="en-US" sz="900" dirty="0"/>
            <a:t>Infra as code</a:t>
          </a:r>
        </a:p>
      </dgm:t>
    </dgm:pt>
    <dgm:pt modelId="{EF6BA970-8776-4D9D-9C58-9D6483A60A0C}" type="parTrans" cxnId="{C57ED1B1-1406-44D2-A743-D92F884F11C5}">
      <dgm:prSet/>
      <dgm:spPr/>
      <dgm:t>
        <a:bodyPr/>
        <a:lstStyle/>
        <a:p>
          <a:endParaRPr lang="en-US"/>
        </a:p>
      </dgm:t>
    </dgm:pt>
    <dgm:pt modelId="{9904CC5A-9751-4713-AC5F-E5CD94B72CE1}" type="sibTrans" cxnId="{C57ED1B1-1406-44D2-A743-D92F884F11C5}">
      <dgm:prSet/>
      <dgm:spPr/>
      <dgm:t>
        <a:bodyPr/>
        <a:lstStyle/>
        <a:p>
          <a:endParaRPr lang="en-US"/>
        </a:p>
      </dgm:t>
    </dgm:pt>
    <dgm:pt modelId="{8D81049C-C8CE-475C-84A7-D50BD4996044}">
      <dgm:prSet phldrT="[Text]" custT="1"/>
      <dgm:spPr/>
      <dgm:t>
        <a:bodyPr/>
        <a:lstStyle/>
        <a:p>
          <a:r>
            <a:rPr lang="en-US" sz="900" dirty="0"/>
            <a:t>Cookie cut environments</a:t>
          </a:r>
        </a:p>
      </dgm:t>
    </dgm:pt>
    <dgm:pt modelId="{F955E4CF-CAAF-4FC1-A902-9AC0EA1052EF}" type="parTrans" cxnId="{567F1409-C972-4EF5-9157-C56E5322C4A1}">
      <dgm:prSet/>
      <dgm:spPr/>
      <dgm:t>
        <a:bodyPr/>
        <a:lstStyle/>
        <a:p>
          <a:endParaRPr lang="en-US"/>
        </a:p>
      </dgm:t>
    </dgm:pt>
    <dgm:pt modelId="{47E32C23-0CE3-4558-AFD3-EC73C42BC7A2}" type="sibTrans" cxnId="{567F1409-C972-4EF5-9157-C56E5322C4A1}">
      <dgm:prSet/>
      <dgm:spPr/>
      <dgm:t>
        <a:bodyPr/>
        <a:lstStyle/>
        <a:p>
          <a:endParaRPr lang="en-US"/>
        </a:p>
      </dgm:t>
    </dgm:pt>
    <dgm:pt modelId="{DF231557-3669-4C56-9C4C-E2592CFFEEB5}">
      <dgm:prSet phldrT="[Text]" custT="1"/>
      <dgm:spPr/>
      <dgm:t>
        <a:bodyPr/>
        <a:lstStyle/>
        <a:p>
          <a:r>
            <a:rPr lang="en-US" sz="900" dirty="0"/>
            <a:t>Easy Maintenance</a:t>
          </a:r>
        </a:p>
      </dgm:t>
    </dgm:pt>
    <dgm:pt modelId="{F6CDADD9-C9E3-4F1F-95F7-627FEC454573}" type="parTrans" cxnId="{A0025369-1689-4A3A-9843-04FA2F634DB2}">
      <dgm:prSet/>
      <dgm:spPr/>
      <dgm:t>
        <a:bodyPr/>
        <a:lstStyle/>
        <a:p>
          <a:endParaRPr lang="en-US"/>
        </a:p>
      </dgm:t>
    </dgm:pt>
    <dgm:pt modelId="{67457D0D-F6CE-49EA-8CF2-570A5BDBACC6}" type="sibTrans" cxnId="{A0025369-1689-4A3A-9843-04FA2F634DB2}">
      <dgm:prSet/>
      <dgm:spPr/>
      <dgm:t>
        <a:bodyPr/>
        <a:lstStyle/>
        <a:p>
          <a:endParaRPr lang="en-US"/>
        </a:p>
      </dgm:t>
    </dgm:pt>
    <dgm:pt modelId="{1DFC0A10-C166-4E89-B3C3-FE1A3AC9CE6F}" type="pres">
      <dgm:prSet presAssocID="{EC0FE557-F36A-422F-A61F-98E33CE0EE64}" presName="Name0" presStyleCnt="0">
        <dgm:presLayoutVars>
          <dgm:dir/>
          <dgm:animLvl val="lvl"/>
          <dgm:resizeHandles val="exact"/>
        </dgm:presLayoutVars>
      </dgm:prSet>
      <dgm:spPr/>
    </dgm:pt>
    <dgm:pt modelId="{A227AD0B-E693-4181-966A-112C362ABABB}" type="pres">
      <dgm:prSet presAssocID="{BB0774B3-8B48-4637-852D-DE50963A1A00}" presName="composite" presStyleCnt="0"/>
      <dgm:spPr/>
    </dgm:pt>
    <dgm:pt modelId="{8DE37432-46A1-4B6E-9B18-7910FF54F24E}" type="pres">
      <dgm:prSet presAssocID="{BB0774B3-8B48-4637-852D-DE50963A1A00}" presName="parTx" presStyleLbl="alignNode1" presStyleIdx="0" presStyleCnt="6" custScaleX="106577" custLinFactNeighborX="3838">
        <dgm:presLayoutVars>
          <dgm:chMax val="0"/>
          <dgm:chPref val="0"/>
          <dgm:bulletEnabled val="1"/>
        </dgm:presLayoutVars>
      </dgm:prSet>
      <dgm:spPr/>
    </dgm:pt>
    <dgm:pt modelId="{C891617A-8964-458C-8ADE-E01655742E24}" type="pres">
      <dgm:prSet presAssocID="{BB0774B3-8B48-4637-852D-DE50963A1A00}" presName="desTx" presStyleLbl="alignAccFollowNode1" presStyleIdx="0" presStyleCnt="6" custScaleX="101981" custLinFactNeighborX="3810">
        <dgm:presLayoutVars>
          <dgm:bulletEnabled val="1"/>
        </dgm:presLayoutVars>
      </dgm:prSet>
      <dgm:spPr/>
    </dgm:pt>
    <dgm:pt modelId="{380B48B2-C511-4515-A272-9CA25E15AE0D}" type="pres">
      <dgm:prSet presAssocID="{28D37288-0B18-4E56-A8AF-392DF029E039}" presName="space" presStyleCnt="0"/>
      <dgm:spPr/>
    </dgm:pt>
    <dgm:pt modelId="{B117CCF5-9BC8-46EC-9EA6-53E242161905}" type="pres">
      <dgm:prSet presAssocID="{1D8B4F86-B35B-4897-8857-2B7B7980B217}" presName="composite" presStyleCnt="0"/>
      <dgm:spPr/>
    </dgm:pt>
    <dgm:pt modelId="{223BDA2F-9345-4CE9-93D8-BDF5A02C54FD}" type="pres">
      <dgm:prSet presAssocID="{1D8B4F86-B35B-4897-8857-2B7B7980B217}" presName="parTx" presStyleLbl="alignNode1" presStyleIdx="1" presStyleCnt="6">
        <dgm:presLayoutVars>
          <dgm:chMax val="0"/>
          <dgm:chPref val="0"/>
          <dgm:bulletEnabled val="1"/>
        </dgm:presLayoutVars>
      </dgm:prSet>
      <dgm:spPr/>
    </dgm:pt>
    <dgm:pt modelId="{C3EF7632-F2D8-4D79-8BDD-604160898E64}" type="pres">
      <dgm:prSet presAssocID="{1D8B4F86-B35B-4897-8857-2B7B7980B217}" presName="desTx" presStyleLbl="alignAccFollowNode1" presStyleIdx="1" presStyleCnt="6">
        <dgm:presLayoutVars>
          <dgm:bulletEnabled val="1"/>
        </dgm:presLayoutVars>
      </dgm:prSet>
      <dgm:spPr/>
    </dgm:pt>
    <dgm:pt modelId="{11B00AF6-DDF8-4373-A998-69210535F734}" type="pres">
      <dgm:prSet presAssocID="{FFF9F81D-20D8-4851-A22B-B85FB992A976}" presName="space" presStyleCnt="0"/>
      <dgm:spPr/>
    </dgm:pt>
    <dgm:pt modelId="{572758D0-3097-49C3-9459-A8BA9C7F2ED0}" type="pres">
      <dgm:prSet presAssocID="{66453E8B-8734-4120-A68B-F224DD2C2716}" presName="composite" presStyleCnt="0"/>
      <dgm:spPr/>
    </dgm:pt>
    <dgm:pt modelId="{2CF71F47-731E-4670-8171-B603EC96165D}" type="pres">
      <dgm:prSet presAssocID="{66453E8B-8734-4120-A68B-F224DD2C2716}" presName="parTx" presStyleLbl="alignNode1" presStyleIdx="2" presStyleCnt="6">
        <dgm:presLayoutVars>
          <dgm:chMax val="0"/>
          <dgm:chPref val="0"/>
          <dgm:bulletEnabled val="1"/>
        </dgm:presLayoutVars>
      </dgm:prSet>
      <dgm:spPr/>
    </dgm:pt>
    <dgm:pt modelId="{1156D4AF-573B-45E9-8125-F0D76498C9B0}" type="pres">
      <dgm:prSet presAssocID="{66453E8B-8734-4120-A68B-F224DD2C2716}" presName="desTx" presStyleLbl="alignAccFollowNode1" presStyleIdx="2" presStyleCnt="6">
        <dgm:presLayoutVars>
          <dgm:bulletEnabled val="1"/>
        </dgm:presLayoutVars>
      </dgm:prSet>
      <dgm:spPr/>
    </dgm:pt>
    <dgm:pt modelId="{7DA4E7DF-7C5E-4794-BF2B-35BAEDFDEFE1}" type="pres">
      <dgm:prSet presAssocID="{2B73C861-2741-4691-8247-8077485F83D2}" presName="space" presStyleCnt="0"/>
      <dgm:spPr/>
    </dgm:pt>
    <dgm:pt modelId="{64FFB741-0FED-43F4-9AF1-8058FEBFE4F6}" type="pres">
      <dgm:prSet presAssocID="{351EDFA4-00B4-4A48-95EB-B3B78233222A}" presName="composite" presStyleCnt="0"/>
      <dgm:spPr/>
    </dgm:pt>
    <dgm:pt modelId="{E244A2A3-E12A-47B8-A881-7D6118978C93}" type="pres">
      <dgm:prSet presAssocID="{351EDFA4-00B4-4A48-95EB-B3B78233222A}" presName="parTx" presStyleLbl="alignNode1" presStyleIdx="3" presStyleCnt="6">
        <dgm:presLayoutVars>
          <dgm:chMax val="0"/>
          <dgm:chPref val="0"/>
          <dgm:bulletEnabled val="1"/>
        </dgm:presLayoutVars>
      </dgm:prSet>
      <dgm:spPr/>
    </dgm:pt>
    <dgm:pt modelId="{216ED56C-7B67-4C96-99BF-26613A5B3EA1}" type="pres">
      <dgm:prSet presAssocID="{351EDFA4-00B4-4A48-95EB-B3B78233222A}" presName="desTx" presStyleLbl="alignAccFollowNode1" presStyleIdx="3" presStyleCnt="6">
        <dgm:presLayoutVars>
          <dgm:bulletEnabled val="1"/>
        </dgm:presLayoutVars>
      </dgm:prSet>
      <dgm:spPr/>
    </dgm:pt>
    <dgm:pt modelId="{94CC95D9-1DBB-4F06-BD76-2110CAE97162}" type="pres">
      <dgm:prSet presAssocID="{A04E5BA7-8C91-4FFE-97D9-C3BAFA8B0936}" presName="space" presStyleCnt="0"/>
      <dgm:spPr/>
    </dgm:pt>
    <dgm:pt modelId="{BC89F0AE-85CF-48CC-B565-592855DBFBF1}" type="pres">
      <dgm:prSet presAssocID="{1FE692C6-3A30-42E7-A6CE-2C81009BD50B}" presName="composite" presStyleCnt="0"/>
      <dgm:spPr/>
    </dgm:pt>
    <dgm:pt modelId="{8A004E7D-F3D1-4DB5-99E6-24D4EDD8B8A9}" type="pres">
      <dgm:prSet presAssocID="{1FE692C6-3A30-42E7-A6CE-2C81009BD50B}" presName="parTx" presStyleLbl="alignNode1" presStyleIdx="4" presStyleCnt="6">
        <dgm:presLayoutVars>
          <dgm:chMax val="0"/>
          <dgm:chPref val="0"/>
          <dgm:bulletEnabled val="1"/>
        </dgm:presLayoutVars>
      </dgm:prSet>
      <dgm:spPr/>
    </dgm:pt>
    <dgm:pt modelId="{AF2FFA8A-F9C8-4D92-8721-1B996FFFEEAE}" type="pres">
      <dgm:prSet presAssocID="{1FE692C6-3A30-42E7-A6CE-2C81009BD50B}" presName="desTx" presStyleLbl="alignAccFollowNode1" presStyleIdx="4" presStyleCnt="6">
        <dgm:presLayoutVars>
          <dgm:bulletEnabled val="1"/>
        </dgm:presLayoutVars>
      </dgm:prSet>
      <dgm:spPr/>
    </dgm:pt>
    <dgm:pt modelId="{90DCC0B5-C1AA-43BA-9FFF-409F897EF22D}" type="pres">
      <dgm:prSet presAssocID="{5837BCE8-C02A-444A-87EB-53C617525134}" presName="space" presStyleCnt="0"/>
      <dgm:spPr/>
    </dgm:pt>
    <dgm:pt modelId="{0F18CCCF-BC26-4516-BF7F-9B400C4EB8E7}" type="pres">
      <dgm:prSet presAssocID="{38F8B560-BA42-46D1-980F-64448B5B76BD}" presName="composite" presStyleCnt="0"/>
      <dgm:spPr/>
    </dgm:pt>
    <dgm:pt modelId="{6B12365F-26B9-4F9D-9BB6-733619A3FDF6}" type="pres">
      <dgm:prSet presAssocID="{38F8B560-BA42-46D1-980F-64448B5B76BD}" presName="parTx" presStyleLbl="alignNode1" presStyleIdx="5" presStyleCnt="6">
        <dgm:presLayoutVars>
          <dgm:chMax val="0"/>
          <dgm:chPref val="0"/>
          <dgm:bulletEnabled val="1"/>
        </dgm:presLayoutVars>
      </dgm:prSet>
      <dgm:spPr/>
    </dgm:pt>
    <dgm:pt modelId="{9848F372-6220-4629-942A-BC40960A83BC}" type="pres">
      <dgm:prSet presAssocID="{38F8B560-BA42-46D1-980F-64448B5B76BD}" presName="desTx" presStyleLbl="alignAccFollowNode1" presStyleIdx="5" presStyleCnt="6">
        <dgm:presLayoutVars>
          <dgm:bulletEnabled val="1"/>
        </dgm:presLayoutVars>
      </dgm:prSet>
      <dgm:spPr/>
    </dgm:pt>
  </dgm:ptLst>
  <dgm:cxnLst>
    <dgm:cxn modelId="{DA770409-92DC-4A31-A267-5267D9D1CFC6}" srcId="{1D8B4F86-B35B-4897-8857-2B7B7980B217}" destId="{CDE7702D-4E87-43CB-A03D-94AE863E5EC2}" srcOrd="1" destOrd="0" parTransId="{7D7D7B20-7C2F-43F4-977D-6AA0ABF333CA}" sibTransId="{5D93A902-8887-4299-BBAA-C189F35E4A59}"/>
    <dgm:cxn modelId="{567F1409-C972-4EF5-9157-C56E5322C4A1}" srcId="{38F8B560-BA42-46D1-980F-64448B5B76BD}" destId="{8D81049C-C8CE-475C-84A7-D50BD4996044}" srcOrd="2" destOrd="0" parTransId="{F955E4CF-CAAF-4FC1-A902-9AC0EA1052EF}" sibTransId="{47E32C23-0CE3-4558-AFD3-EC73C42BC7A2}"/>
    <dgm:cxn modelId="{6210420E-BDCF-45F6-86E4-B75731A19940}" type="presOf" srcId="{F86CE58D-8ECF-46D0-89CA-9B803FFD40CA}" destId="{9848F372-6220-4629-942A-BC40960A83BC}" srcOrd="0" destOrd="0" presId="urn:microsoft.com/office/officeart/2005/8/layout/hList1"/>
    <dgm:cxn modelId="{26EBC910-94FA-4824-B1ED-CB17F222455C}" type="presOf" srcId="{BA518803-3429-495E-94B5-BF03298B2B2D}" destId="{C891617A-8964-458C-8ADE-E01655742E24}" srcOrd="0" destOrd="0" presId="urn:microsoft.com/office/officeart/2005/8/layout/hList1"/>
    <dgm:cxn modelId="{3ED7E919-C49D-4218-8392-B32D78E06E7A}" type="presOf" srcId="{DE951B34-2A4E-4B34-A4EC-0B2B4846251E}" destId="{AF2FFA8A-F9C8-4D92-8721-1B996FFFEEAE}" srcOrd="0" destOrd="0" presId="urn:microsoft.com/office/officeart/2005/8/layout/hList1"/>
    <dgm:cxn modelId="{990B121D-6CF5-492B-AC64-C87D59276205}" srcId="{BB0774B3-8B48-4637-852D-DE50963A1A00}" destId="{1F9C6D4C-5E1C-42FD-820B-1AEF8DEB86BE}" srcOrd="3" destOrd="0" parTransId="{D0569E83-B297-47F6-8331-1B8EB400924B}" sibTransId="{998B1E68-300A-4885-88D7-5E7C2FAE22C9}"/>
    <dgm:cxn modelId="{AEBBD926-B73F-4479-B042-7C34F34E04FC}" type="presOf" srcId="{960EE9C6-5BA6-4986-BE04-A5FBD9B8B26C}" destId="{216ED56C-7B67-4C96-99BF-26613A5B3EA1}" srcOrd="0" destOrd="1" presId="urn:microsoft.com/office/officeart/2005/8/layout/hList1"/>
    <dgm:cxn modelId="{E14B1D2C-ED5B-4D4C-BCE6-AF3EEA504AB0}" srcId="{EC0FE557-F36A-422F-A61F-98E33CE0EE64}" destId="{351EDFA4-00B4-4A48-95EB-B3B78233222A}" srcOrd="3" destOrd="0" parTransId="{3DC3171C-82F8-4E26-A774-1990B301D7B8}" sibTransId="{A04E5BA7-8C91-4FFE-97D9-C3BAFA8B0936}"/>
    <dgm:cxn modelId="{CEFEF22C-60B7-4839-8853-6A9764B4998D}" type="presOf" srcId="{4FE70CF1-2697-4A77-83FB-EAA5D1D5B4F3}" destId="{216ED56C-7B67-4C96-99BF-26613A5B3EA1}" srcOrd="0" destOrd="2" presId="urn:microsoft.com/office/officeart/2005/8/layout/hList1"/>
    <dgm:cxn modelId="{D26F9E31-3303-403A-BA11-9F5F2CFCAE07}" srcId="{EC0FE557-F36A-422F-A61F-98E33CE0EE64}" destId="{BB0774B3-8B48-4637-852D-DE50963A1A00}" srcOrd="0" destOrd="0" parTransId="{E911EBED-7EBB-45FE-9849-0EA786F20B07}" sibTransId="{28D37288-0B18-4E56-A8AF-392DF029E039}"/>
    <dgm:cxn modelId="{EF584039-67DC-462E-A924-C8914367CB8E}" srcId="{1FE692C6-3A30-42E7-A6CE-2C81009BD50B}" destId="{BEBF004F-E66D-477D-8218-EAD4AAC68766}" srcOrd="2" destOrd="0" parTransId="{969F8E5E-AC82-45B6-83AD-42F05A818A2D}" sibTransId="{104FC142-DA58-4707-A11F-49A50290313D}"/>
    <dgm:cxn modelId="{A3E20D3A-48B9-4439-BC58-4322DCABC866}" type="presOf" srcId="{1FE692C6-3A30-42E7-A6CE-2C81009BD50B}" destId="{8A004E7D-F3D1-4DB5-99E6-24D4EDD8B8A9}" srcOrd="0" destOrd="0" presId="urn:microsoft.com/office/officeart/2005/8/layout/hList1"/>
    <dgm:cxn modelId="{F711A03A-B3C8-4778-AF90-08D5810A7BB1}" type="presOf" srcId="{1F9C6D4C-5E1C-42FD-820B-1AEF8DEB86BE}" destId="{C891617A-8964-458C-8ADE-E01655742E24}" srcOrd="0" destOrd="3" presId="urn:microsoft.com/office/officeart/2005/8/layout/hList1"/>
    <dgm:cxn modelId="{1CDCC33C-E1FF-48AD-B329-AE81B8E337F3}" srcId="{66453E8B-8734-4120-A68B-F224DD2C2716}" destId="{8176A2E5-E690-4671-89B6-7CB2273816DB}" srcOrd="0" destOrd="0" parTransId="{539D0C84-D22B-4F29-90BD-1DA3D0E61EE3}" sibTransId="{735E74AD-9200-41CB-91A2-F613A3AF3DFD}"/>
    <dgm:cxn modelId="{E0FD193F-839A-4905-A051-90B875947EA7}" type="presOf" srcId="{20646977-AC20-4B78-B1A3-63DC9CA8CE84}" destId="{C3EF7632-F2D8-4D79-8BDD-604160898E64}" srcOrd="0" destOrd="0" presId="urn:microsoft.com/office/officeart/2005/8/layout/hList1"/>
    <dgm:cxn modelId="{1071AA43-DA25-4C41-8A07-96C158FCC4F0}" srcId="{EC0FE557-F36A-422F-A61F-98E33CE0EE64}" destId="{66453E8B-8734-4120-A68B-F224DD2C2716}" srcOrd="2" destOrd="0" parTransId="{01934363-96FC-4523-8803-48181685C721}" sibTransId="{2B73C861-2741-4691-8247-8077485F83D2}"/>
    <dgm:cxn modelId="{CCB2F546-96CC-450F-8DD2-15884179CF1A}" srcId="{1FE692C6-3A30-42E7-A6CE-2C81009BD50B}" destId="{DE951B34-2A4E-4B34-A4EC-0B2B4846251E}" srcOrd="0" destOrd="0" parTransId="{D79437EB-499F-48E3-AFEF-E18213A23059}" sibTransId="{15D85D76-00EC-4507-92B0-BBAD7E5C99DA}"/>
    <dgm:cxn modelId="{1D400F4A-EF0C-4381-8677-05D724CB8D43}" type="presOf" srcId="{DF231557-3669-4C56-9C4C-E2592CFFEEB5}" destId="{9848F372-6220-4629-942A-BC40960A83BC}" srcOrd="0" destOrd="3" presId="urn:microsoft.com/office/officeart/2005/8/layout/hList1"/>
    <dgm:cxn modelId="{E22A514E-55D7-4534-AA12-B25AF9A78D5B}" type="presOf" srcId="{DD50026D-E9C4-4C59-901B-3F1067173F86}" destId="{AF2FFA8A-F9C8-4D92-8721-1B996FFFEEAE}" srcOrd="0" destOrd="3" presId="urn:microsoft.com/office/officeart/2005/8/layout/hList1"/>
    <dgm:cxn modelId="{F53F394F-9343-46AF-A9EE-EE5F27A38E00}" srcId="{1FE692C6-3A30-42E7-A6CE-2C81009BD50B}" destId="{DD50026D-E9C4-4C59-901B-3F1067173F86}" srcOrd="3" destOrd="0" parTransId="{02163339-6D92-4C6F-BC00-7CF452AC7BCE}" sibTransId="{F436F724-06F2-4081-8F70-E45EC2B8ABE7}"/>
    <dgm:cxn modelId="{26927F4F-29AF-4E30-9F29-78C83FA34EFF}" type="presOf" srcId="{030E231D-4A25-421E-B277-9780E676A830}" destId="{1156D4AF-573B-45E9-8125-F0D76498C9B0}" srcOrd="0" destOrd="1" presId="urn:microsoft.com/office/officeart/2005/8/layout/hList1"/>
    <dgm:cxn modelId="{5057CE5C-4B11-4B63-8C20-1DC6B2E4AC87}" type="presOf" srcId="{F0BE68A3-D485-446A-A564-550C127835D1}" destId="{216ED56C-7B67-4C96-99BF-26613A5B3EA1}" srcOrd="0" destOrd="0" presId="urn:microsoft.com/office/officeart/2005/8/layout/hList1"/>
    <dgm:cxn modelId="{0C818962-0E6E-44D8-8AFE-3B857DD784DB}" type="presOf" srcId="{E6016DEB-0CA1-45CB-8065-F7F02B0A886E}" destId="{C3EF7632-F2D8-4D79-8BDD-604160898E64}" srcOrd="0" destOrd="2" presId="urn:microsoft.com/office/officeart/2005/8/layout/hList1"/>
    <dgm:cxn modelId="{A0025369-1689-4A3A-9843-04FA2F634DB2}" srcId="{38F8B560-BA42-46D1-980F-64448B5B76BD}" destId="{DF231557-3669-4C56-9C4C-E2592CFFEEB5}" srcOrd="3" destOrd="0" parTransId="{F6CDADD9-C9E3-4F1F-95F7-627FEC454573}" sibTransId="{67457D0D-F6CE-49EA-8CF2-570A5BDBACC6}"/>
    <dgm:cxn modelId="{E1E26869-9CCA-4F15-B968-A94434A69454}" type="presOf" srcId="{5B715083-B881-412B-8DD2-FE528AFB79F0}" destId="{AF2FFA8A-F9C8-4D92-8721-1B996FFFEEAE}" srcOrd="0" destOrd="1" presId="urn:microsoft.com/office/officeart/2005/8/layout/hList1"/>
    <dgm:cxn modelId="{061FCC6A-3C95-4142-98FA-D8496F95521E}" srcId="{1FE692C6-3A30-42E7-A6CE-2C81009BD50B}" destId="{5B715083-B881-412B-8DD2-FE528AFB79F0}" srcOrd="1" destOrd="0" parTransId="{6B4CFC3A-2887-4543-A03A-B1A3AF7CE09A}" sibTransId="{F583F10C-2D77-41FC-912C-F58B978C735E}"/>
    <dgm:cxn modelId="{FBDCEB6C-18C2-4FFD-986A-43D6EFFA2AB2}" srcId="{BB0774B3-8B48-4637-852D-DE50963A1A00}" destId="{BA518803-3429-495E-94B5-BF03298B2B2D}" srcOrd="0" destOrd="0" parTransId="{287E11A5-E4DF-4A5C-9D52-D0DEDFE86DAB}" sibTransId="{CA1A874A-C2FF-46EA-8B00-09064E169C37}"/>
    <dgm:cxn modelId="{9CA24070-879B-4ADF-BB38-B460DDB2BD8B}" type="presOf" srcId="{8176A2E5-E690-4671-89B6-7CB2273816DB}" destId="{1156D4AF-573B-45E9-8125-F0D76498C9B0}" srcOrd="0" destOrd="0" presId="urn:microsoft.com/office/officeart/2005/8/layout/hList1"/>
    <dgm:cxn modelId="{7BAA9B75-6402-4111-9301-73B53E34CF7D}" srcId="{1D8B4F86-B35B-4897-8857-2B7B7980B217}" destId="{20646977-AC20-4B78-B1A3-63DC9CA8CE84}" srcOrd="0" destOrd="0" parTransId="{14BFA2DA-EE14-4F0A-8A45-D5570F052209}" sibTransId="{241C464A-2786-493C-9B25-FBB2E3EC628C}"/>
    <dgm:cxn modelId="{27802077-9BED-4A86-82B3-F08830675F1A}" srcId="{EC0FE557-F36A-422F-A61F-98E33CE0EE64}" destId="{1D8B4F86-B35B-4897-8857-2B7B7980B217}" srcOrd="1" destOrd="0" parTransId="{885D9BD5-88B5-44BB-9062-E8F8C6E80B61}" sibTransId="{FFF9F81D-20D8-4851-A22B-B85FB992A976}"/>
    <dgm:cxn modelId="{3B271E8D-190E-41CA-B98B-12E646BF8EEB}" srcId="{351EDFA4-00B4-4A48-95EB-B3B78233222A}" destId="{960EE9C6-5BA6-4986-BE04-A5FBD9B8B26C}" srcOrd="1" destOrd="0" parTransId="{802A4A62-C493-4686-B785-F259E510E657}" sibTransId="{8C03B541-ABA1-4ACB-AD8F-8901E4EFD1D3}"/>
    <dgm:cxn modelId="{3B1B428F-9B50-45E3-88A5-4C305DEF2397}" type="presOf" srcId="{8D81049C-C8CE-475C-84A7-D50BD4996044}" destId="{9848F372-6220-4629-942A-BC40960A83BC}" srcOrd="0" destOrd="2" presId="urn:microsoft.com/office/officeart/2005/8/layout/hList1"/>
    <dgm:cxn modelId="{8029FC95-015F-4C77-BFEE-FD1F4D57634B}" type="presOf" srcId="{1D8B4F86-B35B-4897-8857-2B7B7980B217}" destId="{223BDA2F-9345-4CE9-93D8-BDF5A02C54FD}" srcOrd="0" destOrd="0" presId="urn:microsoft.com/office/officeart/2005/8/layout/hList1"/>
    <dgm:cxn modelId="{79694F9A-0939-4DFC-94D1-E95AD25A5B71}" type="presOf" srcId="{81BA236E-8723-44C8-B12E-B2DCC23F42C1}" destId="{C891617A-8964-458C-8ADE-E01655742E24}" srcOrd="0" destOrd="2" presId="urn:microsoft.com/office/officeart/2005/8/layout/hList1"/>
    <dgm:cxn modelId="{C25ACEA4-AE63-452E-B203-38DEC6071BAC}" srcId="{351EDFA4-00B4-4A48-95EB-B3B78233222A}" destId="{4FE70CF1-2697-4A77-83FB-EAA5D1D5B4F3}" srcOrd="2" destOrd="0" parTransId="{D6950721-2436-46FC-8071-E11858EF2478}" sibTransId="{169D8A72-F584-4F13-BBE0-683EE5233C0F}"/>
    <dgm:cxn modelId="{C91F67B1-97A4-47CD-B62E-1FCC07A88A19}" type="presOf" srcId="{EC0FE557-F36A-422F-A61F-98E33CE0EE64}" destId="{1DFC0A10-C166-4E89-B3C3-FE1A3AC9CE6F}" srcOrd="0" destOrd="0" presId="urn:microsoft.com/office/officeart/2005/8/layout/hList1"/>
    <dgm:cxn modelId="{C57ED1B1-1406-44D2-A743-D92F884F11C5}" srcId="{38F8B560-BA42-46D1-980F-64448B5B76BD}" destId="{BA6B66F9-C73E-47C3-BDB1-93B60D9009D0}" srcOrd="1" destOrd="0" parTransId="{EF6BA970-8776-4D9D-9C58-9D6483A60A0C}" sibTransId="{9904CC5A-9751-4713-AC5F-E5CD94B72CE1}"/>
    <dgm:cxn modelId="{407226B2-1BF5-4DC6-B6F5-64A6A504CE7F}" srcId="{66453E8B-8734-4120-A68B-F224DD2C2716}" destId="{030E231D-4A25-421E-B277-9780E676A830}" srcOrd="1" destOrd="0" parTransId="{02C8B2FA-6131-470D-87BB-9EB68209BA51}" sibTransId="{ABF2B635-376A-477B-8889-543378548405}"/>
    <dgm:cxn modelId="{C505D8B3-B5ED-4736-8B21-23F4BCB01E35}" type="presOf" srcId="{9D0AEA33-FB7B-445B-90F6-A036E50694D9}" destId="{C891617A-8964-458C-8ADE-E01655742E24}" srcOrd="0" destOrd="1" presId="urn:microsoft.com/office/officeart/2005/8/layout/hList1"/>
    <dgm:cxn modelId="{8BF38CB8-5BAD-44AE-A0C8-20AD4354B989}" type="presOf" srcId="{BA6B66F9-C73E-47C3-BDB1-93B60D9009D0}" destId="{9848F372-6220-4629-942A-BC40960A83BC}" srcOrd="0" destOrd="1" presId="urn:microsoft.com/office/officeart/2005/8/layout/hList1"/>
    <dgm:cxn modelId="{BFBC47C5-B715-4F78-8D84-864EFF2ACA01}" type="presOf" srcId="{CDE7702D-4E87-43CB-A03D-94AE863E5EC2}" destId="{C3EF7632-F2D8-4D79-8BDD-604160898E64}" srcOrd="0" destOrd="1" presId="urn:microsoft.com/office/officeart/2005/8/layout/hList1"/>
    <dgm:cxn modelId="{1C2826C8-4C28-4AF9-88F1-E52FF8B6006C}" srcId="{BB0774B3-8B48-4637-852D-DE50963A1A00}" destId="{81BA236E-8723-44C8-B12E-B2DCC23F42C1}" srcOrd="2" destOrd="0" parTransId="{C73A33B8-B16F-4FF6-9974-3DD1E83D7DA5}" sibTransId="{F364413C-CF28-4235-85C1-D4074E6C8E94}"/>
    <dgm:cxn modelId="{BBF1D6CD-0B36-4BD3-8523-911AEC72D8B1}" type="presOf" srcId="{BB0774B3-8B48-4637-852D-DE50963A1A00}" destId="{8DE37432-46A1-4B6E-9B18-7910FF54F24E}" srcOrd="0" destOrd="0" presId="urn:microsoft.com/office/officeart/2005/8/layout/hList1"/>
    <dgm:cxn modelId="{BBD606CF-6079-4833-BBAB-968AB3CA2788}" type="presOf" srcId="{BEBF004F-E66D-477D-8218-EAD4AAC68766}" destId="{AF2FFA8A-F9C8-4D92-8721-1B996FFFEEAE}" srcOrd="0" destOrd="2" presId="urn:microsoft.com/office/officeart/2005/8/layout/hList1"/>
    <dgm:cxn modelId="{3FD048CF-3008-45EF-B20A-30C8F9F05AF5}" type="presOf" srcId="{66453E8B-8734-4120-A68B-F224DD2C2716}" destId="{2CF71F47-731E-4670-8171-B603EC96165D}" srcOrd="0" destOrd="0" presId="urn:microsoft.com/office/officeart/2005/8/layout/hList1"/>
    <dgm:cxn modelId="{BBF895D1-67B2-4ACF-8889-2E6991822F6D}" srcId="{EC0FE557-F36A-422F-A61F-98E33CE0EE64}" destId="{1FE692C6-3A30-42E7-A6CE-2C81009BD50B}" srcOrd="4" destOrd="0" parTransId="{ED959302-7118-4D92-849A-B45305FD1F99}" sibTransId="{5837BCE8-C02A-444A-87EB-53C617525134}"/>
    <dgm:cxn modelId="{FE391BD2-F5DB-459E-B90D-66A08D271A66}" type="presOf" srcId="{351EDFA4-00B4-4A48-95EB-B3B78233222A}" destId="{E244A2A3-E12A-47B8-A881-7D6118978C93}" srcOrd="0" destOrd="0" presId="urn:microsoft.com/office/officeart/2005/8/layout/hList1"/>
    <dgm:cxn modelId="{1DF951D2-A957-4FFB-8B41-2B54A4A55591}" srcId="{1D8B4F86-B35B-4897-8857-2B7B7980B217}" destId="{E6016DEB-0CA1-45CB-8065-F7F02B0A886E}" srcOrd="2" destOrd="0" parTransId="{03F69E12-1F2C-4F2B-B2E0-D46336D1A17F}" sibTransId="{319CB4A5-3686-44FD-BED5-33A2DF572BAA}"/>
    <dgm:cxn modelId="{4D797FD3-403F-4E48-9758-C9DEC5BF608D}" srcId="{BB0774B3-8B48-4637-852D-DE50963A1A00}" destId="{9D0AEA33-FB7B-445B-90F6-A036E50694D9}" srcOrd="1" destOrd="0" parTransId="{38ED2E0C-BBD2-4A39-B204-806A009D26AA}" sibTransId="{15153928-2C2B-4953-BB81-F28DA4CCB0EC}"/>
    <dgm:cxn modelId="{578C27E9-63F6-4BA1-A74D-FBA9FC9220FC}" srcId="{38F8B560-BA42-46D1-980F-64448B5B76BD}" destId="{F86CE58D-8ECF-46D0-89CA-9B803FFD40CA}" srcOrd="0" destOrd="0" parTransId="{B4443BBC-8951-4DBE-863D-0D2C3AA0F3AB}" sibTransId="{532E8880-18E1-4027-AED8-124F96092D2E}"/>
    <dgm:cxn modelId="{89DDB5EC-8D2D-4B0B-A549-DA4FB8237E49}" srcId="{EC0FE557-F36A-422F-A61F-98E33CE0EE64}" destId="{38F8B560-BA42-46D1-980F-64448B5B76BD}" srcOrd="5" destOrd="0" parTransId="{016AA156-A648-4ABC-91CE-242DBB707AC7}" sibTransId="{8B95141B-5330-4BBA-A8C2-A1FBD2B22A7B}"/>
    <dgm:cxn modelId="{DAA270F4-0247-41DE-AF36-CC62353F0EFC}" type="presOf" srcId="{38F8B560-BA42-46D1-980F-64448B5B76BD}" destId="{6B12365F-26B9-4F9D-9BB6-733619A3FDF6}" srcOrd="0" destOrd="0" presId="urn:microsoft.com/office/officeart/2005/8/layout/hList1"/>
    <dgm:cxn modelId="{81DEB2F5-4B80-4065-9499-482483FA0967}" srcId="{351EDFA4-00B4-4A48-95EB-B3B78233222A}" destId="{F0BE68A3-D485-446A-A564-550C127835D1}" srcOrd="0" destOrd="0" parTransId="{4F19D300-D1B7-4389-A7E0-B9597BF4CC19}" sibTransId="{CC65144E-CAFB-4D30-AC20-24EDA38B4694}"/>
    <dgm:cxn modelId="{112F0484-3440-49D9-8D2E-027FB836B400}" type="presParOf" srcId="{1DFC0A10-C166-4E89-B3C3-FE1A3AC9CE6F}" destId="{A227AD0B-E693-4181-966A-112C362ABABB}" srcOrd="0" destOrd="0" presId="urn:microsoft.com/office/officeart/2005/8/layout/hList1"/>
    <dgm:cxn modelId="{9F33AB12-7C23-42B8-A3A0-D80730983C25}" type="presParOf" srcId="{A227AD0B-E693-4181-966A-112C362ABABB}" destId="{8DE37432-46A1-4B6E-9B18-7910FF54F24E}" srcOrd="0" destOrd="0" presId="urn:microsoft.com/office/officeart/2005/8/layout/hList1"/>
    <dgm:cxn modelId="{3BA0DFE8-2FD3-466B-95CF-311409C00A05}" type="presParOf" srcId="{A227AD0B-E693-4181-966A-112C362ABABB}" destId="{C891617A-8964-458C-8ADE-E01655742E24}" srcOrd="1" destOrd="0" presId="urn:microsoft.com/office/officeart/2005/8/layout/hList1"/>
    <dgm:cxn modelId="{9C66B89D-7624-4E29-8CFA-4CE082D560F1}" type="presParOf" srcId="{1DFC0A10-C166-4E89-B3C3-FE1A3AC9CE6F}" destId="{380B48B2-C511-4515-A272-9CA25E15AE0D}" srcOrd="1" destOrd="0" presId="urn:microsoft.com/office/officeart/2005/8/layout/hList1"/>
    <dgm:cxn modelId="{A5B90AE7-DF12-45D0-B901-7FE623C8CE78}" type="presParOf" srcId="{1DFC0A10-C166-4E89-B3C3-FE1A3AC9CE6F}" destId="{B117CCF5-9BC8-46EC-9EA6-53E242161905}" srcOrd="2" destOrd="0" presId="urn:microsoft.com/office/officeart/2005/8/layout/hList1"/>
    <dgm:cxn modelId="{7DA99645-EA20-4707-9C56-34CB63287B86}" type="presParOf" srcId="{B117CCF5-9BC8-46EC-9EA6-53E242161905}" destId="{223BDA2F-9345-4CE9-93D8-BDF5A02C54FD}" srcOrd="0" destOrd="0" presId="urn:microsoft.com/office/officeart/2005/8/layout/hList1"/>
    <dgm:cxn modelId="{6CA65184-81DB-49D6-9201-2EFC68E21B76}" type="presParOf" srcId="{B117CCF5-9BC8-46EC-9EA6-53E242161905}" destId="{C3EF7632-F2D8-4D79-8BDD-604160898E64}" srcOrd="1" destOrd="0" presId="urn:microsoft.com/office/officeart/2005/8/layout/hList1"/>
    <dgm:cxn modelId="{F5AE75B5-8C17-4DB8-8F40-FBDA3871C023}" type="presParOf" srcId="{1DFC0A10-C166-4E89-B3C3-FE1A3AC9CE6F}" destId="{11B00AF6-DDF8-4373-A998-69210535F734}" srcOrd="3" destOrd="0" presId="urn:microsoft.com/office/officeart/2005/8/layout/hList1"/>
    <dgm:cxn modelId="{A02F0177-0B03-49FD-B8C5-566EF60D3FC5}" type="presParOf" srcId="{1DFC0A10-C166-4E89-B3C3-FE1A3AC9CE6F}" destId="{572758D0-3097-49C3-9459-A8BA9C7F2ED0}" srcOrd="4" destOrd="0" presId="urn:microsoft.com/office/officeart/2005/8/layout/hList1"/>
    <dgm:cxn modelId="{F22A510A-C90C-4695-8139-0DFC0823A750}" type="presParOf" srcId="{572758D0-3097-49C3-9459-A8BA9C7F2ED0}" destId="{2CF71F47-731E-4670-8171-B603EC96165D}" srcOrd="0" destOrd="0" presId="urn:microsoft.com/office/officeart/2005/8/layout/hList1"/>
    <dgm:cxn modelId="{B8C653FD-7D2D-49EE-9204-94D3EF0010DD}" type="presParOf" srcId="{572758D0-3097-49C3-9459-A8BA9C7F2ED0}" destId="{1156D4AF-573B-45E9-8125-F0D76498C9B0}" srcOrd="1" destOrd="0" presId="urn:microsoft.com/office/officeart/2005/8/layout/hList1"/>
    <dgm:cxn modelId="{4B26BC4B-5E01-4F04-AF8C-8707EDA46601}" type="presParOf" srcId="{1DFC0A10-C166-4E89-B3C3-FE1A3AC9CE6F}" destId="{7DA4E7DF-7C5E-4794-BF2B-35BAEDFDEFE1}" srcOrd="5" destOrd="0" presId="urn:microsoft.com/office/officeart/2005/8/layout/hList1"/>
    <dgm:cxn modelId="{944459ED-BE8D-4B08-A113-BA8AE24311D3}" type="presParOf" srcId="{1DFC0A10-C166-4E89-B3C3-FE1A3AC9CE6F}" destId="{64FFB741-0FED-43F4-9AF1-8058FEBFE4F6}" srcOrd="6" destOrd="0" presId="urn:microsoft.com/office/officeart/2005/8/layout/hList1"/>
    <dgm:cxn modelId="{7C323CE2-BFC1-46BC-AE6C-983644BD7FB3}" type="presParOf" srcId="{64FFB741-0FED-43F4-9AF1-8058FEBFE4F6}" destId="{E244A2A3-E12A-47B8-A881-7D6118978C93}" srcOrd="0" destOrd="0" presId="urn:microsoft.com/office/officeart/2005/8/layout/hList1"/>
    <dgm:cxn modelId="{A9D4916D-1623-4448-9F7E-0CE4E6F13270}" type="presParOf" srcId="{64FFB741-0FED-43F4-9AF1-8058FEBFE4F6}" destId="{216ED56C-7B67-4C96-99BF-26613A5B3EA1}" srcOrd="1" destOrd="0" presId="urn:microsoft.com/office/officeart/2005/8/layout/hList1"/>
    <dgm:cxn modelId="{F20C1714-741D-4BD4-BBDA-978B4A371BA3}" type="presParOf" srcId="{1DFC0A10-C166-4E89-B3C3-FE1A3AC9CE6F}" destId="{94CC95D9-1DBB-4F06-BD76-2110CAE97162}" srcOrd="7" destOrd="0" presId="urn:microsoft.com/office/officeart/2005/8/layout/hList1"/>
    <dgm:cxn modelId="{2DF774A0-5C0B-4890-A4E5-9E95B3C4AC71}" type="presParOf" srcId="{1DFC0A10-C166-4E89-B3C3-FE1A3AC9CE6F}" destId="{BC89F0AE-85CF-48CC-B565-592855DBFBF1}" srcOrd="8" destOrd="0" presId="urn:microsoft.com/office/officeart/2005/8/layout/hList1"/>
    <dgm:cxn modelId="{BBCAB087-4D0D-4625-B7C1-E4A018B15D52}" type="presParOf" srcId="{BC89F0AE-85CF-48CC-B565-592855DBFBF1}" destId="{8A004E7D-F3D1-4DB5-99E6-24D4EDD8B8A9}" srcOrd="0" destOrd="0" presId="urn:microsoft.com/office/officeart/2005/8/layout/hList1"/>
    <dgm:cxn modelId="{474F597E-383A-4847-BF2A-4CD29C8BC379}" type="presParOf" srcId="{BC89F0AE-85CF-48CC-B565-592855DBFBF1}" destId="{AF2FFA8A-F9C8-4D92-8721-1B996FFFEEAE}" srcOrd="1" destOrd="0" presId="urn:microsoft.com/office/officeart/2005/8/layout/hList1"/>
    <dgm:cxn modelId="{B1F3B708-863C-441D-9E5A-44E647178FE7}" type="presParOf" srcId="{1DFC0A10-C166-4E89-B3C3-FE1A3AC9CE6F}" destId="{90DCC0B5-C1AA-43BA-9FFF-409F897EF22D}" srcOrd="9" destOrd="0" presId="urn:microsoft.com/office/officeart/2005/8/layout/hList1"/>
    <dgm:cxn modelId="{BEE56524-1616-4637-8F14-4B2E9039D82A}" type="presParOf" srcId="{1DFC0A10-C166-4E89-B3C3-FE1A3AC9CE6F}" destId="{0F18CCCF-BC26-4516-BF7F-9B400C4EB8E7}" srcOrd="10" destOrd="0" presId="urn:microsoft.com/office/officeart/2005/8/layout/hList1"/>
    <dgm:cxn modelId="{E3A42BCA-2027-4488-974D-6CC04F3BD560}" type="presParOf" srcId="{0F18CCCF-BC26-4516-BF7F-9B400C4EB8E7}" destId="{6B12365F-26B9-4F9D-9BB6-733619A3FDF6}" srcOrd="0" destOrd="0" presId="urn:microsoft.com/office/officeart/2005/8/layout/hList1"/>
    <dgm:cxn modelId="{F62F5604-A65B-4A1E-B825-2B85C3A5151B}" type="presParOf" srcId="{0F18CCCF-BC26-4516-BF7F-9B400C4EB8E7}" destId="{9848F372-6220-4629-942A-BC40960A83BC}"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2F0AF23-09E1-450C-A767-BBB7DF73CE09}" type="doc">
      <dgm:prSet loTypeId="urn:microsoft.com/office/officeart/2005/8/layout/chevron1" loCatId="process" qsTypeId="urn:microsoft.com/office/officeart/2005/8/quickstyle/simple4" qsCatId="simple" csTypeId="urn:microsoft.com/office/officeart/2005/8/colors/colorful1" csCatId="colorful" phldr="1"/>
      <dgm:spPr/>
    </dgm:pt>
    <dgm:pt modelId="{FEF1EEFB-7729-4D27-B091-6CE5BB7FBDB9}">
      <dgm:prSet phldrT="[Text]" custT="1"/>
      <dgm:spPr/>
      <dgm:t>
        <a:bodyPr/>
        <a:lstStyle/>
        <a:p>
          <a:r>
            <a:rPr lang="en-US" sz="1400" b="1" dirty="0"/>
            <a:t>Design &amp; Configure</a:t>
          </a:r>
        </a:p>
      </dgm:t>
    </dgm:pt>
    <dgm:pt modelId="{B5B6D8E7-3770-4AD6-8306-C45B76674655}" type="parTrans" cxnId="{5610D0F6-8DE4-423A-8DC1-4D9F90218B39}">
      <dgm:prSet/>
      <dgm:spPr/>
      <dgm:t>
        <a:bodyPr/>
        <a:lstStyle/>
        <a:p>
          <a:endParaRPr lang="en-US" sz="1400" b="1"/>
        </a:p>
      </dgm:t>
    </dgm:pt>
    <dgm:pt modelId="{3BDE25FD-90EE-46D5-BAFF-2135CC7657CB}" type="sibTrans" cxnId="{5610D0F6-8DE4-423A-8DC1-4D9F90218B39}">
      <dgm:prSet/>
      <dgm:spPr/>
      <dgm:t>
        <a:bodyPr/>
        <a:lstStyle/>
        <a:p>
          <a:endParaRPr lang="en-US" sz="1400" b="1"/>
        </a:p>
      </dgm:t>
    </dgm:pt>
    <dgm:pt modelId="{0DBC1DBE-508C-479B-80BA-EE70F2529762}">
      <dgm:prSet phldrT="[Text]" custT="1"/>
      <dgm:spPr/>
      <dgm:t>
        <a:bodyPr/>
        <a:lstStyle/>
        <a:p>
          <a:r>
            <a:rPr lang="en-US" sz="1400" b="1" dirty="0"/>
            <a:t>Develop</a:t>
          </a:r>
        </a:p>
      </dgm:t>
    </dgm:pt>
    <dgm:pt modelId="{C60C6F2F-D202-45D6-ADA3-461E89F94B45}" type="parTrans" cxnId="{9E77CA13-23CE-4DBC-A4E7-72DFF28AE4A0}">
      <dgm:prSet/>
      <dgm:spPr/>
      <dgm:t>
        <a:bodyPr/>
        <a:lstStyle/>
        <a:p>
          <a:endParaRPr lang="en-US" sz="1400" b="1"/>
        </a:p>
      </dgm:t>
    </dgm:pt>
    <dgm:pt modelId="{F5B85B23-E570-4416-8A65-4F25C67719EF}" type="sibTrans" cxnId="{9E77CA13-23CE-4DBC-A4E7-72DFF28AE4A0}">
      <dgm:prSet/>
      <dgm:spPr/>
      <dgm:t>
        <a:bodyPr/>
        <a:lstStyle/>
        <a:p>
          <a:endParaRPr lang="en-US" sz="1400" b="1"/>
        </a:p>
      </dgm:t>
    </dgm:pt>
    <dgm:pt modelId="{7FC04F3C-CD49-415D-98E6-CDBD5BDEB26F}">
      <dgm:prSet phldrT="[Text]" custT="1"/>
      <dgm:spPr/>
      <dgm:t>
        <a:bodyPr/>
        <a:lstStyle/>
        <a:p>
          <a:r>
            <a:rPr lang="en-US" sz="1400" b="1" dirty="0"/>
            <a:t>Unit Test</a:t>
          </a:r>
        </a:p>
      </dgm:t>
    </dgm:pt>
    <dgm:pt modelId="{4D37B663-95C6-440A-B3E7-F77AF298EE7A}" type="parTrans" cxnId="{CB55FAD7-DC47-4A4E-B9C0-FA0B7CA4D1BC}">
      <dgm:prSet/>
      <dgm:spPr/>
      <dgm:t>
        <a:bodyPr/>
        <a:lstStyle/>
        <a:p>
          <a:endParaRPr lang="en-US" sz="1400" b="1"/>
        </a:p>
      </dgm:t>
    </dgm:pt>
    <dgm:pt modelId="{F7FABDFD-99E4-4FF6-A7E6-0F93B33D6ADF}" type="sibTrans" cxnId="{CB55FAD7-DC47-4A4E-B9C0-FA0B7CA4D1BC}">
      <dgm:prSet/>
      <dgm:spPr/>
      <dgm:t>
        <a:bodyPr/>
        <a:lstStyle/>
        <a:p>
          <a:endParaRPr lang="en-US" sz="1400" b="1"/>
        </a:p>
      </dgm:t>
    </dgm:pt>
    <dgm:pt modelId="{257F5B7E-F00F-49B4-9767-63B7421413FF}">
      <dgm:prSet phldrT="[Text]" custT="1"/>
      <dgm:spPr/>
      <dgm:t>
        <a:bodyPr/>
        <a:lstStyle/>
        <a:p>
          <a:r>
            <a:rPr lang="en-US" sz="1400" b="1" dirty="0"/>
            <a:t>Transport</a:t>
          </a:r>
        </a:p>
      </dgm:t>
    </dgm:pt>
    <dgm:pt modelId="{7ADC98D7-8A98-4A3D-B4DA-395F0647CEAF}" type="parTrans" cxnId="{4DDDD651-C64F-4A00-928D-20CAA0FB9D72}">
      <dgm:prSet/>
      <dgm:spPr/>
      <dgm:t>
        <a:bodyPr/>
        <a:lstStyle/>
        <a:p>
          <a:endParaRPr lang="en-US" sz="1400" b="1"/>
        </a:p>
      </dgm:t>
    </dgm:pt>
    <dgm:pt modelId="{CF796AF7-F45F-4A7C-ABC2-8FEC1E5181D9}" type="sibTrans" cxnId="{4DDDD651-C64F-4A00-928D-20CAA0FB9D72}">
      <dgm:prSet/>
      <dgm:spPr/>
      <dgm:t>
        <a:bodyPr/>
        <a:lstStyle/>
        <a:p>
          <a:endParaRPr lang="en-US" sz="1400" b="1"/>
        </a:p>
      </dgm:t>
    </dgm:pt>
    <dgm:pt modelId="{0E27CC2E-5877-4541-A24C-B2BE88B4E793}" type="pres">
      <dgm:prSet presAssocID="{32F0AF23-09E1-450C-A767-BBB7DF73CE09}" presName="Name0" presStyleCnt="0">
        <dgm:presLayoutVars>
          <dgm:dir/>
          <dgm:animLvl val="lvl"/>
          <dgm:resizeHandles val="exact"/>
        </dgm:presLayoutVars>
      </dgm:prSet>
      <dgm:spPr/>
    </dgm:pt>
    <dgm:pt modelId="{77CF690A-4647-456C-87F1-EB6527F08FD1}" type="pres">
      <dgm:prSet presAssocID="{FEF1EEFB-7729-4D27-B091-6CE5BB7FBDB9}" presName="parTxOnly" presStyleLbl="node1" presStyleIdx="0" presStyleCnt="4" custLinFactX="-45723" custLinFactNeighborX="-100000" custLinFactNeighborY="-4008">
        <dgm:presLayoutVars>
          <dgm:chMax val="0"/>
          <dgm:chPref val="0"/>
          <dgm:bulletEnabled val="1"/>
        </dgm:presLayoutVars>
      </dgm:prSet>
      <dgm:spPr/>
    </dgm:pt>
    <dgm:pt modelId="{A90BBFFE-9597-42EE-8C09-BED1F6E70B4E}" type="pres">
      <dgm:prSet presAssocID="{3BDE25FD-90EE-46D5-BAFF-2135CC7657CB}" presName="parTxOnlySpace" presStyleCnt="0"/>
      <dgm:spPr/>
    </dgm:pt>
    <dgm:pt modelId="{E88361C6-5872-49D9-83E7-F9370EA6B145}" type="pres">
      <dgm:prSet presAssocID="{0DBC1DBE-508C-479B-80BA-EE70F2529762}" presName="parTxOnly" presStyleLbl="node1" presStyleIdx="1" presStyleCnt="4">
        <dgm:presLayoutVars>
          <dgm:chMax val="0"/>
          <dgm:chPref val="0"/>
          <dgm:bulletEnabled val="1"/>
        </dgm:presLayoutVars>
      </dgm:prSet>
      <dgm:spPr/>
    </dgm:pt>
    <dgm:pt modelId="{B7697643-78B0-4450-A511-003F8A23A48C}" type="pres">
      <dgm:prSet presAssocID="{F5B85B23-E570-4416-8A65-4F25C67719EF}" presName="parTxOnlySpace" presStyleCnt="0"/>
      <dgm:spPr/>
    </dgm:pt>
    <dgm:pt modelId="{3E734B07-F8C6-42CF-9279-E941F50D4644}" type="pres">
      <dgm:prSet presAssocID="{7FC04F3C-CD49-415D-98E6-CDBD5BDEB26F}" presName="parTxOnly" presStyleLbl="node1" presStyleIdx="2" presStyleCnt="4">
        <dgm:presLayoutVars>
          <dgm:chMax val="0"/>
          <dgm:chPref val="0"/>
          <dgm:bulletEnabled val="1"/>
        </dgm:presLayoutVars>
      </dgm:prSet>
      <dgm:spPr/>
    </dgm:pt>
    <dgm:pt modelId="{9AEAA44F-F41C-4345-BA9D-84F643CD89DD}" type="pres">
      <dgm:prSet presAssocID="{F7FABDFD-99E4-4FF6-A7E6-0F93B33D6ADF}" presName="parTxOnlySpace" presStyleCnt="0"/>
      <dgm:spPr/>
    </dgm:pt>
    <dgm:pt modelId="{0650A486-9A50-4CCC-8EF6-0A27DEC3E71A}" type="pres">
      <dgm:prSet presAssocID="{257F5B7E-F00F-49B4-9767-63B7421413FF}" presName="parTxOnly" presStyleLbl="node1" presStyleIdx="3" presStyleCnt="4">
        <dgm:presLayoutVars>
          <dgm:chMax val="0"/>
          <dgm:chPref val="0"/>
          <dgm:bulletEnabled val="1"/>
        </dgm:presLayoutVars>
      </dgm:prSet>
      <dgm:spPr/>
    </dgm:pt>
  </dgm:ptLst>
  <dgm:cxnLst>
    <dgm:cxn modelId="{9E77CA13-23CE-4DBC-A4E7-72DFF28AE4A0}" srcId="{32F0AF23-09E1-450C-A767-BBB7DF73CE09}" destId="{0DBC1DBE-508C-479B-80BA-EE70F2529762}" srcOrd="1" destOrd="0" parTransId="{C60C6F2F-D202-45D6-ADA3-461E89F94B45}" sibTransId="{F5B85B23-E570-4416-8A65-4F25C67719EF}"/>
    <dgm:cxn modelId="{CC96C731-BA28-4FDA-9C6E-B81DE59D68A6}" type="presOf" srcId="{0DBC1DBE-508C-479B-80BA-EE70F2529762}" destId="{E88361C6-5872-49D9-83E7-F9370EA6B145}" srcOrd="0" destOrd="0" presId="urn:microsoft.com/office/officeart/2005/8/layout/chevron1"/>
    <dgm:cxn modelId="{4DDDD651-C64F-4A00-928D-20CAA0FB9D72}" srcId="{32F0AF23-09E1-450C-A767-BBB7DF73CE09}" destId="{257F5B7E-F00F-49B4-9767-63B7421413FF}" srcOrd="3" destOrd="0" parTransId="{7ADC98D7-8A98-4A3D-B4DA-395F0647CEAF}" sibTransId="{CF796AF7-F45F-4A7C-ABC2-8FEC1E5181D9}"/>
    <dgm:cxn modelId="{A0BB8259-DFE6-44D6-8CB1-2CB0CD1737B8}" type="presOf" srcId="{257F5B7E-F00F-49B4-9767-63B7421413FF}" destId="{0650A486-9A50-4CCC-8EF6-0A27DEC3E71A}" srcOrd="0" destOrd="0" presId="urn:microsoft.com/office/officeart/2005/8/layout/chevron1"/>
    <dgm:cxn modelId="{56285491-7429-4A2F-BBC4-7D66DCAD73A8}" type="presOf" srcId="{7FC04F3C-CD49-415D-98E6-CDBD5BDEB26F}" destId="{3E734B07-F8C6-42CF-9279-E941F50D4644}" srcOrd="0" destOrd="0" presId="urn:microsoft.com/office/officeart/2005/8/layout/chevron1"/>
    <dgm:cxn modelId="{83CA03CD-BBDA-4FC4-BABC-F6DF2BDA77EE}" type="presOf" srcId="{FEF1EEFB-7729-4D27-B091-6CE5BB7FBDB9}" destId="{77CF690A-4647-456C-87F1-EB6527F08FD1}" srcOrd="0" destOrd="0" presId="urn:microsoft.com/office/officeart/2005/8/layout/chevron1"/>
    <dgm:cxn modelId="{6F5B58D2-03EF-4F3A-923A-3ADA92E22FA7}" type="presOf" srcId="{32F0AF23-09E1-450C-A767-BBB7DF73CE09}" destId="{0E27CC2E-5877-4541-A24C-B2BE88B4E793}" srcOrd="0" destOrd="0" presId="urn:microsoft.com/office/officeart/2005/8/layout/chevron1"/>
    <dgm:cxn modelId="{CB55FAD7-DC47-4A4E-B9C0-FA0B7CA4D1BC}" srcId="{32F0AF23-09E1-450C-A767-BBB7DF73CE09}" destId="{7FC04F3C-CD49-415D-98E6-CDBD5BDEB26F}" srcOrd="2" destOrd="0" parTransId="{4D37B663-95C6-440A-B3E7-F77AF298EE7A}" sibTransId="{F7FABDFD-99E4-4FF6-A7E6-0F93B33D6ADF}"/>
    <dgm:cxn modelId="{5610D0F6-8DE4-423A-8DC1-4D9F90218B39}" srcId="{32F0AF23-09E1-450C-A767-BBB7DF73CE09}" destId="{FEF1EEFB-7729-4D27-B091-6CE5BB7FBDB9}" srcOrd="0" destOrd="0" parTransId="{B5B6D8E7-3770-4AD6-8306-C45B76674655}" sibTransId="{3BDE25FD-90EE-46D5-BAFF-2135CC7657CB}"/>
    <dgm:cxn modelId="{E6740B8B-C415-4FF3-B442-F2A10AF34F2F}" type="presParOf" srcId="{0E27CC2E-5877-4541-A24C-B2BE88B4E793}" destId="{77CF690A-4647-456C-87F1-EB6527F08FD1}" srcOrd="0" destOrd="0" presId="urn:microsoft.com/office/officeart/2005/8/layout/chevron1"/>
    <dgm:cxn modelId="{6D000D46-4668-4A58-8A22-DAFDA46BCAE4}" type="presParOf" srcId="{0E27CC2E-5877-4541-A24C-B2BE88B4E793}" destId="{A90BBFFE-9597-42EE-8C09-BED1F6E70B4E}" srcOrd="1" destOrd="0" presId="urn:microsoft.com/office/officeart/2005/8/layout/chevron1"/>
    <dgm:cxn modelId="{F0E4944E-EAFC-4606-BECB-03F38BBE2195}" type="presParOf" srcId="{0E27CC2E-5877-4541-A24C-B2BE88B4E793}" destId="{E88361C6-5872-49D9-83E7-F9370EA6B145}" srcOrd="2" destOrd="0" presId="urn:microsoft.com/office/officeart/2005/8/layout/chevron1"/>
    <dgm:cxn modelId="{A4AFF17B-4569-4715-B9DC-E01FA05A8906}" type="presParOf" srcId="{0E27CC2E-5877-4541-A24C-B2BE88B4E793}" destId="{B7697643-78B0-4450-A511-003F8A23A48C}" srcOrd="3" destOrd="0" presId="urn:microsoft.com/office/officeart/2005/8/layout/chevron1"/>
    <dgm:cxn modelId="{A471998A-1825-4FC7-9B26-E2C377F4791B}" type="presParOf" srcId="{0E27CC2E-5877-4541-A24C-B2BE88B4E793}" destId="{3E734B07-F8C6-42CF-9279-E941F50D4644}" srcOrd="4" destOrd="0" presId="urn:microsoft.com/office/officeart/2005/8/layout/chevron1"/>
    <dgm:cxn modelId="{0E992C6C-08D1-4388-A639-DD700DC5B86B}" type="presParOf" srcId="{0E27CC2E-5877-4541-A24C-B2BE88B4E793}" destId="{9AEAA44F-F41C-4345-BA9D-84F643CD89DD}" srcOrd="5" destOrd="0" presId="urn:microsoft.com/office/officeart/2005/8/layout/chevron1"/>
    <dgm:cxn modelId="{E52239B4-0144-479A-BCDC-752FEAE3A7F4}" type="presParOf" srcId="{0E27CC2E-5877-4541-A24C-B2BE88B4E793}" destId="{0650A486-9A50-4CCC-8EF6-0A27DEC3E71A}"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CF2131-B225-481F-AC41-B6F925F5D47C}">
      <dsp:nvSpPr>
        <dsp:cNvPr id="0" name=""/>
        <dsp:cNvSpPr/>
      </dsp:nvSpPr>
      <dsp:spPr>
        <a:xfrm>
          <a:off x="3770" y="0"/>
          <a:ext cx="2194718" cy="42692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L1. </a:t>
          </a:r>
          <a:r>
            <a:rPr lang="en-US" sz="1800" b="1" kern="1200" dirty="0" err="1">
              <a:solidFill>
                <a:schemeClr val="tx1"/>
              </a:solidFill>
            </a:rPr>
            <a:t>Adhoc</a:t>
          </a:r>
          <a:endParaRPr lang="en-US" sz="1800" b="1" kern="1200" dirty="0">
            <a:solidFill>
              <a:schemeClr val="tx1"/>
            </a:solidFill>
          </a:endParaRPr>
        </a:p>
      </dsp:txBody>
      <dsp:txXfrm>
        <a:off x="217233" y="0"/>
        <a:ext cx="1767793" cy="426925"/>
      </dsp:txXfrm>
    </dsp:sp>
    <dsp:sp modelId="{BE6215DB-CEF4-45E2-B081-7A3206DB7E38}">
      <dsp:nvSpPr>
        <dsp:cNvPr id="0" name=""/>
        <dsp:cNvSpPr/>
      </dsp:nvSpPr>
      <dsp:spPr>
        <a:xfrm>
          <a:off x="1979017" y="0"/>
          <a:ext cx="2194718" cy="42692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L2. Defined</a:t>
          </a:r>
        </a:p>
      </dsp:txBody>
      <dsp:txXfrm>
        <a:off x="2192480" y="0"/>
        <a:ext cx="1767793" cy="426925"/>
      </dsp:txXfrm>
    </dsp:sp>
    <dsp:sp modelId="{957EEE67-12B6-4B7E-B107-391BCACC02B2}">
      <dsp:nvSpPr>
        <dsp:cNvPr id="0" name=""/>
        <dsp:cNvSpPr/>
      </dsp:nvSpPr>
      <dsp:spPr>
        <a:xfrm>
          <a:off x="3954264" y="0"/>
          <a:ext cx="2194718" cy="42692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L3. Embracing</a:t>
          </a:r>
        </a:p>
      </dsp:txBody>
      <dsp:txXfrm>
        <a:off x="4167727" y="0"/>
        <a:ext cx="1767793" cy="426925"/>
      </dsp:txXfrm>
    </dsp:sp>
    <dsp:sp modelId="{AF1D8DF3-D66B-44A9-BCAC-B3FE41CE7B5D}">
      <dsp:nvSpPr>
        <dsp:cNvPr id="0" name=""/>
        <dsp:cNvSpPr/>
      </dsp:nvSpPr>
      <dsp:spPr>
        <a:xfrm>
          <a:off x="5929510" y="0"/>
          <a:ext cx="2194718" cy="42692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L4. Established</a:t>
          </a:r>
        </a:p>
      </dsp:txBody>
      <dsp:txXfrm>
        <a:off x="6142973" y="0"/>
        <a:ext cx="1767793" cy="42692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F690A-4647-456C-87F1-EB6527F08FD1}">
      <dsp:nvSpPr>
        <dsp:cNvPr id="0" name=""/>
        <dsp:cNvSpPr/>
      </dsp:nvSpPr>
      <dsp:spPr>
        <a:xfrm>
          <a:off x="0" y="0"/>
          <a:ext cx="3192486" cy="508000"/>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Trigger Deployment</a:t>
          </a:r>
        </a:p>
      </dsp:txBody>
      <dsp:txXfrm>
        <a:off x="254000" y="0"/>
        <a:ext cx="2684486" cy="508000"/>
      </dsp:txXfrm>
    </dsp:sp>
    <dsp:sp modelId="{3E734B07-F8C6-42CF-9279-E941F50D4644}">
      <dsp:nvSpPr>
        <dsp:cNvPr id="0" name=""/>
        <dsp:cNvSpPr/>
      </dsp:nvSpPr>
      <dsp:spPr>
        <a:xfrm>
          <a:off x="2878721" y="0"/>
          <a:ext cx="3192486" cy="508000"/>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Deploy Transport</a:t>
          </a:r>
        </a:p>
      </dsp:txBody>
      <dsp:txXfrm>
        <a:off x="3132721" y="0"/>
        <a:ext cx="2684486" cy="508000"/>
      </dsp:txXfrm>
    </dsp:sp>
    <dsp:sp modelId="{0650A486-9A50-4CCC-8EF6-0A27DEC3E71A}">
      <dsp:nvSpPr>
        <dsp:cNvPr id="0" name=""/>
        <dsp:cNvSpPr/>
      </dsp:nvSpPr>
      <dsp:spPr>
        <a:xfrm>
          <a:off x="5751959" y="0"/>
          <a:ext cx="3192486" cy="508000"/>
        </a:xfrm>
        <a:prstGeom prst="chevron">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Sanity Test</a:t>
          </a:r>
        </a:p>
      </dsp:txBody>
      <dsp:txXfrm>
        <a:off x="6005959" y="0"/>
        <a:ext cx="2684486" cy="508000"/>
      </dsp:txXfrm>
    </dsp:sp>
    <dsp:sp modelId="{022C33E0-B8EE-4DEF-B796-946421DD986A}">
      <dsp:nvSpPr>
        <dsp:cNvPr id="0" name=""/>
        <dsp:cNvSpPr/>
      </dsp:nvSpPr>
      <dsp:spPr>
        <a:xfrm>
          <a:off x="8625196" y="0"/>
          <a:ext cx="3192486" cy="508000"/>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Notify</a:t>
          </a:r>
        </a:p>
      </dsp:txBody>
      <dsp:txXfrm>
        <a:off x="8879196" y="0"/>
        <a:ext cx="2684486" cy="508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F690A-4647-456C-87F1-EB6527F08FD1}">
      <dsp:nvSpPr>
        <dsp:cNvPr id="0" name=""/>
        <dsp:cNvSpPr/>
      </dsp:nvSpPr>
      <dsp:spPr>
        <a:xfrm>
          <a:off x="0" y="0"/>
          <a:ext cx="2584953" cy="508000"/>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Test Initiation</a:t>
          </a:r>
        </a:p>
      </dsp:txBody>
      <dsp:txXfrm>
        <a:off x="254000" y="0"/>
        <a:ext cx="2076953" cy="508000"/>
      </dsp:txXfrm>
    </dsp:sp>
    <dsp:sp modelId="{E88361C6-5872-49D9-83E7-F9370EA6B145}">
      <dsp:nvSpPr>
        <dsp:cNvPr id="0" name=""/>
        <dsp:cNvSpPr/>
      </dsp:nvSpPr>
      <dsp:spPr>
        <a:xfrm>
          <a:off x="2329362" y="0"/>
          <a:ext cx="2584953" cy="508000"/>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Functional &amp; Regression Testing</a:t>
          </a:r>
        </a:p>
      </dsp:txBody>
      <dsp:txXfrm>
        <a:off x="2583362" y="0"/>
        <a:ext cx="2076953" cy="508000"/>
      </dsp:txXfrm>
    </dsp:sp>
    <dsp:sp modelId="{3E734B07-F8C6-42CF-9279-E941F50D4644}">
      <dsp:nvSpPr>
        <dsp:cNvPr id="0" name=""/>
        <dsp:cNvSpPr/>
      </dsp:nvSpPr>
      <dsp:spPr>
        <a:xfrm>
          <a:off x="4655820" y="0"/>
          <a:ext cx="2584953" cy="508000"/>
        </a:xfrm>
        <a:prstGeom prst="chevron">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NFR Testing</a:t>
          </a:r>
        </a:p>
      </dsp:txBody>
      <dsp:txXfrm>
        <a:off x="4909820" y="0"/>
        <a:ext cx="2076953" cy="508000"/>
      </dsp:txXfrm>
    </dsp:sp>
    <dsp:sp modelId="{0650A486-9A50-4CCC-8EF6-0A27DEC3E71A}">
      <dsp:nvSpPr>
        <dsp:cNvPr id="0" name=""/>
        <dsp:cNvSpPr/>
      </dsp:nvSpPr>
      <dsp:spPr>
        <a:xfrm>
          <a:off x="6982278" y="0"/>
          <a:ext cx="2584953" cy="508000"/>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Release Approval</a:t>
          </a:r>
        </a:p>
      </dsp:txBody>
      <dsp:txXfrm>
        <a:off x="7236278" y="0"/>
        <a:ext cx="2076953" cy="508000"/>
      </dsp:txXfrm>
    </dsp:sp>
    <dsp:sp modelId="{022C33E0-B8EE-4DEF-B796-946421DD986A}">
      <dsp:nvSpPr>
        <dsp:cNvPr id="0" name=""/>
        <dsp:cNvSpPr/>
      </dsp:nvSpPr>
      <dsp:spPr>
        <a:xfrm>
          <a:off x="9308737" y="0"/>
          <a:ext cx="2584953" cy="508000"/>
        </a:xfrm>
        <a:prstGeom prst="chevron">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Test Closure</a:t>
          </a:r>
        </a:p>
      </dsp:txBody>
      <dsp:txXfrm>
        <a:off x="9562737" y="0"/>
        <a:ext cx="2076953" cy="5080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F690A-4647-456C-87F1-EB6527F08FD1}">
      <dsp:nvSpPr>
        <dsp:cNvPr id="0" name=""/>
        <dsp:cNvSpPr/>
      </dsp:nvSpPr>
      <dsp:spPr>
        <a:xfrm>
          <a:off x="0" y="0"/>
          <a:ext cx="2586992" cy="508000"/>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Planning</a:t>
          </a:r>
        </a:p>
      </dsp:txBody>
      <dsp:txXfrm>
        <a:off x="254000" y="0"/>
        <a:ext cx="2078992" cy="508000"/>
      </dsp:txXfrm>
    </dsp:sp>
    <dsp:sp modelId="{E88361C6-5872-49D9-83E7-F9370EA6B145}">
      <dsp:nvSpPr>
        <dsp:cNvPr id="0" name=""/>
        <dsp:cNvSpPr/>
      </dsp:nvSpPr>
      <dsp:spPr>
        <a:xfrm>
          <a:off x="2331200" y="0"/>
          <a:ext cx="2586992" cy="508000"/>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Definition</a:t>
          </a:r>
        </a:p>
      </dsp:txBody>
      <dsp:txXfrm>
        <a:off x="2585200" y="0"/>
        <a:ext cx="2078992" cy="508000"/>
      </dsp:txXfrm>
    </dsp:sp>
    <dsp:sp modelId="{3E734B07-F8C6-42CF-9279-E941F50D4644}">
      <dsp:nvSpPr>
        <dsp:cNvPr id="0" name=""/>
        <dsp:cNvSpPr/>
      </dsp:nvSpPr>
      <dsp:spPr>
        <a:xfrm>
          <a:off x="4659494" y="0"/>
          <a:ext cx="2586992" cy="508000"/>
        </a:xfrm>
        <a:prstGeom prst="chevron">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Workflow &amp; Approval</a:t>
          </a:r>
        </a:p>
      </dsp:txBody>
      <dsp:txXfrm>
        <a:off x="4913494" y="0"/>
        <a:ext cx="2078992" cy="508000"/>
      </dsp:txXfrm>
    </dsp:sp>
    <dsp:sp modelId="{0650A486-9A50-4CCC-8EF6-0A27DEC3E71A}">
      <dsp:nvSpPr>
        <dsp:cNvPr id="0" name=""/>
        <dsp:cNvSpPr/>
      </dsp:nvSpPr>
      <dsp:spPr>
        <a:xfrm>
          <a:off x="6987787" y="0"/>
          <a:ext cx="2586992" cy="508000"/>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Rollout</a:t>
          </a:r>
        </a:p>
      </dsp:txBody>
      <dsp:txXfrm>
        <a:off x="7241787" y="0"/>
        <a:ext cx="2078992" cy="508000"/>
      </dsp:txXfrm>
    </dsp:sp>
    <dsp:sp modelId="{022C33E0-B8EE-4DEF-B796-946421DD986A}">
      <dsp:nvSpPr>
        <dsp:cNvPr id="0" name=""/>
        <dsp:cNvSpPr/>
      </dsp:nvSpPr>
      <dsp:spPr>
        <a:xfrm>
          <a:off x="9316081" y="0"/>
          <a:ext cx="2586992" cy="508000"/>
        </a:xfrm>
        <a:prstGeom prst="chevron">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Closure</a:t>
          </a:r>
        </a:p>
      </dsp:txBody>
      <dsp:txXfrm>
        <a:off x="9570081" y="0"/>
        <a:ext cx="2078992" cy="5080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F690A-4647-456C-87F1-EB6527F08FD1}">
      <dsp:nvSpPr>
        <dsp:cNvPr id="0" name=""/>
        <dsp:cNvSpPr/>
      </dsp:nvSpPr>
      <dsp:spPr>
        <a:xfrm>
          <a:off x="0" y="0"/>
          <a:ext cx="3168625" cy="508000"/>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Define KPI’s</a:t>
          </a:r>
        </a:p>
      </dsp:txBody>
      <dsp:txXfrm>
        <a:off x="254000" y="0"/>
        <a:ext cx="2660625" cy="508000"/>
      </dsp:txXfrm>
    </dsp:sp>
    <dsp:sp modelId="{E88361C6-5872-49D9-83E7-F9370EA6B145}">
      <dsp:nvSpPr>
        <dsp:cNvPr id="0" name=""/>
        <dsp:cNvSpPr/>
      </dsp:nvSpPr>
      <dsp:spPr>
        <a:xfrm>
          <a:off x="2857206" y="0"/>
          <a:ext cx="3168625" cy="508000"/>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Implement</a:t>
          </a:r>
        </a:p>
      </dsp:txBody>
      <dsp:txXfrm>
        <a:off x="3111206" y="0"/>
        <a:ext cx="2660625" cy="508000"/>
      </dsp:txXfrm>
    </dsp:sp>
    <dsp:sp modelId="{3E734B07-F8C6-42CF-9279-E941F50D4644}">
      <dsp:nvSpPr>
        <dsp:cNvPr id="0" name=""/>
        <dsp:cNvSpPr/>
      </dsp:nvSpPr>
      <dsp:spPr>
        <a:xfrm>
          <a:off x="5708968" y="0"/>
          <a:ext cx="3168625" cy="508000"/>
        </a:xfrm>
        <a:prstGeom prst="chevron">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Collect &amp; Collate</a:t>
          </a:r>
        </a:p>
      </dsp:txBody>
      <dsp:txXfrm>
        <a:off x="5962968" y="0"/>
        <a:ext cx="2660625" cy="508000"/>
      </dsp:txXfrm>
    </dsp:sp>
    <dsp:sp modelId="{0650A486-9A50-4CCC-8EF6-0A27DEC3E71A}">
      <dsp:nvSpPr>
        <dsp:cNvPr id="0" name=""/>
        <dsp:cNvSpPr/>
      </dsp:nvSpPr>
      <dsp:spPr>
        <a:xfrm>
          <a:off x="8560731" y="0"/>
          <a:ext cx="3168625" cy="508000"/>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Measure</a:t>
          </a:r>
        </a:p>
      </dsp:txBody>
      <dsp:txXfrm>
        <a:off x="8814731" y="0"/>
        <a:ext cx="2660625" cy="5080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F690A-4647-456C-87F1-EB6527F08FD1}">
      <dsp:nvSpPr>
        <dsp:cNvPr id="0" name=""/>
        <dsp:cNvSpPr/>
      </dsp:nvSpPr>
      <dsp:spPr>
        <a:xfrm>
          <a:off x="0" y="0"/>
          <a:ext cx="2494607" cy="508000"/>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Plan</a:t>
          </a:r>
        </a:p>
      </dsp:txBody>
      <dsp:txXfrm>
        <a:off x="254000" y="0"/>
        <a:ext cx="1986607" cy="508000"/>
      </dsp:txXfrm>
    </dsp:sp>
    <dsp:sp modelId="{7CF423ED-BC50-4EE9-ADF6-380309DD05D7}">
      <dsp:nvSpPr>
        <dsp:cNvPr id="0" name=""/>
        <dsp:cNvSpPr/>
      </dsp:nvSpPr>
      <dsp:spPr>
        <a:xfrm>
          <a:off x="2247949" y="0"/>
          <a:ext cx="2494607" cy="508000"/>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Procure</a:t>
          </a:r>
        </a:p>
      </dsp:txBody>
      <dsp:txXfrm>
        <a:off x="2501949" y="0"/>
        <a:ext cx="1986607" cy="508000"/>
      </dsp:txXfrm>
    </dsp:sp>
    <dsp:sp modelId="{848E5B8C-E502-48DE-909C-3DF09FE22C5B}">
      <dsp:nvSpPr>
        <dsp:cNvPr id="0" name=""/>
        <dsp:cNvSpPr/>
      </dsp:nvSpPr>
      <dsp:spPr>
        <a:xfrm>
          <a:off x="4493096" y="0"/>
          <a:ext cx="2494607" cy="508000"/>
        </a:xfrm>
        <a:prstGeom prst="chevron">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Provision</a:t>
          </a:r>
        </a:p>
      </dsp:txBody>
      <dsp:txXfrm>
        <a:off x="4747096" y="0"/>
        <a:ext cx="1986607" cy="508000"/>
      </dsp:txXfrm>
    </dsp:sp>
    <dsp:sp modelId="{FC122DBB-88C5-4A48-B9D1-C904E3C4147E}">
      <dsp:nvSpPr>
        <dsp:cNvPr id="0" name=""/>
        <dsp:cNvSpPr/>
      </dsp:nvSpPr>
      <dsp:spPr>
        <a:xfrm>
          <a:off x="6738242" y="0"/>
          <a:ext cx="2494607" cy="508000"/>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Maintain</a:t>
          </a:r>
        </a:p>
      </dsp:txBody>
      <dsp:txXfrm>
        <a:off x="6992242" y="0"/>
        <a:ext cx="1986607" cy="508000"/>
      </dsp:txXfrm>
    </dsp:sp>
    <dsp:sp modelId="{6DAB390B-DDA2-4580-A30D-53AC944A9B8B}">
      <dsp:nvSpPr>
        <dsp:cNvPr id="0" name=""/>
        <dsp:cNvSpPr/>
      </dsp:nvSpPr>
      <dsp:spPr>
        <a:xfrm>
          <a:off x="8983389" y="0"/>
          <a:ext cx="2494607" cy="508000"/>
        </a:xfrm>
        <a:prstGeom prst="chevron">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Teardown</a:t>
          </a:r>
        </a:p>
      </dsp:txBody>
      <dsp:txXfrm>
        <a:off x="9237389" y="0"/>
        <a:ext cx="1986607" cy="50800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F690A-4647-456C-87F1-EB6527F08FD1}">
      <dsp:nvSpPr>
        <dsp:cNvPr id="0" name=""/>
        <dsp:cNvSpPr/>
      </dsp:nvSpPr>
      <dsp:spPr>
        <a:xfrm>
          <a:off x="0" y="0"/>
          <a:ext cx="2037956" cy="461818"/>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t>Build</a:t>
          </a:r>
        </a:p>
      </dsp:txBody>
      <dsp:txXfrm>
        <a:off x="230909" y="0"/>
        <a:ext cx="1576138" cy="461818"/>
      </dsp:txXfrm>
    </dsp:sp>
    <dsp:sp modelId="{E88361C6-5872-49D9-83E7-F9370EA6B145}">
      <dsp:nvSpPr>
        <dsp:cNvPr id="0" name=""/>
        <dsp:cNvSpPr/>
      </dsp:nvSpPr>
      <dsp:spPr>
        <a:xfrm>
          <a:off x="1839638" y="0"/>
          <a:ext cx="2037956" cy="461818"/>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t>Deploy</a:t>
          </a:r>
        </a:p>
      </dsp:txBody>
      <dsp:txXfrm>
        <a:off x="2070547" y="0"/>
        <a:ext cx="1576138" cy="461818"/>
      </dsp:txXfrm>
    </dsp:sp>
    <dsp:sp modelId="{3E734B07-F8C6-42CF-9279-E941F50D4644}">
      <dsp:nvSpPr>
        <dsp:cNvPr id="0" name=""/>
        <dsp:cNvSpPr/>
      </dsp:nvSpPr>
      <dsp:spPr>
        <a:xfrm>
          <a:off x="3673799" y="0"/>
          <a:ext cx="2037956" cy="461818"/>
        </a:xfrm>
        <a:prstGeom prst="chevron">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t>Verify</a:t>
          </a:r>
        </a:p>
      </dsp:txBody>
      <dsp:txXfrm>
        <a:off x="3904708" y="0"/>
        <a:ext cx="1576138" cy="461818"/>
      </dsp:txXfrm>
    </dsp:sp>
    <dsp:sp modelId="{0650A486-9A50-4CCC-8EF6-0A27DEC3E71A}">
      <dsp:nvSpPr>
        <dsp:cNvPr id="0" name=""/>
        <dsp:cNvSpPr/>
      </dsp:nvSpPr>
      <dsp:spPr>
        <a:xfrm>
          <a:off x="5507959" y="0"/>
          <a:ext cx="2037956" cy="461818"/>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t>Release</a:t>
          </a:r>
        </a:p>
      </dsp:txBody>
      <dsp:txXfrm>
        <a:off x="5738868" y="0"/>
        <a:ext cx="1576138" cy="461818"/>
      </dsp:txXfrm>
    </dsp:sp>
    <dsp:sp modelId="{B4FB8D2E-8A3C-424D-B338-C50C344EE5DB}">
      <dsp:nvSpPr>
        <dsp:cNvPr id="0" name=""/>
        <dsp:cNvSpPr/>
      </dsp:nvSpPr>
      <dsp:spPr>
        <a:xfrm>
          <a:off x="7342120" y="0"/>
          <a:ext cx="2037956" cy="461818"/>
        </a:xfrm>
        <a:prstGeom prst="chevron">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t>Measure</a:t>
          </a:r>
        </a:p>
      </dsp:txBody>
      <dsp:txXfrm>
        <a:off x="7573029" y="0"/>
        <a:ext cx="1576138" cy="461818"/>
      </dsp:txXfrm>
    </dsp:sp>
    <dsp:sp modelId="{F7EE6114-677B-4C70-B158-3F6BA9C4F99B}">
      <dsp:nvSpPr>
        <dsp:cNvPr id="0" name=""/>
        <dsp:cNvSpPr/>
      </dsp:nvSpPr>
      <dsp:spPr>
        <a:xfrm>
          <a:off x="9176280" y="0"/>
          <a:ext cx="2037956" cy="461818"/>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t>Environment</a:t>
          </a:r>
        </a:p>
      </dsp:txBody>
      <dsp:txXfrm>
        <a:off x="9407189" y="0"/>
        <a:ext cx="1576138" cy="46181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E37432-46A1-4B6E-9B18-7910FF54F24E}">
      <dsp:nvSpPr>
        <dsp:cNvPr id="0" name=""/>
        <dsp:cNvSpPr/>
      </dsp:nvSpPr>
      <dsp:spPr>
        <a:xfrm>
          <a:off x="67260" y="594863"/>
          <a:ext cx="1764789" cy="50848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b="1" kern="1200" dirty="0"/>
            <a:t>Continuous Integration</a:t>
          </a:r>
        </a:p>
      </dsp:txBody>
      <dsp:txXfrm>
        <a:off x="67260" y="594863"/>
        <a:ext cx="1764789" cy="508480"/>
      </dsp:txXfrm>
    </dsp:sp>
    <dsp:sp modelId="{C891617A-8964-458C-8ADE-E01655742E24}">
      <dsp:nvSpPr>
        <dsp:cNvPr id="0" name=""/>
        <dsp:cNvSpPr/>
      </dsp:nvSpPr>
      <dsp:spPr>
        <a:xfrm>
          <a:off x="104848" y="1103344"/>
          <a:ext cx="1688685" cy="826245"/>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8006" tIns="48006" rIns="64008" bIns="72009" numCol="1" spcCol="1270" anchor="t" anchorCtr="0">
          <a:noAutofit/>
        </a:bodyPr>
        <a:lstStyle/>
        <a:p>
          <a:pPr marL="57150" lvl="1" indent="-57150" algn="l" defTabSz="400050">
            <a:lnSpc>
              <a:spcPct val="90000"/>
            </a:lnSpc>
            <a:spcBef>
              <a:spcPct val="0"/>
            </a:spcBef>
            <a:spcAft>
              <a:spcPct val="15000"/>
            </a:spcAft>
            <a:buChar char="•"/>
          </a:pPr>
          <a:r>
            <a:rPr lang="en-US" sz="900" kern="1200" dirty="0"/>
            <a:t>Continuous Build</a:t>
          </a:r>
        </a:p>
        <a:p>
          <a:pPr marL="57150" lvl="1" indent="-57150" algn="l" defTabSz="400050">
            <a:lnSpc>
              <a:spcPct val="90000"/>
            </a:lnSpc>
            <a:spcBef>
              <a:spcPct val="0"/>
            </a:spcBef>
            <a:spcAft>
              <a:spcPct val="15000"/>
            </a:spcAft>
            <a:buChar char="•"/>
          </a:pPr>
          <a:r>
            <a:rPr lang="en-US" sz="900" kern="1200" dirty="0"/>
            <a:t>Automated Unit Testing</a:t>
          </a:r>
        </a:p>
        <a:p>
          <a:pPr marL="57150" lvl="1" indent="-57150" algn="l" defTabSz="400050">
            <a:lnSpc>
              <a:spcPct val="90000"/>
            </a:lnSpc>
            <a:spcBef>
              <a:spcPct val="0"/>
            </a:spcBef>
            <a:spcAft>
              <a:spcPct val="15000"/>
            </a:spcAft>
            <a:buChar char="•"/>
          </a:pPr>
          <a:r>
            <a:rPr lang="en-US" sz="900" kern="1200" dirty="0"/>
            <a:t>Quality Gates</a:t>
          </a:r>
        </a:p>
        <a:p>
          <a:pPr marL="57150" lvl="1" indent="-57150" algn="l" defTabSz="400050">
            <a:lnSpc>
              <a:spcPct val="90000"/>
            </a:lnSpc>
            <a:spcBef>
              <a:spcPct val="0"/>
            </a:spcBef>
            <a:spcAft>
              <a:spcPct val="15000"/>
            </a:spcAft>
            <a:buChar char="•"/>
          </a:pPr>
          <a:r>
            <a:rPr lang="en-US" sz="900" kern="1200" dirty="0"/>
            <a:t>Automated Packaging &amp; Versioning</a:t>
          </a:r>
        </a:p>
      </dsp:txBody>
      <dsp:txXfrm>
        <a:off x="104848" y="1103344"/>
        <a:ext cx="1688685" cy="826245"/>
      </dsp:txXfrm>
    </dsp:sp>
    <dsp:sp modelId="{223BDA2F-9345-4CE9-93D8-BDF5A02C54FD}">
      <dsp:nvSpPr>
        <dsp:cNvPr id="0" name=""/>
        <dsp:cNvSpPr/>
      </dsp:nvSpPr>
      <dsp:spPr>
        <a:xfrm>
          <a:off x="2000320" y="594863"/>
          <a:ext cx="1655882" cy="50848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b="1" kern="1200" dirty="0"/>
            <a:t>Deployment Automation</a:t>
          </a:r>
        </a:p>
      </dsp:txBody>
      <dsp:txXfrm>
        <a:off x="2000320" y="594863"/>
        <a:ext cx="1655882" cy="508480"/>
      </dsp:txXfrm>
    </dsp:sp>
    <dsp:sp modelId="{C3EF7632-F2D8-4D79-8BDD-604160898E64}">
      <dsp:nvSpPr>
        <dsp:cNvPr id="0" name=""/>
        <dsp:cNvSpPr/>
      </dsp:nvSpPr>
      <dsp:spPr>
        <a:xfrm>
          <a:off x="2000320" y="1103344"/>
          <a:ext cx="1655882" cy="826245"/>
        </a:xfrm>
        <a:prstGeom prst="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8006" tIns="48006" rIns="64008" bIns="72009" numCol="1" spcCol="1270" anchor="t" anchorCtr="0">
          <a:noAutofit/>
        </a:bodyPr>
        <a:lstStyle/>
        <a:p>
          <a:pPr marL="57150" lvl="1" indent="-57150" algn="l" defTabSz="400050">
            <a:lnSpc>
              <a:spcPct val="90000"/>
            </a:lnSpc>
            <a:spcBef>
              <a:spcPct val="0"/>
            </a:spcBef>
            <a:spcAft>
              <a:spcPct val="15000"/>
            </a:spcAft>
            <a:buChar char="•"/>
          </a:pPr>
          <a:r>
            <a:rPr lang="en-US" sz="900" kern="1200" dirty="0"/>
            <a:t>Automated Artifact Movement</a:t>
          </a:r>
        </a:p>
        <a:p>
          <a:pPr marL="57150" lvl="1" indent="-57150" algn="l" defTabSz="400050">
            <a:lnSpc>
              <a:spcPct val="90000"/>
            </a:lnSpc>
            <a:spcBef>
              <a:spcPct val="0"/>
            </a:spcBef>
            <a:spcAft>
              <a:spcPct val="15000"/>
            </a:spcAft>
            <a:buChar char="•"/>
          </a:pPr>
          <a:r>
            <a:rPr lang="en-US" sz="900" kern="1200" dirty="0"/>
            <a:t>Automated Deployment</a:t>
          </a:r>
        </a:p>
        <a:p>
          <a:pPr marL="57150" lvl="1" indent="-57150" algn="l" defTabSz="400050">
            <a:lnSpc>
              <a:spcPct val="90000"/>
            </a:lnSpc>
            <a:spcBef>
              <a:spcPct val="0"/>
            </a:spcBef>
            <a:spcAft>
              <a:spcPct val="15000"/>
            </a:spcAft>
            <a:buChar char="•"/>
          </a:pPr>
          <a:r>
            <a:rPr lang="en-US" sz="900" kern="1200" dirty="0"/>
            <a:t>Automated Smoke Test</a:t>
          </a:r>
        </a:p>
      </dsp:txBody>
      <dsp:txXfrm>
        <a:off x="2000320" y="1103344"/>
        <a:ext cx="1655882" cy="826245"/>
      </dsp:txXfrm>
    </dsp:sp>
    <dsp:sp modelId="{2CF71F47-731E-4670-8171-B603EC96165D}">
      <dsp:nvSpPr>
        <dsp:cNvPr id="0" name=""/>
        <dsp:cNvSpPr/>
      </dsp:nvSpPr>
      <dsp:spPr>
        <a:xfrm>
          <a:off x="3888025" y="594863"/>
          <a:ext cx="1655882" cy="50848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b="1" kern="1200" dirty="0"/>
            <a:t>Continuous Testing</a:t>
          </a:r>
        </a:p>
      </dsp:txBody>
      <dsp:txXfrm>
        <a:off x="3888025" y="594863"/>
        <a:ext cx="1655882" cy="508480"/>
      </dsp:txXfrm>
    </dsp:sp>
    <dsp:sp modelId="{1156D4AF-573B-45E9-8125-F0D76498C9B0}">
      <dsp:nvSpPr>
        <dsp:cNvPr id="0" name=""/>
        <dsp:cNvSpPr/>
      </dsp:nvSpPr>
      <dsp:spPr>
        <a:xfrm>
          <a:off x="3888025" y="1103344"/>
          <a:ext cx="1655882" cy="826245"/>
        </a:xfrm>
        <a:prstGeom prst="rect">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8006" tIns="48006" rIns="64008" bIns="72009" numCol="1" spcCol="1270" anchor="t" anchorCtr="0">
          <a:noAutofit/>
        </a:bodyPr>
        <a:lstStyle/>
        <a:p>
          <a:pPr marL="57150" lvl="1" indent="-57150" algn="l" defTabSz="400050">
            <a:lnSpc>
              <a:spcPct val="90000"/>
            </a:lnSpc>
            <a:spcBef>
              <a:spcPct val="0"/>
            </a:spcBef>
            <a:spcAft>
              <a:spcPct val="15000"/>
            </a:spcAft>
            <a:buChar char="•"/>
          </a:pPr>
          <a:r>
            <a:rPr lang="en-US" sz="900" kern="1200" dirty="0"/>
            <a:t>Functional &amp; Regression Automation</a:t>
          </a:r>
        </a:p>
        <a:p>
          <a:pPr marL="57150" lvl="1" indent="-57150" algn="l" defTabSz="400050">
            <a:lnSpc>
              <a:spcPct val="90000"/>
            </a:lnSpc>
            <a:spcBef>
              <a:spcPct val="0"/>
            </a:spcBef>
            <a:spcAft>
              <a:spcPct val="15000"/>
            </a:spcAft>
            <a:buChar char="•"/>
          </a:pPr>
          <a:r>
            <a:rPr lang="en-US" sz="900" kern="1200" dirty="0"/>
            <a:t>Automated Load &amp; Performance Testing</a:t>
          </a:r>
        </a:p>
      </dsp:txBody>
      <dsp:txXfrm>
        <a:off x="3888025" y="1103344"/>
        <a:ext cx="1655882" cy="826245"/>
      </dsp:txXfrm>
    </dsp:sp>
    <dsp:sp modelId="{E244A2A3-E12A-47B8-A881-7D6118978C93}">
      <dsp:nvSpPr>
        <dsp:cNvPr id="0" name=""/>
        <dsp:cNvSpPr/>
      </dsp:nvSpPr>
      <dsp:spPr>
        <a:xfrm>
          <a:off x="5775731" y="594863"/>
          <a:ext cx="1655882" cy="50848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b="1" kern="1200" dirty="0"/>
            <a:t>Enterprise Release Management</a:t>
          </a:r>
        </a:p>
      </dsp:txBody>
      <dsp:txXfrm>
        <a:off x="5775731" y="594863"/>
        <a:ext cx="1655882" cy="508480"/>
      </dsp:txXfrm>
    </dsp:sp>
    <dsp:sp modelId="{216ED56C-7B67-4C96-99BF-26613A5B3EA1}">
      <dsp:nvSpPr>
        <dsp:cNvPr id="0" name=""/>
        <dsp:cNvSpPr/>
      </dsp:nvSpPr>
      <dsp:spPr>
        <a:xfrm>
          <a:off x="5775731" y="1103344"/>
          <a:ext cx="1655882" cy="826245"/>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8006" tIns="48006" rIns="64008" bIns="72009" numCol="1" spcCol="1270" anchor="t" anchorCtr="0">
          <a:noAutofit/>
        </a:bodyPr>
        <a:lstStyle/>
        <a:p>
          <a:pPr marL="57150" lvl="1" indent="-57150" algn="l" defTabSz="400050">
            <a:lnSpc>
              <a:spcPct val="90000"/>
            </a:lnSpc>
            <a:spcBef>
              <a:spcPct val="0"/>
            </a:spcBef>
            <a:spcAft>
              <a:spcPct val="15000"/>
            </a:spcAft>
            <a:buChar char="•"/>
          </a:pPr>
          <a:r>
            <a:rPr lang="en-US" sz="900" kern="1200" dirty="0"/>
            <a:t>Release Cadence</a:t>
          </a:r>
        </a:p>
        <a:p>
          <a:pPr marL="57150" lvl="1" indent="-57150" algn="l" defTabSz="400050">
            <a:lnSpc>
              <a:spcPct val="90000"/>
            </a:lnSpc>
            <a:spcBef>
              <a:spcPct val="0"/>
            </a:spcBef>
            <a:spcAft>
              <a:spcPct val="15000"/>
            </a:spcAft>
            <a:buChar char="•"/>
          </a:pPr>
          <a:r>
            <a:rPr lang="en-US" sz="900" kern="1200" dirty="0"/>
            <a:t>Release Strategy</a:t>
          </a:r>
        </a:p>
        <a:p>
          <a:pPr marL="57150" lvl="1" indent="-57150" algn="l" defTabSz="400050">
            <a:lnSpc>
              <a:spcPct val="90000"/>
            </a:lnSpc>
            <a:spcBef>
              <a:spcPct val="0"/>
            </a:spcBef>
            <a:spcAft>
              <a:spcPct val="15000"/>
            </a:spcAft>
            <a:buChar char="•"/>
          </a:pPr>
          <a:r>
            <a:rPr lang="en-US" sz="900" kern="1200" dirty="0"/>
            <a:t>Automated Release Orchestration</a:t>
          </a:r>
        </a:p>
      </dsp:txBody>
      <dsp:txXfrm>
        <a:off x="5775731" y="1103344"/>
        <a:ext cx="1655882" cy="826245"/>
      </dsp:txXfrm>
    </dsp:sp>
    <dsp:sp modelId="{8A004E7D-F3D1-4DB5-99E6-24D4EDD8B8A9}">
      <dsp:nvSpPr>
        <dsp:cNvPr id="0" name=""/>
        <dsp:cNvSpPr/>
      </dsp:nvSpPr>
      <dsp:spPr>
        <a:xfrm>
          <a:off x="7663436" y="594863"/>
          <a:ext cx="1655882" cy="50848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b="1" kern="1200" dirty="0"/>
            <a:t>Continuous Monitoring</a:t>
          </a:r>
        </a:p>
      </dsp:txBody>
      <dsp:txXfrm>
        <a:off x="7663436" y="594863"/>
        <a:ext cx="1655882" cy="508480"/>
      </dsp:txXfrm>
    </dsp:sp>
    <dsp:sp modelId="{AF2FFA8A-F9C8-4D92-8721-1B996FFFEEAE}">
      <dsp:nvSpPr>
        <dsp:cNvPr id="0" name=""/>
        <dsp:cNvSpPr/>
      </dsp:nvSpPr>
      <dsp:spPr>
        <a:xfrm>
          <a:off x="7663436" y="1103344"/>
          <a:ext cx="1655882" cy="826245"/>
        </a:xfrm>
        <a:prstGeom prst="rect">
          <a:avLst/>
        </a:prstGeom>
        <a:solidFill>
          <a:schemeClr val="accent6">
            <a:tint val="40000"/>
            <a:alpha val="90000"/>
            <a:hueOff val="0"/>
            <a:satOff val="0"/>
            <a:lumOff val="0"/>
            <a:alphaOff val="0"/>
          </a:schemeClr>
        </a:solidFill>
        <a:ln w="6350" cap="flat" cmpd="sng" algn="ctr">
          <a:solidFill>
            <a:schemeClr val="accent6">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8006" tIns="48006" rIns="64008" bIns="72009" numCol="1" spcCol="1270" anchor="t" anchorCtr="0">
          <a:noAutofit/>
        </a:bodyPr>
        <a:lstStyle/>
        <a:p>
          <a:pPr marL="57150" lvl="1" indent="-57150" algn="l" defTabSz="400050">
            <a:lnSpc>
              <a:spcPct val="90000"/>
            </a:lnSpc>
            <a:spcBef>
              <a:spcPct val="0"/>
            </a:spcBef>
            <a:spcAft>
              <a:spcPct val="15000"/>
            </a:spcAft>
            <a:buChar char="•"/>
          </a:pPr>
          <a:r>
            <a:rPr lang="en-US" sz="900" kern="1200" dirty="0"/>
            <a:t>Data Collation</a:t>
          </a:r>
        </a:p>
        <a:p>
          <a:pPr marL="57150" lvl="1" indent="-57150" algn="l" defTabSz="400050">
            <a:lnSpc>
              <a:spcPct val="90000"/>
            </a:lnSpc>
            <a:spcBef>
              <a:spcPct val="0"/>
            </a:spcBef>
            <a:spcAft>
              <a:spcPct val="15000"/>
            </a:spcAft>
            <a:buChar char="•"/>
          </a:pPr>
          <a:r>
            <a:rPr lang="en-US" sz="900" kern="1200" dirty="0"/>
            <a:t>Data indexing</a:t>
          </a:r>
        </a:p>
        <a:p>
          <a:pPr marL="57150" lvl="1" indent="-57150" algn="l" defTabSz="400050">
            <a:lnSpc>
              <a:spcPct val="90000"/>
            </a:lnSpc>
            <a:spcBef>
              <a:spcPct val="0"/>
            </a:spcBef>
            <a:spcAft>
              <a:spcPct val="15000"/>
            </a:spcAft>
            <a:buChar char="•"/>
          </a:pPr>
          <a:r>
            <a:rPr lang="en-US" sz="900" kern="1200" dirty="0"/>
            <a:t>Alerting</a:t>
          </a:r>
        </a:p>
        <a:p>
          <a:pPr marL="57150" lvl="1" indent="-57150" algn="l" defTabSz="400050">
            <a:lnSpc>
              <a:spcPct val="90000"/>
            </a:lnSpc>
            <a:spcBef>
              <a:spcPct val="0"/>
            </a:spcBef>
            <a:spcAft>
              <a:spcPct val="15000"/>
            </a:spcAft>
            <a:buChar char="•"/>
          </a:pPr>
          <a:r>
            <a:rPr lang="en-US" sz="900" kern="1200" dirty="0"/>
            <a:t>Business Intelligence</a:t>
          </a:r>
        </a:p>
      </dsp:txBody>
      <dsp:txXfrm>
        <a:off x="7663436" y="1103344"/>
        <a:ext cx="1655882" cy="826245"/>
      </dsp:txXfrm>
    </dsp:sp>
    <dsp:sp modelId="{6B12365F-26B9-4F9D-9BB6-733619A3FDF6}">
      <dsp:nvSpPr>
        <dsp:cNvPr id="0" name=""/>
        <dsp:cNvSpPr/>
      </dsp:nvSpPr>
      <dsp:spPr>
        <a:xfrm>
          <a:off x="9551142" y="594863"/>
          <a:ext cx="1655882" cy="50848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b="1" kern="1200" dirty="0"/>
            <a:t>Smart Environment</a:t>
          </a:r>
        </a:p>
      </dsp:txBody>
      <dsp:txXfrm>
        <a:off x="9551142" y="594863"/>
        <a:ext cx="1655882" cy="508480"/>
      </dsp:txXfrm>
    </dsp:sp>
    <dsp:sp modelId="{9848F372-6220-4629-942A-BC40960A83BC}">
      <dsp:nvSpPr>
        <dsp:cNvPr id="0" name=""/>
        <dsp:cNvSpPr/>
      </dsp:nvSpPr>
      <dsp:spPr>
        <a:xfrm>
          <a:off x="9551142" y="1103344"/>
          <a:ext cx="1655882" cy="826245"/>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8006" tIns="48006" rIns="64008" bIns="72009" numCol="1" spcCol="1270" anchor="t" anchorCtr="0">
          <a:noAutofit/>
        </a:bodyPr>
        <a:lstStyle/>
        <a:p>
          <a:pPr marL="57150" lvl="1" indent="-57150" algn="l" defTabSz="400050">
            <a:lnSpc>
              <a:spcPct val="90000"/>
            </a:lnSpc>
            <a:spcBef>
              <a:spcPct val="0"/>
            </a:spcBef>
            <a:spcAft>
              <a:spcPct val="15000"/>
            </a:spcAft>
            <a:buChar char="•"/>
          </a:pPr>
          <a:r>
            <a:rPr lang="en-US" sz="900" kern="1200" dirty="0"/>
            <a:t>Automated Provisioning</a:t>
          </a:r>
        </a:p>
        <a:p>
          <a:pPr marL="57150" lvl="1" indent="-57150" algn="l" defTabSz="400050">
            <a:lnSpc>
              <a:spcPct val="90000"/>
            </a:lnSpc>
            <a:spcBef>
              <a:spcPct val="0"/>
            </a:spcBef>
            <a:spcAft>
              <a:spcPct val="15000"/>
            </a:spcAft>
            <a:buChar char="•"/>
          </a:pPr>
          <a:r>
            <a:rPr lang="en-US" sz="900" kern="1200" dirty="0"/>
            <a:t>Infra as code</a:t>
          </a:r>
        </a:p>
        <a:p>
          <a:pPr marL="57150" lvl="1" indent="-57150" algn="l" defTabSz="400050">
            <a:lnSpc>
              <a:spcPct val="90000"/>
            </a:lnSpc>
            <a:spcBef>
              <a:spcPct val="0"/>
            </a:spcBef>
            <a:spcAft>
              <a:spcPct val="15000"/>
            </a:spcAft>
            <a:buChar char="•"/>
          </a:pPr>
          <a:r>
            <a:rPr lang="en-US" sz="900" kern="1200" dirty="0"/>
            <a:t>Cookie cut environments</a:t>
          </a:r>
        </a:p>
        <a:p>
          <a:pPr marL="57150" lvl="1" indent="-57150" algn="l" defTabSz="400050">
            <a:lnSpc>
              <a:spcPct val="90000"/>
            </a:lnSpc>
            <a:spcBef>
              <a:spcPct val="0"/>
            </a:spcBef>
            <a:spcAft>
              <a:spcPct val="15000"/>
            </a:spcAft>
            <a:buChar char="•"/>
          </a:pPr>
          <a:r>
            <a:rPr lang="en-US" sz="900" kern="1200" dirty="0"/>
            <a:t>Easy Maintenance</a:t>
          </a:r>
        </a:p>
      </dsp:txBody>
      <dsp:txXfrm>
        <a:off x="9551142" y="1103344"/>
        <a:ext cx="1655882" cy="82624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F690A-4647-456C-87F1-EB6527F08FD1}">
      <dsp:nvSpPr>
        <dsp:cNvPr id="0" name=""/>
        <dsp:cNvSpPr/>
      </dsp:nvSpPr>
      <dsp:spPr>
        <a:xfrm>
          <a:off x="0" y="0"/>
          <a:ext cx="3100040" cy="508000"/>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t>Design &amp; Configure</a:t>
          </a:r>
        </a:p>
      </dsp:txBody>
      <dsp:txXfrm>
        <a:off x="254000" y="0"/>
        <a:ext cx="2592040" cy="508000"/>
      </dsp:txXfrm>
    </dsp:sp>
    <dsp:sp modelId="{E88361C6-5872-49D9-83E7-F9370EA6B145}">
      <dsp:nvSpPr>
        <dsp:cNvPr id="0" name=""/>
        <dsp:cNvSpPr/>
      </dsp:nvSpPr>
      <dsp:spPr>
        <a:xfrm>
          <a:off x="2795361" y="0"/>
          <a:ext cx="3100040" cy="508000"/>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t>Develop</a:t>
          </a:r>
        </a:p>
      </dsp:txBody>
      <dsp:txXfrm>
        <a:off x="3049361" y="0"/>
        <a:ext cx="2592040" cy="508000"/>
      </dsp:txXfrm>
    </dsp:sp>
    <dsp:sp modelId="{3E734B07-F8C6-42CF-9279-E941F50D4644}">
      <dsp:nvSpPr>
        <dsp:cNvPr id="0" name=""/>
        <dsp:cNvSpPr/>
      </dsp:nvSpPr>
      <dsp:spPr>
        <a:xfrm>
          <a:off x="5585397" y="0"/>
          <a:ext cx="3100040" cy="508000"/>
        </a:xfrm>
        <a:prstGeom prst="chevron">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t>Unit Test</a:t>
          </a:r>
        </a:p>
      </dsp:txBody>
      <dsp:txXfrm>
        <a:off x="5839397" y="0"/>
        <a:ext cx="2592040" cy="508000"/>
      </dsp:txXfrm>
    </dsp:sp>
    <dsp:sp modelId="{0650A486-9A50-4CCC-8EF6-0A27DEC3E71A}">
      <dsp:nvSpPr>
        <dsp:cNvPr id="0" name=""/>
        <dsp:cNvSpPr/>
      </dsp:nvSpPr>
      <dsp:spPr>
        <a:xfrm>
          <a:off x="8375434" y="0"/>
          <a:ext cx="3100040" cy="508000"/>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t>Transport</a:t>
          </a:r>
        </a:p>
      </dsp:txBody>
      <dsp:txXfrm>
        <a:off x="8629434" y="0"/>
        <a:ext cx="2592040" cy="50800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F690A-4647-456C-87F1-EB6527F08FD1}">
      <dsp:nvSpPr>
        <dsp:cNvPr id="0" name=""/>
        <dsp:cNvSpPr/>
      </dsp:nvSpPr>
      <dsp:spPr>
        <a:xfrm>
          <a:off x="0" y="0"/>
          <a:ext cx="3192486" cy="508000"/>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Trigger Deployment</a:t>
          </a:r>
        </a:p>
      </dsp:txBody>
      <dsp:txXfrm>
        <a:off x="254000" y="0"/>
        <a:ext cx="2684486" cy="508000"/>
      </dsp:txXfrm>
    </dsp:sp>
    <dsp:sp modelId="{3E734B07-F8C6-42CF-9279-E941F50D4644}">
      <dsp:nvSpPr>
        <dsp:cNvPr id="0" name=""/>
        <dsp:cNvSpPr/>
      </dsp:nvSpPr>
      <dsp:spPr>
        <a:xfrm>
          <a:off x="2878721" y="0"/>
          <a:ext cx="3192486" cy="508000"/>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Deploy Transport</a:t>
          </a:r>
        </a:p>
      </dsp:txBody>
      <dsp:txXfrm>
        <a:off x="3132721" y="0"/>
        <a:ext cx="2684486" cy="508000"/>
      </dsp:txXfrm>
    </dsp:sp>
    <dsp:sp modelId="{0650A486-9A50-4CCC-8EF6-0A27DEC3E71A}">
      <dsp:nvSpPr>
        <dsp:cNvPr id="0" name=""/>
        <dsp:cNvSpPr/>
      </dsp:nvSpPr>
      <dsp:spPr>
        <a:xfrm>
          <a:off x="5751959" y="0"/>
          <a:ext cx="3192486" cy="508000"/>
        </a:xfrm>
        <a:prstGeom prst="chevron">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Sanity Test</a:t>
          </a:r>
        </a:p>
      </dsp:txBody>
      <dsp:txXfrm>
        <a:off x="6005959" y="0"/>
        <a:ext cx="2684486" cy="508000"/>
      </dsp:txXfrm>
    </dsp:sp>
    <dsp:sp modelId="{022C33E0-B8EE-4DEF-B796-946421DD986A}">
      <dsp:nvSpPr>
        <dsp:cNvPr id="0" name=""/>
        <dsp:cNvSpPr/>
      </dsp:nvSpPr>
      <dsp:spPr>
        <a:xfrm>
          <a:off x="8625196" y="0"/>
          <a:ext cx="3192486" cy="508000"/>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Notify</a:t>
          </a:r>
        </a:p>
      </dsp:txBody>
      <dsp:txXfrm>
        <a:off x="8879196" y="0"/>
        <a:ext cx="2684486" cy="50800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F690A-4647-456C-87F1-EB6527F08FD1}">
      <dsp:nvSpPr>
        <dsp:cNvPr id="0" name=""/>
        <dsp:cNvSpPr/>
      </dsp:nvSpPr>
      <dsp:spPr>
        <a:xfrm>
          <a:off x="0" y="0"/>
          <a:ext cx="2584953" cy="508000"/>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Test Initiation</a:t>
          </a:r>
        </a:p>
      </dsp:txBody>
      <dsp:txXfrm>
        <a:off x="254000" y="0"/>
        <a:ext cx="2076953" cy="508000"/>
      </dsp:txXfrm>
    </dsp:sp>
    <dsp:sp modelId="{E88361C6-5872-49D9-83E7-F9370EA6B145}">
      <dsp:nvSpPr>
        <dsp:cNvPr id="0" name=""/>
        <dsp:cNvSpPr/>
      </dsp:nvSpPr>
      <dsp:spPr>
        <a:xfrm>
          <a:off x="2329362" y="0"/>
          <a:ext cx="2584953" cy="508000"/>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Functional &amp; Regression Testing</a:t>
          </a:r>
        </a:p>
      </dsp:txBody>
      <dsp:txXfrm>
        <a:off x="2583362" y="0"/>
        <a:ext cx="2076953" cy="508000"/>
      </dsp:txXfrm>
    </dsp:sp>
    <dsp:sp modelId="{3E734B07-F8C6-42CF-9279-E941F50D4644}">
      <dsp:nvSpPr>
        <dsp:cNvPr id="0" name=""/>
        <dsp:cNvSpPr/>
      </dsp:nvSpPr>
      <dsp:spPr>
        <a:xfrm>
          <a:off x="4655820" y="0"/>
          <a:ext cx="2584953" cy="508000"/>
        </a:xfrm>
        <a:prstGeom prst="chevron">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NFR Testing</a:t>
          </a:r>
        </a:p>
      </dsp:txBody>
      <dsp:txXfrm>
        <a:off x="4909820" y="0"/>
        <a:ext cx="2076953" cy="508000"/>
      </dsp:txXfrm>
    </dsp:sp>
    <dsp:sp modelId="{0650A486-9A50-4CCC-8EF6-0A27DEC3E71A}">
      <dsp:nvSpPr>
        <dsp:cNvPr id="0" name=""/>
        <dsp:cNvSpPr/>
      </dsp:nvSpPr>
      <dsp:spPr>
        <a:xfrm>
          <a:off x="6982278" y="0"/>
          <a:ext cx="2584953" cy="508000"/>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Release Approval</a:t>
          </a:r>
        </a:p>
      </dsp:txBody>
      <dsp:txXfrm>
        <a:off x="7236278" y="0"/>
        <a:ext cx="2076953" cy="508000"/>
      </dsp:txXfrm>
    </dsp:sp>
    <dsp:sp modelId="{022C33E0-B8EE-4DEF-B796-946421DD986A}">
      <dsp:nvSpPr>
        <dsp:cNvPr id="0" name=""/>
        <dsp:cNvSpPr/>
      </dsp:nvSpPr>
      <dsp:spPr>
        <a:xfrm>
          <a:off x="9308737" y="0"/>
          <a:ext cx="2584953" cy="508000"/>
        </a:xfrm>
        <a:prstGeom prst="chevron">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Test Closure</a:t>
          </a:r>
        </a:p>
      </dsp:txBody>
      <dsp:txXfrm>
        <a:off x="9562737" y="0"/>
        <a:ext cx="2076953" cy="508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628B73-DD57-45A4-9500-A24222898872}">
      <dsp:nvSpPr>
        <dsp:cNvPr id="0" name=""/>
        <dsp:cNvSpPr/>
      </dsp:nvSpPr>
      <dsp:spPr>
        <a:xfrm>
          <a:off x="481723" y="1256"/>
          <a:ext cx="1569692" cy="941815"/>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t>Volume</a:t>
          </a:r>
        </a:p>
        <a:p>
          <a:pPr marL="57150" lvl="1" indent="-57150" algn="l" defTabSz="488950">
            <a:lnSpc>
              <a:spcPct val="90000"/>
            </a:lnSpc>
            <a:spcBef>
              <a:spcPct val="0"/>
            </a:spcBef>
            <a:spcAft>
              <a:spcPct val="15000"/>
            </a:spcAft>
            <a:buChar char="•"/>
          </a:pPr>
          <a:r>
            <a:rPr lang="en-US" sz="1100" kern="1200" dirty="0"/>
            <a:t>How big is the project? Effort? Developer? Time?</a:t>
          </a:r>
        </a:p>
      </dsp:txBody>
      <dsp:txXfrm>
        <a:off x="481723" y="1256"/>
        <a:ext cx="1569692" cy="941815"/>
      </dsp:txXfrm>
    </dsp:sp>
    <dsp:sp modelId="{48C388D3-0F25-405E-A0BC-F2E2D637C666}">
      <dsp:nvSpPr>
        <dsp:cNvPr id="0" name=""/>
        <dsp:cNvSpPr/>
      </dsp:nvSpPr>
      <dsp:spPr>
        <a:xfrm>
          <a:off x="2208385" y="1256"/>
          <a:ext cx="1569692" cy="941815"/>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t>Velocity</a:t>
          </a:r>
        </a:p>
        <a:p>
          <a:pPr marL="57150" lvl="1" indent="-57150" algn="l" defTabSz="488950">
            <a:lnSpc>
              <a:spcPct val="90000"/>
            </a:lnSpc>
            <a:spcBef>
              <a:spcPct val="0"/>
            </a:spcBef>
            <a:spcAft>
              <a:spcPct val="15000"/>
            </a:spcAft>
            <a:buChar char="•"/>
          </a:pPr>
          <a:r>
            <a:rPr lang="en-US" sz="1100" kern="1200" dirty="0"/>
            <a:t>How fast shippable code being developed? Agile?</a:t>
          </a:r>
        </a:p>
      </dsp:txBody>
      <dsp:txXfrm>
        <a:off x="2208385" y="1256"/>
        <a:ext cx="1569692" cy="941815"/>
      </dsp:txXfrm>
    </dsp:sp>
    <dsp:sp modelId="{16229227-3D05-49CC-9C9C-98732CC11F6C}">
      <dsp:nvSpPr>
        <dsp:cNvPr id="0" name=""/>
        <dsp:cNvSpPr/>
      </dsp:nvSpPr>
      <dsp:spPr>
        <a:xfrm>
          <a:off x="3935047" y="1256"/>
          <a:ext cx="1569692" cy="941815"/>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a:t>Application Interfaces</a:t>
          </a:r>
          <a:endParaRPr lang="en-US" sz="1100" b="1" kern="1200" dirty="0"/>
        </a:p>
        <a:p>
          <a:pPr marL="57150" lvl="1" indent="-57150" algn="l" defTabSz="488950">
            <a:lnSpc>
              <a:spcPct val="90000"/>
            </a:lnSpc>
            <a:spcBef>
              <a:spcPct val="0"/>
            </a:spcBef>
            <a:spcAft>
              <a:spcPct val="15000"/>
            </a:spcAft>
            <a:buChar char="•"/>
          </a:pPr>
          <a:r>
            <a:rPr lang="en-US" sz="1100" kern="1200" dirty="0"/>
            <a:t>How many external applications does the project interface with?</a:t>
          </a:r>
        </a:p>
      </dsp:txBody>
      <dsp:txXfrm>
        <a:off x="3935047" y="1256"/>
        <a:ext cx="1569692" cy="941815"/>
      </dsp:txXfrm>
    </dsp:sp>
    <dsp:sp modelId="{CF01ED04-B111-4093-9A61-ACA0C6B07D1C}">
      <dsp:nvSpPr>
        <dsp:cNvPr id="0" name=""/>
        <dsp:cNvSpPr/>
      </dsp:nvSpPr>
      <dsp:spPr>
        <a:xfrm>
          <a:off x="481723" y="1100041"/>
          <a:ext cx="1569692" cy="941815"/>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t>Org Interfaces</a:t>
          </a:r>
        </a:p>
        <a:p>
          <a:pPr marL="57150" lvl="1" indent="-57150" algn="l" defTabSz="488950">
            <a:lnSpc>
              <a:spcPct val="90000"/>
            </a:lnSpc>
            <a:spcBef>
              <a:spcPct val="0"/>
            </a:spcBef>
            <a:spcAft>
              <a:spcPct val="15000"/>
            </a:spcAft>
            <a:buChar char="•"/>
          </a:pPr>
          <a:r>
            <a:rPr lang="en-US" sz="1100" kern="1200" dirty="0"/>
            <a:t>How many teams are involved in the project?</a:t>
          </a:r>
        </a:p>
      </dsp:txBody>
      <dsp:txXfrm>
        <a:off x="481723" y="1100041"/>
        <a:ext cx="1569692" cy="941815"/>
      </dsp:txXfrm>
    </dsp:sp>
    <dsp:sp modelId="{D08E5992-421F-4C9C-924F-B6962E3985FA}">
      <dsp:nvSpPr>
        <dsp:cNvPr id="0" name=""/>
        <dsp:cNvSpPr/>
      </dsp:nvSpPr>
      <dsp:spPr>
        <a:xfrm>
          <a:off x="2208385" y="1100041"/>
          <a:ext cx="1569692" cy="941815"/>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a:t>Process</a:t>
          </a:r>
          <a:endParaRPr lang="en-US" sz="1100" b="1" kern="1200" dirty="0"/>
        </a:p>
        <a:p>
          <a:pPr marL="57150" lvl="1" indent="-57150" algn="l" defTabSz="488950">
            <a:lnSpc>
              <a:spcPct val="90000"/>
            </a:lnSpc>
            <a:spcBef>
              <a:spcPct val="0"/>
            </a:spcBef>
            <a:spcAft>
              <a:spcPct val="15000"/>
            </a:spcAft>
            <a:buChar char="•"/>
          </a:pPr>
          <a:r>
            <a:rPr lang="en-US" sz="1100" kern="1200" dirty="0"/>
            <a:t>Is the project amenable to a different IT process?</a:t>
          </a:r>
        </a:p>
      </dsp:txBody>
      <dsp:txXfrm>
        <a:off x="2208385" y="1100041"/>
        <a:ext cx="1569692" cy="941815"/>
      </dsp:txXfrm>
    </dsp:sp>
    <dsp:sp modelId="{0825250C-DB3A-40DB-BC68-B14AC545E20F}">
      <dsp:nvSpPr>
        <dsp:cNvPr id="0" name=""/>
        <dsp:cNvSpPr/>
      </dsp:nvSpPr>
      <dsp:spPr>
        <a:xfrm>
          <a:off x="3935047" y="1100041"/>
          <a:ext cx="1569692" cy="941815"/>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a:t>Tools</a:t>
          </a:r>
          <a:endParaRPr lang="en-US" sz="1100" b="1" kern="1200" dirty="0"/>
        </a:p>
        <a:p>
          <a:pPr marL="57150" lvl="1" indent="-57150" algn="l" defTabSz="488950">
            <a:lnSpc>
              <a:spcPct val="90000"/>
            </a:lnSpc>
            <a:spcBef>
              <a:spcPct val="0"/>
            </a:spcBef>
            <a:spcAft>
              <a:spcPct val="15000"/>
            </a:spcAft>
            <a:buChar char="•"/>
          </a:pPr>
          <a:r>
            <a:rPr lang="en-US" sz="1100" kern="1200" dirty="0"/>
            <a:t>Can we try out new tools for this project, if needed?</a:t>
          </a:r>
        </a:p>
      </dsp:txBody>
      <dsp:txXfrm>
        <a:off x="3935047" y="1100041"/>
        <a:ext cx="1569692" cy="941815"/>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F690A-4647-456C-87F1-EB6527F08FD1}">
      <dsp:nvSpPr>
        <dsp:cNvPr id="0" name=""/>
        <dsp:cNvSpPr/>
      </dsp:nvSpPr>
      <dsp:spPr>
        <a:xfrm>
          <a:off x="0" y="0"/>
          <a:ext cx="2586992" cy="508000"/>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Planning</a:t>
          </a:r>
        </a:p>
      </dsp:txBody>
      <dsp:txXfrm>
        <a:off x="254000" y="0"/>
        <a:ext cx="2078992" cy="508000"/>
      </dsp:txXfrm>
    </dsp:sp>
    <dsp:sp modelId="{E88361C6-5872-49D9-83E7-F9370EA6B145}">
      <dsp:nvSpPr>
        <dsp:cNvPr id="0" name=""/>
        <dsp:cNvSpPr/>
      </dsp:nvSpPr>
      <dsp:spPr>
        <a:xfrm>
          <a:off x="2331200" y="0"/>
          <a:ext cx="2586992" cy="508000"/>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Definition</a:t>
          </a:r>
        </a:p>
      </dsp:txBody>
      <dsp:txXfrm>
        <a:off x="2585200" y="0"/>
        <a:ext cx="2078992" cy="508000"/>
      </dsp:txXfrm>
    </dsp:sp>
    <dsp:sp modelId="{3E734B07-F8C6-42CF-9279-E941F50D4644}">
      <dsp:nvSpPr>
        <dsp:cNvPr id="0" name=""/>
        <dsp:cNvSpPr/>
      </dsp:nvSpPr>
      <dsp:spPr>
        <a:xfrm>
          <a:off x="4659494" y="0"/>
          <a:ext cx="2586992" cy="508000"/>
        </a:xfrm>
        <a:prstGeom prst="chevron">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Workflow &amp; Approval</a:t>
          </a:r>
        </a:p>
      </dsp:txBody>
      <dsp:txXfrm>
        <a:off x="4913494" y="0"/>
        <a:ext cx="2078992" cy="508000"/>
      </dsp:txXfrm>
    </dsp:sp>
    <dsp:sp modelId="{0650A486-9A50-4CCC-8EF6-0A27DEC3E71A}">
      <dsp:nvSpPr>
        <dsp:cNvPr id="0" name=""/>
        <dsp:cNvSpPr/>
      </dsp:nvSpPr>
      <dsp:spPr>
        <a:xfrm>
          <a:off x="6987787" y="0"/>
          <a:ext cx="2586992" cy="508000"/>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Rollout</a:t>
          </a:r>
        </a:p>
      </dsp:txBody>
      <dsp:txXfrm>
        <a:off x="7241787" y="0"/>
        <a:ext cx="2078992" cy="508000"/>
      </dsp:txXfrm>
    </dsp:sp>
    <dsp:sp modelId="{022C33E0-B8EE-4DEF-B796-946421DD986A}">
      <dsp:nvSpPr>
        <dsp:cNvPr id="0" name=""/>
        <dsp:cNvSpPr/>
      </dsp:nvSpPr>
      <dsp:spPr>
        <a:xfrm>
          <a:off x="9316081" y="0"/>
          <a:ext cx="2586992" cy="508000"/>
        </a:xfrm>
        <a:prstGeom prst="chevron">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Closure</a:t>
          </a:r>
        </a:p>
      </dsp:txBody>
      <dsp:txXfrm>
        <a:off x="9570081" y="0"/>
        <a:ext cx="2078992" cy="50800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F690A-4647-456C-87F1-EB6527F08FD1}">
      <dsp:nvSpPr>
        <dsp:cNvPr id="0" name=""/>
        <dsp:cNvSpPr/>
      </dsp:nvSpPr>
      <dsp:spPr>
        <a:xfrm>
          <a:off x="0" y="0"/>
          <a:ext cx="3168625" cy="508000"/>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Define KPI’s</a:t>
          </a:r>
        </a:p>
      </dsp:txBody>
      <dsp:txXfrm>
        <a:off x="254000" y="0"/>
        <a:ext cx="2660625" cy="508000"/>
      </dsp:txXfrm>
    </dsp:sp>
    <dsp:sp modelId="{E88361C6-5872-49D9-83E7-F9370EA6B145}">
      <dsp:nvSpPr>
        <dsp:cNvPr id="0" name=""/>
        <dsp:cNvSpPr/>
      </dsp:nvSpPr>
      <dsp:spPr>
        <a:xfrm>
          <a:off x="2857206" y="0"/>
          <a:ext cx="3168625" cy="508000"/>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Implement</a:t>
          </a:r>
        </a:p>
      </dsp:txBody>
      <dsp:txXfrm>
        <a:off x="3111206" y="0"/>
        <a:ext cx="2660625" cy="508000"/>
      </dsp:txXfrm>
    </dsp:sp>
    <dsp:sp modelId="{3E734B07-F8C6-42CF-9279-E941F50D4644}">
      <dsp:nvSpPr>
        <dsp:cNvPr id="0" name=""/>
        <dsp:cNvSpPr/>
      </dsp:nvSpPr>
      <dsp:spPr>
        <a:xfrm>
          <a:off x="5708968" y="0"/>
          <a:ext cx="3168625" cy="508000"/>
        </a:xfrm>
        <a:prstGeom prst="chevron">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Collect &amp; Collate</a:t>
          </a:r>
        </a:p>
      </dsp:txBody>
      <dsp:txXfrm>
        <a:off x="5962968" y="0"/>
        <a:ext cx="2660625" cy="508000"/>
      </dsp:txXfrm>
    </dsp:sp>
    <dsp:sp modelId="{0650A486-9A50-4CCC-8EF6-0A27DEC3E71A}">
      <dsp:nvSpPr>
        <dsp:cNvPr id="0" name=""/>
        <dsp:cNvSpPr/>
      </dsp:nvSpPr>
      <dsp:spPr>
        <a:xfrm>
          <a:off x="8560731" y="0"/>
          <a:ext cx="3168625" cy="508000"/>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Measure</a:t>
          </a:r>
        </a:p>
      </dsp:txBody>
      <dsp:txXfrm>
        <a:off x="8814731" y="0"/>
        <a:ext cx="2660625" cy="50800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F690A-4647-456C-87F1-EB6527F08FD1}">
      <dsp:nvSpPr>
        <dsp:cNvPr id="0" name=""/>
        <dsp:cNvSpPr/>
      </dsp:nvSpPr>
      <dsp:spPr>
        <a:xfrm>
          <a:off x="0" y="0"/>
          <a:ext cx="2494607" cy="508000"/>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Plan</a:t>
          </a:r>
        </a:p>
      </dsp:txBody>
      <dsp:txXfrm>
        <a:off x="254000" y="0"/>
        <a:ext cx="1986607" cy="508000"/>
      </dsp:txXfrm>
    </dsp:sp>
    <dsp:sp modelId="{7CF423ED-BC50-4EE9-ADF6-380309DD05D7}">
      <dsp:nvSpPr>
        <dsp:cNvPr id="0" name=""/>
        <dsp:cNvSpPr/>
      </dsp:nvSpPr>
      <dsp:spPr>
        <a:xfrm>
          <a:off x="2247949" y="0"/>
          <a:ext cx="2494607" cy="508000"/>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Procure</a:t>
          </a:r>
        </a:p>
      </dsp:txBody>
      <dsp:txXfrm>
        <a:off x="2501949" y="0"/>
        <a:ext cx="1986607" cy="508000"/>
      </dsp:txXfrm>
    </dsp:sp>
    <dsp:sp modelId="{848E5B8C-E502-48DE-909C-3DF09FE22C5B}">
      <dsp:nvSpPr>
        <dsp:cNvPr id="0" name=""/>
        <dsp:cNvSpPr/>
      </dsp:nvSpPr>
      <dsp:spPr>
        <a:xfrm>
          <a:off x="4493096" y="0"/>
          <a:ext cx="2494607" cy="508000"/>
        </a:xfrm>
        <a:prstGeom prst="chevron">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Provision</a:t>
          </a:r>
        </a:p>
      </dsp:txBody>
      <dsp:txXfrm>
        <a:off x="4747096" y="0"/>
        <a:ext cx="1986607" cy="508000"/>
      </dsp:txXfrm>
    </dsp:sp>
    <dsp:sp modelId="{FC122DBB-88C5-4A48-B9D1-C904E3C4147E}">
      <dsp:nvSpPr>
        <dsp:cNvPr id="0" name=""/>
        <dsp:cNvSpPr/>
      </dsp:nvSpPr>
      <dsp:spPr>
        <a:xfrm>
          <a:off x="6738242" y="0"/>
          <a:ext cx="2494607" cy="508000"/>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Maintain</a:t>
          </a:r>
        </a:p>
      </dsp:txBody>
      <dsp:txXfrm>
        <a:off x="6992242" y="0"/>
        <a:ext cx="1986607" cy="508000"/>
      </dsp:txXfrm>
    </dsp:sp>
    <dsp:sp modelId="{6DAB390B-DDA2-4580-A30D-53AC944A9B8B}">
      <dsp:nvSpPr>
        <dsp:cNvPr id="0" name=""/>
        <dsp:cNvSpPr/>
      </dsp:nvSpPr>
      <dsp:spPr>
        <a:xfrm>
          <a:off x="8983389" y="0"/>
          <a:ext cx="2494607" cy="508000"/>
        </a:xfrm>
        <a:prstGeom prst="chevron">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Teardown</a:t>
          </a:r>
        </a:p>
      </dsp:txBody>
      <dsp:txXfrm>
        <a:off x="9237389" y="0"/>
        <a:ext cx="1986607" cy="50800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F690A-4647-456C-87F1-EB6527F08FD1}">
      <dsp:nvSpPr>
        <dsp:cNvPr id="0" name=""/>
        <dsp:cNvSpPr/>
      </dsp:nvSpPr>
      <dsp:spPr>
        <a:xfrm>
          <a:off x="0" y="0"/>
          <a:ext cx="2037956" cy="508000"/>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t>Build</a:t>
          </a:r>
        </a:p>
      </dsp:txBody>
      <dsp:txXfrm>
        <a:off x="254000" y="0"/>
        <a:ext cx="1529956" cy="508000"/>
      </dsp:txXfrm>
    </dsp:sp>
    <dsp:sp modelId="{E88361C6-5872-49D9-83E7-F9370EA6B145}">
      <dsp:nvSpPr>
        <dsp:cNvPr id="0" name=""/>
        <dsp:cNvSpPr/>
      </dsp:nvSpPr>
      <dsp:spPr>
        <a:xfrm>
          <a:off x="1839638" y="0"/>
          <a:ext cx="2037956" cy="508000"/>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t>Deploy</a:t>
          </a:r>
        </a:p>
      </dsp:txBody>
      <dsp:txXfrm>
        <a:off x="2093638" y="0"/>
        <a:ext cx="1529956" cy="508000"/>
      </dsp:txXfrm>
    </dsp:sp>
    <dsp:sp modelId="{3E734B07-F8C6-42CF-9279-E941F50D4644}">
      <dsp:nvSpPr>
        <dsp:cNvPr id="0" name=""/>
        <dsp:cNvSpPr/>
      </dsp:nvSpPr>
      <dsp:spPr>
        <a:xfrm>
          <a:off x="3673799" y="0"/>
          <a:ext cx="2037956" cy="508000"/>
        </a:xfrm>
        <a:prstGeom prst="chevron">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t>Verify</a:t>
          </a:r>
        </a:p>
      </dsp:txBody>
      <dsp:txXfrm>
        <a:off x="3927799" y="0"/>
        <a:ext cx="1529956" cy="508000"/>
      </dsp:txXfrm>
    </dsp:sp>
    <dsp:sp modelId="{0650A486-9A50-4CCC-8EF6-0A27DEC3E71A}">
      <dsp:nvSpPr>
        <dsp:cNvPr id="0" name=""/>
        <dsp:cNvSpPr/>
      </dsp:nvSpPr>
      <dsp:spPr>
        <a:xfrm>
          <a:off x="5507959" y="0"/>
          <a:ext cx="2037956" cy="508000"/>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t>Release</a:t>
          </a:r>
        </a:p>
      </dsp:txBody>
      <dsp:txXfrm>
        <a:off x="5761959" y="0"/>
        <a:ext cx="1529956" cy="508000"/>
      </dsp:txXfrm>
    </dsp:sp>
    <dsp:sp modelId="{B4FB8D2E-8A3C-424D-B338-C50C344EE5DB}">
      <dsp:nvSpPr>
        <dsp:cNvPr id="0" name=""/>
        <dsp:cNvSpPr/>
      </dsp:nvSpPr>
      <dsp:spPr>
        <a:xfrm>
          <a:off x="7342120" y="0"/>
          <a:ext cx="2037956" cy="508000"/>
        </a:xfrm>
        <a:prstGeom prst="chevron">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t>Measure</a:t>
          </a:r>
        </a:p>
      </dsp:txBody>
      <dsp:txXfrm>
        <a:off x="7596120" y="0"/>
        <a:ext cx="1529956" cy="508000"/>
      </dsp:txXfrm>
    </dsp:sp>
    <dsp:sp modelId="{F7EE6114-677B-4C70-B158-3F6BA9C4F99B}">
      <dsp:nvSpPr>
        <dsp:cNvPr id="0" name=""/>
        <dsp:cNvSpPr/>
      </dsp:nvSpPr>
      <dsp:spPr>
        <a:xfrm>
          <a:off x="9176280" y="0"/>
          <a:ext cx="2037956" cy="508000"/>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t>Environment</a:t>
          </a:r>
        </a:p>
      </dsp:txBody>
      <dsp:txXfrm>
        <a:off x="9430280" y="0"/>
        <a:ext cx="1529956" cy="50800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E37432-46A1-4B6E-9B18-7910FF54F24E}">
      <dsp:nvSpPr>
        <dsp:cNvPr id="0" name=""/>
        <dsp:cNvSpPr/>
      </dsp:nvSpPr>
      <dsp:spPr>
        <a:xfrm>
          <a:off x="67260" y="633435"/>
          <a:ext cx="1764789" cy="50848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b="1" kern="1200" dirty="0"/>
            <a:t>Continuous Integration</a:t>
          </a:r>
        </a:p>
      </dsp:txBody>
      <dsp:txXfrm>
        <a:off x="67260" y="633435"/>
        <a:ext cx="1764789" cy="508480"/>
      </dsp:txXfrm>
    </dsp:sp>
    <dsp:sp modelId="{C891617A-8964-458C-8ADE-E01655742E24}">
      <dsp:nvSpPr>
        <dsp:cNvPr id="0" name=""/>
        <dsp:cNvSpPr/>
      </dsp:nvSpPr>
      <dsp:spPr>
        <a:xfrm>
          <a:off x="104848" y="1141916"/>
          <a:ext cx="1688685" cy="826245"/>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8006" tIns="48006" rIns="64008" bIns="72009" numCol="1" spcCol="1270" anchor="t" anchorCtr="0">
          <a:noAutofit/>
        </a:bodyPr>
        <a:lstStyle/>
        <a:p>
          <a:pPr marL="57150" lvl="1" indent="-57150" algn="l" defTabSz="400050">
            <a:lnSpc>
              <a:spcPct val="90000"/>
            </a:lnSpc>
            <a:spcBef>
              <a:spcPct val="0"/>
            </a:spcBef>
            <a:spcAft>
              <a:spcPct val="15000"/>
            </a:spcAft>
            <a:buChar char="•"/>
          </a:pPr>
          <a:r>
            <a:rPr lang="en-US" sz="900" kern="1200" dirty="0"/>
            <a:t>Continuous Build</a:t>
          </a:r>
        </a:p>
        <a:p>
          <a:pPr marL="57150" lvl="1" indent="-57150" algn="l" defTabSz="400050">
            <a:lnSpc>
              <a:spcPct val="90000"/>
            </a:lnSpc>
            <a:spcBef>
              <a:spcPct val="0"/>
            </a:spcBef>
            <a:spcAft>
              <a:spcPct val="15000"/>
            </a:spcAft>
            <a:buChar char="•"/>
          </a:pPr>
          <a:r>
            <a:rPr lang="en-US" sz="900" kern="1200" dirty="0"/>
            <a:t>Automated Unit Testing</a:t>
          </a:r>
        </a:p>
        <a:p>
          <a:pPr marL="57150" lvl="1" indent="-57150" algn="l" defTabSz="400050">
            <a:lnSpc>
              <a:spcPct val="90000"/>
            </a:lnSpc>
            <a:spcBef>
              <a:spcPct val="0"/>
            </a:spcBef>
            <a:spcAft>
              <a:spcPct val="15000"/>
            </a:spcAft>
            <a:buChar char="•"/>
          </a:pPr>
          <a:r>
            <a:rPr lang="en-US" sz="900" kern="1200" dirty="0"/>
            <a:t>Quality Gates</a:t>
          </a:r>
        </a:p>
        <a:p>
          <a:pPr marL="57150" lvl="1" indent="-57150" algn="l" defTabSz="400050">
            <a:lnSpc>
              <a:spcPct val="90000"/>
            </a:lnSpc>
            <a:spcBef>
              <a:spcPct val="0"/>
            </a:spcBef>
            <a:spcAft>
              <a:spcPct val="15000"/>
            </a:spcAft>
            <a:buChar char="•"/>
          </a:pPr>
          <a:r>
            <a:rPr lang="en-US" sz="900" kern="1200" dirty="0"/>
            <a:t>Automated Packaging &amp; Versioning</a:t>
          </a:r>
        </a:p>
      </dsp:txBody>
      <dsp:txXfrm>
        <a:off x="104848" y="1141916"/>
        <a:ext cx="1688685" cy="826245"/>
      </dsp:txXfrm>
    </dsp:sp>
    <dsp:sp modelId="{223BDA2F-9345-4CE9-93D8-BDF5A02C54FD}">
      <dsp:nvSpPr>
        <dsp:cNvPr id="0" name=""/>
        <dsp:cNvSpPr/>
      </dsp:nvSpPr>
      <dsp:spPr>
        <a:xfrm>
          <a:off x="2000320" y="633435"/>
          <a:ext cx="1655882" cy="50848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b="1" kern="1200" dirty="0"/>
            <a:t>Deployment Automation</a:t>
          </a:r>
        </a:p>
      </dsp:txBody>
      <dsp:txXfrm>
        <a:off x="2000320" y="633435"/>
        <a:ext cx="1655882" cy="508480"/>
      </dsp:txXfrm>
    </dsp:sp>
    <dsp:sp modelId="{C3EF7632-F2D8-4D79-8BDD-604160898E64}">
      <dsp:nvSpPr>
        <dsp:cNvPr id="0" name=""/>
        <dsp:cNvSpPr/>
      </dsp:nvSpPr>
      <dsp:spPr>
        <a:xfrm>
          <a:off x="2000320" y="1141916"/>
          <a:ext cx="1655882" cy="826245"/>
        </a:xfrm>
        <a:prstGeom prst="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8006" tIns="48006" rIns="64008" bIns="72009" numCol="1" spcCol="1270" anchor="t" anchorCtr="0">
          <a:noAutofit/>
        </a:bodyPr>
        <a:lstStyle/>
        <a:p>
          <a:pPr marL="57150" lvl="1" indent="-57150" algn="l" defTabSz="400050">
            <a:lnSpc>
              <a:spcPct val="90000"/>
            </a:lnSpc>
            <a:spcBef>
              <a:spcPct val="0"/>
            </a:spcBef>
            <a:spcAft>
              <a:spcPct val="15000"/>
            </a:spcAft>
            <a:buChar char="•"/>
          </a:pPr>
          <a:r>
            <a:rPr lang="en-US" sz="900" kern="1200" dirty="0"/>
            <a:t>Automated Artifact Movement</a:t>
          </a:r>
        </a:p>
        <a:p>
          <a:pPr marL="57150" lvl="1" indent="-57150" algn="l" defTabSz="400050">
            <a:lnSpc>
              <a:spcPct val="90000"/>
            </a:lnSpc>
            <a:spcBef>
              <a:spcPct val="0"/>
            </a:spcBef>
            <a:spcAft>
              <a:spcPct val="15000"/>
            </a:spcAft>
            <a:buChar char="•"/>
          </a:pPr>
          <a:r>
            <a:rPr lang="en-US" sz="900" kern="1200" dirty="0"/>
            <a:t>Automated Deployment</a:t>
          </a:r>
        </a:p>
        <a:p>
          <a:pPr marL="57150" lvl="1" indent="-57150" algn="l" defTabSz="400050">
            <a:lnSpc>
              <a:spcPct val="90000"/>
            </a:lnSpc>
            <a:spcBef>
              <a:spcPct val="0"/>
            </a:spcBef>
            <a:spcAft>
              <a:spcPct val="15000"/>
            </a:spcAft>
            <a:buChar char="•"/>
          </a:pPr>
          <a:r>
            <a:rPr lang="en-US" sz="900" kern="1200" dirty="0"/>
            <a:t>Automated Smoke Test</a:t>
          </a:r>
        </a:p>
      </dsp:txBody>
      <dsp:txXfrm>
        <a:off x="2000320" y="1141916"/>
        <a:ext cx="1655882" cy="826245"/>
      </dsp:txXfrm>
    </dsp:sp>
    <dsp:sp modelId="{2CF71F47-731E-4670-8171-B603EC96165D}">
      <dsp:nvSpPr>
        <dsp:cNvPr id="0" name=""/>
        <dsp:cNvSpPr/>
      </dsp:nvSpPr>
      <dsp:spPr>
        <a:xfrm>
          <a:off x="3888025" y="633435"/>
          <a:ext cx="1655882" cy="50848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b="1" kern="1200" dirty="0"/>
            <a:t>Continuous Testing</a:t>
          </a:r>
        </a:p>
      </dsp:txBody>
      <dsp:txXfrm>
        <a:off x="3888025" y="633435"/>
        <a:ext cx="1655882" cy="508480"/>
      </dsp:txXfrm>
    </dsp:sp>
    <dsp:sp modelId="{1156D4AF-573B-45E9-8125-F0D76498C9B0}">
      <dsp:nvSpPr>
        <dsp:cNvPr id="0" name=""/>
        <dsp:cNvSpPr/>
      </dsp:nvSpPr>
      <dsp:spPr>
        <a:xfrm>
          <a:off x="3888025" y="1141916"/>
          <a:ext cx="1655882" cy="826245"/>
        </a:xfrm>
        <a:prstGeom prst="rect">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8006" tIns="48006" rIns="64008" bIns="72009" numCol="1" spcCol="1270" anchor="t" anchorCtr="0">
          <a:noAutofit/>
        </a:bodyPr>
        <a:lstStyle/>
        <a:p>
          <a:pPr marL="57150" lvl="1" indent="-57150" algn="l" defTabSz="400050">
            <a:lnSpc>
              <a:spcPct val="90000"/>
            </a:lnSpc>
            <a:spcBef>
              <a:spcPct val="0"/>
            </a:spcBef>
            <a:spcAft>
              <a:spcPct val="15000"/>
            </a:spcAft>
            <a:buChar char="•"/>
          </a:pPr>
          <a:r>
            <a:rPr lang="en-US" sz="900" kern="1200" dirty="0"/>
            <a:t>Functional &amp; Regression Automation</a:t>
          </a:r>
        </a:p>
        <a:p>
          <a:pPr marL="57150" lvl="1" indent="-57150" algn="l" defTabSz="400050">
            <a:lnSpc>
              <a:spcPct val="90000"/>
            </a:lnSpc>
            <a:spcBef>
              <a:spcPct val="0"/>
            </a:spcBef>
            <a:spcAft>
              <a:spcPct val="15000"/>
            </a:spcAft>
            <a:buChar char="•"/>
          </a:pPr>
          <a:r>
            <a:rPr lang="en-US" sz="900" kern="1200" dirty="0"/>
            <a:t>Automated Load &amp; Performance Testing</a:t>
          </a:r>
        </a:p>
      </dsp:txBody>
      <dsp:txXfrm>
        <a:off x="3888025" y="1141916"/>
        <a:ext cx="1655882" cy="826245"/>
      </dsp:txXfrm>
    </dsp:sp>
    <dsp:sp modelId="{E244A2A3-E12A-47B8-A881-7D6118978C93}">
      <dsp:nvSpPr>
        <dsp:cNvPr id="0" name=""/>
        <dsp:cNvSpPr/>
      </dsp:nvSpPr>
      <dsp:spPr>
        <a:xfrm>
          <a:off x="5775731" y="633435"/>
          <a:ext cx="1655882" cy="50848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b="1" kern="1200" dirty="0"/>
            <a:t>Enterprise Release Management</a:t>
          </a:r>
        </a:p>
      </dsp:txBody>
      <dsp:txXfrm>
        <a:off x="5775731" y="633435"/>
        <a:ext cx="1655882" cy="508480"/>
      </dsp:txXfrm>
    </dsp:sp>
    <dsp:sp modelId="{216ED56C-7B67-4C96-99BF-26613A5B3EA1}">
      <dsp:nvSpPr>
        <dsp:cNvPr id="0" name=""/>
        <dsp:cNvSpPr/>
      </dsp:nvSpPr>
      <dsp:spPr>
        <a:xfrm>
          <a:off x="5775731" y="1141916"/>
          <a:ext cx="1655882" cy="826245"/>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8006" tIns="48006" rIns="64008" bIns="72009" numCol="1" spcCol="1270" anchor="t" anchorCtr="0">
          <a:noAutofit/>
        </a:bodyPr>
        <a:lstStyle/>
        <a:p>
          <a:pPr marL="57150" lvl="1" indent="-57150" algn="l" defTabSz="400050">
            <a:lnSpc>
              <a:spcPct val="90000"/>
            </a:lnSpc>
            <a:spcBef>
              <a:spcPct val="0"/>
            </a:spcBef>
            <a:spcAft>
              <a:spcPct val="15000"/>
            </a:spcAft>
            <a:buChar char="•"/>
          </a:pPr>
          <a:r>
            <a:rPr lang="en-US" sz="900" kern="1200" dirty="0"/>
            <a:t>Release Cadence</a:t>
          </a:r>
        </a:p>
        <a:p>
          <a:pPr marL="57150" lvl="1" indent="-57150" algn="l" defTabSz="400050">
            <a:lnSpc>
              <a:spcPct val="90000"/>
            </a:lnSpc>
            <a:spcBef>
              <a:spcPct val="0"/>
            </a:spcBef>
            <a:spcAft>
              <a:spcPct val="15000"/>
            </a:spcAft>
            <a:buChar char="•"/>
          </a:pPr>
          <a:r>
            <a:rPr lang="en-US" sz="900" kern="1200" dirty="0"/>
            <a:t>Release Strategy</a:t>
          </a:r>
        </a:p>
        <a:p>
          <a:pPr marL="57150" lvl="1" indent="-57150" algn="l" defTabSz="400050">
            <a:lnSpc>
              <a:spcPct val="90000"/>
            </a:lnSpc>
            <a:spcBef>
              <a:spcPct val="0"/>
            </a:spcBef>
            <a:spcAft>
              <a:spcPct val="15000"/>
            </a:spcAft>
            <a:buChar char="•"/>
          </a:pPr>
          <a:r>
            <a:rPr lang="en-US" sz="900" kern="1200" dirty="0"/>
            <a:t>Automated Release Orchestration</a:t>
          </a:r>
        </a:p>
      </dsp:txBody>
      <dsp:txXfrm>
        <a:off x="5775731" y="1141916"/>
        <a:ext cx="1655882" cy="826245"/>
      </dsp:txXfrm>
    </dsp:sp>
    <dsp:sp modelId="{8A004E7D-F3D1-4DB5-99E6-24D4EDD8B8A9}">
      <dsp:nvSpPr>
        <dsp:cNvPr id="0" name=""/>
        <dsp:cNvSpPr/>
      </dsp:nvSpPr>
      <dsp:spPr>
        <a:xfrm>
          <a:off x="7663436" y="633435"/>
          <a:ext cx="1655882" cy="50848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b="1" kern="1200" dirty="0"/>
            <a:t>Continuous Monitoring</a:t>
          </a:r>
        </a:p>
      </dsp:txBody>
      <dsp:txXfrm>
        <a:off x="7663436" y="633435"/>
        <a:ext cx="1655882" cy="508480"/>
      </dsp:txXfrm>
    </dsp:sp>
    <dsp:sp modelId="{AF2FFA8A-F9C8-4D92-8721-1B996FFFEEAE}">
      <dsp:nvSpPr>
        <dsp:cNvPr id="0" name=""/>
        <dsp:cNvSpPr/>
      </dsp:nvSpPr>
      <dsp:spPr>
        <a:xfrm>
          <a:off x="7663436" y="1141916"/>
          <a:ext cx="1655882" cy="826245"/>
        </a:xfrm>
        <a:prstGeom prst="rect">
          <a:avLst/>
        </a:prstGeom>
        <a:solidFill>
          <a:schemeClr val="accent6">
            <a:tint val="40000"/>
            <a:alpha val="90000"/>
            <a:hueOff val="0"/>
            <a:satOff val="0"/>
            <a:lumOff val="0"/>
            <a:alphaOff val="0"/>
          </a:schemeClr>
        </a:solidFill>
        <a:ln w="6350" cap="flat" cmpd="sng" algn="ctr">
          <a:solidFill>
            <a:schemeClr val="accent6">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8006" tIns="48006" rIns="64008" bIns="72009" numCol="1" spcCol="1270" anchor="t" anchorCtr="0">
          <a:noAutofit/>
        </a:bodyPr>
        <a:lstStyle/>
        <a:p>
          <a:pPr marL="57150" lvl="1" indent="-57150" algn="l" defTabSz="400050">
            <a:lnSpc>
              <a:spcPct val="90000"/>
            </a:lnSpc>
            <a:spcBef>
              <a:spcPct val="0"/>
            </a:spcBef>
            <a:spcAft>
              <a:spcPct val="15000"/>
            </a:spcAft>
            <a:buChar char="•"/>
          </a:pPr>
          <a:r>
            <a:rPr lang="en-US" sz="900" kern="1200" dirty="0"/>
            <a:t>Data Collation</a:t>
          </a:r>
        </a:p>
        <a:p>
          <a:pPr marL="57150" lvl="1" indent="-57150" algn="l" defTabSz="400050">
            <a:lnSpc>
              <a:spcPct val="90000"/>
            </a:lnSpc>
            <a:spcBef>
              <a:spcPct val="0"/>
            </a:spcBef>
            <a:spcAft>
              <a:spcPct val="15000"/>
            </a:spcAft>
            <a:buChar char="•"/>
          </a:pPr>
          <a:r>
            <a:rPr lang="en-US" sz="900" kern="1200" dirty="0"/>
            <a:t>Data indexing</a:t>
          </a:r>
        </a:p>
        <a:p>
          <a:pPr marL="57150" lvl="1" indent="-57150" algn="l" defTabSz="400050">
            <a:lnSpc>
              <a:spcPct val="90000"/>
            </a:lnSpc>
            <a:spcBef>
              <a:spcPct val="0"/>
            </a:spcBef>
            <a:spcAft>
              <a:spcPct val="15000"/>
            </a:spcAft>
            <a:buChar char="•"/>
          </a:pPr>
          <a:r>
            <a:rPr lang="en-US" sz="900" kern="1200" dirty="0"/>
            <a:t>Alerting</a:t>
          </a:r>
        </a:p>
        <a:p>
          <a:pPr marL="57150" lvl="1" indent="-57150" algn="l" defTabSz="400050">
            <a:lnSpc>
              <a:spcPct val="90000"/>
            </a:lnSpc>
            <a:spcBef>
              <a:spcPct val="0"/>
            </a:spcBef>
            <a:spcAft>
              <a:spcPct val="15000"/>
            </a:spcAft>
            <a:buChar char="•"/>
          </a:pPr>
          <a:r>
            <a:rPr lang="en-US" sz="900" kern="1200" dirty="0"/>
            <a:t>Business Intelligence</a:t>
          </a:r>
        </a:p>
      </dsp:txBody>
      <dsp:txXfrm>
        <a:off x="7663436" y="1141916"/>
        <a:ext cx="1655882" cy="826245"/>
      </dsp:txXfrm>
    </dsp:sp>
    <dsp:sp modelId="{6B12365F-26B9-4F9D-9BB6-733619A3FDF6}">
      <dsp:nvSpPr>
        <dsp:cNvPr id="0" name=""/>
        <dsp:cNvSpPr/>
      </dsp:nvSpPr>
      <dsp:spPr>
        <a:xfrm>
          <a:off x="9551142" y="633435"/>
          <a:ext cx="1655882" cy="50848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b="1" kern="1200" dirty="0"/>
            <a:t>Smart Environment</a:t>
          </a:r>
        </a:p>
      </dsp:txBody>
      <dsp:txXfrm>
        <a:off x="9551142" y="633435"/>
        <a:ext cx="1655882" cy="508480"/>
      </dsp:txXfrm>
    </dsp:sp>
    <dsp:sp modelId="{9848F372-6220-4629-942A-BC40960A83BC}">
      <dsp:nvSpPr>
        <dsp:cNvPr id="0" name=""/>
        <dsp:cNvSpPr/>
      </dsp:nvSpPr>
      <dsp:spPr>
        <a:xfrm>
          <a:off x="9551142" y="1141916"/>
          <a:ext cx="1655882" cy="826245"/>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8006" tIns="48006" rIns="64008" bIns="72009" numCol="1" spcCol="1270" anchor="t" anchorCtr="0">
          <a:noAutofit/>
        </a:bodyPr>
        <a:lstStyle/>
        <a:p>
          <a:pPr marL="57150" lvl="1" indent="-57150" algn="l" defTabSz="400050">
            <a:lnSpc>
              <a:spcPct val="90000"/>
            </a:lnSpc>
            <a:spcBef>
              <a:spcPct val="0"/>
            </a:spcBef>
            <a:spcAft>
              <a:spcPct val="15000"/>
            </a:spcAft>
            <a:buChar char="•"/>
          </a:pPr>
          <a:r>
            <a:rPr lang="en-US" sz="900" kern="1200" dirty="0"/>
            <a:t>Automated Provisioning</a:t>
          </a:r>
        </a:p>
        <a:p>
          <a:pPr marL="57150" lvl="1" indent="-57150" algn="l" defTabSz="400050">
            <a:lnSpc>
              <a:spcPct val="90000"/>
            </a:lnSpc>
            <a:spcBef>
              <a:spcPct val="0"/>
            </a:spcBef>
            <a:spcAft>
              <a:spcPct val="15000"/>
            </a:spcAft>
            <a:buChar char="•"/>
          </a:pPr>
          <a:r>
            <a:rPr lang="en-US" sz="900" kern="1200" dirty="0"/>
            <a:t>Infra as code</a:t>
          </a:r>
        </a:p>
        <a:p>
          <a:pPr marL="57150" lvl="1" indent="-57150" algn="l" defTabSz="400050">
            <a:lnSpc>
              <a:spcPct val="90000"/>
            </a:lnSpc>
            <a:spcBef>
              <a:spcPct val="0"/>
            </a:spcBef>
            <a:spcAft>
              <a:spcPct val="15000"/>
            </a:spcAft>
            <a:buChar char="•"/>
          </a:pPr>
          <a:r>
            <a:rPr lang="en-US" sz="900" kern="1200" dirty="0"/>
            <a:t>Cookie cut environments</a:t>
          </a:r>
        </a:p>
        <a:p>
          <a:pPr marL="57150" lvl="1" indent="-57150" algn="l" defTabSz="400050">
            <a:lnSpc>
              <a:spcPct val="90000"/>
            </a:lnSpc>
            <a:spcBef>
              <a:spcPct val="0"/>
            </a:spcBef>
            <a:spcAft>
              <a:spcPct val="15000"/>
            </a:spcAft>
            <a:buChar char="•"/>
          </a:pPr>
          <a:r>
            <a:rPr lang="en-US" sz="900" kern="1200" dirty="0"/>
            <a:t>Easy Maintenance</a:t>
          </a:r>
        </a:p>
      </dsp:txBody>
      <dsp:txXfrm>
        <a:off x="9551142" y="1141916"/>
        <a:ext cx="1655882" cy="826245"/>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F690A-4647-456C-87F1-EB6527F08FD1}">
      <dsp:nvSpPr>
        <dsp:cNvPr id="0" name=""/>
        <dsp:cNvSpPr/>
      </dsp:nvSpPr>
      <dsp:spPr>
        <a:xfrm>
          <a:off x="0" y="0"/>
          <a:ext cx="2673340" cy="508000"/>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t>Check out</a:t>
          </a:r>
        </a:p>
      </dsp:txBody>
      <dsp:txXfrm>
        <a:off x="254000" y="0"/>
        <a:ext cx="2165340" cy="508000"/>
      </dsp:txXfrm>
    </dsp:sp>
    <dsp:sp modelId="{E88361C6-5872-49D9-83E7-F9370EA6B145}">
      <dsp:nvSpPr>
        <dsp:cNvPr id="0" name=""/>
        <dsp:cNvSpPr/>
      </dsp:nvSpPr>
      <dsp:spPr>
        <a:xfrm>
          <a:off x="2410599" y="0"/>
          <a:ext cx="2673340" cy="508000"/>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t>Compile</a:t>
          </a:r>
        </a:p>
      </dsp:txBody>
      <dsp:txXfrm>
        <a:off x="2664599" y="0"/>
        <a:ext cx="2165340" cy="508000"/>
      </dsp:txXfrm>
    </dsp:sp>
    <dsp:sp modelId="{3E734B07-F8C6-42CF-9279-E941F50D4644}">
      <dsp:nvSpPr>
        <dsp:cNvPr id="0" name=""/>
        <dsp:cNvSpPr/>
      </dsp:nvSpPr>
      <dsp:spPr>
        <a:xfrm>
          <a:off x="4816605" y="0"/>
          <a:ext cx="2673340" cy="508000"/>
        </a:xfrm>
        <a:prstGeom prst="chevron">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t>Unit Test</a:t>
          </a:r>
        </a:p>
      </dsp:txBody>
      <dsp:txXfrm>
        <a:off x="5070605" y="0"/>
        <a:ext cx="2165340" cy="508000"/>
      </dsp:txXfrm>
    </dsp:sp>
    <dsp:sp modelId="{0650A486-9A50-4CCC-8EF6-0A27DEC3E71A}">
      <dsp:nvSpPr>
        <dsp:cNvPr id="0" name=""/>
        <dsp:cNvSpPr/>
      </dsp:nvSpPr>
      <dsp:spPr>
        <a:xfrm>
          <a:off x="7222611" y="0"/>
          <a:ext cx="2673340" cy="508000"/>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t>Store Artifact</a:t>
          </a:r>
        </a:p>
      </dsp:txBody>
      <dsp:txXfrm>
        <a:off x="7476611" y="0"/>
        <a:ext cx="2165340" cy="50800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F690A-4647-456C-87F1-EB6527F08FD1}">
      <dsp:nvSpPr>
        <dsp:cNvPr id="0" name=""/>
        <dsp:cNvSpPr/>
      </dsp:nvSpPr>
      <dsp:spPr>
        <a:xfrm>
          <a:off x="0" y="0"/>
          <a:ext cx="2568998" cy="508000"/>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Trigger Deployment</a:t>
          </a:r>
        </a:p>
      </dsp:txBody>
      <dsp:txXfrm>
        <a:off x="254000" y="0"/>
        <a:ext cx="2060998" cy="508000"/>
      </dsp:txXfrm>
    </dsp:sp>
    <dsp:sp modelId="{E88361C6-5872-49D9-83E7-F9370EA6B145}">
      <dsp:nvSpPr>
        <dsp:cNvPr id="0" name=""/>
        <dsp:cNvSpPr/>
      </dsp:nvSpPr>
      <dsp:spPr>
        <a:xfrm>
          <a:off x="2314985" y="0"/>
          <a:ext cx="2568998" cy="508000"/>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Fetch &amp; Copy Artifact</a:t>
          </a:r>
        </a:p>
      </dsp:txBody>
      <dsp:txXfrm>
        <a:off x="2568985" y="0"/>
        <a:ext cx="2060998" cy="508000"/>
      </dsp:txXfrm>
    </dsp:sp>
    <dsp:sp modelId="{3E734B07-F8C6-42CF-9279-E941F50D4644}">
      <dsp:nvSpPr>
        <dsp:cNvPr id="0" name=""/>
        <dsp:cNvSpPr/>
      </dsp:nvSpPr>
      <dsp:spPr>
        <a:xfrm>
          <a:off x="4627084" y="0"/>
          <a:ext cx="2568998" cy="508000"/>
        </a:xfrm>
        <a:prstGeom prst="chevron">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Deploy Artifact</a:t>
          </a:r>
        </a:p>
      </dsp:txBody>
      <dsp:txXfrm>
        <a:off x="4881084" y="0"/>
        <a:ext cx="2060998" cy="508000"/>
      </dsp:txXfrm>
    </dsp:sp>
    <dsp:sp modelId="{0650A486-9A50-4CCC-8EF6-0A27DEC3E71A}">
      <dsp:nvSpPr>
        <dsp:cNvPr id="0" name=""/>
        <dsp:cNvSpPr/>
      </dsp:nvSpPr>
      <dsp:spPr>
        <a:xfrm>
          <a:off x="6939182" y="0"/>
          <a:ext cx="2568998" cy="508000"/>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Sanity Test</a:t>
          </a:r>
        </a:p>
      </dsp:txBody>
      <dsp:txXfrm>
        <a:off x="7193182" y="0"/>
        <a:ext cx="2060998" cy="508000"/>
      </dsp:txXfrm>
    </dsp:sp>
    <dsp:sp modelId="{022C33E0-B8EE-4DEF-B796-946421DD986A}">
      <dsp:nvSpPr>
        <dsp:cNvPr id="0" name=""/>
        <dsp:cNvSpPr/>
      </dsp:nvSpPr>
      <dsp:spPr>
        <a:xfrm>
          <a:off x="9251281" y="0"/>
          <a:ext cx="2568998" cy="508000"/>
        </a:xfrm>
        <a:prstGeom prst="chevron">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Notify</a:t>
          </a:r>
        </a:p>
      </dsp:txBody>
      <dsp:txXfrm>
        <a:off x="9505281" y="0"/>
        <a:ext cx="2060998" cy="508000"/>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F690A-4647-456C-87F1-EB6527F08FD1}">
      <dsp:nvSpPr>
        <dsp:cNvPr id="0" name=""/>
        <dsp:cNvSpPr/>
      </dsp:nvSpPr>
      <dsp:spPr>
        <a:xfrm>
          <a:off x="0" y="0"/>
          <a:ext cx="2584953" cy="508000"/>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Test Initiation</a:t>
          </a:r>
        </a:p>
      </dsp:txBody>
      <dsp:txXfrm>
        <a:off x="254000" y="0"/>
        <a:ext cx="2076953" cy="508000"/>
      </dsp:txXfrm>
    </dsp:sp>
    <dsp:sp modelId="{E88361C6-5872-49D9-83E7-F9370EA6B145}">
      <dsp:nvSpPr>
        <dsp:cNvPr id="0" name=""/>
        <dsp:cNvSpPr/>
      </dsp:nvSpPr>
      <dsp:spPr>
        <a:xfrm>
          <a:off x="2329362" y="0"/>
          <a:ext cx="2584953" cy="508000"/>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Functional &amp; Regression Testing</a:t>
          </a:r>
        </a:p>
      </dsp:txBody>
      <dsp:txXfrm>
        <a:off x="2583362" y="0"/>
        <a:ext cx="2076953" cy="508000"/>
      </dsp:txXfrm>
    </dsp:sp>
    <dsp:sp modelId="{3E734B07-F8C6-42CF-9279-E941F50D4644}">
      <dsp:nvSpPr>
        <dsp:cNvPr id="0" name=""/>
        <dsp:cNvSpPr/>
      </dsp:nvSpPr>
      <dsp:spPr>
        <a:xfrm>
          <a:off x="4655820" y="0"/>
          <a:ext cx="2584953" cy="508000"/>
        </a:xfrm>
        <a:prstGeom prst="chevron">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NFR Testing</a:t>
          </a:r>
        </a:p>
      </dsp:txBody>
      <dsp:txXfrm>
        <a:off x="4909820" y="0"/>
        <a:ext cx="2076953" cy="508000"/>
      </dsp:txXfrm>
    </dsp:sp>
    <dsp:sp modelId="{0650A486-9A50-4CCC-8EF6-0A27DEC3E71A}">
      <dsp:nvSpPr>
        <dsp:cNvPr id="0" name=""/>
        <dsp:cNvSpPr/>
      </dsp:nvSpPr>
      <dsp:spPr>
        <a:xfrm>
          <a:off x="6982278" y="0"/>
          <a:ext cx="2584953" cy="508000"/>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Release Approval</a:t>
          </a:r>
        </a:p>
      </dsp:txBody>
      <dsp:txXfrm>
        <a:off x="7236278" y="0"/>
        <a:ext cx="2076953" cy="508000"/>
      </dsp:txXfrm>
    </dsp:sp>
    <dsp:sp modelId="{022C33E0-B8EE-4DEF-B796-946421DD986A}">
      <dsp:nvSpPr>
        <dsp:cNvPr id="0" name=""/>
        <dsp:cNvSpPr/>
      </dsp:nvSpPr>
      <dsp:spPr>
        <a:xfrm>
          <a:off x="9308737" y="0"/>
          <a:ext cx="2584953" cy="508000"/>
        </a:xfrm>
        <a:prstGeom prst="chevron">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Test Closure</a:t>
          </a:r>
        </a:p>
      </dsp:txBody>
      <dsp:txXfrm>
        <a:off x="9562737" y="0"/>
        <a:ext cx="2076953" cy="508000"/>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F690A-4647-456C-87F1-EB6527F08FD1}">
      <dsp:nvSpPr>
        <dsp:cNvPr id="0" name=""/>
        <dsp:cNvSpPr/>
      </dsp:nvSpPr>
      <dsp:spPr>
        <a:xfrm>
          <a:off x="0" y="0"/>
          <a:ext cx="2586992" cy="508000"/>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Planning</a:t>
          </a:r>
        </a:p>
      </dsp:txBody>
      <dsp:txXfrm>
        <a:off x="254000" y="0"/>
        <a:ext cx="2078992" cy="508000"/>
      </dsp:txXfrm>
    </dsp:sp>
    <dsp:sp modelId="{E88361C6-5872-49D9-83E7-F9370EA6B145}">
      <dsp:nvSpPr>
        <dsp:cNvPr id="0" name=""/>
        <dsp:cNvSpPr/>
      </dsp:nvSpPr>
      <dsp:spPr>
        <a:xfrm>
          <a:off x="2331200" y="0"/>
          <a:ext cx="2586992" cy="508000"/>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Definition</a:t>
          </a:r>
        </a:p>
      </dsp:txBody>
      <dsp:txXfrm>
        <a:off x="2585200" y="0"/>
        <a:ext cx="2078992" cy="508000"/>
      </dsp:txXfrm>
    </dsp:sp>
    <dsp:sp modelId="{3E734B07-F8C6-42CF-9279-E941F50D4644}">
      <dsp:nvSpPr>
        <dsp:cNvPr id="0" name=""/>
        <dsp:cNvSpPr/>
      </dsp:nvSpPr>
      <dsp:spPr>
        <a:xfrm>
          <a:off x="4659494" y="0"/>
          <a:ext cx="2586992" cy="508000"/>
        </a:xfrm>
        <a:prstGeom prst="chevron">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Workflow &amp; Approval</a:t>
          </a:r>
        </a:p>
      </dsp:txBody>
      <dsp:txXfrm>
        <a:off x="4913494" y="0"/>
        <a:ext cx="2078992" cy="508000"/>
      </dsp:txXfrm>
    </dsp:sp>
    <dsp:sp modelId="{0650A486-9A50-4CCC-8EF6-0A27DEC3E71A}">
      <dsp:nvSpPr>
        <dsp:cNvPr id="0" name=""/>
        <dsp:cNvSpPr/>
      </dsp:nvSpPr>
      <dsp:spPr>
        <a:xfrm>
          <a:off x="6987787" y="0"/>
          <a:ext cx="2586992" cy="508000"/>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Rollout</a:t>
          </a:r>
        </a:p>
      </dsp:txBody>
      <dsp:txXfrm>
        <a:off x="7241787" y="0"/>
        <a:ext cx="2078992" cy="508000"/>
      </dsp:txXfrm>
    </dsp:sp>
    <dsp:sp modelId="{022C33E0-B8EE-4DEF-B796-946421DD986A}">
      <dsp:nvSpPr>
        <dsp:cNvPr id="0" name=""/>
        <dsp:cNvSpPr/>
      </dsp:nvSpPr>
      <dsp:spPr>
        <a:xfrm>
          <a:off x="9316081" y="0"/>
          <a:ext cx="2586992" cy="508000"/>
        </a:xfrm>
        <a:prstGeom prst="chevron">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Closure</a:t>
          </a:r>
        </a:p>
      </dsp:txBody>
      <dsp:txXfrm>
        <a:off x="9570081" y="0"/>
        <a:ext cx="2078992" cy="508000"/>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F690A-4647-456C-87F1-EB6527F08FD1}">
      <dsp:nvSpPr>
        <dsp:cNvPr id="0" name=""/>
        <dsp:cNvSpPr/>
      </dsp:nvSpPr>
      <dsp:spPr>
        <a:xfrm>
          <a:off x="0" y="0"/>
          <a:ext cx="3168625" cy="508000"/>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Define KPI’s</a:t>
          </a:r>
        </a:p>
      </dsp:txBody>
      <dsp:txXfrm>
        <a:off x="254000" y="0"/>
        <a:ext cx="2660625" cy="508000"/>
      </dsp:txXfrm>
    </dsp:sp>
    <dsp:sp modelId="{E88361C6-5872-49D9-83E7-F9370EA6B145}">
      <dsp:nvSpPr>
        <dsp:cNvPr id="0" name=""/>
        <dsp:cNvSpPr/>
      </dsp:nvSpPr>
      <dsp:spPr>
        <a:xfrm>
          <a:off x="2857206" y="0"/>
          <a:ext cx="3168625" cy="508000"/>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Implement</a:t>
          </a:r>
        </a:p>
      </dsp:txBody>
      <dsp:txXfrm>
        <a:off x="3111206" y="0"/>
        <a:ext cx="2660625" cy="508000"/>
      </dsp:txXfrm>
    </dsp:sp>
    <dsp:sp modelId="{3E734B07-F8C6-42CF-9279-E941F50D4644}">
      <dsp:nvSpPr>
        <dsp:cNvPr id="0" name=""/>
        <dsp:cNvSpPr/>
      </dsp:nvSpPr>
      <dsp:spPr>
        <a:xfrm>
          <a:off x="5708968" y="0"/>
          <a:ext cx="3168625" cy="508000"/>
        </a:xfrm>
        <a:prstGeom prst="chevron">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Collect &amp; Collate</a:t>
          </a:r>
        </a:p>
      </dsp:txBody>
      <dsp:txXfrm>
        <a:off x="5962968" y="0"/>
        <a:ext cx="2660625" cy="508000"/>
      </dsp:txXfrm>
    </dsp:sp>
    <dsp:sp modelId="{0650A486-9A50-4CCC-8EF6-0A27DEC3E71A}">
      <dsp:nvSpPr>
        <dsp:cNvPr id="0" name=""/>
        <dsp:cNvSpPr/>
      </dsp:nvSpPr>
      <dsp:spPr>
        <a:xfrm>
          <a:off x="8560731" y="0"/>
          <a:ext cx="3168625" cy="508000"/>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Measure</a:t>
          </a:r>
        </a:p>
      </dsp:txBody>
      <dsp:txXfrm>
        <a:off x="8814731" y="0"/>
        <a:ext cx="2660625" cy="508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A616A-5D84-4EB8-9519-B3C7B44D9873}">
      <dsp:nvSpPr>
        <dsp:cNvPr id="0" name=""/>
        <dsp:cNvSpPr/>
      </dsp:nvSpPr>
      <dsp:spPr>
        <a:xfrm>
          <a:off x="0" y="1884519"/>
          <a:ext cx="2235200" cy="412286"/>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Wave 4: Enterprise roll out</a:t>
          </a:r>
        </a:p>
      </dsp:txBody>
      <dsp:txXfrm>
        <a:off x="0" y="1884519"/>
        <a:ext cx="2235200" cy="412286"/>
      </dsp:txXfrm>
    </dsp:sp>
    <dsp:sp modelId="{5922461A-E8DE-4E5F-9226-0721CEEF82F8}">
      <dsp:nvSpPr>
        <dsp:cNvPr id="0" name=""/>
        <dsp:cNvSpPr/>
      </dsp:nvSpPr>
      <dsp:spPr>
        <a:xfrm rot="10800000">
          <a:off x="0" y="1256607"/>
          <a:ext cx="2235200" cy="634097"/>
        </a:xfrm>
        <a:prstGeom prst="upArrowCallou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Wave 3: more app areas</a:t>
          </a:r>
        </a:p>
      </dsp:txBody>
      <dsp:txXfrm rot="10800000">
        <a:off x="0" y="1256607"/>
        <a:ext cx="2235200" cy="412017"/>
      </dsp:txXfrm>
    </dsp:sp>
    <dsp:sp modelId="{C62DBB89-13E6-4139-836F-304AA5EDEB49}">
      <dsp:nvSpPr>
        <dsp:cNvPr id="0" name=""/>
        <dsp:cNvSpPr/>
      </dsp:nvSpPr>
      <dsp:spPr>
        <a:xfrm rot="10800000">
          <a:off x="0" y="628694"/>
          <a:ext cx="2235200" cy="634097"/>
        </a:xfrm>
        <a:prstGeom prst="upArrowCallou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Wave 2: 10-15 projects</a:t>
          </a:r>
        </a:p>
      </dsp:txBody>
      <dsp:txXfrm rot="10800000">
        <a:off x="0" y="628694"/>
        <a:ext cx="2235200" cy="412017"/>
      </dsp:txXfrm>
    </dsp:sp>
    <dsp:sp modelId="{D67D1EA6-2451-4AFB-A239-B5AFEFDB8815}">
      <dsp:nvSpPr>
        <dsp:cNvPr id="0" name=""/>
        <dsp:cNvSpPr/>
      </dsp:nvSpPr>
      <dsp:spPr>
        <a:xfrm rot="10800000">
          <a:off x="0" y="781"/>
          <a:ext cx="2235200" cy="634097"/>
        </a:xfrm>
        <a:prstGeom prst="upArrowCallou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Wave 1: 2-5 Pilot project</a:t>
          </a:r>
        </a:p>
      </dsp:txBody>
      <dsp:txXfrm rot="10800000">
        <a:off x="0" y="781"/>
        <a:ext cx="2235200" cy="412017"/>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F690A-4647-456C-87F1-EB6527F08FD1}">
      <dsp:nvSpPr>
        <dsp:cNvPr id="0" name=""/>
        <dsp:cNvSpPr/>
      </dsp:nvSpPr>
      <dsp:spPr>
        <a:xfrm>
          <a:off x="0" y="0"/>
          <a:ext cx="2494607" cy="508000"/>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Plan</a:t>
          </a:r>
        </a:p>
      </dsp:txBody>
      <dsp:txXfrm>
        <a:off x="254000" y="0"/>
        <a:ext cx="1986607" cy="508000"/>
      </dsp:txXfrm>
    </dsp:sp>
    <dsp:sp modelId="{7CF423ED-BC50-4EE9-ADF6-380309DD05D7}">
      <dsp:nvSpPr>
        <dsp:cNvPr id="0" name=""/>
        <dsp:cNvSpPr/>
      </dsp:nvSpPr>
      <dsp:spPr>
        <a:xfrm>
          <a:off x="2247949" y="0"/>
          <a:ext cx="2494607" cy="508000"/>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Procure</a:t>
          </a:r>
        </a:p>
      </dsp:txBody>
      <dsp:txXfrm>
        <a:off x="2501949" y="0"/>
        <a:ext cx="1986607" cy="508000"/>
      </dsp:txXfrm>
    </dsp:sp>
    <dsp:sp modelId="{848E5B8C-E502-48DE-909C-3DF09FE22C5B}">
      <dsp:nvSpPr>
        <dsp:cNvPr id="0" name=""/>
        <dsp:cNvSpPr/>
      </dsp:nvSpPr>
      <dsp:spPr>
        <a:xfrm>
          <a:off x="4493096" y="0"/>
          <a:ext cx="2494607" cy="508000"/>
        </a:xfrm>
        <a:prstGeom prst="chevron">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Provision</a:t>
          </a:r>
        </a:p>
      </dsp:txBody>
      <dsp:txXfrm>
        <a:off x="4747096" y="0"/>
        <a:ext cx="1986607" cy="508000"/>
      </dsp:txXfrm>
    </dsp:sp>
    <dsp:sp modelId="{FC122DBB-88C5-4A48-B9D1-C904E3C4147E}">
      <dsp:nvSpPr>
        <dsp:cNvPr id="0" name=""/>
        <dsp:cNvSpPr/>
      </dsp:nvSpPr>
      <dsp:spPr>
        <a:xfrm>
          <a:off x="6738242" y="0"/>
          <a:ext cx="2494607" cy="508000"/>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Maintain</a:t>
          </a:r>
        </a:p>
      </dsp:txBody>
      <dsp:txXfrm>
        <a:off x="6992242" y="0"/>
        <a:ext cx="1986607" cy="508000"/>
      </dsp:txXfrm>
    </dsp:sp>
    <dsp:sp modelId="{6DAB390B-DDA2-4580-A30D-53AC944A9B8B}">
      <dsp:nvSpPr>
        <dsp:cNvPr id="0" name=""/>
        <dsp:cNvSpPr/>
      </dsp:nvSpPr>
      <dsp:spPr>
        <a:xfrm>
          <a:off x="8983389" y="0"/>
          <a:ext cx="2494607" cy="508000"/>
        </a:xfrm>
        <a:prstGeom prst="chevron">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t>Teardown</a:t>
          </a:r>
        </a:p>
      </dsp:txBody>
      <dsp:txXfrm>
        <a:off x="9237389" y="0"/>
        <a:ext cx="1986607" cy="508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740847-67F0-4ABB-99F0-3226B4C92543}">
      <dsp:nvSpPr>
        <dsp:cNvPr id="0" name=""/>
        <dsp:cNvSpPr/>
      </dsp:nvSpPr>
      <dsp:spPr>
        <a:xfrm>
          <a:off x="19156" y="0"/>
          <a:ext cx="1707058" cy="58578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Code Done</a:t>
          </a:r>
        </a:p>
      </dsp:txBody>
      <dsp:txXfrm>
        <a:off x="36313" y="17157"/>
        <a:ext cx="1672744" cy="551473"/>
      </dsp:txXfrm>
    </dsp:sp>
    <dsp:sp modelId="{AE71C54E-0B66-4B49-AE43-8D7E523E8672}">
      <dsp:nvSpPr>
        <dsp:cNvPr id="0" name=""/>
        <dsp:cNvSpPr/>
      </dsp:nvSpPr>
      <dsp:spPr>
        <a:xfrm>
          <a:off x="1893508" y="81218"/>
          <a:ext cx="354662" cy="42335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solidFill>
              <a:schemeClr val="tx1"/>
            </a:solidFill>
          </a:endParaRPr>
        </a:p>
      </dsp:txBody>
      <dsp:txXfrm>
        <a:off x="1893508" y="165888"/>
        <a:ext cx="248263" cy="254010"/>
      </dsp:txXfrm>
    </dsp:sp>
    <dsp:sp modelId="{12C1D66F-F5C7-4EF3-A20F-9100DF201104}">
      <dsp:nvSpPr>
        <dsp:cNvPr id="0" name=""/>
        <dsp:cNvSpPr/>
      </dsp:nvSpPr>
      <dsp:spPr>
        <a:xfrm>
          <a:off x="2395388" y="0"/>
          <a:ext cx="1707058" cy="58578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Unit Tests</a:t>
          </a:r>
        </a:p>
      </dsp:txBody>
      <dsp:txXfrm>
        <a:off x="2412545" y="17157"/>
        <a:ext cx="1672744" cy="551473"/>
      </dsp:txXfrm>
    </dsp:sp>
    <dsp:sp modelId="{83039B84-E928-4B2A-85C8-6DE1BA660EA8}">
      <dsp:nvSpPr>
        <dsp:cNvPr id="0" name=""/>
        <dsp:cNvSpPr/>
      </dsp:nvSpPr>
      <dsp:spPr>
        <a:xfrm>
          <a:off x="4273153" y="81218"/>
          <a:ext cx="361896" cy="4233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solidFill>
              <a:schemeClr val="tx1"/>
            </a:solidFill>
          </a:endParaRPr>
        </a:p>
      </dsp:txBody>
      <dsp:txXfrm>
        <a:off x="4273153" y="165888"/>
        <a:ext cx="253327" cy="254010"/>
      </dsp:txXfrm>
    </dsp:sp>
    <dsp:sp modelId="{7C9FD025-96C6-4A9C-9091-1B93525CB65A}">
      <dsp:nvSpPr>
        <dsp:cNvPr id="0" name=""/>
        <dsp:cNvSpPr/>
      </dsp:nvSpPr>
      <dsp:spPr>
        <a:xfrm>
          <a:off x="4785270" y="0"/>
          <a:ext cx="1707058" cy="58578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Integrate</a:t>
          </a:r>
        </a:p>
      </dsp:txBody>
      <dsp:txXfrm>
        <a:off x="4802427" y="17157"/>
        <a:ext cx="1672744" cy="551473"/>
      </dsp:txXfrm>
    </dsp:sp>
    <dsp:sp modelId="{A0783FEB-2CF9-4A58-B14B-58E20AB5F6B2}">
      <dsp:nvSpPr>
        <dsp:cNvPr id="0" name=""/>
        <dsp:cNvSpPr/>
      </dsp:nvSpPr>
      <dsp:spPr>
        <a:xfrm>
          <a:off x="6663035" y="81218"/>
          <a:ext cx="361896" cy="423350"/>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solidFill>
              <a:schemeClr val="tx1"/>
            </a:solidFill>
          </a:endParaRPr>
        </a:p>
      </dsp:txBody>
      <dsp:txXfrm>
        <a:off x="6663035" y="165888"/>
        <a:ext cx="253327" cy="254010"/>
      </dsp:txXfrm>
    </dsp:sp>
    <dsp:sp modelId="{5630E737-A4CA-40C8-AF09-E41F6D5FCBDD}">
      <dsp:nvSpPr>
        <dsp:cNvPr id="0" name=""/>
        <dsp:cNvSpPr/>
      </dsp:nvSpPr>
      <dsp:spPr>
        <a:xfrm>
          <a:off x="7175152" y="0"/>
          <a:ext cx="1707058" cy="58578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Acceptance Test</a:t>
          </a:r>
        </a:p>
      </dsp:txBody>
      <dsp:txXfrm>
        <a:off x="7192309" y="17157"/>
        <a:ext cx="1672744" cy="551473"/>
      </dsp:txXfrm>
    </dsp:sp>
    <dsp:sp modelId="{11D2AF2D-6CD2-45DA-8451-0111FD6686BD}">
      <dsp:nvSpPr>
        <dsp:cNvPr id="0" name=""/>
        <dsp:cNvSpPr/>
      </dsp:nvSpPr>
      <dsp:spPr>
        <a:xfrm>
          <a:off x="9052917" y="81218"/>
          <a:ext cx="361896" cy="4233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solidFill>
              <a:schemeClr val="tx1"/>
            </a:solidFill>
          </a:endParaRPr>
        </a:p>
      </dsp:txBody>
      <dsp:txXfrm>
        <a:off x="9052917" y="165888"/>
        <a:ext cx="253327" cy="254010"/>
      </dsp:txXfrm>
    </dsp:sp>
    <dsp:sp modelId="{7B5FD1D4-B65E-4D49-A78B-727A08A11013}">
      <dsp:nvSpPr>
        <dsp:cNvPr id="0" name=""/>
        <dsp:cNvSpPr/>
      </dsp:nvSpPr>
      <dsp:spPr>
        <a:xfrm>
          <a:off x="9565034" y="0"/>
          <a:ext cx="1707058" cy="58578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Deploy to production</a:t>
          </a:r>
        </a:p>
      </dsp:txBody>
      <dsp:txXfrm>
        <a:off x="9582191" y="17157"/>
        <a:ext cx="1672744" cy="55147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740847-67F0-4ABB-99F0-3226B4C92543}">
      <dsp:nvSpPr>
        <dsp:cNvPr id="0" name=""/>
        <dsp:cNvSpPr/>
      </dsp:nvSpPr>
      <dsp:spPr>
        <a:xfrm>
          <a:off x="5506" y="0"/>
          <a:ext cx="1707058" cy="68580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Code Done</a:t>
          </a:r>
        </a:p>
      </dsp:txBody>
      <dsp:txXfrm>
        <a:off x="25592" y="20086"/>
        <a:ext cx="1666886" cy="645628"/>
      </dsp:txXfrm>
    </dsp:sp>
    <dsp:sp modelId="{AE71C54E-0B66-4B49-AE43-8D7E523E8672}">
      <dsp:nvSpPr>
        <dsp:cNvPr id="0" name=""/>
        <dsp:cNvSpPr/>
      </dsp:nvSpPr>
      <dsp:spPr>
        <a:xfrm>
          <a:off x="1883271" y="131224"/>
          <a:ext cx="361896" cy="42335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solidFill>
              <a:schemeClr val="tx1"/>
            </a:solidFill>
          </a:endParaRPr>
        </a:p>
      </dsp:txBody>
      <dsp:txXfrm>
        <a:off x="1883271" y="215894"/>
        <a:ext cx="253327" cy="254010"/>
      </dsp:txXfrm>
    </dsp:sp>
    <dsp:sp modelId="{12C1D66F-F5C7-4EF3-A20F-9100DF201104}">
      <dsp:nvSpPr>
        <dsp:cNvPr id="0" name=""/>
        <dsp:cNvSpPr/>
      </dsp:nvSpPr>
      <dsp:spPr>
        <a:xfrm>
          <a:off x="2395388" y="0"/>
          <a:ext cx="1707058" cy="68580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Unit Tests</a:t>
          </a:r>
        </a:p>
      </dsp:txBody>
      <dsp:txXfrm>
        <a:off x="2415474" y="20086"/>
        <a:ext cx="1666886" cy="645628"/>
      </dsp:txXfrm>
    </dsp:sp>
    <dsp:sp modelId="{83039B84-E928-4B2A-85C8-6DE1BA660EA8}">
      <dsp:nvSpPr>
        <dsp:cNvPr id="0" name=""/>
        <dsp:cNvSpPr/>
      </dsp:nvSpPr>
      <dsp:spPr>
        <a:xfrm>
          <a:off x="4273153" y="131224"/>
          <a:ext cx="361896" cy="4233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solidFill>
              <a:schemeClr val="tx1"/>
            </a:solidFill>
          </a:endParaRPr>
        </a:p>
      </dsp:txBody>
      <dsp:txXfrm>
        <a:off x="4273153" y="215894"/>
        <a:ext cx="253327" cy="254010"/>
      </dsp:txXfrm>
    </dsp:sp>
    <dsp:sp modelId="{7C9FD025-96C6-4A9C-9091-1B93525CB65A}">
      <dsp:nvSpPr>
        <dsp:cNvPr id="0" name=""/>
        <dsp:cNvSpPr/>
      </dsp:nvSpPr>
      <dsp:spPr>
        <a:xfrm>
          <a:off x="4785270" y="0"/>
          <a:ext cx="1707058" cy="68580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Integrate</a:t>
          </a:r>
        </a:p>
      </dsp:txBody>
      <dsp:txXfrm>
        <a:off x="4805356" y="20086"/>
        <a:ext cx="1666886" cy="645628"/>
      </dsp:txXfrm>
    </dsp:sp>
    <dsp:sp modelId="{A0783FEB-2CF9-4A58-B14B-58E20AB5F6B2}">
      <dsp:nvSpPr>
        <dsp:cNvPr id="0" name=""/>
        <dsp:cNvSpPr/>
      </dsp:nvSpPr>
      <dsp:spPr>
        <a:xfrm>
          <a:off x="6663035" y="131224"/>
          <a:ext cx="361896" cy="423350"/>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solidFill>
              <a:schemeClr val="tx1"/>
            </a:solidFill>
          </a:endParaRPr>
        </a:p>
      </dsp:txBody>
      <dsp:txXfrm>
        <a:off x="6663035" y="215894"/>
        <a:ext cx="253327" cy="254010"/>
      </dsp:txXfrm>
    </dsp:sp>
    <dsp:sp modelId="{5630E737-A4CA-40C8-AF09-E41F6D5FCBDD}">
      <dsp:nvSpPr>
        <dsp:cNvPr id="0" name=""/>
        <dsp:cNvSpPr/>
      </dsp:nvSpPr>
      <dsp:spPr>
        <a:xfrm>
          <a:off x="7175152" y="0"/>
          <a:ext cx="1707058" cy="68580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Acceptance Test</a:t>
          </a:r>
        </a:p>
      </dsp:txBody>
      <dsp:txXfrm>
        <a:off x="7195238" y="20086"/>
        <a:ext cx="1666886" cy="645628"/>
      </dsp:txXfrm>
    </dsp:sp>
    <dsp:sp modelId="{11D2AF2D-6CD2-45DA-8451-0111FD6686BD}">
      <dsp:nvSpPr>
        <dsp:cNvPr id="0" name=""/>
        <dsp:cNvSpPr/>
      </dsp:nvSpPr>
      <dsp:spPr>
        <a:xfrm>
          <a:off x="9052917" y="131224"/>
          <a:ext cx="361896" cy="4233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solidFill>
              <a:schemeClr val="tx1"/>
            </a:solidFill>
          </a:endParaRPr>
        </a:p>
      </dsp:txBody>
      <dsp:txXfrm>
        <a:off x="9052917" y="215894"/>
        <a:ext cx="253327" cy="254010"/>
      </dsp:txXfrm>
    </dsp:sp>
    <dsp:sp modelId="{7B5FD1D4-B65E-4D49-A78B-727A08A11013}">
      <dsp:nvSpPr>
        <dsp:cNvPr id="0" name=""/>
        <dsp:cNvSpPr/>
      </dsp:nvSpPr>
      <dsp:spPr>
        <a:xfrm>
          <a:off x="9565034" y="0"/>
          <a:ext cx="1707058" cy="68580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Deploy to production</a:t>
          </a:r>
        </a:p>
      </dsp:txBody>
      <dsp:txXfrm>
        <a:off x="9585120" y="20086"/>
        <a:ext cx="1666886" cy="64562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740847-67F0-4ABB-99F0-3226B4C92543}">
      <dsp:nvSpPr>
        <dsp:cNvPr id="0" name=""/>
        <dsp:cNvSpPr/>
      </dsp:nvSpPr>
      <dsp:spPr>
        <a:xfrm>
          <a:off x="5482" y="0"/>
          <a:ext cx="1699449" cy="58526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Code Done</a:t>
          </a:r>
        </a:p>
      </dsp:txBody>
      <dsp:txXfrm>
        <a:off x="22624" y="17142"/>
        <a:ext cx="1665165" cy="550983"/>
      </dsp:txXfrm>
    </dsp:sp>
    <dsp:sp modelId="{AE71C54E-0B66-4B49-AE43-8D7E523E8672}">
      <dsp:nvSpPr>
        <dsp:cNvPr id="0" name=""/>
        <dsp:cNvSpPr/>
      </dsp:nvSpPr>
      <dsp:spPr>
        <a:xfrm>
          <a:off x="1874876" y="81901"/>
          <a:ext cx="360283" cy="421463"/>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solidFill>
              <a:schemeClr val="tx1"/>
            </a:solidFill>
          </a:endParaRPr>
        </a:p>
      </dsp:txBody>
      <dsp:txXfrm>
        <a:off x="1874876" y="166194"/>
        <a:ext cx="252198" cy="252877"/>
      </dsp:txXfrm>
    </dsp:sp>
    <dsp:sp modelId="{12C1D66F-F5C7-4EF3-A20F-9100DF201104}">
      <dsp:nvSpPr>
        <dsp:cNvPr id="0" name=""/>
        <dsp:cNvSpPr/>
      </dsp:nvSpPr>
      <dsp:spPr>
        <a:xfrm>
          <a:off x="2384711" y="0"/>
          <a:ext cx="1699449" cy="58526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Unit Tests</a:t>
          </a:r>
        </a:p>
      </dsp:txBody>
      <dsp:txXfrm>
        <a:off x="2401853" y="17142"/>
        <a:ext cx="1665165" cy="550983"/>
      </dsp:txXfrm>
    </dsp:sp>
    <dsp:sp modelId="{83039B84-E928-4B2A-85C8-6DE1BA660EA8}">
      <dsp:nvSpPr>
        <dsp:cNvPr id="0" name=""/>
        <dsp:cNvSpPr/>
      </dsp:nvSpPr>
      <dsp:spPr>
        <a:xfrm>
          <a:off x="4254106" y="81901"/>
          <a:ext cx="360283" cy="421463"/>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solidFill>
              <a:schemeClr val="tx1"/>
            </a:solidFill>
          </a:endParaRPr>
        </a:p>
      </dsp:txBody>
      <dsp:txXfrm>
        <a:off x="4254106" y="166194"/>
        <a:ext cx="252198" cy="252877"/>
      </dsp:txXfrm>
    </dsp:sp>
    <dsp:sp modelId="{7C9FD025-96C6-4A9C-9091-1B93525CB65A}">
      <dsp:nvSpPr>
        <dsp:cNvPr id="0" name=""/>
        <dsp:cNvSpPr/>
      </dsp:nvSpPr>
      <dsp:spPr>
        <a:xfrm>
          <a:off x="4763941" y="0"/>
          <a:ext cx="1699449" cy="58526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Integrate</a:t>
          </a:r>
        </a:p>
      </dsp:txBody>
      <dsp:txXfrm>
        <a:off x="4781083" y="17142"/>
        <a:ext cx="1665165" cy="550983"/>
      </dsp:txXfrm>
    </dsp:sp>
    <dsp:sp modelId="{A0783FEB-2CF9-4A58-B14B-58E20AB5F6B2}">
      <dsp:nvSpPr>
        <dsp:cNvPr id="0" name=""/>
        <dsp:cNvSpPr/>
      </dsp:nvSpPr>
      <dsp:spPr>
        <a:xfrm>
          <a:off x="6633335" y="81901"/>
          <a:ext cx="360283" cy="421463"/>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solidFill>
              <a:schemeClr val="tx1"/>
            </a:solidFill>
          </a:endParaRPr>
        </a:p>
      </dsp:txBody>
      <dsp:txXfrm>
        <a:off x="6633335" y="166194"/>
        <a:ext cx="252198" cy="252877"/>
      </dsp:txXfrm>
    </dsp:sp>
    <dsp:sp modelId="{5630E737-A4CA-40C8-AF09-E41F6D5FCBDD}">
      <dsp:nvSpPr>
        <dsp:cNvPr id="0" name=""/>
        <dsp:cNvSpPr/>
      </dsp:nvSpPr>
      <dsp:spPr>
        <a:xfrm>
          <a:off x="7143170" y="0"/>
          <a:ext cx="1699449" cy="58526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Acceptance Test</a:t>
          </a:r>
        </a:p>
      </dsp:txBody>
      <dsp:txXfrm>
        <a:off x="7160312" y="17142"/>
        <a:ext cx="1665165" cy="550983"/>
      </dsp:txXfrm>
    </dsp:sp>
    <dsp:sp modelId="{11D2AF2D-6CD2-45DA-8451-0111FD6686BD}">
      <dsp:nvSpPr>
        <dsp:cNvPr id="0" name=""/>
        <dsp:cNvSpPr/>
      </dsp:nvSpPr>
      <dsp:spPr>
        <a:xfrm>
          <a:off x="9012565" y="81901"/>
          <a:ext cx="360283" cy="421463"/>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solidFill>
              <a:schemeClr val="tx1"/>
            </a:solidFill>
          </a:endParaRPr>
        </a:p>
      </dsp:txBody>
      <dsp:txXfrm>
        <a:off x="9012565" y="166194"/>
        <a:ext cx="252198" cy="252877"/>
      </dsp:txXfrm>
    </dsp:sp>
    <dsp:sp modelId="{7B5FD1D4-B65E-4D49-A78B-727A08A11013}">
      <dsp:nvSpPr>
        <dsp:cNvPr id="0" name=""/>
        <dsp:cNvSpPr/>
      </dsp:nvSpPr>
      <dsp:spPr>
        <a:xfrm>
          <a:off x="9522400" y="0"/>
          <a:ext cx="1699449" cy="58526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Deploy to production</a:t>
          </a:r>
        </a:p>
      </dsp:txBody>
      <dsp:txXfrm>
        <a:off x="9539542" y="17142"/>
        <a:ext cx="1665165" cy="55098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F690A-4647-456C-87F1-EB6527F08FD1}">
      <dsp:nvSpPr>
        <dsp:cNvPr id="0" name=""/>
        <dsp:cNvSpPr/>
      </dsp:nvSpPr>
      <dsp:spPr>
        <a:xfrm>
          <a:off x="0" y="0"/>
          <a:ext cx="2037956" cy="508000"/>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t>Build</a:t>
          </a:r>
        </a:p>
      </dsp:txBody>
      <dsp:txXfrm>
        <a:off x="254000" y="0"/>
        <a:ext cx="1529956" cy="508000"/>
      </dsp:txXfrm>
    </dsp:sp>
    <dsp:sp modelId="{E88361C6-5872-49D9-83E7-F9370EA6B145}">
      <dsp:nvSpPr>
        <dsp:cNvPr id="0" name=""/>
        <dsp:cNvSpPr/>
      </dsp:nvSpPr>
      <dsp:spPr>
        <a:xfrm>
          <a:off x="1839638" y="0"/>
          <a:ext cx="2037956" cy="508000"/>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t>Deploy</a:t>
          </a:r>
        </a:p>
      </dsp:txBody>
      <dsp:txXfrm>
        <a:off x="2093638" y="0"/>
        <a:ext cx="1529956" cy="508000"/>
      </dsp:txXfrm>
    </dsp:sp>
    <dsp:sp modelId="{3E734B07-F8C6-42CF-9279-E941F50D4644}">
      <dsp:nvSpPr>
        <dsp:cNvPr id="0" name=""/>
        <dsp:cNvSpPr/>
      </dsp:nvSpPr>
      <dsp:spPr>
        <a:xfrm>
          <a:off x="3673799" y="0"/>
          <a:ext cx="2037956" cy="508000"/>
        </a:xfrm>
        <a:prstGeom prst="chevron">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t>Verify</a:t>
          </a:r>
        </a:p>
      </dsp:txBody>
      <dsp:txXfrm>
        <a:off x="3927799" y="0"/>
        <a:ext cx="1529956" cy="508000"/>
      </dsp:txXfrm>
    </dsp:sp>
    <dsp:sp modelId="{0650A486-9A50-4CCC-8EF6-0A27DEC3E71A}">
      <dsp:nvSpPr>
        <dsp:cNvPr id="0" name=""/>
        <dsp:cNvSpPr/>
      </dsp:nvSpPr>
      <dsp:spPr>
        <a:xfrm>
          <a:off x="5507959" y="0"/>
          <a:ext cx="2037956" cy="508000"/>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t>Release</a:t>
          </a:r>
        </a:p>
      </dsp:txBody>
      <dsp:txXfrm>
        <a:off x="5761959" y="0"/>
        <a:ext cx="1529956" cy="508000"/>
      </dsp:txXfrm>
    </dsp:sp>
    <dsp:sp modelId="{B4FB8D2E-8A3C-424D-B338-C50C344EE5DB}">
      <dsp:nvSpPr>
        <dsp:cNvPr id="0" name=""/>
        <dsp:cNvSpPr/>
      </dsp:nvSpPr>
      <dsp:spPr>
        <a:xfrm>
          <a:off x="7342120" y="0"/>
          <a:ext cx="2037956" cy="508000"/>
        </a:xfrm>
        <a:prstGeom prst="chevron">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t>Measure</a:t>
          </a:r>
        </a:p>
      </dsp:txBody>
      <dsp:txXfrm>
        <a:off x="7596120" y="0"/>
        <a:ext cx="1529956" cy="508000"/>
      </dsp:txXfrm>
    </dsp:sp>
    <dsp:sp modelId="{F7EE6114-677B-4C70-B158-3F6BA9C4F99B}">
      <dsp:nvSpPr>
        <dsp:cNvPr id="0" name=""/>
        <dsp:cNvSpPr/>
      </dsp:nvSpPr>
      <dsp:spPr>
        <a:xfrm>
          <a:off x="9176280" y="0"/>
          <a:ext cx="2037956" cy="508000"/>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t>Environment</a:t>
          </a:r>
        </a:p>
      </dsp:txBody>
      <dsp:txXfrm>
        <a:off x="9430280" y="0"/>
        <a:ext cx="1529956" cy="508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E37432-46A1-4B6E-9B18-7910FF54F24E}">
      <dsp:nvSpPr>
        <dsp:cNvPr id="0" name=""/>
        <dsp:cNvSpPr/>
      </dsp:nvSpPr>
      <dsp:spPr>
        <a:xfrm>
          <a:off x="67260" y="633435"/>
          <a:ext cx="1764789" cy="50848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b="1" kern="1200" dirty="0"/>
            <a:t>Continuous Integration</a:t>
          </a:r>
        </a:p>
      </dsp:txBody>
      <dsp:txXfrm>
        <a:off x="67260" y="633435"/>
        <a:ext cx="1764789" cy="508480"/>
      </dsp:txXfrm>
    </dsp:sp>
    <dsp:sp modelId="{C891617A-8964-458C-8ADE-E01655742E24}">
      <dsp:nvSpPr>
        <dsp:cNvPr id="0" name=""/>
        <dsp:cNvSpPr/>
      </dsp:nvSpPr>
      <dsp:spPr>
        <a:xfrm>
          <a:off x="104848" y="1141916"/>
          <a:ext cx="1688685" cy="826245"/>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8006" tIns="48006" rIns="64008" bIns="72009" numCol="1" spcCol="1270" anchor="t" anchorCtr="0">
          <a:noAutofit/>
        </a:bodyPr>
        <a:lstStyle/>
        <a:p>
          <a:pPr marL="57150" lvl="1" indent="-57150" algn="l" defTabSz="400050">
            <a:lnSpc>
              <a:spcPct val="90000"/>
            </a:lnSpc>
            <a:spcBef>
              <a:spcPct val="0"/>
            </a:spcBef>
            <a:spcAft>
              <a:spcPct val="15000"/>
            </a:spcAft>
            <a:buChar char="•"/>
          </a:pPr>
          <a:r>
            <a:rPr lang="en-US" sz="900" kern="1200" dirty="0"/>
            <a:t>Continuous Build</a:t>
          </a:r>
        </a:p>
        <a:p>
          <a:pPr marL="57150" lvl="1" indent="-57150" algn="l" defTabSz="400050">
            <a:lnSpc>
              <a:spcPct val="90000"/>
            </a:lnSpc>
            <a:spcBef>
              <a:spcPct val="0"/>
            </a:spcBef>
            <a:spcAft>
              <a:spcPct val="15000"/>
            </a:spcAft>
            <a:buChar char="•"/>
          </a:pPr>
          <a:r>
            <a:rPr lang="en-US" sz="900" kern="1200" dirty="0"/>
            <a:t>Automated Unit Testing</a:t>
          </a:r>
        </a:p>
        <a:p>
          <a:pPr marL="57150" lvl="1" indent="-57150" algn="l" defTabSz="400050">
            <a:lnSpc>
              <a:spcPct val="90000"/>
            </a:lnSpc>
            <a:spcBef>
              <a:spcPct val="0"/>
            </a:spcBef>
            <a:spcAft>
              <a:spcPct val="15000"/>
            </a:spcAft>
            <a:buChar char="•"/>
          </a:pPr>
          <a:r>
            <a:rPr lang="en-US" sz="900" kern="1200" dirty="0"/>
            <a:t>Quality Gates</a:t>
          </a:r>
        </a:p>
        <a:p>
          <a:pPr marL="57150" lvl="1" indent="-57150" algn="l" defTabSz="400050">
            <a:lnSpc>
              <a:spcPct val="90000"/>
            </a:lnSpc>
            <a:spcBef>
              <a:spcPct val="0"/>
            </a:spcBef>
            <a:spcAft>
              <a:spcPct val="15000"/>
            </a:spcAft>
            <a:buChar char="•"/>
          </a:pPr>
          <a:r>
            <a:rPr lang="en-US" sz="900" kern="1200" dirty="0"/>
            <a:t>Automated Packaging &amp; Versioning</a:t>
          </a:r>
        </a:p>
      </dsp:txBody>
      <dsp:txXfrm>
        <a:off x="104848" y="1141916"/>
        <a:ext cx="1688685" cy="826245"/>
      </dsp:txXfrm>
    </dsp:sp>
    <dsp:sp modelId="{223BDA2F-9345-4CE9-93D8-BDF5A02C54FD}">
      <dsp:nvSpPr>
        <dsp:cNvPr id="0" name=""/>
        <dsp:cNvSpPr/>
      </dsp:nvSpPr>
      <dsp:spPr>
        <a:xfrm>
          <a:off x="2000320" y="633435"/>
          <a:ext cx="1655882" cy="50848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b="1" kern="1200" dirty="0"/>
            <a:t>Deployment Automation</a:t>
          </a:r>
        </a:p>
      </dsp:txBody>
      <dsp:txXfrm>
        <a:off x="2000320" y="633435"/>
        <a:ext cx="1655882" cy="508480"/>
      </dsp:txXfrm>
    </dsp:sp>
    <dsp:sp modelId="{C3EF7632-F2D8-4D79-8BDD-604160898E64}">
      <dsp:nvSpPr>
        <dsp:cNvPr id="0" name=""/>
        <dsp:cNvSpPr/>
      </dsp:nvSpPr>
      <dsp:spPr>
        <a:xfrm>
          <a:off x="2000320" y="1141916"/>
          <a:ext cx="1655882" cy="826245"/>
        </a:xfrm>
        <a:prstGeom prst="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8006" tIns="48006" rIns="64008" bIns="72009" numCol="1" spcCol="1270" anchor="t" anchorCtr="0">
          <a:noAutofit/>
        </a:bodyPr>
        <a:lstStyle/>
        <a:p>
          <a:pPr marL="57150" lvl="1" indent="-57150" algn="l" defTabSz="400050">
            <a:lnSpc>
              <a:spcPct val="90000"/>
            </a:lnSpc>
            <a:spcBef>
              <a:spcPct val="0"/>
            </a:spcBef>
            <a:spcAft>
              <a:spcPct val="15000"/>
            </a:spcAft>
            <a:buChar char="•"/>
          </a:pPr>
          <a:r>
            <a:rPr lang="en-US" sz="900" kern="1200" dirty="0"/>
            <a:t>Automated Artifact Movement</a:t>
          </a:r>
        </a:p>
        <a:p>
          <a:pPr marL="57150" lvl="1" indent="-57150" algn="l" defTabSz="400050">
            <a:lnSpc>
              <a:spcPct val="90000"/>
            </a:lnSpc>
            <a:spcBef>
              <a:spcPct val="0"/>
            </a:spcBef>
            <a:spcAft>
              <a:spcPct val="15000"/>
            </a:spcAft>
            <a:buChar char="•"/>
          </a:pPr>
          <a:r>
            <a:rPr lang="en-US" sz="900" kern="1200" dirty="0"/>
            <a:t>Automated Deployment</a:t>
          </a:r>
        </a:p>
        <a:p>
          <a:pPr marL="57150" lvl="1" indent="-57150" algn="l" defTabSz="400050">
            <a:lnSpc>
              <a:spcPct val="90000"/>
            </a:lnSpc>
            <a:spcBef>
              <a:spcPct val="0"/>
            </a:spcBef>
            <a:spcAft>
              <a:spcPct val="15000"/>
            </a:spcAft>
            <a:buChar char="•"/>
          </a:pPr>
          <a:r>
            <a:rPr lang="en-US" sz="900" kern="1200" dirty="0"/>
            <a:t>Automated Smoke Test</a:t>
          </a:r>
        </a:p>
      </dsp:txBody>
      <dsp:txXfrm>
        <a:off x="2000320" y="1141916"/>
        <a:ext cx="1655882" cy="826245"/>
      </dsp:txXfrm>
    </dsp:sp>
    <dsp:sp modelId="{2CF71F47-731E-4670-8171-B603EC96165D}">
      <dsp:nvSpPr>
        <dsp:cNvPr id="0" name=""/>
        <dsp:cNvSpPr/>
      </dsp:nvSpPr>
      <dsp:spPr>
        <a:xfrm>
          <a:off x="3888025" y="633435"/>
          <a:ext cx="1655882" cy="50848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b="1" kern="1200" dirty="0"/>
            <a:t>Continuous Testing</a:t>
          </a:r>
        </a:p>
      </dsp:txBody>
      <dsp:txXfrm>
        <a:off x="3888025" y="633435"/>
        <a:ext cx="1655882" cy="508480"/>
      </dsp:txXfrm>
    </dsp:sp>
    <dsp:sp modelId="{1156D4AF-573B-45E9-8125-F0D76498C9B0}">
      <dsp:nvSpPr>
        <dsp:cNvPr id="0" name=""/>
        <dsp:cNvSpPr/>
      </dsp:nvSpPr>
      <dsp:spPr>
        <a:xfrm>
          <a:off x="3888025" y="1141916"/>
          <a:ext cx="1655882" cy="826245"/>
        </a:xfrm>
        <a:prstGeom prst="rect">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8006" tIns="48006" rIns="64008" bIns="72009" numCol="1" spcCol="1270" anchor="t" anchorCtr="0">
          <a:noAutofit/>
        </a:bodyPr>
        <a:lstStyle/>
        <a:p>
          <a:pPr marL="57150" lvl="1" indent="-57150" algn="l" defTabSz="400050">
            <a:lnSpc>
              <a:spcPct val="90000"/>
            </a:lnSpc>
            <a:spcBef>
              <a:spcPct val="0"/>
            </a:spcBef>
            <a:spcAft>
              <a:spcPct val="15000"/>
            </a:spcAft>
            <a:buChar char="•"/>
          </a:pPr>
          <a:r>
            <a:rPr lang="en-US" sz="900" kern="1200" dirty="0"/>
            <a:t>Functional &amp; Regression Automation</a:t>
          </a:r>
        </a:p>
        <a:p>
          <a:pPr marL="57150" lvl="1" indent="-57150" algn="l" defTabSz="400050">
            <a:lnSpc>
              <a:spcPct val="90000"/>
            </a:lnSpc>
            <a:spcBef>
              <a:spcPct val="0"/>
            </a:spcBef>
            <a:spcAft>
              <a:spcPct val="15000"/>
            </a:spcAft>
            <a:buChar char="•"/>
          </a:pPr>
          <a:r>
            <a:rPr lang="en-US" sz="900" kern="1200" dirty="0"/>
            <a:t>Automated Load &amp; Performance Testing</a:t>
          </a:r>
        </a:p>
      </dsp:txBody>
      <dsp:txXfrm>
        <a:off x="3888025" y="1141916"/>
        <a:ext cx="1655882" cy="826245"/>
      </dsp:txXfrm>
    </dsp:sp>
    <dsp:sp modelId="{E244A2A3-E12A-47B8-A881-7D6118978C93}">
      <dsp:nvSpPr>
        <dsp:cNvPr id="0" name=""/>
        <dsp:cNvSpPr/>
      </dsp:nvSpPr>
      <dsp:spPr>
        <a:xfrm>
          <a:off x="5775731" y="633435"/>
          <a:ext cx="1655882" cy="50848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b="1" kern="1200" dirty="0"/>
            <a:t>Enterprise Release Management</a:t>
          </a:r>
        </a:p>
      </dsp:txBody>
      <dsp:txXfrm>
        <a:off x="5775731" y="633435"/>
        <a:ext cx="1655882" cy="508480"/>
      </dsp:txXfrm>
    </dsp:sp>
    <dsp:sp modelId="{216ED56C-7B67-4C96-99BF-26613A5B3EA1}">
      <dsp:nvSpPr>
        <dsp:cNvPr id="0" name=""/>
        <dsp:cNvSpPr/>
      </dsp:nvSpPr>
      <dsp:spPr>
        <a:xfrm>
          <a:off x="5775731" y="1141916"/>
          <a:ext cx="1655882" cy="826245"/>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8006" tIns="48006" rIns="64008" bIns="72009" numCol="1" spcCol="1270" anchor="t" anchorCtr="0">
          <a:noAutofit/>
        </a:bodyPr>
        <a:lstStyle/>
        <a:p>
          <a:pPr marL="57150" lvl="1" indent="-57150" algn="l" defTabSz="400050">
            <a:lnSpc>
              <a:spcPct val="90000"/>
            </a:lnSpc>
            <a:spcBef>
              <a:spcPct val="0"/>
            </a:spcBef>
            <a:spcAft>
              <a:spcPct val="15000"/>
            </a:spcAft>
            <a:buChar char="•"/>
          </a:pPr>
          <a:r>
            <a:rPr lang="en-US" sz="900" kern="1200" dirty="0"/>
            <a:t>Release Cadence</a:t>
          </a:r>
        </a:p>
        <a:p>
          <a:pPr marL="57150" lvl="1" indent="-57150" algn="l" defTabSz="400050">
            <a:lnSpc>
              <a:spcPct val="90000"/>
            </a:lnSpc>
            <a:spcBef>
              <a:spcPct val="0"/>
            </a:spcBef>
            <a:spcAft>
              <a:spcPct val="15000"/>
            </a:spcAft>
            <a:buChar char="•"/>
          </a:pPr>
          <a:r>
            <a:rPr lang="en-US" sz="900" kern="1200" dirty="0"/>
            <a:t>Release Strategy</a:t>
          </a:r>
        </a:p>
        <a:p>
          <a:pPr marL="57150" lvl="1" indent="-57150" algn="l" defTabSz="400050">
            <a:lnSpc>
              <a:spcPct val="90000"/>
            </a:lnSpc>
            <a:spcBef>
              <a:spcPct val="0"/>
            </a:spcBef>
            <a:spcAft>
              <a:spcPct val="15000"/>
            </a:spcAft>
            <a:buChar char="•"/>
          </a:pPr>
          <a:r>
            <a:rPr lang="en-US" sz="900" kern="1200" dirty="0"/>
            <a:t>Automated Release Orchestration</a:t>
          </a:r>
        </a:p>
      </dsp:txBody>
      <dsp:txXfrm>
        <a:off x="5775731" y="1141916"/>
        <a:ext cx="1655882" cy="826245"/>
      </dsp:txXfrm>
    </dsp:sp>
    <dsp:sp modelId="{8A004E7D-F3D1-4DB5-99E6-24D4EDD8B8A9}">
      <dsp:nvSpPr>
        <dsp:cNvPr id="0" name=""/>
        <dsp:cNvSpPr/>
      </dsp:nvSpPr>
      <dsp:spPr>
        <a:xfrm>
          <a:off x="7663436" y="633435"/>
          <a:ext cx="1655882" cy="50848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b="1" kern="1200" dirty="0"/>
            <a:t>Continuous Monitoring</a:t>
          </a:r>
        </a:p>
      </dsp:txBody>
      <dsp:txXfrm>
        <a:off x="7663436" y="633435"/>
        <a:ext cx="1655882" cy="508480"/>
      </dsp:txXfrm>
    </dsp:sp>
    <dsp:sp modelId="{AF2FFA8A-F9C8-4D92-8721-1B996FFFEEAE}">
      <dsp:nvSpPr>
        <dsp:cNvPr id="0" name=""/>
        <dsp:cNvSpPr/>
      </dsp:nvSpPr>
      <dsp:spPr>
        <a:xfrm>
          <a:off x="7663436" y="1141916"/>
          <a:ext cx="1655882" cy="826245"/>
        </a:xfrm>
        <a:prstGeom prst="rect">
          <a:avLst/>
        </a:prstGeom>
        <a:solidFill>
          <a:schemeClr val="accent6">
            <a:tint val="40000"/>
            <a:alpha val="90000"/>
            <a:hueOff val="0"/>
            <a:satOff val="0"/>
            <a:lumOff val="0"/>
            <a:alphaOff val="0"/>
          </a:schemeClr>
        </a:solidFill>
        <a:ln w="6350" cap="flat" cmpd="sng" algn="ctr">
          <a:solidFill>
            <a:schemeClr val="accent6">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8006" tIns="48006" rIns="64008" bIns="72009" numCol="1" spcCol="1270" anchor="t" anchorCtr="0">
          <a:noAutofit/>
        </a:bodyPr>
        <a:lstStyle/>
        <a:p>
          <a:pPr marL="57150" lvl="1" indent="-57150" algn="l" defTabSz="400050">
            <a:lnSpc>
              <a:spcPct val="90000"/>
            </a:lnSpc>
            <a:spcBef>
              <a:spcPct val="0"/>
            </a:spcBef>
            <a:spcAft>
              <a:spcPct val="15000"/>
            </a:spcAft>
            <a:buChar char="•"/>
          </a:pPr>
          <a:r>
            <a:rPr lang="en-US" sz="900" kern="1200" dirty="0"/>
            <a:t>Data Collation</a:t>
          </a:r>
        </a:p>
        <a:p>
          <a:pPr marL="57150" lvl="1" indent="-57150" algn="l" defTabSz="400050">
            <a:lnSpc>
              <a:spcPct val="90000"/>
            </a:lnSpc>
            <a:spcBef>
              <a:spcPct val="0"/>
            </a:spcBef>
            <a:spcAft>
              <a:spcPct val="15000"/>
            </a:spcAft>
            <a:buChar char="•"/>
          </a:pPr>
          <a:r>
            <a:rPr lang="en-US" sz="900" kern="1200" dirty="0"/>
            <a:t>Data indexing</a:t>
          </a:r>
        </a:p>
        <a:p>
          <a:pPr marL="57150" lvl="1" indent="-57150" algn="l" defTabSz="400050">
            <a:lnSpc>
              <a:spcPct val="90000"/>
            </a:lnSpc>
            <a:spcBef>
              <a:spcPct val="0"/>
            </a:spcBef>
            <a:spcAft>
              <a:spcPct val="15000"/>
            </a:spcAft>
            <a:buChar char="•"/>
          </a:pPr>
          <a:r>
            <a:rPr lang="en-US" sz="900" kern="1200" dirty="0"/>
            <a:t>Alerting</a:t>
          </a:r>
        </a:p>
        <a:p>
          <a:pPr marL="57150" lvl="1" indent="-57150" algn="l" defTabSz="400050">
            <a:lnSpc>
              <a:spcPct val="90000"/>
            </a:lnSpc>
            <a:spcBef>
              <a:spcPct val="0"/>
            </a:spcBef>
            <a:spcAft>
              <a:spcPct val="15000"/>
            </a:spcAft>
            <a:buChar char="•"/>
          </a:pPr>
          <a:r>
            <a:rPr lang="en-US" sz="900" kern="1200" dirty="0"/>
            <a:t>Business Intelligence</a:t>
          </a:r>
        </a:p>
      </dsp:txBody>
      <dsp:txXfrm>
        <a:off x="7663436" y="1141916"/>
        <a:ext cx="1655882" cy="826245"/>
      </dsp:txXfrm>
    </dsp:sp>
    <dsp:sp modelId="{6B12365F-26B9-4F9D-9BB6-733619A3FDF6}">
      <dsp:nvSpPr>
        <dsp:cNvPr id="0" name=""/>
        <dsp:cNvSpPr/>
      </dsp:nvSpPr>
      <dsp:spPr>
        <a:xfrm>
          <a:off x="9551142" y="633435"/>
          <a:ext cx="1655882" cy="50848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b="1" kern="1200" dirty="0"/>
            <a:t>Smart Environment</a:t>
          </a:r>
        </a:p>
      </dsp:txBody>
      <dsp:txXfrm>
        <a:off x="9551142" y="633435"/>
        <a:ext cx="1655882" cy="508480"/>
      </dsp:txXfrm>
    </dsp:sp>
    <dsp:sp modelId="{9848F372-6220-4629-942A-BC40960A83BC}">
      <dsp:nvSpPr>
        <dsp:cNvPr id="0" name=""/>
        <dsp:cNvSpPr/>
      </dsp:nvSpPr>
      <dsp:spPr>
        <a:xfrm>
          <a:off x="9551142" y="1141916"/>
          <a:ext cx="1655882" cy="826245"/>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8006" tIns="48006" rIns="64008" bIns="72009" numCol="1" spcCol="1270" anchor="t" anchorCtr="0">
          <a:noAutofit/>
        </a:bodyPr>
        <a:lstStyle/>
        <a:p>
          <a:pPr marL="57150" lvl="1" indent="-57150" algn="l" defTabSz="400050">
            <a:lnSpc>
              <a:spcPct val="90000"/>
            </a:lnSpc>
            <a:spcBef>
              <a:spcPct val="0"/>
            </a:spcBef>
            <a:spcAft>
              <a:spcPct val="15000"/>
            </a:spcAft>
            <a:buChar char="•"/>
          </a:pPr>
          <a:r>
            <a:rPr lang="en-US" sz="900" kern="1200" dirty="0"/>
            <a:t>Automated Provisioning</a:t>
          </a:r>
        </a:p>
        <a:p>
          <a:pPr marL="57150" lvl="1" indent="-57150" algn="l" defTabSz="400050">
            <a:lnSpc>
              <a:spcPct val="90000"/>
            </a:lnSpc>
            <a:spcBef>
              <a:spcPct val="0"/>
            </a:spcBef>
            <a:spcAft>
              <a:spcPct val="15000"/>
            </a:spcAft>
            <a:buChar char="•"/>
          </a:pPr>
          <a:r>
            <a:rPr lang="en-US" sz="900" kern="1200" dirty="0"/>
            <a:t>Infra as code</a:t>
          </a:r>
        </a:p>
        <a:p>
          <a:pPr marL="57150" lvl="1" indent="-57150" algn="l" defTabSz="400050">
            <a:lnSpc>
              <a:spcPct val="90000"/>
            </a:lnSpc>
            <a:spcBef>
              <a:spcPct val="0"/>
            </a:spcBef>
            <a:spcAft>
              <a:spcPct val="15000"/>
            </a:spcAft>
            <a:buChar char="•"/>
          </a:pPr>
          <a:r>
            <a:rPr lang="en-US" sz="900" kern="1200" dirty="0"/>
            <a:t>Cookie cut environments</a:t>
          </a:r>
        </a:p>
        <a:p>
          <a:pPr marL="57150" lvl="1" indent="-57150" algn="l" defTabSz="400050">
            <a:lnSpc>
              <a:spcPct val="90000"/>
            </a:lnSpc>
            <a:spcBef>
              <a:spcPct val="0"/>
            </a:spcBef>
            <a:spcAft>
              <a:spcPct val="15000"/>
            </a:spcAft>
            <a:buChar char="•"/>
          </a:pPr>
          <a:r>
            <a:rPr lang="en-US" sz="900" kern="1200" dirty="0"/>
            <a:t>Easy Maintenance</a:t>
          </a:r>
        </a:p>
      </dsp:txBody>
      <dsp:txXfrm>
        <a:off x="9551142" y="1141916"/>
        <a:ext cx="1655882" cy="82624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F690A-4647-456C-87F1-EB6527F08FD1}">
      <dsp:nvSpPr>
        <dsp:cNvPr id="0" name=""/>
        <dsp:cNvSpPr/>
      </dsp:nvSpPr>
      <dsp:spPr>
        <a:xfrm>
          <a:off x="0" y="0"/>
          <a:ext cx="3100040" cy="508000"/>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t>Design &amp; Configure</a:t>
          </a:r>
        </a:p>
      </dsp:txBody>
      <dsp:txXfrm>
        <a:off x="254000" y="0"/>
        <a:ext cx="2592040" cy="508000"/>
      </dsp:txXfrm>
    </dsp:sp>
    <dsp:sp modelId="{E88361C6-5872-49D9-83E7-F9370EA6B145}">
      <dsp:nvSpPr>
        <dsp:cNvPr id="0" name=""/>
        <dsp:cNvSpPr/>
      </dsp:nvSpPr>
      <dsp:spPr>
        <a:xfrm>
          <a:off x="2795361" y="0"/>
          <a:ext cx="3100040" cy="508000"/>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t>Develop</a:t>
          </a:r>
        </a:p>
      </dsp:txBody>
      <dsp:txXfrm>
        <a:off x="3049361" y="0"/>
        <a:ext cx="2592040" cy="508000"/>
      </dsp:txXfrm>
    </dsp:sp>
    <dsp:sp modelId="{3E734B07-F8C6-42CF-9279-E941F50D4644}">
      <dsp:nvSpPr>
        <dsp:cNvPr id="0" name=""/>
        <dsp:cNvSpPr/>
      </dsp:nvSpPr>
      <dsp:spPr>
        <a:xfrm>
          <a:off x="5585397" y="0"/>
          <a:ext cx="3100040" cy="508000"/>
        </a:xfrm>
        <a:prstGeom prst="chevron">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t>Unit Test</a:t>
          </a:r>
        </a:p>
      </dsp:txBody>
      <dsp:txXfrm>
        <a:off x="5839397" y="0"/>
        <a:ext cx="2592040" cy="508000"/>
      </dsp:txXfrm>
    </dsp:sp>
    <dsp:sp modelId="{0650A486-9A50-4CCC-8EF6-0A27DEC3E71A}">
      <dsp:nvSpPr>
        <dsp:cNvPr id="0" name=""/>
        <dsp:cNvSpPr/>
      </dsp:nvSpPr>
      <dsp:spPr>
        <a:xfrm>
          <a:off x="8375434" y="0"/>
          <a:ext cx="3100040" cy="508000"/>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t>Transport</a:t>
          </a:r>
        </a:p>
      </dsp:txBody>
      <dsp:txXfrm>
        <a:off x="8629434" y="0"/>
        <a:ext cx="2592040" cy="5080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3D3E4-FEBD-48D3-A940-54502D11D42F}" type="datetimeFigureOut">
              <a:rPr lang="en-US" smtClean="0"/>
              <a:t>5/4/21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B39885-B59F-488F-93D0-86EE4B5C7F8C}" type="slidenum">
              <a:rPr lang="en-US" smtClean="0"/>
              <a:t>‹#›</a:t>
            </a:fld>
            <a:endParaRPr lang="en-US"/>
          </a:p>
        </p:txBody>
      </p:sp>
    </p:spTree>
    <p:extLst>
      <p:ext uri="{BB962C8B-B14F-4D97-AF65-F5344CB8AC3E}">
        <p14:creationId xmlns:p14="http://schemas.microsoft.com/office/powerpoint/2010/main" val="3642893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DE8342-5404-47F0-8FEC-CE3CDBE83D72}" type="slidenum">
              <a:rPr lang="en-US" smtClean="0"/>
              <a:pPr/>
              <a:t>1</a:t>
            </a:fld>
            <a:endParaRPr lang="en-US" dirty="0"/>
          </a:p>
        </p:txBody>
      </p:sp>
    </p:spTree>
    <p:extLst>
      <p:ext uri="{BB962C8B-B14F-4D97-AF65-F5344CB8AC3E}">
        <p14:creationId xmlns:p14="http://schemas.microsoft.com/office/powerpoint/2010/main" val="156917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84E76F-EEA5-4A1B-9AC4-6FAEE94DA4BB}" type="slidenum">
              <a:rPr lang="en-US" smtClean="0"/>
              <a:t>65</a:t>
            </a:fld>
            <a:endParaRPr lang="en-US"/>
          </a:p>
        </p:txBody>
      </p:sp>
    </p:spTree>
    <p:extLst>
      <p:ext uri="{BB962C8B-B14F-4D97-AF65-F5344CB8AC3E}">
        <p14:creationId xmlns:p14="http://schemas.microsoft.com/office/powerpoint/2010/main" val="906135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84E76F-EEA5-4A1B-9AC4-6FAEE94DA4BB}" type="slidenum">
              <a:rPr lang="en-US" smtClean="0"/>
              <a:t>66</a:t>
            </a:fld>
            <a:endParaRPr lang="en-US"/>
          </a:p>
        </p:txBody>
      </p:sp>
    </p:spTree>
    <p:extLst>
      <p:ext uri="{BB962C8B-B14F-4D97-AF65-F5344CB8AC3E}">
        <p14:creationId xmlns:p14="http://schemas.microsoft.com/office/powerpoint/2010/main" val="3440043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84E76F-EEA5-4A1B-9AC4-6FAEE94DA4BB}" type="slidenum">
              <a:rPr lang="en-US" smtClean="0"/>
              <a:t>70</a:t>
            </a:fld>
            <a:endParaRPr lang="en-US"/>
          </a:p>
        </p:txBody>
      </p:sp>
    </p:spTree>
    <p:extLst>
      <p:ext uri="{BB962C8B-B14F-4D97-AF65-F5344CB8AC3E}">
        <p14:creationId xmlns:p14="http://schemas.microsoft.com/office/powerpoint/2010/main" val="388378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84E76F-EEA5-4A1B-9AC4-6FAEE94DA4BB}" type="slidenum">
              <a:rPr lang="en-US" smtClean="0"/>
              <a:t>71</a:t>
            </a:fld>
            <a:endParaRPr lang="en-US"/>
          </a:p>
        </p:txBody>
      </p:sp>
    </p:spTree>
    <p:extLst>
      <p:ext uri="{BB962C8B-B14F-4D97-AF65-F5344CB8AC3E}">
        <p14:creationId xmlns:p14="http://schemas.microsoft.com/office/powerpoint/2010/main" val="11456838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84E76F-EEA5-4A1B-9AC4-6FAEE94DA4BB}" type="slidenum">
              <a:rPr lang="en-US" smtClean="0"/>
              <a:t>72</a:t>
            </a:fld>
            <a:endParaRPr lang="en-US"/>
          </a:p>
        </p:txBody>
      </p:sp>
    </p:spTree>
    <p:extLst>
      <p:ext uri="{BB962C8B-B14F-4D97-AF65-F5344CB8AC3E}">
        <p14:creationId xmlns:p14="http://schemas.microsoft.com/office/powerpoint/2010/main" val="25925594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84E76F-EEA5-4A1B-9AC4-6FAEE94DA4BB}" type="slidenum">
              <a:rPr lang="en-US" smtClean="0"/>
              <a:t>73</a:t>
            </a:fld>
            <a:endParaRPr lang="en-US"/>
          </a:p>
        </p:txBody>
      </p:sp>
    </p:spTree>
    <p:extLst>
      <p:ext uri="{BB962C8B-B14F-4D97-AF65-F5344CB8AC3E}">
        <p14:creationId xmlns:p14="http://schemas.microsoft.com/office/powerpoint/2010/main" val="2199319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pPr>
              <a:defRPr/>
            </a:pPr>
            <a:fld id="{2A718171-F211-4E6C-8E75-345E8E3D757B}" type="slidenum">
              <a:rPr lang="en-US" smtClean="0"/>
              <a:pPr>
                <a:defRPr/>
              </a:pPr>
              <a:t>9</a:t>
            </a:fld>
            <a:endParaRPr lang="en-US"/>
          </a:p>
        </p:txBody>
      </p:sp>
    </p:spTree>
    <p:extLst>
      <p:ext uri="{BB962C8B-B14F-4D97-AF65-F5344CB8AC3E}">
        <p14:creationId xmlns:p14="http://schemas.microsoft.com/office/powerpoint/2010/main" val="709335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Month 1 -2 are measured</a:t>
            </a:r>
            <a:r>
              <a:rPr lang="en-US" baseline="0" dirty="0"/>
              <a:t> on Build frequency, Code Quality &amp; Faster time to market </a:t>
            </a:r>
          </a:p>
          <a:p>
            <a:endParaRPr lang="en-US" baseline="0" dirty="0"/>
          </a:p>
          <a:p>
            <a:r>
              <a:rPr lang="en-US" baseline="0" dirty="0"/>
              <a:t>Month 3-4 are measured based on Code Quality, Deployment time, Deployment Frequency &amp; Test automation integration</a:t>
            </a:r>
          </a:p>
          <a:p>
            <a:r>
              <a:rPr lang="en-US" baseline="0" dirty="0"/>
              <a:t> </a:t>
            </a:r>
          </a:p>
          <a:p>
            <a:r>
              <a:rPr lang="en-US" baseline="0" dirty="0"/>
              <a:t>Month 5-6 are measured on the increased build deployment frequency</a:t>
            </a:r>
            <a:endParaRPr lang="en-US" dirty="0"/>
          </a:p>
        </p:txBody>
      </p:sp>
      <p:sp>
        <p:nvSpPr>
          <p:cNvPr id="4" name="Slide Number Placeholder 3"/>
          <p:cNvSpPr>
            <a:spLocks noGrp="1"/>
          </p:cNvSpPr>
          <p:nvPr>
            <p:ph type="sldNum" sz="quarter" idx="10"/>
          </p:nvPr>
        </p:nvSpPr>
        <p:spPr/>
        <p:txBody>
          <a:bodyPr/>
          <a:lstStyle/>
          <a:p>
            <a:fld id="{9C7691D2-AA22-B843-B375-0DFDFE561728}"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1008657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Month 1 -2 are measured</a:t>
            </a:r>
            <a:r>
              <a:rPr lang="en-US" baseline="0" dirty="0"/>
              <a:t> on Build frequency, Code Quality &amp; Faster time to market </a:t>
            </a:r>
          </a:p>
          <a:p>
            <a:endParaRPr lang="en-US" baseline="0" dirty="0"/>
          </a:p>
          <a:p>
            <a:r>
              <a:rPr lang="en-US" baseline="0" dirty="0"/>
              <a:t>Month 3-4 are measured based on Code Quality, Deployment time, Deployment Frequency &amp; Test automation integration</a:t>
            </a:r>
          </a:p>
          <a:p>
            <a:r>
              <a:rPr lang="en-US" baseline="0" dirty="0"/>
              <a:t> </a:t>
            </a:r>
          </a:p>
          <a:p>
            <a:r>
              <a:rPr lang="en-US" baseline="0" dirty="0"/>
              <a:t>Month 5-6 are measured on the increased build deployment frequency</a:t>
            </a:r>
            <a:endParaRPr lang="en-US" dirty="0"/>
          </a:p>
        </p:txBody>
      </p:sp>
      <p:sp>
        <p:nvSpPr>
          <p:cNvPr id="4" name="Slide Number Placeholder 3"/>
          <p:cNvSpPr>
            <a:spLocks noGrp="1"/>
          </p:cNvSpPr>
          <p:nvPr>
            <p:ph type="sldNum" sz="quarter" idx="10"/>
          </p:nvPr>
        </p:nvSpPr>
        <p:spPr/>
        <p:txBody>
          <a:bodyPr/>
          <a:lstStyle/>
          <a:p>
            <a:fld id="{9C7691D2-AA22-B843-B375-0DFDFE561728}"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3362598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94D0BD-8900-45EA-AA2E-538EEBD034E8}" type="slidenum">
              <a:rPr lang="en-US" smtClean="0"/>
              <a:t>31</a:t>
            </a:fld>
            <a:endParaRPr lang="en-US"/>
          </a:p>
        </p:txBody>
      </p:sp>
    </p:spTree>
    <p:extLst>
      <p:ext uri="{BB962C8B-B14F-4D97-AF65-F5344CB8AC3E}">
        <p14:creationId xmlns:p14="http://schemas.microsoft.com/office/powerpoint/2010/main" val="24314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34</a:t>
            </a:fld>
            <a:endParaRPr lang="en-US"/>
          </a:p>
        </p:txBody>
      </p:sp>
    </p:spTree>
    <p:extLst>
      <p:ext uri="{BB962C8B-B14F-4D97-AF65-F5344CB8AC3E}">
        <p14:creationId xmlns:p14="http://schemas.microsoft.com/office/powerpoint/2010/main" val="158461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84E76F-EEA5-4A1B-9AC4-6FAEE94DA4BB}" type="slidenum">
              <a:rPr lang="en-US" smtClean="0"/>
              <a:t>62</a:t>
            </a:fld>
            <a:endParaRPr lang="en-US"/>
          </a:p>
        </p:txBody>
      </p:sp>
    </p:spTree>
    <p:extLst>
      <p:ext uri="{BB962C8B-B14F-4D97-AF65-F5344CB8AC3E}">
        <p14:creationId xmlns:p14="http://schemas.microsoft.com/office/powerpoint/2010/main" val="1623556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84E76F-EEA5-4A1B-9AC4-6FAEE94DA4BB}" type="slidenum">
              <a:rPr lang="en-US" smtClean="0"/>
              <a:t>63</a:t>
            </a:fld>
            <a:endParaRPr lang="en-US"/>
          </a:p>
        </p:txBody>
      </p:sp>
    </p:spTree>
    <p:extLst>
      <p:ext uri="{BB962C8B-B14F-4D97-AF65-F5344CB8AC3E}">
        <p14:creationId xmlns:p14="http://schemas.microsoft.com/office/powerpoint/2010/main" val="2705728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84E76F-EEA5-4A1B-9AC4-6FAEE94DA4BB}" type="slidenum">
              <a:rPr lang="en-US" smtClean="0"/>
              <a:t>64</a:t>
            </a:fld>
            <a:endParaRPr lang="en-US"/>
          </a:p>
        </p:txBody>
      </p:sp>
    </p:spTree>
    <p:extLst>
      <p:ext uri="{BB962C8B-B14F-4D97-AF65-F5344CB8AC3E}">
        <p14:creationId xmlns:p14="http://schemas.microsoft.com/office/powerpoint/2010/main" val="13418140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 Id="rId6" Type="http://schemas.openxmlformats.org/officeDocument/2006/relationships/image" Target="../media/image18.png"/><Relationship Id="rId5" Type="http://schemas.openxmlformats.org/officeDocument/2006/relationships/image" Target="../media/image13.png"/><Relationship Id="rId4" Type="http://schemas.openxmlformats.org/officeDocument/2006/relationships/image" Target="../media/image12.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 Id="rId6" Type="http://schemas.openxmlformats.org/officeDocument/2006/relationships/image" Target="../media/image18.png"/><Relationship Id="rId5" Type="http://schemas.openxmlformats.org/officeDocument/2006/relationships/image" Target="../media/image13.png"/><Relationship Id="rId4" Type="http://schemas.openxmlformats.org/officeDocument/2006/relationships/image" Target="../media/image12.emf"/></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Master" Target="../slideMasters/slideMaster2.xml"/><Relationship Id="rId4" Type="http://schemas.openxmlformats.org/officeDocument/2006/relationships/image" Target="../media/image1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 Id="rId5" Type="http://schemas.openxmlformats.org/officeDocument/2006/relationships/image" Target="../media/image13.png"/><Relationship Id="rId4" Type="http://schemas.openxmlformats.org/officeDocument/2006/relationships/image" Target="../media/image12.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www.cognizant.com/"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2139"/>
            <a:ext cx="12192000" cy="6860139"/>
          </a:xfrm>
          <a:prstGeom prst="rect">
            <a:avLst/>
          </a:prstGeom>
        </p:spPr>
      </p:pic>
      <p:sp>
        <p:nvSpPr>
          <p:cNvPr id="26" name="Rectangle 25"/>
          <p:cNvSpPr/>
          <p:nvPr userDrawn="1"/>
        </p:nvSpPr>
        <p:spPr>
          <a:xfrm>
            <a:off x="0" y="0"/>
            <a:ext cx="12192000" cy="685800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500" dirty="0">
              <a:solidFill>
                <a:schemeClr val="tx1"/>
              </a:solidFill>
              <a:latin typeface="Calibri" panose="020F0502020204030204" pitchFamily="34" charset="0"/>
              <a:cs typeface="Calibri" panose="020F0502020204030204" pitchFamily="34" charset="0"/>
            </a:endParaRPr>
          </a:p>
        </p:txBody>
      </p:sp>
      <p:pic>
        <p:nvPicPr>
          <p:cNvPr id="23" name="Picture 2"/>
          <p:cNvPicPr>
            <a:picLocks noChangeAspect="1" noChangeArrowheads="1"/>
          </p:cNvPicPr>
          <p:nvPr userDrawn="1"/>
        </p:nvPicPr>
        <p:blipFill>
          <a:blip r:embed="rId4" cstate="email">
            <a:extLst>
              <a:ext uri="{28A0092B-C50C-407E-A947-70E740481C1C}">
                <a14:useLocalDpi xmlns:a14="http://schemas.microsoft.com/office/drawing/2010/main"/>
              </a:ext>
            </a:extLst>
          </a:blip>
          <a:stretch>
            <a:fillRect/>
          </a:stretch>
        </p:blipFill>
        <p:spPr bwMode="auto">
          <a:xfrm>
            <a:off x="10716012" y="6300717"/>
            <a:ext cx="1221890" cy="37044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p:cNvPicPr>
            <a:picLocks noChangeAspect="1"/>
          </p:cNvPicPr>
          <p:nvPr userDrawn="1"/>
        </p:nvPicPr>
        <p:blipFill>
          <a:blip r:embed="rId5" cstate="email">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tretch>
            <a:fillRect/>
          </a:stretch>
        </p:blipFill>
        <p:spPr>
          <a:xfrm>
            <a:off x="8796007" y="6384554"/>
            <a:ext cx="1564263" cy="202775"/>
          </a:xfrm>
          <a:prstGeom prst="rect">
            <a:avLst/>
          </a:prstGeom>
          <a:noFill/>
          <a:ln>
            <a:noFill/>
          </a:ln>
        </p:spPr>
      </p:pic>
      <p:cxnSp>
        <p:nvCxnSpPr>
          <p:cNvPr id="25" name="Straight Connector 24"/>
          <p:cNvCxnSpPr/>
          <p:nvPr userDrawn="1"/>
        </p:nvCxnSpPr>
        <p:spPr>
          <a:xfrm>
            <a:off x="10536011" y="6342635"/>
            <a:ext cx="0" cy="2866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Freeform 12"/>
          <p:cNvSpPr>
            <a:spLocks/>
          </p:cNvSpPr>
          <p:nvPr userDrawn="1"/>
        </p:nvSpPr>
        <p:spPr bwMode="auto">
          <a:xfrm rot="13500000">
            <a:off x="2795622" y="5823969"/>
            <a:ext cx="2112159" cy="2091218"/>
          </a:xfrm>
          <a:custGeom>
            <a:avLst/>
            <a:gdLst>
              <a:gd name="T0" fmla="*/ 1597 w 1597"/>
              <a:gd name="T1" fmla="*/ 1710 h 1710"/>
              <a:gd name="T2" fmla="*/ 1597 w 1597"/>
              <a:gd name="T3" fmla="*/ 0 h 1710"/>
              <a:gd name="T4" fmla="*/ 0 w 1597"/>
              <a:gd name="T5" fmla="*/ 1710 h 1710"/>
              <a:gd name="T6" fmla="*/ 1597 w 1597"/>
              <a:gd name="T7" fmla="*/ 1710 h 1710"/>
              <a:gd name="connsiteX0" fmla="*/ 10000 w 10000"/>
              <a:gd name="connsiteY0" fmla="*/ 9166 h 9166"/>
              <a:gd name="connsiteX1" fmla="*/ 9957 w 10000"/>
              <a:gd name="connsiteY1" fmla="*/ 0 h 9166"/>
              <a:gd name="connsiteX2" fmla="*/ 0 w 10000"/>
              <a:gd name="connsiteY2" fmla="*/ 9166 h 9166"/>
              <a:gd name="connsiteX3" fmla="*/ 10000 w 10000"/>
              <a:gd name="connsiteY3" fmla="*/ 9166 h 9166"/>
              <a:gd name="connsiteX0" fmla="*/ 9787 w 9787"/>
              <a:gd name="connsiteY0" fmla="*/ 10000 h 10130"/>
              <a:gd name="connsiteX1" fmla="*/ 9744 w 9787"/>
              <a:gd name="connsiteY1" fmla="*/ 0 h 10130"/>
              <a:gd name="connsiteX2" fmla="*/ 0 w 9787"/>
              <a:gd name="connsiteY2" fmla="*/ 10130 h 10130"/>
              <a:gd name="connsiteX3" fmla="*/ 9787 w 9787"/>
              <a:gd name="connsiteY3" fmla="*/ 10000 h 10130"/>
              <a:gd name="connsiteX0" fmla="*/ 10217 w 10217"/>
              <a:gd name="connsiteY0" fmla="*/ 9872 h 9957"/>
              <a:gd name="connsiteX1" fmla="*/ 10173 w 10217"/>
              <a:gd name="connsiteY1" fmla="*/ 0 h 9957"/>
              <a:gd name="connsiteX2" fmla="*/ 0 w 10217"/>
              <a:gd name="connsiteY2" fmla="*/ 9957 h 9957"/>
              <a:gd name="connsiteX3" fmla="*/ 10217 w 10217"/>
              <a:gd name="connsiteY3" fmla="*/ 9872 h 9957"/>
            </a:gdLst>
            <a:ahLst/>
            <a:cxnLst>
              <a:cxn ang="0">
                <a:pos x="connsiteX0" y="connsiteY0"/>
              </a:cxn>
              <a:cxn ang="0">
                <a:pos x="connsiteX1" y="connsiteY1"/>
              </a:cxn>
              <a:cxn ang="0">
                <a:pos x="connsiteX2" y="connsiteY2"/>
              </a:cxn>
              <a:cxn ang="0">
                <a:pos x="connsiteX3" y="connsiteY3"/>
              </a:cxn>
            </a:cxnLst>
            <a:rect l="l" t="t" r="r" b="b"/>
            <a:pathLst>
              <a:path w="10217" h="9957">
                <a:moveTo>
                  <a:pt x="10217" y="9872"/>
                </a:moveTo>
                <a:cubicBezTo>
                  <a:pt x="10203" y="6581"/>
                  <a:pt x="10187" y="3290"/>
                  <a:pt x="10173" y="0"/>
                </a:cubicBezTo>
                <a:lnTo>
                  <a:pt x="0" y="9957"/>
                </a:lnTo>
                <a:lnTo>
                  <a:pt x="10217" y="9872"/>
                </a:lnTo>
                <a:close/>
              </a:path>
            </a:pathLst>
          </a:custGeom>
          <a:solidFill>
            <a:srgbClr val="1AA767"/>
          </a:solidFill>
          <a:ln>
            <a:noFill/>
          </a:ln>
        </p:spPr>
        <p:txBody>
          <a:bodyPr vert="horz" wrap="square" lIns="76185" tIns="38093" rIns="76185" bIns="38093" numCol="1" anchor="t" anchorCtr="0" compatLnSpc="1">
            <a:prstTxWarp prst="textNoShape">
              <a:avLst/>
            </a:prstTxWarp>
          </a:bodyPr>
          <a:lstStyle/>
          <a:p>
            <a:endParaRPr lang="en-US" sz="1500" dirty="0">
              <a:latin typeface="Calibri" panose="020F0502020204030204" pitchFamily="34" charset="0"/>
              <a:cs typeface="Calibri" panose="020F0502020204030204" pitchFamily="34" charset="0"/>
            </a:endParaRPr>
          </a:p>
        </p:txBody>
      </p:sp>
      <p:sp>
        <p:nvSpPr>
          <p:cNvPr id="31" name="Freeform 13"/>
          <p:cNvSpPr>
            <a:spLocks/>
          </p:cNvSpPr>
          <p:nvPr userDrawn="1"/>
        </p:nvSpPr>
        <p:spPr bwMode="auto">
          <a:xfrm>
            <a:off x="3375535" y="84651"/>
            <a:ext cx="3899535" cy="4019569"/>
          </a:xfrm>
          <a:custGeom>
            <a:avLst/>
            <a:gdLst>
              <a:gd name="T0" fmla="*/ 2948 w 2948"/>
              <a:gd name="T1" fmla="*/ 2560 h 3039"/>
              <a:gd name="T2" fmla="*/ 2445 w 2948"/>
              <a:gd name="T3" fmla="*/ 3039 h 3039"/>
              <a:gd name="T4" fmla="*/ 0 w 2948"/>
              <a:gd name="T5" fmla="*/ 479 h 3039"/>
              <a:gd name="T6" fmla="*/ 504 w 2948"/>
              <a:gd name="T7" fmla="*/ 0 h 3039"/>
              <a:gd name="T8" fmla="*/ 2948 w 2948"/>
              <a:gd name="T9" fmla="*/ 2560 h 3039"/>
            </a:gdLst>
            <a:ahLst/>
            <a:cxnLst>
              <a:cxn ang="0">
                <a:pos x="T0" y="T1"/>
              </a:cxn>
              <a:cxn ang="0">
                <a:pos x="T2" y="T3"/>
              </a:cxn>
              <a:cxn ang="0">
                <a:pos x="T4" y="T5"/>
              </a:cxn>
              <a:cxn ang="0">
                <a:pos x="T6" y="T7"/>
              </a:cxn>
              <a:cxn ang="0">
                <a:pos x="T8" y="T9"/>
              </a:cxn>
            </a:cxnLst>
            <a:rect l="0" t="0" r="r" b="b"/>
            <a:pathLst>
              <a:path w="2948" h="3039">
                <a:moveTo>
                  <a:pt x="2948" y="2560"/>
                </a:moveTo>
                <a:lnTo>
                  <a:pt x="2445" y="3039"/>
                </a:lnTo>
                <a:lnTo>
                  <a:pt x="0" y="479"/>
                </a:lnTo>
                <a:lnTo>
                  <a:pt x="504" y="0"/>
                </a:lnTo>
                <a:lnTo>
                  <a:pt x="2948" y="2560"/>
                </a:lnTo>
                <a:close/>
              </a:path>
            </a:pathLst>
          </a:custGeom>
          <a:solidFill>
            <a:srgbClr val="C1C1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5" tIns="38093" rIns="76185" bIns="38093" numCol="1" anchor="t" anchorCtr="0" compatLnSpc="1">
            <a:prstTxWarp prst="textNoShape">
              <a:avLst/>
            </a:prstTxWarp>
          </a:bodyPr>
          <a:lstStyle/>
          <a:p>
            <a:endParaRPr lang="en-US" sz="1500" dirty="0">
              <a:latin typeface="Calibri" panose="020F0502020204030204" pitchFamily="34" charset="0"/>
              <a:cs typeface="Calibri" panose="020F0502020204030204" pitchFamily="34" charset="0"/>
            </a:endParaRPr>
          </a:p>
        </p:txBody>
      </p:sp>
      <p:sp>
        <p:nvSpPr>
          <p:cNvPr id="32" name="Freeform 14"/>
          <p:cNvSpPr>
            <a:spLocks/>
          </p:cNvSpPr>
          <p:nvPr userDrawn="1"/>
        </p:nvSpPr>
        <p:spPr bwMode="auto">
          <a:xfrm>
            <a:off x="2817326" y="-27776"/>
            <a:ext cx="8299078" cy="4368751"/>
          </a:xfrm>
          <a:custGeom>
            <a:avLst/>
            <a:gdLst>
              <a:gd name="T0" fmla="*/ 3137 w 6274"/>
              <a:gd name="T1" fmla="*/ 3303 h 3303"/>
              <a:gd name="T2" fmla="*/ 6274 w 6274"/>
              <a:gd name="T3" fmla="*/ 0 h 3303"/>
              <a:gd name="T4" fmla="*/ 0 w 6274"/>
              <a:gd name="T5" fmla="*/ 0 h 3303"/>
              <a:gd name="T6" fmla="*/ 3137 w 6274"/>
              <a:gd name="T7" fmla="*/ 3303 h 3303"/>
            </a:gdLst>
            <a:ahLst/>
            <a:cxnLst>
              <a:cxn ang="0">
                <a:pos x="T0" y="T1"/>
              </a:cxn>
              <a:cxn ang="0">
                <a:pos x="T2" y="T3"/>
              </a:cxn>
              <a:cxn ang="0">
                <a:pos x="T4" y="T5"/>
              </a:cxn>
              <a:cxn ang="0">
                <a:pos x="T6" y="T7"/>
              </a:cxn>
            </a:cxnLst>
            <a:rect l="0" t="0" r="r" b="b"/>
            <a:pathLst>
              <a:path w="6274" h="3303">
                <a:moveTo>
                  <a:pt x="3137" y="3303"/>
                </a:moveTo>
                <a:lnTo>
                  <a:pt x="6274" y="0"/>
                </a:lnTo>
                <a:lnTo>
                  <a:pt x="0" y="0"/>
                </a:lnTo>
                <a:lnTo>
                  <a:pt x="3137" y="3303"/>
                </a:lnTo>
                <a:close/>
              </a:path>
            </a:pathLst>
          </a:custGeom>
          <a:solidFill>
            <a:srgbClr val="1AA767"/>
          </a:solidFill>
          <a:ln>
            <a:noFill/>
          </a:ln>
        </p:spPr>
        <p:txBody>
          <a:bodyPr vert="horz" wrap="square" lIns="76185" tIns="38093" rIns="76185" bIns="38093" numCol="1" anchor="t" anchorCtr="0" compatLnSpc="1">
            <a:prstTxWarp prst="textNoShape">
              <a:avLst/>
            </a:prstTxWarp>
          </a:bodyPr>
          <a:lstStyle/>
          <a:p>
            <a:endParaRPr lang="en-US" sz="1500" dirty="0">
              <a:latin typeface="Calibri" panose="020F0502020204030204" pitchFamily="34" charset="0"/>
              <a:cs typeface="Calibri" panose="020F0502020204030204" pitchFamily="34" charset="0"/>
            </a:endParaRPr>
          </a:p>
        </p:txBody>
      </p:sp>
      <p:sp>
        <p:nvSpPr>
          <p:cNvPr id="2" name="Title 1"/>
          <p:cNvSpPr>
            <a:spLocks noGrp="1"/>
          </p:cNvSpPr>
          <p:nvPr>
            <p:ph type="title"/>
          </p:nvPr>
        </p:nvSpPr>
        <p:spPr>
          <a:xfrm>
            <a:off x="4043288" y="196313"/>
            <a:ext cx="6049108" cy="985374"/>
          </a:xfrm>
        </p:spPr>
        <p:txBody>
          <a:bodyPr>
            <a:noAutofit/>
          </a:bodyPr>
          <a:lstStyle>
            <a:lvl1pPr algn="ctr">
              <a:defRPr sz="3200">
                <a:solidFill>
                  <a:schemeClr val="bg1"/>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14" name="TextBox 13"/>
          <p:cNvSpPr txBox="1"/>
          <p:nvPr userDrawn="1"/>
        </p:nvSpPr>
        <p:spPr>
          <a:xfrm>
            <a:off x="660094" y="6299367"/>
            <a:ext cx="1650129" cy="364366"/>
          </a:xfrm>
          <a:prstGeom prst="rect">
            <a:avLst/>
          </a:prstGeom>
          <a:noFill/>
        </p:spPr>
        <p:txBody>
          <a:bodyPr lIns="56043" tIns="28021" rIns="56043" bIns="28021" anchor="ctr">
            <a:spAutoFit/>
          </a:bodyPr>
          <a:lstStyle/>
          <a:p>
            <a:pPr marL="0" marR="0" indent="0" algn="ctr" defTabSz="761890" rtl="0" eaLnBrk="0" fontAlgn="auto" latinLnBrk="0" hangingPunct="0">
              <a:lnSpc>
                <a:spcPct val="100000"/>
              </a:lnSpc>
              <a:spcBef>
                <a:spcPts val="0"/>
              </a:spcBef>
              <a:spcAft>
                <a:spcPts val="0"/>
              </a:spcAft>
              <a:buClrTx/>
              <a:buSzTx/>
              <a:buFontTx/>
              <a:buNone/>
              <a:tabLst/>
              <a:defRPr/>
            </a:pPr>
            <a:r>
              <a:rPr lang="en-US" sz="1000" i="1" kern="1200" dirty="0">
                <a:solidFill>
                  <a:schemeClr val="bg1"/>
                </a:solidFill>
                <a:latin typeface="Calibri" panose="020F0502020204030204" pitchFamily="34" charset="0"/>
                <a:ea typeface="+mn-ea"/>
                <a:cs typeface="Calibri" panose="020F0502020204030204" pitchFamily="34" charset="0"/>
              </a:rPr>
              <a:t>www.cognizant.com</a:t>
            </a:r>
          </a:p>
          <a:p>
            <a:pPr marL="0" algn="ctr" defTabSz="761890" rtl="0" eaLnBrk="0" fontAlgn="auto" latinLnBrk="0" hangingPunct="0">
              <a:spcBef>
                <a:spcPts val="0"/>
              </a:spcBef>
              <a:spcAft>
                <a:spcPts val="0"/>
              </a:spcAft>
              <a:defRPr/>
            </a:pPr>
            <a:r>
              <a:rPr lang="en-US" sz="1000" i="1" kern="1200" dirty="0">
                <a:solidFill>
                  <a:schemeClr val="bg1"/>
                </a:solidFill>
                <a:latin typeface="Calibri" panose="020F0502020204030204" pitchFamily="34" charset="0"/>
                <a:ea typeface="+mn-ea"/>
                <a:cs typeface="Calibri" panose="020F0502020204030204" pitchFamily="34" charset="0"/>
              </a:rPr>
              <a:t>Copyright © 2017 Cognizant</a:t>
            </a:r>
          </a:p>
        </p:txBody>
      </p:sp>
    </p:spTree>
    <p:extLst>
      <p:ext uri="{BB962C8B-B14F-4D97-AF65-F5344CB8AC3E}">
        <p14:creationId xmlns:p14="http://schemas.microsoft.com/office/powerpoint/2010/main" val="1837068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6_Section Header">
    <p:spTree>
      <p:nvGrpSpPr>
        <p:cNvPr id="1" name=""/>
        <p:cNvGrpSpPr/>
        <p:nvPr/>
      </p:nvGrpSpPr>
      <p:grpSpPr>
        <a:xfrm>
          <a:off x="0" y="0"/>
          <a:ext cx="0" cy="0"/>
          <a:chOff x="0" y="0"/>
          <a:chExt cx="0" cy="0"/>
        </a:xfrm>
      </p:grpSpPr>
      <p:sp>
        <p:nvSpPr>
          <p:cNvPr id="29" name="Rectangle 28"/>
          <p:cNvSpPr/>
          <p:nvPr/>
        </p:nvSpPr>
        <p:spPr>
          <a:xfrm>
            <a:off x="-1" y="148719"/>
            <a:ext cx="12187769" cy="46758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endParaRPr lang="en-US" sz="2000" dirty="0">
              <a:solidFill>
                <a:prstClr val="white"/>
              </a:solidFill>
              <a:latin typeface="Calibri" panose="020F0502020204030204" pitchFamily="34" charset="0"/>
            </a:endParaRPr>
          </a:p>
        </p:txBody>
      </p:sp>
      <p:sp>
        <p:nvSpPr>
          <p:cNvPr id="30" name="Rectangle 29"/>
          <p:cNvSpPr/>
          <p:nvPr/>
        </p:nvSpPr>
        <p:spPr>
          <a:xfrm>
            <a:off x="8470" y="6281855"/>
            <a:ext cx="12192001" cy="579635"/>
          </a:xfrm>
          <a:prstGeom prst="rect">
            <a:avLst/>
          </a:prstGeom>
          <a:solidFill>
            <a:srgbClr val="07815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endParaRPr lang="en-US" sz="2400" dirty="0">
              <a:solidFill>
                <a:prstClr val="white"/>
              </a:solidFill>
            </a:endParaRPr>
          </a:p>
        </p:txBody>
      </p:sp>
      <p:sp>
        <p:nvSpPr>
          <p:cNvPr id="31" name="Rectangle 30"/>
          <p:cNvSpPr/>
          <p:nvPr/>
        </p:nvSpPr>
        <p:spPr>
          <a:xfrm flipH="1">
            <a:off x="12703" y="6466213"/>
            <a:ext cx="3056468" cy="328225"/>
          </a:xfrm>
          <a:prstGeom prst="rect">
            <a:avLst/>
          </a:prstGeom>
        </p:spPr>
        <p:txBody>
          <a:bodyPr wrap="square" lIns="121915" tIns="60957" rIns="121915" bIns="60957">
            <a:spAutoFit/>
          </a:bodyPr>
          <a:lstStyle/>
          <a:p>
            <a:pPr defTabSz="609570"/>
            <a:fld id="{C175B9BB-39CA-4151-B7B7-BE2D0CEF28E0}" type="slidenum">
              <a:rPr lang="en-US" sz="1333" b="1">
                <a:solidFill>
                  <a:prstClr val="white"/>
                </a:solidFill>
              </a:rPr>
              <a:pPr defTabSz="609570"/>
              <a:t>‹#›</a:t>
            </a:fld>
            <a:endParaRPr lang="en-US" sz="1333" b="1" dirty="0">
              <a:solidFill>
                <a:prstClr val="white"/>
              </a:solidFill>
            </a:endParaRPr>
          </a:p>
        </p:txBody>
      </p:sp>
      <p:sp>
        <p:nvSpPr>
          <p:cNvPr id="32" name="TextBox 31"/>
          <p:cNvSpPr txBox="1"/>
          <p:nvPr/>
        </p:nvSpPr>
        <p:spPr>
          <a:xfrm>
            <a:off x="292618" y="6493521"/>
            <a:ext cx="10515084" cy="287317"/>
          </a:xfrm>
          <a:prstGeom prst="rect">
            <a:avLst/>
          </a:prstGeom>
          <a:noFill/>
        </p:spPr>
        <p:txBody>
          <a:bodyPr wrap="square" lIns="121915" tIns="60957" rIns="121915" bIns="60957" rtlCol="0">
            <a:spAutoFit/>
          </a:bodyPr>
          <a:lstStyle/>
          <a:p>
            <a:pPr defTabSz="609570" fontAlgn="base">
              <a:spcBef>
                <a:spcPct val="0"/>
              </a:spcBef>
              <a:spcAft>
                <a:spcPct val="0"/>
              </a:spcAft>
            </a:pPr>
            <a:r>
              <a:rPr lang="en-US" sz="1067" dirty="0">
                <a:solidFill>
                  <a:prstClr val="white"/>
                </a:solidFill>
                <a:ea typeface="ＭＳ Ｐゴシック" charset="-128"/>
              </a:rPr>
              <a:t>| © 2017 Copyright 	 	                     	                                                                                                                                                 Confidential and Proprietary </a:t>
            </a:r>
          </a:p>
        </p:txBody>
      </p:sp>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9100" y="6425186"/>
            <a:ext cx="1367200" cy="413468"/>
          </a:xfrm>
          <a:prstGeom prst="rect">
            <a:avLst/>
          </a:prstGeom>
        </p:spPr>
      </p:pic>
      <p:sp>
        <p:nvSpPr>
          <p:cNvPr id="34" name="Rounded Rectangle 33"/>
          <p:cNvSpPr/>
          <p:nvPr/>
        </p:nvSpPr>
        <p:spPr>
          <a:xfrm>
            <a:off x="5203615" y="6321823"/>
            <a:ext cx="1784773" cy="625079"/>
          </a:xfrm>
          <a:prstGeom prst="roundRect">
            <a:avLst>
              <a:gd name="adj" fmla="val 7895"/>
            </a:avLst>
          </a:prstGeom>
          <a:solidFill>
            <a:srgbClr val="078158"/>
          </a:solidFill>
          <a:ln>
            <a:no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endParaRPr lang="en-US" sz="2400" dirty="0">
              <a:solidFill>
                <a:prstClr val="white"/>
              </a:solidFill>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39564" y="6348617"/>
            <a:ext cx="512872" cy="512872"/>
          </a:xfrm>
          <a:prstGeom prst="rect">
            <a:avLst/>
          </a:prstGeom>
        </p:spPr>
      </p:pic>
      <p:sp>
        <p:nvSpPr>
          <p:cNvPr id="44" name="Title Placeholder 32"/>
          <p:cNvSpPr>
            <a:spLocks noGrp="1"/>
          </p:cNvSpPr>
          <p:nvPr>
            <p:ph type="title"/>
          </p:nvPr>
        </p:nvSpPr>
        <p:spPr>
          <a:xfrm>
            <a:off x="-8468" y="148719"/>
            <a:ext cx="12192000" cy="467583"/>
          </a:xfrm>
          <a:prstGeom prst="rect">
            <a:avLst/>
          </a:prstGeom>
        </p:spPr>
        <p:txBody>
          <a:bodyPr vert="horz" lIns="91440" tIns="45720" rIns="91440" bIns="45720" rtlCol="0" anchor="ctr">
            <a:noAutofit/>
          </a:bodyPr>
          <a:lstStyle>
            <a:lvl1pPr>
              <a:defRPr sz="2000" b="1">
                <a:solidFill>
                  <a:srgbClr val="078158"/>
                </a:solidFill>
                <a:latin typeface="Calibri" panose="020F0502020204030204" pitchFamily="34" charset="0"/>
              </a:defRPr>
            </a:lvl1pPr>
          </a:lstStyle>
          <a:p>
            <a:r>
              <a:rPr lang="en-US" dirty="0"/>
              <a:t>Header text</a:t>
            </a:r>
          </a:p>
        </p:txBody>
      </p:sp>
      <p:grpSp>
        <p:nvGrpSpPr>
          <p:cNvPr id="45" name="Group 44"/>
          <p:cNvGrpSpPr/>
          <p:nvPr/>
        </p:nvGrpSpPr>
        <p:grpSpPr>
          <a:xfrm>
            <a:off x="3" y="-3"/>
            <a:ext cx="12200468" cy="134112"/>
            <a:chOff x="0" y="-2"/>
            <a:chExt cx="9150350" cy="83340"/>
          </a:xfrm>
        </p:grpSpPr>
        <p:sp>
          <p:nvSpPr>
            <p:cNvPr id="46" name="Rectangle 45"/>
            <p:cNvSpPr/>
            <p:nvPr/>
          </p:nvSpPr>
          <p:spPr>
            <a:xfrm>
              <a:off x="0" y="1042"/>
              <a:ext cx="1371600" cy="82296"/>
            </a:xfrm>
            <a:prstGeom prst="rect">
              <a:avLst/>
            </a:prstGeom>
            <a:solidFill>
              <a:srgbClr val="07815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endParaRPr lang="en-US" sz="2400" dirty="0">
                <a:solidFill>
                  <a:prstClr val="white"/>
                </a:solidFill>
              </a:endParaRPr>
            </a:p>
          </p:txBody>
        </p:sp>
        <p:sp>
          <p:nvSpPr>
            <p:cNvPr id="47" name="Rectangle 46"/>
            <p:cNvSpPr/>
            <p:nvPr userDrawn="1"/>
          </p:nvSpPr>
          <p:spPr>
            <a:xfrm>
              <a:off x="1327150" y="1042"/>
              <a:ext cx="1371600" cy="82296"/>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endParaRPr lang="en-US" sz="2400" dirty="0">
                <a:solidFill>
                  <a:prstClr val="white"/>
                </a:solidFill>
              </a:endParaRPr>
            </a:p>
          </p:txBody>
        </p:sp>
        <p:sp>
          <p:nvSpPr>
            <p:cNvPr id="48" name="Rectangle 47"/>
            <p:cNvSpPr/>
            <p:nvPr userDrawn="1"/>
          </p:nvSpPr>
          <p:spPr>
            <a:xfrm>
              <a:off x="2628900" y="1042"/>
              <a:ext cx="1371600" cy="82296"/>
            </a:xfrm>
            <a:prstGeom prst="rect">
              <a:avLst/>
            </a:prstGeom>
            <a:solidFill>
              <a:srgbClr val="FF99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endParaRPr lang="en-US" sz="2400" dirty="0">
                <a:solidFill>
                  <a:prstClr val="white"/>
                </a:solidFill>
              </a:endParaRPr>
            </a:p>
          </p:txBody>
        </p:sp>
        <p:sp>
          <p:nvSpPr>
            <p:cNvPr id="49" name="Rectangle 48"/>
            <p:cNvSpPr/>
            <p:nvPr userDrawn="1"/>
          </p:nvSpPr>
          <p:spPr>
            <a:xfrm>
              <a:off x="3978275" y="1042"/>
              <a:ext cx="1371600" cy="82296"/>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endParaRPr lang="en-US" sz="2400" dirty="0">
                <a:solidFill>
                  <a:prstClr val="white"/>
                </a:solidFill>
              </a:endParaRPr>
            </a:p>
          </p:txBody>
        </p:sp>
        <p:sp>
          <p:nvSpPr>
            <p:cNvPr id="50" name="Rectangle 49"/>
            <p:cNvSpPr/>
            <p:nvPr userDrawn="1"/>
          </p:nvSpPr>
          <p:spPr>
            <a:xfrm>
              <a:off x="5316855" y="1042"/>
              <a:ext cx="1371600" cy="82296"/>
            </a:xfrm>
            <a:prstGeom prst="rect">
              <a:avLst/>
            </a:prstGeom>
            <a:solidFill>
              <a:srgbClr val="FF99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endParaRPr lang="en-US" sz="2400" dirty="0">
                <a:solidFill>
                  <a:prstClr val="white"/>
                </a:solidFill>
              </a:endParaRPr>
            </a:p>
          </p:txBody>
        </p:sp>
        <p:sp>
          <p:nvSpPr>
            <p:cNvPr id="51" name="Rectangle 50"/>
            <p:cNvSpPr/>
            <p:nvPr userDrawn="1"/>
          </p:nvSpPr>
          <p:spPr>
            <a:xfrm>
              <a:off x="6607175" y="1042"/>
              <a:ext cx="1371600" cy="82296"/>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endParaRPr lang="en-US" sz="2400" dirty="0">
                <a:solidFill>
                  <a:prstClr val="white"/>
                </a:solidFill>
              </a:endParaRPr>
            </a:p>
          </p:txBody>
        </p:sp>
        <p:sp>
          <p:nvSpPr>
            <p:cNvPr id="52" name="Rectangle 51"/>
            <p:cNvSpPr/>
            <p:nvPr userDrawn="1"/>
          </p:nvSpPr>
          <p:spPr>
            <a:xfrm>
              <a:off x="7961630" y="-2"/>
              <a:ext cx="1188720" cy="83340"/>
            </a:xfrm>
            <a:prstGeom prst="rect">
              <a:avLst/>
            </a:prstGeom>
            <a:solidFill>
              <a:srgbClr val="07815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endParaRPr lang="en-US" sz="2400" dirty="0">
                <a:solidFill>
                  <a:prstClr val="white"/>
                </a:solidFill>
              </a:endParaRPr>
            </a:p>
          </p:txBody>
        </p:sp>
      </p:grpSp>
    </p:spTree>
    <p:extLst>
      <p:ext uri="{BB962C8B-B14F-4D97-AF65-F5344CB8AC3E}">
        <p14:creationId xmlns:p14="http://schemas.microsoft.com/office/powerpoint/2010/main" val="3967168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3691504-C641-C14D-8CD6-6E292C4183ED}" type="slidenum">
              <a:rPr lang="en-US" smtClean="0"/>
              <a:t>‹#›</a:t>
            </a:fld>
            <a:endParaRPr lang="en-US"/>
          </a:p>
        </p:txBody>
      </p:sp>
      <p:sp>
        <p:nvSpPr>
          <p:cNvPr id="5" name="Rectangle 4"/>
          <p:cNvSpPr/>
          <p:nvPr/>
        </p:nvSpPr>
        <p:spPr>
          <a:xfrm>
            <a:off x="0" y="1"/>
            <a:ext cx="12192000" cy="599923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500269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9" descr="bg copy copy.JPG"/>
          <p:cNvPicPr>
            <a:picLocks noChangeAspect="1"/>
          </p:cNvPicPr>
          <p:nvPr userDrawn="1"/>
        </p:nvPicPr>
        <p:blipFill>
          <a:blip r:embed="rId2" cstate="print"/>
          <a:srcRect/>
          <a:stretch>
            <a:fillRect/>
          </a:stretch>
        </p:blipFill>
        <p:spPr bwMode="auto">
          <a:xfrm>
            <a:off x="0" y="0"/>
            <a:ext cx="12192000" cy="6858000"/>
          </a:xfrm>
          <a:prstGeom prst="rect">
            <a:avLst/>
          </a:prstGeom>
          <a:noFill/>
          <a:ln w="9525">
            <a:noFill/>
            <a:miter lim="800000"/>
            <a:headEnd/>
            <a:tailEnd/>
          </a:ln>
        </p:spPr>
      </p:pic>
      <p:pic>
        <p:nvPicPr>
          <p:cNvPr id="1026" name="Picture 2"/>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078133" y="1927862"/>
            <a:ext cx="5113867" cy="4930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1016000" y="1513846"/>
            <a:ext cx="10363200" cy="1470025"/>
          </a:xfrm>
          <a:prstGeom prst="rect">
            <a:avLst/>
          </a:prstGeom>
        </p:spPr>
        <p:txBody>
          <a:bodyPr anchor="b"/>
          <a:lstStyle>
            <a:lvl1pPr>
              <a:defRPr sz="4500" b="1">
                <a:solidFill>
                  <a:srgbClr val="578E32"/>
                </a:solidFill>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828800" y="2997200"/>
            <a:ext cx="8534400" cy="1684079"/>
          </a:xfrm>
          <a:prstGeom prst="rect">
            <a:avLst/>
          </a:prstGeom>
        </p:spPr>
        <p:txBody>
          <a:bodyPr lIns="146304" tIns="73152" rIns="146304" bIns="73152"/>
          <a:lstStyle>
            <a:lvl1pPr marL="0" indent="0" algn="ctr">
              <a:buNone/>
              <a:defRPr sz="2667">
                <a:solidFill>
                  <a:schemeClr val="tx1">
                    <a:tint val="75000"/>
                  </a:schemeClr>
                </a:solidFill>
                <a:latin typeface="+mj-lt"/>
                <a:cs typeface="Segoe UI" panose="020B0502040204020203" pitchFamily="34" charset="0"/>
              </a:defRPr>
            </a:lvl1pPr>
            <a:lvl2pPr marL="548626" indent="0" algn="ctr">
              <a:buNone/>
              <a:defRPr>
                <a:solidFill>
                  <a:schemeClr val="tx1">
                    <a:tint val="75000"/>
                  </a:schemeClr>
                </a:solidFill>
              </a:defRPr>
            </a:lvl2pPr>
            <a:lvl3pPr marL="1097253" indent="0" algn="ctr">
              <a:buNone/>
              <a:defRPr>
                <a:solidFill>
                  <a:schemeClr val="tx1">
                    <a:tint val="75000"/>
                  </a:schemeClr>
                </a:solidFill>
              </a:defRPr>
            </a:lvl3pPr>
            <a:lvl4pPr marL="1645879" indent="0" algn="ctr">
              <a:buNone/>
              <a:defRPr>
                <a:solidFill>
                  <a:schemeClr val="tx1">
                    <a:tint val="75000"/>
                  </a:schemeClr>
                </a:solidFill>
              </a:defRPr>
            </a:lvl4pPr>
            <a:lvl5pPr marL="2194505" indent="0" algn="ctr">
              <a:buNone/>
              <a:defRPr>
                <a:solidFill>
                  <a:schemeClr val="tx1">
                    <a:tint val="75000"/>
                  </a:schemeClr>
                </a:solidFill>
              </a:defRPr>
            </a:lvl5pPr>
            <a:lvl6pPr marL="2743131" indent="0" algn="ctr">
              <a:buNone/>
              <a:defRPr>
                <a:solidFill>
                  <a:schemeClr val="tx1">
                    <a:tint val="75000"/>
                  </a:schemeClr>
                </a:solidFill>
              </a:defRPr>
            </a:lvl6pPr>
            <a:lvl7pPr marL="3291758" indent="0" algn="ctr">
              <a:buNone/>
              <a:defRPr>
                <a:solidFill>
                  <a:schemeClr val="tx1">
                    <a:tint val="75000"/>
                  </a:schemeClr>
                </a:solidFill>
              </a:defRPr>
            </a:lvl7pPr>
            <a:lvl8pPr marL="3840384" indent="0" algn="ctr">
              <a:buNone/>
              <a:defRPr>
                <a:solidFill>
                  <a:schemeClr val="tx1">
                    <a:tint val="75000"/>
                  </a:schemeClr>
                </a:solidFill>
              </a:defRPr>
            </a:lvl8pPr>
            <a:lvl9pPr marL="4389010" indent="0" algn="ctr">
              <a:buNone/>
              <a:defRPr>
                <a:solidFill>
                  <a:schemeClr val="tx1">
                    <a:tint val="75000"/>
                  </a:schemeClr>
                </a:solidFill>
              </a:defRPr>
            </a:lvl9pPr>
          </a:lstStyle>
          <a:p>
            <a:r>
              <a:rPr lang="en-US"/>
              <a:t>Click to edit Master subtitle style</a:t>
            </a:r>
            <a:endParaRPr lang="en-US" dirty="0"/>
          </a:p>
        </p:txBody>
      </p:sp>
      <p:pic>
        <p:nvPicPr>
          <p:cNvPr id="8" name="Picture 7"/>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1780" b="3618"/>
          <a:stretch/>
        </p:blipFill>
        <p:spPr bwMode="auto">
          <a:xfrm>
            <a:off x="349251" y="5437425"/>
            <a:ext cx="2712119" cy="833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325429" y="5222367"/>
            <a:ext cx="2596697" cy="10482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038395" y="99726"/>
            <a:ext cx="1110484" cy="1094073"/>
          </a:xfrm>
          <a:prstGeom prst="rect">
            <a:avLst/>
          </a:prstGeom>
          <a:effectLst/>
        </p:spPr>
      </p:pic>
    </p:spTree>
    <p:extLst>
      <p:ext uri="{BB962C8B-B14F-4D97-AF65-F5344CB8AC3E}">
        <p14:creationId xmlns:p14="http://schemas.microsoft.com/office/powerpoint/2010/main" val="1448712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8240" y="141949"/>
            <a:ext cx="11613885" cy="533400"/>
          </a:xfrm>
          <a:prstGeom prst="rect">
            <a:avLst/>
          </a:prstGeom>
        </p:spPr>
        <p:txBody>
          <a:bodyPr anchor="b"/>
          <a:lstStyle>
            <a:lvl1pPr algn="l">
              <a:defRPr>
                <a:latin typeface="+mn-lt"/>
                <a:ea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08240" y="838731"/>
            <a:ext cx="11588749" cy="5382948"/>
          </a:xfrm>
          <a:prstGeom prst="rect">
            <a:avLst/>
          </a:prstGeom>
          <a:noFill/>
          <a:ln w="9525">
            <a:noFill/>
            <a:miter lim="800000"/>
            <a:headEnd/>
            <a:tailEnd/>
          </a:ln>
        </p:spPr>
        <p:txBody>
          <a:bodyPr vert="horz" wrap="square" lIns="146304" tIns="73152" rIns="146304" bIns="73152" numCol="1" anchor="t" anchorCtr="0" compatLnSpc="1">
            <a:prstTxWarp prst="textNoShape">
              <a:avLst/>
            </a:prstTxWarp>
          </a:bodyPr>
          <a:lstStyle>
            <a:lvl1pPr marL="137157" indent="0" algn="l" rtl="0" eaLnBrk="0" fontAlgn="base" hangingPunct="0">
              <a:spcBef>
                <a:spcPts val="0"/>
              </a:spcBef>
              <a:spcAft>
                <a:spcPts val="720"/>
              </a:spcAft>
              <a:buFont typeface="Arial" pitchFamily="34" charset="0"/>
              <a:buNone/>
              <a:tabLst>
                <a:tab pos="1226789" algn="l"/>
              </a:tabLst>
              <a:defRPr lang="en-US" sz="2167" dirty="0" smtClean="0">
                <a:solidFill>
                  <a:schemeClr val="tx1"/>
                </a:solidFill>
                <a:latin typeface="+mn-lt"/>
                <a:ea typeface="Segoe UI" panose="020B0502040204020203" pitchFamily="34" charset="0"/>
                <a:cs typeface="Segoe UI" panose="020B0502040204020203" pitchFamily="34" charset="0"/>
              </a:defRPr>
            </a:lvl1pPr>
            <a:lvl2pPr marL="461951" indent="-219069" algn="l" rtl="0" eaLnBrk="0" fontAlgn="base" hangingPunct="0">
              <a:spcBef>
                <a:spcPts val="0"/>
              </a:spcBef>
              <a:spcAft>
                <a:spcPts val="720"/>
              </a:spcAft>
              <a:buFont typeface="Calibri" panose="020F0502020204030204" pitchFamily="34" charset="0"/>
              <a:buChar char="»"/>
              <a:tabLst/>
              <a:defRPr lang="en-US" sz="1833" dirty="0" smtClean="0">
                <a:solidFill>
                  <a:schemeClr val="tx1">
                    <a:lumMod val="50000"/>
                    <a:lumOff val="50000"/>
                  </a:schemeClr>
                </a:solidFill>
                <a:latin typeface="+mn-lt"/>
                <a:ea typeface="Segoe UI" panose="020B0502040204020203" pitchFamily="34" charset="0"/>
                <a:cs typeface="Segoe UI" panose="020B0502040204020203" pitchFamily="34" charset="0"/>
              </a:defRPr>
            </a:lvl2pPr>
            <a:lvl3pPr marL="1082648" indent="-273044" algn="l" rtl="0" eaLnBrk="0" fontAlgn="base" hangingPunct="0">
              <a:spcBef>
                <a:spcPts val="0"/>
              </a:spcBef>
              <a:spcAft>
                <a:spcPts val="720"/>
              </a:spcAft>
              <a:buFont typeface="Calibri" panose="020F0502020204030204" pitchFamily="34" charset="0"/>
              <a:buChar char="̶"/>
              <a:tabLst>
                <a:tab pos="1082648" algn="l"/>
              </a:tabLst>
              <a:defRPr lang="en-US" sz="1833" dirty="0" smtClean="0">
                <a:solidFill>
                  <a:schemeClr val="tx1">
                    <a:lumMod val="50000"/>
                    <a:lumOff val="50000"/>
                  </a:schemeClr>
                </a:solidFill>
                <a:latin typeface="+mn-lt"/>
                <a:ea typeface="Segoe UI" panose="020B0502040204020203" pitchFamily="34" charset="0"/>
                <a:cs typeface="Segoe UI" panose="020B0502040204020203" pitchFamily="34" charset="0"/>
              </a:defRPr>
            </a:lvl3pPr>
            <a:lvl4pPr marL="1082648" indent="-273044" algn="l" rtl="0" eaLnBrk="0" fontAlgn="base" hangingPunct="0">
              <a:spcBef>
                <a:spcPts val="0"/>
              </a:spcBef>
              <a:spcAft>
                <a:spcPts val="720"/>
              </a:spcAft>
              <a:buFont typeface="Arial" pitchFamily="34" charset="0"/>
              <a:buChar char="•"/>
              <a:tabLst>
                <a:tab pos="1082648" algn="l"/>
              </a:tabLst>
              <a:defRPr lang="en-US" sz="1833" dirty="0" smtClean="0">
                <a:solidFill>
                  <a:schemeClr val="tx1">
                    <a:lumMod val="50000"/>
                    <a:lumOff val="50000"/>
                  </a:schemeClr>
                </a:solidFill>
                <a:latin typeface="+mn-lt"/>
                <a:ea typeface="Segoe UI" panose="020B0502040204020203" pitchFamily="34" charset="0"/>
                <a:cs typeface="Segoe UI" panose="020B0502040204020203" pitchFamily="34" charset="0"/>
              </a:defRPr>
            </a:lvl4pPr>
            <a:lvl5pPr marL="1082648" indent="-273044" algn="l" rtl="0" eaLnBrk="0" fontAlgn="base" hangingPunct="0">
              <a:spcBef>
                <a:spcPts val="0"/>
              </a:spcBef>
              <a:spcAft>
                <a:spcPts val="720"/>
              </a:spcAft>
              <a:buFont typeface="Arial" pitchFamily="34" charset="0"/>
              <a:buChar char="•"/>
              <a:tabLst>
                <a:tab pos="1082648" algn="l"/>
              </a:tabLst>
              <a:defRPr lang="en-US" sz="1833" dirty="0" smtClean="0">
                <a:solidFill>
                  <a:schemeClr val="tx1">
                    <a:lumMod val="50000"/>
                    <a:lumOff val="50000"/>
                  </a:schemeClr>
                </a:solidFill>
                <a:latin typeface="+mn-lt"/>
                <a:ea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3"/>
          </p:nvPr>
        </p:nvSpPr>
        <p:spPr>
          <a:xfrm>
            <a:off x="494771" y="6444925"/>
            <a:ext cx="7620000" cy="228603"/>
          </a:xfrm>
          <a:prstGeom prst="rect">
            <a:avLst/>
          </a:prstGeom>
        </p:spPr>
        <p:txBody>
          <a:bodyPr vert="horz" lIns="146304" tIns="73152" rIns="146304" bIns="73152" rtlCol="0" anchor="ctr"/>
          <a:lstStyle>
            <a:lvl1pPr algn="l">
              <a:defRPr sz="1084" b="0">
                <a:solidFill>
                  <a:schemeClr val="tx1">
                    <a:tint val="75000"/>
                  </a:schemeClr>
                </a:solidFill>
                <a:latin typeface="+mj-lt"/>
                <a:cs typeface="Segoe UI" panose="020B0502040204020203" pitchFamily="34" charset="0"/>
              </a:defRPr>
            </a:lvl1pPr>
          </a:lstStyle>
          <a:p>
            <a:pPr defTabSz="1219170"/>
            <a:r>
              <a:rPr lang="en-US">
                <a:solidFill>
                  <a:prstClr val="black">
                    <a:tint val="75000"/>
                  </a:prstClr>
                </a:solidFill>
              </a:rPr>
              <a:t>Copyright © 2015. Cognizant Technology Solutions. Further Distribution Prohibited</a:t>
            </a:r>
            <a:endParaRPr lang="en-US" dirty="0">
              <a:solidFill>
                <a:prstClr val="black">
                  <a:tint val="75000"/>
                </a:prstClr>
              </a:solidFill>
            </a:endParaRPr>
          </a:p>
        </p:txBody>
      </p:sp>
    </p:spTree>
    <p:extLst>
      <p:ext uri="{BB962C8B-B14F-4D97-AF65-F5344CB8AC3E}">
        <p14:creationId xmlns:p14="http://schemas.microsoft.com/office/powerpoint/2010/main" val="1104636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1"/>
          <p:cNvSpPr>
            <a:spLocks noGrp="1"/>
          </p:cNvSpPr>
          <p:nvPr>
            <p:ph type="title"/>
          </p:nvPr>
        </p:nvSpPr>
        <p:spPr>
          <a:xfrm>
            <a:off x="308772" y="142077"/>
            <a:ext cx="11586633" cy="533400"/>
          </a:xfrm>
          <a:prstGeom prst="rect">
            <a:avLst/>
          </a:prstGeom>
        </p:spPr>
        <p:txBody>
          <a:bodyPr anchor="b"/>
          <a:lstStyle>
            <a:lvl1pPr algn="l">
              <a:defRPr>
                <a:latin typeface="+mj-lt"/>
                <a:ea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5" name="Footer Placeholder 4"/>
          <p:cNvSpPr>
            <a:spLocks noGrp="1"/>
          </p:cNvSpPr>
          <p:nvPr>
            <p:ph type="ftr" sz="quarter" idx="3"/>
          </p:nvPr>
        </p:nvSpPr>
        <p:spPr>
          <a:xfrm>
            <a:off x="494771" y="6444925"/>
            <a:ext cx="7620000" cy="228603"/>
          </a:xfrm>
          <a:prstGeom prst="rect">
            <a:avLst/>
          </a:prstGeom>
        </p:spPr>
        <p:txBody>
          <a:bodyPr vert="horz" lIns="146304" tIns="73152" rIns="146304" bIns="73152" rtlCol="0" anchor="ctr"/>
          <a:lstStyle>
            <a:lvl1pPr algn="l">
              <a:defRPr sz="1084" b="0">
                <a:solidFill>
                  <a:schemeClr val="tx1">
                    <a:tint val="75000"/>
                  </a:schemeClr>
                </a:solidFill>
                <a:latin typeface="+mj-lt"/>
                <a:cs typeface="Segoe UI" panose="020B0502040204020203" pitchFamily="34" charset="0"/>
              </a:defRPr>
            </a:lvl1pPr>
          </a:lstStyle>
          <a:p>
            <a:pPr defTabSz="1219170"/>
            <a:r>
              <a:rPr lang="en-US">
                <a:solidFill>
                  <a:prstClr val="black">
                    <a:tint val="75000"/>
                  </a:prstClr>
                </a:solidFill>
              </a:rPr>
              <a:t>Copyright © 2015. Cognizant Technology Solutions. Further Distribution Prohibited</a:t>
            </a:r>
            <a:endParaRPr lang="en-US" dirty="0">
              <a:solidFill>
                <a:prstClr val="black">
                  <a:tint val="75000"/>
                </a:prstClr>
              </a:solidFill>
            </a:endParaRPr>
          </a:p>
        </p:txBody>
      </p:sp>
    </p:spTree>
    <p:extLst>
      <p:ext uri="{BB962C8B-B14F-4D97-AF65-F5344CB8AC3E}">
        <p14:creationId xmlns:p14="http://schemas.microsoft.com/office/powerpoint/2010/main" val="4220624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8240" y="137584"/>
            <a:ext cx="11613885" cy="533400"/>
          </a:xfrm>
          <a:prstGeom prst="rect">
            <a:avLst/>
          </a:prstGeom>
        </p:spPr>
        <p:txBody>
          <a:bodyPr anchor="b"/>
          <a:lstStyle>
            <a:lvl1pPr algn="l">
              <a:defRPr>
                <a:latin typeface="+mn-lt"/>
                <a:ea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08240" y="838729"/>
            <a:ext cx="11613885" cy="2667000"/>
          </a:xfrm>
          <a:prstGeom prst="rect">
            <a:avLst/>
          </a:prstGeom>
          <a:noFill/>
          <a:ln w="9525">
            <a:noFill/>
            <a:miter lim="800000"/>
            <a:headEnd/>
            <a:tailEnd/>
          </a:ln>
        </p:spPr>
        <p:txBody>
          <a:bodyPr vert="horz" wrap="square" lIns="146304" tIns="73152" rIns="146304" bIns="73152" numCol="1" anchor="t" anchorCtr="0" compatLnSpc="1">
            <a:prstTxWarp prst="textNoShape">
              <a:avLst/>
            </a:prstTxWarp>
          </a:bodyPr>
          <a:lstStyle>
            <a:lvl1pPr marL="0" indent="0" algn="l" rtl="0" eaLnBrk="0" fontAlgn="base" hangingPunct="0">
              <a:spcBef>
                <a:spcPts val="0"/>
              </a:spcBef>
              <a:spcAft>
                <a:spcPts val="720"/>
              </a:spcAft>
              <a:buFont typeface="Arial" pitchFamily="34" charset="0"/>
              <a:buNone/>
              <a:tabLst>
                <a:tab pos="1226789" algn="l"/>
              </a:tabLst>
              <a:defRPr lang="en-US" sz="2000" dirty="0" smtClean="0">
                <a:solidFill>
                  <a:schemeClr val="tx1"/>
                </a:solidFill>
                <a:latin typeface="+mn-lt"/>
                <a:ea typeface="Segoe UI" panose="020B0502040204020203" pitchFamily="34" charset="0"/>
                <a:cs typeface="Segoe UI" panose="020B0502040204020203" pitchFamily="34" charset="0"/>
              </a:defRPr>
            </a:lvl1pPr>
            <a:lvl2pPr marL="231769" indent="0" algn="l" rtl="0" eaLnBrk="0" fontAlgn="base" hangingPunct="0">
              <a:spcBef>
                <a:spcPts val="0"/>
              </a:spcBef>
              <a:spcAft>
                <a:spcPts val="720"/>
              </a:spcAft>
              <a:buFont typeface="Calibri" panose="020F0502020204030204" pitchFamily="34" charset="0"/>
              <a:buNone/>
              <a:tabLst>
                <a:tab pos="887708" algn="l"/>
              </a:tabLst>
              <a:defRPr lang="en-US" sz="1500" dirty="0" smtClean="0">
                <a:solidFill>
                  <a:schemeClr val="tx1">
                    <a:lumMod val="50000"/>
                    <a:lumOff val="50000"/>
                  </a:schemeClr>
                </a:solidFill>
                <a:latin typeface="+mn-lt"/>
                <a:ea typeface="Segoe UI" panose="020B0502040204020203" pitchFamily="34" charset="0"/>
                <a:cs typeface="Segoe UI" panose="020B0502040204020203" pitchFamily="34" charset="0"/>
              </a:defRPr>
            </a:lvl2pPr>
            <a:lvl3pPr marL="1234409" indent="-274313" algn="l" rtl="0" eaLnBrk="0" fontAlgn="base" hangingPunct="0">
              <a:spcBef>
                <a:spcPts val="0"/>
              </a:spcBef>
              <a:spcAft>
                <a:spcPts val="720"/>
              </a:spcAft>
              <a:buFont typeface="Calibri" panose="020F0502020204030204" pitchFamily="34" charset="0"/>
              <a:buChar char="̶"/>
              <a:tabLst>
                <a:tab pos="1226789" algn="l"/>
              </a:tabLst>
              <a:defRPr lang="en-US" sz="1500" dirty="0" smtClean="0">
                <a:solidFill>
                  <a:schemeClr val="tx1">
                    <a:lumMod val="50000"/>
                    <a:lumOff val="50000"/>
                  </a:schemeClr>
                </a:solidFill>
                <a:latin typeface="+mn-lt"/>
                <a:ea typeface="Segoe UI" panose="020B0502040204020203" pitchFamily="34" charset="0"/>
                <a:cs typeface="Segoe UI" panose="020B0502040204020203" pitchFamily="34" charset="0"/>
              </a:defRPr>
            </a:lvl3pPr>
            <a:lvl4pPr marL="1503009" indent="-274313" algn="l" rtl="0" eaLnBrk="0" fontAlgn="base" hangingPunct="0">
              <a:spcBef>
                <a:spcPts val="0"/>
              </a:spcBef>
              <a:spcAft>
                <a:spcPts val="720"/>
              </a:spcAft>
              <a:buFont typeface="Arial" pitchFamily="34" charset="0"/>
              <a:buChar char="•"/>
              <a:tabLst>
                <a:tab pos="1226789" algn="l"/>
              </a:tabLst>
              <a:defRPr lang="en-US" sz="1500" dirty="0" smtClean="0">
                <a:solidFill>
                  <a:schemeClr val="tx1">
                    <a:lumMod val="50000"/>
                    <a:lumOff val="50000"/>
                  </a:schemeClr>
                </a:solidFill>
                <a:latin typeface="+mn-lt"/>
                <a:ea typeface="Segoe UI" panose="020B0502040204020203" pitchFamily="34" charset="0"/>
                <a:cs typeface="Segoe UI" panose="020B0502040204020203" pitchFamily="34" charset="0"/>
              </a:defRPr>
            </a:lvl4pPr>
            <a:lvl5pPr marL="1788751" indent="-274313" algn="l" rtl="0" eaLnBrk="0" fontAlgn="base" hangingPunct="0">
              <a:spcBef>
                <a:spcPts val="0"/>
              </a:spcBef>
              <a:spcAft>
                <a:spcPts val="720"/>
              </a:spcAft>
              <a:buFont typeface="Arial" pitchFamily="34" charset="0"/>
              <a:buChar char="•"/>
              <a:tabLst>
                <a:tab pos="1786846" algn="l"/>
              </a:tabLst>
              <a:defRPr lang="en-US" sz="1500" dirty="0" smtClean="0">
                <a:solidFill>
                  <a:schemeClr val="tx1">
                    <a:lumMod val="50000"/>
                    <a:lumOff val="50000"/>
                  </a:schemeClr>
                </a:solidFill>
                <a:latin typeface="+mn-lt"/>
                <a:ea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idx="13"/>
          </p:nvPr>
        </p:nvSpPr>
        <p:spPr>
          <a:xfrm>
            <a:off x="308240" y="3542897"/>
            <a:ext cx="11613885" cy="2667000"/>
          </a:xfrm>
          <a:prstGeom prst="rect">
            <a:avLst/>
          </a:prstGeom>
          <a:noFill/>
          <a:ln w="9525">
            <a:noFill/>
            <a:miter lim="800000"/>
            <a:headEnd/>
            <a:tailEnd/>
          </a:ln>
        </p:spPr>
        <p:txBody>
          <a:bodyPr vert="horz" wrap="square" lIns="146304" tIns="73152" rIns="146304" bIns="73152" numCol="1" anchor="t" anchorCtr="0" compatLnSpc="1">
            <a:prstTxWarp prst="textNoShape">
              <a:avLst/>
            </a:prstTxWarp>
          </a:bodyPr>
          <a:lstStyle>
            <a:lvl1pPr>
              <a:defRPr lang="en-US" sz="2000" smtClean="0">
                <a:ea typeface="Segoe UI" panose="020B0502040204020203" pitchFamily="34" charset="0"/>
                <a:cs typeface="Segoe UI" panose="020B0502040204020203" pitchFamily="34" charset="0"/>
              </a:defRPr>
            </a:lvl1pPr>
            <a:lvl2pPr>
              <a:defRPr lang="en-US" sz="1500" smtClean="0">
                <a:solidFill>
                  <a:schemeClr val="tx1">
                    <a:lumMod val="50000"/>
                    <a:lumOff val="50000"/>
                  </a:schemeClr>
                </a:solidFill>
                <a:ea typeface="Segoe UI" panose="020B0502040204020203" pitchFamily="34" charset="0"/>
                <a:cs typeface="Segoe UI" panose="020B0502040204020203" pitchFamily="34" charset="0"/>
              </a:defRPr>
            </a:lvl2pPr>
            <a:lvl3pPr>
              <a:defRPr lang="en-US" sz="1500" smtClean="0">
                <a:solidFill>
                  <a:schemeClr val="tx1">
                    <a:lumMod val="50000"/>
                    <a:lumOff val="50000"/>
                  </a:schemeClr>
                </a:solidFill>
                <a:ea typeface="Segoe UI" panose="020B0502040204020203" pitchFamily="34" charset="0"/>
                <a:cs typeface="Segoe UI" panose="020B0502040204020203" pitchFamily="34" charset="0"/>
              </a:defRPr>
            </a:lvl3pPr>
            <a:lvl4pPr>
              <a:defRPr lang="en-US" sz="1500" smtClean="0">
                <a:solidFill>
                  <a:schemeClr val="tx1">
                    <a:lumMod val="50000"/>
                    <a:lumOff val="50000"/>
                  </a:schemeClr>
                </a:solidFill>
                <a:ea typeface="Segoe UI" panose="020B0502040204020203" pitchFamily="34" charset="0"/>
                <a:cs typeface="Segoe UI" panose="020B0502040204020203" pitchFamily="34" charset="0"/>
              </a:defRPr>
            </a:lvl4pPr>
            <a:lvl5pPr>
              <a:defRPr lang="en-US" sz="1500" dirty="0">
                <a:solidFill>
                  <a:schemeClr val="tx1">
                    <a:lumMod val="50000"/>
                    <a:lumOff val="50000"/>
                  </a:schemeClr>
                </a:solidFill>
                <a:ea typeface="Segoe UI" panose="020B0502040204020203" pitchFamily="34" charset="0"/>
                <a:cs typeface="Segoe UI" panose="020B0502040204020203" pitchFamily="34" charset="0"/>
              </a:defRPr>
            </a:lvl5pPr>
          </a:lstStyle>
          <a:p>
            <a:pPr marL="0" lvl="0" indent="0" eaLnBrk="0" fontAlgn="base" hangingPunct="0">
              <a:spcBef>
                <a:spcPts val="0"/>
              </a:spcBef>
              <a:spcAft>
                <a:spcPts val="720"/>
              </a:spcAft>
              <a:buNone/>
              <a:tabLst>
                <a:tab pos="1226789" algn="l"/>
              </a:tabLst>
            </a:pPr>
            <a:r>
              <a:rPr lang="en-US"/>
              <a:t>Click to edit Master text styles</a:t>
            </a:r>
          </a:p>
          <a:p>
            <a:pPr marL="0" lvl="1" indent="0" eaLnBrk="0" fontAlgn="base" hangingPunct="0">
              <a:spcBef>
                <a:spcPts val="0"/>
              </a:spcBef>
              <a:spcAft>
                <a:spcPts val="720"/>
              </a:spcAft>
              <a:buNone/>
              <a:tabLst>
                <a:tab pos="1226789" algn="l"/>
              </a:tabLst>
            </a:pPr>
            <a:r>
              <a:rPr lang="en-US"/>
              <a:t>Second level</a:t>
            </a:r>
          </a:p>
          <a:p>
            <a:pPr marL="0" lvl="2" indent="0" eaLnBrk="0" fontAlgn="base" hangingPunct="0">
              <a:spcBef>
                <a:spcPts val="0"/>
              </a:spcBef>
              <a:spcAft>
                <a:spcPts val="720"/>
              </a:spcAft>
              <a:buNone/>
              <a:tabLst>
                <a:tab pos="1226789" algn="l"/>
              </a:tabLst>
            </a:pPr>
            <a:r>
              <a:rPr lang="en-US"/>
              <a:t>Third level</a:t>
            </a:r>
          </a:p>
          <a:p>
            <a:pPr marL="0" lvl="3" indent="0" eaLnBrk="0" fontAlgn="base" hangingPunct="0">
              <a:spcBef>
                <a:spcPts val="0"/>
              </a:spcBef>
              <a:spcAft>
                <a:spcPts val="720"/>
              </a:spcAft>
              <a:buNone/>
              <a:tabLst>
                <a:tab pos="1226789" algn="l"/>
              </a:tabLst>
            </a:pPr>
            <a:r>
              <a:rPr lang="en-US"/>
              <a:t>Fourth level</a:t>
            </a:r>
          </a:p>
          <a:p>
            <a:pPr marL="0" lvl="4" indent="0" eaLnBrk="0" fontAlgn="base" hangingPunct="0">
              <a:spcBef>
                <a:spcPts val="0"/>
              </a:spcBef>
              <a:spcAft>
                <a:spcPts val="720"/>
              </a:spcAft>
              <a:buNone/>
              <a:tabLst>
                <a:tab pos="1226789" algn="l"/>
              </a:tabLst>
            </a:pPr>
            <a:r>
              <a:rPr lang="en-US"/>
              <a:t>Fifth level</a:t>
            </a:r>
            <a:endParaRPr lang="en-US" dirty="0"/>
          </a:p>
        </p:txBody>
      </p:sp>
      <p:sp>
        <p:nvSpPr>
          <p:cNvPr id="6" name="Footer Placeholder 4"/>
          <p:cNvSpPr>
            <a:spLocks noGrp="1"/>
          </p:cNvSpPr>
          <p:nvPr>
            <p:ph type="ftr" sz="quarter" idx="3"/>
          </p:nvPr>
        </p:nvSpPr>
        <p:spPr>
          <a:xfrm>
            <a:off x="494771" y="6444925"/>
            <a:ext cx="7620000" cy="228603"/>
          </a:xfrm>
          <a:prstGeom prst="rect">
            <a:avLst/>
          </a:prstGeom>
        </p:spPr>
        <p:txBody>
          <a:bodyPr vert="horz" lIns="146304" tIns="73152" rIns="146304" bIns="73152" rtlCol="0" anchor="ctr"/>
          <a:lstStyle>
            <a:lvl1pPr algn="l">
              <a:defRPr sz="1084" b="0">
                <a:solidFill>
                  <a:schemeClr val="tx1">
                    <a:tint val="75000"/>
                  </a:schemeClr>
                </a:solidFill>
                <a:latin typeface="+mj-lt"/>
                <a:cs typeface="Segoe UI" panose="020B0502040204020203" pitchFamily="34" charset="0"/>
              </a:defRPr>
            </a:lvl1pPr>
          </a:lstStyle>
          <a:p>
            <a:pPr defTabSz="1219170"/>
            <a:r>
              <a:rPr lang="en-US">
                <a:solidFill>
                  <a:prstClr val="black">
                    <a:tint val="75000"/>
                  </a:prstClr>
                </a:solidFill>
              </a:rPr>
              <a:t>Copyright © 2015. Cognizant Technology Solutions. Further Distribution Prohibited</a:t>
            </a:r>
            <a:endParaRPr lang="en-US" dirty="0">
              <a:solidFill>
                <a:prstClr val="black">
                  <a:tint val="75000"/>
                </a:prstClr>
              </a:solidFill>
            </a:endParaRPr>
          </a:p>
        </p:txBody>
      </p:sp>
    </p:spTree>
    <p:extLst>
      <p:ext uri="{BB962C8B-B14F-4D97-AF65-F5344CB8AC3E}">
        <p14:creationId xmlns:p14="http://schemas.microsoft.com/office/powerpoint/2010/main" val="483225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7" descr="Data_Squares_vector.png"/>
          <p:cNvPicPr>
            <a:picLocks noChangeAspect="1"/>
          </p:cNvPicPr>
          <p:nvPr/>
        </p:nvPicPr>
        <p:blipFill>
          <a:blip r:embed="rId2" cstate="print">
            <a:lum bright="70000" contrast="-70000"/>
          </a:blip>
          <a:srcRect t="14557" r="36818" b="5598"/>
          <a:stretch>
            <a:fillRect/>
          </a:stretch>
        </p:blipFill>
        <p:spPr bwMode="auto">
          <a:xfrm>
            <a:off x="8839200" y="4"/>
            <a:ext cx="3352800" cy="3868739"/>
          </a:xfrm>
          <a:prstGeom prst="rect">
            <a:avLst/>
          </a:prstGeom>
          <a:noFill/>
          <a:ln w="9525">
            <a:noFill/>
            <a:miter lim="800000"/>
            <a:headEnd/>
            <a:tailEnd/>
          </a:ln>
        </p:spPr>
      </p:pic>
      <p:sp>
        <p:nvSpPr>
          <p:cNvPr id="2" name="Title 1"/>
          <p:cNvSpPr>
            <a:spLocks noGrp="1"/>
          </p:cNvSpPr>
          <p:nvPr>
            <p:ph type="title"/>
          </p:nvPr>
        </p:nvSpPr>
        <p:spPr>
          <a:xfrm>
            <a:off x="742951" y="1651001"/>
            <a:ext cx="10909300" cy="1920881"/>
          </a:xfrm>
          <a:prstGeom prst="rect">
            <a:avLst/>
          </a:prstGeom>
        </p:spPr>
        <p:txBody>
          <a:bodyPr anchor="b"/>
          <a:lstStyle>
            <a:lvl1pPr algn="ctr">
              <a:defRPr sz="45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742951" y="3609979"/>
            <a:ext cx="10909300" cy="1500187"/>
          </a:xfrm>
          <a:prstGeom prst="rect">
            <a:avLst/>
          </a:prstGeom>
        </p:spPr>
        <p:txBody>
          <a:bodyPr lIns="146304" tIns="73152" rIns="146304" bIns="73152" anchor="t"/>
          <a:lstStyle>
            <a:lvl1pPr marL="0" indent="0" algn="ctr">
              <a:buNone/>
              <a:defRPr sz="2333">
                <a:solidFill>
                  <a:schemeClr val="tx1">
                    <a:tint val="75000"/>
                  </a:schemeClr>
                </a:solidFill>
              </a:defRPr>
            </a:lvl1pPr>
            <a:lvl2pPr marL="548626" indent="0">
              <a:buNone/>
              <a:defRPr sz="2167">
                <a:solidFill>
                  <a:schemeClr val="tx1">
                    <a:tint val="75000"/>
                  </a:schemeClr>
                </a:solidFill>
              </a:defRPr>
            </a:lvl2pPr>
            <a:lvl3pPr marL="1097253" indent="0">
              <a:buNone/>
              <a:defRPr sz="1833">
                <a:solidFill>
                  <a:schemeClr val="tx1">
                    <a:tint val="75000"/>
                  </a:schemeClr>
                </a:solidFill>
              </a:defRPr>
            </a:lvl3pPr>
            <a:lvl4pPr marL="1645879" indent="0">
              <a:buNone/>
              <a:defRPr sz="1751">
                <a:solidFill>
                  <a:schemeClr val="tx1">
                    <a:tint val="75000"/>
                  </a:schemeClr>
                </a:solidFill>
              </a:defRPr>
            </a:lvl4pPr>
            <a:lvl5pPr marL="2194505" indent="0">
              <a:buNone/>
              <a:defRPr sz="1751">
                <a:solidFill>
                  <a:schemeClr val="tx1">
                    <a:tint val="75000"/>
                  </a:schemeClr>
                </a:solidFill>
              </a:defRPr>
            </a:lvl5pPr>
            <a:lvl6pPr marL="2743131" indent="0">
              <a:buNone/>
              <a:defRPr sz="1751">
                <a:solidFill>
                  <a:schemeClr val="tx1">
                    <a:tint val="75000"/>
                  </a:schemeClr>
                </a:solidFill>
              </a:defRPr>
            </a:lvl6pPr>
            <a:lvl7pPr marL="3291758" indent="0">
              <a:buNone/>
              <a:defRPr sz="1751">
                <a:solidFill>
                  <a:schemeClr val="tx1">
                    <a:tint val="75000"/>
                  </a:schemeClr>
                </a:solidFill>
              </a:defRPr>
            </a:lvl7pPr>
            <a:lvl8pPr marL="3840384" indent="0">
              <a:buNone/>
              <a:defRPr sz="1751">
                <a:solidFill>
                  <a:schemeClr val="tx1">
                    <a:tint val="75000"/>
                  </a:schemeClr>
                </a:solidFill>
              </a:defRPr>
            </a:lvl8pPr>
            <a:lvl9pPr marL="4389010" indent="0">
              <a:buNone/>
              <a:defRPr sz="1751">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solidFill>
                  <a:prstClr val="black">
                    <a:tint val="75000"/>
                  </a:prstClr>
                </a:solidFill>
              </a:rPr>
              <a:t>Copyright © 2015. Cognizant Technology Solutions. Further Distribution Prohibited</a:t>
            </a:r>
          </a:p>
        </p:txBody>
      </p:sp>
    </p:spTree>
    <p:extLst>
      <p:ext uri="{BB962C8B-B14F-4D97-AF65-F5344CB8AC3E}">
        <p14:creationId xmlns:p14="http://schemas.microsoft.com/office/powerpoint/2010/main" val="2068650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8240" y="137584"/>
            <a:ext cx="11613885" cy="533400"/>
          </a:xfrm>
          <a:prstGeom prst="rect">
            <a:avLst/>
          </a:prstGeom>
        </p:spPr>
        <p:txBody>
          <a:bodyPr anchor="b"/>
          <a:lstStyle>
            <a:lvl1pPr algn="l">
              <a:defRPr sz="2667" b="1"/>
            </a:lvl1pPr>
          </a:lstStyle>
          <a:p>
            <a:r>
              <a:rPr lang="en-US"/>
              <a:t>Click to edit Master title style</a:t>
            </a:r>
            <a:endParaRPr lang="en-US" dirty="0"/>
          </a:p>
        </p:txBody>
      </p:sp>
      <p:sp>
        <p:nvSpPr>
          <p:cNvPr id="3" name="Content Placeholder 2"/>
          <p:cNvSpPr>
            <a:spLocks noGrp="1"/>
          </p:cNvSpPr>
          <p:nvPr>
            <p:ph sz="half" idx="1"/>
          </p:nvPr>
        </p:nvSpPr>
        <p:spPr>
          <a:xfrm>
            <a:off x="609600" y="838730"/>
            <a:ext cx="5384800" cy="5382948"/>
          </a:xfrm>
          <a:prstGeom prst="rect">
            <a:avLst/>
          </a:prstGeom>
          <a:noFill/>
          <a:ln w="9525">
            <a:noFill/>
            <a:miter lim="800000"/>
            <a:headEnd/>
            <a:tailEnd/>
          </a:ln>
        </p:spPr>
        <p:txBody>
          <a:bodyPr vert="horz" wrap="square" lIns="146304" tIns="73152" rIns="146304" bIns="73152" numCol="1" anchor="t" anchorCtr="0" compatLnSpc="1">
            <a:prstTxWarp prst="textNoShape">
              <a:avLst/>
            </a:prstTxWarp>
          </a:bodyPr>
          <a:lstStyle>
            <a:lvl1pPr>
              <a:defRPr lang="en-US" sz="2417" dirty="0" smtClean="0">
                <a:ea typeface="Segoe UI" panose="020B0502040204020203" pitchFamily="34" charset="0"/>
                <a:cs typeface="Segoe UI" panose="020B0502040204020203" pitchFamily="34" charset="0"/>
              </a:defRPr>
            </a:lvl1pPr>
            <a:lvl2pPr>
              <a:defRPr lang="en-US" sz="2167" dirty="0" smtClean="0">
                <a:solidFill>
                  <a:schemeClr val="tx1">
                    <a:lumMod val="50000"/>
                    <a:lumOff val="50000"/>
                  </a:schemeClr>
                </a:solidFill>
                <a:ea typeface="Segoe UI" panose="020B0502040204020203" pitchFamily="34" charset="0"/>
                <a:cs typeface="Segoe UI" panose="020B0502040204020203" pitchFamily="34" charset="0"/>
              </a:defRPr>
            </a:lvl2pPr>
            <a:lvl3pPr>
              <a:defRPr lang="en-US" sz="2167" dirty="0" smtClean="0">
                <a:solidFill>
                  <a:schemeClr val="tx1">
                    <a:lumMod val="50000"/>
                    <a:lumOff val="50000"/>
                  </a:schemeClr>
                </a:solidFill>
                <a:ea typeface="Segoe UI" panose="020B0502040204020203" pitchFamily="34" charset="0"/>
                <a:cs typeface="Segoe UI" panose="020B0502040204020203" pitchFamily="34" charset="0"/>
              </a:defRPr>
            </a:lvl3pPr>
            <a:lvl4pPr>
              <a:defRPr lang="en-US" sz="2167" dirty="0" smtClean="0">
                <a:solidFill>
                  <a:schemeClr val="tx1">
                    <a:lumMod val="50000"/>
                    <a:lumOff val="50000"/>
                  </a:schemeClr>
                </a:solidFill>
                <a:ea typeface="Segoe UI" panose="020B0502040204020203" pitchFamily="34" charset="0"/>
                <a:cs typeface="Segoe UI" panose="020B0502040204020203" pitchFamily="34" charset="0"/>
              </a:defRPr>
            </a:lvl4pPr>
            <a:lvl5pPr>
              <a:defRPr lang="en-US" sz="2167" dirty="0">
                <a:solidFill>
                  <a:schemeClr val="tx1">
                    <a:lumMod val="50000"/>
                    <a:lumOff val="50000"/>
                  </a:schemeClr>
                </a:solidFill>
                <a:ea typeface="Segoe UI" panose="020B0502040204020203" pitchFamily="34" charset="0"/>
                <a:cs typeface="Segoe UI" panose="020B0502040204020203" pitchFamily="34" charset="0"/>
              </a:defRPr>
            </a:lvl5pPr>
          </a:lstStyle>
          <a:p>
            <a:pPr lvl="0" indent="-274313" eaLnBrk="0" fontAlgn="base" hangingPunct="0">
              <a:spcBef>
                <a:spcPts val="0"/>
              </a:spcBef>
              <a:spcAft>
                <a:spcPts val="720"/>
              </a:spcAft>
              <a:tabLst>
                <a:tab pos="1226789" algn="l"/>
              </a:tabLst>
            </a:pPr>
            <a:r>
              <a:rPr lang="en-US"/>
              <a:t>Click to edit Master text styles</a:t>
            </a:r>
          </a:p>
          <a:p>
            <a:pPr lvl="1" indent="-274313" eaLnBrk="0" fontAlgn="base" hangingPunct="0">
              <a:spcBef>
                <a:spcPts val="0"/>
              </a:spcBef>
              <a:spcAft>
                <a:spcPts val="720"/>
              </a:spcAft>
              <a:tabLst>
                <a:tab pos="1226789" algn="l"/>
              </a:tabLst>
            </a:pPr>
            <a:r>
              <a:rPr lang="en-US"/>
              <a:t>Second level</a:t>
            </a:r>
          </a:p>
          <a:p>
            <a:pPr lvl="2" indent="-274313" eaLnBrk="0" fontAlgn="base" hangingPunct="0">
              <a:spcBef>
                <a:spcPts val="0"/>
              </a:spcBef>
              <a:spcAft>
                <a:spcPts val="720"/>
              </a:spcAft>
              <a:tabLst>
                <a:tab pos="1226789" algn="l"/>
              </a:tabLst>
            </a:pPr>
            <a:r>
              <a:rPr lang="en-US"/>
              <a:t>Third level</a:t>
            </a:r>
          </a:p>
          <a:p>
            <a:pPr lvl="3" indent="-274313" eaLnBrk="0" fontAlgn="base" hangingPunct="0">
              <a:spcBef>
                <a:spcPts val="0"/>
              </a:spcBef>
              <a:spcAft>
                <a:spcPts val="720"/>
              </a:spcAft>
              <a:tabLst>
                <a:tab pos="1226789" algn="l"/>
              </a:tabLst>
            </a:pPr>
            <a:r>
              <a:rPr lang="en-US"/>
              <a:t>Fourth level</a:t>
            </a:r>
          </a:p>
          <a:p>
            <a:pPr lvl="4" indent="-274313" eaLnBrk="0" fontAlgn="base" hangingPunct="0">
              <a:spcBef>
                <a:spcPts val="0"/>
              </a:spcBef>
              <a:spcAft>
                <a:spcPts val="720"/>
              </a:spcAft>
              <a:tabLst>
                <a:tab pos="1226789" algn="l"/>
              </a:tabLst>
            </a:pPr>
            <a:r>
              <a:rPr lang="en-US"/>
              <a:t>Fifth level</a:t>
            </a:r>
            <a:endParaRPr lang="en-US" dirty="0"/>
          </a:p>
        </p:txBody>
      </p:sp>
      <p:sp>
        <p:nvSpPr>
          <p:cNvPr id="4" name="Content Placeholder 3"/>
          <p:cNvSpPr>
            <a:spLocks noGrp="1"/>
          </p:cNvSpPr>
          <p:nvPr>
            <p:ph sz="half" idx="2"/>
          </p:nvPr>
        </p:nvSpPr>
        <p:spPr>
          <a:xfrm>
            <a:off x="6197600" y="838730"/>
            <a:ext cx="5384800" cy="5382948"/>
          </a:xfrm>
          <a:prstGeom prst="rect">
            <a:avLst/>
          </a:prstGeom>
          <a:noFill/>
          <a:ln w="9525">
            <a:noFill/>
            <a:miter lim="800000"/>
            <a:headEnd/>
            <a:tailEnd/>
          </a:ln>
        </p:spPr>
        <p:txBody>
          <a:bodyPr vert="horz" wrap="square" lIns="146304" tIns="73152" rIns="146304" bIns="73152" numCol="1" anchor="t" anchorCtr="0" compatLnSpc="1">
            <a:prstTxWarp prst="textNoShape">
              <a:avLst/>
            </a:prstTxWarp>
          </a:bodyPr>
          <a:lstStyle>
            <a:lvl1pPr>
              <a:defRPr lang="en-US" sz="2417" smtClean="0">
                <a:ea typeface="Segoe UI" panose="020B0502040204020203" pitchFamily="34" charset="0"/>
                <a:cs typeface="Segoe UI" panose="020B0502040204020203" pitchFamily="34" charset="0"/>
              </a:defRPr>
            </a:lvl1pPr>
            <a:lvl2pPr>
              <a:defRPr lang="en-US" sz="2167" smtClean="0">
                <a:solidFill>
                  <a:schemeClr val="tx1">
                    <a:lumMod val="50000"/>
                    <a:lumOff val="50000"/>
                  </a:schemeClr>
                </a:solidFill>
                <a:ea typeface="Segoe UI" panose="020B0502040204020203" pitchFamily="34" charset="0"/>
                <a:cs typeface="Segoe UI" panose="020B0502040204020203" pitchFamily="34" charset="0"/>
              </a:defRPr>
            </a:lvl2pPr>
            <a:lvl3pPr>
              <a:defRPr lang="en-US" sz="2167" smtClean="0">
                <a:solidFill>
                  <a:schemeClr val="tx1">
                    <a:lumMod val="50000"/>
                    <a:lumOff val="50000"/>
                  </a:schemeClr>
                </a:solidFill>
                <a:ea typeface="Segoe UI" panose="020B0502040204020203" pitchFamily="34" charset="0"/>
                <a:cs typeface="Segoe UI" panose="020B0502040204020203" pitchFamily="34" charset="0"/>
              </a:defRPr>
            </a:lvl3pPr>
            <a:lvl4pPr>
              <a:defRPr lang="en-US" sz="2167" smtClean="0">
                <a:solidFill>
                  <a:schemeClr val="tx1">
                    <a:lumMod val="50000"/>
                    <a:lumOff val="50000"/>
                  </a:schemeClr>
                </a:solidFill>
                <a:ea typeface="Segoe UI" panose="020B0502040204020203" pitchFamily="34" charset="0"/>
                <a:cs typeface="Segoe UI" panose="020B0502040204020203" pitchFamily="34" charset="0"/>
              </a:defRPr>
            </a:lvl4pPr>
            <a:lvl5pPr>
              <a:defRPr lang="en-US" sz="2167">
                <a:solidFill>
                  <a:schemeClr val="tx1">
                    <a:lumMod val="50000"/>
                    <a:lumOff val="50000"/>
                  </a:schemeClr>
                </a:solidFill>
                <a:ea typeface="Segoe UI" panose="020B0502040204020203" pitchFamily="34" charset="0"/>
                <a:cs typeface="Segoe UI" panose="020B0502040204020203" pitchFamily="34" charset="0"/>
              </a:defRPr>
            </a:lvl5pPr>
          </a:lstStyle>
          <a:p>
            <a:pPr lvl="0" indent="-274313" eaLnBrk="0" fontAlgn="base" hangingPunct="0">
              <a:spcBef>
                <a:spcPts val="0"/>
              </a:spcBef>
              <a:spcAft>
                <a:spcPts val="720"/>
              </a:spcAft>
              <a:tabLst>
                <a:tab pos="1226789" algn="l"/>
              </a:tabLst>
            </a:pPr>
            <a:r>
              <a:rPr lang="en-US"/>
              <a:t>Click to edit Master text styles</a:t>
            </a:r>
          </a:p>
          <a:p>
            <a:pPr lvl="1" indent="-274313" eaLnBrk="0" fontAlgn="base" hangingPunct="0">
              <a:spcBef>
                <a:spcPts val="0"/>
              </a:spcBef>
              <a:spcAft>
                <a:spcPts val="720"/>
              </a:spcAft>
              <a:tabLst>
                <a:tab pos="1226789" algn="l"/>
              </a:tabLst>
            </a:pPr>
            <a:r>
              <a:rPr lang="en-US"/>
              <a:t>Second level</a:t>
            </a:r>
          </a:p>
          <a:p>
            <a:pPr lvl="2" indent="-274313" eaLnBrk="0" fontAlgn="base" hangingPunct="0">
              <a:spcBef>
                <a:spcPts val="0"/>
              </a:spcBef>
              <a:spcAft>
                <a:spcPts val="720"/>
              </a:spcAft>
              <a:tabLst>
                <a:tab pos="1226789" algn="l"/>
              </a:tabLst>
            </a:pPr>
            <a:r>
              <a:rPr lang="en-US"/>
              <a:t>Third level</a:t>
            </a:r>
          </a:p>
          <a:p>
            <a:pPr lvl="3" indent="-274313" eaLnBrk="0" fontAlgn="base" hangingPunct="0">
              <a:spcBef>
                <a:spcPts val="0"/>
              </a:spcBef>
              <a:spcAft>
                <a:spcPts val="720"/>
              </a:spcAft>
              <a:tabLst>
                <a:tab pos="1226789" algn="l"/>
              </a:tabLst>
            </a:pPr>
            <a:r>
              <a:rPr lang="en-US"/>
              <a:t>Fourth level</a:t>
            </a:r>
          </a:p>
          <a:p>
            <a:pPr lvl="4" indent="-274313" eaLnBrk="0" fontAlgn="base" hangingPunct="0">
              <a:spcBef>
                <a:spcPts val="0"/>
              </a:spcBef>
              <a:spcAft>
                <a:spcPts val="720"/>
              </a:spcAft>
              <a:tabLst>
                <a:tab pos="1226789" algn="l"/>
              </a:tabLst>
            </a:pPr>
            <a:r>
              <a:rPr lang="en-US"/>
              <a:t>Fifth level</a:t>
            </a:r>
          </a:p>
        </p:txBody>
      </p:sp>
      <p:sp>
        <p:nvSpPr>
          <p:cNvPr id="6" name="Footer Placeholder 5"/>
          <p:cNvSpPr>
            <a:spLocks noGrp="1"/>
          </p:cNvSpPr>
          <p:nvPr>
            <p:ph type="ftr" sz="quarter" idx="11"/>
          </p:nvPr>
        </p:nvSpPr>
        <p:spPr/>
        <p:txBody>
          <a:bodyPr/>
          <a:lstStyle/>
          <a:p>
            <a:r>
              <a:rPr lang="en-US" dirty="0">
                <a:solidFill>
                  <a:prstClr val="black">
                    <a:tint val="75000"/>
                  </a:prstClr>
                </a:solidFill>
              </a:rPr>
              <a:t>Copyright © 2015. Cognizant Technology Solutions. Further Distribution Prohibited</a:t>
            </a:r>
          </a:p>
        </p:txBody>
      </p:sp>
    </p:spTree>
    <p:extLst>
      <p:ext uri="{BB962C8B-B14F-4D97-AF65-F5344CB8AC3E}">
        <p14:creationId xmlns:p14="http://schemas.microsoft.com/office/powerpoint/2010/main" val="25179133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8240" y="140892"/>
            <a:ext cx="11613885" cy="533400"/>
          </a:xfrm>
          <a:prstGeom prst="rect">
            <a:avLst/>
          </a:prstGeom>
        </p:spPr>
        <p:txBody>
          <a:bodyPr anchor="b"/>
          <a:lstStyle>
            <a:lvl1pPr algn="l">
              <a:defRPr/>
            </a:lvl1pPr>
          </a:lstStyle>
          <a:p>
            <a:r>
              <a:rPr lang="en-US"/>
              <a:t>Click to edit Master title style</a:t>
            </a:r>
            <a:endParaRPr lang="en-US" dirty="0"/>
          </a:p>
        </p:txBody>
      </p:sp>
      <p:sp>
        <p:nvSpPr>
          <p:cNvPr id="3" name="Text Placeholder 2"/>
          <p:cNvSpPr>
            <a:spLocks noGrp="1"/>
          </p:cNvSpPr>
          <p:nvPr>
            <p:ph type="body" idx="1"/>
          </p:nvPr>
        </p:nvSpPr>
        <p:spPr>
          <a:xfrm>
            <a:off x="304800" y="838201"/>
            <a:ext cx="5691597" cy="639763"/>
          </a:xfrm>
          <a:prstGeom prst="rect">
            <a:avLst/>
          </a:prstGeom>
        </p:spPr>
        <p:txBody>
          <a:bodyPr lIns="146304" tIns="73152" rIns="146304" bIns="73152" anchor="b"/>
          <a:lstStyle>
            <a:lvl1pPr marL="0" indent="0">
              <a:spcBef>
                <a:spcPts val="0"/>
              </a:spcBef>
              <a:buNone/>
              <a:defRPr sz="2417" b="1"/>
            </a:lvl1pPr>
            <a:lvl2pPr marL="548626" indent="0">
              <a:buNone/>
              <a:defRPr sz="2417" b="1"/>
            </a:lvl2pPr>
            <a:lvl3pPr marL="1097253" indent="0">
              <a:buNone/>
              <a:defRPr sz="2167" b="1"/>
            </a:lvl3pPr>
            <a:lvl4pPr marL="1645879" indent="0">
              <a:buNone/>
              <a:defRPr sz="1833" b="1"/>
            </a:lvl4pPr>
            <a:lvl5pPr marL="2194505" indent="0">
              <a:buNone/>
              <a:defRPr sz="1833" b="1"/>
            </a:lvl5pPr>
            <a:lvl6pPr marL="2743131" indent="0">
              <a:buNone/>
              <a:defRPr sz="1833" b="1"/>
            </a:lvl6pPr>
            <a:lvl7pPr marL="3291758" indent="0">
              <a:buNone/>
              <a:defRPr sz="1833" b="1"/>
            </a:lvl7pPr>
            <a:lvl8pPr marL="3840384" indent="0">
              <a:buNone/>
              <a:defRPr sz="1833" b="1"/>
            </a:lvl8pPr>
            <a:lvl9pPr marL="4389010" indent="0">
              <a:buNone/>
              <a:defRPr sz="1833" b="1"/>
            </a:lvl9pPr>
          </a:lstStyle>
          <a:p>
            <a:pPr lvl="0"/>
            <a:r>
              <a:rPr lang="en-US"/>
              <a:t>Click to edit Master text styles</a:t>
            </a:r>
          </a:p>
        </p:txBody>
      </p:sp>
      <p:sp>
        <p:nvSpPr>
          <p:cNvPr id="4" name="Content Placeholder 3"/>
          <p:cNvSpPr>
            <a:spLocks noGrp="1"/>
          </p:cNvSpPr>
          <p:nvPr>
            <p:ph sz="half" idx="2"/>
          </p:nvPr>
        </p:nvSpPr>
        <p:spPr>
          <a:xfrm>
            <a:off x="304800" y="1524000"/>
            <a:ext cx="5691637" cy="4697677"/>
          </a:xfrm>
          <a:prstGeom prst="rect">
            <a:avLst/>
          </a:prstGeom>
          <a:noFill/>
          <a:ln w="9525">
            <a:noFill/>
            <a:miter lim="800000"/>
            <a:headEnd/>
            <a:tailEnd/>
          </a:ln>
        </p:spPr>
        <p:txBody>
          <a:bodyPr vert="horz" wrap="square" lIns="146304" tIns="73152" rIns="146304" bIns="73152" numCol="1" anchor="t" anchorCtr="0" compatLnSpc="1">
            <a:prstTxWarp prst="textNoShape">
              <a:avLst/>
            </a:prstTxWarp>
          </a:bodyPr>
          <a:lstStyle>
            <a:lvl1pPr>
              <a:defRPr lang="en-US" sz="2167" smtClean="0">
                <a:ea typeface="Segoe UI" panose="020B0502040204020203" pitchFamily="34" charset="0"/>
                <a:cs typeface="Segoe UI" panose="020B0502040204020203" pitchFamily="34" charset="0"/>
              </a:defRPr>
            </a:lvl1pPr>
            <a:lvl2pPr>
              <a:defRPr lang="en-US" sz="1833" smtClean="0">
                <a:solidFill>
                  <a:schemeClr val="tx1">
                    <a:lumMod val="50000"/>
                    <a:lumOff val="50000"/>
                  </a:schemeClr>
                </a:solidFill>
                <a:ea typeface="Segoe UI" panose="020B0502040204020203" pitchFamily="34" charset="0"/>
                <a:cs typeface="Segoe UI" panose="020B0502040204020203" pitchFamily="34" charset="0"/>
              </a:defRPr>
            </a:lvl2pPr>
            <a:lvl3pPr>
              <a:defRPr lang="en-US" sz="1833" smtClean="0">
                <a:solidFill>
                  <a:schemeClr val="tx1">
                    <a:lumMod val="50000"/>
                    <a:lumOff val="50000"/>
                  </a:schemeClr>
                </a:solidFill>
                <a:ea typeface="Segoe UI" panose="020B0502040204020203" pitchFamily="34" charset="0"/>
                <a:cs typeface="Segoe UI" panose="020B0502040204020203" pitchFamily="34" charset="0"/>
              </a:defRPr>
            </a:lvl3pPr>
            <a:lvl4pPr>
              <a:defRPr lang="en-US" sz="1833" smtClean="0">
                <a:solidFill>
                  <a:schemeClr val="tx1">
                    <a:lumMod val="50000"/>
                    <a:lumOff val="50000"/>
                  </a:schemeClr>
                </a:solidFill>
                <a:ea typeface="Segoe UI" panose="020B0502040204020203" pitchFamily="34" charset="0"/>
                <a:cs typeface="Segoe UI" panose="020B0502040204020203" pitchFamily="34" charset="0"/>
              </a:defRPr>
            </a:lvl4pPr>
            <a:lvl5pPr>
              <a:defRPr lang="en-US" sz="1833" dirty="0">
                <a:solidFill>
                  <a:schemeClr val="tx1">
                    <a:lumMod val="50000"/>
                    <a:lumOff val="50000"/>
                  </a:schemeClr>
                </a:solidFill>
                <a:ea typeface="Segoe UI" panose="020B0502040204020203" pitchFamily="34" charset="0"/>
                <a:cs typeface="Segoe UI" panose="020B0502040204020203" pitchFamily="34" charset="0"/>
              </a:defRPr>
            </a:lvl5pPr>
          </a:lstStyle>
          <a:p>
            <a:pPr lvl="0" indent="-274313" eaLnBrk="0" fontAlgn="base" hangingPunct="0">
              <a:spcBef>
                <a:spcPts val="0"/>
              </a:spcBef>
              <a:spcAft>
                <a:spcPts val="720"/>
              </a:spcAft>
              <a:tabLst>
                <a:tab pos="1226789" algn="l"/>
              </a:tabLst>
            </a:pPr>
            <a:r>
              <a:rPr lang="en-US"/>
              <a:t>Click to edit Master text styles</a:t>
            </a:r>
          </a:p>
          <a:p>
            <a:pPr lvl="1" indent="-274313" eaLnBrk="0" fontAlgn="base" hangingPunct="0">
              <a:spcBef>
                <a:spcPts val="0"/>
              </a:spcBef>
              <a:spcAft>
                <a:spcPts val="720"/>
              </a:spcAft>
              <a:tabLst>
                <a:tab pos="1226789" algn="l"/>
              </a:tabLst>
            </a:pPr>
            <a:r>
              <a:rPr lang="en-US"/>
              <a:t>Second level</a:t>
            </a:r>
          </a:p>
          <a:p>
            <a:pPr lvl="2" indent="-274313" eaLnBrk="0" fontAlgn="base" hangingPunct="0">
              <a:spcBef>
                <a:spcPts val="0"/>
              </a:spcBef>
              <a:spcAft>
                <a:spcPts val="720"/>
              </a:spcAft>
              <a:tabLst>
                <a:tab pos="1226789" algn="l"/>
              </a:tabLst>
            </a:pPr>
            <a:r>
              <a:rPr lang="en-US"/>
              <a:t>Third level</a:t>
            </a:r>
          </a:p>
          <a:p>
            <a:pPr lvl="3" indent="-274313" eaLnBrk="0" fontAlgn="base" hangingPunct="0">
              <a:spcBef>
                <a:spcPts val="0"/>
              </a:spcBef>
              <a:spcAft>
                <a:spcPts val="720"/>
              </a:spcAft>
              <a:tabLst>
                <a:tab pos="1226789" algn="l"/>
              </a:tabLst>
            </a:pPr>
            <a:r>
              <a:rPr lang="en-US"/>
              <a:t>Fourth level</a:t>
            </a:r>
          </a:p>
          <a:p>
            <a:pPr lvl="4" indent="-274313" eaLnBrk="0" fontAlgn="base" hangingPunct="0">
              <a:spcBef>
                <a:spcPts val="0"/>
              </a:spcBef>
              <a:spcAft>
                <a:spcPts val="720"/>
              </a:spcAft>
              <a:tabLst>
                <a:tab pos="1226789" algn="l"/>
              </a:tabLst>
            </a:pPr>
            <a:r>
              <a:rPr lang="en-US"/>
              <a:t>Fifth level</a:t>
            </a:r>
            <a:endParaRPr lang="en-US" dirty="0"/>
          </a:p>
        </p:txBody>
      </p:sp>
      <p:sp>
        <p:nvSpPr>
          <p:cNvPr id="5" name="Text Placeholder 4"/>
          <p:cNvSpPr>
            <a:spLocks noGrp="1"/>
          </p:cNvSpPr>
          <p:nvPr>
            <p:ph type="body" sz="quarter" idx="3"/>
          </p:nvPr>
        </p:nvSpPr>
        <p:spPr>
          <a:xfrm>
            <a:off x="6193380" y="838201"/>
            <a:ext cx="5693833" cy="639763"/>
          </a:xfrm>
          <a:prstGeom prst="rect">
            <a:avLst/>
          </a:prstGeom>
        </p:spPr>
        <p:txBody>
          <a:bodyPr lIns="146304" tIns="73152" rIns="146304" bIns="73152" anchor="b"/>
          <a:lstStyle>
            <a:lvl1pPr marL="0" indent="0">
              <a:spcBef>
                <a:spcPts val="0"/>
              </a:spcBef>
              <a:buNone/>
              <a:defRPr sz="2417" b="1"/>
            </a:lvl1pPr>
            <a:lvl2pPr marL="548626" indent="0">
              <a:buNone/>
              <a:defRPr sz="2417" b="1"/>
            </a:lvl2pPr>
            <a:lvl3pPr marL="1097253" indent="0">
              <a:buNone/>
              <a:defRPr sz="2167" b="1"/>
            </a:lvl3pPr>
            <a:lvl4pPr marL="1645879" indent="0">
              <a:buNone/>
              <a:defRPr sz="1833" b="1"/>
            </a:lvl4pPr>
            <a:lvl5pPr marL="2194505" indent="0">
              <a:buNone/>
              <a:defRPr sz="1833" b="1"/>
            </a:lvl5pPr>
            <a:lvl6pPr marL="2743131" indent="0">
              <a:buNone/>
              <a:defRPr sz="1833" b="1"/>
            </a:lvl6pPr>
            <a:lvl7pPr marL="3291758" indent="0">
              <a:buNone/>
              <a:defRPr sz="1833" b="1"/>
            </a:lvl7pPr>
            <a:lvl8pPr marL="3840384" indent="0">
              <a:buNone/>
              <a:defRPr sz="1833" b="1"/>
            </a:lvl8pPr>
            <a:lvl9pPr marL="4389010" indent="0">
              <a:buNone/>
              <a:defRPr sz="1833" b="1"/>
            </a:lvl9pPr>
          </a:lstStyle>
          <a:p>
            <a:pPr lvl="0"/>
            <a:r>
              <a:rPr lang="en-US"/>
              <a:t>Click to edit Master text styles</a:t>
            </a:r>
          </a:p>
        </p:txBody>
      </p:sp>
      <p:sp>
        <p:nvSpPr>
          <p:cNvPr id="6" name="Content Placeholder 5"/>
          <p:cNvSpPr>
            <a:spLocks noGrp="1"/>
          </p:cNvSpPr>
          <p:nvPr>
            <p:ph sz="quarter" idx="4"/>
          </p:nvPr>
        </p:nvSpPr>
        <p:spPr>
          <a:xfrm>
            <a:off x="6197601" y="1524000"/>
            <a:ext cx="5689600" cy="4697677"/>
          </a:xfrm>
          <a:prstGeom prst="rect">
            <a:avLst/>
          </a:prstGeom>
          <a:noFill/>
          <a:ln w="9525">
            <a:noFill/>
            <a:miter lim="800000"/>
            <a:headEnd/>
            <a:tailEnd/>
          </a:ln>
        </p:spPr>
        <p:txBody>
          <a:bodyPr vert="horz" wrap="square" lIns="146304" tIns="73152" rIns="146304" bIns="73152" numCol="1" anchor="t" anchorCtr="0" compatLnSpc="1">
            <a:prstTxWarp prst="textNoShape">
              <a:avLst/>
            </a:prstTxWarp>
          </a:bodyPr>
          <a:lstStyle>
            <a:lvl1pPr>
              <a:defRPr lang="en-US" sz="2167" smtClean="0">
                <a:ea typeface="Segoe UI" panose="020B0502040204020203" pitchFamily="34" charset="0"/>
                <a:cs typeface="Segoe UI" panose="020B0502040204020203" pitchFamily="34" charset="0"/>
              </a:defRPr>
            </a:lvl1pPr>
            <a:lvl2pPr>
              <a:defRPr lang="en-US" sz="1833" smtClean="0">
                <a:solidFill>
                  <a:schemeClr val="tx1">
                    <a:lumMod val="50000"/>
                    <a:lumOff val="50000"/>
                  </a:schemeClr>
                </a:solidFill>
                <a:ea typeface="Segoe UI" panose="020B0502040204020203" pitchFamily="34" charset="0"/>
                <a:cs typeface="Segoe UI" panose="020B0502040204020203" pitchFamily="34" charset="0"/>
              </a:defRPr>
            </a:lvl2pPr>
            <a:lvl3pPr>
              <a:defRPr lang="en-US" sz="1833" smtClean="0">
                <a:solidFill>
                  <a:schemeClr val="tx1">
                    <a:lumMod val="50000"/>
                    <a:lumOff val="50000"/>
                  </a:schemeClr>
                </a:solidFill>
                <a:ea typeface="Segoe UI" panose="020B0502040204020203" pitchFamily="34" charset="0"/>
                <a:cs typeface="Segoe UI" panose="020B0502040204020203" pitchFamily="34" charset="0"/>
              </a:defRPr>
            </a:lvl3pPr>
            <a:lvl4pPr>
              <a:defRPr lang="en-US" sz="1833" smtClean="0">
                <a:solidFill>
                  <a:schemeClr val="tx1">
                    <a:lumMod val="50000"/>
                    <a:lumOff val="50000"/>
                  </a:schemeClr>
                </a:solidFill>
                <a:ea typeface="Segoe UI" panose="020B0502040204020203" pitchFamily="34" charset="0"/>
                <a:cs typeface="Segoe UI" panose="020B0502040204020203" pitchFamily="34" charset="0"/>
              </a:defRPr>
            </a:lvl4pPr>
            <a:lvl5pPr>
              <a:defRPr lang="en-US" sz="1833" dirty="0">
                <a:solidFill>
                  <a:schemeClr val="tx1">
                    <a:lumMod val="50000"/>
                    <a:lumOff val="50000"/>
                  </a:schemeClr>
                </a:solidFill>
                <a:ea typeface="Segoe UI" panose="020B0502040204020203" pitchFamily="34" charset="0"/>
                <a:cs typeface="Segoe UI" panose="020B0502040204020203" pitchFamily="34" charset="0"/>
              </a:defRPr>
            </a:lvl5pPr>
          </a:lstStyle>
          <a:p>
            <a:pPr lvl="0" indent="-274313" eaLnBrk="0" fontAlgn="base" hangingPunct="0">
              <a:spcBef>
                <a:spcPts val="0"/>
              </a:spcBef>
              <a:spcAft>
                <a:spcPts val="720"/>
              </a:spcAft>
              <a:tabLst>
                <a:tab pos="1226789" algn="l"/>
              </a:tabLst>
            </a:pPr>
            <a:r>
              <a:rPr lang="en-US"/>
              <a:t>Click to edit Master text styles</a:t>
            </a:r>
          </a:p>
          <a:p>
            <a:pPr lvl="1" indent="-274313" eaLnBrk="0" fontAlgn="base" hangingPunct="0">
              <a:spcBef>
                <a:spcPts val="0"/>
              </a:spcBef>
              <a:spcAft>
                <a:spcPts val="720"/>
              </a:spcAft>
              <a:tabLst>
                <a:tab pos="1226789" algn="l"/>
              </a:tabLst>
            </a:pPr>
            <a:r>
              <a:rPr lang="en-US"/>
              <a:t>Second level</a:t>
            </a:r>
          </a:p>
          <a:p>
            <a:pPr lvl="2" indent="-274313" eaLnBrk="0" fontAlgn="base" hangingPunct="0">
              <a:spcBef>
                <a:spcPts val="0"/>
              </a:spcBef>
              <a:spcAft>
                <a:spcPts val="720"/>
              </a:spcAft>
              <a:tabLst>
                <a:tab pos="1226789" algn="l"/>
              </a:tabLst>
            </a:pPr>
            <a:r>
              <a:rPr lang="en-US"/>
              <a:t>Third level</a:t>
            </a:r>
          </a:p>
          <a:p>
            <a:pPr lvl="3" indent="-274313" eaLnBrk="0" fontAlgn="base" hangingPunct="0">
              <a:spcBef>
                <a:spcPts val="0"/>
              </a:spcBef>
              <a:spcAft>
                <a:spcPts val="720"/>
              </a:spcAft>
              <a:tabLst>
                <a:tab pos="1226789" algn="l"/>
              </a:tabLst>
            </a:pPr>
            <a:r>
              <a:rPr lang="en-US"/>
              <a:t>Fourth level</a:t>
            </a:r>
          </a:p>
          <a:p>
            <a:pPr lvl="4" indent="-274313" eaLnBrk="0" fontAlgn="base" hangingPunct="0">
              <a:spcBef>
                <a:spcPts val="0"/>
              </a:spcBef>
              <a:spcAft>
                <a:spcPts val="720"/>
              </a:spcAft>
              <a:tabLst>
                <a:tab pos="1226789" algn="l"/>
              </a:tabLst>
            </a:pPr>
            <a:r>
              <a:rPr lang="en-US"/>
              <a:t>Fifth level</a:t>
            </a:r>
            <a:endParaRPr lang="en-US" dirty="0"/>
          </a:p>
        </p:txBody>
      </p:sp>
      <p:sp>
        <p:nvSpPr>
          <p:cNvPr id="8" name="Footer Placeholder 7"/>
          <p:cNvSpPr>
            <a:spLocks noGrp="1"/>
          </p:cNvSpPr>
          <p:nvPr>
            <p:ph type="ftr" sz="quarter" idx="11"/>
          </p:nvPr>
        </p:nvSpPr>
        <p:spPr/>
        <p:txBody>
          <a:bodyPr/>
          <a:lstStyle/>
          <a:p>
            <a:r>
              <a:rPr lang="en-US" dirty="0">
                <a:solidFill>
                  <a:prstClr val="black">
                    <a:tint val="75000"/>
                  </a:prstClr>
                </a:solidFill>
              </a:rPr>
              <a:t>Copyright © 2015. Cognizant Technology Solutions. Further Distribution Prohibited</a:t>
            </a:r>
          </a:p>
        </p:txBody>
      </p:sp>
      <p:cxnSp>
        <p:nvCxnSpPr>
          <p:cNvPr id="10" name="Straight Connector 9"/>
          <p:cNvCxnSpPr/>
          <p:nvPr/>
        </p:nvCxnSpPr>
        <p:spPr>
          <a:xfrm>
            <a:off x="304800" y="1498600"/>
            <a:ext cx="56896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197600" y="1498591"/>
            <a:ext cx="56896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05318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solidFill>
                  <a:prstClr val="black">
                    <a:tint val="75000"/>
                  </a:prstClr>
                </a:solidFill>
              </a:rPr>
              <a:t>Copyright © 2015. Cognizant Technology Solutions. Further Distribution Prohibited</a:t>
            </a:r>
          </a:p>
        </p:txBody>
      </p:sp>
    </p:spTree>
    <p:extLst>
      <p:ext uri="{BB962C8B-B14F-4D97-AF65-F5344CB8AC3E}">
        <p14:creationId xmlns:p14="http://schemas.microsoft.com/office/powerpoint/2010/main" val="2777901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5_Title and Content">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3" cstate="email">
            <a:extLst>
              <a:ext uri="{28A0092B-C50C-407E-A947-70E740481C1C}">
                <a14:useLocalDpi xmlns:a14="http://schemas.microsoft.com/office/drawing/2010/main" val="0"/>
              </a:ext>
            </a:extLst>
          </a:blip>
          <a:srcRect/>
          <a:stretch/>
        </p:blipFill>
        <p:spPr>
          <a:xfrm>
            <a:off x="3010" y="1"/>
            <a:ext cx="12192000" cy="6857999"/>
          </a:xfrm>
          <a:prstGeom prst="rect">
            <a:avLst/>
          </a:prstGeom>
        </p:spPr>
      </p:pic>
      <p:sp>
        <p:nvSpPr>
          <p:cNvPr id="26" name="Rectangle 25"/>
          <p:cNvSpPr/>
          <p:nvPr userDrawn="1"/>
        </p:nvSpPr>
        <p:spPr>
          <a:xfrm>
            <a:off x="0" y="0"/>
            <a:ext cx="12192000" cy="685800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2167" dirty="0">
              <a:solidFill>
                <a:schemeClr val="tx1"/>
              </a:solidFill>
              <a:latin typeface="Calibri" panose="020F0502020204030204" pitchFamily="34" charset="0"/>
              <a:cs typeface="Calibri" panose="020F0502020204030204" pitchFamily="34" charset="0"/>
            </a:endParaRPr>
          </a:p>
        </p:txBody>
      </p:sp>
      <p:sp>
        <p:nvSpPr>
          <p:cNvPr id="20" name="TextBox 19"/>
          <p:cNvSpPr txBox="1"/>
          <p:nvPr userDrawn="1"/>
        </p:nvSpPr>
        <p:spPr>
          <a:xfrm>
            <a:off x="660094" y="6376311"/>
            <a:ext cx="1650129" cy="210478"/>
          </a:xfrm>
          <a:prstGeom prst="rect">
            <a:avLst/>
          </a:prstGeom>
          <a:noFill/>
        </p:spPr>
        <p:txBody>
          <a:bodyPr lIns="56043" tIns="28021" rIns="56043" bIns="28021" anchor="ctr">
            <a:spAutoFit/>
          </a:bodyPr>
          <a:lstStyle/>
          <a:p>
            <a:pPr marL="0" algn="ctr" defTabSz="761890" rtl="0" eaLnBrk="0" fontAlgn="auto" latinLnBrk="0" hangingPunct="0">
              <a:spcBef>
                <a:spcPts val="0"/>
              </a:spcBef>
              <a:spcAft>
                <a:spcPts val="0"/>
              </a:spcAft>
              <a:defRPr/>
            </a:pPr>
            <a:r>
              <a:rPr lang="en-US" sz="1000" i="1" kern="1200" dirty="0">
                <a:solidFill>
                  <a:schemeClr val="bg1"/>
                </a:solidFill>
                <a:latin typeface="Calibri" panose="020F0502020204030204" pitchFamily="34" charset="0"/>
                <a:ea typeface="+mn-ea"/>
                <a:cs typeface="Calibri" panose="020F0502020204030204" pitchFamily="34" charset="0"/>
              </a:rPr>
              <a:t>Copyright © 2017 Cognizant</a:t>
            </a:r>
          </a:p>
        </p:txBody>
      </p:sp>
      <p:pic>
        <p:nvPicPr>
          <p:cNvPr id="23" name="Picture 2"/>
          <p:cNvPicPr>
            <a:picLocks noChangeAspect="1" noChangeArrowheads="1"/>
          </p:cNvPicPr>
          <p:nvPr userDrawn="1"/>
        </p:nvPicPr>
        <p:blipFill>
          <a:blip r:embed="rId4" cstate="email">
            <a:extLst>
              <a:ext uri="{28A0092B-C50C-407E-A947-70E740481C1C}">
                <a14:useLocalDpi xmlns:a14="http://schemas.microsoft.com/office/drawing/2010/main" val="0"/>
              </a:ext>
            </a:extLst>
          </a:blip>
          <a:stretch>
            <a:fillRect/>
          </a:stretch>
        </p:blipFill>
        <p:spPr bwMode="auto">
          <a:xfrm>
            <a:off x="10716012" y="6300717"/>
            <a:ext cx="1221890" cy="37044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p:cNvPicPr>
            <a:picLocks noChangeAspect="1"/>
          </p:cNvPicPr>
          <p:nvPr userDrawn="1"/>
        </p:nvPicPr>
        <p:blipFill>
          <a:blip r:embed="rId5" cstate="email">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796008" y="6384555"/>
            <a:ext cx="1564263" cy="202775"/>
          </a:xfrm>
          <a:prstGeom prst="rect">
            <a:avLst/>
          </a:prstGeom>
          <a:noFill/>
          <a:ln>
            <a:noFill/>
          </a:ln>
        </p:spPr>
      </p:pic>
      <p:cxnSp>
        <p:nvCxnSpPr>
          <p:cNvPr id="25" name="Straight Connector 24"/>
          <p:cNvCxnSpPr/>
          <p:nvPr userDrawn="1"/>
        </p:nvCxnSpPr>
        <p:spPr>
          <a:xfrm>
            <a:off x="10536012" y="6342635"/>
            <a:ext cx="0" cy="2866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 name="Group 1"/>
          <p:cNvGrpSpPr/>
          <p:nvPr userDrawn="1"/>
        </p:nvGrpSpPr>
        <p:grpSpPr>
          <a:xfrm>
            <a:off x="1979935" y="3429000"/>
            <a:ext cx="8301979" cy="4370278"/>
            <a:chOff x="2684611" y="2143221"/>
            <a:chExt cx="9959975" cy="5243513"/>
          </a:xfrm>
        </p:grpSpPr>
        <p:sp>
          <p:nvSpPr>
            <p:cNvPr id="31" name="Freeform 13"/>
            <p:cNvSpPr>
              <a:spLocks/>
            </p:cNvSpPr>
            <p:nvPr userDrawn="1"/>
          </p:nvSpPr>
          <p:spPr bwMode="auto">
            <a:xfrm>
              <a:off x="3354536" y="2278159"/>
              <a:ext cx="4679950" cy="4824413"/>
            </a:xfrm>
            <a:custGeom>
              <a:avLst/>
              <a:gdLst>
                <a:gd name="T0" fmla="*/ 2948 w 2948"/>
                <a:gd name="T1" fmla="*/ 2560 h 3039"/>
                <a:gd name="T2" fmla="*/ 2445 w 2948"/>
                <a:gd name="T3" fmla="*/ 3039 h 3039"/>
                <a:gd name="T4" fmla="*/ 0 w 2948"/>
                <a:gd name="T5" fmla="*/ 479 h 3039"/>
                <a:gd name="T6" fmla="*/ 504 w 2948"/>
                <a:gd name="T7" fmla="*/ 0 h 3039"/>
                <a:gd name="T8" fmla="*/ 2948 w 2948"/>
                <a:gd name="T9" fmla="*/ 2560 h 3039"/>
              </a:gdLst>
              <a:ahLst/>
              <a:cxnLst>
                <a:cxn ang="0">
                  <a:pos x="T0" y="T1"/>
                </a:cxn>
                <a:cxn ang="0">
                  <a:pos x="T2" y="T3"/>
                </a:cxn>
                <a:cxn ang="0">
                  <a:pos x="T4" y="T5"/>
                </a:cxn>
                <a:cxn ang="0">
                  <a:pos x="T6" y="T7"/>
                </a:cxn>
                <a:cxn ang="0">
                  <a:pos x="T8" y="T9"/>
                </a:cxn>
              </a:cxnLst>
              <a:rect l="0" t="0" r="r" b="b"/>
              <a:pathLst>
                <a:path w="2948" h="3039">
                  <a:moveTo>
                    <a:pt x="2948" y="2560"/>
                  </a:moveTo>
                  <a:lnTo>
                    <a:pt x="2445" y="3039"/>
                  </a:lnTo>
                  <a:lnTo>
                    <a:pt x="0" y="479"/>
                  </a:lnTo>
                  <a:lnTo>
                    <a:pt x="504" y="0"/>
                  </a:lnTo>
                  <a:lnTo>
                    <a:pt x="2948" y="2560"/>
                  </a:lnTo>
                  <a:close/>
                </a:path>
              </a:pathLst>
            </a:custGeom>
            <a:solidFill>
              <a:srgbClr val="C1C1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167" dirty="0">
                <a:latin typeface="Calibri" panose="020F0502020204030204" pitchFamily="34" charset="0"/>
                <a:cs typeface="Calibri" panose="020F0502020204030204" pitchFamily="34" charset="0"/>
              </a:endParaRPr>
            </a:p>
          </p:txBody>
        </p:sp>
        <p:sp>
          <p:nvSpPr>
            <p:cNvPr id="32" name="Freeform 14"/>
            <p:cNvSpPr>
              <a:spLocks/>
            </p:cNvSpPr>
            <p:nvPr userDrawn="1"/>
          </p:nvSpPr>
          <p:spPr bwMode="auto">
            <a:xfrm>
              <a:off x="2684611" y="2143221"/>
              <a:ext cx="9959975" cy="5243513"/>
            </a:xfrm>
            <a:custGeom>
              <a:avLst/>
              <a:gdLst>
                <a:gd name="T0" fmla="*/ 3137 w 6274"/>
                <a:gd name="T1" fmla="*/ 3303 h 3303"/>
                <a:gd name="T2" fmla="*/ 6274 w 6274"/>
                <a:gd name="T3" fmla="*/ 0 h 3303"/>
                <a:gd name="T4" fmla="*/ 0 w 6274"/>
                <a:gd name="T5" fmla="*/ 0 h 3303"/>
                <a:gd name="T6" fmla="*/ 3137 w 6274"/>
                <a:gd name="T7" fmla="*/ 3303 h 3303"/>
              </a:gdLst>
              <a:ahLst/>
              <a:cxnLst>
                <a:cxn ang="0">
                  <a:pos x="T0" y="T1"/>
                </a:cxn>
                <a:cxn ang="0">
                  <a:pos x="T2" y="T3"/>
                </a:cxn>
                <a:cxn ang="0">
                  <a:pos x="T4" y="T5"/>
                </a:cxn>
                <a:cxn ang="0">
                  <a:pos x="T6" y="T7"/>
                </a:cxn>
              </a:cxnLst>
              <a:rect l="0" t="0" r="r" b="b"/>
              <a:pathLst>
                <a:path w="6274" h="3303">
                  <a:moveTo>
                    <a:pt x="3137" y="3303"/>
                  </a:moveTo>
                  <a:lnTo>
                    <a:pt x="6274" y="0"/>
                  </a:lnTo>
                  <a:lnTo>
                    <a:pt x="0" y="0"/>
                  </a:lnTo>
                  <a:lnTo>
                    <a:pt x="3137" y="3303"/>
                  </a:lnTo>
                  <a:close/>
                </a:path>
              </a:pathLst>
            </a:custGeom>
            <a:solidFill>
              <a:srgbClr val="0763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167" dirty="0">
                <a:latin typeface="Calibri" panose="020F0502020204030204" pitchFamily="34" charset="0"/>
                <a:cs typeface="Calibri" panose="020F0502020204030204" pitchFamily="34" charset="0"/>
              </a:endParaRPr>
            </a:p>
          </p:txBody>
        </p:sp>
      </p:grpSp>
      <p:grpSp>
        <p:nvGrpSpPr>
          <p:cNvPr id="14" name="Group 13"/>
          <p:cNvGrpSpPr/>
          <p:nvPr userDrawn="1"/>
        </p:nvGrpSpPr>
        <p:grpSpPr>
          <a:xfrm rot="10800000">
            <a:off x="1979934" y="-941278"/>
            <a:ext cx="8301979" cy="4370278"/>
            <a:chOff x="2684611" y="2143221"/>
            <a:chExt cx="9959975" cy="5243513"/>
          </a:xfrm>
        </p:grpSpPr>
        <p:sp>
          <p:nvSpPr>
            <p:cNvPr id="15" name="Freeform 13"/>
            <p:cNvSpPr>
              <a:spLocks/>
            </p:cNvSpPr>
            <p:nvPr userDrawn="1"/>
          </p:nvSpPr>
          <p:spPr bwMode="auto">
            <a:xfrm>
              <a:off x="3354536" y="2278159"/>
              <a:ext cx="4679950" cy="4824413"/>
            </a:xfrm>
            <a:custGeom>
              <a:avLst/>
              <a:gdLst>
                <a:gd name="T0" fmla="*/ 2948 w 2948"/>
                <a:gd name="T1" fmla="*/ 2560 h 3039"/>
                <a:gd name="T2" fmla="*/ 2445 w 2948"/>
                <a:gd name="T3" fmla="*/ 3039 h 3039"/>
                <a:gd name="T4" fmla="*/ 0 w 2948"/>
                <a:gd name="T5" fmla="*/ 479 h 3039"/>
                <a:gd name="T6" fmla="*/ 504 w 2948"/>
                <a:gd name="T7" fmla="*/ 0 h 3039"/>
                <a:gd name="T8" fmla="*/ 2948 w 2948"/>
                <a:gd name="T9" fmla="*/ 2560 h 3039"/>
              </a:gdLst>
              <a:ahLst/>
              <a:cxnLst>
                <a:cxn ang="0">
                  <a:pos x="T0" y="T1"/>
                </a:cxn>
                <a:cxn ang="0">
                  <a:pos x="T2" y="T3"/>
                </a:cxn>
                <a:cxn ang="0">
                  <a:pos x="T4" y="T5"/>
                </a:cxn>
                <a:cxn ang="0">
                  <a:pos x="T6" y="T7"/>
                </a:cxn>
                <a:cxn ang="0">
                  <a:pos x="T8" y="T9"/>
                </a:cxn>
              </a:cxnLst>
              <a:rect l="0" t="0" r="r" b="b"/>
              <a:pathLst>
                <a:path w="2948" h="3039">
                  <a:moveTo>
                    <a:pt x="2948" y="2560"/>
                  </a:moveTo>
                  <a:lnTo>
                    <a:pt x="2445" y="3039"/>
                  </a:lnTo>
                  <a:lnTo>
                    <a:pt x="0" y="479"/>
                  </a:lnTo>
                  <a:lnTo>
                    <a:pt x="504" y="0"/>
                  </a:lnTo>
                  <a:lnTo>
                    <a:pt x="2948" y="2560"/>
                  </a:lnTo>
                  <a:close/>
                </a:path>
              </a:pathLst>
            </a:custGeom>
            <a:solidFill>
              <a:srgbClr val="C1C1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167" dirty="0">
                <a:latin typeface="Calibri" panose="020F0502020204030204" pitchFamily="34" charset="0"/>
                <a:cs typeface="Calibri" panose="020F0502020204030204" pitchFamily="34" charset="0"/>
              </a:endParaRPr>
            </a:p>
          </p:txBody>
        </p:sp>
        <p:sp>
          <p:nvSpPr>
            <p:cNvPr id="16" name="Freeform 14"/>
            <p:cNvSpPr>
              <a:spLocks/>
            </p:cNvSpPr>
            <p:nvPr userDrawn="1"/>
          </p:nvSpPr>
          <p:spPr bwMode="auto">
            <a:xfrm>
              <a:off x="2684611" y="2143221"/>
              <a:ext cx="9959975" cy="5243513"/>
            </a:xfrm>
            <a:custGeom>
              <a:avLst/>
              <a:gdLst>
                <a:gd name="T0" fmla="*/ 3137 w 6274"/>
                <a:gd name="T1" fmla="*/ 3303 h 3303"/>
                <a:gd name="T2" fmla="*/ 6274 w 6274"/>
                <a:gd name="T3" fmla="*/ 0 h 3303"/>
                <a:gd name="T4" fmla="*/ 0 w 6274"/>
                <a:gd name="T5" fmla="*/ 0 h 3303"/>
                <a:gd name="T6" fmla="*/ 3137 w 6274"/>
                <a:gd name="T7" fmla="*/ 3303 h 3303"/>
              </a:gdLst>
              <a:ahLst/>
              <a:cxnLst>
                <a:cxn ang="0">
                  <a:pos x="T0" y="T1"/>
                </a:cxn>
                <a:cxn ang="0">
                  <a:pos x="T2" y="T3"/>
                </a:cxn>
                <a:cxn ang="0">
                  <a:pos x="T4" y="T5"/>
                </a:cxn>
                <a:cxn ang="0">
                  <a:pos x="T6" y="T7"/>
                </a:cxn>
              </a:cxnLst>
              <a:rect l="0" t="0" r="r" b="b"/>
              <a:pathLst>
                <a:path w="6274" h="3303">
                  <a:moveTo>
                    <a:pt x="3137" y="3303"/>
                  </a:moveTo>
                  <a:lnTo>
                    <a:pt x="6274" y="0"/>
                  </a:lnTo>
                  <a:lnTo>
                    <a:pt x="0" y="0"/>
                  </a:lnTo>
                  <a:lnTo>
                    <a:pt x="3137" y="3303"/>
                  </a:lnTo>
                  <a:close/>
                </a:path>
              </a:pathLst>
            </a:custGeom>
            <a:solidFill>
              <a:srgbClr val="0763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167" dirty="0">
                <a:latin typeface="Calibri" panose="020F0502020204030204" pitchFamily="34" charset="0"/>
                <a:cs typeface="Calibri" panose="020F0502020204030204" pitchFamily="34" charset="0"/>
              </a:endParaRPr>
            </a:p>
          </p:txBody>
        </p:sp>
      </p:grpSp>
      <p:sp>
        <p:nvSpPr>
          <p:cNvPr id="17" name="Freeform 12"/>
          <p:cNvSpPr>
            <a:spLocks/>
          </p:cNvSpPr>
          <p:nvPr userDrawn="1"/>
        </p:nvSpPr>
        <p:spPr bwMode="auto">
          <a:xfrm rot="13500000">
            <a:off x="1566553" y="746767"/>
            <a:ext cx="807378" cy="799372"/>
          </a:xfrm>
          <a:custGeom>
            <a:avLst/>
            <a:gdLst>
              <a:gd name="T0" fmla="*/ 1597 w 1597"/>
              <a:gd name="T1" fmla="*/ 1710 h 1710"/>
              <a:gd name="T2" fmla="*/ 1597 w 1597"/>
              <a:gd name="T3" fmla="*/ 0 h 1710"/>
              <a:gd name="T4" fmla="*/ 0 w 1597"/>
              <a:gd name="T5" fmla="*/ 1710 h 1710"/>
              <a:gd name="T6" fmla="*/ 1597 w 1597"/>
              <a:gd name="T7" fmla="*/ 1710 h 1710"/>
              <a:gd name="connsiteX0" fmla="*/ 10000 w 10000"/>
              <a:gd name="connsiteY0" fmla="*/ 9166 h 9166"/>
              <a:gd name="connsiteX1" fmla="*/ 9957 w 10000"/>
              <a:gd name="connsiteY1" fmla="*/ 0 h 9166"/>
              <a:gd name="connsiteX2" fmla="*/ 0 w 10000"/>
              <a:gd name="connsiteY2" fmla="*/ 9166 h 9166"/>
              <a:gd name="connsiteX3" fmla="*/ 10000 w 10000"/>
              <a:gd name="connsiteY3" fmla="*/ 9166 h 9166"/>
              <a:gd name="connsiteX0" fmla="*/ 9787 w 9787"/>
              <a:gd name="connsiteY0" fmla="*/ 10000 h 10130"/>
              <a:gd name="connsiteX1" fmla="*/ 9744 w 9787"/>
              <a:gd name="connsiteY1" fmla="*/ 0 h 10130"/>
              <a:gd name="connsiteX2" fmla="*/ 0 w 9787"/>
              <a:gd name="connsiteY2" fmla="*/ 10130 h 10130"/>
              <a:gd name="connsiteX3" fmla="*/ 9787 w 9787"/>
              <a:gd name="connsiteY3" fmla="*/ 10000 h 10130"/>
              <a:gd name="connsiteX0" fmla="*/ 10217 w 10217"/>
              <a:gd name="connsiteY0" fmla="*/ 9872 h 9957"/>
              <a:gd name="connsiteX1" fmla="*/ 10173 w 10217"/>
              <a:gd name="connsiteY1" fmla="*/ 0 h 9957"/>
              <a:gd name="connsiteX2" fmla="*/ 0 w 10217"/>
              <a:gd name="connsiteY2" fmla="*/ 9957 h 9957"/>
              <a:gd name="connsiteX3" fmla="*/ 10217 w 10217"/>
              <a:gd name="connsiteY3" fmla="*/ 9872 h 9957"/>
            </a:gdLst>
            <a:ahLst/>
            <a:cxnLst>
              <a:cxn ang="0">
                <a:pos x="connsiteX0" y="connsiteY0"/>
              </a:cxn>
              <a:cxn ang="0">
                <a:pos x="connsiteX1" y="connsiteY1"/>
              </a:cxn>
              <a:cxn ang="0">
                <a:pos x="connsiteX2" y="connsiteY2"/>
              </a:cxn>
              <a:cxn ang="0">
                <a:pos x="connsiteX3" y="connsiteY3"/>
              </a:cxn>
            </a:cxnLst>
            <a:rect l="l" t="t" r="r" b="b"/>
            <a:pathLst>
              <a:path w="10217" h="9957">
                <a:moveTo>
                  <a:pt x="10217" y="9872"/>
                </a:moveTo>
                <a:cubicBezTo>
                  <a:pt x="10203" y="6581"/>
                  <a:pt x="10187" y="3290"/>
                  <a:pt x="10173" y="0"/>
                </a:cubicBezTo>
                <a:lnTo>
                  <a:pt x="0" y="9957"/>
                </a:lnTo>
                <a:lnTo>
                  <a:pt x="10217" y="9872"/>
                </a:lnTo>
                <a:close/>
              </a:path>
            </a:pathLst>
          </a:custGeom>
          <a:solidFill>
            <a:srgbClr val="0763A6">
              <a:alpha val="70000"/>
            </a:srgbClr>
          </a:solidFill>
          <a:ln>
            <a:noFill/>
          </a:ln>
        </p:spPr>
        <p:txBody>
          <a:bodyPr vert="horz" wrap="square" lIns="76191" tIns="38096" rIns="76191" bIns="38096" numCol="1" anchor="t" anchorCtr="0" compatLnSpc="1">
            <a:prstTxWarp prst="textNoShape">
              <a:avLst/>
            </a:prstTxWarp>
          </a:bodyPr>
          <a:lstStyle/>
          <a:p>
            <a:endParaRPr lang="en-US" sz="2167" dirty="0">
              <a:latin typeface="Calibri" panose="020F0502020204030204" pitchFamily="34" charset="0"/>
              <a:cs typeface="Calibri" panose="020F0502020204030204" pitchFamily="34" charset="0"/>
            </a:endParaRPr>
          </a:p>
        </p:txBody>
      </p:sp>
      <p:sp>
        <p:nvSpPr>
          <p:cNvPr id="18" name="Freeform 12"/>
          <p:cNvSpPr>
            <a:spLocks/>
          </p:cNvSpPr>
          <p:nvPr userDrawn="1"/>
        </p:nvSpPr>
        <p:spPr bwMode="auto">
          <a:xfrm rot="13500000">
            <a:off x="8663749" y="5288177"/>
            <a:ext cx="1215867" cy="1203813"/>
          </a:xfrm>
          <a:custGeom>
            <a:avLst/>
            <a:gdLst>
              <a:gd name="T0" fmla="*/ 1597 w 1597"/>
              <a:gd name="T1" fmla="*/ 1710 h 1710"/>
              <a:gd name="T2" fmla="*/ 1597 w 1597"/>
              <a:gd name="T3" fmla="*/ 0 h 1710"/>
              <a:gd name="T4" fmla="*/ 0 w 1597"/>
              <a:gd name="T5" fmla="*/ 1710 h 1710"/>
              <a:gd name="T6" fmla="*/ 1597 w 1597"/>
              <a:gd name="T7" fmla="*/ 1710 h 1710"/>
              <a:gd name="connsiteX0" fmla="*/ 10000 w 10000"/>
              <a:gd name="connsiteY0" fmla="*/ 9166 h 9166"/>
              <a:gd name="connsiteX1" fmla="*/ 9957 w 10000"/>
              <a:gd name="connsiteY1" fmla="*/ 0 h 9166"/>
              <a:gd name="connsiteX2" fmla="*/ 0 w 10000"/>
              <a:gd name="connsiteY2" fmla="*/ 9166 h 9166"/>
              <a:gd name="connsiteX3" fmla="*/ 10000 w 10000"/>
              <a:gd name="connsiteY3" fmla="*/ 9166 h 9166"/>
              <a:gd name="connsiteX0" fmla="*/ 9787 w 9787"/>
              <a:gd name="connsiteY0" fmla="*/ 10000 h 10130"/>
              <a:gd name="connsiteX1" fmla="*/ 9744 w 9787"/>
              <a:gd name="connsiteY1" fmla="*/ 0 h 10130"/>
              <a:gd name="connsiteX2" fmla="*/ 0 w 9787"/>
              <a:gd name="connsiteY2" fmla="*/ 10130 h 10130"/>
              <a:gd name="connsiteX3" fmla="*/ 9787 w 9787"/>
              <a:gd name="connsiteY3" fmla="*/ 10000 h 10130"/>
              <a:gd name="connsiteX0" fmla="*/ 10217 w 10217"/>
              <a:gd name="connsiteY0" fmla="*/ 9872 h 9957"/>
              <a:gd name="connsiteX1" fmla="*/ 10173 w 10217"/>
              <a:gd name="connsiteY1" fmla="*/ 0 h 9957"/>
              <a:gd name="connsiteX2" fmla="*/ 0 w 10217"/>
              <a:gd name="connsiteY2" fmla="*/ 9957 h 9957"/>
              <a:gd name="connsiteX3" fmla="*/ 10217 w 10217"/>
              <a:gd name="connsiteY3" fmla="*/ 9872 h 9957"/>
            </a:gdLst>
            <a:ahLst/>
            <a:cxnLst>
              <a:cxn ang="0">
                <a:pos x="connsiteX0" y="connsiteY0"/>
              </a:cxn>
              <a:cxn ang="0">
                <a:pos x="connsiteX1" y="connsiteY1"/>
              </a:cxn>
              <a:cxn ang="0">
                <a:pos x="connsiteX2" y="connsiteY2"/>
              </a:cxn>
              <a:cxn ang="0">
                <a:pos x="connsiteX3" y="connsiteY3"/>
              </a:cxn>
            </a:cxnLst>
            <a:rect l="l" t="t" r="r" b="b"/>
            <a:pathLst>
              <a:path w="10217" h="9957">
                <a:moveTo>
                  <a:pt x="10217" y="9872"/>
                </a:moveTo>
                <a:cubicBezTo>
                  <a:pt x="10203" y="6581"/>
                  <a:pt x="10187" y="3290"/>
                  <a:pt x="10173" y="0"/>
                </a:cubicBezTo>
                <a:lnTo>
                  <a:pt x="0" y="9957"/>
                </a:lnTo>
                <a:lnTo>
                  <a:pt x="10217" y="9872"/>
                </a:lnTo>
                <a:close/>
              </a:path>
            </a:pathLst>
          </a:custGeom>
          <a:solidFill>
            <a:srgbClr val="0763A6">
              <a:alpha val="70000"/>
            </a:srgbClr>
          </a:solidFill>
          <a:ln>
            <a:noFill/>
          </a:ln>
        </p:spPr>
        <p:txBody>
          <a:bodyPr vert="horz" wrap="square" lIns="76191" tIns="38096" rIns="76191" bIns="38096" numCol="1" anchor="t" anchorCtr="0" compatLnSpc="1">
            <a:prstTxWarp prst="textNoShape">
              <a:avLst/>
            </a:prstTxWarp>
          </a:bodyPr>
          <a:lstStyle/>
          <a:p>
            <a:endParaRPr lang="en-US" sz="2167" dirty="0">
              <a:latin typeface="Calibri" panose="020F0502020204030204" pitchFamily="34" charset="0"/>
              <a:cs typeface="Calibri" panose="020F0502020204030204" pitchFamily="34" charset="0"/>
            </a:endParaRPr>
          </a:p>
        </p:txBody>
      </p:sp>
      <p:sp>
        <p:nvSpPr>
          <p:cNvPr id="19" name="Freeform 12"/>
          <p:cNvSpPr>
            <a:spLocks/>
          </p:cNvSpPr>
          <p:nvPr userDrawn="1"/>
        </p:nvSpPr>
        <p:spPr bwMode="auto">
          <a:xfrm rot="13500000">
            <a:off x="863345" y="1317588"/>
            <a:ext cx="433970" cy="429667"/>
          </a:xfrm>
          <a:custGeom>
            <a:avLst/>
            <a:gdLst>
              <a:gd name="T0" fmla="*/ 1597 w 1597"/>
              <a:gd name="T1" fmla="*/ 1710 h 1710"/>
              <a:gd name="T2" fmla="*/ 1597 w 1597"/>
              <a:gd name="T3" fmla="*/ 0 h 1710"/>
              <a:gd name="T4" fmla="*/ 0 w 1597"/>
              <a:gd name="T5" fmla="*/ 1710 h 1710"/>
              <a:gd name="T6" fmla="*/ 1597 w 1597"/>
              <a:gd name="T7" fmla="*/ 1710 h 1710"/>
              <a:gd name="connsiteX0" fmla="*/ 10000 w 10000"/>
              <a:gd name="connsiteY0" fmla="*/ 9166 h 9166"/>
              <a:gd name="connsiteX1" fmla="*/ 9957 w 10000"/>
              <a:gd name="connsiteY1" fmla="*/ 0 h 9166"/>
              <a:gd name="connsiteX2" fmla="*/ 0 w 10000"/>
              <a:gd name="connsiteY2" fmla="*/ 9166 h 9166"/>
              <a:gd name="connsiteX3" fmla="*/ 10000 w 10000"/>
              <a:gd name="connsiteY3" fmla="*/ 9166 h 9166"/>
              <a:gd name="connsiteX0" fmla="*/ 9787 w 9787"/>
              <a:gd name="connsiteY0" fmla="*/ 10000 h 10130"/>
              <a:gd name="connsiteX1" fmla="*/ 9744 w 9787"/>
              <a:gd name="connsiteY1" fmla="*/ 0 h 10130"/>
              <a:gd name="connsiteX2" fmla="*/ 0 w 9787"/>
              <a:gd name="connsiteY2" fmla="*/ 10130 h 10130"/>
              <a:gd name="connsiteX3" fmla="*/ 9787 w 9787"/>
              <a:gd name="connsiteY3" fmla="*/ 10000 h 10130"/>
              <a:gd name="connsiteX0" fmla="*/ 10217 w 10217"/>
              <a:gd name="connsiteY0" fmla="*/ 9872 h 9957"/>
              <a:gd name="connsiteX1" fmla="*/ 10173 w 10217"/>
              <a:gd name="connsiteY1" fmla="*/ 0 h 9957"/>
              <a:gd name="connsiteX2" fmla="*/ 0 w 10217"/>
              <a:gd name="connsiteY2" fmla="*/ 9957 h 9957"/>
              <a:gd name="connsiteX3" fmla="*/ 10217 w 10217"/>
              <a:gd name="connsiteY3" fmla="*/ 9872 h 9957"/>
            </a:gdLst>
            <a:ahLst/>
            <a:cxnLst>
              <a:cxn ang="0">
                <a:pos x="connsiteX0" y="connsiteY0"/>
              </a:cxn>
              <a:cxn ang="0">
                <a:pos x="connsiteX1" y="connsiteY1"/>
              </a:cxn>
              <a:cxn ang="0">
                <a:pos x="connsiteX2" y="connsiteY2"/>
              </a:cxn>
              <a:cxn ang="0">
                <a:pos x="connsiteX3" y="connsiteY3"/>
              </a:cxn>
            </a:cxnLst>
            <a:rect l="l" t="t" r="r" b="b"/>
            <a:pathLst>
              <a:path w="10217" h="9957">
                <a:moveTo>
                  <a:pt x="10217" y="9872"/>
                </a:moveTo>
                <a:cubicBezTo>
                  <a:pt x="10203" y="6581"/>
                  <a:pt x="10187" y="3290"/>
                  <a:pt x="10173" y="0"/>
                </a:cubicBezTo>
                <a:lnTo>
                  <a:pt x="0" y="9957"/>
                </a:lnTo>
                <a:lnTo>
                  <a:pt x="10217" y="9872"/>
                </a:lnTo>
                <a:close/>
              </a:path>
            </a:pathLst>
          </a:custGeom>
          <a:solidFill>
            <a:srgbClr val="0763A6">
              <a:alpha val="70000"/>
            </a:srgbClr>
          </a:solidFill>
          <a:ln>
            <a:noFill/>
          </a:ln>
        </p:spPr>
        <p:txBody>
          <a:bodyPr vert="horz" wrap="square" lIns="76191" tIns="38096" rIns="76191" bIns="38096" numCol="1" anchor="t" anchorCtr="0" compatLnSpc="1">
            <a:prstTxWarp prst="textNoShape">
              <a:avLst/>
            </a:prstTxWarp>
          </a:bodyPr>
          <a:lstStyle/>
          <a:p>
            <a:endParaRPr lang="en-US" sz="2167" dirty="0">
              <a:latin typeface="Calibri" panose="020F0502020204030204" pitchFamily="34" charset="0"/>
              <a:cs typeface="Calibri" panose="020F0502020204030204" pitchFamily="34" charset="0"/>
            </a:endParaRPr>
          </a:p>
        </p:txBody>
      </p:sp>
      <p:sp>
        <p:nvSpPr>
          <p:cNvPr id="27" name="Freeform 12"/>
          <p:cNvSpPr>
            <a:spLocks/>
          </p:cNvSpPr>
          <p:nvPr userDrawn="1"/>
        </p:nvSpPr>
        <p:spPr bwMode="auto">
          <a:xfrm rot="13500000">
            <a:off x="2114439" y="822780"/>
            <a:ext cx="433970" cy="429667"/>
          </a:xfrm>
          <a:custGeom>
            <a:avLst/>
            <a:gdLst>
              <a:gd name="T0" fmla="*/ 1597 w 1597"/>
              <a:gd name="T1" fmla="*/ 1710 h 1710"/>
              <a:gd name="T2" fmla="*/ 1597 w 1597"/>
              <a:gd name="T3" fmla="*/ 0 h 1710"/>
              <a:gd name="T4" fmla="*/ 0 w 1597"/>
              <a:gd name="T5" fmla="*/ 1710 h 1710"/>
              <a:gd name="T6" fmla="*/ 1597 w 1597"/>
              <a:gd name="T7" fmla="*/ 1710 h 1710"/>
              <a:gd name="connsiteX0" fmla="*/ 10000 w 10000"/>
              <a:gd name="connsiteY0" fmla="*/ 9166 h 9166"/>
              <a:gd name="connsiteX1" fmla="*/ 9957 w 10000"/>
              <a:gd name="connsiteY1" fmla="*/ 0 h 9166"/>
              <a:gd name="connsiteX2" fmla="*/ 0 w 10000"/>
              <a:gd name="connsiteY2" fmla="*/ 9166 h 9166"/>
              <a:gd name="connsiteX3" fmla="*/ 10000 w 10000"/>
              <a:gd name="connsiteY3" fmla="*/ 9166 h 9166"/>
              <a:gd name="connsiteX0" fmla="*/ 9787 w 9787"/>
              <a:gd name="connsiteY0" fmla="*/ 10000 h 10130"/>
              <a:gd name="connsiteX1" fmla="*/ 9744 w 9787"/>
              <a:gd name="connsiteY1" fmla="*/ 0 h 10130"/>
              <a:gd name="connsiteX2" fmla="*/ 0 w 9787"/>
              <a:gd name="connsiteY2" fmla="*/ 10130 h 10130"/>
              <a:gd name="connsiteX3" fmla="*/ 9787 w 9787"/>
              <a:gd name="connsiteY3" fmla="*/ 10000 h 10130"/>
              <a:gd name="connsiteX0" fmla="*/ 10217 w 10217"/>
              <a:gd name="connsiteY0" fmla="*/ 9872 h 9957"/>
              <a:gd name="connsiteX1" fmla="*/ 10173 w 10217"/>
              <a:gd name="connsiteY1" fmla="*/ 0 h 9957"/>
              <a:gd name="connsiteX2" fmla="*/ 0 w 10217"/>
              <a:gd name="connsiteY2" fmla="*/ 9957 h 9957"/>
              <a:gd name="connsiteX3" fmla="*/ 10217 w 10217"/>
              <a:gd name="connsiteY3" fmla="*/ 9872 h 9957"/>
            </a:gdLst>
            <a:ahLst/>
            <a:cxnLst>
              <a:cxn ang="0">
                <a:pos x="connsiteX0" y="connsiteY0"/>
              </a:cxn>
              <a:cxn ang="0">
                <a:pos x="connsiteX1" y="connsiteY1"/>
              </a:cxn>
              <a:cxn ang="0">
                <a:pos x="connsiteX2" y="connsiteY2"/>
              </a:cxn>
              <a:cxn ang="0">
                <a:pos x="connsiteX3" y="connsiteY3"/>
              </a:cxn>
            </a:cxnLst>
            <a:rect l="l" t="t" r="r" b="b"/>
            <a:pathLst>
              <a:path w="10217" h="9957">
                <a:moveTo>
                  <a:pt x="10217" y="9872"/>
                </a:moveTo>
                <a:cubicBezTo>
                  <a:pt x="10203" y="6581"/>
                  <a:pt x="10187" y="3290"/>
                  <a:pt x="10173" y="0"/>
                </a:cubicBezTo>
                <a:lnTo>
                  <a:pt x="0" y="9957"/>
                </a:lnTo>
                <a:lnTo>
                  <a:pt x="10217" y="9872"/>
                </a:lnTo>
                <a:close/>
              </a:path>
            </a:pathLst>
          </a:custGeom>
          <a:solidFill>
            <a:srgbClr val="0763A6">
              <a:alpha val="70000"/>
            </a:srgbClr>
          </a:solidFill>
          <a:ln>
            <a:noFill/>
          </a:ln>
        </p:spPr>
        <p:txBody>
          <a:bodyPr vert="horz" wrap="square" lIns="76191" tIns="38096" rIns="76191" bIns="38096" numCol="1" anchor="t" anchorCtr="0" compatLnSpc="1">
            <a:prstTxWarp prst="textNoShape">
              <a:avLst/>
            </a:prstTxWarp>
          </a:bodyPr>
          <a:lstStyle/>
          <a:p>
            <a:endParaRPr lang="en-US" sz="2167" dirty="0">
              <a:latin typeface="Calibri" panose="020F0502020204030204" pitchFamily="34" charset="0"/>
              <a:cs typeface="Calibri" panose="020F0502020204030204" pitchFamily="34" charset="0"/>
            </a:endParaRPr>
          </a:p>
        </p:txBody>
      </p:sp>
      <p:sp>
        <p:nvSpPr>
          <p:cNvPr id="28" name="Freeform 12"/>
          <p:cNvSpPr>
            <a:spLocks/>
          </p:cNvSpPr>
          <p:nvPr userDrawn="1"/>
        </p:nvSpPr>
        <p:spPr bwMode="auto">
          <a:xfrm rot="13500000">
            <a:off x="9926628" y="5031789"/>
            <a:ext cx="433970" cy="429667"/>
          </a:xfrm>
          <a:custGeom>
            <a:avLst/>
            <a:gdLst>
              <a:gd name="T0" fmla="*/ 1597 w 1597"/>
              <a:gd name="T1" fmla="*/ 1710 h 1710"/>
              <a:gd name="T2" fmla="*/ 1597 w 1597"/>
              <a:gd name="T3" fmla="*/ 0 h 1710"/>
              <a:gd name="T4" fmla="*/ 0 w 1597"/>
              <a:gd name="T5" fmla="*/ 1710 h 1710"/>
              <a:gd name="T6" fmla="*/ 1597 w 1597"/>
              <a:gd name="T7" fmla="*/ 1710 h 1710"/>
              <a:gd name="connsiteX0" fmla="*/ 10000 w 10000"/>
              <a:gd name="connsiteY0" fmla="*/ 9166 h 9166"/>
              <a:gd name="connsiteX1" fmla="*/ 9957 w 10000"/>
              <a:gd name="connsiteY1" fmla="*/ 0 h 9166"/>
              <a:gd name="connsiteX2" fmla="*/ 0 w 10000"/>
              <a:gd name="connsiteY2" fmla="*/ 9166 h 9166"/>
              <a:gd name="connsiteX3" fmla="*/ 10000 w 10000"/>
              <a:gd name="connsiteY3" fmla="*/ 9166 h 9166"/>
              <a:gd name="connsiteX0" fmla="*/ 9787 w 9787"/>
              <a:gd name="connsiteY0" fmla="*/ 10000 h 10130"/>
              <a:gd name="connsiteX1" fmla="*/ 9744 w 9787"/>
              <a:gd name="connsiteY1" fmla="*/ 0 h 10130"/>
              <a:gd name="connsiteX2" fmla="*/ 0 w 9787"/>
              <a:gd name="connsiteY2" fmla="*/ 10130 h 10130"/>
              <a:gd name="connsiteX3" fmla="*/ 9787 w 9787"/>
              <a:gd name="connsiteY3" fmla="*/ 10000 h 10130"/>
              <a:gd name="connsiteX0" fmla="*/ 10217 w 10217"/>
              <a:gd name="connsiteY0" fmla="*/ 9872 h 9957"/>
              <a:gd name="connsiteX1" fmla="*/ 10173 w 10217"/>
              <a:gd name="connsiteY1" fmla="*/ 0 h 9957"/>
              <a:gd name="connsiteX2" fmla="*/ 0 w 10217"/>
              <a:gd name="connsiteY2" fmla="*/ 9957 h 9957"/>
              <a:gd name="connsiteX3" fmla="*/ 10217 w 10217"/>
              <a:gd name="connsiteY3" fmla="*/ 9872 h 9957"/>
            </a:gdLst>
            <a:ahLst/>
            <a:cxnLst>
              <a:cxn ang="0">
                <a:pos x="connsiteX0" y="connsiteY0"/>
              </a:cxn>
              <a:cxn ang="0">
                <a:pos x="connsiteX1" y="connsiteY1"/>
              </a:cxn>
              <a:cxn ang="0">
                <a:pos x="connsiteX2" y="connsiteY2"/>
              </a:cxn>
              <a:cxn ang="0">
                <a:pos x="connsiteX3" y="connsiteY3"/>
              </a:cxn>
            </a:cxnLst>
            <a:rect l="l" t="t" r="r" b="b"/>
            <a:pathLst>
              <a:path w="10217" h="9957">
                <a:moveTo>
                  <a:pt x="10217" y="9872"/>
                </a:moveTo>
                <a:cubicBezTo>
                  <a:pt x="10203" y="6581"/>
                  <a:pt x="10187" y="3290"/>
                  <a:pt x="10173" y="0"/>
                </a:cubicBezTo>
                <a:lnTo>
                  <a:pt x="0" y="9957"/>
                </a:lnTo>
                <a:lnTo>
                  <a:pt x="10217" y="9872"/>
                </a:lnTo>
                <a:close/>
              </a:path>
            </a:pathLst>
          </a:custGeom>
          <a:solidFill>
            <a:srgbClr val="0763A6">
              <a:alpha val="70000"/>
            </a:srgbClr>
          </a:solidFill>
          <a:ln>
            <a:noFill/>
          </a:ln>
        </p:spPr>
        <p:txBody>
          <a:bodyPr vert="horz" wrap="square" lIns="76191" tIns="38096" rIns="76191" bIns="38096" numCol="1" anchor="t" anchorCtr="0" compatLnSpc="1">
            <a:prstTxWarp prst="textNoShape">
              <a:avLst/>
            </a:prstTxWarp>
          </a:bodyPr>
          <a:lstStyle/>
          <a:p>
            <a:endParaRPr lang="en-US" sz="2167" dirty="0">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a:xfrm>
            <a:off x="3621387" y="3867935"/>
            <a:ext cx="4978124" cy="1095507"/>
          </a:xfrm>
        </p:spPr>
        <p:txBody>
          <a:bodyPr>
            <a:normAutofit/>
          </a:bodyPr>
          <a:lstStyle>
            <a:lvl1pPr algn="ctr">
              <a:defRPr sz="2800">
                <a:solidFill>
                  <a:schemeClr val="bg1"/>
                </a:solidFill>
                <a:latin typeface="Calibri" panose="020F0502020204030204" pitchFamily="34" charset="0"/>
                <a:cs typeface="Calibri" panose="020F0502020204030204" pitchFamily="34" charset="0"/>
              </a:defRPr>
            </a:lvl1pPr>
          </a:lstStyle>
          <a:p>
            <a:r>
              <a:rPr lang="en-US" dirty="0"/>
              <a:t>Click to edit Master title style</a:t>
            </a:r>
          </a:p>
        </p:txBody>
      </p:sp>
    </p:spTree>
    <p:extLst>
      <p:ext uri="{BB962C8B-B14F-4D97-AF65-F5344CB8AC3E}">
        <p14:creationId xmlns:p14="http://schemas.microsoft.com/office/powerpoint/2010/main" val="38726755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8240" y="838729"/>
            <a:ext cx="4572000" cy="533400"/>
          </a:xfrm>
          <a:prstGeom prst="rect">
            <a:avLst/>
          </a:prstGeom>
        </p:spPr>
        <p:txBody>
          <a:bodyPr anchor="b"/>
          <a:lstStyle>
            <a:lvl1pPr algn="l">
              <a:defRPr sz="2417" b="1"/>
            </a:lvl1pPr>
          </a:lstStyle>
          <a:p>
            <a:r>
              <a:rPr lang="en-US"/>
              <a:t>Click to edit Master title style</a:t>
            </a:r>
            <a:endParaRPr lang="en-US" dirty="0"/>
          </a:p>
        </p:txBody>
      </p:sp>
      <p:sp>
        <p:nvSpPr>
          <p:cNvPr id="3" name="Content Placeholder 2"/>
          <p:cNvSpPr>
            <a:spLocks noGrp="1"/>
          </p:cNvSpPr>
          <p:nvPr>
            <p:ph idx="1"/>
          </p:nvPr>
        </p:nvSpPr>
        <p:spPr>
          <a:xfrm>
            <a:off x="5106459" y="838730"/>
            <a:ext cx="6815667" cy="5382948"/>
          </a:xfrm>
          <a:prstGeom prst="rect">
            <a:avLst/>
          </a:prstGeom>
          <a:noFill/>
          <a:ln w="9525">
            <a:noFill/>
            <a:miter lim="800000"/>
            <a:headEnd/>
            <a:tailEnd/>
          </a:ln>
        </p:spPr>
        <p:txBody>
          <a:bodyPr vert="horz" wrap="square" lIns="146304" tIns="73152" rIns="146304" bIns="73152" numCol="1" anchor="t" anchorCtr="0" compatLnSpc="1">
            <a:prstTxWarp prst="textNoShape">
              <a:avLst/>
            </a:prstTxWarp>
          </a:bodyPr>
          <a:lstStyle>
            <a:lvl1pPr>
              <a:defRPr lang="en-US" sz="2667" smtClean="0">
                <a:ea typeface="Segoe UI" panose="020B0502040204020203" pitchFamily="34" charset="0"/>
                <a:cs typeface="Segoe UI" panose="020B0502040204020203" pitchFamily="34" charset="0"/>
              </a:defRPr>
            </a:lvl1pPr>
            <a:lvl2pPr>
              <a:defRPr lang="en-US" sz="2333" smtClean="0">
                <a:solidFill>
                  <a:schemeClr val="tx1">
                    <a:lumMod val="50000"/>
                    <a:lumOff val="50000"/>
                  </a:schemeClr>
                </a:solidFill>
                <a:ea typeface="Segoe UI" panose="020B0502040204020203" pitchFamily="34" charset="0"/>
                <a:cs typeface="Segoe UI" panose="020B0502040204020203" pitchFamily="34" charset="0"/>
              </a:defRPr>
            </a:lvl2pPr>
            <a:lvl3pPr>
              <a:defRPr lang="en-US" sz="2333" smtClean="0">
                <a:solidFill>
                  <a:schemeClr val="tx1">
                    <a:lumMod val="50000"/>
                    <a:lumOff val="50000"/>
                  </a:schemeClr>
                </a:solidFill>
                <a:ea typeface="Segoe UI" panose="020B0502040204020203" pitchFamily="34" charset="0"/>
                <a:cs typeface="Segoe UI" panose="020B0502040204020203" pitchFamily="34" charset="0"/>
              </a:defRPr>
            </a:lvl3pPr>
            <a:lvl4pPr>
              <a:defRPr lang="en-US" sz="2333" smtClean="0">
                <a:solidFill>
                  <a:schemeClr val="tx1">
                    <a:lumMod val="50000"/>
                    <a:lumOff val="50000"/>
                  </a:schemeClr>
                </a:solidFill>
                <a:ea typeface="Segoe UI" panose="020B0502040204020203" pitchFamily="34" charset="0"/>
                <a:cs typeface="Segoe UI" panose="020B0502040204020203" pitchFamily="34" charset="0"/>
              </a:defRPr>
            </a:lvl4pPr>
            <a:lvl5pPr>
              <a:defRPr lang="en-US" sz="2333">
                <a:solidFill>
                  <a:schemeClr val="tx1">
                    <a:lumMod val="50000"/>
                    <a:lumOff val="50000"/>
                  </a:schemeClr>
                </a:solidFill>
                <a:ea typeface="Segoe UI" panose="020B0502040204020203" pitchFamily="34" charset="0"/>
                <a:cs typeface="Segoe UI" panose="020B0502040204020203" pitchFamily="34" charset="0"/>
              </a:defRPr>
            </a:lvl5pPr>
          </a:lstStyle>
          <a:p>
            <a:pPr lvl="0" indent="-274313" eaLnBrk="0" fontAlgn="base" hangingPunct="0">
              <a:spcBef>
                <a:spcPts val="0"/>
              </a:spcBef>
              <a:spcAft>
                <a:spcPts val="720"/>
              </a:spcAft>
              <a:tabLst>
                <a:tab pos="1226789" algn="l"/>
              </a:tabLst>
            </a:pPr>
            <a:r>
              <a:rPr lang="en-US"/>
              <a:t>Click to edit Master text styles</a:t>
            </a:r>
          </a:p>
          <a:p>
            <a:pPr lvl="1" indent="-274313" eaLnBrk="0" fontAlgn="base" hangingPunct="0">
              <a:spcBef>
                <a:spcPts val="0"/>
              </a:spcBef>
              <a:spcAft>
                <a:spcPts val="720"/>
              </a:spcAft>
              <a:tabLst>
                <a:tab pos="1226789" algn="l"/>
              </a:tabLst>
            </a:pPr>
            <a:r>
              <a:rPr lang="en-US"/>
              <a:t>Second level</a:t>
            </a:r>
          </a:p>
          <a:p>
            <a:pPr lvl="2" indent="-274313" eaLnBrk="0" fontAlgn="base" hangingPunct="0">
              <a:spcBef>
                <a:spcPts val="0"/>
              </a:spcBef>
              <a:spcAft>
                <a:spcPts val="720"/>
              </a:spcAft>
              <a:tabLst>
                <a:tab pos="1226789" algn="l"/>
              </a:tabLst>
            </a:pPr>
            <a:r>
              <a:rPr lang="en-US"/>
              <a:t>Third level</a:t>
            </a:r>
          </a:p>
          <a:p>
            <a:pPr lvl="3" indent="-274313" eaLnBrk="0" fontAlgn="base" hangingPunct="0">
              <a:spcBef>
                <a:spcPts val="0"/>
              </a:spcBef>
              <a:spcAft>
                <a:spcPts val="720"/>
              </a:spcAft>
              <a:tabLst>
                <a:tab pos="1226789" algn="l"/>
              </a:tabLst>
            </a:pPr>
            <a:r>
              <a:rPr lang="en-US"/>
              <a:t>Fourth level</a:t>
            </a:r>
          </a:p>
          <a:p>
            <a:pPr lvl="4" indent="-274313" eaLnBrk="0" fontAlgn="base" hangingPunct="0">
              <a:spcBef>
                <a:spcPts val="0"/>
              </a:spcBef>
              <a:spcAft>
                <a:spcPts val="720"/>
              </a:spcAft>
              <a:tabLst>
                <a:tab pos="1226789" algn="l"/>
              </a:tabLst>
            </a:pPr>
            <a:r>
              <a:rPr lang="en-US"/>
              <a:t>Fifth level</a:t>
            </a:r>
            <a:endParaRPr lang="en-US" dirty="0"/>
          </a:p>
        </p:txBody>
      </p:sp>
      <p:sp>
        <p:nvSpPr>
          <p:cNvPr id="4" name="Text Placeholder 3"/>
          <p:cNvSpPr>
            <a:spLocks noGrp="1"/>
          </p:cNvSpPr>
          <p:nvPr>
            <p:ph type="body" sz="half" idx="2"/>
          </p:nvPr>
        </p:nvSpPr>
        <p:spPr>
          <a:xfrm>
            <a:off x="308239" y="1421760"/>
            <a:ext cx="4572000" cy="4799917"/>
          </a:xfrm>
          <a:prstGeom prst="rect">
            <a:avLst/>
          </a:prstGeom>
        </p:spPr>
        <p:txBody>
          <a:bodyPr lIns="146304" tIns="73152" rIns="146304" bIns="73152"/>
          <a:lstStyle>
            <a:lvl1pPr marL="0" indent="0">
              <a:buNone/>
              <a:defRPr sz="1751"/>
            </a:lvl1pPr>
            <a:lvl2pPr marL="548626" indent="0">
              <a:buNone/>
              <a:defRPr sz="1500"/>
            </a:lvl2pPr>
            <a:lvl3pPr marL="1097253" indent="0">
              <a:buNone/>
              <a:defRPr sz="1167"/>
            </a:lvl3pPr>
            <a:lvl4pPr marL="1645879" indent="0">
              <a:buNone/>
              <a:defRPr sz="1084"/>
            </a:lvl4pPr>
            <a:lvl5pPr marL="2194505" indent="0">
              <a:buNone/>
              <a:defRPr sz="1084"/>
            </a:lvl5pPr>
            <a:lvl6pPr marL="2743131" indent="0">
              <a:buNone/>
              <a:defRPr sz="1084"/>
            </a:lvl6pPr>
            <a:lvl7pPr marL="3291758" indent="0">
              <a:buNone/>
              <a:defRPr sz="1084"/>
            </a:lvl7pPr>
            <a:lvl8pPr marL="3840384" indent="0">
              <a:buNone/>
              <a:defRPr sz="1084"/>
            </a:lvl8pPr>
            <a:lvl9pPr marL="4389010" indent="0">
              <a:buNone/>
              <a:defRPr sz="1084"/>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solidFill>
                  <a:prstClr val="black">
                    <a:tint val="75000"/>
                  </a:prstClr>
                </a:solidFill>
              </a:rPr>
              <a:t>Copyright © 2015. Cognizant Technology Solutions. Further Distribution Prohibited</a:t>
            </a:r>
          </a:p>
        </p:txBody>
      </p:sp>
    </p:spTree>
    <p:extLst>
      <p:ext uri="{BB962C8B-B14F-4D97-AF65-F5344CB8AC3E}">
        <p14:creationId xmlns:p14="http://schemas.microsoft.com/office/powerpoint/2010/main" val="38247288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6"/>
            <a:ext cx="7315200" cy="566740"/>
          </a:xfrm>
          <a:prstGeom prst="rect">
            <a:avLst/>
          </a:prstGeom>
        </p:spPr>
        <p:txBody>
          <a:bodyPr anchor="b"/>
          <a:lstStyle>
            <a:lvl1pPr algn="l">
              <a:defRPr sz="2667" b="1"/>
            </a:lvl1pPr>
          </a:lstStyle>
          <a:p>
            <a:r>
              <a:rPr lang="en-US"/>
              <a:t>Click to edit Master title style</a:t>
            </a:r>
            <a:endParaRPr lang="en-US" dirty="0"/>
          </a:p>
        </p:txBody>
      </p:sp>
      <p:sp>
        <p:nvSpPr>
          <p:cNvPr id="3" name="Picture Placeholder 2"/>
          <p:cNvSpPr>
            <a:spLocks noGrp="1"/>
          </p:cNvSpPr>
          <p:nvPr>
            <p:ph type="pic" idx="1"/>
          </p:nvPr>
        </p:nvSpPr>
        <p:spPr>
          <a:xfrm>
            <a:off x="2389717" y="838730"/>
            <a:ext cx="7315200" cy="3888845"/>
          </a:xfrm>
          <a:prstGeom prst="rect">
            <a:avLst/>
          </a:prstGeom>
        </p:spPr>
        <p:txBody>
          <a:bodyPr lIns="146304" tIns="73152" rIns="146304" bIns="73152"/>
          <a:lstStyle>
            <a:lvl1pPr marL="0" indent="0">
              <a:buNone/>
              <a:defRPr sz="3833"/>
            </a:lvl1pPr>
            <a:lvl2pPr marL="548626" indent="0">
              <a:buNone/>
              <a:defRPr sz="3333"/>
            </a:lvl2pPr>
            <a:lvl3pPr marL="1097253" indent="0">
              <a:buNone/>
              <a:defRPr sz="2917"/>
            </a:lvl3pPr>
            <a:lvl4pPr marL="1645879" indent="0">
              <a:buNone/>
              <a:defRPr sz="2417"/>
            </a:lvl4pPr>
            <a:lvl5pPr marL="2194505" indent="0">
              <a:buNone/>
              <a:defRPr sz="2417"/>
            </a:lvl5pPr>
            <a:lvl6pPr marL="2743131" indent="0">
              <a:buNone/>
              <a:defRPr sz="2417"/>
            </a:lvl6pPr>
            <a:lvl7pPr marL="3291758" indent="0">
              <a:buNone/>
              <a:defRPr sz="2417"/>
            </a:lvl7pPr>
            <a:lvl8pPr marL="3840384" indent="0">
              <a:buNone/>
              <a:defRPr sz="2417"/>
            </a:lvl8pPr>
            <a:lvl9pPr marL="4389010" indent="0">
              <a:buNone/>
              <a:defRPr sz="2417"/>
            </a:lvl9pPr>
          </a:lstStyle>
          <a:p>
            <a:r>
              <a:rPr lang="en-US"/>
              <a:t>Click icon to add picture</a:t>
            </a:r>
            <a:endParaRPr lang="en-US" dirty="0"/>
          </a:p>
        </p:txBody>
      </p:sp>
      <p:sp>
        <p:nvSpPr>
          <p:cNvPr id="4" name="Text Placeholder 3"/>
          <p:cNvSpPr>
            <a:spLocks noGrp="1"/>
          </p:cNvSpPr>
          <p:nvPr>
            <p:ph type="body" sz="half" idx="2"/>
          </p:nvPr>
        </p:nvSpPr>
        <p:spPr>
          <a:xfrm>
            <a:off x="2389717" y="5367345"/>
            <a:ext cx="7315200" cy="804863"/>
          </a:xfrm>
          <a:prstGeom prst="rect">
            <a:avLst/>
          </a:prstGeom>
        </p:spPr>
        <p:txBody>
          <a:bodyPr lIns="146304" tIns="73152" rIns="146304" bIns="73152"/>
          <a:lstStyle>
            <a:lvl1pPr marL="0" indent="0">
              <a:buNone/>
              <a:defRPr sz="1751"/>
            </a:lvl1pPr>
            <a:lvl2pPr marL="548626" indent="0">
              <a:buNone/>
              <a:defRPr sz="1500"/>
            </a:lvl2pPr>
            <a:lvl3pPr marL="1097253" indent="0">
              <a:buNone/>
              <a:defRPr sz="1167"/>
            </a:lvl3pPr>
            <a:lvl4pPr marL="1645879" indent="0">
              <a:buNone/>
              <a:defRPr sz="1084"/>
            </a:lvl4pPr>
            <a:lvl5pPr marL="2194505" indent="0">
              <a:buNone/>
              <a:defRPr sz="1084"/>
            </a:lvl5pPr>
            <a:lvl6pPr marL="2743131" indent="0">
              <a:buNone/>
              <a:defRPr sz="1084"/>
            </a:lvl6pPr>
            <a:lvl7pPr marL="3291758" indent="0">
              <a:buNone/>
              <a:defRPr sz="1084"/>
            </a:lvl7pPr>
            <a:lvl8pPr marL="3840384" indent="0">
              <a:buNone/>
              <a:defRPr sz="1084"/>
            </a:lvl8pPr>
            <a:lvl9pPr marL="4389010" indent="0">
              <a:buNone/>
              <a:defRPr sz="1084"/>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solidFill>
                  <a:prstClr val="black">
                    <a:tint val="75000"/>
                  </a:prstClr>
                </a:solidFill>
              </a:rPr>
              <a:t>Copyright © 2015. Cognizant Technology Solutions. Further Distribution Prohibited</a:t>
            </a:r>
          </a:p>
        </p:txBody>
      </p:sp>
    </p:spTree>
    <p:extLst>
      <p:ext uri="{BB962C8B-B14F-4D97-AF65-F5344CB8AC3E}">
        <p14:creationId xmlns:p14="http://schemas.microsoft.com/office/powerpoint/2010/main" val="37189119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8240" y="128059"/>
            <a:ext cx="11613885" cy="533400"/>
          </a:xfrm>
          <a:prstGeom prst="rect">
            <a:avLst/>
          </a:prstGeom>
        </p:spPr>
        <p:txBody>
          <a:bodyPr anchor="b"/>
          <a:lstStyle>
            <a:lvl1pPr>
              <a:defRPr sz="30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308240" y="838729"/>
            <a:ext cx="11613885" cy="5334000"/>
          </a:xfrm>
          <a:prstGeom prst="rect">
            <a:avLst/>
          </a:prstGeom>
        </p:spPr>
        <p:txBody>
          <a:bodyPr vert="eaVert" lIns="146304" tIns="73152" rIns="146304" bIns="73152"/>
          <a:lstStyle>
            <a:lvl1pPr>
              <a:defRPr sz="2667"/>
            </a:lvl1pPr>
            <a:lvl2pPr>
              <a:defRPr sz="2000"/>
            </a:lvl2pPr>
            <a:lvl3pPr>
              <a:defRPr sz="1667"/>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solidFill>
                  <a:prstClr val="black">
                    <a:tint val="75000"/>
                  </a:prstClr>
                </a:solidFill>
              </a:rPr>
              <a:t>Copyright © 2015. Cognizant Technology Solutions. Further Distribution Prohibited</a:t>
            </a:r>
          </a:p>
        </p:txBody>
      </p:sp>
    </p:spTree>
    <p:extLst>
      <p:ext uri="{BB962C8B-B14F-4D97-AF65-F5344CB8AC3E}">
        <p14:creationId xmlns:p14="http://schemas.microsoft.com/office/powerpoint/2010/main" val="22530714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78925" y="677333"/>
            <a:ext cx="2743200" cy="5544345"/>
          </a:xfrm>
          <a:prstGeom prst="rect">
            <a:avLst/>
          </a:prstGeom>
        </p:spPr>
        <p:txBody>
          <a:bodyPr vert="eaVert" lIns="0" rIns="0"/>
          <a:lstStyle/>
          <a:p>
            <a:r>
              <a:rPr lang="en-US"/>
              <a:t>Click to edit Master title style</a:t>
            </a:r>
            <a:endParaRPr lang="en-US" dirty="0"/>
          </a:p>
        </p:txBody>
      </p:sp>
      <p:sp>
        <p:nvSpPr>
          <p:cNvPr id="3" name="Vertical Text Placeholder 2"/>
          <p:cNvSpPr>
            <a:spLocks noGrp="1"/>
          </p:cNvSpPr>
          <p:nvPr>
            <p:ph type="body" orient="vert" idx="1"/>
          </p:nvPr>
        </p:nvSpPr>
        <p:spPr>
          <a:xfrm>
            <a:off x="308240" y="677333"/>
            <a:ext cx="8667485" cy="5544345"/>
          </a:xfrm>
          <a:prstGeom prst="rect">
            <a:avLst/>
          </a:prstGeom>
        </p:spPr>
        <p:txBody>
          <a:bodyPr vert="eaVert" lIns="146304" tIns="73152" rIns="146304" bIns="7315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solidFill>
                  <a:prstClr val="black">
                    <a:tint val="75000"/>
                  </a:prstClr>
                </a:solidFill>
              </a:rPr>
              <a:t>Copyright © 2015. Cognizant Technology Solutions. Further Distribution Prohibited</a:t>
            </a:r>
          </a:p>
        </p:txBody>
      </p:sp>
    </p:spTree>
    <p:extLst>
      <p:ext uri="{BB962C8B-B14F-4D97-AF65-F5344CB8AC3E}">
        <p14:creationId xmlns:p14="http://schemas.microsoft.com/office/powerpoint/2010/main" val="20030269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grpSp>
        <p:nvGrpSpPr>
          <p:cNvPr id="8" name="Group 7"/>
          <p:cNvGrpSpPr>
            <a:grpSpLocks noChangeAspect="1"/>
          </p:cNvGrpSpPr>
          <p:nvPr userDrawn="1"/>
        </p:nvGrpSpPr>
        <p:grpSpPr>
          <a:xfrm>
            <a:off x="0" y="0"/>
            <a:ext cx="12192000" cy="6858000"/>
            <a:chOff x="0" y="0"/>
            <a:chExt cx="9144000" cy="5143500"/>
          </a:xfrm>
        </p:grpSpPr>
        <p:pic>
          <p:nvPicPr>
            <p:cNvPr id="9" name="Picture 8" descr="bg copy copy.JPG"/>
            <p:cNvPicPr>
              <a:picLocks noChangeAspect="1"/>
            </p:cNvPicPr>
            <p:nvPr userDrawn="1"/>
          </p:nvPicPr>
          <p:blipFill>
            <a:blip r:embed="rId2" cstate="print"/>
            <a:srcRect/>
            <a:stretch>
              <a:fillRect/>
            </a:stretch>
          </p:blipFill>
          <p:spPr bwMode="auto">
            <a:xfrm>
              <a:off x="0" y="0"/>
              <a:ext cx="9144000" cy="5143500"/>
            </a:xfrm>
            <a:prstGeom prst="rect">
              <a:avLst/>
            </a:prstGeom>
            <a:noFill/>
            <a:ln w="9525">
              <a:noFill/>
              <a:miter lim="800000"/>
              <a:headEnd/>
              <a:tailEnd/>
            </a:ln>
          </p:spPr>
        </p:pic>
        <p:pic>
          <p:nvPicPr>
            <p:cNvPr id="10" name="Picture 2"/>
            <p:cNvPicPr>
              <a:picLocks noChangeAspect="1" noChangeArrowheads="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08600" y="1445895"/>
              <a:ext cx="3835400" cy="3697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 name="Title 1"/>
          <p:cNvSpPr>
            <a:spLocks noGrp="1"/>
          </p:cNvSpPr>
          <p:nvPr>
            <p:ph type="ctrTitle" hasCustomPrompt="1"/>
          </p:nvPr>
        </p:nvSpPr>
        <p:spPr>
          <a:xfrm>
            <a:off x="1016000" y="1513846"/>
            <a:ext cx="10363200" cy="1470025"/>
          </a:xfrm>
          <a:prstGeom prst="rect">
            <a:avLst/>
          </a:prstGeom>
        </p:spPr>
        <p:txBody>
          <a:bodyPr anchor="b"/>
          <a:lstStyle>
            <a:lvl1pPr>
              <a:defRPr sz="4251" b="1">
                <a:solidFill>
                  <a:schemeClr val="bg2">
                    <a:lumMod val="75000"/>
                  </a:schemeClr>
                </a:solidFill>
              </a:defRPr>
            </a:lvl1pPr>
          </a:lstStyle>
          <a:p>
            <a:r>
              <a:rPr lang="en-US" dirty="0"/>
              <a:t>Thank You</a:t>
            </a:r>
          </a:p>
        </p:txBody>
      </p:sp>
      <p:pic>
        <p:nvPicPr>
          <p:cNvPr id="6" name="Picture 5"/>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1780" b="3618"/>
          <a:stretch/>
        </p:blipFill>
        <p:spPr bwMode="auto">
          <a:xfrm>
            <a:off x="349252" y="5283841"/>
            <a:ext cx="3212041" cy="9867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325429" y="5222367"/>
            <a:ext cx="2596697" cy="10482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0"/>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038395" y="99726"/>
            <a:ext cx="1110484" cy="1094073"/>
          </a:xfrm>
          <a:prstGeom prst="rect">
            <a:avLst/>
          </a:prstGeom>
          <a:effectLst/>
        </p:spPr>
      </p:pic>
    </p:spTree>
    <p:extLst>
      <p:ext uri="{BB962C8B-B14F-4D97-AF65-F5344CB8AC3E}">
        <p14:creationId xmlns:p14="http://schemas.microsoft.com/office/powerpoint/2010/main" val="37849726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Header an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52862" y="6305131"/>
            <a:ext cx="718927" cy="501028"/>
          </a:xfrm>
          <a:prstGeom prst="rect">
            <a:avLst/>
          </a:prstGeom>
        </p:spPr>
        <p:txBody>
          <a:bodyPr/>
          <a:lstStyle/>
          <a:p>
            <a:fld id="{B32AB80A-78BA-6B42-BA0D-B44ACF890F5A}" type="slidenum">
              <a:rPr lang="en-US" smtClean="0"/>
              <a:t>‹#›</a:t>
            </a:fld>
            <a:endParaRPr lang="en-US"/>
          </a:p>
        </p:txBody>
      </p:sp>
      <p:sp>
        <p:nvSpPr>
          <p:cNvPr id="2" name="Title 1"/>
          <p:cNvSpPr>
            <a:spLocks noGrp="1"/>
          </p:cNvSpPr>
          <p:nvPr>
            <p:ph type="title" hasCustomPrompt="1"/>
          </p:nvPr>
        </p:nvSpPr>
        <p:spPr>
          <a:xfrm>
            <a:off x="405818" y="464238"/>
            <a:ext cx="11286649" cy="500404"/>
          </a:xfrm>
          <a:prstGeom prst="rect">
            <a:avLst/>
          </a:prstGeom>
        </p:spPr>
        <p:txBody>
          <a:bodyPr>
            <a:normAutofit/>
          </a:bodyPr>
          <a:lstStyle>
            <a:lvl1pPr>
              <a:defRPr>
                <a:latin typeface="Calibri" panose="020F0502020204030204" pitchFamily="34" charset="0"/>
                <a:cs typeface="Calibri" panose="020F0502020204030204" pitchFamily="34" charset="0"/>
              </a:defRPr>
            </a:lvl1pPr>
          </a:lstStyle>
          <a:p>
            <a:r>
              <a:rPr lang="en-US" dirty="0"/>
              <a:t>Header</a:t>
            </a:r>
          </a:p>
        </p:txBody>
      </p:sp>
      <p:cxnSp>
        <p:nvCxnSpPr>
          <p:cNvPr id="9" name="Straight Connector 8"/>
          <p:cNvCxnSpPr/>
          <p:nvPr userDrawn="1"/>
        </p:nvCxnSpPr>
        <p:spPr>
          <a:xfrm>
            <a:off x="544289" y="438077"/>
            <a:ext cx="11151809"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50739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Main use">
    <p:spTree>
      <p:nvGrpSpPr>
        <p:cNvPr id="1" name=""/>
        <p:cNvGrpSpPr/>
        <p:nvPr/>
      </p:nvGrpSpPr>
      <p:grpSpPr>
        <a:xfrm>
          <a:off x="0" y="0"/>
          <a:ext cx="0" cy="0"/>
          <a:chOff x="0" y="0"/>
          <a:chExt cx="0" cy="0"/>
        </a:xfrm>
      </p:grpSpPr>
      <p:sp>
        <p:nvSpPr>
          <p:cNvPr id="2" name="Rectangle 1"/>
          <p:cNvSpPr/>
          <p:nvPr userDrawn="1"/>
        </p:nvSpPr>
        <p:spPr>
          <a:xfrm>
            <a:off x="0" y="5969000"/>
            <a:ext cx="12192000" cy="889000"/>
          </a:xfrm>
          <a:prstGeom prst="rect">
            <a:avLst/>
          </a:prstGeom>
          <a:gradFill flip="none" rotWithShape="1">
            <a:gsLst>
              <a:gs pos="0">
                <a:srgbClr val="C00000">
                  <a:alpha val="52000"/>
                </a:srgbClr>
              </a:gs>
              <a:gs pos="100000">
                <a:schemeClr val="bg1">
                  <a:lumMod val="95000"/>
                  <a:shade val="100000"/>
                  <a:satMod val="115000"/>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40" dirty="0">
              <a:solidFill>
                <a:prstClr val="white"/>
              </a:solidFill>
            </a:endParaRPr>
          </a:p>
        </p:txBody>
      </p:sp>
      <p:sp>
        <p:nvSpPr>
          <p:cNvPr id="24" name="Title 1"/>
          <p:cNvSpPr>
            <a:spLocks noGrp="1"/>
          </p:cNvSpPr>
          <p:nvPr>
            <p:ph type="title"/>
          </p:nvPr>
        </p:nvSpPr>
        <p:spPr>
          <a:xfrm>
            <a:off x="145144" y="1"/>
            <a:ext cx="9773157" cy="719667"/>
          </a:xfrm>
          <a:prstGeom prst="rect">
            <a:avLst/>
          </a:prstGeom>
        </p:spPr>
        <p:txBody>
          <a:bodyPr anchor="ctr" anchorCtr="0"/>
          <a:lstStyle>
            <a:lvl1pPr algn="l">
              <a:defRPr sz="2400" b="0">
                <a:solidFill>
                  <a:srgbClr val="C00000"/>
                </a:solidFill>
                <a:latin typeface="+mj-lt"/>
              </a:defRPr>
            </a:lvl1pPr>
          </a:lstStyle>
          <a:p>
            <a:r>
              <a:rPr lang="en-US" dirty="0"/>
              <a:t>Click to edit Master title style</a:t>
            </a:r>
          </a:p>
        </p:txBody>
      </p:sp>
      <p:sp>
        <p:nvSpPr>
          <p:cNvPr id="28" name="Rectangle 27"/>
          <p:cNvSpPr/>
          <p:nvPr userDrawn="1"/>
        </p:nvSpPr>
        <p:spPr>
          <a:xfrm>
            <a:off x="67733" y="6496822"/>
            <a:ext cx="343364" cy="252377"/>
          </a:xfrm>
          <a:prstGeom prst="rect">
            <a:avLst/>
          </a:prstGeom>
        </p:spPr>
        <p:txBody>
          <a:bodyPr wrap="none">
            <a:spAutoFit/>
          </a:bodyPr>
          <a:lstStyle/>
          <a:p>
            <a:fld id="{C175B9BB-39CA-4151-B7B7-BE2D0CEF28E0}" type="slidenum">
              <a:rPr lang="en-US" sz="1040" b="1">
                <a:solidFill>
                  <a:prstClr val="black"/>
                </a:solidFill>
              </a:rPr>
              <a:pPr/>
              <a:t>‹#›</a:t>
            </a:fld>
            <a:endParaRPr lang="en-US" sz="1040" b="1" dirty="0">
              <a:solidFill>
                <a:prstClr val="black"/>
              </a:solidFill>
            </a:endParaRPr>
          </a:p>
        </p:txBody>
      </p:sp>
      <p:sp>
        <p:nvSpPr>
          <p:cNvPr id="29" name="TextBox 28"/>
          <p:cNvSpPr txBox="1"/>
          <p:nvPr userDrawn="1"/>
        </p:nvSpPr>
        <p:spPr>
          <a:xfrm>
            <a:off x="413264" y="6515730"/>
            <a:ext cx="6360069" cy="252377"/>
          </a:xfrm>
          <a:prstGeom prst="rect">
            <a:avLst/>
          </a:prstGeom>
          <a:noFill/>
        </p:spPr>
        <p:txBody>
          <a:bodyPr wrap="square" rtlCol="0">
            <a:spAutoFit/>
          </a:bodyPr>
          <a:lstStyle/>
          <a:p>
            <a:pPr fontAlgn="base">
              <a:spcBef>
                <a:spcPct val="0"/>
              </a:spcBef>
              <a:spcAft>
                <a:spcPct val="0"/>
              </a:spcAft>
            </a:pPr>
            <a:r>
              <a:rPr lang="en-US" sz="1040" dirty="0">
                <a:solidFill>
                  <a:prstClr val="black"/>
                </a:solidFill>
                <a:ea typeface="ＭＳ Ｐゴシック" charset="-128"/>
              </a:rPr>
              <a:t>| © 2016 Copyright,     Confidential and Proprietary</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76447" y="6371582"/>
            <a:ext cx="1427908" cy="410220"/>
          </a:xfrm>
          <a:prstGeom prst="rect">
            <a:avLst/>
          </a:prstGeom>
        </p:spPr>
      </p:pic>
      <p:cxnSp>
        <p:nvCxnSpPr>
          <p:cNvPr id="6" name="Straight Connector 5"/>
          <p:cNvCxnSpPr/>
          <p:nvPr userDrawn="1"/>
        </p:nvCxnSpPr>
        <p:spPr>
          <a:xfrm>
            <a:off x="145144" y="719667"/>
            <a:ext cx="11640456"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76000" y="60060"/>
            <a:ext cx="626533" cy="617275"/>
          </a:xfrm>
          <a:prstGeom prst="rect">
            <a:avLst/>
          </a:prstGeom>
          <a:effectLst/>
        </p:spPr>
      </p:pic>
    </p:spTree>
    <p:extLst>
      <p:ext uri="{BB962C8B-B14F-4D97-AF65-F5344CB8AC3E}">
        <p14:creationId xmlns:p14="http://schemas.microsoft.com/office/powerpoint/2010/main" val="34678528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18" name="Rectangle 17"/>
          <p:cNvSpPr/>
          <p:nvPr userDrawn="1"/>
        </p:nvSpPr>
        <p:spPr>
          <a:xfrm>
            <a:off x="0" y="6323749"/>
            <a:ext cx="12192000" cy="151481"/>
          </a:xfrm>
          <a:prstGeom prst="rect">
            <a:avLst/>
          </a:prstGeom>
          <a:solidFill>
            <a:srgbClr val="2698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00"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14379" y="6404344"/>
            <a:ext cx="1750095" cy="398595"/>
          </a:xfrm>
          <a:prstGeom prst="rect">
            <a:avLst/>
          </a:prstGeom>
        </p:spPr>
      </p:pic>
      <p:sp>
        <p:nvSpPr>
          <p:cNvPr id="17" name="Rectangle 16"/>
          <p:cNvSpPr/>
          <p:nvPr userDrawn="1"/>
        </p:nvSpPr>
        <p:spPr>
          <a:xfrm>
            <a:off x="0" y="6349287"/>
            <a:ext cx="12192000" cy="508715"/>
          </a:xfrm>
          <a:prstGeom prst="rect">
            <a:avLst/>
          </a:prstGeom>
          <a:solidFill>
            <a:srgbClr val="134C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00" dirty="0"/>
          </a:p>
        </p:txBody>
      </p:sp>
      <p:sp>
        <p:nvSpPr>
          <p:cNvPr id="26" name="TextBox 25"/>
          <p:cNvSpPr txBox="1"/>
          <p:nvPr userDrawn="1"/>
        </p:nvSpPr>
        <p:spPr>
          <a:xfrm>
            <a:off x="487625" y="6465142"/>
            <a:ext cx="3429001" cy="276999"/>
          </a:xfrm>
          <a:prstGeom prst="rect">
            <a:avLst/>
          </a:prstGeom>
          <a:noFill/>
        </p:spPr>
        <p:txBody>
          <a:bodyPr wrap="square" rtlCol="0">
            <a:spAutoFit/>
          </a:bodyPr>
          <a:lstStyle/>
          <a:p>
            <a:pPr algn="l" defTabSz="571486" fontAlgn="auto">
              <a:spcBef>
                <a:spcPts val="0"/>
              </a:spcBef>
              <a:spcAft>
                <a:spcPts val="0"/>
              </a:spcAft>
              <a:defRPr/>
            </a:pPr>
            <a:r>
              <a:rPr lang="en-US" sz="1200" b="0" dirty="0">
                <a:solidFill>
                  <a:schemeClr val="bg1"/>
                </a:solidFill>
                <a:latin typeface="+mj-lt"/>
                <a:ea typeface="+mn-ea"/>
              </a:rPr>
              <a:t> ©2017, Cognizant 	</a:t>
            </a:r>
          </a:p>
        </p:txBody>
      </p:sp>
      <p:sp>
        <p:nvSpPr>
          <p:cNvPr id="28" name="TextBox 27"/>
          <p:cNvSpPr txBox="1"/>
          <p:nvPr userDrawn="1"/>
        </p:nvSpPr>
        <p:spPr bwMode="auto">
          <a:xfrm>
            <a:off x="124027" y="6461075"/>
            <a:ext cx="372218" cy="295466"/>
          </a:xfrm>
          <a:prstGeom prst="rect">
            <a:avLst/>
          </a:prstGeom>
          <a:noFill/>
          <a:ln w="9525">
            <a:noFill/>
            <a:miter lim="800000"/>
            <a:headEnd/>
            <a:tailEnd/>
          </a:ln>
        </p:spPr>
        <p:txBody>
          <a:bodyPr wrap="none" rtlCol="0">
            <a:prstTxWarp prst="textNoShape">
              <a:avLst/>
            </a:prstTxWarp>
            <a:spAutoFit/>
          </a:bodyPr>
          <a:lstStyle/>
          <a:p>
            <a:pPr algn="r" defTabSz="571486" eaLnBrk="0" fontAlgn="auto" hangingPunct="0">
              <a:lnSpc>
                <a:spcPct val="110000"/>
              </a:lnSpc>
              <a:spcBef>
                <a:spcPts val="0"/>
              </a:spcBef>
              <a:spcAft>
                <a:spcPts val="0"/>
              </a:spcAft>
              <a:defRPr/>
            </a:pPr>
            <a:fld id="{4A53A211-EB61-4AC9-9AD3-4CE1FD7FFB3E}" type="slidenum">
              <a:rPr lang="en-US" sz="1200" smtClean="0">
                <a:solidFill>
                  <a:schemeClr val="bg1"/>
                </a:solidFill>
                <a:latin typeface="Arial" panose="020B0604020202020204" pitchFamily="34" charset="0"/>
                <a:ea typeface="+mn-ea"/>
                <a:cs typeface="Arial" panose="020B0604020202020204" pitchFamily="34" charset="0"/>
              </a:rPr>
              <a:pPr algn="r" defTabSz="571486" eaLnBrk="0" fontAlgn="auto" hangingPunct="0">
                <a:lnSpc>
                  <a:spcPct val="110000"/>
                </a:lnSpc>
                <a:spcBef>
                  <a:spcPts val="0"/>
                </a:spcBef>
                <a:spcAft>
                  <a:spcPts val="0"/>
                </a:spcAft>
                <a:defRPr/>
              </a:pPr>
              <a:t>‹#›</a:t>
            </a:fld>
            <a:endParaRPr lang="en-US" sz="1200" dirty="0">
              <a:solidFill>
                <a:schemeClr val="bg1"/>
              </a:solidFill>
              <a:latin typeface="Arial" panose="020B0604020202020204" pitchFamily="34" charset="0"/>
              <a:ea typeface="+mn-ea"/>
              <a:cs typeface="Arial" panose="020B0604020202020204" pitchFamily="34" charset="0"/>
            </a:endParaRPr>
          </a:p>
        </p:txBody>
      </p:sp>
      <p:cxnSp>
        <p:nvCxnSpPr>
          <p:cNvPr id="29" name="Straight Connector 28"/>
          <p:cNvCxnSpPr/>
          <p:nvPr userDrawn="1"/>
        </p:nvCxnSpPr>
        <p:spPr>
          <a:xfrm>
            <a:off x="526449" y="6461075"/>
            <a:ext cx="0" cy="2797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hasCustomPrompt="1"/>
          </p:nvPr>
        </p:nvSpPr>
        <p:spPr>
          <a:xfrm>
            <a:off x="346814" y="-5897"/>
            <a:ext cx="11056439" cy="530181"/>
          </a:xfrm>
          <a:prstGeom prst="rect">
            <a:avLst/>
          </a:prstGeom>
        </p:spPr>
        <p:txBody>
          <a:bodyPr anchor="ctr">
            <a:normAutofit/>
          </a:bodyPr>
          <a:lstStyle>
            <a:lvl1pPr>
              <a:defRPr sz="2000" b="1">
                <a:solidFill>
                  <a:srgbClr val="134C93"/>
                </a:solidFill>
                <a:latin typeface="Calibri" panose="020F0502020204030204" pitchFamily="34" charset="0"/>
              </a:defRPr>
            </a:lvl1pPr>
          </a:lstStyle>
          <a:p>
            <a:r>
              <a:rPr lang="en-US" dirty="0"/>
              <a:t>Header</a:t>
            </a: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227219" y="-2948"/>
            <a:ext cx="984147" cy="791655"/>
          </a:xfrm>
          <a:prstGeom prst="rect">
            <a:avLst/>
          </a:prstGeom>
        </p:spPr>
      </p:pic>
      <p:sp>
        <p:nvSpPr>
          <p:cNvPr id="15" name="TextBox 14"/>
          <p:cNvSpPr txBox="1"/>
          <p:nvPr userDrawn="1"/>
        </p:nvSpPr>
        <p:spPr bwMode="auto">
          <a:xfrm>
            <a:off x="9775940" y="6475286"/>
            <a:ext cx="2571401" cy="348878"/>
          </a:xfrm>
          <a:prstGeom prst="rect">
            <a:avLst/>
          </a:prstGeom>
          <a:noFill/>
          <a:ln w="9525">
            <a:noFill/>
            <a:miter lim="800000"/>
            <a:headEnd/>
            <a:tailEnd/>
          </a:ln>
        </p:spPr>
        <p:txBody>
          <a:bodyPr wrap="square" rtlCol="0">
            <a:prstTxWarp prst="textNoShape">
              <a:avLst/>
            </a:prstTxWarp>
            <a:spAutoFit/>
          </a:bodyPr>
          <a:lstStyle/>
          <a:p>
            <a:pPr eaLnBrk="0" hangingPunct="0"/>
            <a:r>
              <a:rPr lang="en-US" sz="1667" b="1" i="1" kern="1200" spc="-125" dirty="0">
                <a:solidFill>
                  <a:schemeClr val="bg1"/>
                </a:solidFill>
                <a:latin typeface="Bradley Hand ITC" panose="03070402050302030203" pitchFamily="66" charset="0"/>
                <a:ea typeface="ＭＳ Ｐゴシック" charset="-128"/>
                <a:cs typeface="+mn-cs"/>
              </a:rPr>
              <a:t>Styling</a:t>
            </a:r>
            <a:r>
              <a:rPr lang="en-US" sz="1333" b="1" kern="1200" spc="-125" dirty="0">
                <a:solidFill>
                  <a:schemeClr val="bg1"/>
                </a:solidFill>
                <a:latin typeface="Bradley Hand ITC" panose="03070402050302030203" pitchFamily="66" charset="0"/>
                <a:ea typeface="ＭＳ Ｐゴシック" charset="-128"/>
                <a:cs typeface="+mn-cs"/>
              </a:rPr>
              <a:t>   </a:t>
            </a:r>
            <a:r>
              <a:rPr lang="en-US" sz="1667" b="1" i="0" kern="1200" spc="-125"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IT for the Future</a:t>
            </a: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05455" y="6419824"/>
            <a:ext cx="1381092" cy="417669"/>
          </a:xfrm>
          <a:prstGeom prst="rect">
            <a:avLst/>
          </a:prstGeom>
        </p:spPr>
      </p:pic>
    </p:spTree>
    <p:extLst>
      <p:ext uri="{BB962C8B-B14F-4D97-AF65-F5344CB8AC3E}">
        <p14:creationId xmlns:p14="http://schemas.microsoft.com/office/powerpoint/2010/main" val="1187510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7_Title and Content">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6199" tIns="38100" rIns="76199" bIns="38100" rtlCol="0" anchor="ctr"/>
          <a:lstStyle/>
          <a:p>
            <a:pPr algn="ctr"/>
            <a:endParaRPr lang="en-US" sz="2167" dirty="0">
              <a:latin typeface="Calibri" panose="020F0502020204030204" pitchFamily="34" charset="0"/>
              <a:cs typeface="Calibri" panose="020F0502020204030204" pitchFamily="34" charset="0"/>
            </a:endParaRPr>
          </a:p>
        </p:txBody>
      </p:sp>
      <p:sp>
        <p:nvSpPr>
          <p:cNvPr id="2" name="Title 1"/>
          <p:cNvSpPr>
            <a:spLocks noGrp="1"/>
          </p:cNvSpPr>
          <p:nvPr>
            <p:ph type="title" hasCustomPrompt="1"/>
          </p:nvPr>
        </p:nvSpPr>
        <p:spPr>
          <a:xfrm>
            <a:off x="1172182" y="81840"/>
            <a:ext cx="10761415" cy="512862"/>
          </a:xfrm>
        </p:spPr>
        <p:txBody>
          <a:bodyPr/>
          <a:lstStyle>
            <a:lvl1pPr>
              <a:defRPr sz="2666">
                <a:solidFill>
                  <a:srgbClr val="1AA767"/>
                </a:solidFill>
                <a:latin typeface="Calibri" panose="020F0502020204030204" pitchFamily="34" charset="0"/>
                <a:cs typeface="Calibri" panose="020F0502020204030204" pitchFamily="34" charset="0"/>
              </a:defRPr>
            </a:lvl1pPr>
          </a:lstStyle>
          <a:p>
            <a:r>
              <a:rPr lang="en-US" dirty="0"/>
              <a:t>CLICK TO EDIT MASTER TITLE STYLE</a:t>
            </a:r>
          </a:p>
        </p:txBody>
      </p:sp>
      <p:pic>
        <p:nvPicPr>
          <p:cNvPr id="3" name="Picture 2"/>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0689860" y="6308766"/>
            <a:ext cx="1243736" cy="377071"/>
          </a:xfrm>
          <a:prstGeom prst="rect">
            <a:avLst/>
          </a:prstGeom>
        </p:spPr>
      </p:pic>
      <p:pic>
        <p:nvPicPr>
          <p:cNvPr id="9" name="Picture 8"/>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8592426" y="6379104"/>
            <a:ext cx="1823585" cy="236391"/>
          </a:xfrm>
          <a:prstGeom prst="rect">
            <a:avLst/>
          </a:prstGeom>
          <a:noFill/>
          <a:ln>
            <a:noFill/>
          </a:ln>
        </p:spPr>
      </p:pic>
      <p:cxnSp>
        <p:nvCxnSpPr>
          <p:cNvPr id="14" name="Straight Connector 13"/>
          <p:cNvCxnSpPr/>
          <p:nvPr userDrawn="1"/>
        </p:nvCxnSpPr>
        <p:spPr>
          <a:xfrm rot="5400000">
            <a:off x="486007" y="6500214"/>
            <a:ext cx="25262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0536012" y="6353994"/>
            <a:ext cx="0" cy="28661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 name="Group 4"/>
          <p:cNvGrpSpPr>
            <a:grpSpLocks noChangeAspect="1"/>
          </p:cNvGrpSpPr>
          <p:nvPr userDrawn="1"/>
        </p:nvGrpSpPr>
        <p:grpSpPr bwMode="auto">
          <a:xfrm>
            <a:off x="-13227" y="0"/>
            <a:ext cx="1185204" cy="630910"/>
            <a:chOff x="-10" y="0"/>
            <a:chExt cx="896" cy="477"/>
          </a:xfrm>
        </p:grpSpPr>
        <p:sp>
          <p:nvSpPr>
            <p:cNvPr id="5" name="AutoShape 3"/>
            <p:cNvSpPr>
              <a:spLocks noChangeAspect="1" noChangeArrowheads="1" noTextEdit="1"/>
            </p:cNvSpPr>
            <p:nvPr userDrawn="1"/>
          </p:nvSpPr>
          <p:spPr bwMode="auto">
            <a:xfrm>
              <a:off x="-10" y="0"/>
              <a:ext cx="896"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167" dirty="0">
                <a:latin typeface="Calibri" panose="020F0502020204030204" pitchFamily="34" charset="0"/>
                <a:cs typeface="Calibri" panose="020F0502020204030204" pitchFamily="34" charset="0"/>
              </a:endParaRPr>
            </a:p>
          </p:txBody>
        </p:sp>
        <p:sp>
          <p:nvSpPr>
            <p:cNvPr id="6" name="Freeform 5"/>
            <p:cNvSpPr>
              <a:spLocks/>
            </p:cNvSpPr>
            <p:nvPr userDrawn="1"/>
          </p:nvSpPr>
          <p:spPr bwMode="auto">
            <a:xfrm>
              <a:off x="55" y="81"/>
              <a:ext cx="357" cy="371"/>
            </a:xfrm>
            <a:custGeom>
              <a:avLst/>
              <a:gdLst>
                <a:gd name="T0" fmla="*/ 357 w 357"/>
                <a:gd name="T1" fmla="*/ 313 h 371"/>
                <a:gd name="T2" fmla="*/ 295 w 357"/>
                <a:gd name="T3" fmla="*/ 371 h 371"/>
                <a:gd name="T4" fmla="*/ 0 w 357"/>
                <a:gd name="T5" fmla="*/ 59 h 371"/>
                <a:gd name="T6" fmla="*/ 60 w 357"/>
                <a:gd name="T7" fmla="*/ 0 h 371"/>
                <a:gd name="T8" fmla="*/ 357 w 357"/>
                <a:gd name="T9" fmla="*/ 313 h 371"/>
              </a:gdLst>
              <a:ahLst/>
              <a:cxnLst>
                <a:cxn ang="0">
                  <a:pos x="T0" y="T1"/>
                </a:cxn>
                <a:cxn ang="0">
                  <a:pos x="T2" y="T3"/>
                </a:cxn>
                <a:cxn ang="0">
                  <a:pos x="T4" y="T5"/>
                </a:cxn>
                <a:cxn ang="0">
                  <a:pos x="T6" y="T7"/>
                </a:cxn>
                <a:cxn ang="0">
                  <a:pos x="T8" y="T9"/>
                </a:cxn>
              </a:cxnLst>
              <a:rect l="0" t="0" r="r" b="b"/>
              <a:pathLst>
                <a:path w="357" h="371">
                  <a:moveTo>
                    <a:pt x="357" y="313"/>
                  </a:moveTo>
                  <a:lnTo>
                    <a:pt x="295" y="371"/>
                  </a:lnTo>
                  <a:lnTo>
                    <a:pt x="0" y="59"/>
                  </a:lnTo>
                  <a:lnTo>
                    <a:pt x="60" y="0"/>
                  </a:lnTo>
                  <a:lnTo>
                    <a:pt x="357" y="313"/>
                  </a:lnTo>
                  <a:close/>
                </a:path>
              </a:pathLst>
            </a:custGeom>
            <a:solidFill>
              <a:srgbClr val="C1C1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167" dirty="0">
                <a:latin typeface="Calibri" panose="020F0502020204030204" pitchFamily="34" charset="0"/>
                <a:cs typeface="Calibri" panose="020F0502020204030204" pitchFamily="34" charset="0"/>
              </a:endParaRPr>
            </a:p>
          </p:txBody>
        </p:sp>
        <p:sp>
          <p:nvSpPr>
            <p:cNvPr id="7" name="Freeform 6"/>
            <p:cNvSpPr>
              <a:spLocks/>
            </p:cNvSpPr>
            <p:nvPr userDrawn="1"/>
          </p:nvSpPr>
          <p:spPr bwMode="auto">
            <a:xfrm>
              <a:off x="-12" y="0"/>
              <a:ext cx="900" cy="477"/>
            </a:xfrm>
            <a:custGeom>
              <a:avLst/>
              <a:gdLst>
                <a:gd name="T0" fmla="*/ 451 w 900"/>
                <a:gd name="T1" fmla="*/ 477 h 477"/>
                <a:gd name="T2" fmla="*/ 900 w 900"/>
                <a:gd name="T3" fmla="*/ 0 h 477"/>
                <a:gd name="T4" fmla="*/ 0 w 900"/>
                <a:gd name="T5" fmla="*/ 0 h 477"/>
                <a:gd name="T6" fmla="*/ 451 w 900"/>
                <a:gd name="T7" fmla="*/ 477 h 477"/>
              </a:gdLst>
              <a:ahLst/>
              <a:cxnLst>
                <a:cxn ang="0">
                  <a:pos x="T0" y="T1"/>
                </a:cxn>
                <a:cxn ang="0">
                  <a:pos x="T2" y="T3"/>
                </a:cxn>
                <a:cxn ang="0">
                  <a:pos x="T4" y="T5"/>
                </a:cxn>
                <a:cxn ang="0">
                  <a:pos x="T6" y="T7"/>
                </a:cxn>
              </a:cxnLst>
              <a:rect l="0" t="0" r="r" b="b"/>
              <a:pathLst>
                <a:path w="900" h="477">
                  <a:moveTo>
                    <a:pt x="451" y="477"/>
                  </a:moveTo>
                  <a:lnTo>
                    <a:pt x="900" y="0"/>
                  </a:lnTo>
                  <a:lnTo>
                    <a:pt x="0" y="0"/>
                  </a:lnTo>
                  <a:lnTo>
                    <a:pt x="451" y="477"/>
                  </a:lnTo>
                  <a:close/>
                </a:path>
              </a:pathLst>
            </a:custGeom>
            <a:solidFill>
              <a:srgbClr val="1AA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167" dirty="0">
                <a:latin typeface="Calibri" panose="020F0502020204030204" pitchFamily="34" charset="0"/>
                <a:cs typeface="Calibri" panose="020F0502020204030204" pitchFamily="34" charset="0"/>
              </a:endParaRPr>
            </a:p>
          </p:txBody>
        </p:sp>
      </p:grpSp>
      <p:sp>
        <p:nvSpPr>
          <p:cNvPr id="17" name="TextBox 16"/>
          <p:cNvSpPr txBox="1"/>
          <p:nvPr userDrawn="1"/>
        </p:nvSpPr>
        <p:spPr>
          <a:xfrm>
            <a:off x="660094" y="6394975"/>
            <a:ext cx="1650129" cy="210478"/>
          </a:xfrm>
          <a:prstGeom prst="rect">
            <a:avLst/>
          </a:prstGeom>
          <a:noFill/>
        </p:spPr>
        <p:txBody>
          <a:bodyPr lIns="56043" tIns="28021" rIns="56043" bIns="28021" anchor="ctr">
            <a:spAutoFit/>
          </a:bodyPr>
          <a:lstStyle/>
          <a:p>
            <a:pPr marL="0" algn="ctr" defTabSz="761890" rtl="0" eaLnBrk="0" fontAlgn="auto" latinLnBrk="0" hangingPunct="0">
              <a:spcBef>
                <a:spcPts val="0"/>
              </a:spcBef>
              <a:spcAft>
                <a:spcPts val="0"/>
              </a:spcAft>
              <a:defRPr/>
            </a:pPr>
            <a:r>
              <a:rPr lang="en-US" sz="1000" i="1" kern="1200" dirty="0">
                <a:solidFill>
                  <a:schemeClr val="tx1"/>
                </a:solidFill>
                <a:latin typeface="Calibri" panose="020F0502020204030204" pitchFamily="34" charset="0"/>
                <a:ea typeface="+mn-ea"/>
                <a:cs typeface="Calibri" panose="020F0502020204030204" pitchFamily="34" charset="0"/>
              </a:rPr>
              <a:t>Copyright © 2017 Cognizant</a:t>
            </a:r>
          </a:p>
        </p:txBody>
      </p:sp>
      <p:sp>
        <p:nvSpPr>
          <p:cNvPr id="8" name="TextBox 7"/>
          <p:cNvSpPr txBox="1"/>
          <p:nvPr userDrawn="1"/>
        </p:nvSpPr>
        <p:spPr>
          <a:xfrm>
            <a:off x="145722" y="6373899"/>
            <a:ext cx="506436" cy="276999"/>
          </a:xfrm>
          <a:prstGeom prst="rect">
            <a:avLst/>
          </a:prstGeom>
        </p:spPr>
        <p:txBody>
          <a:bodyPr vert="horz" wrap="none" lIns="0" tIns="0" rIns="0" bIns="0" rtlCol="0" anchor="ctr">
            <a:noAutofit/>
          </a:bodyPr>
          <a:lstStyle>
            <a:defPPr>
              <a:defRPr lang="en-US"/>
            </a:defPPr>
            <a:lvl1pPr algn="r">
              <a:defRPr sz="1200">
                <a:solidFill>
                  <a:schemeClr val="tx1">
                    <a:lumMod val="75000"/>
                    <a:lumOff val="25000"/>
                  </a:schemeClr>
                </a:solidFill>
                <a:latin typeface="Calibri" panose="020F0502020204030204" pitchFamily="34" charset="0"/>
                <a:cs typeface="Calibri" panose="020F0502020204030204" pitchFamily="34" charset="0"/>
              </a:defRPr>
            </a:lvl1pPr>
          </a:lstStyle>
          <a:p>
            <a:pPr lvl="0" algn="ctr"/>
            <a:fld id="{C7A7DC56-9AA4-4835-95D4-277440488A8C}" type="slidenum">
              <a:rPr lang="en-US" smtClean="0">
                <a:solidFill>
                  <a:schemeClr val="tx1"/>
                </a:solidFill>
              </a:rPr>
              <a:pPr lvl="0" algn="ctr"/>
              <a:t>‹#›</a:t>
            </a:fld>
            <a:endParaRPr lang="en-US" dirty="0">
              <a:solidFill>
                <a:schemeClr val="tx1"/>
              </a:solidFill>
            </a:endParaRPr>
          </a:p>
        </p:txBody>
      </p:sp>
    </p:spTree>
    <p:extLst>
      <p:ext uri="{BB962C8B-B14F-4D97-AF65-F5344CB8AC3E}">
        <p14:creationId xmlns:p14="http://schemas.microsoft.com/office/powerpoint/2010/main" val="837315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2" name="Rectangle 21"/>
          <p:cNvSpPr>
            <a:spLocks noChangeArrowheads="1"/>
          </p:cNvSpPr>
          <p:nvPr userDrawn="1"/>
        </p:nvSpPr>
        <p:spPr bwMode="auto">
          <a:xfrm flipV="1">
            <a:off x="0" y="-1"/>
            <a:ext cx="12192000" cy="532284"/>
          </a:xfrm>
          <a:prstGeom prst="rect">
            <a:avLst/>
          </a:prstGeom>
          <a:solidFill>
            <a:srgbClr val="00498B"/>
          </a:solidFill>
          <a:ln>
            <a:noFill/>
            <a:headEnd/>
            <a:tailEnd/>
          </a:ln>
          <a:effectLst/>
        </p:spPr>
        <p:style>
          <a:lnRef idx="1">
            <a:schemeClr val="accent4"/>
          </a:lnRef>
          <a:fillRef idx="2">
            <a:schemeClr val="accent4"/>
          </a:fillRef>
          <a:effectRef idx="1">
            <a:schemeClr val="accent4"/>
          </a:effectRef>
          <a:fontRef idx="minor">
            <a:schemeClr val="dk1"/>
          </a:fontRef>
        </p:style>
        <p:txBody>
          <a:bodyPr wrap="none" lIns="108852" tIns="54426" rIns="108852" bIns="54426"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2" name="Title 1"/>
          <p:cNvSpPr>
            <a:spLocks noGrp="1"/>
          </p:cNvSpPr>
          <p:nvPr>
            <p:ph type="title"/>
          </p:nvPr>
        </p:nvSpPr>
        <p:spPr>
          <a:xfrm>
            <a:off x="203200" y="1"/>
            <a:ext cx="11480800" cy="493104"/>
          </a:xfrm>
        </p:spPr>
        <p:txBody>
          <a:bodyPr anchor="ctr"/>
          <a:lstStyle>
            <a:lvl1pPr>
              <a:defRPr sz="2333" b="1">
                <a:solidFill>
                  <a:schemeClr val="bg1"/>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23" name="Rectangle 22"/>
          <p:cNvSpPr>
            <a:spLocks noChangeArrowheads="1"/>
          </p:cNvSpPr>
          <p:nvPr userDrawn="1"/>
        </p:nvSpPr>
        <p:spPr bwMode="auto">
          <a:xfrm>
            <a:off x="0" y="6819901"/>
            <a:ext cx="12192000" cy="38099"/>
          </a:xfrm>
          <a:prstGeom prst="rect">
            <a:avLst/>
          </a:prstGeom>
          <a:solidFill>
            <a:srgbClr val="B98760"/>
          </a:solidFill>
          <a:ln>
            <a:noFill/>
            <a:headEnd/>
            <a:tailEnd/>
          </a:ln>
          <a:effectLst/>
        </p:spPr>
        <p:style>
          <a:lnRef idx="1">
            <a:schemeClr val="accent4"/>
          </a:lnRef>
          <a:fillRef idx="2">
            <a:schemeClr val="accent4"/>
          </a:fillRef>
          <a:effectRef idx="1">
            <a:schemeClr val="accent4"/>
          </a:effectRef>
          <a:fontRef idx="minor">
            <a:schemeClr val="dk1"/>
          </a:fontRef>
        </p:style>
        <p:txBody>
          <a:bodyPr wrap="none" lIns="108852" tIns="54426" rIns="108852" bIns="54426"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5" name="Rectangle 33"/>
          <p:cNvSpPr>
            <a:spLocks noChangeArrowheads="1"/>
          </p:cNvSpPr>
          <p:nvPr/>
        </p:nvSpPr>
        <p:spPr bwMode="auto">
          <a:xfrm>
            <a:off x="134589" y="6505651"/>
            <a:ext cx="6908800" cy="229148"/>
          </a:xfrm>
          <a:prstGeom prst="rect">
            <a:avLst/>
          </a:prstGeom>
          <a:noFill/>
          <a:ln w="9525">
            <a:noFill/>
            <a:miter lim="800000"/>
            <a:headEnd/>
            <a:tailEnd/>
          </a:ln>
          <a:effectLst/>
        </p:spPr>
        <p:txBody>
          <a:bodyPr lIns="108852" tIns="54426" rIns="108852" bIns="54426" anchor="ctr"/>
          <a:lstStyle/>
          <a:p>
            <a:pPr marL="0" marR="0" lvl="0" indent="0" algn="l" defTabSz="914400" rtl="0" eaLnBrk="0" fontAlgn="auto" latinLnBrk="0" hangingPunct="0">
              <a:lnSpc>
                <a:spcPct val="190000"/>
              </a:lnSpc>
              <a:spcBef>
                <a:spcPts val="0"/>
              </a:spcBef>
              <a:spcAft>
                <a:spcPts val="0"/>
              </a:spcAft>
              <a:buClrTx/>
              <a:buSzTx/>
              <a:buFontTx/>
              <a:buNone/>
              <a:tabLst/>
              <a:defRPr/>
            </a:pPr>
            <a:r>
              <a:rPr kumimoji="0" lang="en-US" sz="1083"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t>
            </a:r>
            <a:r>
              <a:rPr kumimoji="0" lang="en-US" sz="917"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©2017, Cognizant 		</a:t>
            </a:r>
            <a:endParaRPr kumimoji="0" lang="en-US" sz="1083"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9" name="Rectangle 8"/>
          <p:cNvSpPr/>
          <p:nvPr userDrawn="1"/>
        </p:nvSpPr>
        <p:spPr>
          <a:xfrm>
            <a:off x="1" y="6517439"/>
            <a:ext cx="517664" cy="321511"/>
          </a:xfrm>
          <a:prstGeom prst="rect">
            <a:avLst/>
          </a:prstGeom>
        </p:spPr>
        <p:txBody>
          <a:bodyPr wrap="square" lIns="108852" tIns="54426" rIns="108852" bIns="54426">
            <a:spAutoFit/>
          </a:bodyPr>
          <a:lstStyle/>
          <a:p>
            <a:pPr marL="0" marR="0" lvl="0" indent="0" algn="ctr" defTabSz="1088473" rtl="0" eaLnBrk="0" fontAlgn="base" latinLnBrk="0" hangingPunct="0">
              <a:lnSpc>
                <a:spcPct val="110000"/>
              </a:lnSpc>
              <a:spcBef>
                <a:spcPct val="0"/>
              </a:spcBef>
              <a:spcAft>
                <a:spcPct val="0"/>
              </a:spcAft>
              <a:buClrTx/>
              <a:buSzTx/>
              <a:buFontTx/>
              <a:buNone/>
              <a:tabLst/>
              <a:defRPr/>
            </a:pPr>
            <a:fld id="{7AE1D9AD-A56F-490E-A502-4674F8E133D3}" type="slidenum">
              <a:rPr kumimoji="0" lang="en-US" sz="1250" b="0" i="0" u="none" strike="noStrike" kern="1200" cap="none" spc="0" normalizeH="0" baseline="0" noProof="0" smtClean="0">
                <a:ln>
                  <a:noFill/>
                </a:ln>
                <a:solidFill>
                  <a:prstClr val="black"/>
                </a:solidFill>
                <a:effectLst/>
                <a:uLnTx/>
                <a:uFillTx/>
                <a:latin typeface="Calibri" panose="020F0502020204030204" pitchFamily="34" charset="0"/>
                <a:ea typeface="ＭＳ Ｐゴシック" charset="-128"/>
                <a:cs typeface="Calibri" panose="020F0502020204030204" pitchFamily="34" charset="0"/>
              </a:rPr>
              <a:pPr marL="0" marR="0" lvl="0" indent="0" algn="ctr" defTabSz="1088473" rtl="0" eaLnBrk="0" fontAlgn="base" latinLnBrk="0" hangingPunct="0">
                <a:lnSpc>
                  <a:spcPct val="110000"/>
                </a:lnSpc>
                <a:spcBef>
                  <a:spcPct val="0"/>
                </a:spcBef>
                <a:spcAft>
                  <a:spcPct val="0"/>
                </a:spcAft>
                <a:buClrTx/>
                <a:buSzTx/>
                <a:buFontTx/>
                <a:buNone/>
                <a:tabLst/>
                <a:defRPr/>
              </a:pPr>
              <a:t>‹#›</a:t>
            </a:fld>
            <a:endParaRPr kumimoji="0" lang="en-US" sz="125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charset="-128"/>
              <a:cs typeface="Calibri" panose="020F0502020204030204" pitchFamily="34" charset="0"/>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97122" y="6487569"/>
            <a:ext cx="799546" cy="241798"/>
          </a:xfrm>
          <a:prstGeom prst="rect">
            <a:avLst/>
          </a:prstGeom>
        </p:spPr>
      </p:pic>
    </p:spTree>
    <p:extLst>
      <p:ext uri="{BB962C8B-B14F-4D97-AF65-F5344CB8AC3E}">
        <p14:creationId xmlns:p14="http://schemas.microsoft.com/office/powerpoint/2010/main" val="4090873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lank with Header">
    <p:spTree>
      <p:nvGrpSpPr>
        <p:cNvPr id="1" name="Shape 27"/>
        <p:cNvGrpSpPr/>
        <p:nvPr/>
      </p:nvGrpSpPr>
      <p:grpSpPr>
        <a:xfrm>
          <a:off x="0" y="0"/>
          <a:ext cx="0" cy="0"/>
          <a:chOff x="0" y="0"/>
          <a:chExt cx="0" cy="0"/>
        </a:xfrm>
      </p:grpSpPr>
      <p:sp>
        <p:nvSpPr>
          <p:cNvPr id="28" name="Shape 28"/>
          <p:cNvSpPr txBox="1">
            <a:spLocks noGrp="1"/>
          </p:cNvSpPr>
          <p:nvPr>
            <p:ph type="sldNum" idx="12"/>
          </p:nvPr>
        </p:nvSpPr>
        <p:spPr>
          <a:xfrm>
            <a:off x="222788" y="6375971"/>
            <a:ext cx="587139" cy="433957"/>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1051" smtClean="0">
                <a:solidFill>
                  <a:srgbClr val="FFFFFF"/>
                </a:solidFill>
              </a:rPr>
              <a:pPr algn="r">
                <a:buSzPct val="25000"/>
              </a:pPr>
              <a:t>‹#›</a:t>
            </a:fld>
            <a:endParaRPr lang="en-US" sz="1051">
              <a:solidFill>
                <a:srgbClr val="FFFFFF"/>
              </a:solidFill>
            </a:endParaRPr>
          </a:p>
        </p:txBody>
      </p:sp>
      <p:sp>
        <p:nvSpPr>
          <p:cNvPr id="29" name="Shape 29"/>
          <p:cNvSpPr txBox="1">
            <a:spLocks noGrp="1"/>
          </p:cNvSpPr>
          <p:nvPr>
            <p:ph type="title"/>
          </p:nvPr>
        </p:nvSpPr>
        <p:spPr>
          <a:xfrm>
            <a:off x="0" y="1"/>
            <a:ext cx="9878096" cy="607259"/>
          </a:xfrm>
          <a:prstGeom prst="rect">
            <a:avLst/>
          </a:prstGeom>
          <a:noFill/>
          <a:ln>
            <a:noFill/>
          </a:ln>
        </p:spPr>
        <p:txBody>
          <a:bodyPr lIns="91425" tIns="91425" rIns="91425" bIns="91425" anchor="t" anchorCtr="0"/>
          <a:lstStyle>
            <a:lvl1pPr marL="0" marR="0" lvl="0" indent="0" algn="l" rtl="0">
              <a:spcBef>
                <a:spcPts val="0"/>
              </a:spcBef>
              <a:buClr>
                <a:srgbClr val="0099CC"/>
              </a:buClr>
              <a:buFont typeface="Arial"/>
              <a:buNone/>
              <a:defRPr sz="2400" b="0" i="0" u="none" strike="noStrike" cap="none">
                <a:solidFill>
                  <a:srgbClr val="0099CC"/>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Tree>
    <p:extLst>
      <p:ext uri="{BB962C8B-B14F-4D97-AF65-F5344CB8AC3E}">
        <p14:creationId xmlns:p14="http://schemas.microsoft.com/office/powerpoint/2010/main" val="1881691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8242" y="141949"/>
            <a:ext cx="11613885" cy="533400"/>
          </a:xfrm>
          <a:prstGeom prst="rect">
            <a:avLst/>
          </a:prstGeom>
        </p:spPr>
        <p:txBody>
          <a:bodyPr anchor="b"/>
          <a:lstStyle>
            <a:lvl1pPr algn="l">
              <a:defRPr>
                <a:latin typeface="+mn-lt"/>
                <a:ea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08243" y="838731"/>
            <a:ext cx="11588749" cy="5382948"/>
          </a:xfrm>
          <a:prstGeom prst="rect">
            <a:avLst/>
          </a:prstGeom>
          <a:noFill/>
          <a:ln w="9525">
            <a:noFill/>
            <a:miter lim="800000"/>
            <a:headEnd/>
            <a:tailEnd/>
          </a:ln>
        </p:spPr>
        <p:txBody>
          <a:bodyPr vert="horz" wrap="square" lIns="91433" tIns="45717" rIns="91433" bIns="45717" numCol="1" anchor="t" anchorCtr="0" compatLnSpc="1">
            <a:prstTxWarp prst="textNoShape">
              <a:avLst/>
            </a:prstTxWarp>
          </a:bodyPr>
          <a:lstStyle>
            <a:lvl1pPr marL="137147" indent="0" algn="l" rtl="0" eaLnBrk="0" fontAlgn="base" hangingPunct="0">
              <a:spcBef>
                <a:spcPts val="0"/>
              </a:spcBef>
              <a:spcAft>
                <a:spcPts val="720"/>
              </a:spcAft>
              <a:buFont typeface="Arial" pitchFamily="34" charset="0"/>
              <a:buNone/>
              <a:tabLst>
                <a:tab pos="1226691" algn="l"/>
              </a:tabLst>
              <a:defRPr lang="en-US" sz="2133" dirty="0" smtClean="0">
                <a:solidFill>
                  <a:schemeClr val="tx1"/>
                </a:solidFill>
                <a:latin typeface="+mn-lt"/>
                <a:ea typeface="Segoe UI" panose="020B0502040204020203" pitchFamily="34" charset="0"/>
                <a:cs typeface="Segoe UI" panose="020B0502040204020203" pitchFamily="34" charset="0"/>
              </a:defRPr>
            </a:lvl1pPr>
            <a:lvl2pPr marL="461914" indent="-219052" algn="l" rtl="0" eaLnBrk="0" fontAlgn="base" hangingPunct="0">
              <a:spcBef>
                <a:spcPts val="0"/>
              </a:spcBef>
              <a:spcAft>
                <a:spcPts val="720"/>
              </a:spcAft>
              <a:buFont typeface="Calibri" panose="020F0502020204030204" pitchFamily="34" charset="0"/>
              <a:buChar char="»"/>
              <a:tabLst/>
              <a:defRPr lang="en-US" sz="1867" dirty="0" smtClean="0">
                <a:solidFill>
                  <a:schemeClr val="tx1">
                    <a:lumMod val="50000"/>
                    <a:lumOff val="50000"/>
                  </a:schemeClr>
                </a:solidFill>
                <a:latin typeface="+mn-lt"/>
                <a:ea typeface="Segoe UI" panose="020B0502040204020203" pitchFamily="34" charset="0"/>
                <a:cs typeface="Segoe UI" panose="020B0502040204020203" pitchFamily="34" charset="0"/>
              </a:defRPr>
            </a:lvl2pPr>
            <a:lvl3pPr marL="1082561" indent="-273023" algn="l" rtl="0" eaLnBrk="0" fontAlgn="base" hangingPunct="0">
              <a:spcBef>
                <a:spcPts val="0"/>
              </a:spcBef>
              <a:spcAft>
                <a:spcPts val="720"/>
              </a:spcAft>
              <a:buFont typeface="Calibri" panose="020F0502020204030204" pitchFamily="34" charset="0"/>
              <a:buChar char="̶"/>
              <a:tabLst>
                <a:tab pos="1082561" algn="l"/>
              </a:tabLst>
              <a:defRPr lang="en-US" sz="1867" dirty="0" smtClean="0">
                <a:solidFill>
                  <a:schemeClr val="tx1">
                    <a:lumMod val="50000"/>
                    <a:lumOff val="50000"/>
                  </a:schemeClr>
                </a:solidFill>
                <a:latin typeface="+mn-lt"/>
                <a:ea typeface="Segoe UI" panose="020B0502040204020203" pitchFamily="34" charset="0"/>
                <a:cs typeface="Segoe UI" panose="020B0502040204020203" pitchFamily="34" charset="0"/>
              </a:defRPr>
            </a:lvl3pPr>
            <a:lvl4pPr marL="1082561" indent="-273023" algn="l" rtl="0" eaLnBrk="0" fontAlgn="base" hangingPunct="0">
              <a:spcBef>
                <a:spcPts val="0"/>
              </a:spcBef>
              <a:spcAft>
                <a:spcPts val="720"/>
              </a:spcAft>
              <a:buFont typeface="Arial" pitchFamily="34" charset="0"/>
              <a:buChar char="•"/>
              <a:tabLst>
                <a:tab pos="1082561" algn="l"/>
              </a:tabLst>
              <a:defRPr lang="en-US" sz="1867" dirty="0" smtClean="0">
                <a:solidFill>
                  <a:schemeClr val="tx1">
                    <a:lumMod val="50000"/>
                    <a:lumOff val="50000"/>
                  </a:schemeClr>
                </a:solidFill>
                <a:latin typeface="+mn-lt"/>
                <a:ea typeface="Segoe UI" panose="020B0502040204020203" pitchFamily="34" charset="0"/>
                <a:cs typeface="Segoe UI" panose="020B0502040204020203" pitchFamily="34" charset="0"/>
              </a:defRPr>
            </a:lvl4pPr>
            <a:lvl5pPr marL="1082561" indent="-273023" algn="l" rtl="0" eaLnBrk="0" fontAlgn="base" hangingPunct="0">
              <a:spcBef>
                <a:spcPts val="0"/>
              </a:spcBef>
              <a:spcAft>
                <a:spcPts val="720"/>
              </a:spcAft>
              <a:buFont typeface="Arial" pitchFamily="34" charset="0"/>
              <a:buChar char="•"/>
              <a:tabLst>
                <a:tab pos="1082561" algn="l"/>
              </a:tabLst>
              <a:defRPr lang="en-US" sz="1867" dirty="0" smtClean="0">
                <a:solidFill>
                  <a:schemeClr val="tx1">
                    <a:lumMod val="50000"/>
                    <a:lumOff val="50000"/>
                  </a:schemeClr>
                </a:solidFill>
                <a:latin typeface="+mn-lt"/>
                <a:ea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0"/>
          </p:nvPr>
        </p:nvSpPr>
        <p:spPr>
          <a:xfrm>
            <a:off x="494771" y="6445250"/>
            <a:ext cx="7620000" cy="228865"/>
          </a:xfrm>
        </p:spPr>
        <p:txBody>
          <a:bodyPr/>
          <a:lstStyle>
            <a:lvl1pPr algn="l" defTabSz="1088490">
              <a:defRPr sz="1067" b="0">
                <a:solidFill>
                  <a:schemeClr val="tx1">
                    <a:tint val="75000"/>
                  </a:schemeClr>
                </a:solidFill>
                <a:latin typeface="+mj-lt"/>
                <a:cs typeface="Segoe UI" panose="020B0502040204020203" pitchFamily="34" charset="0"/>
              </a:defRPr>
            </a:lvl1pPr>
          </a:lstStyle>
          <a:p>
            <a:pPr>
              <a:defRPr/>
            </a:pPr>
            <a:r>
              <a:rPr lang="en-US">
                <a:solidFill>
                  <a:srgbClr val="000000">
                    <a:tint val="75000"/>
                  </a:srgbClr>
                </a:solidFill>
              </a:rPr>
              <a:t>2016 | Cognizant Confidential</a:t>
            </a:r>
            <a:endParaRPr lang="en-US" dirty="0">
              <a:solidFill>
                <a:srgbClr val="000000">
                  <a:tint val="75000"/>
                </a:srgbClr>
              </a:solidFill>
            </a:endParaRPr>
          </a:p>
        </p:txBody>
      </p:sp>
    </p:spTree>
    <p:extLst>
      <p:ext uri="{BB962C8B-B14F-4D97-AF65-F5344CB8AC3E}">
        <p14:creationId xmlns:p14="http://schemas.microsoft.com/office/powerpoint/2010/main" val="152628784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10" name="Picture 9" descr="bg copy copy.JPG"/>
          <p:cNvPicPr>
            <a:picLocks noChangeAspect="1"/>
          </p:cNvPicPr>
          <p:nvPr/>
        </p:nvPicPr>
        <p:blipFill>
          <a:blip r:embed="rId2" cstate="print"/>
          <a:srcRect/>
          <a:stretch>
            <a:fillRect/>
          </a:stretch>
        </p:blipFill>
        <p:spPr bwMode="auto">
          <a:xfrm>
            <a:off x="0" y="0"/>
            <a:ext cx="12192000" cy="6858000"/>
          </a:xfrm>
          <a:prstGeom prst="rect">
            <a:avLst/>
          </a:prstGeom>
          <a:noFill/>
          <a:ln w="9525">
            <a:noFill/>
            <a:miter lim="800000"/>
            <a:headEnd/>
            <a:tailEnd/>
          </a:ln>
        </p:spPr>
      </p:pic>
      <p:pic>
        <p:nvPicPr>
          <p:cNvPr id="1026" name="Picture 2"/>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078133" y="1927862"/>
            <a:ext cx="5113867" cy="4930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1016000" y="1513848"/>
            <a:ext cx="10363200" cy="1470025"/>
          </a:xfrm>
          <a:prstGeom prst="rect">
            <a:avLst/>
          </a:prstGeom>
        </p:spPr>
        <p:txBody>
          <a:bodyPr anchor="b"/>
          <a:lstStyle>
            <a:lvl1pPr>
              <a:defRPr sz="4500" b="1">
                <a:solidFill>
                  <a:srgbClr val="578E32"/>
                </a:solidFill>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828800" y="2997200"/>
            <a:ext cx="8534400" cy="1684079"/>
          </a:xfrm>
          <a:prstGeom prst="rect">
            <a:avLst/>
          </a:prstGeom>
        </p:spPr>
        <p:txBody>
          <a:bodyPr lIns="146292" tIns="73147" rIns="146292" bIns="73147"/>
          <a:lstStyle>
            <a:lvl1pPr marL="0" indent="0" algn="ctr">
              <a:buNone/>
              <a:defRPr sz="2667">
                <a:solidFill>
                  <a:schemeClr val="tx1">
                    <a:tint val="75000"/>
                  </a:schemeClr>
                </a:solidFill>
                <a:latin typeface="+mj-lt"/>
                <a:cs typeface="Segoe UI" panose="020B0502040204020203" pitchFamily="34" charset="0"/>
              </a:defRPr>
            </a:lvl1pPr>
            <a:lvl2pPr marL="548582" indent="0" algn="ctr">
              <a:buNone/>
              <a:defRPr>
                <a:solidFill>
                  <a:schemeClr val="tx1">
                    <a:tint val="75000"/>
                  </a:schemeClr>
                </a:solidFill>
              </a:defRPr>
            </a:lvl2pPr>
            <a:lvl3pPr marL="1097165" indent="0" algn="ctr">
              <a:buNone/>
              <a:defRPr>
                <a:solidFill>
                  <a:schemeClr val="tx1">
                    <a:tint val="75000"/>
                  </a:schemeClr>
                </a:solidFill>
              </a:defRPr>
            </a:lvl3pPr>
            <a:lvl4pPr marL="1645747" indent="0" algn="ctr">
              <a:buNone/>
              <a:defRPr>
                <a:solidFill>
                  <a:schemeClr val="tx1">
                    <a:tint val="75000"/>
                  </a:schemeClr>
                </a:solidFill>
              </a:defRPr>
            </a:lvl4pPr>
            <a:lvl5pPr marL="2194329" indent="0" algn="ctr">
              <a:buNone/>
              <a:defRPr>
                <a:solidFill>
                  <a:schemeClr val="tx1">
                    <a:tint val="75000"/>
                  </a:schemeClr>
                </a:solidFill>
              </a:defRPr>
            </a:lvl5pPr>
            <a:lvl6pPr marL="2742911" indent="0" algn="ctr">
              <a:buNone/>
              <a:defRPr>
                <a:solidFill>
                  <a:schemeClr val="tx1">
                    <a:tint val="75000"/>
                  </a:schemeClr>
                </a:solidFill>
              </a:defRPr>
            </a:lvl6pPr>
            <a:lvl7pPr marL="3291495" indent="0" algn="ctr">
              <a:buNone/>
              <a:defRPr>
                <a:solidFill>
                  <a:schemeClr val="tx1">
                    <a:tint val="75000"/>
                  </a:schemeClr>
                </a:solidFill>
              </a:defRPr>
            </a:lvl7pPr>
            <a:lvl8pPr marL="3840076" indent="0" algn="ctr">
              <a:buNone/>
              <a:defRPr>
                <a:solidFill>
                  <a:schemeClr val="tx1">
                    <a:tint val="75000"/>
                  </a:schemeClr>
                </a:solidFill>
              </a:defRPr>
            </a:lvl8pPr>
            <a:lvl9pPr marL="4388660" indent="0" algn="ctr">
              <a:buNone/>
              <a:defRPr>
                <a:solidFill>
                  <a:schemeClr val="tx1">
                    <a:tint val="75000"/>
                  </a:schemeClr>
                </a:solidFill>
              </a:defRPr>
            </a:lvl9pPr>
          </a:lstStyle>
          <a:p>
            <a:r>
              <a:rPr lang="en-US"/>
              <a:t>Click to edit Master subtitle style</a:t>
            </a:r>
            <a:endParaRPr lang="en-US" dirty="0"/>
          </a:p>
        </p:txBody>
      </p:sp>
      <p:pic>
        <p:nvPicPr>
          <p:cNvPr id="8" name="Picture 7"/>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780" b="3618"/>
          <a:stretch/>
        </p:blipFill>
        <p:spPr bwMode="auto">
          <a:xfrm>
            <a:off x="349251" y="5437425"/>
            <a:ext cx="2712119" cy="833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325429" y="5222367"/>
            <a:ext cx="2596697" cy="10482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280787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6_Title Slide">
    <p:spTree>
      <p:nvGrpSpPr>
        <p:cNvPr id="1" name=""/>
        <p:cNvGrpSpPr/>
        <p:nvPr/>
      </p:nvGrpSpPr>
      <p:grpSpPr>
        <a:xfrm>
          <a:off x="0" y="0"/>
          <a:ext cx="0" cy="0"/>
          <a:chOff x="0" y="0"/>
          <a:chExt cx="0" cy="0"/>
        </a:xfrm>
      </p:grpSpPr>
      <p:sp>
        <p:nvSpPr>
          <p:cNvPr id="19" name="Rectangle 18"/>
          <p:cNvSpPr/>
          <p:nvPr userDrawn="1"/>
        </p:nvSpPr>
        <p:spPr>
          <a:xfrm>
            <a:off x="2" y="160465"/>
            <a:ext cx="12191999" cy="7046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28150"/>
            <a:endParaRPr lang="en-US" sz="1754" dirty="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sp>
        <p:nvSpPr>
          <p:cNvPr id="21" name="Rectangle 2"/>
          <p:cNvSpPr>
            <a:spLocks noGrp="1" noChangeArrowheads="1"/>
          </p:cNvSpPr>
          <p:nvPr>
            <p:ph type="ctrTitle"/>
          </p:nvPr>
        </p:nvSpPr>
        <p:spPr>
          <a:xfrm>
            <a:off x="5995" y="3412"/>
            <a:ext cx="12186005" cy="686395"/>
          </a:xfrm>
          <a:prstGeom prst="rect">
            <a:avLst/>
          </a:prstGeom>
        </p:spPr>
        <p:txBody>
          <a:bodyPr lIns="74316" tIns="37157" rIns="74316" bIns="37157" anchor="ctr"/>
          <a:lstStyle>
            <a:lvl1pPr marL="246081" indent="0" algn="l">
              <a:defRPr lang="en-US" sz="2925" kern="1200" dirty="0">
                <a:solidFill>
                  <a:schemeClr val="tx1"/>
                </a:solidFill>
                <a:latin typeface="Cambria" panose="02040503050406030204" pitchFamily="18" charset="0"/>
                <a:ea typeface="Segoe UI" panose="020B0502040204020203" pitchFamily="34" charset="0"/>
                <a:cs typeface="Arial" panose="020B0604020202020204" pitchFamily="34" charset="0"/>
              </a:defRPr>
            </a:lvl1pPr>
          </a:lstStyle>
          <a:p>
            <a:r>
              <a:rPr lang="en-US" dirty="0"/>
              <a:t>Click to edit Master title style</a:t>
            </a:r>
          </a:p>
        </p:txBody>
      </p:sp>
      <p:sp>
        <p:nvSpPr>
          <p:cNvPr id="28" name="TextBox 27"/>
          <p:cNvSpPr txBox="1"/>
          <p:nvPr userDrawn="1"/>
        </p:nvSpPr>
        <p:spPr>
          <a:xfrm>
            <a:off x="839565" y="6443441"/>
            <a:ext cx="4338375" cy="288202"/>
          </a:xfrm>
          <a:prstGeom prst="rect">
            <a:avLst/>
          </a:prstGeom>
          <a:noFill/>
        </p:spPr>
        <p:txBody>
          <a:bodyPr wrap="square" lIns="102668" tIns="51331" rIns="102668" bIns="51331">
            <a:spAutoFit/>
          </a:bodyPr>
          <a:lstStyle/>
          <a:p>
            <a:pPr defTabSz="928150">
              <a:defRPr/>
            </a:pPr>
            <a:r>
              <a:rPr lang="en-US" sz="1199" dirty="0">
                <a:solidFill>
                  <a:prstClr val="black"/>
                </a:solidFill>
                <a:ea typeface="Segoe UI" panose="020B0502040204020203" pitchFamily="34" charset="0"/>
                <a:cs typeface="Arial" pitchFamily="34" charset="0"/>
                <a:hlinkClick r:id="rId2"/>
              </a:rPr>
              <a:t>www.cognizant.com</a:t>
            </a:r>
            <a:r>
              <a:rPr lang="en-US" sz="1199" dirty="0">
                <a:solidFill>
                  <a:prstClr val="black"/>
                </a:solidFill>
                <a:ea typeface="Segoe UI" panose="020B0502040204020203" pitchFamily="34" charset="0"/>
                <a:cs typeface="Arial" pitchFamily="34" charset="0"/>
              </a:rPr>
              <a:t> | Copyright © 2017 Cognizant</a:t>
            </a:r>
          </a:p>
        </p:txBody>
      </p:sp>
      <p:sp>
        <p:nvSpPr>
          <p:cNvPr id="29" name="Slide Number Placeholder 4"/>
          <p:cNvSpPr>
            <a:spLocks noGrp="1"/>
          </p:cNvSpPr>
          <p:nvPr>
            <p:ph type="sldNum" sz="quarter" idx="4"/>
          </p:nvPr>
        </p:nvSpPr>
        <p:spPr>
          <a:xfrm>
            <a:off x="132590" y="6443726"/>
            <a:ext cx="599353" cy="276004"/>
          </a:xfrm>
          <a:prstGeom prst="rect">
            <a:avLst/>
          </a:prstGeom>
        </p:spPr>
        <p:txBody>
          <a:bodyPr lIns="91302" tIns="45653" rIns="91302" bIns="45653" anchor="ctr"/>
          <a:lstStyle>
            <a:lvl1pPr algn="ctr">
              <a:defRPr sz="1536">
                <a:solidFill>
                  <a:schemeClr val="tx1"/>
                </a:solidFill>
                <a:latin typeface="+mj-lt"/>
                <a:ea typeface="Segoe UI" panose="020B0502040204020203" pitchFamily="34" charset="0"/>
                <a:cs typeface="Arial" panose="020B0604020202020204" pitchFamily="34" charset="0"/>
              </a:defRPr>
            </a:lvl1pPr>
          </a:lstStyle>
          <a:p>
            <a:pPr defTabSz="928150"/>
            <a:fld id="{8A594856-3BBA-4FD7-858E-EF2C9819DC09}" type="slidenum">
              <a:rPr lang="en-US" smtClean="0">
                <a:solidFill>
                  <a:prstClr val="black"/>
                </a:solidFill>
              </a:rPr>
              <a:pPr defTabSz="928150"/>
              <a:t>‹#›</a:t>
            </a:fld>
            <a:endParaRPr lang="en-US" dirty="0">
              <a:solidFill>
                <a:prstClr val="black"/>
              </a:solidFill>
            </a:endParaRPr>
          </a:p>
        </p:txBody>
      </p:sp>
      <p:grpSp>
        <p:nvGrpSpPr>
          <p:cNvPr id="31" name="Group 30"/>
          <p:cNvGrpSpPr/>
          <p:nvPr userDrawn="1"/>
        </p:nvGrpSpPr>
        <p:grpSpPr>
          <a:xfrm>
            <a:off x="10484850" y="6405374"/>
            <a:ext cx="1212963" cy="356115"/>
            <a:chOff x="7163280" y="4326946"/>
            <a:chExt cx="828700" cy="243098"/>
          </a:xfrm>
        </p:grpSpPr>
        <p:pic>
          <p:nvPicPr>
            <p:cNvPr id="34" name="Picture 3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256227" y="4332142"/>
              <a:ext cx="735753" cy="232612"/>
            </a:xfrm>
            <a:prstGeom prst="rect">
              <a:avLst/>
            </a:prstGeom>
          </p:spPr>
        </p:pic>
        <p:cxnSp>
          <p:nvCxnSpPr>
            <p:cNvPr id="35" name="Straight Connector 34"/>
            <p:cNvCxnSpPr/>
            <p:nvPr userDrawn="1"/>
          </p:nvCxnSpPr>
          <p:spPr>
            <a:xfrm>
              <a:off x="7163280" y="4326946"/>
              <a:ext cx="0" cy="243098"/>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userDrawn="1"/>
        </p:nvCxnSpPr>
        <p:spPr>
          <a:xfrm>
            <a:off x="140694" y="6288570"/>
            <a:ext cx="11910615" cy="0"/>
          </a:xfrm>
          <a:prstGeom prst="line">
            <a:avLst/>
          </a:prstGeom>
          <a:noFill/>
          <a:ln w="9525" cap="flat" cmpd="sng" algn="ctr">
            <a:solidFill>
              <a:sysClr val="window" lastClr="FFFFFF">
                <a:lumMod val="75000"/>
              </a:sysClr>
            </a:solidFill>
            <a:prstDash val="sysDash"/>
          </a:ln>
          <a:effectLst/>
        </p:spPr>
      </p:cxnSp>
    </p:spTree>
    <p:extLst>
      <p:ext uri="{BB962C8B-B14F-4D97-AF65-F5344CB8AC3E}">
        <p14:creationId xmlns:p14="http://schemas.microsoft.com/office/powerpoint/2010/main" val="1386449255"/>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120" y="787656"/>
            <a:ext cx="11423904" cy="5184648"/>
          </a:xfrm>
          <a:prstGeom prst="rect">
            <a:avLst/>
          </a:prstGeom>
        </p:spPr>
        <p:txBody>
          <a:bodyPr/>
          <a:lstStyle>
            <a:lvl1pPr>
              <a:defRPr b="0" i="0">
                <a:latin typeface="News Gothic MT" charset="0"/>
                <a:ea typeface="News Gothic MT" charset="0"/>
                <a:cs typeface="News Gothic MT" charset="0"/>
              </a:defRPr>
            </a:lvl1pPr>
            <a:lvl2pPr>
              <a:defRPr b="0" i="0">
                <a:latin typeface="News Gothic MT" charset="0"/>
                <a:ea typeface="News Gothic MT" charset="0"/>
                <a:cs typeface="News Gothic MT" charset="0"/>
              </a:defRPr>
            </a:lvl2pPr>
            <a:lvl3pPr>
              <a:defRPr b="0" i="0">
                <a:latin typeface="News Gothic MT" charset="0"/>
                <a:ea typeface="News Gothic MT" charset="0"/>
                <a:cs typeface="News Gothic MT" charset="0"/>
              </a:defRPr>
            </a:lvl3pPr>
            <a:lvl4pPr>
              <a:defRPr b="0" i="0">
                <a:latin typeface="News Gothic MT" charset="0"/>
                <a:ea typeface="News Gothic MT" charset="0"/>
                <a:cs typeface="News Gothic MT" charset="0"/>
              </a:defRPr>
            </a:lvl4pPr>
            <a:lvl5pPr>
              <a:defRPr b="0" i="0">
                <a:latin typeface="News Gothic MT" charset="0"/>
                <a:ea typeface="News Gothic MT" charset="0"/>
                <a:cs typeface="News Gothic M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448738" y="0"/>
            <a:ext cx="11442700" cy="548640"/>
          </a:xfrm>
          <a:prstGeom prst="rect">
            <a:avLst/>
          </a:prstGeom>
        </p:spPr>
        <p:txBody>
          <a:bodyPr anchor="ctr" anchorCtr="0"/>
          <a:lstStyle>
            <a:lvl1pPr>
              <a:defRPr b="0" i="0">
                <a:solidFill>
                  <a:schemeClr val="bg1"/>
                </a:solidFill>
                <a:latin typeface="News Gothic MT" charset="0"/>
                <a:ea typeface="News Gothic MT" charset="0"/>
                <a:cs typeface="News Gothic MT" charset="0"/>
              </a:defRPr>
            </a:lvl1pPr>
          </a:lstStyle>
          <a:p>
            <a:r>
              <a:rPr lang="en-US" dirty="0"/>
              <a:t>Click to edit Master title style</a:t>
            </a:r>
          </a:p>
        </p:txBody>
      </p:sp>
    </p:spTree>
    <p:extLst>
      <p:ext uri="{BB962C8B-B14F-4D97-AF65-F5344CB8AC3E}">
        <p14:creationId xmlns:p14="http://schemas.microsoft.com/office/powerpoint/2010/main" val="2045362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0.jpeg"/><Relationship Id="rId3" Type="http://schemas.openxmlformats.org/officeDocument/2006/relationships/slideLayout" Target="../slideLayouts/slideLayout14.xml"/><Relationship Id="rId21" Type="http://schemas.openxmlformats.org/officeDocument/2006/relationships/image" Target="../media/image18.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17.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2.emf"/><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CCD550-3F5B-4F68-9EB1-89D43763CFAD}" type="slidenum">
              <a:rPr lang="en-US" smtClean="0"/>
              <a:t>‹#›</a:t>
            </a:fld>
            <a:endParaRPr lang="en-US"/>
          </a:p>
        </p:txBody>
      </p:sp>
    </p:spTree>
    <p:extLst>
      <p:ext uri="{BB962C8B-B14F-4D97-AF65-F5344CB8AC3E}">
        <p14:creationId xmlns:p14="http://schemas.microsoft.com/office/powerpoint/2010/main" val="2295431742"/>
      </p:ext>
    </p:extLst>
  </p:cSld>
  <p:clrMap bg1="lt1" tx1="dk1" bg2="lt2" tx2="dk2" accent1="accent1" accent2="accent2" accent3="accent3" accent4="accent4" accent5="accent5" accent6="accent6" hlink="hlink" folHlink="folHlink"/>
  <p:sldLayoutIdLst>
    <p:sldLayoutId id="2147483664" r:id="rId1"/>
    <p:sldLayoutId id="2147483666" r:id="rId2"/>
    <p:sldLayoutId id="2147483667" r:id="rId3"/>
    <p:sldLayoutId id="2147483669" r:id="rId4"/>
    <p:sldLayoutId id="2147483670" r:id="rId5"/>
    <p:sldLayoutId id="2147483671" r:id="rId6"/>
    <p:sldLayoutId id="2147483672" r:id="rId7"/>
    <p:sldLayoutId id="2147483673" r:id="rId8"/>
    <p:sldLayoutId id="2147483674" r:id="rId9"/>
    <p:sldLayoutId id="2147483692" r:id="rId10"/>
    <p:sldLayoutId id="214748369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bg copy copy.JPG"/>
          <p:cNvPicPr>
            <a:picLocks noChangeAspect="1"/>
          </p:cNvPicPr>
          <p:nvPr/>
        </p:nvPicPr>
        <p:blipFill>
          <a:blip r:embed="rId18" cstate="print"/>
          <a:srcRect/>
          <a:stretch>
            <a:fillRect/>
          </a:stretch>
        </p:blipFill>
        <p:spPr bwMode="auto">
          <a:xfrm>
            <a:off x="0" y="0"/>
            <a:ext cx="12192000" cy="6858000"/>
          </a:xfrm>
          <a:prstGeom prst="rect">
            <a:avLst/>
          </a:prstGeom>
          <a:noFill/>
          <a:ln w="9525">
            <a:noFill/>
            <a:miter lim="800000"/>
            <a:headEnd/>
            <a:tailEnd/>
          </a:ln>
        </p:spPr>
      </p:pic>
      <p:sp>
        <p:nvSpPr>
          <p:cNvPr id="5" name="Footer Placeholder 4"/>
          <p:cNvSpPr>
            <a:spLocks noGrp="1"/>
          </p:cNvSpPr>
          <p:nvPr>
            <p:ph type="ftr" sz="quarter" idx="3"/>
          </p:nvPr>
        </p:nvSpPr>
        <p:spPr>
          <a:xfrm>
            <a:off x="491912" y="6444925"/>
            <a:ext cx="7620000" cy="228603"/>
          </a:xfrm>
          <a:prstGeom prst="rect">
            <a:avLst/>
          </a:prstGeom>
        </p:spPr>
        <p:txBody>
          <a:bodyPr vert="horz" lIns="146304" tIns="73152" rIns="146304" bIns="73152" rtlCol="0" anchor="ctr"/>
          <a:lstStyle>
            <a:lvl1pPr algn="l">
              <a:defRPr sz="1084" b="0">
                <a:solidFill>
                  <a:schemeClr val="tx1">
                    <a:tint val="75000"/>
                  </a:schemeClr>
                </a:solidFill>
                <a:latin typeface="+mj-lt"/>
                <a:cs typeface="Segoe UI" panose="020B0502040204020203" pitchFamily="34" charset="0"/>
              </a:defRPr>
            </a:lvl1pPr>
          </a:lstStyle>
          <a:p>
            <a:pPr defTabSz="1219170"/>
            <a:r>
              <a:rPr lang="en-US">
                <a:solidFill>
                  <a:prstClr val="black">
                    <a:tint val="75000"/>
                  </a:prstClr>
                </a:solidFill>
              </a:rPr>
              <a:t>Copyright © 2015. Cognizant Technology Solutions. Further Distribution Prohibited</a:t>
            </a:r>
            <a:endParaRPr lang="en-US" dirty="0">
              <a:solidFill>
                <a:prstClr val="black">
                  <a:tint val="75000"/>
                </a:prstClr>
              </a:solidFill>
            </a:endParaRPr>
          </a:p>
        </p:txBody>
      </p:sp>
      <p:sp>
        <p:nvSpPr>
          <p:cNvPr id="7" name="Rectangle 2"/>
          <p:cNvSpPr>
            <a:spLocks noGrp="1" noChangeArrowheads="1"/>
          </p:cNvSpPr>
          <p:nvPr>
            <p:ph type="title"/>
          </p:nvPr>
        </p:nvSpPr>
        <p:spPr bwMode="auto">
          <a:xfrm>
            <a:off x="349251" y="141664"/>
            <a:ext cx="11572875" cy="533400"/>
          </a:xfrm>
          <a:prstGeom prst="rect">
            <a:avLst/>
          </a:prstGeom>
          <a:noFill/>
          <a:ln w="9525">
            <a:noFill/>
            <a:miter lim="800000"/>
            <a:headEnd/>
            <a:tailEnd/>
          </a:ln>
        </p:spPr>
        <p:txBody>
          <a:bodyPr vert="horz" wrap="square" lIns="73152" tIns="0" rIns="73152" bIns="0" numCol="1" anchor="ctr" anchorCtr="0" compatLnSpc="1">
            <a:prstTxWarp prst="textNoShape">
              <a:avLst/>
            </a:prstTxWarp>
          </a:bodyPr>
          <a:lstStyle/>
          <a:p>
            <a:pPr marL="0" marR="0" lvl="0" indent="0" algn="l" defTabSz="1097253"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12" name="Slide Number Placeholder 5"/>
          <p:cNvSpPr txBox="1">
            <a:spLocks/>
          </p:cNvSpPr>
          <p:nvPr/>
        </p:nvSpPr>
        <p:spPr>
          <a:xfrm>
            <a:off x="-162288" y="6376663"/>
            <a:ext cx="609600" cy="365125"/>
          </a:xfrm>
          <a:prstGeom prst="rect">
            <a:avLst/>
          </a:prstGeom>
        </p:spPr>
        <p:txBody>
          <a:bodyPr lIns="0" tIns="0" rIns="76200" bIns="0"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EDFBB46-E2B0-4371-B359-750AA0B6B278}" type="slidenum">
              <a:rPr lang="en-US" sz="1667" smtClean="0">
                <a:solidFill>
                  <a:srgbClr val="000000">
                    <a:lumMod val="75000"/>
                    <a:lumOff val="25000"/>
                  </a:srgbClr>
                </a:solidFill>
                <a:cs typeface="Segoe UI" panose="020B0502040204020203" pitchFamily="34" charset="0"/>
              </a:rPr>
              <a:pPr algn="r"/>
              <a:t>‹#›</a:t>
            </a:fld>
            <a:endParaRPr lang="en-US" sz="1667" dirty="0">
              <a:solidFill>
                <a:srgbClr val="000000">
                  <a:lumMod val="75000"/>
                  <a:lumOff val="25000"/>
                </a:srgbClr>
              </a:solidFill>
              <a:cs typeface="Segoe UI" panose="020B0502040204020203" pitchFamily="34" charset="0"/>
            </a:endParaRPr>
          </a:p>
        </p:txBody>
      </p:sp>
      <p:pic>
        <p:nvPicPr>
          <p:cNvPr id="9" name="Picture 8"/>
          <p:cNvPicPr>
            <a:picLocks noChangeAspect="1" noChangeArrowheads="1"/>
          </p:cNvPicPr>
          <p:nvPr/>
        </p:nvPicPr>
        <p:blipFill>
          <a:blip r:embed="rId19" cstate="print">
            <a:extLst>
              <a:ext uri="{28A0092B-C50C-407E-A947-70E740481C1C}">
                <a14:useLocalDpi xmlns:a14="http://schemas.microsoft.com/office/drawing/2010/main" val="0"/>
              </a:ext>
            </a:extLst>
          </a:blip>
          <a:stretch>
            <a:fillRect/>
          </a:stretch>
        </p:blipFill>
        <p:spPr bwMode="auto">
          <a:xfrm>
            <a:off x="9851323" y="6360808"/>
            <a:ext cx="1140792" cy="357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2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168747" y="6379379"/>
            <a:ext cx="753379" cy="304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3" name="Straight Connector 12"/>
          <p:cNvCxnSpPr/>
          <p:nvPr/>
        </p:nvCxnSpPr>
        <p:spPr>
          <a:xfrm>
            <a:off x="11064875" y="6371829"/>
            <a:ext cx="0" cy="330068"/>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1522346" y="99727"/>
            <a:ext cx="626533" cy="617275"/>
          </a:xfrm>
          <a:prstGeom prst="rect">
            <a:avLst/>
          </a:prstGeom>
          <a:effectLst/>
        </p:spPr>
      </p:pic>
    </p:spTree>
    <p:extLst>
      <p:ext uri="{BB962C8B-B14F-4D97-AF65-F5344CB8AC3E}">
        <p14:creationId xmlns:p14="http://schemas.microsoft.com/office/powerpoint/2010/main" val="2361054297"/>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Lst>
  <p:hf hdr="0" dt="0"/>
  <p:txStyles>
    <p:titleStyle>
      <a:lvl1pPr algn="ctr" defTabSz="1097253" rtl="0" eaLnBrk="1" latinLnBrk="0" hangingPunct="1">
        <a:spcBef>
          <a:spcPct val="0"/>
        </a:spcBef>
        <a:buNone/>
        <a:defRPr kumimoji="0" lang="en-US" sz="2667" b="1" i="0" u="none" strike="noStrike" kern="1200" cap="none" spc="0" normalizeH="0" baseline="0" dirty="0" smtClean="0">
          <a:ln>
            <a:noFill/>
          </a:ln>
          <a:solidFill>
            <a:srgbClr val="1AACEE"/>
          </a:solidFill>
          <a:effectLst/>
          <a:uLnTx/>
          <a:uFillTx/>
          <a:latin typeface="+mj-lt"/>
          <a:ea typeface="ＭＳ Ｐゴシック" charset="-128"/>
          <a:cs typeface="Segoe UI" panose="020B0502040204020203" pitchFamily="34" charset="0"/>
        </a:defRPr>
      </a:lvl1pPr>
    </p:titleStyle>
    <p:bodyStyle>
      <a:lvl1pPr marL="411470" indent="-411470" algn="l" defTabSz="1097253" rtl="0" eaLnBrk="1" latinLnBrk="0" hangingPunct="1">
        <a:spcBef>
          <a:spcPct val="20000"/>
        </a:spcBef>
        <a:buFont typeface="Arial" pitchFamily="34" charset="0"/>
        <a:buChar char="•"/>
        <a:defRPr sz="3833" kern="1200">
          <a:solidFill>
            <a:schemeClr val="tx1"/>
          </a:solidFill>
          <a:latin typeface="+mn-lt"/>
          <a:ea typeface="+mn-ea"/>
          <a:cs typeface="+mn-cs"/>
        </a:defRPr>
      </a:lvl1pPr>
      <a:lvl2pPr marL="891518" indent="-342891" algn="l" defTabSz="1097253" rtl="0" eaLnBrk="1" latinLnBrk="0" hangingPunct="1">
        <a:spcBef>
          <a:spcPct val="20000"/>
        </a:spcBef>
        <a:buFont typeface="Arial" pitchFamily="34" charset="0"/>
        <a:buChar char="–"/>
        <a:defRPr sz="3333" kern="1200">
          <a:solidFill>
            <a:schemeClr val="tx1"/>
          </a:solidFill>
          <a:latin typeface="+mn-lt"/>
          <a:ea typeface="+mn-ea"/>
          <a:cs typeface="+mn-cs"/>
        </a:defRPr>
      </a:lvl2pPr>
      <a:lvl3pPr marL="1371566" indent="-274313" algn="l" defTabSz="1097253" rtl="0" eaLnBrk="1" latinLnBrk="0" hangingPunct="1">
        <a:spcBef>
          <a:spcPct val="20000"/>
        </a:spcBef>
        <a:buFont typeface="Arial" pitchFamily="34" charset="0"/>
        <a:buChar char="•"/>
        <a:defRPr sz="2917" kern="1200">
          <a:solidFill>
            <a:schemeClr val="tx1"/>
          </a:solidFill>
          <a:latin typeface="+mn-lt"/>
          <a:ea typeface="+mn-ea"/>
          <a:cs typeface="+mn-cs"/>
        </a:defRPr>
      </a:lvl3pPr>
      <a:lvl4pPr marL="1920192" indent="-274313" algn="l" defTabSz="1097253" rtl="0" eaLnBrk="1" latinLnBrk="0" hangingPunct="1">
        <a:spcBef>
          <a:spcPct val="20000"/>
        </a:spcBef>
        <a:buFont typeface="Arial" pitchFamily="34" charset="0"/>
        <a:buChar char="–"/>
        <a:defRPr sz="2417" kern="1200">
          <a:solidFill>
            <a:schemeClr val="tx1"/>
          </a:solidFill>
          <a:latin typeface="+mn-lt"/>
          <a:ea typeface="+mn-ea"/>
          <a:cs typeface="+mn-cs"/>
        </a:defRPr>
      </a:lvl4pPr>
      <a:lvl5pPr marL="2468818" indent="-274313" algn="l" defTabSz="1097253" rtl="0" eaLnBrk="1" latinLnBrk="0" hangingPunct="1">
        <a:spcBef>
          <a:spcPct val="20000"/>
        </a:spcBef>
        <a:buFont typeface="Arial" pitchFamily="34" charset="0"/>
        <a:buChar char="»"/>
        <a:defRPr sz="2417" kern="1200">
          <a:solidFill>
            <a:schemeClr val="tx1"/>
          </a:solidFill>
          <a:latin typeface="+mn-lt"/>
          <a:ea typeface="+mn-ea"/>
          <a:cs typeface="+mn-cs"/>
        </a:defRPr>
      </a:lvl5pPr>
      <a:lvl6pPr marL="3017445" indent="-274313" algn="l" defTabSz="1097253" rtl="0" eaLnBrk="1" latinLnBrk="0" hangingPunct="1">
        <a:spcBef>
          <a:spcPct val="20000"/>
        </a:spcBef>
        <a:buFont typeface="Arial" pitchFamily="34" charset="0"/>
        <a:buChar char="•"/>
        <a:defRPr sz="2417" kern="1200">
          <a:solidFill>
            <a:schemeClr val="tx1"/>
          </a:solidFill>
          <a:latin typeface="+mn-lt"/>
          <a:ea typeface="+mn-ea"/>
          <a:cs typeface="+mn-cs"/>
        </a:defRPr>
      </a:lvl6pPr>
      <a:lvl7pPr marL="3566071" indent="-274313" algn="l" defTabSz="1097253" rtl="0" eaLnBrk="1" latinLnBrk="0" hangingPunct="1">
        <a:spcBef>
          <a:spcPct val="20000"/>
        </a:spcBef>
        <a:buFont typeface="Arial" pitchFamily="34" charset="0"/>
        <a:buChar char="•"/>
        <a:defRPr sz="2417" kern="1200">
          <a:solidFill>
            <a:schemeClr val="tx1"/>
          </a:solidFill>
          <a:latin typeface="+mn-lt"/>
          <a:ea typeface="+mn-ea"/>
          <a:cs typeface="+mn-cs"/>
        </a:defRPr>
      </a:lvl7pPr>
      <a:lvl8pPr marL="4114697" indent="-274313" algn="l" defTabSz="1097253" rtl="0" eaLnBrk="1" latinLnBrk="0" hangingPunct="1">
        <a:spcBef>
          <a:spcPct val="20000"/>
        </a:spcBef>
        <a:buFont typeface="Arial" pitchFamily="34" charset="0"/>
        <a:buChar char="•"/>
        <a:defRPr sz="2417" kern="1200">
          <a:solidFill>
            <a:schemeClr val="tx1"/>
          </a:solidFill>
          <a:latin typeface="+mn-lt"/>
          <a:ea typeface="+mn-ea"/>
          <a:cs typeface="+mn-cs"/>
        </a:defRPr>
      </a:lvl8pPr>
      <a:lvl9pPr marL="4663323" indent="-274313" algn="l" defTabSz="1097253" rtl="0" eaLnBrk="1" latinLnBrk="0" hangingPunct="1">
        <a:spcBef>
          <a:spcPct val="20000"/>
        </a:spcBef>
        <a:buFont typeface="Arial" pitchFamily="34" charset="0"/>
        <a:buChar char="•"/>
        <a:defRPr sz="2417" kern="1200">
          <a:solidFill>
            <a:schemeClr val="tx1"/>
          </a:solidFill>
          <a:latin typeface="+mn-lt"/>
          <a:ea typeface="+mn-ea"/>
          <a:cs typeface="+mn-cs"/>
        </a:defRPr>
      </a:lvl9pPr>
    </p:bodyStyle>
    <p:otherStyle>
      <a:defPPr>
        <a:defRPr lang="en-US"/>
      </a:defPPr>
      <a:lvl1pPr marL="0" algn="l" defTabSz="1097253" rtl="0" eaLnBrk="1" latinLnBrk="0" hangingPunct="1">
        <a:defRPr sz="2167" kern="1200">
          <a:solidFill>
            <a:schemeClr val="tx1"/>
          </a:solidFill>
          <a:latin typeface="+mn-lt"/>
          <a:ea typeface="+mn-ea"/>
          <a:cs typeface="+mn-cs"/>
        </a:defRPr>
      </a:lvl1pPr>
      <a:lvl2pPr marL="548626" algn="l" defTabSz="1097253" rtl="0" eaLnBrk="1" latinLnBrk="0" hangingPunct="1">
        <a:defRPr sz="2167" kern="1200">
          <a:solidFill>
            <a:schemeClr val="tx1"/>
          </a:solidFill>
          <a:latin typeface="+mn-lt"/>
          <a:ea typeface="+mn-ea"/>
          <a:cs typeface="+mn-cs"/>
        </a:defRPr>
      </a:lvl2pPr>
      <a:lvl3pPr marL="1097253" algn="l" defTabSz="1097253" rtl="0" eaLnBrk="1" latinLnBrk="0" hangingPunct="1">
        <a:defRPr sz="2167" kern="1200">
          <a:solidFill>
            <a:schemeClr val="tx1"/>
          </a:solidFill>
          <a:latin typeface="+mn-lt"/>
          <a:ea typeface="+mn-ea"/>
          <a:cs typeface="+mn-cs"/>
        </a:defRPr>
      </a:lvl3pPr>
      <a:lvl4pPr marL="1645879" algn="l" defTabSz="1097253" rtl="0" eaLnBrk="1" latinLnBrk="0" hangingPunct="1">
        <a:defRPr sz="2167" kern="1200">
          <a:solidFill>
            <a:schemeClr val="tx1"/>
          </a:solidFill>
          <a:latin typeface="+mn-lt"/>
          <a:ea typeface="+mn-ea"/>
          <a:cs typeface="+mn-cs"/>
        </a:defRPr>
      </a:lvl4pPr>
      <a:lvl5pPr marL="2194505" algn="l" defTabSz="1097253" rtl="0" eaLnBrk="1" latinLnBrk="0" hangingPunct="1">
        <a:defRPr sz="2167" kern="1200">
          <a:solidFill>
            <a:schemeClr val="tx1"/>
          </a:solidFill>
          <a:latin typeface="+mn-lt"/>
          <a:ea typeface="+mn-ea"/>
          <a:cs typeface="+mn-cs"/>
        </a:defRPr>
      </a:lvl5pPr>
      <a:lvl6pPr marL="2743131" algn="l" defTabSz="1097253" rtl="0" eaLnBrk="1" latinLnBrk="0" hangingPunct="1">
        <a:defRPr sz="2167" kern="1200">
          <a:solidFill>
            <a:schemeClr val="tx1"/>
          </a:solidFill>
          <a:latin typeface="+mn-lt"/>
          <a:ea typeface="+mn-ea"/>
          <a:cs typeface="+mn-cs"/>
        </a:defRPr>
      </a:lvl6pPr>
      <a:lvl7pPr marL="3291758" algn="l" defTabSz="1097253" rtl="0" eaLnBrk="1" latinLnBrk="0" hangingPunct="1">
        <a:defRPr sz="2167" kern="1200">
          <a:solidFill>
            <a:schemeClr val="tx1"/>
          </a:solidFill>
          <a:latin typeface="+mn-lt"/>
          <a:ea typeface="+mn-ea"/>
          <a:cs typeface="+mn-cs"/>
        </a:defRPr>
      </a:lvl7pPr>
      <a:lvl8pPr marL="3840384" algn="l" defTabSz="1097253" rtl="0" eaLnBrk="1" latinLnBrk="0" hangingPunct="1">
        <a:defRPr sz="2167" kern="1200">
          <a:solidFill>
            <a:schemeClr val="tx1"/>
          </a:solidFill>
          <a:latin typeface="+mn-lt"/>
          <a:ea typeface="+mn-ea"/>
          <a:cs typeface="+mn-cs"/>
        </a:defRPr>
      </a:lvl8pPr>
      <a:lvl9pPr marL="4389010" algn="l" defTabSz="1097253" rtl="0" eaLnBrk="1" latinLnBrk="0" hangingPunct="1">
        <a:defRPr sz="2167"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43">
          <p15:clr>
            <a:srgbClr val="F26B43"/>
          </p15:clr>
        </p15:guide>
        <p15:guide id="2" orient="horz" pos="468">
          <p15:clr>
            <a:srgbClr val="F26B43"/>
          </p15:clr>
        </p15:guide>
        <p15:guide id="3" pos="5618">
          <p15:clr>
            <a:srgbClr val="F26B43"/>
          </p15:clr>
        </p15:guide>
        <p15:guide id="4" orient="horz" pos="297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13" Type="http://schemas.openxmlformats.org/officeDocument/2006/relationships/image" Target="../media/image38.png"/><Relationship Id="rId18" Type="http://schemas.openxmlformats.org/officeDocument/2006/relationships/image" Target="../media/image43.png"/><Relationship Id="rId26" Type="http://schemas.openxmlformats.org/officeDocument/2006/relationships/image" Target="../media/image50.png"/><Relationship Id="rId3" Type="http://schemas.openxmlformats.org/officeDocument/2006/relationships/notesSlide" Target="../notesSlides/notesSlide5.xml"/><Relationship Id="rId21" Type="http://schemas.openxmlformats.org/officeDocument/2006/relationships/image" Target="../media/image45.jpeg"/><Relationship Id="rId7" Type="http://schemas.openxmlformats.org/officeDocument/2006/relationships/image" Target="../media/image34.png"/><Relationship Id="rId12" Type="http://schemas.openxmlformats.org/officeDocument/2006/relationships/image" Target="../media/image37.png"/><Relationship Id="rId17" Type="http://schemas.openxmlformats.org/officeDocument/2006/relationships/image" Target="../media/image42.png"/><Relationship Id="rId25" Type="http://schemas.openxmlformats.org/officeDocument/2006/relationships/image" Target="../media/image49.png"/><Relationship Id="rId33" Type="http://schemas.openxmlformats.org/officeDocument/2006/relationships/image" Target="../media/image57.png"/><Relationship Id="rId2" Type="http://schemas.openxmlformats.org/officeDocument/2006/relationships/slideLayout" Target="../slideLayouts/slideLayout3.xml"/><Relationship Id="rId16" Type="http://schemas.openxmlformats.org/officeDocument/2006/relationships/image" Target="../media/image41.png"/><Relationship Id="rId20" Type="http://schemas.openxmlformats.org/officeDocument/2006/relationships/hyperlink" Target="https://www.google.com/url?sa=i&amp;rct=j&amp;q=&amp;esrc=s&amp;source=imgres&amp;cd=&amp;cad=rja&amp;uact=8&amp;ved=0ahUKEwj58q3Gj4HLAhVIwj4KHcvNAeQQjRwIBw&amp;url=https://www.grid-tools.com/datamaker/&amp;psig=AFQjCNHglISaek2V9gdJVcIIm9n8pEzACg&amp;ust=1455878328429398" TargetMode="External"/><Relationship Id="rId29" Type="http://schemas.openxmlformats.org/officeDocument/2006/relationships/image" Target="../media/image53.png"/><Relationship Id="rId1" Type="http://schemas.openxmlformats.org/officeDocument/2006/relationships/vmlDrawing" Target="../drawings/vmlDrawing1.vml"/><Relationship Id="rId6" Type="http://schemas.openxmlformats.org/officeDocument/2006/relationships/image" Target="../media/image33.png"/><Relationship Id="rId11" Type="http://schemas.openxmlformats.org/officeDocument/2006/relationships/image" Target="../media/image36.png"/><Relationship Id="rId24" Type="http://schemas.openxmlformats.org/officeDocument/2006/relationships/image" Target="../media/image48.png"/><Relationship Id="rId32" Type="http://schemas.openxmlformats.org/officeDocument/2006/relationships/image" Target="../media/image56.png"/><Relationship Id="rId5" Type="http://schemas.openxmlformats.org/officeDocument/2006/relationships/image" Target="../media/image32.png"/><Relationship Id="rId15" Type="http://schemas.openxmlformats.org/officeDocument/2006/relationships/image" Target="../media/image40.png"/><Relationship Id="rId23" Type="http://schemas.openxmlformats.org/officeDocument/2006/relationships/image" Target="../media/image47.jpeg"/><Relationship Id="rId28" Type="http://schemas.openxmlformats.org/officeDocument/2006/relationships/image" Target="../media/image52.png"/><Relationship Id="rId10" Type="http://schemas.openxmlformats.org/officeDocument/2006/relationships/image" Target="../media/image30.wmf"/><Relationship Id="rId19" Type="http://schemas.openxmlformats.org/officeDocument/2006/relationships/image" Target="../media/image44.png"/><Relationship Id="rId31" Type="http://schemas.openxmlformats.org/officeDocument/2006/relationships/image" Target="../media/image55.png"/><Relationship Id="rId4" Type="http://schemas.openxmlformats.org/officeDocument/2006/relationships/image" Target="../media/image31.jpeg"/><Relationship Id="rId9" Type="http://schemas.openxmlformats.org/officeDocument/2006/relationships/oleObject" Target="../embeddings/oleObject1.bin"/><Relationship Id="rId14" Type="http://schemas.openxmlformats.org/officeDocument/2006/relationships/image" Target="../media/image39.png"/><Relationship Id="rId22" Type="http://schemas.openxmlformats.org/officeDocument/2006/relationships/image" Target="../media/image46.jpeg"/><Relationship Id="rId27" Type="http://schemas.openxmlformats.org/officeDocument/2006/relationships/image" Target="../media/image51.png"/><Relationship Id="rId30" Type="http://schemas.openxmlformats.org/officeDocument/2006/relationships/image" Target="../media/image54.png"/><Relationship Id="rId8" Type="http://schemas.openxmlformats.org/officeDocument/2006/relationships/image" Target="../media/image3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3.xml"/><Relationship Id="rId4" Type="http://schemas.openxmlformats.org/officeDocument/2006/relationships/image" Target="../media/image64.png"/></Relationships>
</file>

<file path=ppt/slides/_rels/slide4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emf"/><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emf"/><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diagramLayout" Target="../diagrams/layout6.xml"/><Relationship Id="rId3" Type="http://schemas.openxmlformats.org/officeDocument/2006/relationships/diagramLayout" Target="../diagrams/layout4.xml"/><Relationship Id="rId7" Type="http://schemas.openxmlformats.org/officeDocument/2006/relationships/diagramData" Target="../diagrams/data5.xml"/><Relationship Id="rId12" Type="http://schemas.openxmlformats.org/officeDocument/2006/relationships/diagramData" Target="../diagrams/data6.xml"/><Relationship Id="rId2" Type="http://schemas.openxmlformats.org/officeDocument/2006/relationships/diagramData" Target="../diagrams/data4.xml"/><Relationship Id="rId16" Type="http://schemas.microsoft.com/office/2007/relationships/diagramDrawing" Target="../diagrams/drawing6.xml"/><Relationship Id="rId1" Type="http://schemas.openxmlformats.org/officeDocument/2006/relationships/slideLayout" Target="../slideLayouts/slideLayout3.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5" Type="http://schemas.openxmlformats.org/officeDocument/2006/relationships/diagramColors" Target="../diagrams/colors6.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 Id="rId14" Type="http://schemas.openxmlformats.org/officeDocument/2006/relationships/diagramQuickStyle" Target="../diagrams/quickStyle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65.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66.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3.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0.xml.rels><?xml version="1.0" encoding="UTF-8" standalone="yes"?>
<Relationships xmlns="http://schemas.openxmlformats.org/package/2006/relationships"><Relationship Id="rId8" Type="http://schemas.openxmlformats.org/officeDocument/2006/relationships/diagramData" Target="../diagrams/data16.xml"/><Relationship Id="rId3" Type="http://schemas.openxmlformats.org/officeDocument/2006/relationships/diagramData" Target="../diagrams/data15.xml"/><Relationship Id="rId7" Type="http://schemas.microsoft.com/office/2007/relationships/diagramDrawing" Target="../diagrams/drawing15.xml"/><Relationship Id="rId12" Type="http://schemas.microsoft.com/office/2007/relationships/diagramDrawing" Target="../diagrams/drawing16.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15.xml"/><Relationship Id="rId11" Type="http://schemas.openxmlformats.org/officeDocument/2006/relationships/diagramColors" Target="../diagrams/colors16.xml"/><Relationship Id="rId5" Type="http://schemas.openxmlformats.org/officeDocument/2006/relationships/diagramQuickStyle" Target="../diagrams/quickStyle15.xml"/><Relationship Id="rId10" Type="http://schemas.openxmlformats.org/officeDocument/2006/relationships/diagramQuickStyle" Target="../diagrams/quickStyle16.xml"/><Relationship Id="rId4" Type="http://schemas.openxmlformats.org/officeDocument/2006/relationships/diagramLayout" Target="../diagrams/layout15.xml"/><Relationship Id="rId9" Type="http://schemas.openxmlformats.org/officeDocument/2006/relationships/diagramLayout" Target="../diagrams/layout16.xml"/></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72.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73.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3.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3.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76.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3.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7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8" Type="http://schemas.openxmlformats.org/officeDocument/2006/relationships/diagramLayout" Target="../diagrams/layout24.xml"/><Relationship Id="rId3" Type="http://schemas.openxmlformats.org/officeDocument/2006/relationships/diagramLayout" Target="../diagrams/layout23.xml"/><Relationship Id="rId7" Type="http://schemas.openxmlformats.org/officeDocument/2006/relationships/diagramData" Target="../diagrams/data24.xml"/><Relationship Id="rId2" Type="http://schemas.openxmlformats.org/officeDocument/2006/relationships/diagramData" Target="../diagrams/data23.xml"/><Relationship Id="rId1" Type="http://schemas.openxmlformats.org/officeDocument/2006/relationships/slideLayout" Target="../slideLayouts/slideLayout3.xml"/><Relationship Id="rId6" Type="http://schemas.microsoft.com/office/2007/relationships/diagramDrawing" Target="../diagrams/drawing23.xml"/><Relationship Id="rId11" Type="http://schemas.microsoft.com/office/2007/relationships/diagramDrawing" Target="../diagrams/drawing24.xml"/><Relationship Id="rId5" Type="http://schemas.openxmlformats.org/officeDocument/2006/relationships/diagramColors" Target="../diagrams/colors23.xml"/><Relationship Id="rId10" Type="http://schemas.openxmlformats.org/officeDocument/2006/relationships/diagramColors" Target="../diagrams/colors24.xml"/><Relationship Id="rId4" Type="http://schemas.openxmlformats.org/officeDocument/2006/relationships/diagramQuickStyle" Target="../diagrams/quickStyle23.xml"/><Relationship Id="rId9" Type="http://schemas.openxmlformats.org/officeDocument/2006/relationships/diagramQuickStyle" Target="../diagrams/quickStyle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3.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81.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3.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82.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3.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83.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3.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84.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3.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85.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3.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86.xml.rels><?xml version="1.0" encoding="UTF-8" standalone="yes"?>
<Relationships xmlns="http://schemas.openxmlformats.org/package/2006/relationships"><Relationship Id="rId13" Type="http://schemas.openxmlformats.org/officeDocument/2006/relationships/image" Target="../media/image87.png"/><Relationship Id="rId18" Type="http://schemas.openxmlformats.org/officeDocument/2006/relationships/image" Target="../media/image92.png"/><Relationship Id="rId26" Type="http://schemas.openxmlformats.org/officeDocument/2006/relationships/image" Target="../media/image100.png"/><Relationship Id="rId3" Type="http://schemas.openxmlformats.org/officeDocument/2006/relationships/image" Target="../media/image77.png"/><Relationship Id="rId21" Type="http://schemas.openxmlformats.org/officeDocument/2006/relationships/image" Target="../media/image95.png"/><Relationship Id="rId7" Type="http://schemas.openxmlformats.org/officeDocument/2006/relationships/image" Target="../media/image81.png"/><Relationship Id="rId12" Type="http://schemas.openxmlformats.org/officeDocument/2006/relationships/image" Target="../media/image86.png"/><Relationship Id="rId17" Type="http://schemas.openxmlformats.org/officeDocument/2006/relationships/image" Target="../media/image91.png"/><Relationship Id="rId25" Type="http://schemas.openxmlformats.org/officeDocument/2006/relationships/image" Target="../media/image99.png"/><Relationship Id="rId33" Type="http://schemas.openxmlformats.org/officeDocument/2006/relationships/image" Target="../media/image107.png"/><Relationship Id="rId2" Type="http://schemas.openxmlformats.org/officeDocument/2006/relationships/image" Target="../media/image76.png"/><Relationship Id="rId16" Type="http://schemas.openxmlformats.org/officeDocument/2006/relationships/image" Target="../media/image90.png"/><Relationship Id="rId20" Type="http://schemas.openxmlformats.org/officeDocument/2006/relationships/image" Target="../media/image94.png"/><Relationship Id="rId29" Type="http://schemas.openxmlformats.org/officeDocument/2006/relationships/image" Target="../media/image103.png"/><Relationship Id="rId1" Type="http://schemas.openxmlformats.org/officeDocument/2006/relationships/slideLayout" Target="../slideLayouts/slideLayout3.xml"/><Relationship Id="rId6" Type="http://schemas.openxmlformats.org/officeDocument/2006/relationships/image" Target="../media/image80.png"/><Relationship Id="rId11" Type="http://schemas.openxmlformats.org/officeDocument/2006/relationships/image" Target="../media/image85.png"/><Relationship Id="rId24" Type="http://schemas.openxmlformats.org/officeDocument/2006/relationships/image" Target="../media/image98.png"/><Relationship Id="rId32" Type="http://schemas.openxmlformats.org/officeDocument/2006/relationships/image" Target="../media/image106.png"/><Relationship Id="rId5" Type="http://schemas.openxmlformats.org/officeDocument/2006/relationships/image" Target="../media/image79.png"/><Relationship Id="rId15" Type="http://schemas.openxmlformats.org/officeDocument/2006/relationships/image" Target="../media/image89.png"/><Relationship Id="rId23" Type="http://schemas.openxmlformats.org/officeDocument/2006/relationships/image" Target="../media/image97.png"/><Relationship Id="rId28" Type="http://schemas.openxmlformats.org/officeDocument/2006/relationships/image" Target="../media/image102.png"/><Relationship Id="rId10" Type="http://schemas.openxmlformats.org/officeDocument/2006/relationships/image" Target="../media/image84.png"/><Relationship Id="rId19" Type="http://schemas.openxmlformats.org/officeDocument/2006/relationships/image" Target="../media/image93.png"/><Relationship Id="rId31" Type="http://schemas.openxmlformats.org/officeDocument/2006/relationships/image" Target="../media/image105.png"/><Relationship Id="rId4" Type="http://schemas.openxmlformats.org/officeDocument/2006/relationships/image" Target="../media/image78.png"/><Relationship Id="rId9" Type="http://schemas.openxmlformats.org/officeDocument/2006/relationships/image" Target="../media/image83.png"/><Relationship Id="rId14" Type="http://schemas.openxmlformats.org/officeDocument/2006/relationships/image" Target="../media/image88.png"/><Relationship Id="rId22" Type="http://schemas.openxmlformats.org/officeDocument/2006/relationships/image" Target="../media/image96.png"/><Relationship Id="rId27" Type="http://schemas.openxmlformats.org/officeDocument/2006/relationships/image" Target="../media/image101.png"/><Relationship Id="rId30" Type="http://schemas.openxmlformats.org/officeDocument/2006/relationships/image" Target="../media/image104.png"/><Relationship Id="rId8" Type="http://schemas.openxmlformats.org/officeDocument/2006/relationships/image" Target="../media/image8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729249" y="4929004"/>
            <a:ext cx="877483" cy="348685"/>
          </a:xfrm>
          <a:prstGeom prst="rect">
            <a:avLst/>
          </a:prstGeom>
          <a:noFill/>
        </p:spPr>
        <p:txBody>
          <a:bodyPr wrap="none" lIns="0" rIns="0" rtlCol="0">
            <a:spAutoFit/>
          </a:bodyPr>
          <a:lstStyle/>
          <a:p>
            <a:pPr algn="ctr"/>
            <a:r>
              <a:rPr lang="en-US" sz="1666" dirty="0">
                <a:solidFill>
                  <a:schemeClr val="accent3">
                    <a:lumMod val="40000"/>
                    <a:lumOff val="60000"/>
                  </a:schemeClr>
                </a:solidFill>
                <a:latin typeface="Calibri" panose="020F0502020204030204" pitchFamily="34" charset="0"/>
                <a:ea typeface="Segoe UI Symbol" panose="020B0502040204020203" pitchFamily="34" charset="0"/>
                <a:cs typeface="Calibri" panose="020F0502020204030204" pitchFamily="34" charset="0"/>
              </a:rPr>
              <a:t> Nov 2017</a:t>
            </a:r>
          </a:p>
        </p:txBody>
      </p:sp>
      <p:sp>
        <p:nvSpPr>
          <p:cNvPr id="11" name="Title 2"/>
          <p:cNvSpPr txBox="1">
            <a:spLocks/>
          </p:cNvSpPr>
          <p:nvPr/>
        </p:nvSpPr>
        <p:spPr>
          <a:xfrm>
            <a:off x="3995994" y="2460767"/>
            <a:ext cx="4343987" cy="965521"/>
          </a:xfrm>
          <a:prstGeom prst="rect">
            <a:avLst/>
          </a:prstGeom>
        </p:spPr>
        <p:txBody>
          <a:bodyPr vert="horz" wrap="square" lIns="0" tIns="0" rIns="0" bIns="0" rtlCol="0" anchor="ctr">
            <a:spAutoFit/>
          </a:bodyPr>
          <a:lstStyle>
            <a:lvl1pPr algn="l" defTabSz="1306403" rtl="0" eaLnBrk="1" latinLnBrk="0" hangingPunct="1">
              <a:spcBef>
                <a:spcPct val="0"/>
              </a:spcBef>
              <a:buNone/>
              <a:defRPr sz="3600" kern="1200">
                <a:solidFill>
                  <a:schemeClr val="tx1">
                    <a:lumMod val="85000"/>
                    <a:lumOff val="15000"/>
                  </a:schemeClr>
                </a:solidFill>
                <a:latin typeface="Segoe UI Light" panose="020B0502040204020203" pitchFamily="34" charset="0"/>
                <a:ea typeface="+mj-ea"/>
                <a:cs typeface="+mj-cs"/>
              </a:defRPr>
            </a:lvl1pPr>
          </a:lstStyle>
          <a:p>
            <a:pPr algn="ctr"/>
            <a:r>
              <a:rPr lang="en-US" sz="3137" dirty="0">
                <a:solidFill>
                  <a:schemeClr val="bg1"/>
                </a:solidFill>
                <a:latin typeface="Calibri" panose="020F0502020204030204" pitchFamily="34" charset="0"/>
                <a:ea typeface="Segoe UI Symbol" panose="020B0502040204020203" pitchFamily="34" charset="0"/>
                <a:cs typeface="Calibri" panose="020F0502020204030204" pitchFamily="34" charset="0"/>
              </a:rPr>
              <a:t>Kimberly-Clark</a:t>
            </a:r>
            <a:br>
              <a:rPr lang="en-US" sz="3137" dirty="0">
                <a:solidFill>
                  <a:schemeClr val="bg1"/>
                </a:solidFill>
                <a:latin typeface="Calibri" panose="020F0502020204030204" pitchFamily="34" charset="0"/>
                <a:ea typeface="Segoe UI Symbol" panose="020B0502040204020203" pitchFamily="34" charset="0"/>
                <a:cs typeface="Calibri" panose="020F0502020204030204" pitchFamily="34" charset="0"/>
              </a:rPr>
            </a:br>
            <a:r>
              <a:rPr lang="en-US" sz="3137" dirty="0">
                <a:solidFill>
                  <a:schemeClr val="bg1"/>
                </a:solidFill>
                <a:latin typeface="Calibri" panose="020F0502020204030204" pitchFamily="34" charset="0"/>
                <a:ea typeface="Segoe UI Symbol" panose="020B0502040204020203" pitchFamily="34" charset="0"/>
                <a:cs typeface="Calibri" panose="020F0502020204030204" pitchFamily="34" charset="0"/>
              </a:rPr>
              <a:t>Cognizant</a:t>
            </a:r>
          </a:p>
        </p:txBody>
      </p:sp>
      <p:cxnSp>
        <p:nvCxnSpPr>
          <p:cNvPr id="14" name="Straight Connector 13"/>
          <p:cNvCxnSpPr/>
          <p:nvPr/>
        </p:nvCxnSpPr>
        <p:spPr>
          <a:xfrm>
            <a:off x="4247984" y="3729001"/>
            <a:ext cx="384001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p>
            <a:r>
              <a:rPr lang="en-US" dirty="0"/>
              <a:t>Enterprise DevOps </a:t>
            </a:r>
            <a:br>
              <a:rPr lang="en-US" dirty="0"/>
            </a:br>
            <a:r>
              <a:rPr lang="en-US" dirty="0"/>
              <a:t>Assessment</a:t>
            </a:r>
          </a:p>
        </p:txBody>
      </p:sp>
    </p:spTree>
    <p:extLst>
      <p:ext uri="{BB962C8B-B14F-4D97-AF65-F5344CB8AC3E}">
        <p14:creationId xmlns:p14="http://schemas.microsoft.com/office/powerpoint/2010/main" val="8757106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Solutions</a:t>
            </a:r>
          </a:p>
        </p:txBody>
      </p:sp>
      <p:graphicFrame>
        <p:nvGraphicFramePr>
          <p:cNvPr id="3" name="Table 2"/>
          <p:cNvGraphicFramePr>
            <a:graphicFrameLocks noGrp="1"/>
          </p:cNvGraphicFramePr>
          <p:nvPr>
            <p:extLst>
              <p:ext uri="{D42A27DB-BD31-4B8C-83A1-F6EECF244321}">
                <p14:modId xmlns:p14="http://schemas.microsoft.com/office/powerpoint/2010/main" val="160905390"/>
              </p:ext>
            </p:extLst>
          </p:nvPr>
        </p:nvGraphicFramePr>
        <p:xfrm>
          <a:off x="304802" y="594702"/>
          <a:ext cx="11628795" cy="5098655"/>
        </p:xfrm>
        <a:graphic>
          <a:graphicData uri="http://schemas.openxmlformats.org/drawingml/2006/table">
            <a:tbl>
              <a:tblPr firstRow="1" bandRow="1">
                <a:tableStyleId>{2D5ABB26-0587-4C30-8999-92F81FD0307C}</a:tableStyleId>
              </a:tblPr>
              <a:tblGrid>
                <a:gridCol w="1251282">
                  <a:extLst>
                    <a:ext uri="{9D8B030D-6E8A-4147-A177-3AD203B41FA5}">
                      <a16:colId xmlns:a16="http://schemas.microsoft.com/office/drawing/2014/main" val="821841003"/>
                    </a:ext>
                  </a:extLst>
                </a:gridCol>
                <a:gridCol w="4122821">
                  <a:extLst>
                    <a:ext uri="{9D8B030D-6E8A-4147-A177-3AD203B41FA5}">
                      <a16:colId xmlns:a16="http://schemas.microsoft.com/office/drawing/2014/main" val="3044898458"/>
                    </a:ext>
                  </a:extLst>
                </a:gridCol>
                <a:gridCol w="3096127">
                  <a:extLst>
                    <a:ext uri="{9D8B030D-6E8A-4147-A177-3AD203B41FA5}">
                      <a16:colId xmlns:a16="http://schemas.microsoft.com/office/drawing/2014/main" val="1623700374"/>
                    </a:ext>
                  </a:extLst>
                </a:gridCol>
                <a:gridCol w="2149642">
                  <a:extLst>
                    <a:ext uri="{9D8B030D-6E8A-4147-A177-3AD203B41FA5}">
                      <a16:colId xmlns:a16="http://schemas.microsoft.com/office/drawing/2014/main" val="2530832926"/>
                    </a:ext>
                  </a:extLst>
                </a:gridCol>
                <a:gridCol w="1008923">
                  <a:extLst>
                    <a:ext uri="{9D8B030D-6E8A-4147-A177-3AD203B41FA5}">
                      <a16:colId xmlns:a16="http://schemas.microsoft.com/office/drawing/2014/main" val="685559297"/>
                    </a:ext>
                  </a:extLst>
                </a:gridCol>
              </a:tblGrid>
              <a:tr h="769453">
                <a:tc>
                  <a:txBody>
                    <a:bodyPr/>
                    <a:lstStyle/>
                    <a:p>
                      <a:pPr marL="0" indent="0" algn="ctr" defTabSz="914400" rtl="0" eaLnBrk="1" latinLnBrk="0" hangingPunct="1">
                        <a:buNone/>
                      </a:pPr>
                      <a:r>
                        <a:rPr lang="en-US" sz="1800" b="1" kern="1200" dirty="0">
                          <a:solidFill>
                            <a:schemeClr val="tx1"/>
                          </a:solidFill>
                          <a:latin typeface="+mn-lt"/>
                          <a:ea typeface="+mn-ea"/>
                          <a:cs typeface="+mn-cs"/>
                        </a:rPr>
                        <a:t>Area</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defTabSz="914400" rtl="0" eaLnBrk="1" latinLnBrk="0" hangingPunct="1">
                        <a:buNone/>
                      </a:pPr>
                      <a:r>
                        <a:rPr lang="en-US" sz="1800" b="1" kern="1200" dirty="0">
                          <a:solidFill>
                            <a:schemeClr val="tx1"/>
                          </a:solidFill>
                          <a:latin typeface="+mn-lt"/>
                          <a:ea typeface="+mn-ea"/>
                          <a:cs typeface="+mn-cs"/>
                        </a:rPr>
                        <a:t>Solutions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defTabSz="914400" rtl="0" eaLnBrk="1" latinLnBrk="0" hangingPunct="1">
                        <a:buNone/>
                      </a:pPr>
                      <a:r>
                        <a:rPr lang="en-US" sz="1800" b="1" kern="1200" dirty="0">
                          <a:solidFill>
                            <a:schemeClr val="tx1"/>
                          </a:solidFill>
                          <a:latin typeface="+mn-lt"/>
                          <a:ea typeface="+mn-ea"/>
                          <a:cs typeface="+mn-cs"/>
                        </a:rPr>
                        <a:t>Benefits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defTabSz="914400" rtl="0" eaLnBrk="1" latinLnBrk="0" hangingPunct="1">
                        <a:buNone/>
                      </a:pPr>
                      <a:r>
                        <a:rPr lang="en-US" sz="1800" b="1" kern="1200" dirty="0">
                          <a:solidFill>
                            <a:schemeClr val="tx1"/>
                          </a:solidFill>
                          <a:latin typeface="+mn-lt"/>
                          <a:ea typeface="+mn-ea"/>
                          <a:cs typeface="+mn-cs"/>
                        </a:rPr>
                        <a:t>Estimated Effort</a:t>
                      </a:r>
                      <a:r>
                        <a:rPr lang="en-US" sz="1800" b="1" kern="1200" baseline="0" dirty="0">
                          <a:solidFill>
                            <a:schemeClr val="tx1"/>
                          </a:solidFill>
                          <a:latin typeface="+mn-lt"/>
                          <a:ea typeface="+mn-ea"/>
                          <a:cs typeface="+mn-cs"/>
                        </a:rPr>
                        <a:t> for Implementation</a:t>
                      </a:r>
                      <a:endParaRPr lang="en-US" sz="1800" b="1" kern="1200" dirty="0">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defTabSz="914400" rtl="0" eaLnBrk="1" latinLnBrk="0" hangingPunct="1">
                        <a:buNone/>
                      </a:pPr>
                      <a:r>
                        <a:rPr lang="en-US" sz="1800" b="1" kern="1200" dirty="0">
                          <a:solidFill>
                            <a:schemeClr val="tx1"/>
                          </a:solidFill>
                          <a:latin typeface="+mn-lt"/>
                          <a:ea typeface="+mn-ea"/>
                          <a:cs typeface="+mn-cs"/>
                        </a:rPr>
                        <a:t>Details</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2465021"/>
                  </a:ext>
                </a:extLst>
              </a:tr>
              <a:tr h="1423730">
                <a:tc>
                  <a:txBody>
                    <a:bodyPr/>
                    <a:lstStyle/>
                    <a:p>
                      <a:r>
                        <a:rPr lang="en-US" sz="1800" dirty="0"/>
                        <a:t>Continuous Delivery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Test Automation.</a:t>
                      </a:r>
                      <a:r>
                        <a:rPr lang="en-US" sz="1800" baseline="0" dirty="0"/>
                        <a:t> All types of testing; unit test, regression test, functional test and load test should be automated along with data provisioning, TDM strategy on automation</a:t>
                      </a:r>
                      <a:endParaRPr lang="en-US" sz="18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Tx/>
                        <a:buChar char="-"/>
                      </a:pPr>
                      <a:r>
                        <a:rPr lang="en-US" sz="1800" dirty="0"/>
                        <a:t>Increase</a:t>
                      </a:r>
                      <a:r>
                        <a:rPr lang="en-US" sz="1800" baseline="0" dirty="0"/>
                        <a:t> velocity.</a:t>
                      </a:r>
                    </a:p>
                    <a:p>
                      <a:pPr marL="285750" indent="-285750">
                        <a:buFontTx/>
                        <a:buChar char="-"/>
                      </a:pPr>
                      <a:r>
                        <a:rPr lang="en-US" sz="1800" baseline="0" dirty="0"/>
                        <a:t>20-25% faster time to market due to reduced test duration. </a:t>
                      </a:r>
                    </a:p>
                    <a:p>
                      <a:pPr marL="285750" indent="-285750">
                        <a:buFontTx/>
                        <a:buChar char="-"/>
                      </a:pPr>
                      <a:endParaRPr lang="en-US" sz="18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Tx/>
                        <a:buChar char="-"/>
                      </a:pPr>
                      <a:r>
                        <a:rPr lang="en-US" sz="1800" dirty="0"/>
                        <a:t>15% of the Total Development effort spent on each project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dirty="0"/>
                        <a:t>Refer</a:t>
                      </a:r>
                      <a:r>
                        <a:rPr lang="en-US" sz="1800" baseline="0" dirty="0"/>
                        <a:t> slides 18,19</a:t>
                      </a:r>
                      <a:endParaRPr lang="en-US" sz="1800" dirty="0"/>
                    </a:p>
                    <a:p>
                      <a:pPr marL="285750" indent="-285750">
                        <a:buFontTx/>
                        <a:buChar char="-"/>
                      </a:pPr>
                      <a:endParaRPr lang="en-US" sz="18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2264741"/>
                  </a:ext>
                </a:extLst>
              </a:tr>
              <a:tr h="1423730">
                <a:tc>
                  <a:txBody>
                    <a:bodyPr/>
                    <a:lstStyle/>
                    <a:p>
                      <a:r>
                        <a:rPr lang="en-US" sz="1800" dirty="0"/>
                        <a:t>Continuous</a:t>
                      </a:r>
                      <a:r>
                        <a:rPr lang="en-US" sz="1800" baseline="0" dirty="0"/>
                        <a:t> Delivery</a:t>
                      </a:r>
                      <a:endParaRPr lang="en-US" sz="18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Deployment,</a:t>
                      </a:r>
                      <a:r>
                        <a:rPr lang="en-US" sz="1800" baseline="0" dirty="0"/>
                        <a:t> Release and Delivery process automation.  A single tool that is used for different phases of the SDLC will provide automation as well as improve tracking, traceability  features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Tx/>
                        <a:buChar char="-"/>
                      </a:pPr>
                      <a:r>
                        <a:rPr lang="en-US" sz="1800" dirty="0"/>
                        <a:t>15 – 20% </a:t>
                      </a:r>
                      <a:r>
                        <a:rPr lang="en-US" sz="1800" baseline="0" dirty="0"/>
                        <a:t>faster time to market due to SDLC process automation in addition to test automation.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Tx/>
                        <a:buChar char="-"/>
                      </a:pPr>
                      <a:r>
                        <a:rPr lang="en-US" sz="1800" baseline="0" dirty="0"/>
                        <a:t>2.5% of the Total Development effort spent on Development and Test.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dirty="0"/>
                        <a:t>Refer</a:t>
                      </a:r>
                      <a:r>
                        <a:rPr lang="en-US" sz="1800" baseline="0" dirty="0"/>
                        <a:t> slides 18,19</a:t>
                      </a:r>
                      <a:endParaRPr lang="en-US" sz="1800" dirty="0"/>
                    </a:p>
                    <a:p>
                      <a:pPr marL="285750" indent="-285750">
                        <a:buFontTx/>
                        <a:buChar char="-"/>
                      </a:pPr>
                      <a:endParaRPr lang="en-US" sz="1800" baseline="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6582383"/>
                  </a:ext>
                </a:extLst>
              </a:tr>
              <a:tr h="1403122">
                <a:tc>
                  <a:txBody>
                    <a:bodyPr/>
                    <a:lstStyle/>
                    <a:p>
                      <a:r>
                        <a:rPr lang="en-US" sz="1800" dirty="0"/>
                        <a:t>Continuous Planning/ Release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Similar workflows, tools</a:t>
                      </a:r>
                      <a:r>
                        <a:rPr lang="en-US" sz="1800" baseline="0" dirty="0"/>
                        <a:t> and planning for Projects and Enhancements to provide single view on available demand and capacity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Tx/>
                        <a:buChar char="-"/>
                      </a:pPr>
                      <a:r>
                        <a:rPr lang="en-US" sz="1800" dirty="0"/>
                        <a:t>Eliminate additional time spent on release coordination, deployment planning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Tx/>
                        <a:buChar char="-"/>
                      </a:pPr>
                      <a:r>
                        <a:rPr lang="en-US" sz="1800" dirty="0"/>
                        <a:t>1% of</a:t>
                      </a:r>
                      <a:r>
                        <a:rPr lang="en-US" sz="1800" baseline="0" dirty="0"/>
                        <a:t> Total Development and Test effort</a:t>
                      </a:r>
                      <a:endParaRPr lang="en-US" sz="18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dirty="0"/>
                        <a:t>Refer</a:t>
                      </a:r>
                      <a:r>
                        <a:rPr lang="en-US" sz="1800" baseline="0" dirty="0"/>
                        <a:t> slides 16,17</a:t>
                      </a:r>
                      <a:endParaRPr lang="en-US" sz="1800" dirty="0"/>
                    </a:p>
                    <a:p>
                      <a:pPr marL="285750" indent="-285750">
                        <a:buFontTx/>
                        <a:buChar char="-"/>
                      </a:pPr>
                      <a:endParaRPr lang="en-US" sz="18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4919955"/>
                  </a:ext>
                </a:extLst>
              </a:tr>
            </a:tbl>
          </a:graphicData>
        </a:graphic>
      </p:graphicFrame>
    </p:spTree>
    <p:extLst>
      <p:ext uri="{BB962C8B-B14F-4D97-AF65-F5344CB8AC3E}">
        <p14:creationId xmlns:p14="http://schemas.microsoft.com/office/powerpoint/2010/main" val="903684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Solutions</a:t>
            </a:r>
          </a:p>
        </p:txBody>
      </p:sp>
      <p:graphicFrame>
        <p:nvGraphicFramePr>
          <p:cNvPr id="3" name="Table 2"/>
          <p:cNvGraphicFramePr>
            <a:graphicFrameLocks noGrp="1"/>
          </p:cNvGraphicFramePr>
          <p:nvPr>
            <p:extLst>
              <p:ext uri="{D42A27DB-BD31-4B8C-83A1-F6EECF244321}">
                <p14:modId xmlns:p14="http://schemas.microsoft.com/office/powerpoint/2010/main" val="2506560160"/>
              </p:ext>
            </p:extLst>
          </p:nvPr>
        </p:nvGraphicFramePr>
        <p:xfrm>
          <a:off x="288759" y="594493"/>
          <a:ext cx="11644838" cy="5877708"/>
        </p:xfrm>
        <a:graphic>
          <a:graphicData uri="http://schemas.openxmlformats.org/drawingml/2006/table">
            <a:tbl>
              <a:tblPr firstRow="1" bandRow="1">
                <a:tableStyleId>{2D5ABB26-0587-4C30-8999-92F81FD0307C}</a:tableStyleId>
              </a:tblPr>
              <a:tblGrid>
                <a:gridCol w="1617159">
                  <a:extLst>
                    <a:ext uri="{9D8B030D-6E8A-4147-A177-3AD203B41FA5}">
                      <a16:colId xmlns:a16="http://schemas.microsoft.com/office/drawing/2014/main" val="821841003"/>
                    </a:ext>
                  </a:extLst>
                </a:gridCol>
                <a:gridCol w="3692777">
                  <a:extLst>
                    <a:ext uri="{9D8B030D-6E8A-4147-A177-3AD203B41FA5}">
                      <a16:colId xmlns:a16="http://schemas.microsoft.com/office/drawing/2014/main" val="3044898458"/>
                    </a:ext>
                  </a:extLst>
                </a:gridCol>
                <a:gridCol w="3224463">
                  <a:extLst>
                    <a:ext uri="{9D8B030D-6E8A-4147-A177-3AD203B41FA5}">
                      <a16:colId xmlns:a16="http://schemas.microsoft.com/office/drawing/2014/main" val="1623700374"/>
                    </a:ext>
                  </a:extLst>
                </a:gridCol>
                <a:gridCol w="2165684">
                  <a:extLst>
                    <a:ext uri="{9D8B030D-6E8A-4147-A177-3AD203B41FA5}">
                      <a16:colId xmlns:a16="http://schemas.microsoft.com/office/drawing/2014/main" val="2530832926"/>
                    </a:ext>
                  </a:extLst>
                </a:gridCol>
                <a:gridCol w="944755">
                  <a:extLst>
                    <a:ext uri="{9D8B030D-6E8A-4147-A177-3AD203B41FA5}">
                      <a16:colId xmlns:a16="http://schemas.microsoft.com/office/drawing/2014/main" val="685559297"/>
                    </a:ext>
                  </a:extLst>
                </a:gridCol>
              </a:tblGrid>
              <a:tr h="639187">
                <a:tc>
                  <a:txBody>
                    <a:bodyPr/>
                    <a:lstStyle/>
                    <a:p>
                      <a:pPr marL="0" indent="0" algn="ctr" defTabSz="914400" rtl="0" eaLnBrk="1" latinLnBrk="0" hangingPunct="1">
                        <a:buNone/>
                      </a:pPr>
                      <a:r>
                        <a:rPr lang="en-US" sz="1800" b="1" kern="1200" dirty="0">
                          <a:solidFill>
                            <a:schemeClr val="tx1"/>
                          </a:solidFill>
                          <a:latin typeface="+mn-lt"/>
                          <a:ea typeface="+mn-ea"/>
                          <a:cs typeface="+mn-cs"/>
                        </a:rPr>
                        <a:t>Area</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defTabSz="914400" rtl="0" eaLnBrk="1" latinLnBrk="0" hangingPunct="1">
                        <a:buNone/>
                      </a:pPr>
                      <a:r>
                        <a:rPr lang="en-US" sz="1800" b="1" kern="1200" dirty="0">
                          <a:solidFill>
                            <a:schemeClr val="tx1"/>
                          </a:solidFill>
                          <a:latin typeface="+mn-lt"/>
                          <a:ea typeface="+mn-ea"/>
                          <a:cs typeface="+mn-cs"/>
                        </a:rPr>
                        <a:t>Solutions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defTabSz="914400" rtl="0" eaLnBrk="1" latinLnBrk="0" hangingPunct="1">
                        <a:buNone/>
                      </a:pPr>
                      <a:r>
                        <a:rPr lang="en-US" sz="1800" b="1" kern="1200" dirty="0">
                          <a:solidFill>
                            <a:schemeClr val="tx1"/>
                          </a:solidFill>
                          <a:latin typeface="+mn-lt"/>
                          <a:ea typeface="+mn-ea"/>
                          <a:cs typeface="+mn-cs"/>
                        </a:rPr>
                        <a:t>Benefits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defTabSz="914400" rtl="0" eaLnBrk="1" latinLnBrk="0" hangingPunct="1">
                        <a:buNone/>
                      </a:pPr>
                      <a:r>
                        <a:rPr lang="en-US" sz="1800" b="1" kern="1200" dirty="0">
                          <a:solidFill>
                            <a:schemeClr val="tx1"/>
                          </a:solidFill>
                          <a:latin typeface="+mn-lt"/>
                          <a:ea typeface="+mn-ea"/>
                          <a:cs typeface="+mn-cs"/>
                        </a:rPr>
                        <a:t>Estimated Effort</a:t>
                      </a:r>
                      <a:r>
                        <a:rPr lang="en-US" sz="1800" b="1" kern="1200" baseline="0" dirty="0">
                          <a:solidFill>
                            <a:schemeClr val="tx1"/>
                          </a:solidFill>
                          <a:latin typeface="+mn-lt"/>
                          <a:ea typeface="+mn-ea"/>
                          <a:cs typeface="+mn-cs"/>
                        </a:rPr>
                        <a:t> for Implementation</a:t>
                      </a:r>
                      <a:endParaRPr lang="en-US" sz="1800" b="1" kern="1200" dirty="0">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defTabSz="914400" rtl="0" eaLnBrk="1" latinLnBrk="0" hangingPunct="1">
                        <a:buNone/>
                      </a:pPr>
                      <a:r>
                        <a:rPr lang="en-US" sz="1800" b="1" kern="1200" dirty="0">
                          <a:solidFill>
                            <a:schemeClr val="tx1"/>
                          </a:solidFill>
                          <a:latin typeface="+mn-lt"/>
                          <a:ea typeface="+mn-ea"/>
                          <a:cs typeface="+mn-cs"/>
                        </a:rPr>
                        <a:t>Details</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2465021"/>
                  </a:ext>
                </a:extLst>
              </a:tr>
              <a:tr h="1122828">
                <a:tc>
                  <a:txBody>
                    <a:bodyPr/>
                    <a:lstStyle/>
                    <a:p>
                      <a:r>
                        <a:rPr lang="en-US" sz="1800" dirty="0"/>
                        <a:t>Continuous Feedback</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Use</a:t>
                      </a:r>
                      <a:r>
                        <a:rPr lang="en-US" sz="1800" baseline="0" dirty="0"/>
                        <a:t> Data </a:t>
                      </a:r>
                      <a:r>
                        <a:rPr lang="en-US" sz="1800" baseline="0" dirty="0" err="1"/>
                        <a:t>InSights</a:t>
                      </a:r>
                      <a:r>
                        <a:rPr lang="en-US" sz="1800" baseline="0" dirty="0"/>
                        <a:t> for identifying and driving process bottlenecks, wait times and automation opportunities</a:t>
                      </a:r>
                      <a:endParaRPr lang="en-US" sz="18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Tx/>
                        <a:buChar char="-"/>
                      </a:pPr>
                      <a:r>
                        <a:rPr lang="en-US" sz="1800" dirty="0"/>
                        <a:t>Better insights to processes</a:t>
                      </a:r>
                    </a:p>
                    <a:p>
                      <a:pPr marL="0" indent="0">
                        <a:buFontTx/>
                        <a:buNone/>
                      </a:pPr>
                      <a:endParaRPr lang="en-US" sz="18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defTabSz="914400" rtl="0" eaLnBrk="1" latinLnBrk="0" hangingPunct="1">
                        <a:buFontTx/>
                        <a:buChar char="-"/>
                      </a:pPr>
                      <a:r>
                        <a:rPr lang="en-US" sz="1800" kern="1200" dirty="0">
                          <a:solidFill>
                            <a:schemeClr val="tx1"/>
                          </a:solidFill>
                          <a:latin typeface="+mn-lt"/>
                          <a:ea typeface="+mn-ea"/>
                          <a:cs typeface="+mn-cs"/>
                        </a:rPr>
                        <a:t>1.5% of Total Development and Test effort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Refer</a:t>
                      </a:r>
                      <a:r>
                        <a:rPr lang="en-US" sz="1800" baseline="0" dirty="0"/>
                        <a:t> slides 20,21</a:t>
                      </a:r>
                      <a:endParaRPr lang="en-US" sz="18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38323956"/>
                  </a:ext>
                </a:extLst>
              </a:tr>
              <a:tr h="1521255">
                <a:tc>
                  <a:txBody>
                    <a:bodyPr/>
                    <a:lstStyle/>
                    <a:p>
                      <a:r>
                        <a:rPr lang="en-US" sz="1800" dirty="0"/>
                        <a:t>Software Engineering Practices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Full Agile adoption rather than partial.</a:t>
                      </a:r>
                      <a:r>
                        <a:rPr lang="en-US" sz="1800" baseline="0" dirty="0"/>
                        <a:t> i.e. Currently only certain Agile concepts are practiced but not fully embraced. Also consider using pod (product based) approach for Delivery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7338" indent="-287338"/>
                      <a:r>
                        <a:rPr lang="en-US" sz="1800" dirty="0"/>
                        <a:t>-</a:t>
                      </a:r>
                      <a:r>
                        <a:rPr lang="en-US" sz="1800" baseline="0" dirty="0"/>
                        <a:t>     Full Agile methodology benefits</a:t>
                      </a:r>
                      <a:endParaRPr lang="en-US" sz="18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kern="1200" dirty="0">
                          <a:solidFill>
                            <a:schemeClr val="tx1"/>
                          </a:solidFill>
                          <a:latin typeface="+mn-lt"/>
                          <a:ea typeface="+mn-ea"/>
                          <a:cs typeface="+mn-cs"/>
                        </a:rPr>
                        <a:t>Training</a:t>
                      </a:r>
                      <a:r>
                        <a:rPr lang="en-US" sz="1800" kern="1200" baseline="0" dirty="0">
                          <a:solidFill>
                            <a:schemeClr val="tx1"/>
                          </a:solidFill>
                          <a:latin typeface="+mn-lt"/>
                          <a:ea typeface="+mn-ea"/>
                          <a:cs typeface="+mn-cs"/>
                        </a:rPr>
                        <a:t> cost</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kern="1200" baseline="0" dirty="0">
                          <a:solidFill>
                            <a:schemeClr val="tx1"/>
                          </a:solidFill>
                          <a:latin typeface="+mn-lt"/>
                          <a:ea typeface="+mn-ea"/>
                          <a:cs typeface="+mn-cs"/>
                        </a:rPr>
                        <a:t>Well-formed Agile team with Scrum Master role for every team</a:t>
                      </a:r>
                      <a:endParaRPr lang="en-US" sz="1800" kern="1200" dirty="0">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Refer</a:t>
                      </a:r>
                      <a:r>
                        <a:rPr lang="en-US" sz="1800" baseline="0" dirty="0"/>
                        <a:t> slides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a:t>16 - 22</a:t>
                      </a:r>
                      <a:endParaRPr lang="en-US" sz="1800" dirty="0"/>
                    </a:p>
                    <a:p>
                      <a:pPr marL="287338" indent="-287338"/>
                      <a:endParaRPr lang="en-US" sz="18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440862"/>
                  </a:ext>
                </a:extLst>
              </a:tr>
              <a:tr h="884654">
                <a:tc>
                  <a:txBody>
                    <a:bodyPr/>
                    <a:lstStyle/>
                    <a:p>
                      <a:r>
                        <a:rPr lang="en-US" sz="1800" dirty="0"/>
                        <a:t>Application</a:t>
                      </a:r>
                      <a:r>
                        <a:rPr lang="en-US" sz="1800" baseline="0" dirty="0"/>
                        <a:t> </a:t>
                      </a:r>
                      <a:r>
                        <a:rPr lang="en-US" sz="1800" dirty="0"/>
                        <a:t>Security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aseline="0" dirty="0"/>
                        <a:t>Consider Security as a part of SDLC and not an afterthought.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7338" marR="0" lvl="0" indent="-287338" algn="l" defTabSz="914400" rtl="0" eaLnBrk="1" fontAlgn="auto" latinLnBrk="0" hangingPunct="1">
                        <a:lnSpc>
                          <a:spcPct val="100000"/>
                        </a:lnSpc>
                        <a:spcBef>
                          <a:spcPts val="0"/>
                        </a:spcBef>
                        <a:spcAft>
                          <a:spcPts val="0"/>
                        </a:spcAft>
                        <a:buClrTx/>
                        <a:buSzTx/>
                        <a:buFontTx/>
                        <a:buNone/>
                        <a:tabLst/>
                        <a:defRPr/>
                      </a:pPr>
                      <a:r>
                        <a:rPr lang="en-US" sz="1800" dirty="0"/>
                        <a:t>-     Proactively</a:t>
                      </a:r>
                      <a:r>
                        <a:rPr lang="en-US" sz="1800" baseline="0" dirty="0"/>
                        <a:t> capture and remediate security issues before security team.</a:t>
                      </a:r>
                      <a:endParaRPr lang="en-US" sz="18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kern="1200" dirty="0">
                          <a:solidFill>
                            <a:schemeClr val="tx1"/>
                          </a:solidFill>
                          <a:latin typeface="+mn-lt"/>
                          <a:ea typeface="+mn-ea"/>
                          <a:cs typeface="+mn-cs"/>
                        </a:rPr>
                        <a:t>0.5% of Total Development and Test effort</a:t>
                      </a:r>
                      <a:endParaRPr lang="en-US" sz="18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Refer</a:t>
                      </a:r>
                      <a:r>
                        <a:rPr lang="en-US" sz="1800" baseline="0" dirty="0"/>
                        <a:t> slides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a:t>18,19</a:t>
                      </a:r>
                      <a:endParaRPr lang="en-US" sz="18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91572869"/>
                  </a:ext>
                </a:extLst>
              </a:tr>
              <a:tr h="1060002">
                <a:tc>
                  <a:txBody>
                    <a:bodyPr/>
                    <a:lstStyle/>
                    <a:p>
                      <a:r>
                        <a:rPr lang="en-US" sz="1800" dirty="0"/>
                        <a:t>Application Modernization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aseline="0" dirty="0"/>
                        <a:t>Consider building new applications using with cloud/PaaS native architecture and create roadmap for existing apps transformation to modern architecture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7338" marR="0" lvl="0" indent="-287338" algn="l" defTabSz="914400" rtl="0" eaLnBrk="1" fontAlgn="auto" latinLnBrk="0" hangingPunct="1">
                        <a:lnSpc>
                          <a:spcPct val="100000"/>
                        </a:lnSpc>
                        <a:spcBef>
                          <a:spcPts val="0"/>
                        </a:spcBef>
                        <a:spcAft>
                          <a:spcPts val="0"/>
                        </a:spcAft>
                        <a:buClrTx/>
                        <a:buSzTx/>
                        <a:buFontTx/>
                        <a:buNone/>
                        <a:tabLst/>
                        <a:defRPr/>
                      </a:pPr>
                      <a:r>
                        <a:rPr lang="en-US" sz="1800" dirty="0"/>
                        <a:t>-   Improve</a:t>
                      </a:r>
                      <a:r>
                        <a:rPr lang="en-US" sz="1800" baseline="0" dirty="0"/>
                        <a:t> velocity of production releases and improve flexibility of IT applications to support business agility</a:t>
                      </a:r>
                      <a:endParaRPr lang="en-US" sz="18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dirty="0"/>
                        <a:t>Single</a:t>
                      </a:r>
                      <a:r>
                        <a:rPr lang="en-US" sz="1800" baseline="0" dirty="0"/>
                        <a:t> pod for 1Q to pilot 1-2 application on cloud native/PaaS</a:t>
                      </a:r>
                      <a:endParaRPr lang="en-US" sz="18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Refer Slide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22</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4020325"/>
                  </a:ext>
                </a:extLst>
              </a:tr>
            </a:tbl>
          </a:graphicData>
        </a:graphic>
      </p:graphicFrame>
    </p:spTree>
    <p:extLst>
      <p:ext uri="{BB962C8B-B14F-4D97-AF65-F5344CB8AC3E}">
        <p14:creationId xmlns:p14="http://schemas.microsoft.com/office/powerpoint/2010/main" val="744253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Connector 29"/>
          <p:cNvCxnSpPr/>
          <p:nvPr/>
        </p:nvCxnSpPr>
        <p:spPr>
          <a:xfrm flipH="1">
            <a:off x="3081786" y="850617"/>
            <a:ext cx="12876" cy="535148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H="1">
            <a:off x="9824734" y="994776"/>
            <a:ext cx="12876" cy="535148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8152764" y="864163"/>
            <a:ext cx="12876" cy="535148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a:off x="6468764" y="853147"/>
            <a:ext cx="12876" cy="535148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a:off x="4797128" y="850616"/>
            <a:ext cx="12876" cy="535148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a:t>Suggested Adoption Plan (Incremental Adoption)</a:t>
            </a:r>
          </a:p>
        </p:txBody>
      </p:sp>
      <p:graphicFrame>
        <p:nvGraphicFramePr>
          <p:cNvPr id="15" name="Table 14"/>
          <p:cNvGraphicFramePr>
            <a:graphicFrameLocks noGrp="1"/>
          </p:cNvGraphicFramePr>
          <p:nvPr/>
        </p:nvGraphicFramePr>
        <p:xfrm>
          <a:off x="1471457" y="566591"/>
          <a:ext cx="10054578" cy="284026"/>
        </p:xfrm>
        <a:graphic>
          <a:graphicData uri="http://schemas.openxmlformats.org/drawingml/2006/table">
            <a:tbl>
              <a:tblPr firstRow="1" bandRow="1"/>
              <a:tblGrid>
                <a:gridCol w="1675763">
                  <a:extLst>
                    <a:ext uri="{9D8B030D-6E8A-4147-A177-3AD203B41FA5}">
                      <a16:colId xmlns:a16="http://schemas.microsoft.com/office/drawing/2014/main" val="20000"/>
                    </a:ext>
                  </a:extLst>
                </a:gridCol>
                <a:gridCol w="1675763">
                  <a:extLst>
                    <a:ext uri="{9D8B030D-6E8A-4147-A177-3AD203B41FA5}">
                      <a16:colId xmlns:a16="http://schemas.microsoft.com/office/drawing/2014/main" val="20001"/>
                    </a:ext>
                  </a:extLst>
                </a:gridCol>
                <a:gridCol w="1675763">
                  <a:extLst>
                    <a:ext uri="{9D8B030D-6E8A-4147-A177-3AD203B41FA5}">
                      <a16:colId xmlns:a16="http://schemas.microsoft.com/office/drawing/2014/main" val="20002"/>
                    </a:ext>
                  </a:extLst>
                </a:gridCol>
                <a:gridCol w="1675763">
                  <a:extLst>
                    <a:ext uri="{9D8B030D-6E8A-4147-A177-3AD203B41FA5}">
                      <a16:colId xmlns:a16="http://schemas.microsoft.com/office/drawing/2014/main" val="20003"/>
                    </a:ext>
                  </a:extLst>
                </a:gridCol>
                <a:gridCol w="1675763">
                  <a:extLst>
                    <a:ext uri="{9D8B030D-6E8A-4147-A177-3AD203B41FA5}">
                      <a16:colId xmlns:a16="http://schemas.microsoft.com/office/drawing/2014/main" val="20004"/>
                    </a:ext>
                  </a:extLst>
                </a:gridCol>
                <a:gridCol w="1675763">
                  <a:extLst>
                    <a:ext uri="{9D8B030D-6E8A-4147-A177-3AD203B41FA5}">
                      <a16:colId xmlns:a16="http://schemas.microsoft.com/office/drawing/2014/main" val="20005"/>
                    </a:ext>
                  </a:extLst>
                </a:gridCol>
              </a:tblGrid>
              <a:tr h="284026">
                <a:tc>
                  <a:txBody>
                    <a:bodyPr/>
                    <a:lstStyle>
                      <a:lvl1pPr marL="0" algn="l" defTabSz="653110" rtl="0" eaLnBrk="1" latinLnBrk="0" hangingPunct="1">
                        <a:defRPr sz="2600" b="1" kern="1200">
                          <a:solidFill>
                            <a:schemeClr val="lt1"/>
                          </a:solidFill>
                          <a:latin typeface="Calibri" panose="020F0502020204030204"/>
                        </a:defRPr>
                      </a:lvl1pPr>
                      <a:lvl2pPr marL="653110" algn="l" defTabSz="653110" rtl="0" eaLnBrk="1" latinLnBrk="0" hangingPunct="1">
                        <a:defRPr sz="2600" b="1" kern="1200">
                          <a:solidFill>
                            <a:schemeClr val="lt1"/>
                          </a:solidFill>
                          <a:latin typeface="Calibri" panose="020F0502020204030204"/>
                        </a:defRPr>
                      </a:lvl2pPr>
                      <a:lvl3pPr marL="1306220" algn="l" defTabSz="653110" rtl="0" eaLnBrk="1" latinLnBrk="0" hangingPunct="1">
                        <a:defRPr sz="2600" b="1" kern="1200">
                          <a:solidFill>
                            <a:schemeClr val="lt1"/>
                          </a:solidFill>
                          <a:latin typeface="Calibri" panose="020F0502020204030204"/>
                        </a:defRPr>
                      </a:lvl3pPr>
                      <a:lvl4pPr marL="1959331" algn="l" defTabSz="653110" rtl="0" eaLnBrk="1" latinLnBrk="0" hangingPunct="1">
                        <a:defRPr sz="2600" b="1" kern="1200">
                          <a:solidFill>
                            <a:schemeClr val="lt1"/>
                          </a:solidFill>
                          <a:latin typeface="Calibri" panose="020F0502020204030204"/>
                        </a:defRPr>
                      </a:lvl4pPr>
                      <a:lvl5pPr marL="2612441" algn="l" defTabSz="653110" rtl="0" eaLnBrk="1" latinLnBrk="0" hangingPunct="1">
                        <a:defRPr sz="2600" b="1" kern="1200">
                          <a:solidFill>
                            <a:schemeClr val="lt1"/>
                          </a:solidFill>
                          <a:latin typeface="Calibri" panose="020F0502020204030204"/>
                        </a:defRPr>
                      </a:lvl5pPr>
                      <a:lvl6pPr marL="3265551" algn="l" defTabSz="653110" rtl="0" eaLnBrk="1" latinLnBrk="0" hangingPunct="1">
                        <a:defRPr sz="2600" b="1" kern="1200">
                          <a:solidFill>
                            <a:schemeClr val="lt1"/>
                          </a:solidFill>
                          <a:latin typeface="Calibri" panose="020F0502020204030204"/>
                        </a:defRPr>
                      </a:lvl6pPr>
                      <a:lvl7pPr marL="3918661" algn="l" defTabSz="653110" rtl="0" eaLnBrk="1" latinLnBrk="0" hangingPunct="1">
                        <a:defRPr sz="2600" b="1" kern="1200">
                          <a:solidFill>
                            <a:schemeClr val="lt1"/>
                          </a:solidFill>
                          <a:latin typeface="Calibri" panose="020F0502020204030204"/>
                        </a:defRPr>
                      </a:lvl7pPr>
                      <a:lvl8pPr marL="4571771" algn="l" defTabSz="653110" rtl="0" eaLnBrk="1" latinLnBrk="0" hangingPunct="1">
                        <a:defRPr sz="2600" b="1" kern="1200">
                          <a:solidFill>
                            <a:schemeClr val="lt1"/>
                          </a:solidFill>
                          <a:latin typeface="Calibri" panose="020F0502020204030204"/>
                        </a:defRPr>
                      </a:lvl8pPr>
                      <a:lvl9pPr marL="5224882" algn="l" defTabSz="653110" rtl="0" eaLnBrk="1" latinLnBrk="0" hangingPunct="1">
                        <a:defRPr sz="2600" b="1" kern="1200">
                          <a:solidFill>
                            <a:schemeClr val="lt1"/>
                          </a:solidFill>
                          <a:latin typeface="Calibri" panose="020F0502020204030204"/>
                        </a:defRPr>
                      </a:lvl9pPr>
                    </a:lstStyle>
                    <a:p>
                      <a:pPr algn="ctr"/>
                      <a:r>
                        <a:rPr lang="en-US" sz="1200" b="1" dirty="0">
                          <a:solidFill>
                            <a:schemeClr val="tx2"/>
                          </a:solidFill>
                          <a:latin typeface="Calibri" panose="020F0502020204030204" pitchFamily="34" charset="0"/>
                        </a:rPr>
                        <a:t>Q1</a:t>
                      </a:r>
                    </a:p>
                  </a:txBody>
                  <a:tcPr marL="101146" marR="101146" marT="50573" marB="50573"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bg1">
                        <a:lumMod val="85000"/>
                      </a:schemeClr>
                    </a:solidFill>
                  </a:tcPr>
                </a:tc>
                <a:tc>
                  <a:txBody>
                    <a:bodyPr/>
                    <a:lstStyle>
                      <a:lvl1pPr marL="0" algn="l" defTabSz="653110" rtl="0" eaLnBrk="1" latinLnBrk="0" hangingPunct="1">
                        <a:defRPr sz="2600" b="1" kern="1200">
                          <a:solidFill>
                            <a:schemeClr val="lt1"/>
                          </a:solidFill>
                          <a:latin typeface="Calibri" panose="020F0502020204030204"/>
                        </a:defRPr>
                      </a:lvl1pPr>
                      <a:lvl2pPr marL="653110" algn="l" defTabSz="653110" rtl="0" eaLnBrk="1" latinLnBrk="0" hangingPunct="1">
                        <a:defRPr sz="2600" b="1" kern="1200">
                          <a:solidFill>
                            <a:schemeClr val="lt1"/>
                          </a:solidFill>
                          <a:latin typeface="Calibri" panose="020F0502020204030204"/>
                        </a:defRPr>
                      </a:lvl2pPr>
                      <a:lvl3pPr marL="1306220" algn="l" defTabSz="653110" rtl="0" eaLnBrk="1" latinLnBrk="0" hangingPunct="1">
                        <a:defRPr sz="2600" b="1" kern="1200">
                          <a:solidFill>
                            <a:schemeClr val="lt1"/>
                          </a:solidFill>
                          <a:latin typeface="Calibri" panose="020F0502020204030204"/>
                        </a:defRPr>
                      </a:lvl3pPr>
                      <a:lvl4pPr marL="1959331" algn="l" defTabSz="653110" rtl="0" eaLnBrk="1" latinLnBrk="0" hangingPunct="1">
                        <a:defRPr sz="2600" b="1" kern="1200">
                          <a:solidFill>
                            <a:schemeClr val="lt1"/>
                          </a:solidFill>
                          <a:latin typeface="Calibri" panose="020F0502020204030204"/>
                        </a:defRPr>
                      </a:lvl4pPr>
                      <a:lvl5pPr marL="2612441" algn="l" defTabSz="653110" rtl="0" eaLnBrk="1" latinLnBrk="0" hangingPunct="1">
                        <a:defRPr sz="2600" b="1" kern="1200">
                          <a:solidFill>
                            <a:schemeClr val="lt1"/>
                          </a:solidFill>
                          <a:latin typeface="Calibri" panose="020F0502020204030204"/>
                        </a:defRPr>
                      </a:lvl5pPr>
                      <a:lvl6pPr marL="3265551" algn="l" defTabSz="653110" rtl="0" eaLnBrk="1" latinLnBrk="0" hangingPunct="1">
                        <a:defRPr sz="2600" b="1" kern="1200">
                          <a:solidFill>
                            <a:schemeClr val="lt1"/>
                          </a:solidFill>
                          <a:latin typeface="Calibri" panose="020F0502020204030204"/>
                        </a:defRPr>
                      </a:lvl6pPr>
                      <a:lvl7pPr marL="3918661" algn="l" defTabSz="653110" rtl="0" eaLnBrk="1" latinLnBrk="0" hangingPunct="1">
                        <a:defRPr sz="2600" b="1" kern="1200">
                          <a:solidFill>
                            <a:schemeClr val="lt1"/>
                          </a:solidFill>
                          <a:latin typeface="Calibri" panose="020F0502020204030204"/>
                        </a:defRPr>
                      </a:lvl7pPr>
                      <a:lvl8pPr marL="4571771" algn="l" defTabSz="653110" rtl="0" eaLnBrk="1" latinLnBrk="0" hangingPunct="1">
                        <a:defRPr sz="2600" b="1" kern="1200">
                          <a:solidFill>
                            <a:schemeClr val="lt1"/>
                          </a:solidFill>
                          <a:latin typeface="Calibri" panose="020F0502020204030204"/>
                        </a:defRPr>
                      </a:lvl8pPr>
                      <a:lvl9pPr marL="5224882" algn="l" defTabSz="653110" rtl="0" eaLnBrk="1" latinLnBrk="0" hangingPunct="1">
                        <a:defRPr sz="2600" b="1" kern="1200">
                          <a:solidFill>
                            <a:schemeClr val="lt1"/>
                          </a:solidFill>
                          <a:latin typeface="Calibri" panose="020F0502020204030204"/>
                        </a:defRPr>
                      </a:lvl9pPr>
                    </a:lstStyle>
                    <a:p>
                      <a:pPr algn="ctr"/>
                      <a:r>
                        <a:rPr lang="en-US" sz="1200" b="1" dirty="0">
                          <a:solidFill>
                            <a:schemeClr val="tx2"/>
                          </a:solidFill>
                          <a:latin typeface="Calibri" panose="020F0502020204030204" pitchFamily="34" charset="0"/>
                        </a:rPr>
                        <a:t>Q2</a:t>
                      </a:r>
                    </a:p>
                  </a:txBody>
                  <a:tcPr marL="101146" marR="101146" marT="50573" marB="50573"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bg1">
                        <a:lumMod val="85000"/>
                      </a:schemeClr>
                    </a:solidFill>
                  </a:tcPr>
                </a:tc>
                <a:tc>
                  <a:txBody>
                    <a:bodyPr/>
                    <a:lstStyle>
                      <a:lvl1pPr marL="0" algn="l" defTabSz="653110" rtl="0" eaLnBrk="1" latinLnBrk="0" hangingPunct="1">
                        <a:defRPr sz="2600" b="1" kern="1200">
                          <a:solidFill>
                            <a:schemeClr val="lt1"/>
                          </a:solidFill>
                          <a:latin typeface="Calibri" panose="020F0502020204030204"/>
                        </a:defRPr>
                      </a:lvl1pPr>
                      <a:lvl2pPr marL="653110" algn="l" defTabSz="653110" rtl="0" eaLnBrk="1" latinLnBrk="0" hangingPunct="1">
                        <a:defRPr sz="2600" b="1" kern="1200">
                          <a:solidFill>
                            <a:schemeClr val="lt1"/>
                          </a:solidFill>
                          <a:latin typeface="Calibri" panose="020F0502020204030204"/>
                        </a:defRPr>
                      </a:lvl2pPr>
                      <a:lvl3pPr marL="1306220" algn="l" defTabSz="653110" rtl="0" eaLnBrk="1" latinLnBrk="0" hangingPunct="1">
                        <a:defRPr sz="2600" b="1" kern="1200">
                          <a:solidFill>
                            <a:schemeClr val="lt1"/>
                          </a:solidFill>
                          <a:latin typeface="Calibri" panose="020F0502020204030204"/>
                        </a:defRPr>
                      </a:lvl3pPr>
                      <a:lvl4pPr marL="1959331" algn="l" defTabSz="653110" rtl="0" eaLnBrk="1" latinLnBrk="0" hangingPunct="1">
                        <a:defRPr sz="2600" b="1" kern="1200">
                          <a:solidFill>
                            <a:schemeClr val="lt1"/>
                          </a:solidFill>
                          <a:latin typeface="Calibri" panose="020F0502020204030204"/>
                        </a:defRPr>
                      </a:lvl4pPr>
                      <a:lvl5pPr marL="2612441" algn="l" defTabSz="653110" rtl="0" eaLnBrk="1" latinLnBrk="0" hangingPunct="1">
                        <a:defRPr sz="2600" b="1" kern="1200">
                          <a:solidFill>
                            <a:schemeClr val="lt1"/>
                          </a:solidFill>
                          <a:latin typeface="Calibri" panose="020F0502020204030204"/>
                        </a:defRPr>
                      </a:lvl5pPr>
                      <a:lvl6pPr marL="3265551" algn="l" defTabSz="653110" rtl="0" eaLnBrk="1" latinLnBrk="0" hangingPunct="1">
                        <a:defRPr sz="2600" b="1" kern="1200">
                          <a:solidFill>
                            <a:schemeClr val="lt1"/>
                          </a:solidFill>
                          <a:latin typeface="Calibri" panose="020F0502020204030204"/>
                        </a:defRPr>
                      </a:lvl6pPr>
                      <a:lvl7pPr marL="3918661" algn="l" defTabSz="653110" rtl="0" eaLnBrk="1" latinLnBrk="0" hangingPunct="1">
                        <a:defRPr sz="2600" b="1" kern="1200">
                          <a:solidFill>
                            <a:schemeClr val="lt1"/>
                          </a:solidFill>
                          <a:latin typeface="Calibri" panose="020F0502020204030204"/>
                        </a:defRPr>
                      </a:lvl7pPr>
                      <a:lvl8pPr marL="4571771" algn="l" defTabSz="653110" rtl="0" eaLnBrk="1" latinLnBrk="0" hangingPunct="1">
                        <a:defRPr sz="2600" b="1" kern="1200">
                          <a:solidFill>
                            <a:schemeClr val="lt1"/>
                          </a:solidFill>
                          <a:latin typeface="Calibri" panose="020F0502020204030204"/>
                        </a:defRPr>
                      </a:lvl8pPr>
                      <a:lvl9pPr marL="5224882" algn="l" defTabSz="653110" rtl="0" eaLnBrk="1" latinLnBrk="0" hangingPunct="1">
                        <a:defRPr sz="2600" b="1" kern="1200">
                          <a:solidFill>
                            <a:schemeClr val="lt1"/>
                          </a:solidFill>
                          <a:latin typeface="Calibri" panose="020F0502020204030204"/>
                        </a:defRPr>
                      </a:lvl9pPr>
                    </a:lstStyle>
                    <a:p>
                      <a:pPr algn="ctr"/>
                      <a:r>
                        <a:rPr lang="en-US" sz="1200" b="1" baseline="0" dirty="0">
                          <a:solidFill>
                            <a:schemeClr val="tx2"/>
                          </a:solidFill>
                          <a:latin typeface="Calibri" panose="020F0502020204030204" pitchFamily="34" charset="0"/>
                        </a:rPr>
                        <a:t>Q3</a:t>
                      </a:r>
                      <a:endParaRPr lang="en-US" sz="1200" b="1" dirty="0">
                        <a:solidFill>
                          <a:schemeClr val="tx2"/>
                        </a:solidFill>
                        <a:latin typeface="Calibri" panose="020F0502020204030204" pitchFamily="34" charset="0"/>
                      </a:endParaRPr>
                    </a:p>
                  </a:txBody>
                  <a:tcPr marL="101146" marR="101146" marT="50573" marB="50573"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bg1">
                        <a:lumMod val="85000"/>
                      </a:schemeClr>
                    </a:solidFill>
                  </a:tcPr>
                </a:tc>
                <a:tc>
                  <a:txBody>
                    <a:bodyPr/>
                    <a:lstStyle/>
                    <a:p>
                      <a:pPr algn="ctr"/>
                      <a:r>
                        <a:rPr lang="en-US" sz="1200" b="1" dirty="0">
                          <a:solidFill>
                            <a:schemeClr val="tx2"/>
                          </a:solidFill>
                          <a:latin typeface="Calibri" panose="020F0502020204030204" pitchFamily="34" charset="0"/>
                        </a:rPr>
                        <a:t>Q4</a:t>
                      </a:r>
                    </a:p>
                  </a:txBody>
                  <a:tcPr marL="101146" marR="101146" marT="50573" marB="5057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bg1">
                        <a:lumMod val="85000"/>
                      </a:schemeClr>
                    </a:solidFill>
                  </a:tcPr>
                </a:tc>
                <a:tc>
                  <a:txBody>
                    <a:bodyPr/>
                    <a:lstStyle>
                      <a:lvl1pPr marL="0" algn="l" defTabSz="653110" rtl="0" eaLnBrk="1" latinLnBrk="0" hangingPunct="1">
                        <a:defRPr sz="2600" b="1" kern="1200">
                          <a:solidFill>
                            <a:schemeClr val="lt1"/>
                          </a:solidFill>
                          <a:latin typeface="Calibri" panose="020F0502020204030204"/>
                        </a:defRPr>
                      </a:lvl1pPr>
                      <a:lvl2pPr marL="653110" algn="l" defTabSz="653110" rtl="0" eaLnBrk="1" latinLnBrk="0" hangingPunct="1">
                        <a:defRPr sz="2600" b="1" kern="1200">
                          <a:solidFill>
                            <a:schemeClr val="lt1"/>
                          </a:solidFill>
                          <a:latin typeface="Calibri" panose="020F0502020204030204"/>
                        </a:defRPr>
                      </a:lvl2pPr>
                      <a:lvl3pPr marL="1306220" algn="l" defTabSz="653110" rtl="0" eaLnBrk="1" latinLnBrk="0" hangingPunct="1">
                        <a:defRPr sz="2600" b="1" kern="1200">
                          <a:solidFill>
                            <a:schemeClr val="lt1"/>
                          </a:solidFill>
                          <a:latin typeface="Calibri" panose="020F0502020204030204"/>
                        </a:defRPr>
                      </a:lvl3pPr>
                      <a:lvl4pPr marL="1959331" algn="l" defTabSz="653110" rtl="0" eaLnBrk="1" latinLnBrk="0" hangingPunct="1">
                        <a:defRPr sz="2600" b="1" kern="1200">
                          <a:solidFill>
                            <a:schemeClr val="lt1"/>
                          </a:solidFill>
                          <a:latin typeface="Calibri" panose="020F0502020204030204"/>
                        </a:defRPr>
                      </a:lvl4pPr>
                      <a:lvl5pPr marL="2612441" algn="l" defTabSz="653110" rtl="0" eaLnBrk="1" latinLnBrk="0" hangingPunct="1">
                        <a:defRPr sz="2600" b="1" kern="1200">
                          <a:solidFill>
                            <a:schemeClr val="lt1"/>
                          </a:solidFill>
                          <a:latin typeface="Calibri" panose="020F0502020204030204"/>
                        </a:defRPr>
                      </a:lvl5pPr>
                      <a:lvl6pPr marL="3265551" algn="l" defTabSz="653110" rtl="0" eaLnBrk="1" latinLnBrk="0" hangingPunct="1">
                        <a:defRPr sz="2600" b="1" kern="1200">
                          <a:solidFill>
                            <a:schemeClr val="lt1"/>
                          </a:solidFill>
                          <a:latin typeface="Calibri" panose="020F0502020204030204"/>
                        </a:defRPr>
                      </a:lvl6pPr>
                      <a:lvl7pPr marL="3918661" algn="l" defTabSz="653110" rtl="0" eaLnBrk="1" latinLnBrk="0" hangingPunct="1">
                        <a:defRPr sz="2600" b="1" kern="1200">
                          <a:solidFill>
                            <a:schemeClr val="lt1"/>
                          </a:solidFill>
                          <a:latin typeface="Calibri" panose="020F0502020204030204"/>
                        </a:defRPr>
                      </a:lvl7pPr>
                      <a:lvl8pPr marL="4571771" algn="l" defTabSz="653110" rtl="0" eaLnBrk="1" latinLnBrk="0" hangingPunct="1">
                        <a:defRPr sz="2600" b="1" kern="1200">
                          <a:solidFill>
                            <a:schemeClr val="lt1"/>
                          </a:solidFill>
                          <a:latin typeface="Calibri" panose="020F0502020204030204"/>
                        </a:defRPr>
                      </a:lvl8pPr>
                      <a:lvl9pPr marL="5224882" algn="l" defTabSz="653110" rtl="0" eaLnBrk="1" latinLnBrk="0" hangingPunct="1">
                        <a:defRPr sz="2600" b="1" kern="1200">
                          <a:solidFill>
                            <a:schemeClr val="lt1"/>
                          </a:solidFill>
                          <a:latin typeface="Calibri" panose="020F0502020204030204"/>
                        </a:defRPr>
                      </a:lvl9pPr>
                    </a:lstStyle>
                    <a:p>
                      <a:pPr algn="ctr"/>
                      <a:r>
                        <a:rPr lang="en-US" sz="1200" b="1" dirty="0">
                          <a:solidFill>
                            <a:schemeClr val="tx2"/>
                          </a:solidFill>
                          <a:latin typeface="Calibri" panose="020F0502020204030204" pitchFamily="34" charset="0"/>
                        </a:rPr>
                        <a:t>Q5</a:t>
                      </a:r>
                    </a:p>
                  </a:txBody>
                  <a:tcPr marL="101146" marR="101146" marT="50573" marB="50573"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bg1">
                        <a:lumMod val="85000"/>
                      </a:schemeClr>
                    </a:solidFill>
                  </a:tcPr>
                </a:tc>
                <a:tc>
                  <a:txBody>
                    <a:bodyPr/>
                    <a:lstStyle>
                      <a:lvl1pPr marL="0" algn="l" defTabSz="653110" rtl="0" eaLnBrk="1" latinLnBrk="0" hangingPunct="1">
                        <a:defRPr sz="2600" b="1" kern="1200">
                          <a:solidFill>
                            <a:schemeClr val="lt1"/>
                          </a:solidFill>
                          <a:latin typeface="Calibri" panose="020F0502020204030204"/>
                        </a:defRPr>
                      </a:lvl1pPr>
                      <a:lvl2pPr marL="653110" algn="l" defTabSz="653110" rtl="0" eaLnBrk="1" latinLnBrk="0" hangingPunct="1">
                        <a:defRPr sz="2600" b="1" kern="1200">
                          <a:solidFill>
                            <a:schemeClr val="lt1"/>
                          </a:solidFill>
                          <a:latin typeface="Calibri" panose="020F0502020204030204"/>
                        </a:defRPr>
                      </a:lvl2pPr>
                      <a:lvl3pPr marL="1306220" algn="l" defTabSz="653110" rtl="0" eaLnBrk="1" latinLnBrk="0" hangingPunct="1">
                        <a:defRPr sz="2600" b="1" kern="1200">
                          <a:solidFill>
                            <a:schemeClr val="lt1"/>
                          </a:solidFill>
                          <a:latin typeface="Calibri" panose="020F0502020204030204"/>
                        </a:defRPr>
                      </a:lvl3pPr>
                      <a:lvl4pPr marL="1959331" algn="l" defTabSz="653110" rtl="0" eaLnBrk="1" latinLnBrk="0" hangingPunct="1">
                        <a:defRPr sz="2600" b="1" kern="1200">
                          <a:solidFill>
                            <a:schemeClr val="lt1"/>
                          </a:solidFill>
                          <a:latin typeface="Calibri" panose="020F0502020204030204"/>
                        </a:defRPr>
                      </a:lvl4pPr>
                      <a:lvl5pPr marL="2612441" algn="l" defTabSz="653110" rtl="0" eaLnBrk="1" latinLnBrk="0" hangingPunct="1">
                        <a:defRPr sz="2600" b="1" kern="1200">
                          <a:solidFill>
                            <a:schemeClr val="lt1"/>
                          </a:solidFill>
                          <a:latin typeface="Calibri" panose="020F0502020204030204"/>
                        </a:defRPr>
                      </a:lvl5pPr>
                      <a:lvl6pPr marL="3265551" algn="l" defTabSz="653110" rtl="0" eaLnBrk="1" latinLnBrk="0" hangingPunct="1">
                        <a:defRPr sz="2600" b="1" kern="1200">
                          <a:solidFill>
                            <a:schemeClr val="lt1"/>
                          </a:solidFill>
                          <a:latin typeface="Calibri" panose="020F0502020204030204"/>
                        </a:defRPr>
                      </a:lvl6pPr>
                      <a:lvl7pPr marL="3918661" algn="l" defTabSz="653110" rtl="0" eaLnBrk="1" latinLnBrk="0" hangingPunct="1">
                        <a:defRPr sz="2600" b="1" kern="1200">
                          <a:solidFill>
                            <a:schemeClr val="lt1"/>
                          </a:solidFill>
                          <a:latin typeface="Calibri" panose="020F0502020204030204"/>
                        </a:defRPr>
                      </a:lvl7pPr>
                      <a:lvl8pPr marL="4571771" algn="l" defTabSz="653110" rtl="0" eaLnBrk="1" latinLnBrk="0" hangingPunct="1">
                        <a:defRPr sz="2600" b="1" kern="1200">
                          <a:solidFill>
                            <a:schemeClr val="lt1"/>
                          </a:solidFill>
                          <a:latin typeface="Calibri" panose="020F0502020204030204"/>
                        </a:defRPr>
                      </a:lvl8pPr>
                      <a:lvl9pPr marL="5224882" algn="l" defTabSz="653110" rtl="0" eaLnBrk="1" latinLnBrk="0" hangingPunct="1">
                        <a:defRPr sz="2600" b="1" kern="1200">
                          <a:solidFill>
                            <a:schemeClr val="lt1"/>
                          </a:solidFill>
                          <a:latin typeface="Calibri" panose="020F0502020204030204"/>
                        </a:defRPr>
                      </a:lvl9pPr>
                    </a:lstStyle>
                    <a:p>
                      <a:pPr algn="ctr"/>
                      <a:r>
                        <a:rPr lang="en-US" sz="1200" b="1" dirty="0">
                          <a:solidFill>
                            <a:schemeClr val="tx2"/>
                          </a:solidFill>
                          <a:latin typeface="Calibri" panose="020F0502020204030204" pitchFamily="34" charset="0"/>
                        </a:rPr>
                        <a:t>Q6</a:t>
                      </a:r>
                    </a:p>
                  </a:txBody>
                  <a:tcPr marL="101146" marR="101146" marT="50573" marB="50573"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bl>
          </a:graphicData>
        </a:graphic>
      </p:graphicFrame>
      <p:sp>
        <p:nvSpPr>
          <p:cNvPr id="23" name="Pentagon 22"/>
          <p:cNvSpPr/>
          <p:nvPr/>
        </p:nvSpPr>
        <p:spPr bwMode="auto">
          <a:xfrm>
            <a:off x="4846353" y="1953635"/>
            <a:ext cx="1637269" cy="632239"/>
          </a:xfrm>
          <a:prstGeom prst="homePlate">
            <a:avLst/>
          </a:prstGeom>
          <a:solidFill>
            <a:schemeClr val="accent6">
              <a:lumMod val="20000"/>
              <a:lumOff val="80000"/>
            </a:schemeClr>
          </a:solidFill>
          <a:ln w="9525">
            <a:solidFill>
              <a:schemeClr val="bg1"/>
            </a:solidFill>
            <a:round/>
            <a:headEnd/>
            <a:tailEnd/>
          </a:ln>
          <a:effectLst/>
        </p:spPr>
        <p:txBody>
          <a:bodyPr vert="horz" wrap="square" lIns="91440" tIns="45720" rIns="91440" bIns="45720" numCol="1" rtlCol="0" anchor="ctr" anchorCtr="0" compatLnSpc="1">
            <a:prstTxWarp prst="textNoShape">
              <a:avLst/>
            </a:prstTxWarp>
          </a:bodyPr>
          <a:lstStyle/>
          <a:p>
            <a:pPr algn="ctr"/>
            <a:r>
              <a:rPr lang="en-US" sz="1050" b="1" kern="0" dirty="0">
                <a:solidFill>
                  <a:schemeClr val="tx2"/>
                </a:solidFill>
                <a:latin typeface="Calibri" panose="020F0502020204030204" pitchFamily="34" charset="0"/>
                <a:ea typeface="ＭＳ Ｐゴシック" pitchFamily="34" charset="-128"/>
              </a:rPr>
              <a:t>Service Buildout </a:t>
            </a:r>
          </a:p>
          <a:p>
            <a:pPr algn="ctr"/>
            <a:r>
              <a:rPr lang="en-US" sz="1050" b="1" kern="0" dirty="0">
                <a:solidFill>
                  <a:schemeClr val="tx2"/>
                </a:solidFill>
                <a:latin typeface="Calibri" panose="020F0502020204030204" pitchFamily="34" charset="0"/>
                <a:ea typeface="ＭＳ Ｐゴシック" pitchFamily="34" charset="-128"/>
              </a:rPr>
              <a:t>( Release, </a:t>
            </a:r>
          </a:p>
          <a:p>
            <a:pPr algn="ctr"/>
            <a:r>
              <a:rPr lang="en-US" sz="1050" b="1" kern="0" dirty="0">
                <a:solidFill>
                  <a:schemeClr val="tx2"/>
                </a:solidFill>
                <a:latin typeface="Calibri" panose="020F0502020204030204" pitchFamily="34" charset="0"/>
                <a:ea typeface="ＭＳ Ｐゴシック" pitchFamily="34" charset="-128"/>
              </a:rPr>
              <a:t>Security Services ) </a:t>
            </a:r>
          </a:p>
        </p:txBody>
      </p:sp>
      <p:sp>
        <p:nvSpPr>
          <p:cNvPr id="25" name="Pentagon 24"/>
          <p:cNvSpPr/>
          <p:nvPr/>
        </p:nvSpPr>
        <p:spPr bwMode="auto">
          <a:xfrm>
            <a:off x="6453705" y="1996114"/>
            <a:ext cx="1747288" cy="639180"/>
          </a:xfrm>
          <a:prstGeom prst="homePlate">
            <a:avLst/>
          </a:prstGeom>
          <a:solidFill>
            <a:schemeClr val="accent6">
              <a:lumMod val="20000"/>
              <a:lumOff val="80000"/>
            </a:schemeClr>
          </a:solidFill>
          <a:ln w="9525">
            <a:solidFill>
              <a:schemeClr val="bg1"/>
            </a:solidFill>
            <a:round/>
            <a:headEnd/>
            <a:tailEnd/>
          </a:ln>
          <a:effectLst/>
        </p:spPr>
        <p:txBody>
          <a:bodyPr vert="horz" wrap="square" lIns="91440" tIns="45720" rIns="91440" bIns="45720" numCol="1" rtlCol="0" anchor="ctr" anchorCtr="0" compatLnSpc="1">
            <a:prstTxWarp prst="textNoShape">
              <a:avLst/>
            </a:prstTxWarp>
          </a:bodyPr>
          <a:lstStyle/>
          <a:p>
            <a:pPr algn="ctr"/>
            <a:r>
              <a:rPr lang="en-US" sz="1050" b="1" kern="0" dirty="0">
                <a:solidFill>
                  <a:schemeClr val="tx2"/>
                </a:solidFill>
                <a:latin typeface="Calibri" panose="020F0502020204030204" pitchFamily="34" charset="0"/>
                <a:ea typeface="ＭＳ Ｐゴシック" pitchFamily="34" charset="-128"/>
              </a:rPr>
              <a:t>Service Buildout </a:t>
            </a:r>
          </a:p>
          <a:p>
            <a:pPr algn="ctr"/>
            <a:r>
              <a:rPr lang="en-US" sz="1050" b="1" kern="0" dirty="0">
                <a:solidFill>
                  <a:schemeClr val="tx2"/>
                </a:solidFill>
                <a:latin typeface="Calibri" panose="020F0502020204030204" pitchFamily="34" charset="0"/>
                <a:ea typeface="ＭＳ Ｐゴシック" pitchFamily="34" charset="-128"/>
              </a:rPr>
              <a:t>(Test, Test Data, Verification &amp; Certification Services ) </a:t>
            </a:r>
          </a:p>
        </p:txBody>
      </p:sp>
      <p:sp>
        <p:nvSpPr>
          <p:cNvPr id="26" name="Pentagon 25"/>
          <p:cNvSpPr/>
          <p:nvPr/>
        </p:nvSpPr>
        <p:spPr bwMode="auto">
          <a:xfrm>
            <a:off x="9850721" y="1989252"/>
            <a:ext cx="1667558" cy="660768"/>
          </a:xfrm>
          <a:prstGeom prst="homePlate">
            <a:avLst/>
          </a:prstGeom>
          <a:solidFill>
            <a:schemeClr val="accent6">
              <a:lumMod val="20000"/>
              <a:lumOff val="80000"/>
            </a:schemeClr>
          </a:solidFill>
          <a:ln w="9525">
            <a:solidFill>
              <a:schemeClr val="bg1"/>
            </a:solidFill>
            <a:round/>
            <a:headEnd/>
            <a:tailEnd/>
          </a:ln>
          <a:effectLst/>
        </p:spPr>
        <p:txBody>
          <a:bodyPr vert="horz" wrap="square" lIns="91440" tIns="45720" rIns="91440" bIns="45720" numCol="1" rtlCol="0" anchor="ctr" anchorCtr="0" compatLnSpc="1">
            <a:prstTxWarp prst="textNoShape">
              <a:avLst/>
            </a:prstTxWarp>
          </a:bodyPr>
          <a:lstStyle/>
          <a:p>
            <a:pPr algn="ctr"/>
            <a:r>
              <a:rPr lang="en-US" sz="1050" b="1" kern="0" dirty="0">
                <a:solidFill>
                  <a:schemeClr val="tx2"/>
                </a:solidFill>
                <a:latin typeface="Calibri" panose="020F0502020204030204" pitchFamily="34" charset="0"/>
                <a:ea typeface="ＭＳ Ｐゴシック" pitchFamily="34" charset="-128"/>
              </a:rPr>
              <a:t>Service Buildout </a:t>
            </a:r>
          </a:p>
          <a:p>
            <a:pPr algn="ctr"/>
            <a:r>
              <a:rPr lang="en-US" sz="1050" b="1" kern="0" dirty="0">
                <a:solidFill>
                  <a:schemeClr val="tx2"/>
                </a:solidFill>
                <a:latin typeface="Calibri" panose="020F0502020204030204" pitchFamily="34" charset="0"/>
                <a:ea typeface="ＭＳ Ｐゴシック" pitchFamily="34" charset="-128"/>
              </a:rPr>
              <a:t>(Bots, Self Healing, Predictive Failures)</a:t>
            </a:r>
          </a:p>
        </p:txBody>
      </p:sp>
      <p:sp>
        <p:nvSpPr>
          <p:cNvPr id="27" name="Pentagon 26"/>
          <p:cNvSpPr/>
          <p:nvPr/>
        </p:nvSpPr>
        <p:spPr bwMode="auto">
          <a:xfrm>
            <a:off x="8195707" y="1962374"/>
            <a:ext cx="1637268" cy="660768"/>
          </a:xfrm>
          <a:prstGeom prst="homePlate">
            <a:avLst/>
          </a:prstGeom>
          <a:solidFill>
            <a:schemeClr val="accent6">
              <a:lumMod val="20000"/>
              <a:lumOff val="80000"/>
            </a:schemeClr>
          </a:solidFill>
          <a:ln w="9525">
            <a:solidFill>
              <a:schemeClr val="bg1"/>
            </a:solidFill>
            <a:round/>
            <a:headEnd/>
            <a:tailEnd/>
          </a:ln>
          <a:effectLst/>
        </p:spPr>
        <p:txBody>
          <a:bodyPr vert="horz" wrap="square" lIns="91440" tIns="45720" rIns="91440" bIns="45720" numCol="1" rtlCol="0" anchor="ctr" anchorCtr="0" compatLnSpc="1">
            <a:prstTxWarp prst="textNoShape">
              <a:avLst/>
            </a:prstTxWarp>
          </a:bodyPr>
          <a:lstStyle/>
          <a:p>
            <a:pPr algn="ctr"/>
            <a:r>
              <a:rPr lang="en-US" sz="1050" b="1" kern="0" dirty="0">
                <a:solidFill>
                  <a:schemeClr val="tx2"/>
                </a:solidFill>
                <a:latin typeface="Calibri" panose="020F0502020204030204" pitchFamily="34" charset="0"/>
                <a:ea typeface="ＭＳ Ｐゴシック" pitchFamily="34" charset="-128"/>
              </a:rPr>
              <a:t>Service Buildout </a:t>
            </a:r>
          </a:p>
          <a:p>
            <a:pPr algn="ctr"/>
            <a:r>
              <a:rPr lang="en-US" sz="1050" b="1" kern="0" dirty="0">
                <a:solidFill>
                  <a:schemeClr val="tx2"/>
                </a:solidFill>
                <a:latin typeface="Calibri" panose="020F0502020204030204" pitchFamily="34" charset="0"/>
                <a:ea typeface="ＭＳ Ｐゴシック" pitchFamily="34" charset="-128"/>
              </a:rPr>
              <a:t>(Configuration, Infra provisioning services ) </a:t>
            </a:r>
          </a:p>
        </p:txBody>
      </p:sp>
      <p:cxnSp>
        <p:nvCxnSpPr>
          <p:cNvPr id="8" name="Straight Connector 7"/>
          <p:cNvCxnSpPr/>
          <p:nvPr/>
        </p:nvCxnSpPr>
        <p:spPr bwMode="auto">
          <a:xfrm>
            <a:off x="3234002" y="4355802"/>
            <a:ext cx="8274190" cy="1115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bwMode="auto">
          <a:xfrm>
            <a:off x="3013647" y="4410141"/>
            <a:ext cx="1767481" cy="276999"/>
          </a:xfrm>
          <a:prstGeom prst="rect">
            <a:avLst/>
          </a:prstGeom>
          <a:solidFill>
            <a:schemeClr val="bg2">
              <a:lumMod val="60000"/>
              <a:lumOff val="40000"/>
            </a:schemeClr>
          </a:solidFill>
          <a:ln w="9525">
            <a:noFill/>
            <a:miter lim="800000"/>
            <a:headEnd/>
            <a:tailEnd/>
          </a:ln>
        </p:spPr>
        <p:txBody>
          <a:bodyPr wrap="square" rtlCol="0">
            <a:prstTxWarp prst="textNoShape">
              <a:avLst/>
            </a:prstTxWarp>
            <a:spAutoFit/>
          </a:bodyPr>
          <a:lstStyle/>
          <a:p>
            <a:pPr eaLnBrk="0" hangingPunct="0"/>
            <a:r>
              <a:rPr lang="en-US" sz="1200" b="1" dirty="0">
                <a:solidFill>
                  <a:schemeClr val="tx2"/>
                </a:solidFill>
                <a:latin typeface="Calibri" panose="020F0502020204030204" pitchFamily="34" charset="0"/>
              </a:rPr>
              <a:t>Indicative Savings</a:t>
            </a:r>
          </a:p>
        </p:txBody>
      </p:sp>
      <p:sp>
        <p:nvSpPr>
          <p:cNvPr id="44" name="TextBox 43"/>
          <p:cNvSpPr txBox="1"/>
          <p:nvPr/>
        </p:nvSpPr>
        <p:spPr bwMode="auto">
          <a:xfrm>
            <a:off x="5454357" y="4408239"/>
            <a:ext cx="1935273" cy="646331"/>
          </a:xfrm>
          <a:prstGeom prst="rect">
            <a:avLst/>
          </a:prstGeom>
          <a:solidFill>
            <a:srgbClr val="B2DE82"/>
          </a:solidFill>
          <a:ln w="9525">
            <a:noFill/>
            <a:miter lim="800000"/>
            <a:headEnd/>
            <a:tailEnd/>
          </a:ln>
        </p:spPr>
        <p:txBody>
          <a:bodyPr wrap="none" rtlCol="0">
            <a:prstTxWarp prst="textNoShape">
              <a:avLst/>
            </a:prstTxWarp>
            <a:spAutoFit/>
          </a:bodyPr>
          <a:lstStyle/>
          <a:p>
            <a:pPr eaLnBrk="0" hangingPunct="0"/>
            <a:r>
              <a:rPr lang="en-US" sz="1200" dirty="0">
                <a:solidFill>
                  <a:schemeClr val="tx2"/>
                </a:solidFill>
                <a:latin typeface="Calibri" panose="020F0502020204030204" pitchFamily="34" charset="0"/>
              </a:rPr>
              <a:t>Productivity Improvement </a:t>
            </a:r>
          </a:p>
          <a:p>
            <a:pPr marL="238115" indent="-238115" eaLnBrk="0" hangingPunct="0">
              <a:buFont typeface="Arial" panose="020B0604020202020204" pitchFamily="34" charset="0"/>
              <a:buChar char="•"/>
            </a:pPr>
            <a:r>
              <a:rPr lang="en-US" sz="1200" dirty="0">
                <a:solidFill>
                  <a:schemeClr val="tx2"/>
                </a:solidFill>
                <a:latin typeface="Calibri" panose="020F0502020204030204" pitchFamily="34" charset="0"/>
              </a:rPr>
              <a:t> 10 ~ 15% - Overall SDLC</a:t>
            </a:r>
          </a:p>
          <a:p>
            <a:pPr marL="238115" indent="-238115" eaLnBrk="0" hangingPunct="0">
              <a:buFont typeface="Arial" panose="020B0604020202020204" pitchFamily="34" charset="0"/>
              <a:buChar char="•"/>
            </a:pPr>
            <a:r>
              <a:rPr lang="en-US" sz="1200" dirty="0">
                <a:solidFill>
                  <a:schemeClr val="tx2"/>
                </a:solidFill>
                <a:latin typeface="Calibri" panose="020F0502020204030204" pitchFamily="34" charset="0"/>
              </a:rPr>
              <a:t> 3 ~ 5 - Test cycles</a:t>
            </a:r>
          </a:p>
        </p:txBody>
      </p:sp>
      <p:cxnSp>
        <p:nvCxnSpPr>
          <p:cNvPr id="51" name="Straight Connector 50"/>
          <p:cNvCxnSpPr/>
          <p:nvPr/>
        </p:nvCxnSpPr>
        <p:spPr bwMode="auto">
          <a:xfrm>
            <a:off x="3081786" y="3009430"/>
            <a:ext cx="8426406" cy="320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bwMode="auto">
          <a:xfrm>
            <a:off x="3079513" y="2690457"/>
            <a:ext cx="1795795" cy="276999"/>
          </a:xfrm>
          <a:prstGeom prst="rect">
            <a:avLst/>
          </a:prstGeom>
          <a:solidFill>
            <a:schemeClr val="bg2">
              <a:lumMod val="60000"/>
              <a:lumOff val="40000"/>
            </a:schemeClr>
          </a:solidFill>
          <a:ln w="9525">
            <a:noFill/>
            <a:miter lim="800000"/>
            <a:headEnd/>
            <a:tailEnd/>
          </a:ln>
        </p:spPr>
        <p:txBody>
          <a:bodyPr wrap="square" rtlCol="0">
            <a:prstTxWarp prst="textNoShape">
              <a:avLst/>
            </a:prstTxWarp>
            <a:spAutoFit/>
          </a:bodyPr>
          <a:lstStyle/>
          <a:p>
            <a:pPr eaLnBrk="0" hangingPunct="0"/>
            <a:r>
              <a:rPr lang="en-US" sz="1200" b="1" dirty="0">
                <a:solidFill>
                  <a:schemeClr val="tx2"/>
                </a:solidFill>
                <a:latin typeface="Calibri" panose="020F0502020204030204" pitchFamily="34" charset="0"/>
              </a:rPr>
              <a:t>Platform Investment Cost</a:t>
            </a:r>
          </a:p>
        </p:txBody>
      </p:sp>
      <p:sp>
        <p:nvSpPr>
          <p:cNvPr id="56" name="TextBox 55"/>
          <p:cNvSpPr txBox="1"/>
          <p:nvPr/>
        </p:nvSpPr>
        <p:spPr bwMode="auto">
          <a:xfrm>
            <a:off x="6487881" y="3056500"/>
            <a:ext cx="420308" cy="276999"/>
          </a:xfrm>
          <a:prstGeom prst="rect">
            <a:avLst/>
          </a:prstGeom>
          <a:solidFill>
            <a:schemeClr val="bg2">
              <a:lumMod val="20000"/>
              <a:lumOff val="80000"/>
            </a:schemeClr>
          </a:solidFill>
          <a:ln w="9525">
            <a:noFill/>
            <a:miter lim="800000"/>
            <a:headEnd/>
            <a:tailEnd/>
          </a:ln>
        </p:spPr>
        <p:txBody>
          <a:bodyPr wrap="none" rtlCol="0">
            <a:prstTxWarp prst="textNoShape">
              <a:avLst/>
            </a:prstTxWarp>
            <a:spAutoFit/>
          </a:bodyPr>
          <a:lstStyle/>
          <a:p>
            <a:pPr eaLnBrk="0" hangingPunct="0"/>
            <a:r>
              <a:rPr lang="en-US" sz="1200" dirty="0">
                <a:solidFill>
                  <a:schemeClr val="tx2"/>
                </a:solidFill>
                <a:latin typeface="Calibri" panose="020F0502020204030204" pitchFamily="34" charset="0"/>
              </a:rPr>
              <a:t>$$$</a:t>
            </a:r>
          </a:p>
        </p:txBody>
      </p:sp>
      <p:sp>
        <p:nvSpPr>
          <p:cNvPr id="57" name="TextBox 56"/>
          <p:cNvSpPr txBox="1"/>
          <p:nvPr/>
        </p:nvSpPr>
        <p:spPr bwMode="auto">
          <a:xfrm>
            <a:off x="8137051" y="3043672"/>
            <a:ext cx="420308" cy="276999"/>
          </a:xfrm>
          <a:prstGeom prst="rect">
            <a:avLst/>
          </a:prstGeom>
          <a:solidFill>
            <a:schemeClr val="bg2">
              <a:lumMod val="20000"/>
              <a:lumOff val="80000"/>
            </a:schemeClr>
          </a:solidFill>
          <a:ln w="9525">
            <a:noFill/>
            <a:miter lim="800000"/>
            <a:headEnd/>
            <a:tailEnd/>
          </a:ln>
        </p:spPr>
        <p:txBody>
          <a:bodyPr wrap="none" rtlCol="0">
            <a:prstTxWarp prst="textNoShape">
              <a:avLst/>
            </a:prstTxWarp>
            <a:spAutoFit/>
          </a:bodyPr>
          <a:lstStyle/>
          <a:p>
            <a:pPr eaLnBrk="0" hangingPunct="0"/>
            <a:r>
              <a:rPr lang="en-US" sz="1200" dirty="0">
                <a:solidFill>
                  <a:schemeClr val="tx2"/>
                </a:solidFill>
                <a:latin typeface="Calibri" panose="020F0502020204030204" pitchFamily="34" charset="0"/>
              </a:rPr>
              <a:t>$$$</a:t>
            </a:r>
          </a:p>
        </p:txBody>
      </p:sp>
      <p:sp>
        <p:nvSpPr>
          <p:cNvPr id="21" name="Rectangle 20"/>
          <p:cNvSpPr/>
          <p:nvPr/>
        </p:nvSpPr>
        <p:spPr bwMode="auto">
          <a:xfrm>
            <a:off x="9412074" y="888517"/>
            <a:ext cx="2127370" cy="792658"/>
          </a:xfrm>
          <a:prstGeom prst="rect">
            <a:avLst/>
          </a:prstGeom>
          <a:solidFill>
            <a:srgbClr val="B2DE82"/>
          </a:solidFill>
          <a:ln w="9525">
            <a:solidFill>
              <a:schemeClr val="bg1"/>
            </a:solidFill>
            <a:round/>
            <a:headEnd/>
            <a:tailEnd/>
          </a:ln>
          <a:effectLst/>
        </p:spPr>
        <p:txBody>
          <a:bodyPr vert="horz" wrap="square" lIns="91440" tIns="45720" rIns="91440" bIns="45720" numCol="1" rtlCol="0" anchor="t" anchorCtr="0" compatLnSpc="1">
            <a:prstTxWarp prst="textNoShape">
              <a:avLst/>
            </a:prstTxWarp>
          </a:bodyPr>
          <a:lstStyle/>
          <a:p>
            <a:pPr marL="171443" indent="-171443">
              <a:buFont typeface="Arial" panose="020B0604020202020204" pitchFamily="34" charset="0"/>
              <a:buChar char="•"/>
            </a:pPr>
            <a:endParaRPr lang="en-US" sz="1100" kern="0" dirty="0">
              <a:solidFill>
                <a:schemeClr val="tx2"/>
              </a:solidFill>
              <a:latin typeface="Calibri" panose="020F0502020204030204" pitchFamily="34" charset="0"/>
              <a:ea typeface="ＭＳ Ｐゴシック" pitchFamily="34" charset="-128"/>
            </a:endParaRPr>
          </a:p>
          <a:p>
            <a:pPr marL="171443" indent="-171443">
              <a:buFont typeface="Arial" panose="020B0604020202020204" pitchFamily="34" charset="0"/>
              <a:buChar char="•"/>
            </a:pPr>
            <a:r>
              <a:rPr lang="en-US" sz="1100" kern="0" dirty="0">
                <a:solidFill>
                  <a:schemeClr val="tx2"/>
                </a:solidFill>
                <a:latin typeface="Calibri" panose="020F0502020204030204" pitchFamily="34" charset="0"/>
                <a:ea typeface="ＭＳ Ｐゴシック" pitchFamily="34" charset="-128"/>
              </a:rPr>
              <a:t>Improved operational efficiency</a:t>
            </a:r>
          </a:p>
          <a:p>
            <a:pPr marL="171443" indent="-171443">
              <a:buFont typeface="Arial" panose="020B0604020202020204" pitchFamily="34" charset="0"/>
              <a:buChar char="•"/>
            </a:pPr>
            <a:r>
              <a:rPr lang="en-US" sz="1100" kern="0" dirty="0">
                <a:solidFill>
                  <a:schemeClr val="tx2"/>
                </a:solidFill>
                <a:latin typeface="Calibri" panose="020F0502020204030204" pitchFamily="34" charset="0"/>
                <a:ea typeface="ＭＳ Ｐゴシック" pitchFamily="34" charset="-128"/>
              </a:rPr>
              <a:t>Improved Release Quality</a:t>
            </a:r>
          </a:p>
        </p:txBody>
      </p:sp>
      <p:sp>
        <p:nvSpPr>
          <p:cNvPr id="64" name="Rectangle 1"/>
          <p:cNvSpPr>
            <a:spLocks noChangeArrowheads="1"/>
          </p:cNvSpPr>
          <p:nvPr/>
        </p:nvSpPr>
        <p:spPr bwMode="auto">
          <a:xfrm>
            <a:off x="2507144" y="6327690"/>
            <a:ext cx="4988678"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en-US" sz="1050" i="1" dirty="0">
                <a:latin typeface="Calibri" panose="020F0502020204030204" pitchFamily="34" charset="0"/>
                <a:ea typeface="Calibri" panose="020F0502020204030204" pitchFamily="34" charset="0"/>
                <a:cs typeface="Times New Roman" panose="02020603050405020304" pitchFamily="18" charset="0"/>
              </a:rPr>
              <a:t>**Estimates are indicatives.  Actuals may vary.</a:t>
            </a:r>
            <a:endParaRPr lang="en-US" sz="2000" i="1" dirty="0">
              <a:latin typeface="Arial" panose="020B0604020202020204" pitchFamily="34" charset="0"/>
            </a:endParaRPr>
          </a:p>
        </p:txBody>
      </p:sp>
      <p:sp>
        <p:nvSpPr>
          <p:cNvPr id="4" name="Rectangle 3"/>
          <p:cNvSpPr/>
          <p:nvPr/>
        </p:nvSpPr>
        <p:spPr bwMode="auto">
          <a:xfrm>
            <a:off x="459869" y="1960198"/>
            <a:ext cx="924730" cy="1171582"/>
          </a:xfrm>
          <a:prstGeom prst="rect">
            <a:avLst/>
          </a:prstGeom>
          <a:solidFill>
            <a:schemeClr val="bg1">
              <a:lumMod val="85000"/>
            </a:schemeClr>
          </a:solidFill>
          <a:ln w="9525">
            <a:noFill/>
            <a:round/>
            <a:headEnd/>
            <a:tailEnd/>
          </a:ln>
          <a:effectLst/>
        </p:spPr>
        <p:txBody>
          <a:bodyPr vert="horz" wrap="square" lIns="91440" tIns="45720" rIns="91440" bIns="45720" numCol="1" rtlCol="0" anchor="ctr" anchorCtr="0" compatLnSpc="1">
            <a:prstTxWarp prst="textNoShape">
              <a:avLst/>
            </a:prstTxWarp>
          </a:bodyPr>
          <a:lstStyle/>
          <a:p>
            <a:pPr algn="ctr"/>
            <a:r>
              <a:rPr lang="en-US" sz="1200" b="1" dirty="0">
                <a:solidFill>
                  <a:schemeClr val="tx2"/>
                </a:solidFill>
                <a:latin typeface="Calibri" panose="020F0502020204030204" pitchFamily="34" charset="0"/>
              </a:rPr>
              <a:t>Platform buildout/</a:t>
            </a:r>
          </a:p>
        </p:txBody>
      </p:sp>
      <p:sp>
        <p:nvSpPr>
          <p:cNvPr id="66" name="Rectangle 65"/>
          <p:cNvSpPr/>
          <p:nvPr/>
        </p:nvSpPr>
        <p:spPr bwMode="auto">
          <a:xfrm>
            <a:off x="457807" y="4366956"/>
            <a:ext cx="924730" cy="870405"/>
          </a:xfrm>
          <a:prstGeom prst="rect">
            <a:avLst/>
          </a:prstGeom>
          <a:solidFill>
            <a:schemeClr val="bg1">
              <a:lumMod val="85000"/>
            </a:schemeClr>
          </a:solidFill>
          <a:ln w="9525">
            <a:noFill/>
            <a:round/>
            <a:headEnd/>
            <a:tailEnd/>
          </a:ln>
          <a:effectLst/>
        </p:spPr>
        <p:txBody>
          <a:bodyPr vert="horz" wrap="square" lIns="91440" tIns="45720" rIns="91440" bIns="45720" numCol="1" rtlCol="0" anchor="ctr" anchorCtr="0" compatLnSpc="1">
            <a:prstTxWarp prst="textNoShape">
              <a:avLst/>
            </a:prstTxWarp>
          </a:bodyPr>
          <a:lstStyle/>
          <a:p>
            <a:pPr algn="ctr"/>
            <a:r>
              <a:rPr lang="en-US" sz="1200" b="1" dirty="0">
                <a:solidFill>
                  <a:schemeClr val="tx2"/>
                </a:solidFill>
                <a:latin typeface="Calibri" panose="020F0502020204030204" pitchFamily="34" charset="0"/>
              </a:rPr>
              <a:t>Direct</a:t>
            </a:r>
          </a:p>
          <a:p>
            <a:pPr algn="ctr"/>
            <a:r>
              <a:rPr lang="en-US" sz="1200" b="1" dirty="0">
                <a:solidFill>
                  <a:schemeClr val="tx2"/>
                </a:solidFill>
                <a:latin typeface="Calibri" panose="020F0502020204030204" pitchFamily="34" charset="0"/>
              </a:rPr>
              <a:t>Benefits</a:t>
            </a:r>
          </a:p>
        </p:txBody>
      </p:sp>
      <p:sp>
        <p:nvSpPr>
          <p:cNvPr id="67" name="Rectangle 66"/>
          <p:cNvSpPr/>
          <p:nvPr/>
        </p:nvSpPr>
        <p:spPr bwMode="auto">
          <a:xfrm>
            <a:off x="440226" y="5305443"/>
            <a:ext cx="924730" cy="977936"/>
          </a:xfrm>
          <a:prstGeom prst="rect">
            <a:avLst/>
          </a:prstGeom>
          <a:solidFill>
            <a:schemeClr val="bg1">
              <a:lumMod val="85000"/>
            </a:schemeClr>
          </a:solidFill>
          <a:ln w="9525">
            <a:noFill/>
            <a:round/>
            <a:headEnd/>
            <a:tailEnd/>
          </a:ln>
          <a:effectLst/>
        </p:spPr>
        <p:txBody>
          <a:bodyPr vert="horz" wrap="square" lIns="91440" tIns="45720" rIns="91440" bIns="45720" numCol="1" rtlCol="0" anchor="ctr" anchorCtr="0" compatLnSpc="1">
            <a:prstTxWarp prst="textNoShape">
              <a:avLst/>
            </a:prstTxWarp>
          </a:bodyPr>
          <a:lstStyle/>
          <a:p>
            <a:pPr algn="ctr"/>
            <a:r>
              <a:rPr lang="en-US" sz="1200" b="1" dirty="0">
                <a:solidFill>
                  <a:schemeClr val="tx2"/>
                </a:solidFill>
                <a:latin typeface="Calibri" panose="020F0502020204030204" pitchFamily="34" charset="0"/>
              </a:rPr>
              <a:t>Indirect</a:t>
            </a:r>
          </a:p>
          <a:p>
            <a:pPr algn="ctr"/>
            <a:r>
              <a:rPr lang="en-US" sz="1200" b="1" dirty="0">
                <a:solidFill>
                  <a:schemeClr val="tx2"/>
                </a:solidFill>
                <a:latin typeface="Calibri" panose="020F0502020204030204" pitchFamily="34" charset="0"/>
              </a:rPr>
              <a:t>Benefits</a:t>
            </a:r>
          </a:p>
        </p:txBody>
      </p:sp>
      <p:sp>
        <p:nvSpPr>
          <p:cNvPr id="16" name="Oval 15"/>
          <p:cNvSpPr/>
          <p:nvPr/>
        </p:nvSpPr>
        <p:spPr bwMode="auto">
          <a:xfrm>
            <a:off x="9369205" y="856556"/>
            <a:ext cx="377505" cy="330125"/>
          </a:xfrm>
          <a:prstGeom prst="ellipse">
            <a:avLst/>
          </a:prstGeom>
          <a:solidFill>
            <a:schemeClr val="bg1"/>
          </a:solidFill>
          <a:ln w="9525">
            <a:solidFill>
              <a:srgbClr val="2F8D1F"/>
            </a:solidFill>
            <a:round/>
            <a:headEnd/>
            <a:tailEnd/>
          </a:ln>
          <a:effectLst/>
        </p:spPr>
        <p:txBody>
          <a:bodyPr vert="horz" wrap="square" lIns="91440" tIns="45720" rIns="91440" bIns="45720" numCol="1" rtlCol="0" anchor="ctr" anchorCtr="0" compatLnSpc="1">
            <a:prstTxWarp prst="textNoShape">
              <a:avLst/>
            </a:prstTxWarp>
          </a:bodyPr>
          <a:lstStyle/>
          <a:p>
            <a:pPr algn="ctr"/>
            <a:r>
              <a:rPr lang="en-US" sz="2160" kern="0" dirty="0">
                <a:solidFill>
                  <a:schemeClr val="tx2"/>
                </a:solidFill>
                <a:latin typeface="Arial Narrow" pitchFamily="34" charset="0"/>
                <a:ea typeface="ＭＳ Ｐゴシック" pitchFamily="34" charset="-128"/>
              </a:rPr>
              <a:t>$</a:t>
            </a:r>
          </a:p>
        </p:txBody>
      </p:sp>
      <p:sp>
        <p:nvSpPr>
          <p:cNvPr id="76" name="Rectangle 75"/>
          <p:cNvSpPr/>
          <p:nvPr/>
        </p:nvSpPr>
        <p:spPr bwMode="auto">
          <a:xfrm>
            <a:off x="5366184" y="5281404"/>
            <a:ext cx="2967692" cy="750077"/>
          </a:xfrm>
          <a:prstGeom prst="rect">
            <a:avLst/>
          </a:prstGeom>
          <a:solidFill>
            <a:schemeClr val="accent2">
              <a:lumMod val="20000"/>
              <a:lumOff val="80000"/>
            </a:schemeClr>
          </a:solidFill>
          <a:ln w="9525">
            <a:solidFill>
              <a:schemeClr val="bg1"/>
            </a:solidFill>
            <a:round/>
            <a:headEnd/>
            <a:tailEnd/>
          </a:ln>
          <a:effectLst/>
        </p:spPr>
        <p:txBody>
          <a:bodyPr vert="horz" wrap="square" lIns="91440" tIns="45720" rIns="91440" bIns="45720" numCol="1" rtlCol="0" anchor="t" anchorCtr="0" compatLnSpc="1">
            <a:prstTxWarp prst="textNoShape">
              <a:avLst/>
            </a:prstTxWarp>
          </a:bodyPr>
          <a:lstStyle/>
          <a:p>
            <a:r>
              <a:rPr lang="en-US" sz="1100" b="1" i="1" u="sng" kern="0" dirty="0">
                <a:solidFill>
                  <a:schemeClr val="tx2"/>
                </a:solidFill>
                <a:latin typeface="Calibri" panose="020F0502020204030204" pitchFamily="34" charset="0"/>
                <a:ea typeface="ＭＳ Ｐゴシック" pitchFamily="34" charset="-128"/>
              </a:rPr>
              <a:t>V1.0 and V1.1 Benefits </a:t>
            </a:r>
          </a:p>
          <a:p>
            <a:pPr marL="171443" indent="-171443">
              <a:buFont typeface="Arial" panose="020B0604020202020204" pitchFamily="34" charset="0"/>
              <a:buChar char="•"/>
            </a:pPr>
            <a:r>
              <a:rPr lang="en-US" sz="1100" kern="0" dirty="0">
                <a:solidFill>
                  <a:schemeClr val="tx2"/>
                </a:solidFill>
                <a:latin typeface="Calibri" panose="020F0502020204030204" pitchFamily="34" charset="0"/>
                <a:ea typeface="ＭＳ Ｐゴシック" pitchFamily="34" charset="-128"/>
              </a:rPr>
              <a:t>Managed high friction zones</a:t>
            </a:r>
          </a:p>
          <a:p>
            <a:pPr marL="171443" indent="-171443">
              <a:buFont typeface="Arial" panose="020B0604020202020204" pitchFamily="34" charset="0"/>
              <a:buChar char="•"/>
            </a:pPr>
            <a:r>
              <a:rPr lang="en-US" sz="1100" kern="0" dirty="0">
                <a:solidFill>
                  <a:schemeClr val="tx2"/>
                </a:solidFill>
                <a:latin typeface="Calibri" panose="020F0502020204030204" pitchFamily="34" charset="0"/>
                <a:ea typeface="ＭＳ Ｐゴシック" pitchFamily="34" charset="-128"/>
              </a:rPr>
              <a:t>Cost savings due to tools standardization</a:t>
            </a:r>
          </a:p>
          <a:p>
            <a:pPr marL="171443" indent="-171443">
              <a:buFont typeface="Arial" panose="020B0604020202020204" pitchFamily="34" charset="0"/>
              <a:buChar char="•"/>
            </a:pPr>
            <a:r>
              <a:rPr lang="en-US" sz="1100" kern="0" dirty="0">
                <a:solidFill>
                  <a:schemeClr val="tx2"/>
                </a:solidFill>
                <a:latin typeface="Calibri" panose="020F0502020204030204" pitchFamily="34" charset="0"/>
                <a:ea typeface="ＭＳ Ｐゴシック" pitchFamily="34" charset="-128"/>
              </a:rPr>
              <a:t>Managed technical debt</a:t>
            </a:r>
          </a:p>
        </p:txBody>
      </p:sp>
      <p:sp>
        <p:nvSpPr>
          <p:cNvPr id="77" name="Oval 76"/>
          <p:cNvSpPr/>
          <p:nvPr/>
        </p:nvSpPr>
        <p:spPr bwMode="auto">
          <a:xfrm>
            <a:off x="5126212" y="4357015"/>
            <a:ext cx="377505" cy="330125"/>
          </a:xfrm>
          <a:prstGeom prst="ellipse">
            <a:avLst/>
          </a:prstGeom>
          <a:solidFill>
            <a:schemeClr val="bg1"/>
          </a:solidFill>
          <a:ln w="9525">
            <a:solidFill>
              <a:srgbClr val="2F8D1F"/>
            </a:solidFill>
            <a:round/>
            <a:headEnd/>
            <a:tailEnd/>
          </a:ln>
          <a:effectLst/>
        </p:spPr>
        <p:txBody>
          <a:bodyPr vert="horz" wrap="square" lIns="91440" tIns="45720" rIns="91440" bIns="45720" numCol="1" rtlCol="0" anchor="ctr" anchorCtr="0" compatLnSpc="1">
            <a:prstTxWarp prst="textNoShape">
              <a:avLst/>
            </a:prstTxWarp>
          </a:bodyPr>
          <a:lstStyle/>
          <a:p>
            <a:pPr algn="ctr"/>
            <a:r>
              <a:rPr lang="en-US" sz="2160" kern="0" dirty="0">
                <a:solidFill>
                  <a:schemeClr val="tx2"/>
                </a:solidFill>
                <a:latin typeface="Arial Narrow" pitchFamily="34" charset="0"/>
                <a:ea typeface="ＭＳ Ｐゴシック" pitchFamily="34" charset="-128"/>
              </a:rPr>
              <a:t>$</a:t>
            </a:r>
          </a:p>
        </p:txBody>
      </p:sp>
      <p:sp>
        <p:nvSpPr>
          <p:cNvPr id="79" name="Rectangle 78"/>
          <p:cNvSpPr/>
          <p:nvPr/>
        </p:nvSpPr>
        <p:spPr bwMode="auto">
          <a:xfrm>
            <a:off x="8628753" y="5350052"/>
            <a:ext cx="2853863" cy="770870"/>
          </a:xfrm>
          <a:prstGeom prst="rect">
            <a:avLst/>
          </a:prstGeom>
          <a:solidFill>
            <a:schemeClr val="accent2">
              <a:lumMod val="20000"/>
              <a:lumOff val="80000"/>
            </a:schemeClr>
          </a:solidFill>
          <a:ln w="9525">
            <a:solidFill>
              <a:schemeClr val="bg1"/>
            </a:solidFill>
            <a:round/>
            <a:headEnd/>
            <a:tailEnd/>
          </a:ln>
          <a:effectLst/>
        </p:spPr>
        <p:txBody>
          <a:bodyPr vert="horz" wrap="square" lIns="91440" tIns="45720" rIns="91440" bIns="45720" numCol="1" rtlCol="0" anchor="t" anchorCtr="0" compatLnSpc="1">
            <a:prstTxWarp prst="textNoShape">
              <a:avLst/>
            </a:prstTxWarp>
          </a:bodyPr>
          <a:lstStyle/>
          <a:p>
            <a:r>
              <a:rPr lang="en-US" sz="1100" b="1" i="1" u="sng" kern="0" dirty="0">
                <a:solidFill>
                  <a:schemeClr val="tx2"/>
                </a:solidFill>
                <a:latin typeface="Calibri" panose="020F0502020204030204" pitchFamily="34" charset="0"/>
                <a:ea typeface="ＭＳ Ｐゴシック" pitchFamily="34" charset="-128"/>
              </a:rPr>
              <a:t> V1.2 and V1.3 Benefits </a:t>
            </a:r>
          </a:p>
          <a:p>
            <a:pPr marL="171443" indent="-171443">
              <a:buFont typeface="Arial" panose="020B0604020202020204" pitchFamily="34" charset="0"/>
              <a:buChar char="•"/>
            </a:pPr>
            <a:r>
              <a:rPr lang="en-US" sz="1100" kern="0" dirty="0">
                <a:solidFill>
                  <a:schemeClr val="tx2"/>
                </a:solidFill>
                <a:latin typeface="Calibri" panose="020F0502020204030204" pitchFamily="34" charset="0"/>
                <a:ea typeface="ＭＳ Ｐゴシック" pitchFamily="34" charset="-128"/>
              </a:rPr>
              <a:t>Improved release quality </a:t>
            </a:r>
          </a:p>
          <a:p>
            <a:pPr marL="171443" indent="-171443">
              <a:buFont typeface="Arial" panose="020B0604020202020204" pitchFamily="34" charset="0"/>
              <a:buChar char="•"/>
            </a:pPr>
            <a:r>
              <a:rPr lang="en-US" sz="1100" kern="0" dirty="0">
                <a:solidFill>
                  <a:schemeClr val="tx2"/>
                </a:solidFill>
                <a:latin typeface="Calibri" panose="020F0502020204030204" pitchFamily="34" charset="0"/>
                <a:ea typeface="ＭＳ Ｐゴシック" pitchFamily="34" charset="-128"/>
              </a:rPr>
              <a:t>Less time for release testing</a:t>
            </a:r>
          </a:p>
          <a:p>
            <a:pPr marL="171443" indent="-171443">
              <a:buFont typeface="Arial" panose="020B0604020202020204" pitchFamily="34" charset="0"/>
              <a:buChar char="•"/>
            </a:pPr>
            <a:r>
              <a:rPr lang="en-US" sz="1100" kern="0" dirty="0">
                <a:solidFill>
                  <a:schemeClr val="tx2"/>
                </a:solidFill>
                <a:latin typeface="Calibri" panose="020F0502020204030204" pitchFamily="34" charset="0"/>
                <a:ea typeface="ＭＳ Ｐゴシック" pitchFamily="34" charset="-128"/>
              </a:rPr>
              <a:t>Reduced TCO for environments</a:t>
            </a:r>
          </a:p>
        </p:txBody>
      </p:sp>
      <p:sp>
        <p:nvSpPr>
          <p:cNvPr id="70" name="TextBox 69"/>
          <p:cNvSpPr txBox="1"/>
          <p:nvPr/>
        </p:nvSpPr>
        <p:spPr bwMode="auto">
          <a:xfrm>
            <a:off x="8781194" y="4377827"/>
            <a:ext cx="1935273" cy="646331"/>
          </a:xfrm>
          <a:prstGeom prst="rect">
            <a:avLst/>
          </a:prstGeom>
          <a:solidFill>
            <a:srgbClr val="B2DE82"/>
          </a:solidFill>
          <a:ln w="9525">
            <a:noFill/>
            <a:miter lim="800000"/>
            <a:headEnd/>
            <a:tailEnd/>
          </a:ln>
        </p:spPr>
        <p:txBody>
          <a:bodyPr wrap="none" rtlCol="0">
            <a:prstTxWarp prst="textNoShape">
              <a:avLst/>
            </a:prstTxWarp>
            <a:spAutoFit/>
          </a:bodyPr>
          <a:lstStyle/>
          <a:p>
            <a:pPr eaLnBrk="0" hangingPunct="0"/>
            <a:r>
              <a:rPr lang="en-US" sz="1200" dirty="0">
                <a:solidFill>
                  <a:schemeClr val="tx2"/>
                </a:solidFill>
                <a:latin typeface="Calibri" panose="020F0502020204030204" pitchFamily="34" charset="0"/>
              </a:rPr>
              <a:t>Productivity Improvement </a:t>
            </a:r>
          </a:p>
          <a:p>
            <a:pPr marL="238115" indent="-238115" eaLnBrk="0" hangingPunct="0">
              <a:buFont typeface="Arial" panose="020B0604020202020204" pitchFamily="34" charset="0"/>
              <a:buChar char="•"/>
            </a:pPr>
            <a:r>
              <a:rPr lang="en-US" sz="1200" dirty="0">
                <a:solidFill>
                  <a:schemeClr val="tx2"/>
                </a:solidFill>
                <a:latin typeface="Calibri" panose="020F0502020204030204" pitchFamily="34" charset="0"/>
              </a:rPr>
              <a:t> 15 ~ 20% - Overall SDLC</a:t>
            </a:r>
          </a:p>
          <a:p>
            <a:pPr marL="238115" indent="-238115" eaLnBrk="0" hangingPunct="0">
              <a:buFont typeface="Arial" panose="020B0604020202020204" pitchFamily="34" charset="0"/>
              <a:buChar char="•"/>
            </a:pPr>
            <a:r>
              <a:rPr lang="en-US" sz="1200" dirty="0">
                <a:solidFill>
                  <a:schemeClr val="tx2"/>
                </a:solidFill>
                <a:latin typeface="Calibri" panose="020F0502020204030204" pitchFamily="34" charset="0"/>
              </a:rPr>
              <a:t> 15 ~ 25% - Test cycles</a:t>
            </a:r>
          </a:p>
        </p:txBody>
      </p:sp>
      <p:sp>
        <p:nvSpPr>
          <p:cNvPr id="33" name="Rectangle 32"/>
          <p:cNvSpPr/>
          <p:nvPr/>
        </p:nvSpPr>
        <p:spPr bwMode="auto">
          <a:xfrm>
            <a:off x="459869" y="882838"/>
            <a:ext cx="924730" cy="725760"/>
          </a:xfrm>
          <a:prstGeom prst="rect">
            <a:avLst/>
          </a:prstGeom>
          <a:solidFill>
            <a:schemeClr val="bg1">
              <a:lumMod val="85000"/>
            </a:schemeClr>
          </a:solidFill>
          <a:ln w="9525">
            <a:noFill/>
            <a:round/>
            <a:headEnd/>
            <a:tailEnd/>
          </a:ln>
          <a:effectLst/>
        </p:spPr>
        <p:txBody>
          <a:bodyPr vert="horz" wrap="square" lIns="91440" tIns="45720" rIns="91440" bIns="45720" numCol="1" rtlCol="0" anchor="ctr" anchorCtr="0" compatLnSpc="1">
            <a:prstTxWarp prst="textNoShape">
              <a:avLst/>
            </a:prstTxWarp>
          </a:bodyPr>
          <a:lstStyle/>
          <a:p>
            <a:pPr algn="ctr"/>
            <a:r>
              <a:rPr lang="en-US" sz="1200" b="1" dirty="0">
                <a:solidFill>
                  <a:schemeClr val="tx2"/>
                </a:solidFill>
                <a:latin typeface="Calibri" panose="020F0502020204030204" pitchFamily="34" charset="0"/>
              </a:rPr>
              <a:t>DevOps Foundation</a:t>
            </a:r>
          </a:p>
          <a:p>
            <a:pPr algn="ctr"/>
            <a:r>
              <a:rPr lang="en-US" sz="1200" b="1" dirty="0">
                <a:solidFill>
                  <a:schemeClr val="tx2"/>
                </a:solidFill>
                <a:latin typeface="Calibri" panose="020F0502020204030204" pitchFamily="34" charset="0"/>
              </a:rPr>
              <a:t>Changes</a:t>
            </a:r>
          </a:p>
        </p:txBody>
      </p:sp>
      <p:sp>
        <p:nvSpPr>
          <p:cNvPr id="34" name="Rectangle 33"/>
          <p:cNvSpPr/>
          <p:nvPr/>
        </p:nvSpPr>
        <p:spPr bwMode="auto">
          <a:xfrm>
            <a:off x="457807" y="3171839"/>
            <a:ext cx="907149" cy="1119708"/>
          </a:xfrm>
          <a:prstGeom prst="rect">
            <a:avLst/>
          </a:prstGeom>
          <a:solidFill>
            <a:schemeClr val="bg1">
              <a:lumMod val="85000"/>
            </a:schemeClr>
          </a:solidFill>
          <a:ln w="9525">
            <a:noFill/>
            <a:round/>
            <a:headEnd/>
            <a:tailEnd/>
          </a:ln>
          <a:effectLst/>
        </p:spPr>
        <p:txBody>
          <a:bodyPr vert="horz" wrap="square" lIns="0" tIns="45720" rIns="91440" bIns="45720" numCol="1" rtlCol="0" anchor="ctr" anchorCtr="0" compatLnSpc="1">
            <a:prstTxWarp prst="textNoShape">
              <a:avLst/>
            </a:prstTxWarp>
          </a:bodyPr>
          <a:lstStyle/>
          <a:p>
            <a:pPr algn="ctr"/>
            <a:r>
              <a:rPr lang="en-US" sz="1200" b="1" dirty="0">
                <a:solidFill>
                  <a:schemeClr val="tx2"/>
                </a:solidFill>
                <a:latin typeface="Calibri" panose="020F0502020204030204" pitchFamily="34" charset="0"/>
              </a:rPr>
              <a:t>Portfolio Onboarding</a:t>
            </a:r>
          </a:p>
        </p:txBody>
      </p:sp>
      <p:sp>
        <p:nvSpPr>
          <p:cNvPr id="2" name="Rectangle 1"/>
          <p:cNvSpPr/>
          <p:nvPr/>
        </p:nvSpPr>
        <p:spPr>
          <a:xfrm>
            <a:off x="1494633" y="892089"/>
            <a:ext cx="776249" cy="694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a:p>
            <a:pPr algn="ctr"/>
            <a:r>
              <a:rPr lang="en-US" sz="1000" dirty="0"/>
              <a:t>.NET,  Web and </a:t>
            </a:r>
          </a:p>
          <a:p>
            <a:pPr algn="ctr"/>
            <a:r>
              <a:rPr lang="en-US" sz="1000" dirty="0"/>
              <a:t>E-</a:t>
            </a:r>
            <a:r>
              <a:rPr lang="en-US" sz="1000" dirty="0" err="1"/>
              <a:t>comm</a:t>
            </a:r>
            <a:r>
              <a:rPr lang="en-US" sz="1000" dirty="0"/>
              <a:t> Applications</a:t>
            </a:r>
          </a:p>
        </p:txBody>
      </p:sp>
      <p:sp>
        <p:nvSpPr>
          <p:cNvPr id="39" name="Rectangle 38"/>
          <p:cNvSpPr/>
          <p:nvPr/>
        </p:nvSpPr>
        <p:spPr>
          <a:xfrm>
            <a:off x="2342578" y="888153"/>
            <a:ext cx="1504168" cy="694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SAP</a:t>
            </a:r>
          </a:p>
          <a:p>
            <a:pPr algn="ctr"/>
            <a:r>
              <a:rPr lang="en-US" sz="1000" dirty="0"/>
              <a:t> (SCM, ERP, PLM, CRM)</a:t>
            </a:r>
          </a:p>
        </p:txBody>
      </p:sp>
      <p:sp>
        <p:nvSpPr>
          <p:cNvPr id="41" name="Rectangle 40"/>
          <p:cNvSpPr/>
          <p:nvPr/>
        </p:nvSpPr>
        <p:spPr>
          <a:xfrm>
            <a:off x="3943904" y="888153"/>
            <a:ext cx="776249" cy="694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Analytics</a:t>
            </a:r>
          </a:p>
          <a:p>
            <a:pPr algn="ctr"/>
            <a:r>
              <a:rPr lang="en-US" sz="1000" dirty="0"/>
              <a:t>(BODS, MDM, BW) </a:t>
            </a:r>
          </a:p>
        </p:txBody>
      </p:sp>
      <p:sp>
        <p:nvSpPr>
          <p:cNvPr id="42" name="Rectangle 41"/>
          <p:cNvSpPr/>
          <p:nvPr/>
        </p:nvSpPr>
        <p:spPr>
          <a:xfrm>
            <a:off x="4823561" y="886218"/>
            <a:ext cx="776249" cy="694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SFDC, </a:t>
            </a:r>
            <a:r>
              <a:rPr lang="en-US" sz="1000" dirty="0" err="1"/>
              <a:t>WorkDay</a:t>
            </a:r>
            <a:r>
              <a:rPr lang="en-US" sz="1000" dirty="0"/>
              <a:t>, Mobile</a:t>
            </a:r>
          </a:p>
        </p:txBody>
      </p:sp>
      <p:sp>
        <p:nvSpPr>
          <p:cNvPr id="7" name="Left Arrow 6"/>
          <p:cNvSpPr/>
          <p:nvPr/>
        </p:nvSpPr>
        <p:spPr>
          <a:xfrm>
            <a:off x="5684092" y="1091486"/>
            <a:ext cx="1057619" cy="374573"/>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Rounded Rectangle 9"/>
          <p:cNvSpPr/>
          <p:nvPr/>
        </p:nvSpPr>
        <p:spPr>
          <a:xfrm>
            <a:off x="6838869" y="918409"/>
            <a:ext cx="2447176" cy="723225"/>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200" dirty="0"/>
              <a:t>Low cost/High Impact changes</a:t>
            </a:r>
          </a:p>
          <a:p>
            <a:pPr marL="171450" indent="-171450">
              <a:buFontTx/>
              <a:buChar char="-"/>
            </a:pPr>
            <a:r>
              <a:rPr lang="en-US" sz="1200" dirty="0"/>
              <a:t>Impact to Quality and Productivity </a:t>
            </a:r>
          </a:p>
        </p:txBody>
      </p:sp>
      <p:cxnSp>
        <p:nvCxnSpPr>
          <p:cNvPr id="12" name="Straight Connector 11"/>
          <p:cNvCxnSpPr/>
          <p:nvPr/>
        </p:nvCxnSpPr>
        <p:spPr>
          <a:xfrm flipV="1">
            <a:off x="673114" y="1817658"/>
            <a:ext cx="11079574" cy="11016"/>
          </a:xfrm>
          <a:prstGeom prst="line">
            <a:avLst/>
          </a:prstGeom>
          <a:ln w="53975"/>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bwMode="auto">
          <a:xfrm>
            <a:off x="3199830" y="3033341"/>
            <a:ext cx="341760" cy="276999"/>
          </a:xfrm>
          <a:prstGeom prst="rect">
            <a:avLst/>
          </a:prstGeom>
          <a:solidFill>
            <a:schemeClr val="bg2">
              <a:lumMod val="20000"/>
              <a:lumOff val="80000"/>
            </a:schemeClr>
          </a:solidFill>
          <a:ln w="9525">
            <a:noFill/>
            <a:miter lim="800000"/>
            <a:headEnd/>
            <a:tailEnd/>
          </a:ln>
        </p:spPr>
        <p:txBody>
          <a:bodyPr wrap="none" rtlCol="0">
            <a:prstTxWarp prst="textNoShape">
              <a:avLst/>
            </a:prstTxWarp>
            <a:spAutoFit/>
          </a:bodyPr>
          <a:lstStyle/>
          <a:p>
            <a:pPr eaLnBrk="0" hangingPunct="0"/>
            <a:r>
              <a:rPr lang="en-US" sz="1200" dirty="0">
                <a:solidFill>
                  <a:schemeClr val="tx2"/>
                </a:solidFill>
                <a:latin typeface="Calibri" panose="020F0502020204030204" pitchFamily="34" charset="0"/>
              </a:rPr>
              <a:t>$$</a:t>
            </a:r>
          </a:p>
        </p:txBody>
      </p:sp>
      <p:sp>
        <p:nvSpPr>
          <p:cNvPr id="58" name="TextBox 57"/>
          <p:cNvSpPr txBox="1"/>
          <p:nvPr/>
        </p:nvSpPr>
        <p:spPr bwMode="auto">
          <a:xfrm>
            <a:off x="4868302" y="3043672"/>
            <a:ext cx="420308" cy="276999"/>
          </a:xfrm>
          <a:prstGeom prst="rect">
            <a:avLst/>
          </a:prstGeom>
          <a:solidFill>
            <a:schemeClr val="bg2">
              <a:lumMod val="20000"/>
              <a:lumOff val="80000"/>
            </a:schemeClr>
          </a:solidFill>
          <a:ln w="9525">
            <a:noFill/>
            <a:miter lim="800000"/>
            <a:headEnd/>
            <a:tailEnd/>
          </a:ln>
        </p:spPr>
        <p:txBody>
          <a:bodyPr wrap="none" rtlCol="0">
            <a:prstTxWarp prst="textNoShape">
              <a:avLst/>
            </a:prstTxWarp>
            <a:spAutoFit/>
          </a:bodyPr>
          <a:lstStyle/>
          <a:p>
            <a:pPr eaLnBrk="0" hangingPunct="0"/>
            <a:r>
              <a:rPr lang="en-US" sz="1200" dirty="0">
                <a:solidFill>
                  <a:schemeClr val="tx2"/>
                </a:solidFill>
                <a:latin typeface="Calibri" panose="020F0502020204030204" pitchFamily="34" charset="0"/>
              </a:rPr>
              <a:t>$$$</a:t>
            </a:r>
          </a:p>
        </p:txBody>
      </p:sp>
      <p:sp>
        <p:nvSpPr>
          <p:cNvPr id="59" name="Pentagon 58"/>
          <p:cNvSpPr/>
          <p:nvPr/>
        </p:nvSpPr>
        <p:spPr bwMode="auto">
          <a:xfrm>
            <a:off x="3199830" y="1940743"/>
            <a:ext cx="1637269" cy="645132"/>
          </a:xfrm>
          <a:prstGeom prst="homePlate">
            <a:avLst/>
          </a:prstGeom>
          <a:solidFill>
            <a:schemeClr val="accent6">
              <a:lumMod val="20000"/>
              <a:lumOff val="80000"/>
            </a:schemeClr>
          </a:solidFill>
          <a:ln w="9525">
            <a:solidFill>
              <a:schemeClr val="bg1"/>
            </a:solidFill>
            <a:round/>
            <a:headEnd/>
            <a:tailEnd/>
          </a:ln>
          <a:effectLst/>
        </p:spPr>
        <p:txBody>
          <a:bodyPr vert="horz" wrap="square" lIns="91440" tIns="45720" rIns="91440" bIns="45720" numCol="1" rtlCol="0" anchor="ctr" anchorCtr="0" compatLnSpc="1">
            <a:prstTxWarp prst="textNoShape">
              <a:avLst/>
            </a:prstTxWarp>
          </a:bodyPr>
          <a:lstStyle/>
          <a:p>
            <a:pPr algn="ctr"/>
            <a:r>
              <a:rPr lang="en-US" sz="1050" b="1" kern="0" dirty="0">
                <a:solidFill>
                  <a:schemeClr val="tx2"/>
                </a:solidFill>
                <a:latin typeface="Calibri" panose="020F0502020204030204" pitchFamily="34" charset="0"/>
                <a:ea typeface="ＭＳ Ｐゴシック" pitchFamily="34" charset="-128"/>
              </a:rPr>
              <a:t>Platform Architecture,</a:t>
            </a:r>
          </a:p>
          <a:p>
            <a:pPr algn="ctr"/>
            <a:r>
              <a:rPr lang="en-US" sz="1050" b="1" kern="0" dirty="0">
                <a:solidFill>
                  <a:schemeClr val="tx2"/>
                </a:solidFill>
                <a:latin typeface="Calibri" panose="020F0502020204030204" pitchFamily="34" charset="0"/>
                <a:ea typeface="ＭＳ Ｐゴシック" pitchFamily="34" charset="-128"/>
              </a:rPr>
              <a:t>Services Buildout</a:t>
            </a:r>
          </a:p>
          <a:p>
            <a:pPr algn="ctr"/>
            <a:r>
              <a:rPr lang="en-US" sz="1050" b="1" kern="0" dirty="0">
                <a:solidFill>
                  <a:schemeClr val="tx2"/>
                </a:solidFill>
                <a:latin typeface="Calibri" panose="020F0502020204030204" pitchFamily="34" charset="0"/>
                <a:ea typeface="ＭＳ Ｐゴシック" pitchFamily="34" charset="-128"/>
              </a:rPr>
              <a:t>(Build/Deployment/</a:t>
            </a:r>
          </a:p>
          <a:p>
            <a:pPr algn="ctr"/>
            <a:r>
              <a:rPr lang="en-US" sz="1050" b="1" kern="0" dirty="0">
                <a:solidFill>
                  <a:schemeClr val="tx2"/>
                </a:solidFill>
                <a:latin typeface="Calibri" panose="020F0502020204030204" pitchFamily="34" charset="0"/>
                <a:ea typeface="ＭＳ Ｐゴシック" pitchFamily="34" charset="-128"/>
              </a:rPr>
              <a:t>DevOps Analytics)</a:t>
            </a:r>
          </a:p>
        </p:txBody>
      </p:sp>
      <p:sp>
        <p:nvSpPr>
          <p:cNvPr id="24" name="Flowchart: Decision 23"/>
          <p:cNvSpPr/>
          <p:nvPr/>
        </p:nvSpPr>
        <p:spPr>
          <a:xfrm>
            <a:off x="4709942" y="2103527"/>
            <a:ext cx="201486" cy="27542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534073" y="1912163"/>
            <a:ext cx="607684" cy="276999"/>
          </a:xfrm>
          <a:prstGeom prst="rect">
            <a:avLst/>
          </a:prstGeom>
          <a:noFill/>
        </p:spPr>
        <p:txBody>
          <a:bodyPr wrap="square" rtlCol="0">
            <a:spAutoFit/>
          </a:bodyPr>
          <a:lstStyle/>
          <a:p>
            <a:r>
              <a:rPr lang="en-US" sz="1200" b="1" dirty="0">
                <a:effectLst>
                  <a:outerShdw blurRad="38100" dist="38100" dir="2700000" algn="tl">
                    <a:srgbClr val="000000">
                      <a:alpha val="43137"/>
                    </a:srgbClr>
                  </a:outerShdw>
                </a:effectLst>
              </a:rPr>
              <a:t>V1.0</a:t>
            </a:r>
          </a:p>
        </p:txBody>
      </p:sp>
      <p:sp>
        <p:nvSpPr>
          <p:cNvPr id="61" name="Flowchart: Decision 60"/>
          <p:cNvSpPr/>
          <p:nvPr/>
        </p:nvSpPr>
        <p:spPr>
          <a:xfrm>
            <a:off x="6393942" y="2092933"/>
            <a:ext cx="201486" cy="27542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6218073" y="1901569"/>
            <a:ext cx="607684" cy="276999"/>
          </a:xfrm>
          <a:prstGeom prst="rect">
            <a:avLst/>
          </a:prstGeom>
          <a:noFill/>
        </p:spPr>
        <p:txBody>
          <a:bodyPr wrap="square" rtlCol="0">
            <a:spAutoFit/>
          </a:bodyPr>
          <a:lstStyle/>
          <a:p>
            <a:r>
              <a:rPr lang="en-US" sz="1200" b="1" dirty="0">
                <a:effectLst>
                  <a:outerShdw blurRad="38100" dist="38100" dir="2700000" algn="tl">
                    <a:srgbClr val="000000">
                      <a:alpha val="43137"/>
                    </a:srgbClr>
                  </a:outerShdw>
                </a:effectLst>
              </a:rPr>
              <a:t>V1.1</a:t>
            </a:r>
          </a:p>
        </p:txBody>
      </p:sp>
      <p:sp>
        <p:nvSpPr>
          <p:cNvPr id="63" name="TextBox 62"/>
          <p:cNvSpPr txBox="1"/>
          <p:nvPr/>
        </p:nvSpPr>
        <p:spPr bwMode="auto">
          <a:xfrm>
            <a:off x="9645419" y="3020690"/>
            <a:ext cx="420308" cy="276999"/>
          </a:xfrm>
          <a:prstGeom prst="rect">
            <a:avLst/>
          </a:prstGeom>
          <a:solidFill>
            <a:schemeClr val="bg2">
              <a:lumMod val="20000"/>
              <a:lumOff val="80000"/>
            </a:schemeClr>
          </a:solidFill>
          <a:ln w="9525">
            <a:noFill/>
            <a:miter lim="800000"/>
            <a:headEnd/>
            <a:tailEnd/>
          </a:ln>
        </p:spPr>
        <p:txBody>
          <a:bodyPr wrap="none" rtlCol="0">
            <a:prstTxWarp prst="textNoShape">
              <a:avLst/>
            </a:prstTxWarp>
            <a:spAutoFit/>
          </a:bodyPr>
          <a:lstStyle/>
          <a:p>
            <a:pPr eaLnBrk="0" hangingPunct="0"/>
            <a:r>
              <a:rPr lang="en-US" sz="1200" dirty="0">
                <a:solidFill>
                  <a:schemeClr val="tx2"/>
                </a:solidFill>
                <a:latin typeface="Calibri" panose="020F0502020204030204" pitchFamily="34" charset="0"/>
              </a:rPr>
              <a:t>$$$</a:t>
            </a:r>
          </a:p>
        </p:txBody>
      </p:sp>
      <p:sp>
        <p:nvSpPr>
          <p:cNvPr id="65" name="Flowchart: Decision 64"/>
          <p:cNvSpPr/>
          <p:nvPr/>
        </p:nvSpPr>
        <p:spPr>
          <a:xfrm>
            <a:off x="8077942" y="2146735"/>
            <a:ext cx="201486" cy="27542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902073" y="1955371"/>
            <a:ext cx="607684" cy="276999"/>
          </a:xfrm>
          <a:prstGeom prst="rect">
            <a:avLst/>
          </a:prstGeom>
          <a:noFill/>
        </p:spPr>
        <p:txBody>
          <a:bodyPr wrap="square" rtlCol="0">
            <a:spAutoFit/>
          </a:bodyPr>
          <a:lstStyle/>
          <a:p>
            <a:r>
              <a:rPr lang="en-US" sz="1200" b="1" dirty="0">
                <a:effectLst>
                  <a:outerShdw blurRad="38100" dist="38100" dir="2700000" algn="tl">
                    <a:srgbClr val="000000">
                      <a:alpha val="43137"/>
                    </a:srgbClr>
                  </a:outerShdw>
                </a:effectLst>
              </a:rPr>
              <a:t>V1.2</a:t>
            </a:r>
          </a:p>
        </p:txBody>
      </p:sp>
      <p:sp>
        <p:nvSpPr>
          <p:cNvPr id="71" name="Flowchart: Decision 70"/>
          <p:cNvSpPr/>
          <p:nvPr/>
        </p:nvSpPr>
        <p:spPr>
          <a:xfrm>
            <a:off x="9707602" y="2144671"/>
            <a:ext cx="201486" cy="27542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9531733" y="1953307"/>
            <a:ext cx="607684" cy="276999"/>
          </a:xfrm>
          <a:prstGeom prst="rect">
            <a:avLst/>
          </a:prstGeom>
          <a:noFill/>
        </p:spPr>
        <p:txBody>
          <a:bodyPr wrap="square" rtlCol="0">
            <a:spAutoFit/>
          </a:bodyPr>
          <a:lstStyle/>
          <a:p>
            <a:r>
              <a:rPr lang="en-US" sz="1200" b="1" dirty="0">
                <a:effectLst>
                  <a:outerShdw blurRad="38100" dist="38100" dir="2700000" algn="tl">
                    <a:srgbClr val="000000">
                      <a:alpha val="43137"/>
                    </a:srgbClr>
                  </a:outerShdw>
                </a:effectLst>
              </a:rPr>
              <a:t>V1.3</a:t>
            </a:r>
          </a:p>
        </p:txBody>
      </p:sp>
      <p:sp>
        <p:nvSpPr>
          <p:cNvPr id="73" name="Flowchart: Decision 72"/>
          <p:cNvSpPr/>
          <p:nvPr/>
        </p:nvSpPr>
        <p:spPr>
          <a:xfrm>
            <a:off x="11415560" y="2144121"/>
            <a:ext cx="165347" cy="33545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11239691" y="1952757"/>
            <a:ext cx="498688" cy="276999"/>
          </a:xfrm>
          <a:prstGeom prst="rect">
            <a:avLst/>
          </a:prstGeom>
          <a:noFill/>
        </p:spPr>
        <p:txBody>
          <a:bodyPr wrap="square" rtlCol="0">
            <a:spAutoFit/>
          </a:bodyPr>
          <a:lstStyle/>
          <a:p>
            <a:r>
              <a:rPr lang="en-US" sz="1200" b="1" dirty="0">
                <a:effectLst>
                  <a:outerShdw blurRad="38100" dist="38100" dir="2700000" algn="tl">
                    <a:srgbClr val="000000">
                      <a:alpha val="43137"/>
                    </a:srgbClr>
                  </a:outerShdw>
                </a:effectLst>
              </a:rPr>
              <a:t>V1.4</a:t>
            </a:r>
          </a:p>
        </p:txBody>
      </p:sp>
      <p:sp>
        <p:nvSpPr>
          <p:cNvPr id="81" name="Rectangle 80"/>
          <p:cNvSpPr/>
          <p:nvPr/>
        </p:nvSpPr>
        <p:spPr>
          <a:xfrm>
            <a:off x="3776307" y="3280504"/>
            <a:ext cx="1638367" cy="374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.NET, Web and </a:t>
            </a:r>
            <a:r>
              <a:rPr lang="en-US" sz="1000" dirty="0" err="1"/>
              <a:t>Ecomm</a:t>
            </a:r>
            <a:endParaRPr lang="en-US" sz="1000" dirty="0"/>
          </a:p>
        </p:txBody>
      </p:sp>
      <p:sp>
        <p:nvSpPr>
          <p:cNvPr id="82" name="Rectangle 81"/>
          <p:cNvSpPr/>
          <p:nvPr/>
        </p:nvSpPr>
        <p:spPr>
          <a:xfrm>
            <a:off x="4805963" y="3731002"/>
            <a:ext cx="2875349" cy="3397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SAP</a:t>
            </a:r>
          </a:p>
          <a:p>
            <a:pPr algn="ctr"/>
            <a:r>
              <a:rPr lang="en-US" sz="1000" dirty="0"/>
              <a:t> (SCM, ERP, PLM, CRM)</a:t>
            </a:r>
          </a:p>
        </p:txBody>
      </p:sp>
      <p:sp>
        <p:nvSpPr>
          <p:cNvPr id="83" name="Rectangle 82"/>
          <p:cNvSpPr/>
          <p:nvPr/>
        </p:nvSpPr>
        <p:spPr>
          <a:xfrm>
            <a:off x="8776757" y="3735386"/>
            <a:ext cx="2725320" cy="357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Analytics</a:t>
            </a:r>
          </a:p>
          <a:p>
            <a:pPr algn="ctr"/>
            <a:r>
              <a:rPr lang="en-US" sz="1000" dirty="0"/>
              <a:t>(BODS, MDM, BW) </a:t>
            </a:r>
          </a:p>
        </p:txBody>
      </p:sp>
      <p:sp>
        <p:nvSpPr>
          <p:cNvPr id="84" name="Rectangle 83"/>
          <p:cNvSpPr/>
          <p:nvPr/>
        </p:nvSpPr>
        <p:spPr>
          <a:xfrm>
            <a:off x="7197078" y="3340966"/>
            <a:ext cx="1924247" cy="325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SFDC, Work Day, Mobile</a:t>
            </a:r>
          </a:p>
        </p:txBody>
      </p:sp>
      <p:cxnSp>
        <p:nvCxnSpPr>
          <p:cNvPr id="89" name="Straight Connector 88"/>
          <p:cNvCxnSpPr/>
          <p:nvPr/>
        </p:nvCxnSpPr>
        <p:spPr>
          <a:xfrm flipH="1">
            <a:off x="1471457" y="864163"/>
            <a:ext cx="12876" cy="535148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0" name="Oval 79"/>
          <p:cNvSpPr/>
          <p:nvPr/>
        </p:nvSpPr>
        <p:spPr bwMode="auto">
          <a:xfrm>
            <a:off x="8513048" y="4334940"/>
            <a:ext cx="377505" cy="330125"/>
          </a:xfrm>
          <a:prstGeom prst="ellipse">
            <a:avLst/>
          </a:prstGeom>
          <a:solidFill>
            <a:schemeClr val="bg1"/>
          </a:solidFill>
          <a:ln w="9525">
            <a:solidFill>
              <a:srgbClr val="2F8D1F"/>
            </a:solidFill>
            <a:round/>
            <a:headEnd/>
            <a:tailEnd/>
          </a:ln>
          <a:effectLst/>
        </p:spPr>
        <p:txBody>
          <a:bodyPr vert="horz" wrap="square" lIns="91440" tIns="45720" rIns="91440" bIns="45720" numCol="1" rtlCol="0" anchor="ctr" anchorCtr="0" compatLnSpc="1">
            <a:prstTxWarp prst="textNoShape">
              <a:avLst/>
            </a:prstTxWarp>
          </a:bodyPr>
          <a:lstStyle/>
          <a:p>
            <a:pPr algn="ctr"/>
            <a:r>
              <a:rPr lang="en-US" sz="2160" kern="0" dirty="0">
                <a:solidFill>
                  <a:schemeClr val="tx2"/>
                </a:solidFill>
                <a:latin typeface="Arial Narrow" pitchFamily="34" charset="0"/>
                <a:ea typeface="ＭＳ Ｐゴシック" pitchFamily="34" charset="-128"/>
              </a:rPr>
              <a:t>$</a:t>
            </a:r>
          </a:p>
        </p:txBody>
      </p:sp>
      <p:sp>
        <p:nvSpPr>
          <p:cNvPr id="5" name="5-Point Star 4"/>
          <p:cNvSpPr/>
          <p:nvPr/>
        </p:nvSpPr>
        <p:spPr>
          <a:xfrm>
            <a:off x="6268598" y="2681057"/>
            <a:ext cx="429768" cy="276635"/>
          </a:xfrm>
          <a:prstGeom prst="star5">
            <a:avLst>
              <a:gd name="adj" fmla="val 25167"/>
              <a:gd name="hf" fmla="val 105146"/>
              <a:gd name="vf" fmla="val 11055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9" name="5-Point Star 68"/>
          <p:cNvSpPr/>
          <p:nvPr/>
        </p:nvSpPr>
        <p:spPr>
          <a:xfrm>
            <a:off x="7952523" y="2691316"/>
            <a:ext cx="429768" cy="276635"/>
          </a:xfrm>
          <a:prstGeom prst="star5">
            <a:avLst>
              <a:gd name="adj" fmla="val 25167"/>
              <a:gd name="hf" fmla="val 105146"/>
              <a:gd name="vf" fmla="val 11055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8" name="5-Point Star 77"/>
          <p:cNvSpPr/>
          <p:nvPr/>
        </p:nvSpPr>
        <p:spPr>
          <a:xfrm>
            <a:off x="9636448" y="2712089"/>
            <a:ext cx="429768" cy="276635"/>
          </a:xfrm>
          <a:prstGeom prst="star5">
            <a:avLst>
              <a:gd name="adj" fmla="val 25167"/>
              <a:gd name="hf" fmla="val 105146"/>
              <a:gd name="vf" fmla="val 11055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0" name="5-Point Star 89"/>
          <p:cNvSpPr/>
          <p:nvPr/>
        </p:nvSpPr>
        <p:spPr>
          <a:xfrm>
            <a:off x="11239691" y="2689611"/>
            <a:ext cx="429768" cy="276635"/>
          </a:xfrm>
          <a:prstGeom prst="star5">
            <a:avLst>
              <a:gd name="adj" fmla="val 25167"/>
              <a:gd name="hf" fmla="val 105146"/>
              <a:gd name="vf" fmla="val 11055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1" name="5-Point Star 90"/>
          <p:cNvSpPr/>
          <p:nvPr/>
        </p:nvSpPr>
        <p:spPr>
          <a:xfrm>
            <a:off x="1607667" y="5359880"/>
            <a:ext cx="429768" cy="276635"/>
          </a:xfrm>
          <a:prstGeom prst="star5">
            <a:avLst>
              <a:gd name="adj" fmla="val 25167"/>
              <a:gd name="hf" fmla="val 105146"/>
              <a:gd name="vf" fmla="val 11055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p:cNvSpPr txBox="1"/>
          <p:nvPr/>
        </p:nvSpPr>
        <p:spPr>
          <a:xfrm>
            <a:off x="2050546" y="5225757"/>
            <a:ext cx="1530653" cy="1015663"/>
          </a:xfrm>
          <a:prstGeom prst="rect">
            <a:avLst/>
          </a:prstGeom>
          <a:noFill/>
        </p:spPr>
        <p:txBody>
          <a:bodyPr wrap="square" rtlCol="0">
            <a:spAutoFit/>
          </a:bodyPr>
          <a:lstStyle/>
          <a:p>
            <a:r>
              <a:rPr lang="en-US" sz="1200" dirty="0"/>
              <a:t>Retrofit on boarded portfolio for new version. Additional changes to the on boarded apps</a:t>
            </a:r>
          </a:p>
        </p:txBody>
      </p:sp>
    </p:spTree>
    <p:extLst>
      <p:ext uri="{BB962C8B-B14F-4D97-AF65-F5344CB8AC3E}">
        <p14:creationId xmlns:p14="http://schemas.microsoft.com/office/powerpoint/2010/main" val="508787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4" name="Straight Connector 93"/>
          <p:cNvCxnSpPr/>
          <p:nvPr/>
        </p:nvCxnSpPr>
        <p:spPr>
          <a:xfrm flipH="1">
            <a:off x="8833939" y="1728592"/>
            <a:ext cx="7203" cy="390770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10154194" y="1623684"/>
            <a:ext cx="15126" cy="401261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a:t>Suggested Adoption Plan (Adoption within each Portfolio)</a:t>
            </a:r>
          </a:p>
        </p:txBody>
      </p:sp>
      <p:graphicFrame>
        <p:nvGraphicFramePr>
          <p:cNvPr id="15" name="Table 14"/>
          <p:cNvGraphicFramePr>
            <a:graphicFrameLocks noGrp="1"/>
          </p:cNvGraphicFramePr>
          <p:nvPr/>
        </p:nvGraphicFramePr>
        <p:xfrm>
          <a:off x="1471457" y="511999"/>
          <a:ext cx="10036735" cy="284026"/>
        </p:xfrm>
        <a:graphic>
          <a:graphicData uri="http://schemas.openxmlformats.org/drawingml/2006/table">
            <a:tbl>
              <a:tblPr firstRow="1" bandRow="1"/>
              <a:tblGrid>
                <a:gridCol w="2007347">
                  <a:extLst>
                    <a:ext uri="{9D8B030D-6E8A-4147-A177-3AD203B41FA5}">
                      <a16:colId xmlns:a16="http://schemas.microsoft.com/office/drawing/2014/main" val="20000"/>
                    </a:ext>
                  </a:extLst>
                </a:gridCol>
                <a:gridCol w="2007347">
                  <a:extLst>
                    <a:ext uri="{9D8B030D-6E8A-4147-A177-3AD203B41FA5}">
                      <a16:colId xmlns:a16="http://schemas.microsoft.com/office/drawing/2014/main" val="20001"/>
                    </a:ext>
                  </a:extLst>
                </a:gridCol>
                <a:gridCol w="2007347">
                  <a:extLst>
                    <a:ext uri="{9D8B030D-6E8A-4147-A177-3AD203B41FA5}">
                      <a16:colId xmlns:a16="http://schemas.microsoft.com/office/drawing/2014/main" val="20002"/>
                    </a:ext>
                  </a:extLst>
                </a:gridCol>
                <a:gridCol w="2007347">
                  <a:extLst>
                    <a:ext uri="{9D8B030D-6E8A-4147-A177-3AD203B41FA5}">
                      <a16:colId xmlns:a16="http://schemas.microsoft.com/office/drawing/2014/main" val="20003"/>
                    </a:ext>
                  </a:extLst>
                </a:gridCol>
                <a:gridCol w="2007347">
                  <a:extLst>
                    <a:ext uri="{9D8B030D-6E8A-4147-A177-3AD203B41FA5}">
                      <a16:colId xmlns:a16="http://schemas.microsoft.com/office/drawing/2014/main" val="20004"/>
                    </a:ext>
                  </a:extLst>
                </a:gridCol>
              </a:tblGrid>
              <a:tr h="284026">
                <a:tc>
                  <a:txBody>
                    <a:bodyPr/>
                    <a:lstStyle>
                      <a:lvl1pPr marL="0" algn="l" defTabSz="653110" rtl="0" eaLnBrk="1" latinLnBrk="0" hangingPunct="1">
                        <a:defRPr sz="2600" b="1" kern="1200">
                          <a:solidFill>
                            <a:schemeClr val="lt1"/>
                          </a:solidFill>
                          <a:latin typeface="Calibri" panose="020F0502020204030204"/>
                        </a:defRPr>
                      </a:lvl1pPr>
                      <a:lvl2pPr marL="653110" algn="l" defTabSz="653110" rtl="0" eaLnBrk="1" latinLnBrk="0" hangingPunct="1">
                        <a:defRPr sz="2600" b="1" kern="1200">
                          <a:solidFill>
                            <a:schemeClr val="lt1"/>
                          </a:solidFill>
                          <a:latin typeface="Calibri" panose="020F0502020204030204"/>
                        </a:defRPr>
                      </a:lvl2pPr>
                      <a:lvl3pPr marL="1306220" algn="l" defTabSz="653110" rtl="0" eaLnBrk="1" latinLnBrk="0" hangingPunct="1">
                        <a:defRPr sz="2600" b="1" kern="1200">
                          <a:solidFill>
                            <a:schemeClr val="lt1"/>
                          </a:solidFill>
                          <a:latin typeface="Calibri" panose="020F0502020204030204"/>
                        </a:defRPr>
                      </a:lvl3pPr>
                      <a:lvl4pPr marL="1959331" algn="l" defTabSz="653110" rtl="0" eaLnBrk="1" latinLnBrk="0" hangingPunct="1">
                        <a:defRPr sz="2600" b="1" kern="1200">
                          <a:solidFill>
                            <a:schemeClr val="lt1"/>
                          </a:solidFill>
                          <a:latin typeface="Calibri" panose="020F0502020204030204"/>
                        </a:defRPr>
                      </a:lvl4pPr>
                      <a:lvl5pPr marL="2612441" algn="l" defTabSz="653110" rtl="0" eaLnBrk="1" latinLnBrk="0" hangingPunct="1">
                        <a:defRPr sz="2600" b="1" kern="1200">
                          <a:solidFill>
                            <a:schemeClr val="lt1"/>
                          </a:solidFill>
                          <a:latin typeface="Calibri" panose="020F0502020204030204"/>
                        </a:defRPr>
                      </a:lvl5pPr>
                      <a:lvl6pPr marL="3265551" algn="l" defTabSz="653110" rtl="0" eaLnBrk="1" latinLnBrk="0" hangingPunct="1">
                        <a:defRPr sz="2600" b="1" kern="1200">
                          <a:solidFill>
                            <a:schemeClr val="lt1"/>
                          </a:solidFill>
                          <a:latin typeface="Calibri" panose="020F0502020204030204"/>
                        </a:defRPr>
                      </a:lvl6pPr>
                      <a:lvl7pPr marL="3918661" algn="l" defTabSz="653110" rtl="0" eaLnBrk="1" latinLnBrk="0" hangingPunct="1">
                        <a:defRPr sz="2600" b="1" kern="1200">
                          <a:solidFill>
                            <a:schemeClr val="lt1"/>
                          </a:solidFill>
                          <a:latin typeface="Calibri" panose="020F0502020204030204"/>
                        </a:defRPr>
                      </a:lvl7pPr>
                      <a:lvl8pPr marL="4571771" algn="l" defTabSz="653110" rtl="0" eaLnBrk="1" latinLnBrk="0" hangingPunct="1">
                        <a:defRPr sz="2600" b="1" kern="1200">
                          <a:solidFill>
                            <a:schemeClr val="lt1"/>
                          </a:solidFill>
                          <a:latin typeface="Calibri" panose="020F0502020204030204"/>
                        </a:defRPr>
                      </a:lvl8pPr>
                      <a:lvl9pPr marL="5224882" algn="l" defTabSz="653110" rtl="0" eaLnBrk="1" latinLnBrk="0" hangingPunct="1">
                        <a:defRPr sz="2600" b="1" kern="1200">
                          <a:solidFill>
                            <a:schemeClr val="lt1"/>
                          </a:solidFill>
                          <a:latin typeface="Calibri" panose="020F0502020204030204"/>
                        </a:defRPr>
                      </a:lvl9pPr>
                    </a:lstStyle>
                    <a:p>
                      <a:pPr algn="ctr"/>
                      <a:r>
                        <a:rPr lang="en-US" sz="1200" b="1" dirty="0">
                          <a:solidFill>
                            <a:schemeClr val="tx2"/>
                          </a:solidFill>
                          <a:latin typeface="Calibri" panose="020F0502020204030204" pitchFamily="34" charset="0"/>
                        </a:rPr>
                        <a:t>Q1</a:t>
                      </a:r>
                    </a:p>
                  </a:txBody>
                  <a:tcPr marL="101146" marR="101146" marT="50573" marB="50573"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bg1">
                        <a:lumMod val="85000"/>
                      </a:schemeClr>
                    </a:solidFill>
                  </a:tcPr>
                </a:tc>
                <a:tc>
                  <a:txBody>
                    <a:bodyPr/>
                    <a:lstStyle>
                      <a:lvl1pPr marL="0" algn="l" defTabSz="653110" rtl="0" eaLnBrk="1" latinLnBrk="0" hangingPunct="1">
                        <a:defRPr sz="2600" b="1" kern="1200">
                          <a:solidFill>
                            <a:schemeClr val="lt1"/>
                          </a:solidFill>
                          <a:latin typeface="Calibri" panose="020F0502020204030204"/>
                        </a:defRPr>
                      </a:lvl1pPr>
                      <a:lvl2pPr marL="653110" algn="l" defTabSz="653110" rtl="0" eaLnBrk="1" latinLnBrk="0" hangingPunct="1">
                        <a:defRPr sz="2600" b="1" kern="1200">
                          <a:solidFill>
                            <a:schemeClr val="lt1"/>
                          </a:solidFill>
                          <a:latin typeface="Calibri" panose="020F0502020204030204"/>
                        </a:defRPr>
                      </a:lvl2pPr>
                      <a:lvl3pPr marL="1306220" algn="l" defTabSz="653110" rtl="0" eaLnBrk="1" latinLnBrk="0" hangingPunct="1">
                        <a:defRPr sz="2600" b="1" kern="1200">
                          <a:solidFill>
                            <a:schemeClr val="lt1"/>
                          </a:solidFill>
                          <a:latin typeface="Calibri" panose="020F0502020204030204"/>
                        </a:defRPr>
                      </a:lvl3pPr>
                      <a:lvl4pPr marL="1959331" algn="l" defTabSz="653110" rtl="0" eaLnBrk="1" latinLnBrk="0" hangingPunct="1">
                        <a:defRPr sz="2600" b="1" kern="1200">
                          <a:solidFill>
                            <a:schemeClr val="lt1"/>
                          </a:solidFill>
                          <a:latin typeface="Calibri" panose="020F0502020204030204"/>
                        </a:defRPr>
                      </a:lvl4pPr>
                      <a:lvl5pPr marL="2612441" algn="l" defTabSz="653110" rtl="0" eaLnBrk="1" latinLnBrk="0" hangingPunct="1">
                        <a:defRPr sz="2600" b="1" kern="1200">
                          <a:solidFill>
                            <a:schemeClr val="lt1"/>
                          </a:solidFill>
                          <a:latin typeface="Calibri" panose="020F0502020204030204"/>
                        </a:defRPr>
                      </a:lvl5pPr>
                      <a:lvl6pPr marL="3265551" algn="l" defTabSz="653110" rtl="0" eaLnBrk="1" latinLnBrk="0" hangingPunct="1">
                        <a:defRPr sz="2600" b="1" kern="1200">
                          <a:solidFill>
                            <a:schemeClr val="lt1"/>
                          </a:solidFill>
                          <a:latin typeface="Calibri" panose="020F0502020204030204"/>
                        </a:defRPr>
                      </a:lvl6pPr>
                      <a:lvl7pPr marL="3918661" algn="l" defTabSz="653110" rtl="0" eaLnBrk="1" latinLnBrk="0" hangingPunct="1">
                        <a:defRPr sz="2600" b="1" kern="1200">
                          <a:solidFill>
                            <a:schemeClr val="lt1"/>
                          </a:solidFill>
                          <a:latin typeface="Calibri" panose="020F0502020204030204"/>
                        </a:defRPr>
                      </a:lvl7pPr>
                      <a:lvl8pPr marL="4571771" algn="l" defTabSz="653110" rtl="0" eaLnBrk="1" latinLnBrk="0" hangingPunct="1">
                        <a:defRPr sz="2600" b="1" kern="1200">
                          <a:solidFill>
                            <a:schemeClr val="lt1"/>
                          </a:solidFill>
                          <a:latin typeface="Calibri" panose="020F0502020204030204"/>
                        </a:defRPr>
                      </a:lvl8pPr>
                      <a:lvl9pPr marL="5224882" algn="l" defTabSz="653110" rtl="0" eaLnBrk="1" latinLnBrk="0" hangingPunct="1">
                        <a:defRPr sz="2600" b="1" kern="1200">
                          <a:solidFill>
                            <a:schemeClr val="lt1"/>
                          </a:solidFill>
                          <a:latin typeface="Calibri" panose="020F0502020204030204"/>
                        </a:defRPr>
                      </a:lvl9pPr>
                    </a:lstStyle>
                    <a:p>
                      <a:pPr algn="ctr"/>
                      <a:r>
                        <a:rPr lang="en-US" sz="1200" b="1" dirty="0">
                          <a:solidFill>
                            <a:schemeClr val="tx2"/>
                          </a:solidFill>
                          <a:latin typeface="Calibri" panose="020F0502020204030204" pitchFamily="34" charset="0"/>
                        </a:rPr>
                        <a:t>Q2</a:t>
                      </a:r>
                    </a:p>
                  </a:txBody>
                  <a:tcPr marL="101146" marR="101146" marT="50573" marB="50573"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bg1">
                        <a:lumMod val="85000"/>
                      </a:schemeClr>
                    </a:solidFill>
                  </a:tcPr>
                </a:tc>
                <a:tc>
                  <a:txBody>
                    <a:bodyPr/>
                    <a:lstStyle>
                      <a:lvl1pPr marL="0" algn="l" defTabSz="653110" rtl="0" eaLnBrk="1" latinLnBrk="0" hangingPunct="1">
                        <a:defRPr sz="2600" b="1" kern="1200">
                          <a:solidFill>
                            <a:schemeClr val="lt1"/>
                          </a:solidFill>
                          <a:latin typeface="Calibri" panose="020F0502020204030204"/>
                        </a:defRPr>
                      </a:lvl1pPr>
                      <a:lvl2pPr marL="653110" algn="l" defTabSz="653110" rtl="0" eaLnBrk="1" latinLnBrk="0" hangingPunct="1">
                        <a:defRPr sz="2600" b="1" kern="1200">
                          <a:solidFill>
                            <a:schemeClr val="lt1"/>
                          </a:solidFill>
                          <a:latin typeface="Calibri" panose="020F0502020204030204"/>
                        </a:defRPr>
                      </a:lvl2pPr>
                      <a:lvl3pPr marL="1306220" algn="l" defTabSz="653110" rtl="0" eaLnBrk="1" latinLnBrk="0" hangingPunct="1">
                        <a:defRPr sz="2600" b="1" kern="1200">
                          <a:solidFill>
                            <a:schemeClr val="lt1"/>
                          </a:solidFill>
                          <a:latin typeface="Calibri" panose="020F0502020204030204"/>
                        </a:defRPr>
                      </a:lvl3pPr>
                      <a:lvl4pPr marL="1959331" algn="l" defTabSz="653110" rtl="0" eaLnBrk="1" latinLnBrk="0" hangingPunct="1">
                        <a:defRPr sz="2600" b="1" kern="1200">
                          <a:solidFill>
                            <a:schemeClr val="lt1"/>
                          </a:solidFill>
                          <a:latin typeface="Calibri" panose="020F0502020204030204"/>
                        </a:defRPr>
                      </a:lvl4pPr>
                      <a:lvl5pPr marL="2612441" algn="l" defTabSz="653110" rtl="0" eaLnBrk="1" latinLnBrk="0" hangingPunct="1">
                        <a:defRPr sz="2600" b="1" kern="1200">
                          <a:solidFill>
                            <a:schemeClr val="lt1"/>
                          </a:solidFill>
                          <a:latin typeface="Calibri" panose="020F0502020204030204"/>
                        </a:defRPr>
                      </a:lvl5pPr>
                      <a:lvl6pPr marL="3265551" algn="l" defTabSz="653110" rtl="0" eaLnBrk="1" latinLnBrk="0" hangingPunct="1">
                        <a:defRPr sz="2600" b="1" kern="1200">
                          <a:solidFill>
                            <a:schemeClr val="lt1"/>
                          </a:solidFill>
                          <a:latin typeface="Calibri" panose="020F0502020204030204"/>
                        </a:defRPr>
                      </a:lvl6pPr>
                      <a:lvl7pPr marL="3918661" algn="l" defTabSz="653110" rtl="0" eaLnBrk="1" latinLnBrk="0" hangingPunct="1">
                        <a:defRPr sz="2600" b="1" kern="1200">
                          <a:solidFill>
                            <a:schemeClr val="lt1"/>
                          </a:solidFill>
                          <a:latin typeface="Calibri" panose="020F0502020204030204"/>
                        </a:defRPr>
                      </a:lvl7pPr>
                      <a:lvl8pPr marL="4571771" algn="l" defTabSz="653110" rtl="0" eaLnBrk="1" latinLnBrk="0" hangingPunct="1">
                        <a:defRPr sz="2600" b="1" kern="1200">
                          <a:solidFill>
                            <a:schemeClr val="lt1"/>
                          </a:solidFill>
                          <a:latin typeface="Calibri" panose="020F0502020204030204"/>
                        </a:defRPr>
                      </a:lvl8pPr>
                      <a:lvl9pPr marL="5224882" algn="l" defTabSz="653110" rtl="0" eaLnBrk="1" latinLnBrk="0" hangingPunct="1">
                        <a:defRPr sz="2600" b="1" kern="1200">
                          <a:solidFill>
                            <a:schemeClr val="lt1"/>
                          </a:solidFill>
                          <a:latin typeface="Calibri" panose="020F0502020204030204"/>
                        </a:defRPr>
                      </a:lvl9pPr>
                    </a:lstStyle>
                    <a:p>
                      <a:pPr algn="ctr"/>
                      <a:r>
                        <a:rPr lang="en-US" sz="1200" b="1" baseline="0" dirty="0">
                          <a:solidFill>
                            <a:schemeClr val="tx2"/>
                          </a:solidFill>
                          <a:latin typeface="Calibri" panose="020F0502020204030204" pitchFamily="34" charset="0"/>
                        </a:rPr>
                        <a:t>Q3</a:t>
                      </a:r>
                      <a:endParaRPr lang="en-US" sz="1200" b="1" dirty="0">
                        <a:solidFill>
                          <a:schemeClr val="tx2"/>
                        </a:solidFill>
                        <a:latin typeface="Calibri" panose="020F0502020204030204" pitchFamily="34" charset="0"/>
                      </a:endParaRPr>
                    </a:p>
                  </a:txBody>
                  <a:tcPr marL="101146" marR="101146" marT="50573" marB="50573"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bg1">
                        <a:lumMod val="85000"/>
                      </a:schemeClr>
                    </a:solidFill>
                  </a:tcPr>
                </a:tc>
                <a:tc>
                  <a:txBody>
                    <a:bodyPr/>
                    <a:lstStyle/>
                    <a:p>
                      <a:pPr algn="ctr"/>
                      <a:r>
                        <a:rPr lang="en-US" sz="1200" b="1" dirty="0">
                          <a:solidFill>
                            <a:schemeClr val="tx2"/>
                          </a:solidFill>
                          <a:latin typeface="Calibri" panose="020F0502020204030204" pitchFamily="34" charset="0"/>
                        </a:rPr>
                        <a:t>Q4</a:t>
                      </a:r>
                    </a:p>
                  </a:txBody>
                  <a:tcPr marL="101146" marR="101146" marT="50573" marB="5057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bg1">
                        <a:lumMod val="85000"/>
                      </a:schemeClr>
                    </a:solidFill>
                  </a:tcPr>
                </a:tc>
                <a:tc>
                  <a:txBody>
                    <a:bodyPr/>
                    <a:lstStyle>
                      <a:lvl1pPr marL="0" algn="l" defTabSz="653110" rtl="0" eaLnBrk="1" latinLnBrk="0" hangingPunct="1">
                        <a:defRPr sz="2600" b="1" kern="1200">
                          <a:solidFill>
                            <a:schemeClr val="lt1"/>
                          </a:solidFill>
                          <a:latin typeface="Calibri" panose="020F0502020204030204"/>
                        </a:defRPr>
                      </a:lvl1pPr>
                      <a:lvl2pPr marL="653110" algn="l" defTabSz="653110" rtl="0" eaLnBrk="1" latinLnBrk="0" hangingPunct="1">
                        <a:defRPr sz="2600" b="1" kern="1200">
                          <a:solidFill>
                            <a:schemeClr val="lt1"/>
                          </a:solidFill>
                          <a:latin typeface="Calibri" panose="020F0502020204030204"/>
                        </a:defRPr>
                      </a:lvl2pPr>
                      <a:lvl3pPr marL="1306220" algn="l" defTabSz="653110" rtl="0" eaLnBrk="1" latinLnBrk="0" hangingPunct="1">
                        <a:defRPr sz="2600" b="1" kern="1200">
                          <a:solidFill>
                            <a:schemeClr val="lt1"/>
                          </a:solidFill>
                          <a:latin typeface="Calibri" panose="020F0502020204030204"/>
                        </a:defRPr>
                      </a:lvl3pPr>
                      <a:lvl4pPr marL="1959331" algn="l" defTabSz="653110" rtl="0" eaLnBrk="1" latinLnBrk="0" hangingPunct="1">
                        <a:defRPr sz="2600" b="1" kern="1200">
                          <a:solidFill>
                            <a:schemeClr val="lt1"/>
                          </a:solidFill>
                          <a:latin typeface="Calibri" panose="020F0502020204030204"/>
                        </a:defRPr>
                      </a:lvl4pPr>
                      <a:lvl5pPr marL="2612441" algn="l" defTabSz="653110" rtl="0" eaLnBrk="1" latinLnBrk="0" hangingPunct="1">
                        <a:defRPr sz="2600" b="1" kern="1200">
                          <a:solidFill>
                            <a:schemeClr val="lt1"/>
                          </a:solidFill>
                          <a:latin typeface="Calibri" panose="020F0502020204030204"/>
                        </a:defRPr>
                      </a:lvl5pPr>
                      <a:lvl6pPr marL="3265551" algn="l" defTabSz="653110" rtl="0" eaLnBrk="1" latinLnBrk="0" hangingPunct="1">
                        <a:defRPr sz="2600" b="1" kern="1200">
                          <a:solidFill>
                            <a:schemeClr val="lt1"/>
                          </a:solidFill>
                          <a:latin typeface="Calibri" panose="020F0502020204030204"/>
                        </a:defRPr>
                      </a:lvl6pPr>
                      <a:lvl7pPr marL="3918661" algn="l" defTabSz="653110" rtl="0" eaLnBrk="1" latinLnBrk="0" hangingPunct="1">
                        <a:defRPr sz="2600" b="1" kern="1200">
                          <a:solidFill>
                            <a:schemeClr val="lt1"/>
                          </a:solidFill>
                          <a:latin typeface="Calibri" panose="020F0502020204030204"/>
                        </a:defRPr>
                      </a:lvl7pPr>
                      <a:lvl8pPr marL="4571771" algn="l" defTabSz="653110" rtl="0" eaLnBrk="1" latinLnBrk="0" hangingPunct="1">
                        <a:defRPr sz="2600" b="1" kern="1200">
                          <a:solidFill>
                            <a:schemeClr val="lt1"/>
                          </a:solidFill>
                          <a:latin typeface="Calibri" panose="020F0502020204030204"/>
                        </a:defRPr>
                      </a:lvl8pPr>
                      <a:lvl9pPr marL="5224882" algn="l" defTabSz="653110" rtl="0" eaLnBrk="1" latinLnBrk="0" hangingPunct="1">
                        <a:defRPr sz="2600" b="1" kern="1200">
                          <a:solidFill>
                            <a:schemeClr val="lt1"/>
                          </a:solidFill>
                          <a:latin typeface="Calibri" panose="020F0502020204030204"/>
                        </a:defRPr>
                      </a:lvl9pPr>
                    </a:lstStyle>
                    <a:p>
                      <a:pPr algn="ctr"/>
                      <a:r>
                        <a:rPr lang="en-US" sz="1200" b="1" dirty="0">
                          <a:solidFill>
                            <a:schemeClr val="tx2"/>
                          </a:solidFill>
                          <a:latin typeface="Calibri" panose="020F0502020204030204" pitchFamily="34" charset="0"/>
                        </a:rPr>
                        <a:t>Q5</a:t>
                      </a:r>
                    </a:p>
                  </a:txBody>
                  <a:tcPr marL="101146" marR="101146" marT="50573" marB="50573"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bl>
          </a:graphicData>
        </a:graphic>
      </p:graphicFrame>
      <p:cxnSp>
        <p:nvCxnSpPr>
          <p:cNvPr id="51" name="Straight Connector 50"/>
          <p:cNvCxnSpPr/>
          <p:nvPr/>
        </p:nvCxnSpPr>
        <p:spPr bwMode="auto">
          <a:xfrm flipV="1">
            <a:off x="3476523" y="1774587"/>
            <a:ext cx="8031669" cy="44337"/>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bwMode="auto">
          <a:xfrm>
            <a:off x="5536253" y="490164"/>
            <a:ext cx="420308" cy="276999"/>
          </a:xfrm>
          <a:prstGeom prst="rect">
            <a:avLst/>
          </a:prstGeom>
          <a:noFill/>
          <a:ln w="9525">
            <a:noFill/>
            <a:miter lim="800000"/>
            <a:headEnd/>
            <a:tailEnd/>
          </a:ln>
        </p:spPr>
        <p:txBody>
          <a:bodyPr wrap="none" rtlCol="0">
            <a:prstTxWarp prst="textNoShape">
              <a:avLst/>
            </a:prstTxWarp>
            <a:spAutoFit/>
          </a:bodyPr>
          <a:lstStyle/>
          <a:p>
            <a:pPr eaLnBrk="0" hangingPunct="0"/>
            <a:r>
              <a:rPr lang="en-US" sz="1200" dirty="0">
                <a:solidFill>
                  <a:schemeClr val="tx2"/>
                </a:solidFill>
                <a:latin typeface="Calibri" panose="020F0502020204030204" pitchFamily="34" charset="0"/>
              </a:rPr>
              <a:t>$$$</a:t>
            </a:r>
          </a:p>
        </p:txBody>
      </p:sp>
      <p:sp>
        <p:nvSpPr>
          <p:cNvPr id="57" name="TextBox 56"/>
          <p:cNvSpPr txBox="1"/>
          <p:nvPr/>
        </p:nvSpPr>
        <p:spPr bwMode="auto">
          <a:xfrm>
            <a:off x="7453331" y="524668"/>
            <a:ext cx="420725" cy="276999"/>
          </a:xfrm>
          <a:prstGeom prst="rect">
            <a:avLst/>
          </a:prstGeom>
          <a:noFill/>
          <a:ln w="9525">
            <a:noFill/>
            <a:miter lim="800000"/>
            <a:headEnd/>
            <a:tailEnd/>
          </a:ln>
        </p:spPr>
        <p:txBody>
          <a:bodyPr wrap="square" rtlCol="0">
            <a:prstTxWarp prst="textNoShape">
              <a:avLst/>
            </a:prstTxWarp>
            <a:spAutoFit/>
          </a:bodyPr>
          <a:lstStyle/>
          <a:p>
            <a:pPr eaLnBrk="0" hangingPunct="0"/>
            <a:r>
              <a:rPr lang="en-US" sz="1200" dirty="0">
                <a:solidFill>
                  <a:schemeClr val="tx2"/>
                </a:solidFill>
                <a:latin typeface="Calibri" panose="020F0502020204030204" pitchFamily="34" charset="0"/>
              </a:rPr>
              <a:t>$$$</a:t>
            </a:r>
          </a:p>
        </p:txBody>
      </p:sp>
      <p:sp>
        <p:nvSpPr>
          <p:cNvPr id="4" name="Rectangle 3"/>
          <p:cNvSpPr/>
          <p:nvPr/>
        </p:nvSpPr>
        <p:spPr bwMode="auto">
          <a:xfrm>
            <a:off x="470395" y="1825269"/>
            <a:ext cx="924730" cy="914400"/>
          </a:xfrm>
          <a:prstGeom prst="rect">
            <a:avLst/>
          </a:prstGeom>
          <a:solidFill>
            <a:schemeClr val="accent1"/>
          </a:solidFill>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sz="1200" b="1" dirty="0">
                <a:solidFill>
                  <a:schemeClr val="bg1"/>
                </a:solidFill>
                <a:latin typeface="Calibri" panose="020F0502020204030204" pitchFamily="34" charset="0"/>
              </a:rPr>
              <a:t>.NET/Web/</a:t>
            </a:r>
          </a:p>
          <a:p>
            <a:pPr algn="ctr"/>
            <a:r>
              <a:rPr lang="en-US" sz="1200" b="1" dirty="0">
                <a:solidFill>
                  <a:schemeClr val="bg1"/>
                </a:solidFill>
                <a:latin typeface="Calibri" panose="020F0502020204030204" pitchFamily="34" charset="0"/>
              </a:rPr>
              <a:t>E-</a:t>
            </a:r>
            <a:r>
              <a:rPr lang="en-US" sz="1200" b="1" dirty="0" err="1">
                <a:solidFill>
                  <a:schemeClr val="bg1"/>
                </a:solidFill>
                <a:latin typeface="Calibri" panose="020F0502020204030204" pitchFamily="34" charset="0"/>
              </a:rPr>
              <a:t>comm</a:t>
            </a:r>
            <a:endParaRPr lang="en-US" sz="1200" b="1" dirty="0">
              <a:solidFill>
                <a:schemeClr val="bg1"/>
              </a:solidFill>
              <a:latin typeface="Calibri" panose="020F0502020204030204" pitchFamily="34" charset="0"/>
            </a:endParaRPr>
          </a:p>
        </p:txBody>
      </p:sp>
      <p:sp>
        <p:nvSpPr>
          <p:cNvPr id="66" name="Rectangle 65"/>
          <p:cNvSpPr/>
          <p:nvPr/>
        </p:nvSpPr>
        <p:spPr bwMode="auto">
          <a:xfrm>
            <a:off x="477554" y="3761843"/>
            <a:ext cx="931518" cy="914400"/>
          </a:xfrm>
          <a:prstGeom prst="rect">
            <a:avLst/>
          </a:prstGeom>
          <a:solidFill>
            <a:schemeClr val="accent6"/>
          </a:solidFill>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sz="1200" b="1" dirty="0">
                <a:solidFill>
                  <a:schemeClr val="bg1"/>
                </a:solidFill>
                <a:latin typeface="Calibri" panose="020F0502020204030204" pitchFamily="34" charset="0"/>
              </a:rPr>
              <a:t>MDM and Analytics</a:t>
            </a:r>
          </a:p>
        </p:txBody>
      </p:sp>
      <p:sp>
        <p:nvSpPr>
          <p:cNvPr id="67" name="Rectangle 66"/>
          <p:cNvSpPr/>
          <p:nvPr/>
        </p:nvSpPr>
        <p:spPr bwMode="auto">
          <a:xfrm>
            <a:off x="478022" y="4730130"/>
            <a:ext cx="920010" cy="914400"/>
          </a:xfrm>
          <a:prstGeom prst="rect">
            <a:avLst/>
          </a:prstGeom>
          <a:solidFill>
            <a:schemeClr val="accent4"/>
          </a:solidFill>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sz="1200" b="1" dirty="0">
                <a:solidFill>
                  <a:schemeClr val="bg1"/>
                </a:solidFill>
                <a:latin typeface="Calibri" panose="020F0502020204030204" pitchFamily="34" charset="0"/>
              </a:rPr>
              <a:t>SFDC, Workday, Mobility</a:t>
            </a:r>
          </a:p>
        </p:txBody>
      </p:sp>
      <p:sp>
        <p:nvSpPr>
          <p:cNvPr id="34" name="Rectangle 33"/>
          <p:cNvSpPr/>
          <p:nvPr/>
        </p:nvSpPr>
        <p:spPr bwMode="auto">
          <a:xfrm>
            <a:off x="468333" y="2793556"/>
            <a:ext cx="931519" cy="914400"/>
          </a:xfrm>
          <a:prstGeom prst="rect">
            <a:avLst/>
          </a:prstGeom>
          <a:solidFill>
            <a:schemeClr val="accent2"/>
          </a:solidFill>
          <a:ln>
            <a:headEnd/>
            <a:tailEnd/>
          </a:ln>
        </p:spPr>
        <p:style>
          <a:lnRef idx="1">
            <a:schemeClr val="accent5"/>
          </a:lnRef>
          <a:fillRef idx="2">
            <a:schemeClr val="accent5"/>
          </a:fillRef>
          <a:effectRef idx="1">
            <a:schemeClr val="accent5"/>
          </a:effectRef>
          <a:fontRef idx="minor">
            <a:schemeClr val="dk1"/>
          </a:fontRef>
        </p:style>
        <p:txBody>
          <a:bodyPr vert="horz" wrap="square" lIns="0" tIns="45720" rIns="91440" bIns="45720" numCol="1" rtlCol="0" anchor="ctr" anchorCtr="0" compatLnSpc="1">
            <a:prstTxWarp prst="textNoShape">
              <a:avLst/>
            </a:prstTxWarp>
          </a:bodyPr>
          <a:lstStyle/>
          <a:p>
            <a:pPr algn="ctr"/>
            <a:r>
              <a:rPr lang="en-US" sz="1200" b="1" dirty="0">
                <a:solidFill>
                  <a:schemeClr val="bg1"/>
                </a:solidFill>
                <a:latin typeface="Calibri" panose="020F0502020204030204" pitchFamily="34" charset="0"/>
              </a:rPr>
              <a:t>SAP</a:t>
            </a:r>
          </a:p>
          <a:p>
            <a:pPr algn="ctr"/>
            <a:r>
              <a:rPr lang="en-US" sz="1200" b="1" dirty="0">
                <a:solidFill>
                  <a:schemeClr val="bg1"/>
                </a:solidFill>
                <a:latin typeface="Calibri" panose="020F0502020204030204" pitchFamily="34" charset="0"/>
              </a:rPr>
              <a:t>(CRM, SCM, PLM, ERP)</a:t>
            </a:r>
          </a:p>
        </p:txBody>
      </p:sp>
      <p:sp>
        <p:nvSpPr>
          <p:cNvPr id="50" name="TextBox 49"/>
          <p:cNvSpPr txBox="1"/>
          <p:nvPr/>
        </p:nvSpPr>
        <p:spPr bwMode="auto">
          <a:xfrm>
            <a:off x="1688505" y="495937"/>
            <a:ext cx="341760" cy="276999"/>
          </a:xfrm>
          <a:prstGeom prst="rect">
            <a:avLst/>
          </a:prstGeom>
          <a:noFill/>
          <a:ln w="9525">
            <a:noFill/>
            <a:miter lim="800000"/>
            <a:headEnd/>
            <a:tailEnd/>
          </a:ln>
        </p:spPr>
        <p:txBody>
          <a:bodyPr wrap="none" rtlCol="0">
            <a:prstTxWarp prst="textNoShape">
              <a:avLst/>
            </a:prstTxWarp>
            <a:spAutoFit/>
          </a:bodyPr>
          <a:lstStyle/>
          <a:p>
            <a:pPr eaLnBrk="0" hangingPunct="0"/>
            <a:r>
              <a:rPr lang="en-US" sz="1200" dirty="0">
                <a:solidFill>
                  <a:schemeClr val="tx2"/>
                </a:solidFill>
                <a:latin typeface="Calibri" panose="020F0502020204030204" pitchFamily="34" charset="0"/>
              </a:rPr>
              <a:t>$$</a:t>
            </a:r>
          </a:p>
        </p:txBody>
      </p:sp>
      <p:sp>
        <p:nvSpPr>
          <p:cNvPr id="58" name="TextBox 57"/>
          <p:cNvSpPr txBox="1"/>
          <p:nvPr/>
        </p:nvSpPr>
        <p:spPr bwMode="auto">
          <a:xfrm>
            <a:off x="3559264" y="521440"/>
            <a:ext cx="420308" cy="276999"/>
          </a:xfrm>
          <a:prstGeom prst="rect">
            <a:avLst/>
          </a:prstGeom>
          <a:noFill/>
          <a:ln w="9525">
            <a:noFill/>
            <a:miter lim="800000"/>
            <a:headEnd/>
            <a:tailEnd/>
          </a:ln>
        </p:spPr>
        <p:txBody>
          <a:bodyPr wrap="none" rtlCol="0">
            <a:prstTxWarp prst="textNoShape">
              <a:avLst/>
            </a:prstTxWarp>
            <a:spAutoFit/>
          </a:bodyPr>
          <a:lstStyle/>
          <a:p>
            <a:pPr eaLnBrk="0" hangingPunct="0"/>
            <a:r>
              <a:rPr lang="en-US" sz="1200" dirty="0">
                <a:solidFill>
                  <a:schemeClr val="tx2"/>
                </a:solidFill>
                <a:latin typeface="Calibri" panose="020F0502020204030204" pitchFamily="34" charset="0"/>
              </a:rPr>
              <a:t>$$$</a:t>
            </a:r>
          </a:p>
        </p:txBody>
      </p:sp>
      <p:sp>
        <p:nvSpPr>
          <p:cNvPr id="63" name="TextBox 62"/>
          <p:cNvSpPr txBox="1"/>
          <p:nvPr/>
        </p:nvSpPr>
        <p:spPr bwMode="auto">
          <a:xfrm>
            <a:off x="9480970" y="513665"/>
            <a:ext cx="420308" cy="276999"/>
          </a:xfrm>
          <a:prstGeom prst="rect">
            <a:avLst/>
          </a:prstGeom>
          <a:noFill/>
          <a:ln w="9525">
            <a:noFill/>
            <a:miter lim="800000"/>
            <a:headEnd/>
            <a:tailEnd/>
          </a:ln>
        </p:spPr>
        <p:txBody>
          <a:bodyPr wrap="none" rtlCol="0">
            <a:prstTxWarp prst="textNoShape">
              <a:avLst/>
            </a:prstTxWarp>
            <a:spAutoFit/>
          </a:bodyPr>
          <a:lstStyle/>
          <a:p>
            <a:pPr eaLnBrk="0" hangingPunct="0"/>
            <a:r>
              <a:rPr lang="en-US" sz="1200" dirty="0">
                <a:solidFill>
                  <a:schemeClr val="tx2"/>
                </a:solidFill>
                <a:latin typeface="Calibri" panose="020F0502020204030204" pitchFamily="34" charset="0"/>
              </a:rPr>
              <a:t>$$$</a:t>
            </a:r>
          </a:p>
        </p:txBody>
      </p:sp>
      <p:sp>
        <p:nvSpPr>
          <p:cNvPr id="81" name="Rectangle 80"/>
          <p:cNvSpPr/>
          <p:nvPr/>
        </p:nvSpPr>
        <p:spPr>
          <a:xfrm>
            <a:off x="3479742" y="1848634"/>
            <a:ext cx="1360774" cy="180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 Build/Deployment/Analytics </a:t>
            </a:r>
          </a:p>
        </p:txBody>
      </p:sp>
      <p:cxnSp>
        <p:nvCxnSpPr>
          <p:cNvPr id="89" name="Straight Connector 88"/>
          <p:cNvCxnSpPr/>
          <p:nvPr/>
        </p:nvCxnSpPr>
        <p:spPr>
          <a:xfrm flipH="1">
            <a:off x="1471457" y="864163"/>
            <a:ext cx="12876" cy="535148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4248653" y="557041"/>
            <a:ext cx="1170065" cy="1270287"/>
            <a:chOff x="3796260" y="1506784"/>
            <a:chExt cx="1170065" cy="1270287"/>
          </a:xfrm>
        </p:grpSpPr>
        <p:sp>
          <p:nvSpPr>
            <p:cNvPr id="24" name="Flowchart: Decision 23"/>
            <p:cNvSpPr/>
            <p:nvPr/>
          </p:nvSpPr>
          <p:spPr>
            <a:xfrm>
              <a:off x="4302302" y="2329234"/>
              <a:ext cx="135555" cy="24166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8" name="TextBox 27"/>
            <p:cNvSpPr txBox="1"/>
            <p:nvPr/>
          </p:nvSpPr>
          <p:spPr>
            <a:xfrm>
              <a:off x="4159092" y="2546239"/>
              <a:ext cx="572338" cy="230832"/>
            </a:xfrm>
            <a:prstGeom prst="rect">
              <a:avLst/>
            </a:prstGeom>
            <a:noFill/>
          </p:spPr>
          <p:txBody>
            <a:bodyPr wrap="square" rtlCol="0">
              <a:spAutoFit/>
            </a:bodyPr>
            <a:lstStyle/>
            <a:p>
              <a:r>
                <a:rPr lang="en-US" sz="900" b="1" dirty="0">
                  <a:effectLst>
                    <a:outerShdw blurRad="38100" dist="38100" dir="2700000" algn="tl">
                      <a:srgbClr val="000000">
                        <a:alpha val="43137"/>
                      </a:srgbClr>
                    </a:outerShdw>
                  </a:effectLst>
                </a:rPr>
                <a:t>V1.0</a:t>
              </a:r>
            </a:p>
          </p:txBody>
        </p:sp>
        <p:sp>
          <p:nvSpPr>
            <p:cNvPr id="32" name="TextBox 31"/>
            <p:cNvSpPr txBox="1"/>
            <p:nvPr/>
          </p:nvSpPr>
          <p:spPr>
            <a:xfrm>
              <a:off x="3796260" y="1506784"/>
              <a:ext cx="1170065" cy="861774"/>
            </a:xfrm>
            <a:prstGeom prst="rect">
              <a:avLst/>
            </a:prstGeom>
            <a:noFill/>
          </p:spPr>
          <p:txBody>
            <a:bodyPr wrap="square" rtlCol="0" anchor="b">
              <a:spAutoFit/>
            </a:bodyPr>
            <a:lstStyle/>
            <a:p>
              <a:pPr algn="ctr"/>
              <a:endParaRPr lang="en-US" sz="1000" b="1" kern="0" dirty="0">
                <a:solidFill>
                  <a:schemeClr val="tx2"/>
                </a:solidFill>
                <a:latin typeface="Calibri" panose="020F0502020204030204" pitchFamily="34" charset="0"/>
                <a:ea typeface="ＭＳ Ｐゴシック" pitchFamily="34" charset="-128"/>
              </a:endParaRPr>
            </a:p>
            <a:p>
              <a:pPr algn="ctr"/>
              <a:r>
                <a:rPr lang="en-US" sz="1000" b="1" kern="0" dirty="0">
                  <a:solidFill>
                    <a:schemeClr val="tx2"/>
                  </a:solidFill>
                  <a:latin typeface="Calibri" panose="020F0502020204030204" pitchFamily="34" charset="0"/>
                  <a:ea typeface="ＭＳ Ｐゴシック" pitchFamily="34" charset="-128"/>
                </a:rPr>
                <a:t>(Build Automation</a:t>
              </a:r>
            </a:p>
            <a:p>
              <a:pPr algn="ctr"/>
              <a:r>
                <a:rPr lang="en-US" sz="1000" b="1" kern="0" dirty="0">
                  <a:solidFill>
                    <a:schemeClr val="tx2"/>
                  </a:solidFill>
                  <a:latin typeface="Calibri" panose="020F0502020204030204" pitchFamily="34" charset="0"/>
                  <a:ea typeface="ＭＳ Ｐゴシック" pitchFamily="34" charset="-128"/>
                </a:rPr>
                <a:t>Deployment automation</a:t>
              </a:r>
            </a:p>
            <a:p>
              <a:pPr algn="ctr"/>
              <a:r>
                <a:rPr lang="en-US" sz="1000" b="1" kern="0" dirty="0">
                  <a:solidFill>
                    <a:schemeClr val="tx2"/>
                  </a:solidFill>
                  <a:latin typeface="Calibri" panose="020F0502020204030204" pitchFamily="34" charset="0"/>
                  <a:ea typeface="ＭＳ Ｐゴシック" pitchFamily="34" charset="-128"/>
                </a:rPr>
                <a:t>DevOps Analytics)</a:t>
              </a:r>
            </a:p>
          </p:txBody>
        </p:sp>
      </p:grpSp>
      <p:sp>
        <p:nvSpPr>
          <p:cNvPr id="103" name="Rectangle 102"/>
          <p:cNvSpPr/>
          <p:nvPr/>
        </p:nvSpPr>
        <p:spPr bwMode="auto">
          <a:xfrm>
            <a:off x="1563277" y="1825269"/>
            <a:ext cx="1887743" cy="3819261"/>
          </a:xfrm>
          <a:prstGeom prst="rect">
            <a:avLst/>
          </a:prstGeom>
          <a:solidFill>
            <a:srgbClr val="B2DE82"/>
          </a:solidFill>
          <a:ln w="9525">
            <a:solidFill>
              <a:schemeClr val="bg1"/>
            </a:solidFill>
            <a:round/>
            <a:headEnd/>
            <a:tailEnd/>
          </a:ln>
          <a:effectLst/>
        </p:spPr>
        <p:txBody>
          <a:bodyPr vert="horz" wrap="square" lIns="91440" tIns="45720" rIns="91440" bIns="45720" numCol="1" rtlCol="0" anchor="t" anchorCtr="0" compatLnSpc="1">
            <a:prstTxWarp prst="textNoShape">
              <a:avLst/>
            </a:prstTxWarp>
          </a:bodyPr>
          <a:lstStyle/>
          <a:p>
            <a:endParaRPr lang="en-US" sz="1100" kern="0" dirty="0">
              <a:solidFill>
                <a:schemeClr val="tx2"/>
              </a:solidFill>
              <a:latin typeface="Calibri" panose="020F0502020204030204" pitchFamily="34" charset="0"/>
              <a:ea typeface="ＭＳ Ｐゴシック" pitchFamily="34" charset="-128"/>
            </a:endParaRPr>
          </a:p>
          <a:p>
            <a:r>
              <a:rPr lang="en-US" sz="1100" b="1" kern="0" dirty="0">
                <a:solidFill>
                  <a:schemeClr val="tx2"/>
                </a:solidFill>
                <a:latin typeface="Calibri" panose="020F0502020204030204" pitchFamily="34" charset="0"/>
                <a:ea typeface="ＭＳ Ｐゴシック" pitchFamily="34" charset="-128"/>
              </a:rPr>
              <a:t>Quick Wins Across all Capabilities </a:t>
            </a:r>
          </a:p>
          <a:p>
            <a:pPr marL="171443" indent="-171443">
              <a:buFont typeface="Arial" panose="020B0604020202020204" pitchFamily="34" charset="0"/>
              <a:buChar char="•"/>
            </a:pPr>
            <a:endParaRPr lang="en-US" sz="1100" kern="0" dirty="0">
              <a:solidFill>
                <a:schemeClr val="tx2"/>
              </a:solidFill>
              <a:latin typeface="Calibri" panose="020F0502020204030204" pitchFamily="34" charset="0"/>
              <a:ea typeface="ＭＳ Ｐゴシック" pitchFamily="34" charset="-128"/>
            </a:endParaRPr>
          </a:p>
          <a:p>
            <a:pPr marL="171443" indent="-171443">
              <a:buFont typeface="Arial" panose="020B0604020202020204" pitchFamily="34" charset="0"/>
              <a:buChar char="•"/>
            </a:pPr>
            <a:r>
              <a:rPr lang="en-US" sz="1100" kern="0" dirty="0">
                <a:solidFill>
                  <a:schemeClr val="tx2"/>
                </a:solidFill>
                <a:latin typeface="Calibri" panose="020F0502020204030204" pitchFamily="34" charset="0"/>
                <a:ea typeface="ＭＳ Ｐゴシック" pitchFamily="34" charset="-128"/>
              </a:rPr>
              <a:t>Address DevOps Foundational gaps and implement foundation recommendations </a:t>
            </a:r>
          </a:p>
          <a:p>
            <a:pPr marL="171443" indent="-171443">
              <a:buFont typeface="Arial" panose="020B0604020202020204" pitchFamily="34" charset="0"/>
              <a:buChar char="•"/>
            </a:pPr>
            <a:endParaRPr lang="en-US" sz="1100" kern="0" dirty="0">
              <a:solidFill>
                <a:schemeClr val="tx2"/>
              </a:solidFill>
              <a:latin typeface="Calibri" panose="020F0502020204030204" pitchFamily="34" charset="0"/>
              <a:ea typeface="ＭＳ Ｐゴシック" pitchFamily="34" charset="-128"/>
            </a:endParaRPr>
          </a:p>
          <a:p>
            <a:r>
              <a:rPr lang="en-US" sz="1100" kern="0" dirty="0">
                <a:solidFill>
                  <a:schemeClr val="tx2"/>
                </a:solidFill>
                <a:latin typeface="Calibri" panose="020F0502020204030204" pitchFamily="34" charset="0"/>
                <a:ea typeface="ＭＳ Ｐゴシック" pitchFamily="34" charset="-128"/>
              </a:rPr>
              <a:t>Benefits</a:t>
            </a:r>
          </a:p>
          <a:p>
            <a:pPr marL="171443" indent="-171443">
              <a:buFont typeface="Arial" panose="020B0604020202020204" pitchFamily="34" charset="0"/>
              <a:buChar char="•"/>
            </a:pPr>
            <a:r>
              <a:rPr lang="en-US" sz="1100" kern="0" dirty="0">
                <a:solidFill>
                  <a:schemeClr val="tx2"/>
                </a:solidFill>
                <a:latin typeface="Calibri" panose="020F0502020204030204" pitchFamily="34" charset="0"/>
                <a:ea typeface="ＭＳ Ｐゴシック" pitchFamily="34" charset="-128"/>
              </a:rPr>
              <a:t>Improve Code Quality</a:t>
            </a:r>
          </a:p>
          <a:p>
            <a:pPr marL="171443" indent="-171443">
              <a:buFont typeface="Arial" panose="020B0604020202020204" pitchFamily="34" charset="0"/>
              <a:buChar char="•"/>
            </a:pPr>
            <a:endParaRPr lang="en-US" sz="1100" kern="0" dirty="0">
              <a:solidFill>
                <a:schemeClr val="tx2"/>
              </a:solidFill>
              <a:latin typeface="Calibri" panose="020F0502020204030204" pitchFamily="34" charset="0"/>
              <a:ea typeface="ＭＳ Ｐゴシック" pitchFamily="34" charset="-128"/>
            </a:endParaRPr>
          </a:p>
          <a:p>
            <a:pPr marL="171443" indent="-171443">
              <a:buFont typeface="Arial" panose="020B0604020202020204" pitchFamily="34" charset="0"/>
              <a:buChar char="•"/>
            </a:pPr>
            <a:r>
              <a:rPr lang="en-US" sz="1100" kern="0" dirty="0">
                <a:solidFill>
                  <a:schemeClr val="tx2"/>
                </a:solidFill>
                <a:latin typeface="Calibri" panose="020F0502020204030204" pitchFamily="34" charset="0"/>
                <a:ea typeface="ＭＳ Ｐゴシック" pitchFamily="34" charset="-128"/>
              </a:rPr>
              <a:t>Improve Release quality and operation efficiencies </a:t>
            </a:r>
          </a:p>
          <a:p>
            <a:pPr marL="171443" indent="-171443">
              <a:buFont typeface="Arial" panose="020B0604020202020204" pitchFamily="34" charset="0"/>
              <a:buChar char="•"/>
            </a:pPr>
            <a:endParaRPr lang="en-US" sz="1100" kern="0" dirty="0">
              <a:solidFill>
                <a:schemeClr val="tx2"/>
              </a:solidFill>
              <a:latin typeface="Calibri" panose="020F0502020204030204" pitchFamily="34" charset="0"/>
              <a:ea typeface="ＭＳ Ｐゴシック" pitchFamily="34" charset="-128"/>
            </a:endParaRPr>
          </a:p>
        </p:txBody>
      </p:sp>
      <p:sp>
        <p:nvSpPr>
          <p:cNvPr id="104" name="Rectangle 103"/>
          <p:cNvSpPr/>
          <p:nvPr/>
        </p:nvSpPr>
        <p:spPr bwMode="auto">
          <a:xfrm>
            <a:off x="468333" y="680338"/>
            <a:ext cx="924730" cy="1091044"/>
          </a:xfrm>
          <a:prstGeom prst="rect">
            <a:avLst/>
          </a:prstGeom>
          <a:solidFill>
            <a:schemeClr val="bg1">
              <a:lumMod val="85000"/>
            </a:schemeClr>
          </a:solidFill>
          <a:ln w="9525">
            <a:noFill/>
            <a:round/>
            <a:headEnd/>
            <a:tailEnd/>
          </a:ln>
          <a:effectLst/>
        </p:spPr>
        <p:txBody>
          <a:bodyPr vert="horz" wrap="square" lIns="91440" tIns="45720" rIns="91440" bIns="45720" numCol="1" rtlCol="0" anchor="ctr" anchorCtr="0" compatLnSpc="1">
            <a:prstTxWarp prst="textNoShape">
              <a:avLst/>
            </a:prstTxWarp>
          </a:bodyPr>
          <a:lstStyle/>
          <a:p>
            <a:pPr algn="ctr"/>
            <a:r>
              <a:rPr lang="en-US" sz="1200" b="1" dirty="0">
                <a:solidFill>
                  <a:schemeClr val="tx2"/>
                </a:solidFill>
                <a:latin typeface="Calibri" panose="020F0502020204030204" pitchFamily="34" charset="0"/>
              </a:rPr>
              <a:t>DevOps Capabilities</a:t>
            </a:r>
          </a:p>
        </p:txBody>
      </p:sp>
      <p:grpSp>
        <p:nvGrpSpPr>
          <p:cNvPr id="53" name="Group 52"/>
          <p:cNvGrpSpPr/>
          <p:nvPr/>
        </p:nvGrpSpPr>
        <p:grpSpPr>
          <a:xfrm>
            <a:off x="5600454" y="554982"/>
            <a:ext cx="1131116" cy="1270287"/>
            <a:chOff x="3812761" y="1506784"/>
            <a:chExt cx="1131116" cy="1270287"/>
          </a:xfrm>
        </p:grpSpPr>
        <p:sp>
          <p:nvSpPr>
            <p:cNvPr id="54" name="Flowchart: Decision 53"/>
            <p:cNvSpPr/>
            <p:nvPr/>
          </p:nvSpPr>
          <p:spPr>
            <a:xfrm>
              <a:off x="4302302" y="2329234"/>
              <a:ext cx="135555" cy="24166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5" name="TextBox 54"/>
            <p:cNvSpPr txBox="1"/>
            <p:nvPr/>
          </p:nvSpPr>
          <p:spPr>
            <a:xfrm>
              <a:off x="4159092" y="2546239"/>
              <a:ext cx="572338" cy="230832"/>
            </a:xfrm>
            <a:prstGeom prst="rect">
              <a:avLst/>
            </a:prstGeom>
            <a:noFill/>
          </p:spPr>
          <p:txBody>
            <a:bodyPr wrap="square" rtlCol="0">
              <a:spAutoFit/>
            </a:bodyPr>
            <a:lstStyle/>
            <a:p>
              <a:r>
                <a:rPr lang="en-US" sz="900" b="1" dirty="0">
                  <a:effectLst>
                    <a:outerShdw blurRad="38100" dist="38100" dir="2700000" algn="tl">
                      <a:srgbClr val="000000">
                        <a:alpha val="43137"/>
                      </a:srgbClr>
                    </a:outerShdw>
                  </a:effectLst>
                </a:rPr>
                <a:t>V1.1</a:t>
              </a:r>
            </a:p>
          </p:txBody>
        </p:sp>
        <p:sp>
          <p:nvSpPr>
            <p:cNvPr id="59" name="TextBox 58"/>
            <p:cNvSpPr txBox="1"/>
            <p:nvPr/>
          </p:nvSpPr>
          <p:spPr>
            <a:xfrm>
              <a:off x="3812761" y="1506784"/>
              <a:ext cx="1131116" cy="861774"/>
            </a:xfrm>
            <a:prstGeom prst="rect">
              <a:avLst/>
            </a:prstGeom>
            <a:noFill/>
          </p:spPr>
          <p:txBody>
            <a:bodyPr wrap="square" rtlCol="0" anchor="b">
              <a:spAutoFit/>
            </a:bodyPr>
            <a:lstStyle/>
            <a:p>
              <a:pPr algn="ctr"/>
              <a:endParaRPr lang="en-US" sz="1000" b="1" kern="0" dirty="0">
                <a:solidFill>
                  <a:schemeClr val="tx2"/>
                </a:solidFill>
                <a:latin typeface="Calibri" panose="020F0502020204030204" pitchFamily="34" charset="0"/>
                <a:ea typeface="ＭＳ Ｐゴシック" pitchFamily="34" charset="-128"/>
              </a:endParaRPr>
            </a:p>
            <a:p>
              <a:pPr algn="ctr"/>
              <a:r>
                <a:rPr lang="en-US" sz="1000" b="1" kern="0" dirty="0">
                  <a:solidFill>
                    <a:schemeClr val="tx2"/>
                  </a:solidFill>
                  <a:latin typeface="Calibri" panose="020F0502020204030204" pitchFamily="34" charset="0"/>
                  <a:ea typeface="ＭＳ Ｐゴシック" pitchFamily="34" charset="-128"/>
                </a:rPr>
                <a:t>(Release Management, Security as a Service)</a:t>
              </a:r>
            </a:p>
          </p:txBody>
        </p:sp>
      </p:grpSp>
      <p:grpSp>
        <p:nvGrpSpPr>
          <p:cNvPr id="60" name="Group 59"/>
          <p:cNvGrpSpPr/>
          <p:nvPr/>
        </p:nvGrpSpPr>
        <p:grpSpPr>
          <a:xfrm>
            <a:off x="7010512" y="590051"/>
            <a:ext cx="982141" cy="1270287"/>
            <a:chOff x="3867886" y="1506784"/>
            <a:chExt cx="982141" cy="1270287"/>
          </a:xfrm>
        </p:grpSpPr>
        <p:sp>
          <p:nvSpPr>
            <p:cNvPr id="61" name="Flowchart: Decision 60"/>
            <p:cNvSpPr/>
            <p:nvPr/>
          </p:nvSpPr>
          <p:spPr>
            <a:xfrm>
              <a:off x="4302302" y="2329234"/>
              <a:ext cx="135555" cy="24166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2" name="TextBox 61"/>
            <p:cNvSpPr txBox="1"/>
            <p:nvPr/>
          </p:nvSpPr>
          <p:spPr>
            <a:xfrm>
              <a:off x="4159092" y="2546239"/>
              <a:ext cx="572338" cy="230832"/>
            </a:xfrm>
            <a:prstGeom prst="rect">
              <a:avLst/>
            </a:prstGeom>
            <a:noFill/>
          </p:spPr>
          <p:txBody>
            <a:bodyPr wrap="square" rtlCol="0">
              <a:spAutoFit/>
            </a:bodyPr>
            <a:lstStyle/>
            <a:p>
              <a:r>
                <a:rPr lang="en-US" sz="900" b="1" dirty="0">
                  <a:effectLst>
                    <a:outerShdw blurRad="38100" dist="38100" dir="2700000" algn="tl">
                      <a:srgbClr val="000000">
                        <a:alpha val="43137"/>
                      </a:srgbClr>
                    </a:outerShdw>
                  </a:effectLst>
                </a:rPr>
                <a:t>V1.2</a:t>
              </a:r>
            </a:p>
          </p:txBody>
        </p:sp>
        <p:sp>
          <p:nvSpPr>
            <p:cNvPr id="65" name="TextBox 64"/>
            <p:cNvSpPr txBox="1"/>
            <p:nvPr/>
          </p:nvSpPr>
          <p:spPr>
            <a:xfrm>
              <a:off x="3867886" y="1506784"/>
              <a:ext cx="982141" cy="861774"/>
            </a:xfrm>
            <a:prstGeom prst="rect">
              <a:avLst/>
            </a:prstGeom>
            <a:noFill/>
          </p:spPr>
          <p:txBody>
            <a:bodyPr wrap="square" rtlCol="0" anchor="b">
              <a:spAutoFit/>
            </a:bodyPr>
            <a:lstStyle/>
            <a:p>
              <a:pPr algn="ctr"/>
              <a:endParaRPr lang="en-US" sz="1000" b="1" kern="0" dirty="0">
                <a:solidFill>
                  <a:schemeClr val="tx2"/>
                </a:solidFill>
                <a:latin typeface="Calibri" panose="020F0502020204030204" pitchFamily="34" charset="0"/>
                <a:ea typeface="ＭＳ Ｐゴシック" pitchFamily="34" charset="-128"/>
              </a:endParaRPr>
            </a:p>
            <a:p>
              <a:pPr algn="ctr"/>
              <a:r>
                <a:rPr lang="en-US" sz="1000" b="1" kern="0" dirty="0">
                  <a:solidFill>
                    <a:schemeClr val="tx2"/>
                  </a:solidFill>
                  <a:latin typeface="Calibri" panose="020F0502020204030204" pitchFamily="34" charset="0"/>
                  <a:ea typeface="ＭＳ Ｐゴシック" pitchFamily="34" charset="-128"/>
                </a:rPr>
                <a:t>(Test Automation, Test Data Management)</a:t>
              </a:r>
            </a:p>
          </p:txBody>
        </p:sp>
      </p:grpSp>
      <p:grpSp>
        <p:nvGrpSpPr>
          <p:cNvPr id="70" name="Group 69"/>
          <p:cNvGrpSpPr/>
          <p:nvPr/>
        </p:nvGrpSpPr>
        <p:grpSpPr>
          <a:xfrm>
            <a:off x="8327417" y="545357"/>
            <a:ext cx="982141" cy="1279912"/>
            <a:chOff x="3867886" y="1497159"/>
            <a:chExt cx="982141" cy="1279912"/>
          </a:xfrm>
        </p:grpSpPr>
        <p:sp>
          <p:nvSpPr>
            <p:cNvPr id="71" name="Flowchart: Decision 70"/>
            <p:cNvSpPr/>
            <p:nvPr/>
          </p:nvSpPr>
          <p:spPr>
            <a:xfrm>
              <a:off x="4302302" y="2329234"/>
              <a:ext cx="135555" cy="24166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72" name="TextBox 71"/>
            <p:cNvSpPr txBox="1"/>
            <p:nvPr/>
          </p:nvSpPr>
          <p:spPr>
            <a:xfrm>
              <a:off x="4159092" y="2546239"/>
              <a:ext cx="572338" cy="230832"/>
            </a:xfrm>
            <a:prstGeom prst="rect">
              <a:avLst/>
            </a:prstGeom>
            <a:noFill/>
          </p:spPr>
          <p:txBody>
            <a:bodyPr wrap="square" rtlCol="0">
              <a:spAutoFit/>
            </a:bodyPr>
            <a:lstStyle/>
            <a:p>
              <a:r>
                <a:rPr lang="en-US" sz="900" b="1" dirty="0">
                  <a:effectLst>
                    <a:outerShdw blurRad="38100" dist="38100" dir="2700000" algn="tl">
                      <a:srgbClr val="000000">
                        <a:alpha val="43137"/>
                      </a:srgbClr>
                    </a:outerShdw>
                  </a:effectLst>
                </a:rPr>
                <a:t>V1.3</a:t>
              </a:r>
            </a:p>
          </p:txBody>
        </p:sp>
        <p:sp>
          <p:nvSpPr>
            <p:cNvPr id="73" name="TextBox 72"/>
            <p:cNvSpPr txBox="1"/>
            <p:nvPr/>
          </p:nvSpPr>
          <p:spPr>
            <a:xfrm>
              <a:off x="3867886" y="1497159"/>
              <a:ext cx="982141" cy="861774"/>
            </a:xfrm>
            <a:prstGeom prst="rect">
              <a:avLst/>
            </a:prstGeom>
            <a:noFill/>
          </p:spPr>
          <p:txBody>
            <a:bodyPr wrap="square" rtlCol="0" anchor="b">
              <a:spAutoFit/>
            </a:bodyPr>
            <a:lstStyle/>
            <a:p>
              <a:pPr algn="ctr"/>
              <a:endParaRPr lang="en-US" sz="1000" b="1" kern="0" dirty="0">
                <a:latin typeface="Calibri" panose="020F0502020204030204" pitchFamily="34" charset="0"/>
                <a:ea typeface="ＭＳ Ｐゴシック" pitchFamily="34" charset="-128"/>
              </a:endParaRPr>
            </a:p>
            <a:p>
              <a:pPr algn="ctr"/>
              <a:r>
                <a:rPr lang="en-US" sz="1000" b="1" kern="0" dirty="0">
                  <a:latin typeface="Calibri" panose="020F0502020204030204" pitchFamily="34" charset="0"/>
                  <a:ea typeface="ＭＳ Ｐゴシック" pitchFamily="34" charset="-128"/>
                </a:rPr>
                <a:t>(Configuration Management, Infrastructure provisioning)</a:t>
              </a:r>
            </a:p>
          </p:txBody>
        </p:sp>
      </p:grpSp>
      <p:grpSp>
        <p:nvGrpSpPr>
          <p:cNvPr id="77" name="Group 76"/>
          <p:cNvGrpSpPr/>
          <p:nvPr/>
        </p:nvGrpSpPr>
        <p:grpSpPr>
          <a:xfrm>
            <a:off x="9658428" y="531755"/>
            <a:ext cx="982141" cy="1299162"/>
            <a:chOff x="3877511" y="1477909"/>
            <a:chExt cx="982141" cy="1299162"/>
          </a:xfrm>
        </p:grpSpPr>
        <p:sp>
          <p:nvSpPr>
            <p:cNvPr id="78" name="Flowchart: Decision 77"/>
            <p:cNvSpPr/>
            <p:nvPr/>
          </p:nvSpPr>
          <p:spPr>
            <a:xfrm>
              <a:off x="4302302" y="2329234"/>
              <a:ext cx="135555" cy="24166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79" name="TextBox 78"/>
            <p:cNvSpPr txBox="1"/>
            <p:nvPr/>
          </p:nvSpPr>
          <p:spPr>
            <a:xfrm>
              <a:off x="4159092" y="2546239"/>
              <a:ext cx="572338" cy="230832"/>
            </a:xfrm>
            <a:prstGeom prst="rect">
              <a:avLst/>
            </a:prstGeom>
            <a:noFill/>
          </p:spPr>
          <p:txBody>
            <a:bodyPr wrap="square" rtlCol="0">
              <a:spAutoFit/>
            </a:bodyPr>
            <a:lstStyle/>
            <a:p>
              <a:r>
                <a:rPr lang="en-US" sz="900" b="1" dirty="0">
                  <a:effectLst>
                    <a:outerShdw blurRad="38100" dist="38100" dir="2700000" algn="tl">
                      <a:srgbClr val="000000">
                        <a:alpha val="43137"/>
                      </a:srgbClr>
                    </a:outerShdw>
                  </a:effectLst>
                </a:rPr>
                <a:t>V1.4</a:t>
              </a:r>
            </a:p>
          </p:txBody>
        </p:sp>
        <p:sp>
          <p:nvSpPr>
            <p:cNvPr id="80" name="TextBox 79"/>
            <p:cNvSpPr txBox="1"/>
            <p:nvPr/>
          </p:nvSpPr>
          <p:spPr>
            <a:xfrm>
              <a:off x="3877511" y="1477909"/>
              <a:ext cx="982141" cy="861774"/>
            </a:xfrm>
            <a:prstGeom prst="rect">
              <a:avLst/>
            </a:prstGeom>
            <a:noFill/>
          </p:spPr>
          <p:txBody>
            <a:bodyPr wrap="square" rtlCol="0" anchor="b">
              <a:spAutoFit/>
            </a:bodyPr>
            <a:lstStyle/>
            <a:p>
              <a:pPr algn="ctr"/>
              <a:endParaRPr lang="en-US" sz="1000" b="1" kern="0" dirty="0">
                <a:latin typeface="Calibri" panose="020F0502020204030204" pitchFamily="34" charset="0"/>
                <a:ea typeface="ＭＳ Ｐゴシック" pitchFamily="34" charset="-128"/>
              </a:endParaRPr>
            </a:p>
            <a:p>
              <a:pPr algn="ctr"/>
              <a:r>
                <a:rPr lang="en-US" sz="1000" b="1" kern="0" dirty="0">
                  <a:latin typeface="Calibri" panose="020F0502020204030204" pitchFamily="34" charset="0"/>
                  <a:ea typeface="ＭＳ Ｐゴシック" pitchFamily="34" charset="-128"/>
                </a:rPr>
                <a:t>(Self Healing Environments, Predictive Monitoring)</a:t>
              </a:r>
            </a:p>
          </p:txBody>
        </p:sp>
      </p:grpSp>
      <p:cxnSp>
        <p:nvCxnSpPr>
          <p:cNvPr id="121" name="Straight Connector 120"/>
          <p:cNvCxnSpPr/>
          <p:nvPr/>
        </p:nvCxnSpPr>
        <p:spPr bwMode="auto">
          <a:xfrm flipV="1">
            <a:off x="3451020" y="2793556"/>
            <a:ext cx="6767754" cy="16509"/>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03" idx="3"/>
          </p:cNvCxnSpPr>
          <p:nvPr/>
        </p:nvCxnSpPr>
        <p:spPr bwMode="auto">
          <a:xfrm flipV="1">
            <a:off x="3451020" y="3729181"/>
            <a:ext cx="6698478" cy="5719"/>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auto">
          <a:xfrm>
            <a:off x="3451020" y="4641802"/>
            <a:ext cx="6710737" cy="15347"/>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auto">
          <a:xfrm>
            <a:off x="3479742" y="5612847"/>
            <a:ext cx="8030946" cy="26655"/>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bwMode="auto">
          <a:xfrm>
            <a:off x="4824803" y="5650126"/>
            <a:ext cx="2572451" cy="1167058"/>
          </a:xfrm>
          <a:prstGeom prst="rect">
            <a:avLst/>
          </a:prstGeom>
          <a:solidFill>
            <a:srgbClr val="B2DE82"/>
          </a:solidFill>
          <a:ln w="9525">
            <a:solidFill>
              <a:schemeClr val="bg1"/>
            </a:solidFill>
            <a:round/>
            <a:headEnd/>
            <a:tailEnd/>
          </a:ln>
          <a:effectLst/>
        </p:spPr>
        <p:txBody>
          <a:bodyPr vert="horz" wrap="square" lIns="91440" tIns="45720" rIns="91440" bIns="45720" numCol="1" rtlCol="0" anchor="t" anchorCtr="0" compatLnSpc="1">
            <a:prstTxWarp prst="textNoShape">
              <a:avLst/>
            </a:prstTxWarp>
          </a:bodyPr>
          <a:lstStyle/>
          <a:p>
            <a:r>
              <a:rPr lang="en-US" sz="1050" b="1" i="1" u="sng" kern="0" dirty="0">
                <a:solidFill>
                  <a:schemeClr val="tx2"/>
                </a:solidFill>
                <a:latin typeface="Calibri" panose="020F0502020204030204" pitchFamily="34" charset="0"/>
                <a:ea typeface="ＭＳ Ｐゴシック" pitchFamily="34" charset="-128"/>
              </a:rPr>
              <a:t>V1.0 and V1.1</a:t>
            </a:r>
          </a:p>
          <a:p>
            <a:pPr marL="115888" indent="-115888">
              <a:buFont typeface="Arial" panose="020B0604020202020204" pitchFamily="34" charset="0"/>
              <a:buChar char="•"/>
            </a:pPr>
            <a:r>
              <a:rPr lang="en-US" sz="1050" kern="0" dirty="0">
                <a:solidFill>
                  <a:schemeClr val="tx2"/>
                </a:solidFill>
                <a:latin typeface="Calibri" panose="020F0502020204030204" pitchFamily="34" charset="0"/>
                <a:ea typeface="ＭＳ Ｐゴシック" pitchFamily="34" charset="-128"/>
              </a:rPr>
              <a:t>Managed high friction zones</a:t>
            </a:r>
          </a:p>
          <a:p>
            <a:pPr marL="115888" indent="-115888">
              <a:buFont typeface="Arial" panose="020B0604020202020204" pitchFamily="34" charset="0"/>
              <a:buChar char="•"/>
            </a:pPr>
            <a:r>
              <a:rPr lang="en-US" sz="1050" kern="0" dirty="0">
                <a:solidFill>
                  <a:schemeClr val="tx2"/>
                </a:solidFill>
                <a:latin typeface="Calibri" panose="020F0502020204030204" pitchFamily="34" charset="0"/>
                <a:ea typeface="ＭＳ Ｐゴシック" pitchFamily="34" charset="-128"/>
              </a:rPr>
              <a:t>Cost savings due to tools standardization</a:t>
            </a:r>
          </a:p>
          <a:p>
            <a:pPr marL="115888" indent="-115888">
              <a:buFont typeface="Arial" panose="020B0604020202020204" pitchFamily="34" charset="0"/>
              <a:buChar char="•"/>
            </a:pPr>
            <a:r>
              <a:rPr lang="en-US" sz="1050" kern="0" dirty="0">
                <a:solidFill>
                  <a:schemeClr val="tx2"/>
                </a:solidFill>
                <a:latin typeface="Calibri" panose="020F0502020204030204" pitchFamily="34" charset="0"/>
                <a:ea typeface="ＭＳ Ｐゴシック" pitchFamily="34" charset="-128"/>
              </a:rPr>
              <a:t>Managed technical debt</a:t>
            </a:r>
          </a:p>
          <a:p>
            <a:pPr marL="115888" indent="-115888">
              <a:buFont typeface="Arial" panose="020B0604020202020204" pitchFamily="34" charset="0"/>
              <a:buChar char="•"/>
            </a:pPr>
            <a:r>
              <a:rPr lang="en-US" sz="1050" kern="0" dirty="0">
                <a:solidFill>
                  <a:schemeClr val="tx2"/>
                </a:solidFill>
                <a:latin typeface="Calibri" panose="020F0502020204030204" pitchFamily="34" charset="0"/>
                <a:ea typeface="ＭＳ Ｐゴシック" pitchFamily="34" charset="-128"/>
              </a:rPr>
              <a:t>Productivity Improvement </a:t>
            </a:r>
          </a:p>
          <a:p>
            <a:r>
              <a:rPr lang="en-US" sz="1050" kern="0" dirty="0">
                <a:solidFill>
                  <a:schemeClr val="tx2"/>
                </a:solidFill>
                <a:latin typeface="Calibri" panose="020F0502020204030204" pitchFamily="34" charset="0"/>
                <a:ea typeface="ＭＳ Ｐゴシック" pitchFamily="34" charset="-128"/>
              </a:rPr>
              <a:t>   - 10 ~ 15% - Overall SDLC</a:t>
            </a:r>
          </a:p>
          <a:p>
            <a:r>
              <a:rPr lang="en-US" sz="1050" kern="0" dirty="0">
                <a:solidFill>
                  <a:schemeClr val="tx2"/>
                </a:solidFill>
                <a:latin typeface="Calibri" panose="020F0502020204030204" pitchFamily="34" charset="0"/>
                <a:ea typeface="ＭＳ Ｐゴシック" pitchFamily="34" charset="-128"/>
              </a:rPr>
              <a:t>   - 3 ~ 5 - Test cycles</a:t>
            </a:r>
          </a:p>
          <a:p>
            <a:pPr marL="115888" indent="-115888">
              <a:buFont typeface="Arial" panose="020B0604020202020204" pitchFamily="34" charset="0"/>
              <a:buChar char="•"/>
            </a:pPr>
            <a:endParaRPr lang="en-US" sz="1050" kern="0" dirty="0">
              <a:solidFill>
                <a:schemeClr val="tx2"/>
              </a:solidFill>
              <a:latin typeface="Calibri" panose="020F0502020204030204" pitchFamily="34" charset="0"/>
              <a:ea typeface="ＭＳ Ｐゴシック" pitchFamily="34" charset="-128"/>
            </a:endParaRPr>
          </a:p>
          <a:p>
            <a:pPr marL="115888" indent="-115888">
              <a:buFont typeface="Arial" panose="020B0604020202020204" pitchFamily="34" charset="0"/>
              <a:buChar char="•"/>
            </a:pPr>
            <a:endParaRPr lang="en-US" sz="1050" kern="0" dirty="0">
              <a:solidFill>
                <a:schemeClr val="tx2"/>
              </a:solidFill>
              <a:latin typeface="Calibri" panose="020F0502020204030204" pitchFamily="34" charset="0"/>
              <a:ea typeface="ＭＳ Ｐゴシック" pitchFamily="34" charset="-128"/>
            </a:endParaRPr>
          </a:p>
          <a:p>
            <a:pPr marL="171443" indent="-171443">
              <a:buFont typeface="Arial" panose="020B0604020202020204" pitchFamily="34" charset="0"/>
              <a:buChar char="•"/>
            </a:pPr>
            <a:endParaRPr lang="en-US" sz="1050" kern="0" dirty="0">
              <a:solidFill>
                <a:schemeClr val="tx2"/>
              </a:solidFill>
              <a:latin typeface="Calibri" panose="020F0502020204030204" pitchFamily="34" charset="0"/>
              <a:ea typeface="ＭＳ Ｐゴシック" pitchFamily="34" charset="-128"/>
            </a:endParaRPr>
          </a:p>
        </p:txBody>
      </p:sp>
      <p:sp>
        <p:nvSpPr>
          <p:cNvPr id="131" name="Rectangle 130"/>
          <p:cNvSpPr/>
          <p:nvPr/>
        </p:nvSpPr>
        <p:spPr bwMode="auto">
          <a:xfrm>
            <a:off x="7553187" y="5647236"/>
            <a:ext cx="2572451" cy="1164479"/>
          </a:xfrm>
          <a:prstGeom prst="rect">
            <a:avLst/>
          </a:prstGeom>
          <a:solidFill>
            <a:srgbClr val="B2DE82"/>
          </a:solidFill>
          <a:ln w="9525">
            <a:solidFill>
              <a:schemeClr val="bg1"/>
            </a:solidFill>
            <a:round/>
            <a:headEnd/>
            <a:tailEnd/>
          </a:ln>
          <a:effectLst/>
        </p:spPr>
        <p:txBody>
          <a:bodyPr vert="horz" wrap="square" lIns="91440" tIns="45720" rIns="91440" bIns="45720" numCol="1" rtlCol="0" anchor="t" anchorCtr="0" compatLnSpc="1">
            <a:prstTxWarp prst="textNoShape">
              <a:avLst/>
            </a:prstTxWarp>
          </a:bodyPr>
          <a:lstStyle/>
          <a:p>
            <a:r>
              <a:rPr lang="en-US" sz="1050" b="1" i="1" u="sng" kern="0" dirty="0">
                <a:solidFill>
                  <a:schemeClr val="tx2"/>
                </a:solidFill>
                <a:latin typeface="Calibri" panose="020F0502020204030204" pitchFamily="34" charset="0"/>
                <a:ea typeface="ＭＳ Ｐゴシック" pitchFamily="34" charset="-128"/>
              </a:rPr>
              <a:t>V1.2 and V1.3</a:t>
            </a:r>
          </a:p>
          <a:p>
            <a:pPr marL="115888" indent="-115888">
              <a:buFont typeface="Arial" panose="020B0604020202020204" pitchFamily="34" charset="0"/>
              <a:buChar char="•"/>
            </a:pPr>
            <a:r>
              <a:rPr lang="en-US" sz="1050" kern="0" dirty="0">
                <a:solidFill>
                  <a:schemeClr val="tx2"/>
                </a:solidFill>
                <a:latin typeface="Calibri" panose="020F0502020204030204" pitchFamily="34" charset="0"/>
                <a:ea typeface="ＭＳ Ｐゴシック" pitchFamily="34" charset="-128"/>
              </a:rPr>
              <a:t>Improved release quality </a:t>
            </a:r>
          </a:p>
          <a:p>
            <a:pPr marL="115888" indent="-115888">
              <a:buFont typeface="Arial" panose="020B0604020202020204" pitchFamily="34" charset="0"/>
              <a:buChar char="•"/>
            </a:pPr>
            <a:r>
              <a:rPr lang="en-US" sz="1050" kern="0" dirty="0">
                <a:solidFill>
                  <a:schemeClr val="tx2"/>
                </a:solidFill>
                <a:latin typeface="Calibri" panose="020F0502020204030204" pitchFamily="34" charset="0"/>
                <a:ea typeface="ＭＳ Ｐゴシック" pitchFamily="34" charset="-128"/>
              </a:rPr>
              <a:t>Less time for release testing</a:t>
            </a:r>
          </a:p>
          <a:p>
            <a:pPr marL="115888" indent="-115888">
              <a:buFont typeface="Arial" panose="020B0604020202020204" pitchFamily="34" charset="0"/>
              <a:buChar char="•"/>
            </a:pPr>
            <a:r>
              <a:rPr lang="en-US" sz="1050" kern="0" dirty="0">
                <a:solidFill>
                  <a:schemeClr val="tx2"/>
                </a:solidFill>
                <a:latin typeface="Calibri" panose="020F0502020204030204" pitchFamily="34" charset="0"/>
                <a:ea typeface="ＭＳ Ｐゴシック" pitchFamily="34" charset="-128"/>
              </a:rPr>
              <a:t>Reduced TCO for environments</a:t>
            </a:r>
          </a:p>
          <a:p>
            <a:pPr marL="115888" indent="-115888">
              <a:buFont typeface="Arial" panose="020B0604020202020204" pitchFamily="34" charset="0"/>
              <a:buChar char="•"/>
            </a:pPr>
            <a:r>
              <a:rPr lang="en-US" sz="1050" kern="0" dirty="0">
                <a:solidFill>
                  <a:schemeClr val="tx2"/>
                </a:solidFill>
                <a:latin typeface="Calibri" panose="020F0502020204030204" pitchFamily="34" charset="0"/>
                <a:ea typeface="ＭＳ Ｐゴシック" pitchFamily="34" charset="-128"/>
              </a:rPr>
              <a:t>Productivity Improvement </a:t>
            </a:r>
          </a:p>
          <a:p>
            <a:r>
              <a:rPr lang="en-US" sz="1050" kern="0" dirty="0">
                <a:solidFill>
                  <a:schemeClr val="tx2"/>
                </a:solidFill>
                <a:latin typeface="Calibri" panose="020F0502020204030204" pitchFamily="34" charset="0"/>
                <a:ea typeface="ＭＳ Ｐゴシック" pitchFamily="34" charset="-128"/>
              </a:rPr>
              <a:t>    - 15 ~ 20% - Overall SDLC</a:t>
            </a:r>
          </a:p>
          <a:p>
            <a:r>
              <a:rPr lang="en-US" sz="1050" kern="0" dirty="0">
                <a:solidFill>
                  <a:schemeClr val="tx2"/>
                </a:solidFill>
                <a:latin typeface="Calibri" panose="020F0502020204030204" pitchFamily="34" charset="0"/>
                <a:ea typeface="ＭＳ Ｐゴシック" pitchFamily="34" charset="-128"/>
              </a:rPr>
              <a:t>    - 15 ~ 25% - Test cycles</a:t>
            </a:r>
          </a:p>
          <a:p>
            <a:pPr marL="115888" indent="-115888">
              <a:buFont typeface="Arial" panose="020B0604020202020204" pitchFamily="34" charset="0"/>
              <a:buChar char="•"/>
            </a:pPr>
            <a:endParaRPr lang="en-US" sz="1050" kern="0" dirty="0">
              <a:solidFill>
                <a:schemeClr val="tx2"/>
              </a:solidFill>
              <a:latin typeface="Calibri" panose="020F0502020204030204" pitchFamily="34" charset="0"/>
              <a:ea typeface="ＭＳ Ｐゴシック" pitchFamily="34" charset="-128"/>
            </a:endParaRPr>
          </a:p>
          <a:p>
            <a:pPr marL="171443" indent="-171443">
              <a:buFont typeface="Arial" panose="020B0604020202020204" pitchFamily="34" charset="0"/>
              <a:buChar char="•"/>
            </a:pPr>
            <a:endParaRPr lang="en-US" sz="1050" kern="0" dirty="0">
              <a:solidFill>
                <a:schemeClr val="tx2"/>
              </a:solidFill>
              <a:latin typeface="Calibri" panose="020F0502020204030204" pitchFamily="34" charset="0"/>
              <a:ea typeface="ＭＳ Ｐゴシック" pitchFamily="34" charset="-128"/>
            </a:endParaRPr>
          </a:p>
        </p:txBody>
      </p:sp>
      <p:sp>
        <p:nvSpPr>
          <p:cNvPr id="82" name="Rectangle 81"/>
          <p:cNvSpPr/>
          <p:nvPr/>
        </p:nvSpPr>
        <p:spPr>
          <a:xfrm>
            <a:off x="4840515" y="2034411"/>
            <a:ext cx="1299577" cy="170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Release, Security</a:t>
            </a:r>
          </a:p>
        </p:txBody>
      </p:sp>
      <p:sp>
        <p:nvSpPr>
          <p:cNvPr id="83" name="Rectangle 82"/>
          <p:cNvSpPr/>
          <p:nvPr/>
        </p:nvSpPr>
        <p:spPr>
          <a:xfrm>
            <a:off x="6148500" y="2219553"/>
            <a:ext cx="1382447" cy="158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Test, TDM and Cert</a:t>
            </a:r>
          </a:p>
        </p:txBody>
      </p:sp>
      <p:sp>
        <p:nvSpPr>
          <p:cNvPr id="84" name="Rectangle 83"/>
          <p:cNvSpPr/>
          <p:nvPr/>
        </p:nvSpPr>
        <p:spPr>
          <a:xfrm>
            <a:off x="7514022" y="2405086"/>
            <a:ext cx="1337556" cy="1486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err="1"/>
              <a:t>Config</a:t>
            </a:r>
            <a:r>
              <a:rPr lang="en-US" sz="900" dirty="0"/>
              <a:t> and Infra</a:t>
            </a:r>
          </a:p>
        </p:txBody>
      </p:sp>
      <p:sp>
        <p:nvSpPr>
          <p:cNvPr id="88" name="Rectangle 87"/>
          <p:cNvSpPr/>
          <p:nvPr/>
        </p:nvSpPr>
        <p:spPr>
          <a:xfrm>
            <a:off x="8828133" y="2617516"/>
            <a:ext cx="1324584" cy="153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Bots, Predictive Failure</a:t>
            </a:r>
          </a:p>
        </p:txBody>
      </p:sp>
      <p:cxnSp>
        <p:nvCxnSpPr>
          <p:cNvPr id="12" name="Straight Arrow Connector 11"/>
          <p:cNvCxnSpPr>
            <a:stCxn id="81" idx="3"/>
          </p:cNvCxnSpPr>
          <p:nvPr/>
        </p:nvCxnSpPr>
        <p:spPr>
          <a:xfrm flipV="1">
            <a:off x="4840516" y="1937795"/>
            <a:ext cx="5308982" cy="1178"/>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82" idx="3"/>
          </p:cNvCxnSpPr>
          <p:nvPr/>
        </p:nvCxnSpPr>
        <p:spPr>
          <a:xfrm>
            <a:off x="6140092" y="2119518"/>
            <a:ext cx="4009406" cy="74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83" idx="3"/>
          </p:cNvCxnSpPr>
          <p:nvPr/>
        </p:nvCxnSpPr>
        <p:spPr>
          <a:xfrm flipV="1">
            <a:off x="7530947" y="2296928"/>
            <a:ext cx="2618551" cy="1907"/>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84" idx="3"/>
          </p:cNvCxnSpPr>
          <p:nvPr/>
        </p:nvCxnSpPr>
        <p:spPr>
          <a:xfrm flipV="1">
            <a:off x="8851578" y="2470480"/>
            <a:ext cx="1311133" cy="8917"/>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7515336" y="1761009"/>
            <a:ext cx="7203" cy="390770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6146364" y="1676137"/>
            <a:ext cx="7203" cy="390770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4833312" y="1659147"/>
            <a:ext cx="7203" cy="390770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3476523" y="2826067"/>
            <a:ext cx="1360774" cy="1806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 Build/Deployment/Analytics </a:t>
            </a:r>
          </a:p>
        </p:txBody>
      </p:sp>
      <p:sp>
        <p:nvSpPr>
          <p:cNvPr id="113" name="Rectangle 112"/>
          <p:cNvSpPr/>
          <p:nvPr/>
        </p:nvSpPr>
        <p:spPr>
          <a:xfrm>
            <a:off x="4837296" y="2998196"/>
            <a:ext cx="1299577" cy="17021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Release, Security</a:t>
            </a:r>
          </a:p>
        </p:txBody>
      </p:sp>
      <p:sp>
        <p:nvSpPr>
          <p:cNvPr id="114" name="Rectangle 113"/>
          <p:cNvSpPr/>
          <p:nvPr/>
        </p:nvSpPr>
        <p:spPr>
          <a:xfrm>
            <a:off x="6145281" y="3183338"/>
            <a:ext cx="1382447" cy="15856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Test, TDM and Cert</a:t>
            </a:r>
          </a:p>
        </p:txBody>
      </p:sp>
      <p:sp>
        <p:nvSpPr>
          <p:cNvPr id="115" name="Rectangle 114"/>
          <p:cNvSpPr/>
          <p:nvPr/>
        </p:nvSpPr>
        <p:spPr>
          <a:xfrm>
            <a:off x="7510803" y="3368871"/>
            <a:ext cx="1337556" cy="14862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err="1"/>
              <a:t>Config</a:t>
            </a:r>
            <a:r>
              <a:rPr lang="en-US" sz="900" dirty="0"/>
              <a:t> and Infra</a:t>
            </a:r>
          </a:p>
        </p:txBody>
      </p:sp>
      <p:sp>
        <p:nvSpPr>
          <p:cNvPr id="116" name="Rectangle 115"/>
          <p:cNvSpPr/>
          <p:nvPr/>
        </p:nvSpPr>
        <p:spPr>
          <a:xfrm>
            <a:off x="8824914" y="3581301"/>
            <a:ext cx="1324584" cy="153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Bots, Predictive Failure</a:t>
            </a:r>
          </a:p>
        </p:txBody>
      </p:sp>
      <p:cxnSp>
        <p:nvCxnSpPr>
          <p:cNvPr id="117" name="Straight Arrow Connector 116"/>
          <p:cNvCxnSpPr>
            <a:stCxn id="112" idx="3"/>
          </p:cNvCxnSpPr>
          <p:nvPr/>
        </p:nvCxnSpPr>
        <p:spPr>
          <a:xfrm flipV="1">
            <a:off x="4837297" y="2915228"/>
            <a:ext cx="5308982" cy="1178"/>
          </a:xfrm>
          <a:prstGeom prst="straightConnector1">
            <a:avLst/>
          </a:prstGeom>
          <a:ln w="127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113" idx="3"/>
          </p:cNvCxnSpPr>
          <p:nvPr/>
        </p:nvCxnSpPr>
        <p:spPr>
          <a:xfrm>
            <a:off x="6136873" y="3083303"/>
            <a:ext cx="4009406" cy="740"/>
          </a:xfrm>
          <a:prstGeom prst="straightConnector1">
            <a:avLst/>
          </a:prstGeom>
          <a:ln w="127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14" idx="3"/>
          </p:cNvCxnSpPr>
          <p:nvPr/>
        </p:nvCxnSpPr>
        <p:spPr>
          <a:xfrm flipV="1">
            <a:off x="7527728" y="3260713"/>
            <a:ext cx="2618551" cy="1907"/>
          </a:xfrm>
          <a:prstGeom prst="straightConnector1">
            <a:avLst/>
          </a:prstGeom>
          <a:ln w="127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15" idx="3"/>
          </p:cNvCxnSpPr>
          <p:nvPr/>
        </p:nvCxnSpPr>
        <p:spPr>
          <a:xfrm flipV="1">
            <a:off x="8848359" y="3434265"/>
            <a:ext cx="1311133" cy="8917"/>
          </a:xfrm>
          <a:prstGeom prst="straightConnector1">
            <a:avLst/>
          </a:prstGeom>
          <a:ln w="127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4" name="Rectangle 123"/>
          <p:cNvSpPr/>
          <p:nvPr/>
        </p:nvSpPr>
        <p:spPr>
          <a:xfrm>
            <a:off x="3472539" y="3735094"/>
            <a:ext cx="1360774" cy="18067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 Build/Deployment/Analytics </a:t>
            </a:r>
          </a:p>
        </p:txBody>
      </p:sp>
      <p:sp>
        <p:nvSpPr>
          <p:cNvPr id="125" name="Rectangle 124"/>
          <p:cNvSpPr/>
          <p:nvPr/>
        </p:nvSpPr>
        <p:spPr>
          <a:xfrm>
            <a:off x="4833312" y="3934519"/>
            <a:ext cx="1299577" cy="17021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Release, Security</a:t>
            </a:r>
          </a:p>
        </p:txBody>
      </p:sp>
      <p:sp>
        <p:nvSpPr>
          <p:cNvPr id="126" name="Rectangle 125"/>
          <p:cNvSpPr/>
          <p:nvPr/>
        </p:nvSpPr>
        <p:spPr>
          <a:xfrm>
            <a:off x="6141297" y="4119661"/>
            <a:ext cx="1382447" cy="15856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Test, TDM and Cert</a:t>
            </a:r>
          </a:p>
        </p:txBody>
      </p:sp>
      <p:sp>
        <p:nvSpPr>
          <p:cNvPr id="127" name="Rectangle 126"/>
          <p:cNvSpPr/>
          <p:nvPr/>
        </p:nvSpPr>
        <p:spPr>
          <a:xfrm>
            <a:off x="7506819" y="4305194"/>
            <a:ext cx="1337556" cy="14862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err="1"/>
              <a:t>Config</a:t>
            </a:r>
            <a:r>
              <a:rPr lang="en-US" sz="900" dirty="0"/>
              <a:t> and Infra</a:t>
            </a:r>
          </a:p>
        </p:txBody>
      </p:sp>
      <p:sp>
        <p:nvSpPr>
          <p:cNvPr id="128" name="Rectangle 127"/>
          <p:cNvSpPr/>
          <p:nvPr/>
        </p:nvSpPr>
        <p:spPr>
          <a:xfrm>
            <a:off x="8820930" y="4517624"/>
            <a:ext cx="1324584" cy="153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Bots, Predictive Failure</a:t>
            </a:r>
          </a:p>
        </p:txBody>
      </p:sp>
      <p:cxnSp>
        <p:nvCxnSpPr>
          <p:cNvPr id="132" name="Straight Arrow Connector 131"/>
          <p:cNvCxnSpPr>
            <a:stCxn id="124" idx="3"/>
          </p:cNvCxnSpPr>
          <p:nvPr/>
        </p:nvCxnSpPr>
        <p:spPr>
          <a:xfrm flipV="1">
            <a:off x="4833313" y="3824255"/>
            <a:ext cx="5308982" cy="1178"/>
          </a:xfrm>
          <a:prstGeom prst="straightConnector1">
            <a:avLst/>
          </a:prstGeom>
          <a:ln w="12700">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125" idx="3"/>
          </p:cNvCxnSpPr>
          <p:nvPr/>
        </p:nvCxnSpPr>
        <p:spPr>
          <a:xfrm>
            <a:off x="6132889" y="4019626"/>
            <a:ext cx="4009406" cy="740"/>
          </a:xfrm>
          <a:prstGeom prst="straightConnector1">
            <a:avLst/>
          </a:prstGeom>
          <a:ln w="12700">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stCxn id="126" idx="3"/>
          </p:cNvCxnSpPr>
          <p:nvPr/>
        </p:nvCxnSpPr>
        <p:spPr>
          <a:xfrm flipV="1">
            <a:off x="7523744" y="4197036"/>
            <a:ext cx="2618551" cy="1907"/>
          </a:xfrm>
          <a:prstGeom prst="straightConnector1">
            <a:avLst/>
          </a:prstGeom>
          <a:ln w="12700">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127" idx="3"/>
          </p:cNvCxnSpPr>
          <p:nvPr/>
        </p:nvCxnSpPr>
        <p:spPr>
          <a:xfrm flipV="1">
            <a:off x="8844375" y="4370588"/>
            <a:ext cx="1311133" cy="8917"/>
          </a:xfrm>
          <a:prstGeom prst="straightConnector1">
            <a:avLst/>
          </a:prstGeom>
          <a:ln w="12700">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69" name="Rectangle 168"/>
          <p:cNvSpPr/>
          <p:nvPr/>
        </p:nvSpPr>
        <p:spPr>
          <a:xfrm>
            <a:off x="3469320" y="4669246"/>
            <a:ext cx="1360774" cy="18067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 Build/Deployment/Analytics </a:t>
            </a:r>
          </a:p>
        </p:txBody>
      </p:sp>
      <p:sp>
        <p:nvSpPr>
          <p:cNvPr id="170" name="Rectangle 169"/>
          <p:cNvSpPr/>
          <p:nvPr/>
        </p:nvSpPr>
        <p:spPr>
          <a:xfrm>
            <a:off x="4830093" y="4841375"/>
            <a:ext cx="1299577" cy="1702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Release, Security</a:t>
            </a:r>
          </a:p>
        </p:txBody>
      </p:sp>
      <p:sp>
        <p:nvSpPr>
          <p:cNvPr id="171" name="Rectangle 170"/>
          <p:cNvSpPr/>
          <p:nvPr/>
        </p:nvSpPr>
        <p:spPr>
          <a:xfrm>
            <a:off x="6138078" y="5026517"/>
            <a:ext cx="1382447" cy="15856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Test, TDM and Cert</a:t>
            </a:r>
          </a:p>
        </p:txBody>
      </p:sp>
      <p:sp>
        <p:nvSpPr>
          <p:cNvPr id="172" name="Rectangle 171"/>
          <p:cNvSpPr/>
          <p:nvPr/>
        </p:nvSpPr>
        <p:spPr>
          <a:xfrm>
            <a:off x="7503600" y="5212050"/>
            <a:ext cx="1337556" cy="14862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err="1"/>
              <a:t>Config</a:t>
            </a:r>
            <a:r>
              <a:rPr lang="en-US" sz="900" dirty="0"/>
              <a:t> and Infra</a:t>
            </a:r>
          </a:p>
        </p:txBody>
      </p:sp>
      <p:sp>
        <p:nvSpPr>
          <p:cNvPr id="173" name="Rectangle 172"/>
          <p:cNvSpPr/>
          <p:nvPr/>
        </p:nvSpPr>
        <p:spPr>
          <a:xfrm>
            <a:off x="8817711" y="5424480"/>
            <a:ext cx="1324584" cy="15389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t>Bots, Predictive Failure</a:t>
            </a:r>
          </a:p>
        </p:txBody>
      </p:sp>
      <p:cxnSp>
        <p:nvCxnSpPr>
          <p:cNvPr id="174" name="Straight Arrow Connector 173"/>
          <p:cNvCxnSpPr>
            <a:stCxn id="169" idx="3"/>
          </p:cNvCxnSpPr>
          <p:nvPr/>
        </p:nvCxnSpPr>
        <p:spPr>
          <a:xfrm flipV="1">
            <a:off x="4830094" y="4758407"/>
            <a:ext cx="5308982" cy="1178"/>
          </a:xfrm>
          <a:prstGeom prst="straightConnector1">
            <a:avLst/>
          </a:prstGeom>
          <a:ln w="127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stCxn id="170" idx="3"/>
          </p:cNvCxnSpPr>
          <p:nvPr/>
        </p:nvCxnSpPr>
        <p:spPr>
          <a:xfrm>
            <a:off x="6129670" y="4926482"/>
            <a:ext cx="4009406" cy="740"/>
          </a:xfrm>
          <a:prstGeom prst="straightConnector1">
            <a:avLst/>
          </a:prstGeom>
          <a:ln w="127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a:stCxn id="171" idx="3"/>
          </p:cNvCxnSpPr>
          <p:nvPr/>
        </p:nvCxnSpPr>
        <p:spPr>
          <a:xfrm flipV="1">
            <a:off x="7520525" y="5103892"/>
            <a:ext cx="2618551" cy="1907"/>
          </a:xfrm>
          <a:prstGeom prst="straightConnector1">
            <a:avLst/>
          </a:prstGeom>
          <a:ln w="127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a:stCxn id="172" idx="3"/>
          </p:cNvCxnSpPr>
          <p:nvPr/>
        </p:nvCxnSpPr>
        <p:spPr>
          <a:xfrm flipV="1">
            <a:off x="8841156" y="5277444"/>
            <a:ext cx="1311133" cy="8917"/>
          </a:xfrm>
          <a:prstGeom prst="straightConnector1">
            <a:avLst/>
          </a:prstGeom>
          <a:ln w="127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0351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Curved Left Arrow 46"/>
          <p:cNvSpPr/>
          <p:nvPr/>
        </p:nvSpPr>
        <p:spPr>
          <a:xfrm>
            <a:off x="3410536" y="4306224"/>
            <a:ext cx="661230" cy="134744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1175005" y="-23194"/>
            <a:ext cx="10761415" cy="512862"/>
          </a:xfrm>
        </p:spPr>
        <p:txBody>
          <a:bodyPr/>
          <a:lstStyle/>
          <a:p>
            <a:r>
              <a:rPr lang="en-US" dirty="0"/>
              <a:t>Post Full DevOps Adoption workflow at K-C</a:t>
            </a:r>
          </a:p>
        </p:txBody>
      </p:sp>
      <p:sp>
        <p:nvSpPr>
          <p:cNvPr id="5" name="Flowchart: Process 4"/>
          <p:cNvSpPr/>
          <p:nvPr/>
        </p:nvSpPr>
        <p:spPr>
          <a:xfrm>
            <a:off x="1892941" y="1641637"/>
            <a:ext cx="1519645" cy="52251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Requirement Consolidation</a:t>
            </a:r>
          </a:p>
        </p:txBody>
      </p:sp>
      <p:sp>
        <p:nvSpPr>
          <p:cNvPr id="7" name="Flowchart: Process 6"/>
          <p:cNvSpPr/>
          <p:nvPr/>
        </p:nvSpPr>
        <p:spPr>
          <a:xfrm>
            <a:off x="1897297" y="945540"/>
            <a:ext cx="1519645" cy="52251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Kickoff</a:t>
            </a:r>
          </a:p>
        </p:txBody>
      </p:sp>
      <p:sp>
        <p:nvSpPr>
          <p:cNvPr id="8" name="Flowchart: Process 7"/>
          <p:cNvSpPr/>
          <p:nvPr/>
        </p:nvSpPr>
        <p:spPr>
          <a:xfrm>
            <a:off x="1890891" y="2306966"/>
            <a:ext cx="1519645" cy="52251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Design</a:t>
            </a:r>
          </a:p>
        </p:txBody>
      </p:sp>
      <p:sp>
        <p:nvSpPr>
          <p:cNvPr id="9" name="Flowchart: Process 8"/>
          <p:cNvSpPr/>
          <p:nvPr/>
        </p:nvSpPr>
        <p:spPr>
          <a:xfrm>
            <a:off x="1907480" y="3058233"/>
            <a:ext cx="1519645" cy="522514"/>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Test Risk Assessment</a:t>
            </a:r>
          </a:p>
        </p:txBody>
      </p:sp>
      <p:sp>
        <p:nvSpPr>
          <p:cNvPr id="10" name="Flowchart: Process 9"/>
          <p:cNvSpPr/>
          <p:nvPr/>
        </p:nvSpPr>
        <p:spPr>
          <a:xfrm>
            <a:off x="1907480" y="3963398"/>
            <a:ext cx="1519645" cy="885035"/>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Development </a:t>
            </a:r>
          </a:p>
          <a:p>
            <a:pPr algn="ctr"/>
            <a:r>
              <a:rPr lang="en-US" sz="1400" dirty="0"/>
              <a:t>Code Quality/Unit Testing/Security Analysis</a:t>
            </a:r>
          </a:p>
        </p:txBody>
      </p:sp>
      <p:sp>
        <p:nvSpPr>
          <p:cNvPr id="11" name="Flowchart: Process 10"/>
          <p:cNvSpPr/>
          <p:nvPr/>
        </p:nvSpPr>
        <p:spPr>
          <a:xfrm>
            <a:off x="1907480" y="5224007"/>
            <a:ext cx="1519645" cy="522514"/>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t>Quality Testing/ Acceptance Testing</a:t>
            </a:r>
          </a:p>
        </p:txBody>
      </p:sp>
      <p:cxnSp>
        <p:nvCxnSpPr>
          <p:cNvPr id="16" name="Straight Arrow Connector 15"/>
          <p:cNvCxnSpPr>
            <a:stCxn id="7" idx="2"/>
            <a:endCxn id="5" idx="0"/>
          </p:cNvCxnSpPr>
          <p:nvPr/>
        </p:nvCxnSpPr>
        <p:spPr>
          <a:xfrm flipH="1">
            <a:off x="2652764" y="1468054"/>
            <a:ext cx="4356" cy="173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2"/>
            <a:endCxn id="8" idx="0"/>
          </p:cNvCxnSpPr>
          <p:nvPr/>
        </p:nvCxnSpPr>
        <p:spPr>
          <a:xfrm flipH="1">
            <a:off x="2650714" y="2164151"/>
            <a:ext cx="2050" cy="142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2"/>
            <a:endCxn id="9" idx="0"/>
          </p:cNvCxnSpPr>
          <p:nvPr/>
        </p:nvCxnSpPr>
        <p:spPr>
          <a:xfrm>
            <a:off x="2650714" y="2829480"/>
            <a:ext cx="16589" cy="228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9" idx="2"/>
            <a:endCxn id="10" idx="0"/>
          </p:cNvCxnSpPr>
          <p:nvPr/>
        </p:nvCxnSpPr>
        <p:spPr>
          <a:xfrm>
            <a:off x="2667303" y="3580747"/>
            <a:ext cx="0" cy="382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a:endCxn id="11" idx="0"/>
          </p:cNvCxnSpPr>
          <p:nvPr/>
        </p:nvCxnSpPr>
        <p:spPr>
          <a:xfrm>
            <a:off x="2667303" y="4848433"/>
            <a:ext cx="0" cy="37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Flowchart: Process 50"/>
          <p:cNvSpPr/>
          <p:nvPr/>
        </p:nvSpPr>
        <p:spPr>
          <a:xfrm>
            <a:off x="168442" y="966299"/>
            <a:ext cx="1218583" cy="52251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Technical Solution Def</a:t>
            </a:r>
          </a:p>
        </p:txBody>
      </p:sp>
      <p:sp>
        <p:nvSpPr>
          <p:cNvPr id="52" name="Flowchart: Process 51"/>
          <p:cNvSpPr/>
          <p:nvPr/>
        </p:nvSpPr>
        <p:spPr>
          <a:xfrm>
            <a:off x="168442" y="1647361"/>
            <a:ext cx="1202049" cy="52251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Design Review</a:t>
            </a:r>
          </a:p>
        </p:txBody>
      </p:sp>
      <p:sp>
        <p:nvSpPr>
          <p:cNvPr id="53" name="Flowchart: Process 52"/>
          <p:cNvSpPr/>
          <p:nvPr/>
        </p:nvSpPr>
        <p:spPr>
          <a:xfrm>
            <a:off x="168442" y="2349914"/>
            <a:ext cx="1202048" cy="52251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Functional Spec Creation</a:t>
            </a:r>
          </a:p>
        </p:txBody>
      </p:sp>
      <p:cxnSp>
        <p:nvCxnSpPr>
          <p:cNvPr id="54" name="Straight Arrow Connector 53"/>
          <p:cNvCxnSpPr>
            <a:stCxn id="8" idx="1"/>
            <a:endCxn id="51" idx="3"/>
          </p:cNvCxnSpPr>
          <p:nvPr/>
        </p:nvCxnSpPr>
        <p:spPr>
          <a:xfrm flipH="1" flipV="1">
            <a:off x="1387025" y="1227556"/>
            <a:ext cx="503866" cy="1340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8" idx="1"/>
            <a:endCxn id="52" idx="3"/>
          </p:cNvCxnSpPr>
          <p:nvPr/>
        </p:nvCxnSpPr>
        <p:spPr>
          <a:xfrm flipH="1" flipV="1">
            <a:off x="1370491" y="1908618"/>
            <a:ext cx="520400" cy="659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8" idx="1"/>
            <a:endCxn id="53" idx="3"/>
          </p:cNvCxnSpPr>
          <p:nvPr/>
        </p:nvCxnSpPr>
        <p:spPr>
          <a:xfrm flipH="1">
            <a:off x="1370490" y="2568223"/>
            <a:ext cx="520401" cy="42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Flowchart: Process 27"/>
          <p:cNvSpPr/>
          <p:nvPr/>
        </p:nvSpPr>
        <p:spPr>
          <a:xfrm>
            <a:off x="1901908" y="5931206"/>
            <a:ext cx="1519645" cy="522514"/>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Release Prep. &amp;Deployment</a:t>
            </a:r>
          </a:p>
        </p:txBody>
      </p:sp>
      <p:cxnSp>
        <p:nvCxnSpPr>
          <p:cNvPr id="42" name="Straight Arrow Connector 41"/>
          <p:cNvCxnSpPr>
            <a:stCxn id="11" idx="2"/>
            <a:endCxn id="28" idx="0"/>
          </p:cNvCxnSpPr>
          <p:nvPr/>
        </p:nvCxnSpPr>
        <p:spPr>
          <a:xfrm flipH="1">
            <a:off x="2661731" y="5746521"/>
            <a:ext cx="5572" cy="184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289672" y="3825823"/>
            <a:ext cx="3966072" cy="1277083"/>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t"/>
          <a:lstStyle/>
          <a:p>
            <a:pPr algn="ctr"/>
            <a:r>
              <a:rPr lang="en-US" dirty="0">
                <a:solidFill>
                  <a:schemeClr val="tx1"/>
                </a:solidFill>
              </a:rPr>
              <a:t>Continuous Integration</a:t>
            </a:r>
          </a:p>
        </p:txBody>
      </p:sp>
      <p:sp>
        <p:nvSpPr>
          <p:cNvPr id="61" name="Rectangle 60"/>
          <p:cNvSpPr/>
          <p:nvPr/>
        </p:nvSpPr>
        <p:spPr>
          <a:xfrm>
            <a:off x="168442" y="2959064"/>
            <a:ext cx="4430674" cy="3605704"/>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t"/>
          <a:lstStyle/>
          <a:p>
            <a:r>
              <a:rPr lang="en-US" dirty="0">
                <a:solidFill>
                  <a:schemeClr val="tx1"/>
                </a:solidFill>
              </a:rPr>
              <a:t>Continuous Delivery</a:t>
            </a:r>
          </a:p>
          <a:p>
            <a:pPr algn="ctr"/>
            <a:endParaRPr lang="en-US" dirty="0"/>
          </a:p>
        </p:txBody>
      </p:sp>
      <p:sp>
        <p:nvSpPr>
          <p:cNvPr id="63" name="Curved Left Arrow 62"/>
          <p:cNvSpPr/>
          <p:nvPr/>
        </p:nvSpPr>
        <p:spPr>
          <a:xfrm rot="10800000">
            <a:off x="1278509" y="4306223"/>
            <a:ext cx="661230" cy="122879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29" name="Table 28"/>
          <p:cNvGraphicFramePr>
            <a:graphicFrameLocks noGrp="1"/>
          </p:cNvGraphicFramePr>
          <p:nvPr>
            <p:extLst>
              <p:ext uri="{D42A27DB-BD31-4B8C-83A1-F6EECF244321}">
                <p14:modId xmlns:p14="http://schemas.microsoft.com/office/powerpoint/2010/main" val="427797930"/>
              </p:ext>
            </p:extLst>
          </p:nvPr>
        </p:nvGraphicFramePr>
        <p:xfrm>
          <a:off x="4731717" y="750925"/>
          <a:ext cx="2903653" cy="5853011"/>
        </p:xfrm>
        <a:graphic>
          <a:graphicData uri="http://schemas.openxmlformats.org/drawingml/2006/table">
            <a:tbl>
              <a:tblPr firstRow="1" bandRow="1">
                <a:tableStyleId>{72833802-FEF1-4C79-8D5D-14CF1EAF98D9}</a:tableStyleId>
              </a:tblPr>
              <a:tblGrid>
                <a:gridCol w="1430495">
                  <a:extLst>
                    <a:ext uri="{9D8B030D-6E8A-4147-A177-3AD203B41FA5}">
                      <a16:colId xmlns:a16="http://schemas.microsoft.com/office/drawing/2014/main" val="3483300807"/>
                    </a:ext>
                  </a:extLst>
                </a:gridCol>
                <a:gridCol w="1473158">
                  <a:extLst>
                    <a:ext uri="{9D8B030D-6E8A-4147-A177-3AD203B41FA5}">
                      <a16:colId xmlns:a16="http://schemas.microsoft.com/office/drawing/2014/main" val="1302652759"/>
                    </a:ext>
                  </a:extLst>
                </a:gridCol>
              </a:tblGrid>
              <a:tr h="345020">
                <a:tc>
                  <a:txBody>
                    <a:bodyPr/>
                    <a:lstStyle/>
                    <a:p>
                      <a:pPr algn="ctr"/>
                      <a:r>
                        <a:rPr lang="en-US" sz="1600" dirty="0"/>
                        <a:t>Elapsed Time</a:t>
                      </a:r>
                      <a:endParaRPr lang="en-US" sz="1600" dirty="0">
                        <a:solidFill>
                          <a:schemeClr val="tx1"/>
                        </a:solidFill>
                      </a:endParaRPr>
                    </a:p>
                  </a:txBody>
                  <a:tcPr>
                    <a:solidFill>
                      <a:schemeClr val="accent5"/>
                    </a:solidFill>
                  </a:tcPr>
                </a:tc>
                <a:tc>
                  <a:txBody>
                    <a:bodyPr/>
                    <a:lstStyle/>
                    <a:p>
                      <a:pPr algn="ctr"/>
                      <a:r>
                        <a:rPr lang="en-US" sz="1600" dirty="0"/>
                        <a:t>Task Time</a:t>
                      </a:r>
                      <a:endParaRPr lang="en-US" sz="1600" dirty="0">
                        <a:solidFill>
                          <a:schemeClr val="tx1"/>
                        </a:solidFill>
                      </a:endParaRPr>
                    </a:p>
                  </a:txBody>
                  <a:tcPr>
                    <a:solidFill>
                      <a:srgbClr val="00B050"/>
                    </a:solidFill>
                  </a:tcPr>
                </a:tc>
                <a:extLst>
                  <a:ext uri="{0D108BD9-81ED-4DB2-BD59-A6C34878D82A}">
                    <a16:rowId xmlns:a16="http://schemas.microsoft.com/office/drawing/2014/main" val="1473257234"/>
                  </a:ext>
                </a:extLst>
              </a:tr>
              <a:tr h="483947">
                <a:tc>
                  <a:txBody>
                    <a:bodyPr/>
                    <a:lstStyle/>
                    <a:p>
                      <a:pPr algn="ctr"/>
                      <a:r>
                        <a:rPr lang="en-US" sz="1600" dirty="0"/>
                        <a:t>1 Days</a:t>
                      </a:r>
                      <a:endParaRPr lang="en-US" sz="1600" dirty="0">
                        <a:solidFill>
                          <a:schemeClr val="tx1"/>
                        </a:solidFill>
                      </a:endParaRPr>
                    </a:p>
                  </a:txBody>
                  <a:tcPr anchor="ctr"/>
                </a:tc>
                <a:tc>
                  <a:txBody>
                    <a:bodyPr/>
                    <a:lstStyle/>
                    <a:p>
                      <a:pPr algn="ctr"/>
                      <a:r>
                        <a:rPr lang="en-US" sz="1600" dirty="0"/>
                        <a:t>8 Hours</a:t>
                      </a:r>
                      <a:endParaRPr lang="en-US" sz="1600" dirty="0">
                        <a:solidFill>
                          <a:schemeClr val="tx1"/>
                        </a:solidFill>
                      </a:endParaRPr>
                    </a:p>
                  </a:txBody>
                  <a:tcPr anchor="ctr"/>
                </a:tc>
                <a:extLst>
                  <a:ext uri="{0D108BD9-81ED-4DB2-BD59-A6C34878D82A}">
                    <a16:rowId xmlns:a16="http://schemas.microsoft.com/office/drawing/2014/main" val="2684064753"/>
                  </a:ext>
                </a:extLst>
              </a:tr>
              <a:tr h="735626">
                <a:tc>
                  <a:txBody>
                    <a:bodyPr/>
                    <a:lstStyle/>
                    <a:p>
                      <a:pPr algn="ctr"/>
                      <a:r>
                        <a:rPr lang="en-US" sz="1600" dirty="0"/>
                        <a:t>1 Days</a:t>
                      </a:r>
                      <a:endParaRPr lang="en-US" sz="1600" dirty="0">
                        <a:solidFill>
                          <a:schemeClr val="tx1"/>
                        </a:solidFill>
                      </a:endParaRPr>
                    </a:p>
                  </a:txBody>
                  <a:tcPr anchor="ctr"/>
                </a:tc>
                <a:tc>
                  <a:txBody>
                    <a:bodyPr/>
                    <a:lstStyle/>
                    <a:p>
                      <a:pPr algn="ctr"/>
                      <a:r>
                        <a:rPr lang="en-US" sz="1600" dirty="0"/>
                        <a:t>8</a:t>
                      </a:r>
                      <a:r>
                        <a:rPr lang="en-US" sz="1600" baseline="0" dirty="0"/>
                        <a:t> H</a:t>
                      </a:r>
                      <a:r>
                        <a:rPr lang="en-US" sz="1600" dirty="0"/>
                        <a:t>ours</a:t>
                      </a:r>
                      <a:endParaRPr lang="en-US" sz="1600" dirty="0">
                        <a:solidFill>
                          <a:schemeClr val="tx1"/>
                        </a:solidFill>
                      </a:endParaRPr>
                    </a:p>
                  </a:txBody>
                  <a:tcPr anchor="ctr"/>
                </a:tc>
                <a:extLst>
                  <a:ext uri="{0D108BD9-81ED-4DB2-BD59-A6C34878D82A}">
                    <a16:rowId xmlns:a16="http://schemas.microsoft.com/office/drawing/2014/main" val="1013084967"/>
                  </a:ext>
                </a:extLst>
              </a:tr>
              <a:tr h="712694">
                <a:tc>
                  <a:txBody>
                    <a:bodyPr/>
                    <a:lstStyle/>
                    <a:p>
                      <a:pPr algn="ctr"/>
                      <a:r>
                        <a:rPr lang="en-US" sz="1600" dirty="0"/>
                        <a:t>1 Days</a:t>
                      </a:r>
                      <a:endParaRPr lang="en-US" sz="1600" dirty="0">
                        <a:solidFill>
                          <a:schemeClr val="tx1"/>
                        </a:solidFill>
                      </a:endParaRPr>
                    </a:p>
                  </a:txBody>
                  <a:tcPr anchor="ctr"/>
                </a:tc>
                <a:tc>
                  <a:txBody>
                    <a:bodyPr/>
                    <a:lstStyle/>
                    <a:p>
                      <a:pPr algn="ctr"/>
                      <a:r>
                        <a:rPr lang="en-US" sz="1600" baseline="0" dirty="0"/>
                        <a:t> </a:t>
                      </a:r>
                      <a:r>
                        <a:rPr lang="en-US" sz="1600" dirty="0"/>
                        <a:t>8 Hours</a:t>
                      </a:r>
                      <a:endParaRPr lang="en-US" sz="1600" dirty="0">
                        <a:solidFill>
                          <a:schemeClr val="tx1"/>
                        </a:solidFill>
                      </a:endParaRPr>
                    </a:p>
                  </a:txBody>
                  <a:tcPr anchor="ctr"/>
                </a:tc>
                <a:extLst>
                  <a:ext uri="{0D108BD9-81ED-4DB2-BD59-A6C34878D82A}">
                    <a16:rowId xmlns:a16="http://schemas.microsoft.com/office/drawing/2014/main" val="2613946095"/>
                  </a:ext>
                </a:extLst>
              </a:tr>
              <a:tr h="822960">
                <a:tc>
                  <a:txBody>
                    <a:bodyPr/>
                    <a:lstStyle/>
                    <a:p>
                      <a:pPr algn="ctr"/>
                      <a:r>
                        <a:rPr lang="en-US" sz="1600" dirty="0"/>
                        <a:t>4 Days</a:t>
                      </a:r>
                      <a:endParaRPr lang="en-US" sz="1600" dirty="0">
                        <a:solidFill>
                          <a:schemeClr val="tx1"/>
                        </a:solidFill>
                      </a:endParaRPr>
                    </a:p>
                  </a:txBody>
                  <a:tcPr anchor="ctr"/>
                </a:tc>
                <a:tc>
                  <a:txBody>
                    <a:bodyPr/>
                    <a:lstStyle/>
                    <a:p>
                      <a:pPr algn="ctr"/>
                      <a:r>
                        <a:rPr lang="en-US" sz="1600" dirty="0"/>
                        <a:t> 8 Hours</a:t>
                      </a:r>
                      <a:endParaRPr lang="en-US" sz="1600" dirty="0">
                        <a:solidFill>
                          <a:schemeClr val="tx1"/>
                        </a:solidFill>
                      </a:endParaRPr>
                    </a:p>
                  </a:txBody>
                  <a:tcPr anchor="ctr"/>
                </a:tc>
                <a:extLst>
                  <a:ext uri="{0D108BD9-81ED-4DB2-BD59-A6C34878D82A}">
                    <a16:rowId xmlns:a16="http://schemas.microsoft.com/office/drawing/2014/main" val="594213736"/>
                  </a:ext>
                </a:extLst>
              </a:tr>
              <a:tr h="1280160">
                <a:tc>
                  <a:txBody>
                    <a:bodyPr/>
                    <a:lstStyle/>
                    <a:p>
                      <a:pPr algn="ctr"/>
                      <a:r>
                        <a:rPr lang="en-US" sz="1600" dirty="0"/>
                        <a:t>60 Days</a:t>
                      </a:r>
                      <a:endParaRPr lang="en-US" sz="1600" dirty="0">
                        <a:solidFill>
                          <a:schemeClr val="tx1"/>
                        </a:solidFill>
                      </a:endParaRPr>
                    </a:p>
                  </a:txBody>
                  <a:tcPr anchor="ctr"/>
                </a:tc>
                <a:tc>
                  <a:txBody>
                    <a:bodyPr/>
                    <a:lstStyle/>
                    <a:p>
                      <a:pPr algn="ctr"/>
                      <a:r>
                        <a:rPr lang="en-US" sz="1600" dirty="0"/>
                        <a:t> 180 Hours</a:t>
                      </a:r>
                      <a:endParaRPr lang="en-US" sz="1600" dirty="0">
                        <a:solidFill>
                          <a:schemeClr val="tx1"/>
                        </a:solidFill>
                      </a:endParaRPr>
                    </a:p>
                  </a:txBody>
                  <a:tcPr anchor="ctr"/>
                </a:tc>
                <a:extLst>
                  <a:ext uri="{0D108BD9-81ED-4DB2-BD59-A6C34878D82A}">
                    <a16:rowId xmlns:a16="http://schemas.microsoft.com/office/drawing/2014/main" val="1292108085"/>
                  </a:ext>
                </a:extLst>
              </a:tr>
              <a:tr h="7714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48 Days</a:t>
                      </a:r>
                      <a:endParaRPr lang="en-US" sz="1600" dirty="0">
                        <a:solidFill>
                          <a:schemeClr val="tx1"/>
                        </a:solidFill>
                      </a:endParaRPr>
                    </a:p>
                  </a:txBody>
                  <a:tcPr anchor="ctr"/>
                </a:tc>
                <a:tc>
                  <a:txBody>
                    <a:bodyPr/>
                    <a:lstStyle/>
                    <a:p>
                      <a:pPr algn="ctr"/>
                      <a:r>
                        <a:rPr lang="en-US" sz="1600" dirty="0"/>
                        <a:t> 120 Hours</a:t>
                      </a:r>
                      <a:endParaRPr lang="en-US" sz="1600" dirty="0">
                        <a:solidFill>
                          <a:schemeClr val="tx1"/>
                        </a:solidFill>
                      </a:endParaRPr>
                    </a:p>
                  </a:txBody>
                  <a:tcPr anchor="ctr"/>
                </a:tc>
                <a:extLst>
                  <a:ext uri="{0D108BD9-81ED-4DB2-BD59-A6C34878D82A}">
                    <a16:rowId xmlns:a16="http://schemas.microsoft.com/office/drawing/2014/main" val="2739480658"/>
                  </a:ext>
                </a:extLst>
              </a:tr>
              <a:tr h="7011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10 Days</a:t>
                      </a:r>
                      <a:endParaRPr lang="en-US" sz="1600" dirty="0">
                        <a:solidFill>
                          <a:schemeClr val="tx1"/>
                        </a:solidFill>
                      </a:endParaRPr>
                    </a:p>
                  </a:txBody>
                  <a:tcPr anchor="ctr"/>
                </a:tc>
                <a:tc>
                  <a:txBody>
                    <a:bodyPr/>
                    <a:lstStyle/>
                    <a:p>
                      <a:pPr algn="ctr"/>
                      <a:r>
                        <a:rPr lang="en-US" sz="1600" dirty="0"/>
                        <a:t>24 Hours</a:t>
                      </a:r>
                      <a:endParaRPr lang="en-US" sz="1600" dirty="0">
                        <a:solidFill>
                          <a:schemeClr val="tx1"/>
                        </a:solidFill>
                      </a:endParaRPr>
                    </a:p>
                  </a:txBody>
                  <a:tcPr anchor="ctr"/>
                </a:tc>
                <a:extLst>
                  <a:ext uri="{0D108BD9-81ED-4DB2-BD59-A6C34878D82A}">
                    <a16:rowId xmlns:a16="http://schemas.microsoft.com/office/drawing/2014/main" val="1913392680"/>
                  </a:ext>
                </a:extLst>
              </a:tr>
            </a:tbl>
          </a:graphicData>
        </a:graphic>
      </p:graphicFrame>
      <p:graphicFrame>
        <p:nvGraphicFramePr>
          <p:cNvPr id="30" name="Table 29"/>
          <p:cNvGraphicFramePr>
            <a:graphicFrameLocks noGrp="1"/>
          </p:cNvGraphicFramePr>
          <p:nvPr/>
        </p:nvGraphicFramePr>
        <p:xfrm>
          <a:off x="9207910" y="747458"/>
          <a:ext cx="2728510" cy="5812670"/>
        </p:xfrm>
        <a:graphic>
          <a:graphicData uri="http://schemas.openxmlformats.org/drawingml/2006/table">
            <a:tbl>
              <a:tblPr firstRow="1" bandRow="1">
                <a:tableStyleId>{912C8C85-51F0-491E-9774-3900AFEF0FD7}</a:tableStyleId>
              </a:tblPr>
              <a:tblGrid>
                <a:gridCol w="1300415">
                  <a:extLst>
                    <a:ext uri="{9D8B030D-6E8A-4147-A177-3AD203B41FA5}">
                      <a16:colId xmlns:a16="http://schemas.microsoft.com/office/drawing/2014/main" val="3483300807"/>
                    </a:ext>
                  </a:extLst>
                </a:gridCol>
                <a:gridCol w="1428095">
                  <a:extLst>
                    <a:ext uri="{9D8B030D-6E8A-4147-A177-3AD203B41FA5}">
                      <a16:colId xmlns:a16="http://schemas.microsoft.com/office/drawing/2014/main" val="1302652759"/>
                    </a:ext>
                  </a:extLst>
                </a:gridCol>
              </a:tblGrid>
              <a:tr h="345020">
                <a:tc>
                  <a:txBody>
                    <a:bodyPr/>
                    <a:lstStyle/>
                    <a:p>
                      <a:pPr algn="ctr"/>
                      <a:r>
                        <a:rPr lang="en-US" sz="1600" dirty="0"/>
                        <a:t>Elapsed</a:t>
                      </a:r>
                      <a:r>
                        <a:rPr lang="en-US" sz="1600" baseline="0" dirty="0"/>
                        <a:t> Time</a:t>
                      </a:r>
                      <a:endParaRPr lang="en-US" sz="1600" dirty="0">
                        <a:solidFill>
                          <a:schemeClr val="tx1"/>
                        </a:solidFill>
                      </a:endParaRPr>
                    </a:p>
                  </a:txBody>
                  <a:tcPr>
                    <a:solidFill>
                      <a:schemeClr val="accent5"/>
                    </a:solidFill>
                  </a:tcPr>
                </a:tc>
                <a:tc>
                  <a:txBody>
                    <a:bodyPr/>
                    <a:lstStyle/>
                    <a:p>
                      <a:pPr algn="ctr"/>
                      <a:r>
                        <a:rPr lang="en-US" sz="1600" dirty="0"/>
                        <a:t>Task Time</a:t>
                      </a:r>
                      <a:endParaRPr lang="en-US" sz="1600" dirty="0">
                        <a:solidFill>
                          <a:schemeClr val="tx1"/>
                        </a:solidFill>
                      </a:endParaRPr>
                    </a:p>
                  </a:txBody>
                  <a:tcPr>
                    <a:solidFill>
                      <a:srgbClr val="00B050"/>
                    </a:solidFill>
                  </a:tcPr>
                </a:tc>
                <a:extLst>
                  <a:ext uri="{0D108BD9-81ED-4DB2-BD59-A6C34878D82A}">
                    <a16:rowId xmlns:a16="http://schemas.microsoft.com/office/drawing/2014/main" val="1473257234"/>
                  </a:ext>
                </a:extLst>
              </a:tr>
              <a:tr h="483947">
                <a:tc>
                  <a:txBody>
                    <a:bodyPr/>
                    <a:lstStyle/>
                    <a:p>
                      <a:pPr algn="ctr"/>
                      <a:r>
                        <a:rPr lang="en-US" sz="1600" dirty="0"/>
                        <a:t>4 Days</a:t>
                      </a:r>
                      <a:endParaRPr lang="en-US" sz="1600" dirty="0">
                        <a:solidFill>
                          <a:schemeClr val="tx1"/>
                        </a:solidFill>
                      </a:endParaRPr>
                    </a:p>
                  </a:txBody>
                  <a:tcPr anchor="ctr"/>
                </a:tc>
                <a:tc>
                  <a:txBody>
                    <a:bodyPr/>
                    <a:lstStyle/>
                    <a:p>
                      <a:pPr algn="ctr"/>
                      <a:r>
                        <a:rPr lang="en-US" sz="1600" dirty="0"/>
                        <a:t>10 Hours</a:t>
                      </a:r>
                      <a:endParaRPr lang="en-US" sz="1600" dirty="0">
                        <a:solidFill>
                          <a:schemeClr val="tx1"/>
                        </a:solidFill>
                      </a:endParaRPr>
                    </a:p>
                  </a:txBody>
                  <a:tcPr anchor="ctr"/>
                </a:tc>
                <a:extLst>
                  <a:ext uri="{0D108BD9-81ED-4DB2-BD59-A6C34878D82A}">
                    <a16:rowId xmlns:a16="http://schemas.microsoft.com/office/drawing/2014/main" val="2684064753"/>
                  </a:ext>
                </a:extLst>
              </a:tr>
              <a:tr h="749073">
                <a:tc>
                  <a:txBody>
                    <a:bodyPr/>
                    <a:lstStyle/>
                    <a:p>
                      <a:pPr algn="ctr"/>
                      <a:r>
                        <a:rPr lang="en-US" sz="1600" dirty="0"/>
                        <a:t>12 Days</a:t>
                      </a:r>
                      <a:endParaRPr lang="en-US" sz="1600" dirty="0">
                        <a:solidFill>
                          <a:schemeClr val="tx1"/>
                        </a:solidFill>
                      </a:endParaRPr>
                    </a:p>
                  </a:txBody>
                  <a:tcPr anchor="ctr"/>
                </a:tc>
                <a:tc>
                  <a:txBody>
                    <a:bodyPr/>
                    <a:lstStyle/>
                    <a:p>
                      <a:pPr algn="ctr"/>
                      <a:r>
                        <a:rPr lang="en-US" sz="1600" dirty="0"/>
                        <a:t>24 Hours</a:t>
                      </a:r>
                      <a:endParaRPr lang="en-US" sz="1600" dirty="0">
                        <a:solidFill>
                          <a:schemeClr val="tx1"/>
                        </a:solidFill>
                      </a:endParaRPr>
                    </a:p>
                  </a:txBody>
                  <a:tcPr anchor="ctr"/>
                </a:tc>
                <a:extLst>
                  <a:ext uri="{0D108BD9-81ED-4DB2-BD59-A6C34878D82A}">
                    <a16:rowId xmlns:a16="http://schemas.microsoft.com/office/drawing/2014/main" val="1013084967"/>
                  </a:ext>
                </a:extLst>
              </a:tr>
              <a:tr h="658906">
                <a:tc>
                  <a:txBody>
                    <a:bodyPr/>
                    <a:lstStyle/>
                    <a:p>
                      <a:pPr algn="ctr"/>
                      <a:r>
                        <a:rPr lang="en-US" sz="1600" dirty="0"/>
                        <a:t>8 Days</a:t>
                      </a:r>
                      <a:endParaRPr lang="en-US" sz="1600" dirty="0">
                        <a:solidFill>
                          <a:schemeClr val="tx1"/>
                        </a:solidFill>
                      </a:endParaRPr>
                    </a:p>
                  </a:txBody>
                  <a:tcPr anchor="ctr"/>
                </a:tc>
                <a:tc>
                  <a:txBody>
                    <a:bodyPr/>
                    <a:lstStyle/>
                    <a:p>
                      <a:pPr algn="ctr"/>
                      <a:r>
                        <a:rPr lang="en-US" sz="1600" dirty="0"/>
                        <a:t>18 Hours</a:t>
                      </a:r>
                      <a:endParaRPr lang="en-US" sz="1600" dirty="0">
                        <a:solidFill>
                          <a:schemeClr val="tx1"/>
                        </a:solidFill>
                      </a:endParaRPr>
                    </a:p>
                  </a:txBody>
                  <a:tcPr anchor="ctr"/>
                </a:tc>
                <a:extLst>
                  <a:ext uri="{0D108BD9-81ED-4DB2-BD59-A6C34878D82A}">
                    <a16:rowId xmlns:a16="http://schemas.microsoft.com/office/drawing/2014/main" val="2613946095"/>
                  </a:ext>
                </a:extLst>
              </a:tr>
              <a:tr h="822960">
                <a:tc>
                  <a:txBody>
                    <a:bodyPr/>
                    <a:lstStyle/>
                    <a:p>
                      <a:pPr algn="ctr"/>
                      <a:r>
                        <a:rPr lang="en-US" sz="1600" dirty="0"/>
                        <a:t>1 Days</a:t>
                      </a:r>
                      <a:endParaRPr lang="en-US" sz="1600" dirty="0">
                        <a:solidFill>
                          <a:schemeClr val="tx1"/>
                        </a:solidFill>
                      </a:endParaRPr>
                    </a:p>
                  </a:txBody>
                  <a:tcPr anchor="ctr"/>
                </a:tc>
                <a:tc>
                  <a:txBody>
                    <a:bodyPr/>
                    <a:lstStyle/>
                    <a:p>
                      <a:pPr algn="ctr"/>
                      <a:r>
                        <a:rPr lang="en-US" sz="1600" dirty="0"/>
                        <a:t> 4 Hours</a:t>
                      </a:r>
                      <a:endParaRPr lang="en-US" sz="1600" dirty="0">
                        <a:solidFill>
                          <a:schemeClr val="tx1"/>
                        </a:solidFill>
                      </a:endParaRPr>
                    </a:p>
                  </a:txBody>
                  <a:tcPr anchor="ctr"/>
                </a:tc>
                <a:extLst>
                  <a:ext uri="{0D108BD9-81ED-4DB2-BD59-A6C34878D82A}">
                    <a16:rowId xmlns:a16="http://schemas.microsoft.com/office/drawing/2014/main" val="594213736"/>
                  </a:ext>
                </a:extLst>
              </a:tr>
              <a:tr h="1280160">
                <a:tc>
                  <a:txBody>
                    <a:bodyPr/>
                    <a:lstStyle/>
                    <a:p>
                      <a:pPr algn="ctr"/>
                      <a:r>
                        <a:rPr lang="en-US" sz="1600" dirty="0"/>
                        <a:t>30 Days</a:t>
                      </a:r>
                      <a:endParaRPr lang="en-US" sz="1600" dirty="0">
                        <a:solidFill>
                          <a:schemeClr val="tx1"/>
                        </a:solidFill>
                      </a:endParaRPr>
                    </a:p>
                  </a:txBody>
                  <a:tcPr anchor="ctr"/>
                </a:tc>
                <a:tc>
                  <a:txBody>
                    <a:bodyPr/>
                    <a:lstStyle/>
                    <a:p>
                      <a:pPr algn="ctr"/>
                      <a:r>
                        <a:rPr lang="en-US" sz="1600" dirty="0"/>
                        <a:t> 150 Hours</a:t>
                      </a:r>
                      <a:endParaRPr lang="en-US" sz="1600" dirty="0">
                        <a:solidFill>
                          <a:schemeClr val="tx1"/>
                        </a:solidFill>
                      </a:endParaRPr>
                    </a:p>
                  </a:txBody>
                  <a:tcPr anchor="ctr"/>
                </a:tc>
                <a:extLst>
                  <a:ext uri="{0D108BD9-81ED-4DB2-BD59-A6C34878D82A}">
                    <a16:rowId xmlns:a16="http://schemas.microsoft.com/office/drawing/2014/main" val="1292108085"/>
                  </a:ext>
                </a:extLst>
              </a:tr>
              <a:tr h="7714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25 Days</a:t>
                      </a:r>
                      <a:endParaRPr lang="en-US" sz="1600" dirty="0">
                        <a:solidFill>
                          <a:schemeClr val="tx1"/>
                        </a:solidFill>
                      </a:endParaRPr>
                    </a:p>
                  </a:txBody>
                  <a:tcPr anchor="ctr"/>
                </a:tc>
                <a:tc>
                  <a:txBody>
                    <a:bodyPr/>
                    <a:lstStyle/>
                    <a:p>
                      <a:pPr algn="ctr"/>
                      <a:r>
                        <a:rPr lang="en-US" sz="1600" dirty="0"/>
                        <a:t> 90 Hours</a:t>
                      </a:r>
                      <a:endParaRPr lang="en-US" sz="1600" dirty="0">
                        <a:solidFill>
                          <a:schemeClr val="tx1"/>
                        </a:solidFill>
                      </a:endParaRPr>
                    </a:p>
                  </a:txBody>
                  <a:tcPr anchor="ctr"/>
                </a:tc>
                <a:extLst>
                  <a:ext uri="{0D108BD9-81ED-4DB2-BD59-A6C34878D82A}">
                    <a16:rowId xmlns:a16="http://schemas.microsoft.com/office/drawing/2014/main" val="2739480658"/>
                  </a:ext>
                </a:extLst>
              </a:tr>
              <a:tr h="7011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1 Days</a:t>
                      </a:r>
                      <a:endParaRPr lang="en-US" sz="1600" dirty="0">
                        <a:solidFill>
                          <a:schemeClr val="tx1"/>
                        </a:solidFill>
                      </a:endParaRPr>
                    </a:p>
                  </a:txBody>
                  <a:tcPr anchor="ctr"/>
                </a:tc>
                <a:tc>
                  <a:txBody>
                    <a:bodyPr/>
                    <a:lstStyle/>
                    <a:p>
                      <a:pPr algn="ctr"/>
                      <a:r>
                        <a:rPr lang="en-US" sz="1600" dirty="0"/>
                        <a:t>12 Hours</a:t>
                      </a:r>
                      <a:endParaRPr lang="en-US" sz="1600" dirty="0">
                        <a:solidFill>
                          <a:schemeClr val="tx1"/>
                        </a:solidFill>
                      </a:endParaRPr>
                    </a:p>
                  </a:txBody>
                  <a:tcPr anchor="ctr"/>
                </a:tc>
                <a:extLst>
                  <a:ext uri="{0D108BD9-81ED-4DB2-BD59-A6C34878D82A}">
                    <a16:rowId xmlns:a16="http://schemas.microsoft.com/office/drawing/2014/main" val="1913392680"/>
                  </a:ext>
                </a:extLst>
              </a:tr>
            </a:tbl>
          </a:graphicData>
        </a:graphic>
      </p:graphicFrame>
      <p:sp>
        <p:nvSpPr>
          <p:cNvPr id="4" name="Right Arrow 3"/>
          <p:cNvSpPr/>
          <p:nvPr/>
        </p:nvSpPr>
        <p:spPr>
          <a:xfrm>
            <a:off x="7801519" y="692566"/>
            <a:ext cx="1155032" cy="3740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1" name="Table 30"/>
          <p:cNvGraphicFramePr>
            <a:graphicFrameLocks noGrp="1"/>
          </p:cNvGraphicFramePr>
          <p:nvPr/>
        </p:nvGraphicFramePr>
        <p:xfrm>
          <a:off x="7728827" y="966299"/>
          <a:ext cx="1300415" cy="2185975"/>
        </p:xfrm>
        <a:graphic>
          <a:graphicData uri="http://schemas.openxmlformats.org/drawingml/2006/table">
            <a:tbl>
              <a:tblPr firstRow="1" bandRow="1">
                <a:tableStyleId>{69012ECD-51FC-41F1-AA8D-1B2483CD663E}</a:tableStyleId>
              </a:tblPr>
              <a:tblGrid>
                <a:gridCol w="1300415">
                  <a:extLst>
                    <a:ext uri="{9D8B030D-6E8A-4147-A177-3AD203B41FA5}">
                      <a16:colId xmlns:a16="http://schemas.microsoft.com/office/drawing/2014/main" val="3483300807"/>
                    </a:ext>
                  </a:extLst>
                </a:gridCol>
              </a:tblGrid>
              <a:tr h="345020">
                <a:tc>
                  <a:txBody>
                    <a:bodyPr/>
                    <a:lstStyle/>
                    <a:p>
                      <a:pPr algn="ctr"/>
                      <a:endParaRPr lang="en-US" sz="1600" dirty="0">
                        <a:solidFill>
                          <a:schemeClr val="tx1"/>
                        </a:solidFill>
                      </a:endParaRP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noFill/>
                  </a:tcPr>
                </a:tc>
                <a:extLst>
                  <a:ext uri="{0D108BD9-81ED-4DB2-BD59-A6C34878D82A}">
                    <a16:rowId xmlns:a16="http://schemas.microsoft.com/office/drawing/2014/main" val="1473257234"/>
                  </a:ext>
                </a:extLst>
              </a:tr>
              <a:tr h="1840955">
                <a:tc>
                  <a:txBody>
                    <a:bodyPr/>
                    <a:lstStyle/>
                    <a:p>
                      <a:pPr algn="ctr"/>
                      <a:r>
                        <a:rPr lang="en-US" sz="1600" dirty="0">
                          <a:solidFill>
                            <a:schemeClr val="tx1"/>
                          </a:solidFill>
                        </a:rPr>
                        <a:t>Reducing</a:t>
                      </a:r>
                    </a:p>
                    <a:p>
                      <a:pPr algn="ctr"/>
                      <a:r>
                        <a:rPr lang="en-US" sz="1600" baseline="0" dirty="0">
                          <a:solidFill>
                            <a:schemeClr val="tx1"/>
                          </a:solidFill>
                        </a:rPr>
                        <a:t>Task Time</a:t>
                      </a:r>
                      <a:endParaRPr lang="en-US" sz="1600" dirty="0">
                        <a:solidFill>
                          <a:schemeClr val="tx1"/>
                        </a:solidFill>
                      </a:endParaRPr>
                    </a:p>
                    <a:p>
                      <a:pPr algn="ctr"/>
                      <a:r>
                        <a:rPr lang="en-US" sz="1600" dirty="0">
                          <a:solidFill>
                            <a:schemeClr val="tx1"/>
                          </a:solidFill>
                        </a:rPr>
                        <a:t>Spent on Dev/Test/</a:t>
                      </a:r>
                    </a:p>
                    <a:p>
                      <a:pPr algn="ctr"/>
                      <a:r>
                        <a:rPr lang="en-US" sz="1600" dirty="0">
                          <a:solidFill>
                            <a:schemeClr val="tx1"/>
                          </a:solidFill>
                        </a:rPr>
                        <a:t>Release</a:t>
                      </a:r>
                      <a:r>
                        <a:rPr lang="en-US" sz="1600" baseline="0" dirty="0">
                          <a:solidFill>
                            <a:schemeClr val="tx1"/>
                          </a:solidFill>
                        </a:rPr>
                        <a:t> Activities </a:t>
                      </a:r>
                      <a:endParaRPr lang="en-US" sz="1600" dirty="0">
                        <a:solidFill>
                          <a:schemeClr val="tx1"/>
                        </a:solidFill>
                      </a:endParaRPr>
                    </a:p>
                  </a:txBody>
                  <a:tcPr anchor="ct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2684064753"/>
                  </a:ext>
                </a:extLst>
              </a:tr>
            </a:tbl>
          </a:graphicData>
        </a:graphic>
      </p:graphicFrame>
      <p:sp>
        <p:nvSpPr>
          <p:cNvPr id="6" name="TextBox 5"/>
          <p:cNvSpPr txBox="1"/>
          <p:nvPr/>
        </p:nvSpPr>
        <p:spPr>
          <a:xfrm>
            <a:off x="9457573" y="378126"/>
            <a:ext cx="2737140" cy="369332"/>
          </a:xfrm>
          <a:prstGeom prst="rect">
            <a:avLst/>
          </a:prstGeom>
          <a:noFill/>
        </p:spPr>
        <p:txBody>
          <a:bodyPr wrap="square" rtlCol="0">
            <a:spAutoFit/>
          </a:bodyPr>
          <a:lstStyle/>
          <a:p>
            <a:r>
              <a:rPr lang="en-US" b="1" dirty="0">
                <a:ln w="0"/>
                <a:solidFill>
                  <a:schemeClr val="accent1"/>
                </a:solidFill>
                <a:effectLst>
                  <a:outerShdw blurRad="38100" dist="25400" dir="5400000" algn="ctr" rotWithShape="0">
                    <a:srgbClr val="6E747A">
                      <a:alpha val="43000"/>
                    </a:srgbClr>
                  </a:outerShdw>
                </a:effectLst>
              </a:rPr>
              <a:t>Post DevOps Adoption </a:t>
            </a:r>
          </a:p>
        </p:txBody>
      </p:sp>
      <p:sp>
        <p:nvSpPr>
          <p:cNvPr id="32" name="TextBox 31"/>
          <p:cNvSpPr txBox="1"/>
          <p:nvPr/>
        </p:nvSpPr>
        <p:spPr>
          <a:xfrm>
            <a:off x="5657580" y="378126"/>
            <a:ext cx="1051926" cy="369332"/>
          </a:xfrm>
          <a:prstGeom prst="rect">
            <a:avLst/>
          </a:prstGeom>
          <a:noFill/>
        </p:spPr>
        <p:txBody>
          <a:bodyPr wrap="square" rtlCol="0">
            <a:spAutoFit/>
          </a:bodyPr>
          <a:lstStyle/>
          <a:p>
            <a:r>
              <a:rPr lang="en-US" b="1" dirty="0">
                <a:ln w="0"/>
                <a:solidFill>
                  <a:schemeClr val="accent1"/>
                </a:solidFill>
                <a:effectLst>
                  <a:outerShdw blurRad="38100" dist="25400" dir="5400000" algn="ctr" rotWithShape="0">
                    <a:srgbClr val="6E747A">
                      <a:alpha val="43000"/>
                    </a:srgbClr>
                  </a:outerShdw>
                </a:effectLst>
              </a:rPr>
              <a:t>Current</a:t>
            </a:r>
          </a:p>
        </p:txBody>
      </p:sp>
      <p:sp>
        <p:nvSpPr>
          <p:cNvPr id="14" name="Rounded Rectangle 13"/>
          <p:cNvSpPr/>
          <p:nvPr/>
        </p:nvSpPr>
        <p:spPr>
          <a:xfrm>
            <a:off x="0" y="2943856"/>
            <a:ext cx="12192000" cy="828216"/>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0" y="3819333"/>
            <a:ext cx="12192000" cy="1237692"/>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0" y="5087888"/>
            <a:ext cx="12192000" cy="756555"/>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a:off x="0" y="5901275"/>
            <a:ext cx="12192000" cy="715684"/>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p:cNvGrpSpPr/>
          <p:nvPr/>
        </p:nvGrpSpPr>
        <p:grpSpPr>
          <a:xfrm>
            <a:off x="7720581" y="3030579"/>
            <a:ext cx="1402118" cy="704184"/>
            <a:chOff x="2991950" y="2335569"/>
            <a:chExt cx="2084294" cy="1190762"/>
          </a:xfrm>
        </p:grpSpPr>
        <p:sp>
          <p:nvSpPr>
            <p:cNvPr id="49" name="Right Triangle 48"/>
            <p:cNvSpPr/>
            <p:nvPr/>
          </p:nvSpPr>
          <p:spPr>
            <a:xfrm rot="10800000" flipH="1">
              <a:off x="2991950" y="2335569"/>
              <a:ext cx="2084294" cy="1156446"/>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ight Triangle 49"/>
            <p:cNvSpPr/>
            <p:nvPr/>
          </p:nvSpPr>
          <p:spPr>
            <a:xfrm flipH="1">
              <a:off x="2991950" y="2369884"/>
              <a:ext cx="2084294" cy="11564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p:cNvSpPr/>
            <p:nvPr/>
          </p:nvSpPr>
          <p:spPr>
            <a:xfrm>
              <a:off x="3197197" y="2443143"/>
              <a:ext cx="645612" cy="4706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b="1" dirty="0"/>
                <a:t>75%</a:t>
              </a:r>
            </a:p>
          </p:txBody>
        </p:sp>
        <p:sp>
          <p:nvSpPr>
            <p:cNvPr id="56" name="Rectangle 55"/>
            <p:cNvSpPr/>
            <p:nvPr/>
          </p:nvSpPr>
          <p:spPr>
            <a:xfrm>
              <a:off x="4109977" y="2913792"/>
              <a:ext cx="741021" cy="457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b="1" dirty="0"/>
                <a:t>50%</a:t>
              </a:r>
            </a:p>
          </p:txBody>
        </p:sp>
      </p:grpSp>
      <p:grpSp>
        <p:nvGrpSpPr>
          <p:cNvPr id="58" name="Group 57"/>
          <p:cNvGrpSpPr/>
          <p:nvPr/>
        </p:nvGrpSpPr>
        <p:grpSpPr>
          <a:xfrm>
            <a:off x="7720581" y="4065394"/>
            <a:ext cx="1335957" cy="708986"/>
            <a:chOff x="2991950" y="2335569"/>
            <a:chExt cx="2084294" cy="1190762"/>
          </a:xfrm>
        </p:grpSpPr>
        <p:sp>
          <p:nvSpPr>
            <p:cNvPr id="59" name="Right Triangle 58"/>
            <p:cNvSpPr/>
            <p:nvPr/>
          </p:nvSpPr>
          <p:spPr>
            <a:xfrm rot="10800000" flipH="1">
              <a:off x="2991950" y="2335569"/>
              <a:ext cx="2084294" cy="1156447"/>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ight Triangle 61"/>
            <p:cNvSpPr/>
            <p:nvPr/>
          </p:nvSpPr>
          <p:spPr>
            <a:xfrm flipH="1">
              <a:off x="2991950" y="2369884"/>
              <a:ext cx="2084294" cy="11564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p:cNvSpPr/>
            <p:nvPr/>
          </p:nvSpPr>
          <p:spPr>
            <a:xfrm>
              <a:off x="3197197" y="2443143"/>
              <a:ext cx="645612" cy="4706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b="1" dirty="0"/>
                <a:t>50%</a:t>
              </a:r>
            </a:p>
          </p:txBody>
        </p:sp>
        <p:sp>
          <p:nvSpPr>
            <p:cNvPr id="65" name="Rectangle 64"/>
            <p:cNvSpPr/>
            <p:nvPr/>
          </p:nvSpPr>
          <p:spPr>
            <a:xfrm>
              <a:off x="4109977" y="2913792"/>
              <a:ext cx="741021" cy="457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b="1" dirty="0"/>
                <a:t>15%</a:t>
              </a:r>
            </a:p>
          </p:txBody>
        </p:sp>
      </p:grpSp>
      <p:grpSp>
        <p:nvGrpSpPr>
          <p:cNvPr id="66" name="Group 65"/>
          <p:cNvGrpSpPr/>
          <p:nvPr/>
        </p:nvGrpSpPr>
        <p:grpSpPr>
          <a:xfrm>
            <a:off x="7732140" y="5172252"/>
            <a:ext cx="1324398" cy="645617"/>
            <a:chOff x="2991950" y="2335569"/>
            <a:chExt cx="2084294" cy="1190762"/>
          </a:xfrm>
        </p:grpSpPr>
        <p:sp>
          <p:nvSpPr>
            <p:cNvPr id="67" name="Right Triangle 66"/>
            <p:cNvSpPr/>
            <p:nvPr/>
          </p:nvSpPr>
          <p:spPr>
            <a:xfrm rot="10800000" flipH="1">
              <a:off x="2991950" y="2335569"/>
              <a:ext cx="2084294" cy="1156447"/>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ight Triangle 67"/>
            <p:cNvSpPr/>
            <p:nvPr/>
          </p:nvSpPr>
          <p:spPr>
            <a:xfrm flipH="1">
              <a:off x="2991950" y="2369884"/>
              <a:ext cx="2084294" cy="11564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p:cNvSpPr/>
            <p:nvPr/>
          </p:nvSpPr>
          <p:spPr>
            <a:xfrm>
              <a:off x="3197197" y="2443143"/>
              <a:ext cx="645612" cy="4706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b="1" dirty="0"/>
                <a:t>48%</a:t>
              </a:r>
            </a:p>
          </p:txBody>
        </p:sp>
        <p:sp>
          <p:nvSpPr>
            <p:cNvPr id="70" name="Rectangle 69"/>
            <p:cNvSpPr/>
            <p:nvPr/>
          </p:nvSpPr>
          <p:spPr>
            <a:xfrm>
              <a:off x="4109977" y="2913792"/>
              <a:ext cx="741021" cy="457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b="1" dirty="0"/>
                <a:t>25%</a:t>
              </a:r>
            </a:p>
          </p:txBody>
        </p:sp>
      </p:grpSp>
      <p:grpSp>
        <p:nvGrpSpPr>
          <p:cNvPr id="71" name="Group 70"/>
          <p:cNvGrpSpPr/>
          <p:nvPr/>
        </p:nvGrpSpPr>
        <p:grpSpPr>
          <a:xfrm>
            <a:off x="7744564" y="5928807"/>
            <a:ext cx="1311974" cy="631321"/>
            <a:chOff x="2991950" y="2335569"/>
            <a:chExt cx="2084294" cy="1190762"/>
          </a:xfrm>
        </p:grpSpPr>
        <p:sp>
          <p:nvSpPr>
            <p:cNvPr id="72" name="Right Triangle 71"/>
            <p:cNvSpPr/>
            <p:nvPr/>
          </p:nvSpPr>
          <p:spPr>
            <a:xfrm rot="10800000" flipH="1">
              <a:off x="2991950" y="2335569"/>
              <a:ext cx="2084294" cy="1156447"/>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ight Triangle 72"/>
            <p:cNvSpPr/>
            <p:nvPr/>
          </p:nvSpPr>
          <p:spPr>
            <a:xfrm flipH="1">
              <a:off x="2991950" y="2369884"/>
              <a:ext cx="2084294" cy="11564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p:cNvSpPr/>
            <p:nvPr/>
          </p:nvSpPr>
          <p:spPr>
            <a:xfrm>
              <a:off x="3197197" y="2443143"/>
              <a:ext cx="645612" cy="4706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b="1" dirty="0"/>
                <a:t>90%</a:t>
              </a:r>
            </a:p>
          </p:txBody>
        </p:sp>
        <p:sp>
          <p:nvSpPr>
            <p:cNvPr id="75" name="Rectangle 74"/>
            <p:cNvSpPr/>
            <p:nvPr/>
          </p:nvSpPr>
          <p:spPr>
            <a:xfrm>
              <a:off x="4109977" y="2913792"/>
              <a:ext cx="741021" cy="457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b="1" dirty="0"/>
                <a:t>50%</a:t>
              </a:r>
            </a:p>
          </p:txBody>
        </p:sp>
      </p:grpSp>
    </p:spTree>
    <p:extLst>
      <p:ext uri="{BB962C8B-B14F-4D97-AF65-F5344CB8AC3E}">
        <p14:creationId xmlns:p14="http://schemas.microsoft.com/office/powerpoint/2010/main" val="2870303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Solution Details</a:t>
            </a:r>
          </a:p>
        </p:txBody>
      </p:sp>
    </p:spTree>
    <p:extLst>
      <p:ext uri="{BB962C8B-B14F-4D97-AF65-F5344CB8AC3E}">
        <p14:creationId xmlns:p14="http://schemas.microsoft.com/office/powerpoint/2010/main" val="2404206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Detailed Recommendations</a:t>
            </a:r>
          </a:p>
        </p:txBody>
      </p:sp>
      <p:graphicFrame>
        <p:nvGraphicFramePr>
          <p:cNvPr id="7" name="Table 6"/>
          <p:cNvGraphicFramePr>
            <a:graphicFrameLocks noGrp="1"/>
          </p:cNvGraphicFramePr>
          <p:nvPr/>
        </p:nvGraphicFramePr>
        <p:xfrm>
          <a:off x="1172182" y="594703"/>
          <a:ext cx="10605837" cy="5724844"/>
        </p:xfrm>
        <a:graphic>
          <a:graphicData uri="http://schemas.openxmlformats.org/drawingml/2006/table">
            <a:tbl>
              <a:tblPr firstRow="1" bandRow="1">
                <a:tableStyleId>{2D5ABB26-0587-4C30-8999-92F81FD0307C}</a:tableStyleId>
              </a:tblPr>
              <a:tblGrid>
                <a:gridCol w="5312168">
                  <a:extLst>
                    <a:ext uri="{9D8B030D-6E8A-4147-A177-3AD203B41FA5}">
                      <a16:colId xmlns:a16="http://schemas.microsoft.com/office/drawing/2014/main" val="2879874136"/>
                    </a:ext>
                  </a:extLst>
                </a:gridCol>
                <a:gridCol w="5293669">
                  <a:extLst>
                    <a:ext uri="{9D8B030D-6E8A-4147-A177-3AD203B41FA5}">
                      <a16:colId xmlns:a16="http://schemas.microsoft.com/office/drawing/2014/main" val="2851748545"/>
                    </a:ext>
                  </a:extLst>
                </a:gridCol>
              </a:tblGrid>
              <a:tr h="1721574">
                <a:tc>
                  <a:txBody>
                    <a:bodyPr/>
                    <a:lstStyle/>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0" dirty="0"/>
                        <a:t>Define pre-deployment gates and post deployment checklist.  Enforce checklist validation at the end of each</a:t>
                      </a:r>
                      <a:r>
                        <a:rPr lang="en-US" sz="1800" i="0" baseline="0" dirty="0"/>
                        <a:t> release.  Apply this in Dev environments first and expand</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kern="1200" dirty="0">
                        <a:solidFill>
                          <a:schemeClr val="tx1"/>
                        </a:solidFill>
                        <a:latin typeface="+mn-lt"/>
                        <a:ea typeface="+mn-ea"/>
                        <a:cs typeface="+mn-cs"/>
                      </a:endParaRPr>
                    </a:p>
                  </a:txBody>
                  <a:tcPr marL="0">
                    <a:lnR w="38100" cap="flat" cmpd="sng" algn="ctr">
                      <a:solidFill>
                        <a:schemeClr val="accent1">
                          <a:lumMod val="20000"/>
                          <a:lumOff val="80000"/>
                        </a:schemeClr>
                      </a:solidFill>
                      <a:prstDash val="sysDot"/>
                      <a:round/>
                      <a:headEnd type="none" w="med" len="med"/>
                      <a:tailEnd type="none" w="med" len="med"/>
                    </a:lnR>
                    <a:lnB w="38100" cap="flat" cmpd="sng" algn="ctr">
                      <a:solidFill>
                        <a:schemeClr val="accent1">
                          <a:lumMod val="20000"/>
                          <a:lumOff val="80000"/>
                        </a:schemeClr>
                      </a:solidFill>
                      <a:prstDash val="sysDot"/>
                      <a:round/>
                      <a:headEnd type="none" w="med" len="med"/>
                      <a:tailEnd type="none" w="med" len="med"/>
                    </a:lnB>
                  </a:tcPr>
                </a:tc>
                <a:tc>
                  <a:txBody>
                    <a:bodyPr/>
                    <a:lstStyle/>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solidFill>
                            <a:schemeClr val="tx1"/>
                          </a:solidFill>
                          <a:latin typeface="+mn-lt"/>
                          <a:ea typeface="+mn-ea"/>
                          <a:cs typeface="+mn-cs"/>
                        </a:rPr>
                        <a:t>Create ability to coordinate release activities, deliverables and milestones in a single repository.  This will facilitate a forward looking schedule view of releases as currently tracking dependencies is done manually as a part of single CR within </a:t>
                      </a:r>
                      <a:r>
                        <a:rPr lang="en-US" sz="1800" kern="1200" dirty="0" err="1">
                          <a:solidFill>
                            <a:schemeClr val="tx1"/>
                          </a:solidFill>
                          <a:latin typeface="+mn-lt"/>
                          <a:ea typeface="+mn-ea"/>
                          <a:cs typeface="+mn-cs"/>
                        </a:rPr>
                        <a:t>ServiceNOW</a:t>
                      </a:r>
                      <a:endParaRPr lang="en-US" sz="1800" kern="1200" dirty="0">
                        <a:solidFill>
                          <a:schemeClr val="tx1"/>
                        </a:solidFill>
                        <a:latin typeface="+mn-lt"/>
                        <a:ea typeface="+mn-ea"/>
                        <a:cs typeface="+mn-cs"/>
                      </a:endParaRPr>
                    </a:p>
                  </a:txBody>
                  <a:tcPr>
                    <a:lnL w="38100" cap="flat" cmpd="sng" algn="ctr">
                      <a:solidFill>
                        <a:schemeClr val="accent1">
                          <a:lumMod val="20000"/>
                          <a:lumOff val="80000"/>
                        </a:schemeClr>
                      </a:solidFill>
                      <a:prstDash val="sysDot"/>
                      <a:round/>
                      <a:headEnd type="none" w="med" len="med"/>
                      <a:tailEnd type="none" w="med" len="med"/>
                    </a:lnL>
                    <a:lnB w="38100" cap="flat" cmpd="sng" algn="ctr">
                      <a:solidFill>
                        <a:schemeClr val="accent1">
                          <a:lumMod val="20000"/>
                          <a:lumOff val="80000"/>
                        </a:schemeClr>
                      </a:solidFill>
                      <a:prstDash val="sysDot"/>
                      <a:round/>
                      <a:headEnd type="none" w="med" len="med"/>
                      <a:tailEnd type="none" w="med" len="med"/>
                    </a:lnB>
                  </a:tcPr>
                </a:tc>
                <a:extLst>
                  <a:ext uri="{0D108BD9-81ED-4DB2-BD59-A6C34878D82A}">
                    <a16:rowId xmlns:a16="http://schemas.microsoft.com/office/drawing/2014/main" val="1549560803"/>
                  </a:ext>
                </a:extLst>
              </a:tr>
              <a:tr h="1721574">
                <a:tc>
                  <a:txBody>
                    <a:bodyPr/>
                    <a:lstStyle/>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0" dirty="0"/>
                        <a:t>Consider creating</a:t>
                      </a:r>
                      <a:r>
                        <a:rPr lang="en-US" sz="1800" i="0" baseline="0" dirty="0"/>
                        <a:t> additional fields in </a:t>
                      </a:r>
                      <a:r>
                        <a:rPr lang="en-US" sz="1800" i="0" baseline="0" dirty="0" err="1"/>
                        <a:t>ServiceNOW</a:t>
                      </a:r>
                      <a:r>
                        <a:rPr lang="en-US" sz="1800" i="0" baseline="0" dirty="0"/>
                        <a:t> that helps capture interim stages of enhancements. This is to build data and bring visibility to entire release process</a:t>
                      </a:r>
                      <a:endParaRPr lang="en-US" sz="1800" kern="1200" dirty="0">
                        <a:solidFill>
                          <a:schemeClr val="tx1"/>
                        </a:solidFill>
                        <a:latin typeface="+mn-lt"/>
                        <a:ea typeface="+mn-ea"/>
                        <a:cs typeface="+mn-cs"/>
                      </a:endParaRPr>
                    </a:p>
                  </a:txBody>
                  <a:tcPr marL="0">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tcPr>
                </a:tc>
                <a:tc>
                  <a:txBody>
                    <a:bodyPr/>
                    <a:lstStyle/>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solidFill>
                            <a:schemeClr val="tx1"/>
                          </a:solidFill>
                          <a:latin typeface="+mn-lt"/>
                          <a:ea typeface="+mn-ea"/>
                          <a:cs typeface="+mn-cs"/>
                        </a:rPr>
                        <a:t>Consider performing fixed sets of smoke and shakeout tests as a part of a deployment to lower environments. This will help eliminate issues related to integration, data  and infrastructure</a:t>
                      </a:r>
                    </a:p>
                  </a:txBody>
                  <a:tcPr>
                    <a:lnL w="38100" cap="flat" cmpd="sng" algn="ctr">
                      <a:solidFill>
                        <a:schemeClr val="accent1">
                          <a:lumMod val="20000"/>
                          <a:lumOff val="80000"/>
                        </a:schemeClr>
                      </a:solidFill>
                      <a:prstDash val="sysDot"/>
                      <a:round/>
                      <a:headEnd type="none" w="med" len="med"/>
                      <a:tailEnd type="none" w="med" len="med"/>
                    </a:lnL>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tcPr>
                </a:tc>
                <a:extLst>
                  <a:ext uri="{0D108BD9-81ED-4DB2-BD59-A6C34878D82A}">
                    <a16:rowId xmlns:a16="http://schemas.microsoft.com/office/drawing/2014/main" val="2311762186"/>
                  </a:ext>
                </a:extLst>
              </a:tr>
              <a:tr h="1763536">
                <a:tc>
                  <a:txBody>
                    <a:bodyPr/>
                    <a:lstStyle/>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solidFill>
                            <a:schemeClr val="tx1"/>
                          </a:solidFill>
                          <a:latin typeface="+mn-lt"/>
                          <a:ea typeface="+mn-ea"/>
                          <a:cs typeface="+mn-cs"/>
                        </a:rPr>
                        <a:t>Create release readiness scorecard for each of the applications which are part of releases. This will help identify status with dependencies and can be used later to automate release management process.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kern="1200" dirty="0">
                          <a:solidFill>
                            <a:schemeClr val="tx1"/>
                          </a:solidFill>
                          <a:latin typeface="+mn-lt"/>
                          <a:ea typeface="+mn-ea"/>
                          <a:cs typeface="+mn-cs"/>
                        </a:rPr>
                        <a:t> </a:t>
                      </a:r>
                    </a:p>
                  </a:txBody>
                  <a:tcPr marL="0" marR="0">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tcPr>
                </a:tc>
                <a:tc>
                  <a:txBody>
                    <a:bodyPr/>
                    <a:lstStyle/>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0" baseline="0" dirty="0"/>
                        <a:t>Create model to report and show manifest impacts against applications (i.e. show impacted applications per release change / release scope items). This will help in dependencies, capacity and as well future release automation</a:t>
                      </a:r>
                      <a:endParaRPr lang="en-US" sz="1800" kern="1200" dirty="0">
                        <a:solidFill>
                          <a:schemeClr val="tx1"/>
                        </a:solidFill>
                        <a:latin typeface="+mn-lt"/>
                        <a:ea typeface="+mn-ea"/>
                        <a:cs typeface="+mn-cs"/>
                      </a:endParaRPr>
                    </a:p>
                  </a:txBody>
                  <a:tcPr>
                    <a:lnL w="38100" cap="flat" cmpd="sng" algn="ctr">
                      <a:solidFill>
                        <a:schemeClr val="accent1">
                          <a:lumMod val="20000"/>
                          <a:lumOff val="80000"/>
                        </a:schemeClr>
                      </a:solidFill>
                      <a:prstDash val="sysDot"/>
                      <a:round/>
                      <a:headEnd type="none" w="med" len="med"/>
                      <a:tailEnd type="none" w="med" len="med"/>
                    </a:lnL>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tcPr>
                </a:tc>
                <a:extLst>
                  <a:ext uri="{0D108BD9-81ED-4DB2-BD59-A6C34878D82A}">
                    <a16:rowId xmlns:a16="http://schemas.microsoft.com/office/drawing/2014/main" val="2005409104"/>
                  </a:ext>
                </a:extLst>
              </a:tr>
              <a:tr h="364282">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solidFill>
                            <a:schemeClr val="bg1"/>
                          </a:solidFill>
                        </a:rPr>
                        <a:t>DevOps</a:t>
                      </a:r>
                      <a:r>
                        <a:rPr lang="en-US" sz="2800" baseline="0" dirty="0">
                          <a:solidFill>
                            <a:schemeClr val="bg1"/>
                          </a:solidFill>
                        </a:rPr>
                        <a:t> Foundations</a:t>
                      </a:r>
                      <a:endParaRPr lang="en-US" sz="2800" dirty="0">
                        <a:solidFill>
                          <a:schemeClr val="bg1"/>
                        </a:solidFill>
                      </a:endParaRPr>
                    </a:p>
                  </a:txBody>
                  <a:tcPr anchor="ctr">
                    <a:lnT w="38100" cap="flat" cmpd="sng" algn="ctr">
                      <a:solidFill>
                        <a:schemeClr val="accent1">
                          <a:lumMod val="20000"/>
                          <a:lumOff val="80000"/>
                        </a:schemeClr>
                      </a:solidFill>
                      <a:prstDash val="sysDot"/>
                      <a:round/>
                      <a:headEnd type="none" w="med" len="med"/>
                      <a:tailEnd type="none" w="med" len="med"/>
                    </a:lnT>
                    <a:solidFill>
                      <a:schemeClr val="tx2"/>
                    </a:solidFill>
                  </a:tcPr>
                </a:tc>
                <a:tc hMerge="1">
                  <a:txBody>
                    <a:bodyPr/>
                    <a:lstStyle/>
                    <a:p>
                      <a:endParaRPr lang="en-US" dirty="0"/>
                    </a:p>
                  </a:txBody>
                  <a:tcPr anchor="ctr">
                    <a:lnL w="38100" cap="flat" cmpd="sng" algn="ctr">
                      <a:solidFill>
                        <a:schemeClr val="accent1">
                          <a:lumMod val="20000"/>
                          <a:lumOff val="80000"/>
                        </a:schemeClr>
                      </a:solidFill>
                      <a:prstDash val="sysDot"/>
                      <a:round/>
                      <a:headEnd type="none" w="med" len="med"/>
                      <a:tailEnd type="none" w="med" len="med"/>
                    </a:lnL>
                    <a:lnT w="38100" cap="flat" cmpd="sng" algn="ctr">
                      <a:solidFill>
                        <a:schemeClr val="accent1">
                          <a:lumMod val="20000"/>
                          <a:lumOff val="80000"/>
                        </a:schemeClr>
                      </a:solidFill>
                      <a:prstDash val="sysDot"/>
                      <a:round/>
                      <a:headEnd type="none" w="med" len="med"/>
                      <a:tailEnd type="none" w="med" len="med"/>
                    </a:lnT>
                    <a:solidFill>
                      <a:schemeClr val="tx2"/>
                    </a:solidFill>
                  </a:tcPr>
                </a:tc>
                <a:extLst>
                  <a:ext uri="{0D108BD9-81ED-4DB2-BD59-A6C34878D82A}">
                    <a16:rowId xmlns:a16="http://schemas.microsoft.com/office/drawing/2014/main" val="373112758"/>
                  </a:ext>
                </a:extLst>
              </a:tr>
            </a:tbl>
          </a:graphicData>
        </a:graphic>
      </p:graphicFrame>
      <p:cxnSp>
        <p:nvCxnSpPr>
          <p:cNvPr id="10" name="Straight Connector 9"/>
          <p:cNvCxnSpPr/>
          <p:nvPr/>
        </p:nvCxnSpPr>
        <p:spPr>
          <a:xfrm flipV="1">
            <a:off x="869945" y="2293252"/>
            <a:ext cx="11058196" cy="31937"/>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86854" y="630070"/>
            <a:ext cx="11464119"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44019" y="76201"/>
            <a:ext cx="5554586"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400" b="1" dirty="0"/>
              <a:t>Continuous Release/Continuous Planning</a:t>
            </a:r>
          </a:p>
        </p:txBody>
      </p:sp>
      <p:cxnSp>
        <p:nvCxnSpPr>
          <p:cNvPr id="29" name="Straight Connector 28"/>
          <p:cNvCxnSpPr/>
          <p:nvPr/>
        </p:nvCxnSpPr>
        <p:spPr>
          <a:xfrm flipV="1">
            <a:off x="789815" y="3988370"/>
            <a:ext cx="11143782" cy="31938"/>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sp>
        <p:nvSpPr>
          <p:cNvPr id="8" name="Flowchart: Connector 7"/>
          <p:cNvSpPr/>
          <p:nvPr/>
        </p:nvSpPr>
        <p:spPr>
          <a:xfrm>
            <a:off x="6006905" y="3527093"/>
            <a:ext cx="300251" cy="31389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t>E2</a:t>
            </a:r>
            <a:endParaRPr lang="en-US" sz="1400" b="1" dirty="0"/>
          </a:p>
        </p:txBody>
      </p:sp>
      <p:sp>
        <p:nvSpPr>
          <p:cNvPr id="9" name="Flowchart: Connector 8"/>
          <p:cNvSpPr/>
          <p:nvPr/>
        </p:nvSpPr>
        <p:spPr>
          <a:xfrm>
            <a:off x="5527249" y="3527093"/>
            <a:ext cx="300251" cy="31389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t>E1</a:t>
            </a:r>
            <a:endParaRPr lang="en-US" sz="1400" b="1" dirty="0"/>
          </a:p>
        </p:txBody>
      </p:sp>
      <p:grpSp>
        <p:nvGrpSpPr>
          <p:cNvPr id="4" name="Group 3"/>
          <p:cNvGrpSpPr/>
          <p:nvPr/>
        </p:nvGrpSpPr>
        <p:grpSpPr>
          <a:xfrm>
            <a:off x="3263999" y="6426050"/>
            <a:ext cx="3178819" cy="307777"/>
            <a:chOff x="2540665" y="6385106"/>
            <a:chExt cx="3178819" cy="307777"/>
          </a:xfrm>
        </p:grpSpPr>
        <p:sp>
          <p:nvSpPr>
            <p:cNvPr id="11" name="Flowchart: Connector 10"/>
            <p:cNvSpPr/>
            <p:nvPr/>
          </p:nvSpPr>
          <p:spPr>
            <a:xfrm>
              <a:off x="2540665" y="6411752"/>
              <a:ext cx="175240" cy="1664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t>E</a:t>
              </a:r>
              <a:endParaRPr lang="en-US" sz="1400" b="1" dirty="0"/>
            </a:p>
          </p:txBody>
        </p:sp>
        <p:sp>
          <p:nvSpPr>
            <p:cNvPr id="3" name="TextBox 2"/>
            <p:cNvSpPr txBox="1"/>
            <p:nvPr/>
          </p:nvSpPr>
          <p:spPr>
            <a:xfrm>
              <a:off x="2715905" y="6385106"/>
              <a:ext cx="3003579" cy="307777"/>
            </a:xfrm>
            <a:prstGeom prst="rect">
              <a:avLst/>
            </a:prstGeom>
            <a:noFill/>
          </p:spPr>
          <p:txBody>
            <a:bodyPr wrap="none" rtlCol="0">
              <a:spAutoFit/>
            </a:bodyPr>
            <a:lstStyle/>
            <a:p>
              <a:r>
                <a:rPr lang="en-US" sz="1400" dirty="0">
                  <a:sym typeface="Wingdings" panose="05000000000000000000" pitchFamily="2" charset="2"/>
                </a:rPr>
                <a:t> </a:t>
              </a:r>
              <a:r>
                <a:rPr lang="en-US" sz="1400" dirty="0"/>
                <a:t>Refer to ‘Epic’s‘ Slide (37) for details</a:t>
              </a:r>
            </a:p>
          </p:txBody>
        </p:sp>
      </p:grpSp>
    </p:spTree>
    <p:extLst>
      <p:ext uri="{BB962C8B-B14F-4D97-AF65-F5344CB8AC3E}">
        <p14:creationId xmlns:p14="http://schemas.microsoft.com/office/powerpoint/2010/main" val="3161103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Detailed Recommendations</a:t>
            </a:r>
          </a:p>
        </p:txBody>
      </p:sp>
      <p:graphicFrame>
        <p:nvGraphicFramePr>
          <p:cNvPr id="7" name="Table 6"/>
          <p:cNvGraphicFramePr>
            <a:graphicFrameLocks noGrp="1"/>
          </p:cNvGraphicFramePr>
          <p:nvPr/>
        </p:nvGraphicFramePr>
        <p:xfrm>
          <a:off x="1172182" y="594703"/>
          <a:ext cx="10605837" cy="5730240"/>
        </p:xfrm>
        <a:graphic>
          <a:graphicData uri="http://schemas.openxmlformats.org/drawingml/2006/table">
            <a:tbl>
              <a:tblPr firstRow="1" bandRow="1">
                <a:tableStyleId>{2D5ABB26-0587-4C30-8999-92F81FD0307C}</a:tableStyleId>
              </a:tblPr>
              <a:tblGrid>
                <a:gridCol w="5312168">
                  <a:extLst>
                    <a:ext uri="{9D8B030D-6E8A-4147-A177-3AD203B41FA5}">
                      <a16:colId xmlns:a16="http://schemas.microsoft.com/office/drawing/2014/main" val="2879874136"/>
                    </a:ext>
                  </a:extLst>
                </a:gridCol>
                <a:gridCol w="5293669">
                  <a:extLst>
                    <a:ext uri="{9D8B030D-6E8A-4147-A177-3AD203B41FA5}">
                      <a16:colId xmlns:a16="http://schemas.microsoft.com/office/drawing/2014/main" val="2851748545"/>
                    </a:ext>
                  </a:extLst>
                </a:gridCol>
              </a:tblGrid>
              <a:tr h="1356927">
                <a:tc>
                  <a:txBody>
                    <a:bodyPr/>
                    <a:lstStyle/>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0" kern="1200" dirty="0">
                          <a:solidFill>
                            <a:schemeClr val="tx1"/>
                          </a:solidFill>
                          <a:latin typeface="+mn-lt"/>
                          <a:ea typeface="+mn-ea"/>
                          <a:cs typeface="+mn-cs"/>
                        </a:rPr>
                        <a:t>Create centralized Release Management view (dashboard) as well as a central repository of all release artifacts. At present </a:t>
                      </a:r>
                      <a:r>
                        <a:rPr lang="en-US" sz="1800" i="0" kern="1200" dirty="0" err="1">
                          <a:solidFill>
                            <a:schemeClr val="tx1"/>
                          </a:solidFill>
                          <a:latin typeface="+mn-lt"/>
                          <a:ea typeface="+mn-ea"/>
                          <a:cs typeface="+mn-cs"/>
                        </a:rPr>
                        <a:t>iVault</a:t>
                      </a:r>
                      <a:r>
                        <a:rPr lang="en-US" sz="1800" i="0" kern="1200" dirty="0">
                          <a:solidFill>
                            <a:schemeClr val="tx1"/>
                          </a:solidFill>
                          <a:latin typeface="+mn-lt"/>
                          <a:ea typeface="+mn-ea"/>
                          <a:cs typeface="+mn-cs"/>
                        </a:rPr>
                        <a:t> (SharePoint based system) is used in pockets but having same tools and dashboard across enterprise will help</a:t>
                      </a:r>
                      <a:endParaRPr lang="en-US" sz="1800" kern="1200" dirty="0">
                        <a:solidFill>
                          <a:schemeClr val="tx1"/>
                        </a:solidFill>
                        <a:latin typeface="+mn-lt"/>
                        <a:ea typeface="+mn-ea"/>
                        <a:cs typeface="+mn-cs"/>
                      </a:endParaRPr>
                    </a:p>
                  </a:txBody>
                  <a:tcPr marL="0">
                    <a:lnR w="38100" cap="flat" cmpd="sng" algn="ctr">
                      <a:solidFill>
                        <a:schemeClr val="accent1">
                          <a:lumMod val="20000"/>
                          <a:lumOff val="80000"/>
                        </a:schemeClr>
                      </a:solidFill>
                      <a:prstDash val="sysDot"/>
                      <a:round/>
                      <a:headEnd type="none" w="med" len="med"/>
                      <a:tailEnd type="none" w="med" len="med"/>
                    </a:lnR>
                    <a:lnB w="38100" cap="flat" cmpd="sng" algn="ctr">
                      <a:solidFill>
                        <a:schemeClr val="accent1">
                          <a:lumMod val="20000"/>
                          <a:lumOff val="80000"/>
                        </a:schemeClr>
                      </a:solidFill>
                      <a:prstDash val="sysDot"/>
                      <a:round/>
                      <a:headEnd type="none" w="med" len="med"/>
                      <a:tailEnd type="none" w="med" len="med"/>
                    </a:lnB>
                  </a:tcPr>
                </a:tc>
                <a:tc>
                  <a:txBody>
                    <a:bodyPr/>
                    <a:lstStyle/>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0" kern="1200" dirty="0">
                          <a:solidFill>
                            <a:schemeClr val="tx1"/>
                          </a:solidFill>
                          <a:latin typeface="+mn-lt"/>
                          <a:ea typeface="+mn-ea"/>
                          <a:cs typeface="+mn-cs"/>
                        </a:rPr>
                        <a:t>Consider Integrating release management tool with TFS and other continuous delivery pipeline tool</a:t>
                      </a:r>
                      <a:endParaRPr lang="en-US" sz="1800" kern="1200" dirty="0">
                        <a:solidFill>
                          <a:schemeClr val="tx1"/>
                        </a:solidFill>
                        <a:latin typeface="+mn-lt"/>
                        <a:ea typeface="+mn-ea"/>
                        <a:cs typeface="+mn-cs"/>
                      </a:endParaRPr>
                    </a:p>
                  </a:txBody>
                  <a:tcPr>
                    <a:lnL w="38100" cap="flat" cmpd="sng" algn="ctr">
                      <a:solidFill>
                        <a:schemeClr val="accent1">
                          <a:lumMod val="20000"/>
                          <a:lumOff val="80000"/>
                        </a:schemeClr>
                      </a:solidFill>
                      <a:prstDash val="sysDot"/>
                      <a:round/>
                      <a:headEnd type="none" w="med" len="med"/>
                      <a:tailEnd type="none" w="med" len="med"/>
                    </a:lnL>
                    <a:lnB w="38100" cap="flat" cmpd="sng" algn="ctr">
                      <a:solidFill>
                        <a:schemeClr val="accent1">
                          <a:lumMod val="20000"/>
                          <a:lumOff val="80000"/>
                        </a:schemeClr>
                      </a:solidFill>
                      <a:prstDash val="sysDot"/>
                      <a:round/>
                      <a:headEnd type="none" w="med" len="med"/>
                      <a:tailEnd type="none" w="med" len="med"/>
                    </a:lnB>
                  </a:tcPr>
                </a:tc>
                <a:extLst>
                  <a:ext uri="{0D108BD9-81ED-4DB2-BD59-A6C34878D82A}">
                    <a16:rowId xmlns:a16="http://schemas.microsoft.com/office/drawing/2014/main" val="1549560803"/>
                  </a:ext>
                </a:extLst>
              </a:tr>
              <a:tr h="1721574">
                <a:tc>
                  <a:txBody>
                    <a:bodyPr/>
                    <a:lstStyle/>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0" kern="1200" dirty="0">
                          <a:solidFill>
                            <a:schemeClr val="tx1"/>
                          </a:solidFill>
                          <a:latin typeface="+mn-lt"/>
                          <a:ea typeface="+mn-ea"/>
                          <a:cs typeface="+mn-cs"/>
                        </a:rPr>
                        <a:t>Manage and maintain repeatable deployment processes and plans at all levels, especially in cases where there are multiple independent release deployments. At present this is done via </a:t>
                      </a:r>
                      <a:r>
                        <a:rPr lang="en-US" sz="1800" i="0" kern="1200" dirty="0" err="1">
                          <a:solidFill>
                            <a:schemeClr val="tx1"/>
                          </a:solidFill>
                          <a:latin typeface="+mn-lt"/>
                          <a:ea typeface="+mn-ea"/>
                          <a:cs typeface="+mn-cs"/>
                        </a:rPr>
                        <a:t>ServiceNOW</a:t>
                      </a:r>
                      <a:r>
                        <a:rPr lang="en-US" sz="1800" i="0" kern="1200" dirty="0">
                          <a:solidFill>
                            <a:schemeClr val="tx1"/>
                          </a:solidFill>
                          <a:latin typeface="+mn-lt"/>
                          <a:ea typeface="+mn-ea"/>
                          <a:cs typeface="+mn-cs"/>
                        </a:rPr>
                        <a:t> CR and it is only limited to a particular application where change is being made</a:t>
                      </a:r>
                      <a:endParaRPr lang="en-US" sz="1800" kern="1200" dirty="0">
                        <a:solidFill>
                          <a:schemeClr val="tx1"/>
                        </a:solidFill>
                        <a:latin typeface="+mn-lt"/>
                        <a:ea typeface="+mn-ea"/>
                        <a:cs typeface="+mn-cs"/>
                      </a:endParaRPr>
                    </a:p>
                  </a:txBody>
                  <a:tcPr marL="0">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tcPr>
                </a:tc>
                <a:tc>
                  <a:txBody>
                    <a:bodyPr/>
                    <a:lstStyle/>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0" kern="1200" dirty="0">
                          <a:solidFill>
                            <a:schemeClr val="tx1"/>
                          </a:solidFill>
                          <a:latin typeface="+mn-lt"/>
                          <a:ea typeface="+mn-ea"/>
                          <a:cs typeface="+mn-cs"/>
                        </a:rPr>
                        <a:t>Consider integrating release management tool with project management tool (Clarity and JIRA) for better release scoping and capacity usage</a:t>
                      </a:r>
                      <a:endParaRPr lang="en-US" sz="1800" kern="1200" dirty="0">
                        <a:solidFill>
                          <a:schemeClr val="tx1"/>
                        </a:solidFill>
                        <a:latin typeface="+mn-lt"/>
                        <a:ea typeface="+mn-ea"/>
                        <a:cs typeface="+mn-cs"/>
                      </a:endParaRPr>
                    </a:p>
                  </a:txBody>
                  <a:tcPr>
                    <a:lnL w="38100" cap="flat" cmpd="sng" algn="ctr">
                      <a:solidFill>
                        <a:schemeClr val="accent1">
                          <a:lumMod val="20000"/>
                          <a:lumOff val="80000"/>
                        </a:schemeClr>
                      </a:solidFill>
                      <a:prstDash val="sysDot"/>
                      <a:round/>
                      <a:headEnd type="none" w="med" len="med"/>
                      <a:tailEnd type="none" w="med" len="med"/>
                    </a:lnL>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tcPr>
                </a:tc>
                <a:extLst>
                  <a:ext uri="{0D108BD9-81ED-4DB2-BD59-A6C34878D82A}">
                    <a16:rowId xmlns:a16="http://schemas.microsoft.com/office/drawing/2014/main" val="2311762186"/>
                  </a:ext>
                </a:extLst>
              </a:tr>
              <a:tr h="1763536">
                <a:tc>
                  <a:txBody>
                    <a:bodyPr/>
                    <a:lstStyle/>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0" kern="1200" dirty="0">
                          <a:solidFill>
                            <a:schemeClr val="tx1"/>
                          </a:solidFill>
                          <a:latin typeface="+mn-lt"/>
                          <a:ea typeface="+mn-ea"/>
                          <a:cs typeface="+mn-cs"/>
                        </a:rPr>
                        <a:t>Consider automated production of environment schedules, showing utilization per project or per environment/system. This will help with release dependencies, capacity as well as for future automation</a:t>
                      </a:r>
                      <a:r>
                        <a:rPr lang="en-US" sz="1800" kern="1200" dirty="0">
                          <a:solidFill>
                            <a:schemeClr val="tx1"/>
                          </a:solidFill>
                          <a:latin typeface="+mn-lt"/>
                          <a:ea typeface="+mn-ea"/>
                          <a:cs typeface="+mn-cs"/>
                        </a:rPr>
                        <a:t> </a:t>
                      </a:r>
                    </a:p>
                  </a:txBody>
                  <a:tcPr marL="0" marR="0">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tcPr>
                </a:tc>
                <a:tc>
                  <a:txBody>
                    <a:bodyPr/>
                    <a:lstStyle/>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0" kern="1200" dirty="0">
                          <a:solidFill>
                            <a:schemeClr val="tx1"/>
                          </a:solidFill>
                          <a:latin typeface="+mn-lt"/>
                          <a:ea typeface="+mn-ea"/>
                          <a:cs typeface="+mn-cs"/>
                        </a:rPr>
                        <a:t>Consider adopting a Release management tool which is comprehensive enough to include process, tollgates, check lists, roles, RACI, and an implementation plan. </a:t>
                      </a:r>
                      <a:r>
                        <a:rPr lang="en-US" sz="1800" i="0" kern="1200" dirty="0" err="1">
                          <a:solidFill>
                            <a:schemeClr val="tx1"/>
                          </a:solidFill>
                          <a:latin typeface="+mn-lt"/>
                          <a:ea typeface="+mn-ea"/>
                          <a:cs typeface="+mn-cs"/>
                        </a:rPr>
                        <a:t>ServiceNOW</a:t>
                      </a:r>
                      <a:r>
                        <a:rPr lang="en-US" sz="1800" i="0" kern="1200" dirty="0">
                          <a:solidFill>
                            <a:schemeClr val="tx1"/>
                          </a:solidFill>
                          <a:latin typeface="+mn-lt"/>
                          <a:ea typeface="+mn-ea"/>
                          <a:cs typeface="+mn-cs"/>
                        </a:rPr>
                        <a:t> has module for release management and same can be considered. Else there are other tools available as well such as </a:t>
                      </a:r>
                      <a:r>
                        <a:rPr lang="en-US" sz="1800" i="0" kern="1200" dirty="0" err="1">
                          <a:solidFill>
                            <a:schemeClr val="tx1"/>
                          </a:solidFill>
                          <a:latin typeface="+mn-lt"/>
                          <a:ea typeface="+mn-ea"/>
                          <a:cs typeface="+mn-cs"/>
                        </a:rPr>
                        <a:t>Plutora</a:t>
                      </a:r>
                      <a:r>
                        <a:rPr lang="en-US" sz="1800" i="0" kern="1200" dirty="0">
                          <a:solidFill>
                            <a:schemeClr val="tx1"/>
                          </a:solidFill>
                          <a:latin typeface="+mn-lt"/>
                          <a:ea typeface="+mn-ea"/>
                          <a:cs typeface="+mn-cs"/>
                        </a:rPr>
                        <a:t>, CA </a:t>
                      </a:r>
                      <a:r>
                        <a:rPr lang="en-US" sz="1800" i="0" kern="1200" dirty="0" err="1">
                          <a:solidFill>
                            <a:schemeClr val="tx1"/>
                          </a:solidFill>
                          <a:latin typeface="+mn-lt"/>
                          <a:ea typeface="+mn-ea"/>
                          <a:cs typeface="+mn-cs"/>
                        </a:rPr>
                        <a:t>Automic</a:t>
                      </a:r>
                      <a:r>
                        <a:rPr lang="en-US" sz="1800" i="0" kern="1200" dirty="0">
                          <a:solidFill>
                            <a:schemeClr val="tx1"/>
                          </a:solidFill>
                          <a:latin typeface="+mn-lt"/>
                          <a:ea typeface="+mn-ea"/>
                          <a:cs typeface="+mn-cs"/>
                        </a:rPr>
                        <a:t>, </a:t>
                      </a:r>
                      <a:r>
                        <a:rPr lang="en-US" sz="1800" i="0" kern="1200" dirty="0" err="1">
                          <a:solidFill>
                            <a:schemeClr val="tx1"/>
                          </a:solidFill>
                          <a:latin typeface="+mn-lt"/>
                          <a:ea typeface="+mn-ea"/>
                          <a:cs typeface="+mn-cs"/>
                        </a:rPr>
                        <a:t>uRelease</a:t>
                      </a:r>
                      <a:r>
                        <a:rPr lang="en-US" sz="1800" i="0" kern="1200" dirty="0">
                          <a:solidFill>
                            <a:schemeClr val="tx1"/>
                          </a:solidFill>
                          <a:latin typeface="+mn-lt"/>
                          <a:ea typeface="+mn-ea"/>
                          <a:cs typeface="+mn-cs"/>
                        </a:rPr>
                        <a:t> and others</a:t>
                      </a:r>
                      <a:endParaRPr lang="en-US" sz="1800" kern="1200" dirty="0">
                        <a:solidFill>
                          <a:schemeClr val="tx1"/>
                        </a:solidFill>
                        <a:latin typeface="+mn-lt"/>
                        <a:ea typeface="+mn-ea"/>
                        <a:cs typeface="+mn-cs"/>
                      </a:endParaRPr>
                    </a:p>
                  </a:txBody>
                  <a:tcPr>
                    <a:lnL w="38100" cap="flat" cmpd="sng" algn="ctr">
                      <a:solidFill>
                        <a:schemeClr val="accent1">
                          <a:lumMod val="20000"/>
                          <a:lumOff val="80000"/>
                        </a:schemeClr>
                      </a:solidFill>
                      <a:prstDash val="sysDot"/>
                      <a:round/>
                      <a:headEnd type="none" w="med" len="med"/>
                      <a:tailEnd type="none" w="med" len="med"/>
                    </a:lnL>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tcPr>
                </a:tc>
                <a:extLst>
                  <a:ext uri="{0D108BD9-81ED-4DB2-BD59-A6C34878D82A}">
                    <a16:rowId xmlns:a16="http://schemas.microsoft.com/office/drawing/2014/main" val="2005409104"/>
                  </a:ext>
                </a:extLst>
              </a:tr>
              <a:tr h="364282">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solidFill>
                            <a:schemeClr val="bg1"/>
                          </a:solidFill>
                        </a:rPr>
                        <a:t>DevOps</a:t>
                      </a:r>
                      <a:r>
                        <a:rPr lang="en-US" sz="2800" baseline="0" dirty="0">
                          <a:solidFill>
                            <a:schemeClr val="bg1"/>
                          </a:solidFill>
                        </a:rPr>
                        <a:t> </a:t>
                      </a:r>
                      <a:r>
                        <a:rPr lang="en-US" sz="2800" kern="1200" dirty="0">
                          <a:solidFill>
                            <a:schemeClr val="bg1"/>
                          </a:solidFill>
                          <a:latin typeface="+mn-lt"/>
                          <a:ea typeface="+mn-ea"/>
                          <a:cs typeface="+mn-cs"/>
                        </a:rPr>
                        <a:t>Platform and Adoption</a:t>
                      </a:r>
                    </a:p>
                  </a:txBody>
                  <a:tcPr anchor="ctr">
                    <a:lnT w="38100" cap="flat" cmpd="sng" algn="ctr">
                      <a:solidFill>
                        <a:schemeClr val="accent1">
                          <a:lumMod val="20000"/>
                          <a:lumOff val="80000"/>
                        </a:schemeClr>
                      </a:solidFill>
                      <a:prstDash val="sysDot"/>
                      <a:round/>
                      <a:headEnd type="none" w="med" len="med"/>
                      <a:tailEnd type="none" w="med" len="med"/>
                    </a:lnT>
                    <a:solidFill>
                      <a:schemeClr val="tx2"/>
                    </a:solidFill>
                  </a:tcPr>
                </a:tc>
                <a:tc hMerge="1">
                  <a:txBody>
                    <a:bodyPr/>
                    <a:lstStyle/>
                    <a:p>
                      <a:endParaRPr lang="en-US" dirty="0"/>
                    </a:p>
                  </a:txBody>
                  <a:tcPr anchor="ctr">
                    <a:lnL w="38100" cap="flat" cmpd="sng" algn="ctr">
                      <a:solidFill>
                        <a:schemeClr val="accent1">
                          <a:lumMod val="20000"/>
                          <a:lumOff val="80000"/>
                        </a:schemeClr>
                      </a:solidFill>
                      <a:prstDash val="sysDot"/>
                      <a:round/>
                      <a:headEnd type="none" w="med" len="med"/>
                      <a:tailEnd type="none" w="med" len="med"/>
                    </a:lnL>
                    <a:lnT w="38100" cap="flat" cmpd="sng" algn="ctr">
                      <a:solidFill>
                        <a:schemeClr val="accent1">
                          <a:lumMod val="20000"/>
                          <a:lumOff val="80000"/>
                        </a:schemeClr>
                      </a:solidFill>
                      <a:prstDash val="sysDot"/>
                      <a:round/>
                      <a:headEnd type="none" w="med" len="med"/>
                      <a:tailEnd type="none" w="med" len="med"/>
                    </a:lnT>
                    <a:solidFill>
                      <a:schemeClr val="tx2"/>
                    </a:solidFill>
                  </a:tcPr>
                </a:tc>
                <a:extLst>
                  <a:ext uri="{0D108BD9-81ED-4DB2-BD59-A6C34878D82A}">
                    <a16:rowId xmlns:a16="http://schemas.microsoft.com/office/drawing/2014/main" val="373112758"/>
                  </a:ext>
                </a:extLst>
              </a:tr>
            </a:tbl>
          </a:graphicData>
        </a:graphic>
      </p:graphicFrame>
      <p:cxnSp>
        <p:nvCxnSpPr>
          <p:cNvPr id="10" name="Straight Connector 9"/>
          <p:cNvCxnSpPr/>
          <p:nvPr/>
        </p:nvCxnSpPr>
        <p:spPr>
          <a:xfrm flipV="1">
            <a:off x="992777" y="2061569"/>
            <a:ext cx="11058196" cy="31937"/>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86854" y="630070"/>
            <a:ext cx="11464119"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44019" y="76201"/>
            <a:ext cx="5554586"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400" b="1" dirty="0"/>
              <a:t>Continuous Release/Continuous Planning</a:t>
            </a:r>
          </a:p>
        </p:txBody>
      </p:sp>
      <p:cxnSp>
        <p:nvCxnSpPr>
          <p:cNvPr id="29" name="Straight Connector 28"/>
          <p:cNvCxnSpPr/>
          <p:nvPr/>
        </p:nvCxnSpPr>
        <p:spPr>
          <a:xfrm flipV="1">
            <a:off x="817111" y="3758060"/>
            <a:ext cx="11143782" cy="31938"/>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sp>
        <p:nvSpPr>
          <p:cNvPr id="8" name="Flowchart: Connector 7"/>
          <p:cNvSpPr/>
          <p:nvPr/>
        </p:nvSpPr>
        <p:spPr>
          <a:xfrm>
            <a:off x="11329435" y="1692808"/>
            <a:ext cx="300251" cy="31389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t>E8</a:t>
            </a:r>
            <a:endParaRPr lang="en-US" sz="1400" b="1" dirty="0"/>
          </a:p>
        </p:txBody>
      </p:sp>
      <p:sp>
        <p:nvSpPr>
          <p:cNvPr id="9" name="Flowchart: Connector 8"/>
          <p:cNvSpPr/>
          <p:nvPr/>
        </p:nvSpPr>
        <p:spPr>
          <a:xfrm>
            <a:off x="11329435" y="3355838"/>
            <a:ext cx="300251" cy="31389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t>E7</a:t>
            </a:r>
            <a:endParaRPr lang="en-US" sz="1400" b="1" dirty="0"/>
          </a:p>
        </p:txBody>
      </p:sp>
      <p:sp>
        <p:nvSpPr>
          <p:cNvPr id="11" name="Flowchart: Connector 10"/>
          <p:cNvSpPr/>
          <p:nvPr/>
        </p:nvSpPr>
        <p:spPr>
          <a:xfrm>
            <a:off x="11319883" y="5480062"/>
            <a:ext cx="300251" cy="31389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t>E10</a:t>
            </a:r>
            <a:endParaRPr lang="en-US" sz="1400" b="1" dirty="0"/>
          </a:p>
        </p:txBody>
      </p:sp>
      <p:sp>
        <p:nvSpPr>
          <p:cNvPr id="12" name="Flowchart: Connector 11"/>
          <p:cNvSpPr/>
          <p:nvPr/>
        </p:nvSpPr>
        <p:spPr>
          <a:xfrm>
            <a:off x="10861748" y="5454552"/>
            <a:ext cx="300251" cy="31389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t>E8</a:t>
            </a:r>
            <a:endParaRPr lang="en-US" sz="1400" b="1" dirty="0"/>
          </a:p>
        </p:txBody>
      </p:sp>
      <p:grpSp>
        <p:nvGrpSpPr>
          <p:cNvPr id="13" name="Group 12"/>
          <p:cNvGrpSpPr/>
          <p:nvPr/>
        </p:nvGrpSpPr>
        <p:grpSpPr>
          <a:xfrm>
            <a:off x="3263999" y="6426050"/>
            <a:ext cx="3138744" cy="307777"/>
            <a:chOff x="2540665" y="6385106"/>
            <a:chExt cx="3138744" cy="307777"/>
          </a:xfrm>
        </p:grpSpPr>
        <p:sp>
          <p:nvSpPr>
            <p:cNvPr id="15" name="Flowchart: Connector 14"/>
            <p:cNvSpPr/>
            <p:nvPr/>
          </p:nvSpPr>
          <p:spPr>
            <a:xfrm>
              <a:off x="2540665" y="6411752"/>
              <a:ext cx="175240" cy="1664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t>E</a:t>
              </a:r>
              <a:endParaRPr lang="en-US" sz="1400" b="1" dirty="0"/>
            </a:p>
          </p:txBody>
        </p:sp>
        <p:sp>
          <p:nvSpPr>
            <p:cNvPr id="16" name="TextBox 15"/>
            <p:cNvSpPr txBox="1"/>
            <p:nvPr/>
          </p:nvSpPr>
          <p:spPr>
            <a:xfrm>
              <a:off x="2715905" y="6385106"/>
              <a:ext cx="2963504" cy="307777"/>
            </a:xfrm>
            <a:prstGeom prst="rect">
              <a:avLst/>
            </a:prstGeom>
            <a:noFill/>
          </p:spPr>
          <p:txBody>
            <a:bodyPr wrap="none" rtlCol="0">
              <a:spAutoFit/>
            </a:bodyPr>
            <a:lstStyle/>
            <a:p>
              <a:r>
                <a:rPr lang="en-US" sz="1400" dirty="0">
                  <a:sym typeface="Wingdings" panose="05000000000000000000" pitchFamily="2" charset="2"/>
                </a:rPr>
                <a:t> </a:t>
              </a:r>
              <a:r>
                <a:rPr lang="en-US" sz="1400" dirty="0"/>
                <a:t>Refer to ‘Epic’s‘ Slide(37) for details</a:t>
              </a:r>
            </a:p>
          </p:txBody>
        </p:sp>
      </p:grpSp>
    </p:spTree>
    <p:extLst>
      <p:ext uri="{BB962C8B-B14F-4D97-AF65-F5344CB8AC3E}">
        <p14:creationId xmlns:p14="http://schemas.microsoft.com/office/powerpoint/2010/main" val="2558410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Detailed Recommendations</a:t>
            </a:r>
          </a:p>
        </p:txBody>
      </p:sp>
      <p:graphicFrame>
        <p:nvGraphicFramePr>
          <p:cNvPr id="7" name="Table 6"/>
          <p:cNvGraphicFramePr>
            <a:graphicFrameLocks noGrp="1"/>
          </p:cNvGraphicFramePr>
          <p:nvPr/>
        </p:nvGraphicFramePr>
        <p:xfrm>
          <a:off x="1172182" y="594703"/>
          <a:ext cx="10605837" cy="5724844"/>
        </p:xfrm>
        <a:graphic>
          <a:graphicData uri="http://schemas.openxmlformats.org/drawingml/2006/table">
            <a:tbl>
              <a:tblPr firstRow="1" bandRow="1">
                <a:tableStyleId>{2D5ABB26-0587-4C30-8999-92F81FD0307C}</a:tableStyleId>
              </a:tblPr>
              <a:tblGrid>
                <a:gridCol w="5312168">
                  <a:extLst>
                    <a:ext uri="{9D8B030D-6E8A-4147-A177-3AD203B41FA5}">
                      <a16:colId xmlns:a16="http://schemas.microsoft.com/office/drawing/2014/main" val="2879874136"/>
                    </a:ext>
                  </a:extLst>
                </a:gridCol>
                <a:gridCol w="5293669">
                  <a:extLst>
                    <a:ext uri="{9D8B030D-6E8A-4147-A177-3AD203B41FA5}">
                      <a16:colId xmlns:a16="http://schemas.microsoft.com/office/drawing/2014/main" val="2851748545"/>
                    </a:ext>
                  </a:extLst>
                </a:gridCol>
              </a:tblGrid>
              <a:tr h="1721574">
                <a:tc>
                  <a:txBody>
                    <a:bodyPr/>
                    <a:lstStyle/>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0" kern="1200" dirty="0">
                          <a:solidFill>
                            <a:schemeClr val="tx1"/>
                          </a:solidFill>
                          <a:latin typeface="+mn-lt"/>
                          <a:ea typeface="+mn-ea"/>
                          <a:cs typeface="+mn-cs"/>
                        </a:rPr>
                        <a:t>Create SCM strategy that is standard for </a:t>
                      </a:r>
                      <a:r>
                        <a:rPr lang="en-US" sz="1800" i="0" kern="1200" dirty="0" err="1">
                          <a:solidFill>
                            <a:schemeClr val="tx1"/>
                          </a:solidFill>
                          <a:latin typeface="+mn-lt"/>
                          <a:ea typeface="+mn-ea"/>
                          <a:cs typeface="+mn-cs"/>
                        </a:rPr>
                        <a:t>NonSAP</a:t>
                      </a:r>
                      <a:r>
                        <a:rPr lang="en-US" sz="1800" i="0" kern="1200" dirty="0">
                          <a:solidFill>
                            <a:schemeClr val="tx1"/>
                          </a:solidFill>
                          <a:latin typeface="+mn-lt"/>
                          <a:ea typeface="+mn-ea"/>
                          <a:cs typeface="+mn-cs"/>
                        </a:rPr>
                        <a:t> (TFS) portfolios. At present TFS is used and SCM strategy  with can be utilized to do parallel development for non SAP</a:t>
                      </a:r>
                      <a:endParaRPr lang="en-US" sz="1800" kern="1200" dirty="0">
                        <a:solidFill>
                          <a:schemeClr val="tx1"/>
                        </a:solidFill>
                        <a:latin typeface="+mn-lt"/>
                        <a:ea typeface="+mn-ea"/>
                        <a:cs typeface="+mn-cs"/>
                      </a:endParaRPr>
                    </a:p>
                  </a:txBody>
                  <a:tcPr marL="0">
                    <a:lnR w="38100" cap="flat" cmpd="sng" algn="ctr">
                      <a:solidFill>
                        <a:schemeClr val="accent1">
                          <a:lumMod val="20000"/>
                          <a:lumOff val="80000"/>
                        </a:schemeClr>
                      </a:solidFill>
                      <a:prstDash val="sysDot"/>
                      <a:round/>
                      <a:headEnd type="none" w="med" len="med"/>
                      <a:tailEnd type="none" w="med" len="med"/>
                    </a:lnR>
                    <a:lnB w="38100" cap="flat" cmpd="sng" algn="ctr">
                      <a:solidFill>
                        <a:schemeClr val="accent1">
                          <a:lumMod val="20000"/>
                          <a:lumOff val="80000"/>
                        </a:schemeClr>
                      </a:solidFill>
                      <a:prstDash val="sysDot"/>
                      <a:round/>
                      <a:headEnd type="none" w="med" len="med"/>
                      <a:tailEnd type="none" w="med" len="med"/>
                    </a:lnB>
                  </a:tcPr>
                </a:tc>
                <a:tc>
                  <a:txBody>
                    <a:bodyPr/>
                    <a:lstStyle/>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0" kern="1200" dirty="0">
                          <a:solidFill>
                            <a:schemeClr val="tx1"/>
                          </a:solidFill>
                          <a:latin typeface="+mn-lt"/>
                          <a:ea typeface="+mn-ea"/>
                          <a:cs typeface="+mn-cs"/>
                        </a:rPr>
                        <a:t>Identify automated unit test tools and integrate with build process. At present unit tests are not mandated and in some cases where they are created but results are not used as a tollgate</a:t>
                      </a:r>
                      <a:endParaRPr lang="en-US" sz="1800" kern="1200" dirty="0">
                        <a:solidFill>
                          <a:schemeClr val="tx1"/>
                        </a:solidFill>
                        <a:latin typeface="+mn-lt"/>
                        <a:ea typeface="+mn-ea"/>
                        <a:cs typeface="+mn-cs"/>
                      </a:endParaRPr>
                    </a:p>
                  </a:txBody>
                  <a:tcPr>
                    <a:lnL w="38100" cap="flat" cmpd="sng" algn="ctr">
                      <a:solidFill>
                        <a:schemeClr val="accent1">
                          <a:lumMod val="20000"/>
                          <a:lumOff val="80000"/>
                        </a:schemeClr>
                      </a:solidFill>
                      <a:prstDash val="sysDot"/>
                      <a:round/>
                      <a:headEnd type="none" w="med" len="med"/>
                      <a:tailEnd type="none" w="med" len="med"/>
                    </a:lnL>
                    <a:lnB w="38100" cap="flat" cmpd="sng" algn="ctr">
                      <a:solidFill>
                        <a:schemeClr val="accent1">
                          <a:lumMod val="20000"/>
                          <a:lumOff val="80000"/>
                        </a:schemeClr>
                      </a:solidFill>
                      <a:prstDash val="sysDot"/>
                      <a:round/>
                      <a:headEnd type="none" w="med" len="med"/>
                      <a:tailEnd type="none" w="med" len="med"/>
                    </a:lnB>
                  </a:tcPr>
                </a:tc>
                <a:extLst>
                  <a:ext uri="{0D108BD9-81ED-4DB2-BD59-A6C34878D82A}">
                    <a16:rowId xmlns:a16="http://schemas.microsoft.com/office/drawing/2014/main" val="1549560803"/>
                  </a:ext>
                </a:extLst>
              </a:tr>
              <a:tr h="1721574">
                <a:tc>
                  <a:txBody>
                    <a:bodyPr/>
                    <a:lstStyle/>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0" kern="1200" dirty="0">
                          <a:solidFill>
                            <a:schemeClr val="tx1"/>
                          </a:solidFill>
                          <a:latin typeface="+mn-lt"/>
                          <a:ea typeface="+mn-ea"/>
                          <a:cs typeface="+mn-cs"/>
                        </a:rPr>
                        <a:t>Define and publish coding standard. Today coding standards are not documented including best practices around secure coding. Also, need to have coding standard update procedure in place as Technology is updated</a:t>
                      </a:r>
                      <a:endParaRPr lang="en-US" sz="1800" kern="1200" dirty="0">
                        <a:solidFill>
                          <a:schemeClr val="tx1"/>
                        </a:solidFill>
                        <a:latin typeface="+mn-lt"/>
                        <a:ea typeface="+mn-ea"/>
                        <a:cs typeface="+mn-cs"/>
                      </a:endParaRPr>
                    </a:p>
                  </a:txBody>
                  <a:tcPr marL="0">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tcPr>
                </a:tc>
                <a:tc>
                  <a:txBody>
                    <a:bodyPr/>
                    <a:lstStyle/>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0" kern="1200" dirty="0">
                          <a:solidFill>
                            <a:schemeClr val="tx1"/>
                          </a:solidFill>
                          <a:latin typeface="+mn-lt"/>
                          <a:ea typeface="+mn-ea"/>
                          <a:cs typeface="+mn-cs"/>
                        </a:rPr>
                        <a:t>Define process to document/record and reuse test cases. Current process depends on the individual’s knowledge on what to test and test coverage. Documenting/recording test cases will help for future automation as well will help in quality control </a:t>
                      </a:r>
                      <a:endParaRPr lang="en-US" sz="1800" kern="1200" dirty="0">
                        <a:solidFill>
                          <a:schemeClr val="tx1"/>
                        </a:solidFill>
                        <a:latin typeface="+mn-lt"/>
                        <a:ea typeface="+mn-ea"/>
                        <a:cs typeface="+mn-cs"/>
                      </a:endParaRPr>
                    </a:p>
                  </a:txBody>
                  <a:tcPr>
                    <a:lnL w="38100" cap="flat" cmpd="sng" algn="ctr">
                      <a:solidFill>
                        <a:schemeClr val="accent1">
                          <a:lumMod val="20000"/>
                          <a:lumOff val="80000"/>
                        </a:schemeClr>
                      </a:solidFill>
                      <a:prstDash val="sysDot"/>
                      <a:round/>
                      <a:headEnd type="none" w="med" len="med"/>
                      <a:tailEnd type="none" w="med" len="med"/>
                    </a:lnL>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tcPr>
                </a:tc>
                <a:extLst>
                  <a:ext uri="{0D108BD9-81ED-4DB2-BD59-A6C34878D82A}">
                    <a16:rowId xmlns:a16="http://schemas.microsoft.com/office/drawing/2014/main" val="2311762186"/>
                  </a:ext>
                </a:extLst>
              </a:tr>
              <a:tr h="1763536">
                <a:tc>
                  <a:txBody>
                    <a:bodyPr/>
                    <a:lstStyle/>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0" kern="1200" dirty="0">
                          <a:solidFill>
                            <a:schemeClr val="tx1"/>
                          </a:solidFill>
                          <a:latin typeface="+mn-lt"/>
                          <a:ea typeface="+mn-ea"/>
                          <a:cs typeface="+mn-cs"/>
                        </a:rPr>
                        <a:t>Establish code review as a practice and enforce with KPIs. Coding reviews are not recorded today. Having a process (manual to start with) will help and plan using a tool such as </a:t>
                      </a:r>
                      <a:r>
                        <a:rPr lang="en-US" sz="1800" i="0" kern="1200" dirty="0" err="1">
                          <a:solidFill>
                            <a:schemeClr val="tx1"/>
                          </a:solidFill>
                          <a:latin typeface="+mn-lt"/>
                          <a:ea typeface="+mn-ea"/>
                          <a:cs typeface="+mn-cs"/>
                        </a:rPr>
                        <a:t>Gerrit</a:t>
                      </a:r>
                      <a:r>
                        <a:rPr lang="en-US" sz="1800" i="0" kern="1200" dirty="0">
                          <a:solidFill>
                            <a:schemeClr val="tx1"/>
                          </a:solidFill>
                          <a:latin typeface="+mn-lt"/>
                          <a:ea typeface="+mn-ea"/>
                          <a:cs typeface="+mn-cs"/>
                        </a:rPr>
                        <a:t> will help</a:t>
                      </a:r>
                      <a:endParaRPr lang="en-US" sz="1800" kern="1200" dirty="0">
                        <a:solidFill>
                          <a:schemeClr val="tx1"/>
                        </a:solidFill>
                        <a:latin typeface="+mn-lt"/>
                        <a:ea typeface="+mn-ea"/>
                        <a:cs typeface="+mn-cs"/>
                      </a:endParaRPr>
                    </a:p>
                  </a:txBody>
                  <a:tcPr marL="0" marR="0">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tcPr>
                </a:tc>
                <a:tc>
                  <a:txBody>
                    <a:bodyPr/>
                    <a:lstStyle/>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0" kern="1200" dirty="0">
                          <a:solidFill>
                            <a:schemeClr val="tx1"/>
                          </a:solidFill>
                          <a:latin typeface="+mn-lt"/>
                          <a:ea typeface="+mn-ea"/>
                          <a:cs typeface="+mn-cs"/>
                        </a:rPr>
                        <a:t>Introduce tollgates at each phase of SDLC. At present only CAB is used for production deployments however for lower environments putting tollgates around code quality, unit test execution will help</a:t>
                      </a:r>
                      <a:endParaRPr lang="en-US" sz="1800" kern="1200" dirty="0">
                        <a:solidFill>
                          <a:schemeClr val="tx1"/>
                        </a:solidFill>
                        <a:latin typeface="+mn-lt"/>
                        <a:ea typeface="+mn-ea"/>
                        <a:cs typeface="+mn-cs"/>
                      </a:endParaRPr>
                    </a:p>
                  </a:txBody>
                  <a:tcPr>
                    <a:lnL w="38100" cap="flat" cmpd="sng" algn="ctr">
                      <a:solidFill>
                        <a:schemeClr val="accent1">
                          <a:lumMod val="20000"/>
                          <a:lumOff val="80000"/>
                        </a:schemeClr>
                      </a:solidFill>
                      <a:prstDash val="sysDot"/>
                      <a:round/>
                      <a:headEnd type="none" w="med" len="med"/>
                      <a:tailEnd type="none" w="med" len="med"/>
                    </a:lnL>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tcPr>
                </a:tc>
                <a:extLst>
                  <a:ext uri="{0D108BD9-81ED-4DB2-BD59-A6C34878D82A}">
                    <a16:rowId xmlns:a16="http://schemas.microsoft.com/office/drawing/2014/main" val="2005409104"/>
                  </a:ext>
                </a:extLst>
              </a:tr>
              <a:tr h="364282">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solidFill>
                            <a:schemeClr val="bg1"/>
                          </a:solidFill>
                        </a:rPr>
                        <a:t>DevOps</a:t>
                      </a:r>
                      <a:r>
                        <a:rPr lang="en-US" sz="2800" baseline="0" dirty="0">
                          <a:solidFill>
                            <a:schemeClr val="bg1"/>
                          </a:solidFill>
                        </a:rPr>
                        <a:t> Foundations</a:t>
                      </a:r>
                      <a:endParaRPr lang="en-US" sz="2800" dirty="0">
                        <a:solidFill>
                          <a:schemeClr val="bg1"/>
                        </a:solidFill>
                      </a:endParaRPr>
                    </a:p>
                  </a:txBody>
                  <a:tcPr anchor="ctr">
                    <a:lnT w="38100" cap="flat" cmpd="sng" algn="ctr">
                      <a:solidFill>
                        <a:schemeClr val="accent1">
                          <a:lumMod val="20000"/>
                          <a:lumOff val="80000"/>
                        </a:schemeClr>
                      </a:solidFill>
                      <a:prstDash val="sysDot"/>
                      <a:round/>
                      <a:headEnd type="none" w="med" len="med"/>
                      <a:tailEnd type="none" w="med" len="med"/>
                    </a:lnT>
                    <a:solidFill>
                      <a:schemeClr val="tx2"/>
                    </a:solidFill>
                  </a:tcPr>
                </a:tc>
                <a:tc hMerge="1">
                  <a:txBody>
                    <a:bodyPr/>
                    <a:lstStyle/>
                    <a:p>
                      <a:endParaRPr lang="en-US" dirty="0"/>
                    </a:p>
                  </a:txBody>
                  <a:tcPr anchor="ctr">
                    <a:lnL w="38100" cap="flat" cmpd="sng" algn="ctr">
                      <a:solidFill>
                        <a:schemeClr val="accent1">
                          <a:lumMod val="20000"/>
                          <a:lumOff val="80000"/>
                        </a:schemeClr>
                      </a:solidFill>
                      <a:prstDash val="sysDot"/>
                      <a:round/>
                      <a:headEnd type="none" w="med" len="med"/>
                      <a:tailEnd type="none" w="med" len="med"/>
                    </a:lnL>
                    <a:lnT w="38100" cap="flat" cmpd="sng" algn="ctr">
                      <a:solidFill>
                        <a:schemeClr val="accent1">
                          <a:lumMod val="20000"/>
                          <a:lumOff val="80000"/>
                        </a:schemeClr>
                      </a:solidFill>
                      <a:prstDash val="sysDot"/>
                      <a:round/>
                      <a:headEnd type="none" w="med" len="med"/>
                      <a:tailEnd type="none" w="med" len="med"/>
                    </a:lnT>
                    <a:solidFill>
                      <a:schemeClr val="tx2"/>
                    </a:solidFill>
                  </a:tcPr>
                </a:tc>
                <a:extLst>
                  <a:ext uri="{0D108BD9-81ED-4DB2-BD59-A6C34878D82A}">
                    <a16:rowId xmlns:a16="http://schemas.microsoft.com/office/drawing/2014/main" val="373112758"/>
                  </a:ext>
                </a:extLst>
              </a:tr>
            </a:tbl>
          </a:graphicData>
        </a:graphic>
      </p:graphicFrame>
      <p:cxnSp>
        <p:nvCxnSpPr>
          <p:cNvPr id="10" name="Straight Connector 9"/>
          <p:cNvCxnSpPr/>
          <p:nvPr/>
        </p:nvCxnSpPr>
        <p:spPr>
          <a:xfrm flipV="1">
            <a:off x="992777" y="2293252"/>
            <a:ext cx="11058196" cy="31937"/>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86854" y="630070"/>
            <a:ext cx="11464119"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667897" y="76201"/>
            <a:ext cx="4430708"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400" b="1" dirty="0"/>
              <a:t>Continuous Delivery</a:t>
            </a:r>
          </a:p>
        </p:txBody>
      </p:sp>
      <p:cxnSp>
        <p:nvCxnSpPr>
          <p:cNvPr id="29" name="Straight Connector 28"/>
          <p:cNvCxnSpPr/>
          <p:nvPr/>
        </p:nvCxnSpPr>
        <p:spPr>
          <a:xfrm flipV="1">
            <a:off x="789815" y="3988370"/>
            <a:ext cx="11143782" cy="31938"/>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sp>
        <p:nvSpPr>
          <p:cNvPr id="8" name="Flowchart: Connector 7"/>
          <p:cNvSpPr/>
          <p:nvPr/>
        </p:nvSpPr>
        <p:spPr>
          <a:xfrm>
            <a:off x="5692230" y="3527093"/>
            <a:ext cx="300251" cy="31389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t>E4</a:t>
            </a:r>
            <a:endParaRPr lang="en-US" sz="1400" b="1" dirty="0"/>
          </a:p>
        </p:txBody>
      </p:sp>
      <p:sp>
        <p:nvSpPr>
          <p:cNvPr id="9" name="Flowchart: Connector 8"/>
          <p:cNvSpPr/>
          <p:nvPr/>
        </p:nvSpPr>
        <p:spPr>
          <a:xfrm>
            <a:off x="6059741" y="3527093"/>
            <a:ext cx="300251" cy="31389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t>E6</a:t>
            </a:r>
            <a:endParaRPr lang="en-US" sz="1400" b="1" dirty="0"/>
          </a:p>
        </p:txBody>
      </p:sp>
      <p:sp>
        <p:nvSpPr>
          <p:cNvPr id="11" name="Flowchart: Connector 10"/>
          <p:cNvSpPr/>
          <p:nvPr/>
        </p:nvSpPr>
        <p:spPr>
          <a:xfrm>
            <a:off x="6059741" y="5369589"/>
            <a:ext cx="300251" cy="31389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t>E3</a:t>
            </a:r>
            <a:endParaRPr lang="en-US" sz="1400" b="1" dirty="0"/>
          </a:p>
        </p:txBody>
      </p:sp>
      <p:sp>
        <p:nvSpPr>
          <p:cNvPr id="12" name="Flowchart: Connector 11"/>
          <p:cNvSpPr/>
          <p:nvPr/>
        </p:nvSpPr>
        <p:spPr>
          <a:xfrm>
            <a:off x="11013649" y="1943984"/>
            <a:ext cx="300251" cy="31389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t>E3</a:t>
            </a:r>
            <a:endParaRPr lang="en-US" sz="1400" b="1" dirty="0"/>
          </a:p>
        </p:txBody>
      </p:sp>
      <p:sp>
        <p:nvSpPr>
          <p:cNvPr id="13" name="Flowchart: Connector 12"/>
          <p:cNvSpPr/>
          <p:nvPr/>
        </p:nvSpPr>
        <p:spPr>
          <a:xfrm>
            <a:off x="11428382" y="1959952"/>
            <a:ext cx="300251" cy="31389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t>E12</a:t>
            </a:r>
            <a:endParaRPr lang="en-US" sz="1400" b="1" dirty="0"/>
          </a:p>
        </p:txBody>
      </p:sp>
      <p:sp>
        <p:nvSpPr>
          <p:cNvPr id="15" name="Flowchart: Connector 14"/>
          <p:cNvSpPr/>
          <p:nvPr/>
        </p:nvSpPr>
        <p:spPr>
          <a:xfrm>
            <a:off x="11013648" y="3658038"/>
            <a:ext cx="300251" cy="31389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t>E5</a:t>
            </a:r>
            <a:endParaRPr lang="en-US" sz="1400" b="1" dirty="0"/>
          </a:p>
        </p:txBody>
      </p:sp>
      <p:sp>
        <p:nvSpPr>
          <p:cNvPr id="16" name="Flowchart: Connector 15"/>
          <p:cNvSpPr/>
          <p:nvPr/>
        </p:nvSpPr>
        <p:spPr>
          <a:xfrm>
            <a:off x="11423261" y="3684042"/>
            <a:ext cx="300251" cy="31389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t>E11</a:t>
            </a:r>
            <a:endParaRPr lang="en-US" sz="1400" b="1" dirty="0"/>
          </a:p>
        </p:txBody>
      </p:sp>
      <p:grpSp>
        <p:nvGrpSpPr>
          <p:cNvPr id="17" name="Group 16"/>
          <p:cNvGrpSpPr/>
          <p:nvPr/>
        </p:nvGrpSpPr>
        <p:grpSpPr>
          <a:xfrm>
            <a:off x="3263999" y="6426050"/>
            <a:ext cx="3178819" cy="307777"/>
            <a:chOff x="2540665" y="6385106"/>
            <a:chExt cx="3178819" cy="307777"/>
          </a:xfrm>
        </p:grpSpPr>
        <p:sp>
          <p:nvSpPr>
            <p:cNvPr id="18" name="Flowchart: Connector 17"/>
            <p:cNvSpPr/>
            <p:nvPr/>
          </p:nvSpPr>
          <p:spPr>
            <a:xfrm>
              <a:off x="2540665" y="6411752"/>
              <a:ext cx="175240" cy="1664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t>E</a:t>
              </a:r>
              <a:endParaRPr lang="en-US" sz="1400" b="1" dirty="0"/>
            </a:p>
          </p:txBody>
        </p:sp>
        <p:sp>
          <p:nvSpPr>
            <p:cNvPr id="19" name="TextBox 18"/>
            <p:cNvSpPr txBox="1"/>
            <p:nvPr/>
          </p:nvSpPr>
          <p:spPr>
            <a:xfrm>
              <a:off x="2715905" y="6385106"/>
              <a:ext cx="3003579" cy="307777"/>
            </a:xfrm>
            <a:prstGeom prst="rect">
              <a:avLst/>
            </a:prstGeom>
            <a:noFill/>
          </p:spPr>
          <p:txBody>
            <a:bodyPr wrap="none" rtlCol="0">
              <a:spAutoFit/>
            </a:bodyPr>
            <a:lstStyle/>
            <a:p>
              <a:r>
                <a:rPr lang="en-US" sz="1400" dirty="0">
                  <a:sym typeface="Wingdings" panose="05000000000000000000" pitchFamily="2" charset="2"/>
                </a:rPr>
                <a:t> </a:t>
              </a:r>
              <a:r>
                <a:rPr lang="en-US" sz="1400" dirty="0"/>
                <a:t>Refer to ‘Epic’s‘ Slide (37) for details</a:t>
              </a:r>
            </a:p>
          </p:txBody>
        </p:sp>
      </p:grpSp>
    </p:spTree>
    <p:extLst>
      <p:ext uri="{BB962C8B-B14F-4D97-AF65-F5344CB8AC3E}">
        <p14:creationId xmlns:p14="http://schemas.microsoft.com/office/powerpoint/2010/main" val="1232630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Detailed Recommendations</a:t>
            </a:r>
          </a:p>
        </p:txBody>
      </p:sp>
      <p:graphicFrame>
        <p:nvGraphicFramePr>
          <p:cNvPr id="7" name="Table 6"/>
          <p:cNvGraphicFramePr>
            <a:graphicFrameLocks noGrp="1"/>
          </p:cNvGraphicFramePr>
          <p:nvPr/>
        </p:nvGraphicFramePr>
        <p:xfrm>
          <a:off x="1172182" y="594703"/>
          <a:ext cx="10605837" cy="5756416"/>
        </p:xfrm>
        <a:graphic>
          <a:graphicData uri="http://schemas.openxmlformats.org/drawingml/2006/table">
            <a:tbl>
              <a:tblPr firstRow="1" bandRow="1">
                <a:tableStyleId>{2D5ABB26-0587-4C30-8999-92F81FD0307C}</a:tableStyleId>
              </a:tblPr>
              <a:tblGrid>
                <a:gridCol w="5312168">
                  <a:extLst>
                    <a:ext uri="{9D8B030D-6E8A-4147-A177-3AD203B41FA5}">
                      <a16:colId xmlns:a16="http://schemas.microsoft.com/office/drawing/2014/main" val="2879874136"/>
                    </a:ext>
                  </a:extLst>
                </a:gridCol>
                <a:gridCol w="5293669">
                  <a:extLst>
                    <a:ext uri="{9D8B030D-6E8A-4147-A177-3AD203B41FA5}">
                      <a16:colId xmlns:a16="http://schemas.microsoft.com/office/drawing/2014/main" val="2851748545"/>
                    </a:ext>
                  </a:extLst>
                </a:gridCol>
              </a:tblGrid>
              <a:tr h="1721574">
                <a:tc>
                  <a:txBody>
                    <a:bodyPr/>
                    <a:lstStyle/>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0" kern="1200" dirty="0">
                          <a:solidFill>
                            <a:schemeClr val="tx1"/>
                          </a:solidFill>
                          <a:latin typeface="+mn-lt"/>
                          <a:ea typeface="+mn-ea"/>
                          <a:cs typeface="+mn-cs"/>
                        </a:rPr>
                        <a:t>Define automated build/deployment process workflow.  Consider TFS for </a:t>
                      </a:r>
                      <a:r>
                        <a:rPr lang="en-US" sz="1800" i="0" kern="1200" dirty="0" err="1">
                          <a:solidFill>
                            <a:schemeClr val="tx1"/>
                          </a:solidFill>
                          <a:latin typeface="+mn-lt"/>
                          <a:ea typeface="+mn-ea"/>
                          <a:cs typeface="+mn-cs"/>
                        </a:rPr>
                        <a:t>NonSAP</a:t>
                      </a:r>
                      <a:r>
                        <a:rPr lang="en-US" sz="1800" i="0" kern="1200" dirty="0">
                          <a:solidFill>
                            <a:schemeClr val="tx1"/>
                          </a:solidFill>
                          <a:latin typeface="+mn-lt"/>
                          <a:ea typeface="+mn-ea"/>
                          <a:cs typeface="+mn-cs"/>
                        </a:rPr>
                        <a:t> and  Solution Manager for SAP apps</a:t>
                      </a:r>
                    </a:p>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0" kern="1200" dirty="0">
                          <a:solidFill>
                            <a:schemeClr val="tx1"/>
                          </a:solidFill>
                          <a:latin typeface="+mn-lt"/>
                          <a:ea typeface="+mn-ea"/>
                          <a:cs typeface="+mn-cs"/>
                        </a:rPr>
                        <a:t>Consider move from TFS to VSTS or Jenkins. Consider Enterprise first before choosing one of the tools</a:t>
                      </a:r>
                      <a:endParaRPr lang="en-US" sz="1800" kern="1200" dirty="0">
                        <a:solidFill>
                          <a:schemeClr val="tx1"/>
                        </a:solidFill>
                        <a:latin typeface="+mn-lt"/>
                        <a:ea typeface="+mn-ea"/>
                        <a:cs typeface="+mn-cs"/>
                      </a:endParaRPr>
                    </a:p>
                  </a:txBody>
                  <a:tcPr marL="0">
                    <a:lnR w="38100" cap="flat" cmpd="sng" algn="ctr">
                      <a:solidFill>
                        <a:schemeClr val="accent1">
                          <a:lumMod val="20000"/>
                          <a:lumOff val="80000"/>
                        </a:schemeClr>
                      </a:solidFill>
                      <a:prstDash val="sysDot"/>
                      <a:round/>
                      <a:headEnd type="none" w="med" len="med"/>
                      <a:tailEnd type="none" w="med" len="med"/>
                    </a:lnR>
                    <a:lnB w="38100" cap="flat" cmpd="sng" algn="ctr">
                      <a:solidFill>
                        <a:schemeClr val="accent1">
                          <a:lumMod val="20000"/>
                          <a:lumOff val="80000"/>
                        </a:schemeClr>
                      </a:solidFill>
                      <a:prstDash val="sysDot"/>
                      <a:round/>
                      <a:headEnd type="none" w="med" len="med"/>
                      <a:tailEnd type="none" w="med" len="med"/>
                    </a:lnB>
                  </a:tcPr>
                </a:tc>
                <a:tc>
                  <a:txBody>
                    <a:bodyPr/>
                    <a:lstStyle/>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0" kern="1200" dirty="0">
                          <a:solidFill>
                            <a:schemeClr val="tx1"/>
                          </a:solidFill>
                          <a:latin typeface="+mn-lt"/>
                          <a:ea typeface="+mn-ea"/>
                          <a:cs typeface="+mn-cs"/>
                        </a:rPr>
                        <a:t>Integrate Security scans (using tools like HP Fortify or CA </a:t>
                      </a:r>
                      <a:r>
                        <a:rPr lang="en-US" sz="1800" i="0" kern="1200" dirty="0" err="1">
                          <a:solidFill>
                            <a:schemeClr val="tx1"/>
                          </a:solidFill>
                          <a:latin typeface="+mn-lt"/>
                          <a:ea typeface="+mn-ea"/>
                          <a:cs typeface="+mn-cs"/>
                        </a:rPr>
                        <a:t>Veracode</a:t>
                      </a:r>
                      <a:r>
                        <a:rPr lang="en-US" sz="1800" i="0" kern="1200" dirty="0">
                          <a:solidFill>
                            <a:schemeClr val="tx1"/>
                          </a:solidFill>
                          <a:latin typeface="+mn-lt"/>
                          <a:ea typeface="+mn-ea"/>
                          <a:cs typeface="+mn-cs"/>
                        </a:rPr>
                        <a:t>) as a part of lower environments deployment to identify risks early in the SDLC cycles.</a:t>
                      </a:r>
                    </a:p>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0" kern="1200" dirty="0">
                          <a:solidFill>
                            <a:schemeClr val="tx1"/>
                          </a:solidFill>
                          <a:latin typeface="+mn-lt"/>
                          <a:ea typeface="+mn-ea"/>
                          <a:cs typeface="+mn-cs"/>
                        </a:rPr>
                        <a:t>Build automated code review scripts for standards and security (Virtual Forge, TFS). This step will be part of the platform buildout</a:t>
                      </a:r>
                      <a:endParaRPr lang="en-US" sz="1800" kern="1200" dirty="0">
                        <a:solidFill>
                          <a:schemeClr val="tx1"/>
                        </a:solidFill>
                        <a:latin typeface="+mn-lt"/>
                        <a:ea typeface="+mn-ea"/>
                        <a:cs typeface="+mn-cs"/>
                      </a:endParaRPr>
                    </a:p>
                  </a:txBody>
                  <a:tcPr>
                    <a:lnL w="38100" cap="flat" cmpd="sng" algn="ctr">
                      <a:solidFill>
                        <a:schemeClr val="accent1">
                          <a:lumMod val="20000"/>
                          <a:lumOff val="80000"/>
                        </a:schemeClr>
                      </a:solidFill>
                      <a:prstDash val="sysDot"/>
                      <a:round/>
                      <a:headEnd type="none" w="med" len="med"/>
                      <a:tailEnd type="none" w="med" len="med"/>
                    </a:lnL>
                    <a:lnB w="38100" cap="flat" cmpd="sng" algn="ctr">
                      <a:solidFill>
                        <a:schemeClr val="accent1">
                          <a:lumMod val="20000"/>
                          <a:lumOff val="80000"/>
                        </a:schemeClr>
                      </a:solidFill>
                      <a:prstDash val="sysDot"/>
                      <a:round/>
                      <a:headEnd type="none" w="med" len="med"/>
                      <a:tailEnd type="none" w="med" len="med"/>
                    </a:lnB>
                  </a:tcPr>
                </a:tc>
                <a:extLst>
                  <a:ext uri="{0D108BD9-81ED-4DB2-BD59-A6C34878D82A}">
                    <a16:rowId xmlns:a16="http://schemas.microsoft.com/office/drawing/2014/main" val="1549560803"/>
                  </a:ext>
                </a:extLst>
              </a:tr>
              <a:tr h="1721574">
                <a:tc>
                  <a:txBody>
                    <a:bodyPr/>
                    <a:lstStyle/>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0" kern="1200" dirty="0">
                          <a:solidFill>
                            <a:schemeClr val="tx1"/>
                          </a:solidFill>
                          <a:latin typeface="+mn-lt"/>
                          <a:ea typeface="+mn-ea"/>
                          <a:cs typeface="+mn-cs"/>
                        </a:rPr>
                        <a:t>Utilize tools for deployment and release workflow automation (Solution Manager, Hana Delivery Unit, TFS)</a:t>
                      </a:r>
                    </a:p>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0" kern="1200" dirty="0">
                          <a:solidFill>
                            <a:schemeClr val="tx1"/>
                          </a:solidFill>
                          <a:latin typeface="+mn-lt"/>
                          <a:ea typeface="+mn-ea"/>
                          <a:cs typeface="+mn-cs"/>
                        </a:rPr>
                        <a:t>Regression test suite need to be created  and automated. At present, regression is only done by Business and not used by IT as tollgate</a:t>
                      </a:r>
                      <a:endParaRPr lang="en-US" sz="1800" kern="1200" dirty="0">
                        <a:solidFill>
                          <a:schemeClr val="tx1"/>
                        </a:solidFill>
                        <a:latin typeface="+mn-lt"/>
                        <a:ea typeface="+mn-ea"/>
                        <a:cs typeface="+mn-cs"/>
                      </a:endParaRPr>
                    </a:p>
                  </a:txBody>
                  <a:tcPr marL="0">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tcPr>
                </a:tc>
                <a:tc>
                  <a:txBody>
                    <a:bodyPr/>
                    <a:lstStyle/>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0" kern="1200" dirty="0">
                          <a:solidFill>
                            <a:schemeClr val="tx1"/>
                          </a:solidFill>
                          <a:latin typeface="+mn-lt"/>
                          <a:ea typeface="+mn-ea"/>
                          <a:cs typeface="+mn-cs"/>
                        </a:rPr>
                        <a:t>Implement App transformation (cloud, PaaS, </a:t>
                      </a:r>
                      <a:r>
                        <a:rPr lang="en-US" sz="1800" i="0" kern="1200" dirty="0" err="1">
                          <a:solidFill>
                            <a:schemeClr val="tx1"/>
                          </a:solidFill>
                          <a:latin typeface="+mn-lt"/>
                          <a:ea typeface="+mn-ea"/>
                          <a:cs typeface="+mn-cs"/>
                        </a:rPr>
                        <a:t>Microrservices</a:t>
                      </a:r>
                      <a:r>
                        <a:rPr lang="en-US" sz="1800" i="0" kern="1200" dirty="0">
                          <a:solidFill>
                            <a:schemeClr val="tx1"/>
                          </a:solidFill>
                          <a:latin typeface="+mn-lt"/>
                          <a:ea typeface="+mn-ea"/>
                          <a:cs typeface="+mn-cs"/>
                        </a:rPr>
                        <a:t>) using Pods structure for Non-SAP application</a:t>
                      </a:r>
                    </a:p>
                  </a:txBody>
                  <a:tcPr>
                    <a:lnL w="38100" cap="flat" cmpd="sng" algn="ctr">
                      <a:solidFill>
                        <a:schemeClr val="accent1">
                          <a:lumMod val="20000"/>
                          <a:lumOff val="80000"/>
                        </a:schemeClr>
                      </a:solidFill>
                      <a:prstDash val="sysDot"/>
                      <a:round/>
                      <a:headEnd type="none" w="med" len="med"/>
                      <a:tailEnd type="none" w="med" len="med"/>
                    </a:lnL>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tcPr>
                </a:tc>
                <a:extLst>
                  <a:ext uri="{0D108BD9-81ED-4DB2-BD59-A6C34878D82A}">
                    <a16:rowId xmlns:a16="http://schemas.microsoft.com/office/drawing/2014/main" val="2311762186"/>
                  </a:ext>
                </a:extLst>
              </a:tr>
              <a:tr h="1763536">
                <a:tc>
                  <a:txBody>
                    <a:bodyPr/>
                    <a:lstStyle/>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0" kern="1200" dirty="0">
                          <a:solidFill>
                            <a:schemeClr val="tx1"/>
                          </a:solidFill>
                          <a:latin typeface="+mn-lt"/>
                          <a:ea typeface="+mn-ea"/>
                          <a:cs typeface="+mn-cs"/>
                        </a:rPr>
                        <a:t>Consider using tools like Jenkins or VSTS (on </a:t>
                      </a:r>
                      <a:r>
                        <a:rPr lang="en-US" sz="1800" i="0" kern="1200" dirty="0" err="1">
                          <a:solidFill>
                            <a:schemeClr val="tx1"/>
                          </a:solidFill>
                          <a:latin typeface="+mn-lt"/>
                          <a:ea typeface="+mn-ea"/>
                          <a:cs typeface="+mn-cs"/>
                        </a:rPr>
                        <a:t>prem</a:t>
                      </a:r>
                      <a:r>
                        <a:rPr lang="en-US" sz="1800" i="0" kern="1200" dirty="0">
                          <a:solidFill>
                            <a:schemeClr val="tx1"/>
                          </a:solidFill>
                          <a:latin typeface="+mn-lt"/>
                          <a:ea typeface="+mn-ea"/>
                          <a:cs typeface="+mn-cs"/>
                        </a:rPr>
                        <a:t> or cloud) to build continuous delivery capability including automating test execution. For SAP applications, Solution Manager can be considered in combination of automating transport objects</a:t>
                      </a:r>
                      <a:endParaRPr lang="en-US" sz="1800" kern="1200" dirty="0">
                        <a:solidFill>
                          <a:schemeClr val="tx1"/>
                        </a:solidFill>
                        <a:latin typeface="+mn-lt"/>
                        <a:ea typeface="+mn-ea"/>
                        <a:cs typeface="+mn-cs"/>
                      </a:endParaRPr>
                    </a:p>
                  </a:txBody>
                  <a:tcPr marL="0" marR="0">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tcPr>
                </a:tc>
                <a:tc>
                  <a:txBody>
                    <a:bodyPr/>
                    <a:lstStyle/>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0" kern="1200" dirty="0">
                          <a:solidFill>
                            <a:schemeClr val="tx1"/>
                          </a:solidFill>
                          <a:latin typeface="+mn-lt"/>
                          <a:ea typeface="+mn-ea"/>
                          <a:cs typeface="+mn-cs"/>
                        </a:rPr>
                        <a:t>Define test data strategy for Dev environment (SAP as well as in some cases </a:t>
                      </a:r>
                      <a:r>
                        <a:rPr lang="en-US" sz="1800" i="0" kern="1200" dirty="0" err="1">
                          <a:solidFill>
                            <a:schemeClr val="tx1"/>
                          </a:solidFill>
                          <a:latin typeface="+mn-lt"/>
                          <a:ea typeface="+mn-ea"/>
                          <a:cs typeface="+mn-cs"/>
                        </a:rPr>
                        <a:t>NonSAP</a:t>
                      </a:r>
                      <a:r>
                        <a:rPr lang="en-US" sz="1800" i="0" kern="1200" dirty="0">
                          <a:solidFill>
                            <a:schemeClr val="tx1"/>
                          </a:solidFill>
                          <a:latin typeface="+mn-lt"/>
                          <a:ea typeface="+mn-ea"/>
                          <a:cs typeface="+mn-cs"/>
                        </a:rPr>
                        <a:t>). At present, for all areas of SAP, test data is either shared or not updated frequently with each test cycle resulting in data conflicts or incorrect test results</a:t>
                      </a:r>
                    </a:p>
                  </a:txBody>
                  <a:tcPr>
                    <a:lnL w="38100" cap="flat" cmpd="sng" algn="ctr">
                      <a:solidFill>
                        <a:schemeClr val="accent1">
                          <a:lumMod val="20000"/>
                          <a:lumOff val="80000"/>
                        </a:schemeClr>
                      </a:solidFill>
                      <a:prstDash val="sysDot"/>
                      <a:round/>
                      <a:headEnd type="none" w="med" len="med"/>
                      <a:tailEnd type="none" w="med" len="med"/>
                    </a:lnL>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tcPr>
                </a:tc>
                <a:extLst>
                  <a:ext uri="{0D108BD9-81ED-4DB2-BD59-A6C34878D82A}">
                    <a16:rowId xmlns:a16="http://schemas.microsoft.com/office/drawing/2014/main" val="2005409104"/>
                  </a:ext>
                </a:extLst>
              </a:tr>
              <a:tr h="364282">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solidFill>
                            <a:schemeClr val="bg1"/>
                          </a:solidFill>
                        </a:rPr>
                        <a:t>DevOps</a:t>
                      </a:r>
                      <a:r>
                        <a:rPr lang="en-US" sz="2800" baseline="0" dirty="0">
                          <a:solidFill>
                            <a:schemeClr val="bg1"/>
                          </a:solidFill>
                        </a:rPr>
                        <a:t> </a:t>
                      </a:r>
                      <a:r>
                        <a:rPr lang="en-US" sz="2800" kern="1200" dirty="0">
                          <a:solidFill>
                            <a:schemeClr val="bg1"/>
                          </a:solidFill>
                          <a:latin typeface="+mn-lt"/>
                          <a:ea typeface="+mn-ea"/>
                          <a:cs typeface="+mn-cs"/>
                        </a:rPr>
                        <a:t>Platform and Adoption</a:t>
                      </a:r>
                    </a:p>
                  </a:txBody>
                  <a:tcPr anchor="ctr">
                    <a:lnT w="38100" cap="flat" cmpd="sng" algn="ctr">
                      <a:solidFill>
                        <a:schemeClr val="accent1">
                          <a:lumMod val="20000"/>
                          <a:lumOff val="80000"/>
                        </a:schemeClr>
                      </a:solidFill>
                      <a:prstDash val="sysDot"/>
                      <a:round/>
                      <a:headEnd type="none" w="med" len="med"/>
                      <a:tailEnd type="none" w="med" len="med"/>
                    </a:lnT>
                    <a:solidFill>
                      <a:schemeClr val="tx2"/>
                    </a:solidFill>
                  </a:tcPr>
                </a:tc>
                <a:tc hMerge="1">
                  <a:txBody>
                    <a:bodyPr/>
                    <a:lstStyle/>
                    <a:p>
                      <a:endParaRPr lang="en-US" dirty="0"/>
                    </a:p>
                  </a:txBody>
                  <a:tcPr anchor="ctr">
                    <a:lnL w="38100" cap="flat" cmpd="sng" algn="ctr">
                      <a:solidFill>
                        <a:schemeClr val="accent1">
                          <a:lumMod val="20000"/>
                          <a:lumOff val="80000"/>
                        </a:schemeClr>
                      </a:solidFill>
                      <a:prstDash val="sysDot"/>
                      <a:round/>
                      <a:headEnd type="none" w="med" len="med"/>
                      <a:tailEnd type="none" w="med" len="med"/>
                    </a:lnL>
                    <a:lnT w="38100" cap="flat" cmpd="sng" algn="ctr">
                      <a:solidFill>
                        <a:schemeClr val="accent1">
                          <a:lumMod val="20000"/>
                          <a:lumOff val="80000"/>
                        </a:schemeClr>
                      </a:solidFill>
                      <a:prstDash val="sysDot"/>
                      <a:round/>
                      <a:headEnd type="none" w="med" len="med"/>
                      <a:tailEnd type="none" w="med" len="med"/>
                    </a:lnT>
                    <a:solidFill>
                      <a:schemeClr val="tx2"/>
                    </a:solidFill>
                  </a:tcPr>
                </a:tc>
                <a:extLst>
                  <a:ext uri="{0D108BD9-81ED-4DB2-BD59-A6C34878D82A}">
                    <a16:rowId xmlns:a16="http://schemas.microsoft.com/office/drawing/2014/main" val="373112758"/>
                  </a:ext>
                </a:extLst>
              </a:tr>
            </a:tbl>
          </a:graphicData>
        </a:graphic>
      </p:graphicFrame>
      <p:cxnSp>
        <p:nvCxnSpPr>
          <p:cNvPr id="10" name="Straight Connector 9"/>
          <p:cNvCxnSpPr/>
          <p:nvPr/>
        </p:nvCxnSpPr>
        <p:spPr>
          <a:xfrm flipV="1">
            <a:off x="992777" y="2293252"/>
            <a:ext cx="11058196" cy="31937"/>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86854" y="630070"/>
            <a:ext cx="11464119"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667897" y="76201"/>
            <a:ext cx="4430708"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400" b="1" dirty="0"/>
              <a:t>Continuous Delivery</a:t>
            </a:r>
          </a:p>
        </p:txBody>
      </p:sp>
      <p:cxnSp>
        <p:nvCxnSpPr>
          <p:cNvPr id="29" name="Straight Connector 28"/>
          <p:cNvCxnSpPr/>
          <p:nvPr/>
        </p:nvCxnSpPr>
        <p:spPr>
          <a:xfrm flipV="1">
            <a:off x="789815" y="4092872"/>
            <a:ext cx="11143782" cy="31938"/>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sp>
        <p:nvSpPr>
          <p:cNvPr id="8" name="Flowchart: Connector 7"/>
          <p:cNvSpPr/>
          <p:nvPr/>
        </p:nvSpPr>
        <p:spPr>
          <a:xfrm>
            <a:off x="11405432" y="3674471"/>
            <a:ext cx="300251" cy="31389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t>E9</a:t>
            </a:r>
            <a:endParaRPr lang="en-US" sz="1400" b="1" dirty="0"/>
          </a:p>
        </p:txBody>
      </p:sp>
      <p:grpSp>
        <p:nvGrpSpPr>
          <p:cNvPr id="9" name="Group 8"/>
          <p:cNvGrpSpPr/>
          <p:nvPr/>
        </p:nvGrpSpPr>
        <p:grpSpPr>
          <a:xfrm>
            <a:off x="3263999" y="6426050"/>
            <a:ext cx="3178819" cy="307777"/>
            <a:chOff x="2540665" y="6385106"/>
            <a:chExt cx="3178819" cy="307777"/>
          </a:xfrm>
        </p:grpSpPr>
        <p:sp>
          <p:nvSpPr>
            <p:cNvPr id="11" name="Flowchart: Connector 10"/>
            <p:cNvSpPr/>
            <p:nvPr/>
          </p:nvSpPr>
          <p:spPr>
            <a:xfrm>
              <a:off x="2540665" y="6411752"/>
              <a:ext cx="175240" cy="1664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t>E</a:t>
              </a:r>
              <a:endParaRPr lang="en-US" sz="1400" b="1" dirty="0"/>
            </a:p>
          </p:txBody>
        </p:sp>
        <p:sp>
          <p:nvSpPr>
            <p:cNvPr id="12" name="TextBox 11"/>
            <p:cNvSpPr txBox="1"/>
            <p:nvPr/>
          </p:nvSpPr>
          <p:spPr>
            <a:xfrm>
              <a:off x="2715905" y="6385106"/>
              <a:ext cx="3003579" cy="307777"/>
            </a:xfrm>
            <a:prstGeom prst="rect">
              <a:avLst/>
            </a:prstGeom>
            <a:noFill/>
          </p:spPr>
          <p:txBody>
            <a:bodyPr wrap="none" rtlCol="0">
              <a:spAutoFit/>
            </a:bodyPr>
            <a:lstStyle/>
            <a:p>
              <a:r>
                <a:rPr lang="en-US" sz="1400" dirty="0">
                  <a:sym typeface="Wingdings" panose="05000000000000000000" pitchFamily="2" charset="2"/>
                </a:rPr>
                <a:t> </a:t>
              </a:r>
              <a:r>
                <a:rPr lang="en-US" sz="1400" dirty="0"/>
                <a:t>Refer to ‘Epic’s‘ Slide (37) for details</a:t>
              </a:r>
            </a:p>
          </p:txBody>
        </p:sp>
      </p:grpSp>
    </p:spTree>
    <p:extLst>
      <p:ext uri="{BB962C8B-B14F-4D97-AF65-F5344CB8AC3E}">
        <p14:creationId xmlns:p14="http://schemas.microsoft.com/office/powerpoint/2010/main" val="1739654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1994660" y="1728960"/>
            <a:ext cx="9116458" cy="3074394"/>
          </a:xfrm>
          <a:prstGeom prst="roundRect">
            <a:avLst>
              <a:gd name="adj" fmla="val 2435"/>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0" tIns="45715" rIns="91430" bIns="45715" numCol="1" rtlCol="0" anchor="ctr" anchorCtr="0" compatLnSpc="1">
            <a:prstTxWarp prst="textNoShape">
              <a:avLst/>
            </a:prstTxWarp>
          </a:bodyPr>
          <a:lstStyle/>
          <a:p>
            <a:pPr algn="ctr" defTabSz="914288" eaLnBrk="0" fontAlgn="base" hangingPunct="0">
              <a:lnSpc>
                <a:spcPct val="130000"/>
              </a:lnSpc>
              <a:spcBef>
                <a:spcPct val="0"/>
              </a:spcBef>
              <a:spcAft>
                <a:spcPts val="600"/>
              </a:spcAft>
            </a:pPr>
            <a:r>
              <a:rPr lang="en-GB" altLang="en-US" b="1" dirty="0">
                <a:latin typeface="Calibri" panose="020F0502020204030204" pitchFamily="34" charset="0"/>
                <a:cs typeface="Segoe UI" panose="020B0502040204020203" pitchFamily="34" charset="0"/>
              </a:rPr>
              <a:t>Cognizant’s Proprietary Notice</a:t>
            </a:r>
            <a:endParaRPr lang="en-US" altLang="en-US" dirty="0">
              <a:latin typeface="Calibri" panose="020F0502020204030204" pitchFamily="34" charset="0"/>
            </a:endParaRPr>
          </a:p>
          <a:p>
            <a:pPr algn="just" defTabSz="914288" eaLnBrk="0" fontAlgn="base" hangingPunct="0">
              <a:lnSpc>
                <a:spcPct val="130000"/>
              </a:lnSpc>
              <a:spcBef>
                <a:spcPct val="0"/>
              </a:spcBef>
              <a:spcAft>
                <a:spcPct val="0"/>
              </a:spcAft>
            </a:pPr>
            <a:r>
              <a:rPr lang="en-US" altLang="en-US" dirty="0">
                <a:latin typeface="Calibri" panose="020F0502020204030204" pitchFamily="34" charset="0"/>
              </a:rPr>
              <a:t>The data furnished within this presentation shall not be disclosed outside of Kimberly-Clark and shall not be duplicated, used or disclosed in whole or part for any purpose other than to evaluate our assessment outcome. This restriction does not limit Kimberly-Clark’s right to use information contained in the presentation if it is obtained from another source without restriction. Cognizant will consider all written and justified requests and exception to this notice.</a:t>
            </a:r>
          </a:p>
          <a:p>
            <a:pPr algn="ctr" defTabSz="914288" eaLnBrk="0" fontAlgn="base" hangingPunct="0">
              <a:lnSpc>
                <a:spcPct val="130000"/>
              </a:lnSpc>
              <a:spcBef>
                <a:spcPct val="0"/>
              </a:spcBef>
              <a:spcAft>
                <a:spcPct val="0"/>
              </a:spcAft>
            </a:pPr>
            <a:r>
              <a:rPr lang="en-US" altLang="en-US" b="1" dirty="0">
                <a:latin typeface="Calibri" panose="020F0502020204030204" pitchFamily="34" charset="0"/>
              </a:rPr>
              <a:t>© Copyright Cognizant Technology Solutions 2017</a:t>
            </a:r>
            <a:endParaRPr lang="en-US" altLang="en-US" sz="2400" dirty="0">
              <a:latin typeface="Calibri" panose="020F0502020204030204" pitchFamily="34" charset="0"/>
            </a:endParaRPr>
          </a:p>
        </p:txBody>
      </p:sp>
    </p:spTree>
    <p:extLst>
      <p:ext uri="{BB962C8B-B14F-4D97-AF65-F5344CB8AC3E}">
        <p14:creationId xmlns:p14="http://schemas.microsoft.com/office/powerpoint/2010/main" val="1125186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Detailed Recommendations</a:t>
            </a:r>
          </a:p>
        </p:txBody>
      </p:sp>
      <p:graphicFrame>
        <p:nvGraphicFramePr>
          <p:cNvPr id="7" name="Table 6"/>
          <p:cNvGraphicFramePr>
            <a:graphicFrameLocks noGrp="1"/>
          </p:cNvGraphicFramePr>
          <p:nvPr/>
        </p:nvGraphicFramePr>
        <p:xfrm>
          <a:off x="1172182" y="594703"/>
          <a:ext cx="10605837" cy="5724844"/>
        </p:xfrm>
        <a:graphic>
          <a:graphicData uri="http://schemas.openxmlformats.org/drawingml/2006/table">
            <a:tbl>
              <a:tblPr firstRow="1" bandRow="1">
                <a:tableStyleId>{2D5ABB26-0587-4C30-8999-92F81FD0307C}</a:tableStyleId>
              </a:tblPr>
              <a:tblGrid>
                <a:gridCol w="5312168">
                  <a:extLst>
                    <a:ext uri="{9D8B030D-6E8A-4147-A177-3AD203B41FA5}">
                      <a16:colId xmlns:a16="http://schemas.microsoft.com/office/drawing/2014/main" val="2879874136"/>
                    </a:ext>
                  </a:extLst>
                </a:gridCol>
                <a:gridCol w="5293669">
                  <a:extLst>
                    <a:ext uri="{9D8B030D-6E8A-4147-A177-3AD203B41FA5}">
                      <a16:colId xmlns:a16="http://schemas.microsoft.com/office/drawing/2014/main" val="2851748545"/>
                    </a:ext>
                  </a:extLst>
                </a:gridCol>
              </a:tblGrid>
              <a:tr h="1721574">
                <a:tc>
                  <a:txBody>
                    <a:bodyPr/>
                    <a:lstStyle/>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0" kern="1200" dirty="0">
                          <a:solidFill>
                            <a:schemeClr val="tx1"/>
                          </a:solidFill>
                          <a:latin typeface="+mn-lt"/>
                          <a:ea typeface="+mn-ea"/>
                          <a:cs typeface="+mn-cs"/>
                        </a:rPr>
                        <a:t>Identify list of process/application metrics and data sources for business and IT measurements (process) as currently they are not available readily and data can not be extracted for service, Clarity or Jira</a:t>
                      </a:r>
                      <a:endParaRPr lang="en-US" sz="1800" kern="1200" dirty="0">
                        <a:solidFill>
                          <a:schemeClr val="tx1"/>
                        </a:solidFill>
                        <a:latin typeface="+mn-lt"/>
                        <a:ea typeface="+mn-ea"/>
                        <a:cs typeface="+mn-cs"/>
                      </a:endParaRPr>
                    </a:p>
                  </a:txBody>
                  <a:tcPr marL="0">
                    <a:lnR w="38100" cap="flat" cmpd="sng" algn="ctr">
                      <a:solidFill>
                        <a:schemeClr val="accent1">
                          <a:lumMod val="20000"/>
                          <a:lumOff val="80000"/>
                        </a:schemeClr>
                      </a:solidFill>
                      <a:prstDash val="sysDot"/>
                      <a:round/>
                      <a:headEnd type="none" w="med" len="med"/>
                      <a:tailEnd type="none" w="med" len="med"/>
                    </a:lnR>
                    <a:lnB w="38100" cap="flat" cmpd="sng" algn="ctr">
                      <a:solidFill>
                        <a:schemeClr val="accent1">
                          <a:lumMod val="20000"/>
                          <a:lumOff val="80000"/>
                        </a:schemeClr>
                      </a:solidFill>
                      <a:prstDash val="sysDot"/>
                      <a:round/>
                      <a:headEnd type="none" w="med" len="med"/>
                      <a:tailEnd type="none" w="med" len="med"/>
                    </a:lnB>
                  </a:tcPr>
                </a:tc>
                <a:tc>
                  <a:txBody>
                    <a:bodyPr/>
                    <a:lstStyle/>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0" kern="1200" dirty="0">
                          <a:solidFill>
                            <a:schemeClr val="tx1"/>
                          </a:solidFill>
                          <a:latin typeface="+mn-lt"/>
                          <a:ea typeface="+mn-ea"/>
                          <a:cs typeface="+mn-cs"/>
                        </a:rPr>
                        <a:t>Implement manual reports/metrics publishing.  Identify the cadence for review immediately to address the issue of visibility across all layers</a:t>
                      </a:r>
                      <a:endParaRPr lang="en-US" sz="1800" kern="1200" dirty="0">
                        <a:solidFill>
                          <a:schemeClr val="tx1"/>
                        </a:solidFill>
                        <a:latin typeface="+mn-lt"/>
                        <a:ea typeface="+mn-ea"/>
                        <a:cs typeface="+mn-cs"/>
                      </a:endParaRPr>
                    </a:p>
                  </a:txBody>
                  <a:tcPr>
                    <a:lnL w="38100" cap="flat" cmpd="sng" algn="ctr">
                      <a:solidFill>
                        <a:schemeClr val="accent1">
                          <a:lumMod val="20000"/>
                          <a:lumOff val="80000"/>
                        </a:schemeClr>
                      </a:solidFill>
                      <a:prstDash val="sysDot"/>
                      <a:round/>
                      <a:headEnd type="none" w="med" len="med"/>
                      <a:tailEnd type="none" w="med" len="med"/>
                    </a:lnL>
                    <a:lnB w="38100" cap="flat" cmpd="sng" algn="ctr">
                      <a:solidFill>
                        <a:schemeClr val="accent1">
                          <a:lumMod val="20000"/>
                          <a:lumOff val="80000"/>
                        </a:schemeClr>
                      </a:solidFill>
                      <a:prstDash val="sysDot"/>
                      <a:round/>
                      <a:headEnd type="none" w="med" len="med"/>
                      <a:tailEnd type="none" w="med" len="med"/>
                    </a:lnB>
                  </a:tcPr>
                </a:tc>
                <a:extLst>
                  <a:ext uri="{0D108BD9-81ED-4DB2-BD59-A6C34878D82A}">
                    <a16:rowId xmlns:a16="http://schemas.microsoft.com/office/drawing/2014/main" val="1549560803"/>
                  </a:ext>
                </a:extLst>
              </a:tr>
              <a:tr h="1721574">
                <a:tc>
                  <a:txBody>
                    <a:bodyPr/>
                    <a:lstStyle/>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0" kern="1200" dirty="0">
                          <a:solidFill>
                            <a:schemeClr val="tx1"/>
                          </a:solidFill>
                          <a:latin typeface="+mn-lt"/>
                          <a:ea typeface="+mn-ea"/>
                          <a:cs typeface="+mn-cs"/>
                        </a:rPr>
                        <a:t>Identify list of code quality and other quality related metrics to be reported as a part of overall dashboard. At present it is not done in any portfolio</a:t>
                      </a:r>
                      <a:endParaRPr lang="en-US" sz="1800" kern="1200" dirty="0">
                        <a:solidFill>
                          <a:schemeClr val="tx1"/>
                        </a:solidFill>
                        <a:latin typeface="+mn-lt"/>
                        <a:ea typeface="+mn-ea"/>
                        <a:cs typeface="+mn-cs"/>
                      </a:endParaRPr>
                    </a:p>
                  </a:txBody>
                  <a:tcPr marL="0">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tcPr>
                </a:tc>
                <a:tc>
                  <a:txBody>
                    <a:bodyPr/>
                    <a:lstStyle/>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0" kern="1200" dirty="0">
                          <a:solidFill>
                            <a:schemeClr val="tx1"/>
                          </a:solidFill>
                          <a:latin typeface="+mn-lt"/>
                          <a:ea typeface="+mn-ea"/>
                          <a:cs typeface="+mn-cs"/>
                        </a:rPr>
                        <a:t>Implement DevOps analytics tools that can collect multiple data types (IT, Process &amp; Business) and provide co-relation ability. Currently it is not planned and do not exists on roadmap</a:t>
                      </a:r>
                      <a:endParaRPr lang="en-US" sz="1800" kern="1200" dirty="0">
                        <a:solidFill>
                          <a:schemeClr val="tx1"/>
                        </a:solidFill>
                        <a:latin typeface="+mn-lt"/>
                        <a:ea typeface="+mn-ea"/>
                        <a:cs typeface="+mn-cs"/>
                      </a:endParaRPr>
                    </a:p>
                  </a:txBody>
                  <a:tcPr>
                    <a:lnL w="38100" cap="flat" cmpd="sng" algn="ctr">
                      <a:solidFill>
                        <a:schemeClr val="accent1">
                          <a:lumMod val="20000"/>
                          <a:lumOff val="80000"/>
                        </a:schemeClr>
                      </a:solidFill>
                      <a:prstDash val="sysDot"/>
                      <a:round/>
                      <a:headEnd type="none" w="med" len="med"/>
                      <a:tailEnd type="none" w="med" len="med"/>
                    </a:lnL>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tcPr>
                </a:tc>
                <a:extLst>
                  <a:ext uri="{0D108BD9-81ED-4DB2-BD59-A6C34878D82A}">
                    <a16:rowId xmlns:a16="http://schemas.microsoft.com/office/drawing/2014/main" val="2311762186"/>
                  </a:ext>
                </a:extLst>
              </a:tr>
              <a:tr h="1763536">
                <a:tc>
                  <a:txBody>
                    <a:bodyPr/>
                    <a:lstStyle/>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0" kern="1200" dirty="0">
                          <a:solidFill>
                            <a:schemeClr val="tx1"/>
                          </a:solidFill>
                          <a:latin typeface="+mn-lt"/>
                          <a:ea typeface="+mn-ea"/>
                          <a:cs typeface="+mn-cs"/>
                        </a:rPr>
                        <a:t>Fix </a:t>
                      </a:r>
                      <a:r>
                        <a:rPr lang="en-US" sz="1800" i="0" kern="1200" dirty="0" err="1">
                          <a:solidFill>
                            <a:schemeClr val="tx1"/>
                          </a:solidFill>
                          <a:latin typeface="+mn-lt"/>
                          <a:ea typeface="+mn-ea"/>
                          <a:cs typeface="+mn-cs"/>
                        </a:rPr>
                        <a:t>ServiceNOW</a:t>
                      </a:r>
                      <a:r>
                        <a:rPr lang="en-US" sz="1800" i="0" kern="1200" dirty="0">
                          <a:solidFill>
                            <a:schemeClr val="tx1"/>
                          </a:solidFill>
                          <a:latin typeface="+mn-lt"/>
                          <a:ea typeface="+mn-ea"/>
                          <a:cs typeface="+mn-cs"/>
                        </a:rPr>
                        <a:t> and Jira assignments as well as define workflow that provides detailed level of data breakdown for process measurements. Non availability of breakdown on time spent on different phases of SDLC is a issue</a:t>
                      </a:r>
                      <a:endParaRPr lang="en-US" sz="1800" kern="1200" dirty="0">
                        <a:solidFill>
                          <a:schemeClr val="tx1"/>
                        </a:solidFill>
                        <a:latin typeface="+mn-lt"/>
                        <a:ea typeface="+mn-ea"/>
                        <a:cs typeface="+mn-cs"/>
                      </a:endParaRPr>
                    </a:p>
                  </a:txBody>
                  <a:tcPr marL="0" marR="0">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tcPr>
                </a:tc>
                <a:tc>
                  <a:txBody>
                    <a:bodyPr/>
                    <a:lstStyle/>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kern="1200" dirty="0">
                        <a:solidFill>
                          <a:schemeClr val="tx1"/>
                        </a:solidFill>
                        <a:latin typeface="+mn-lt"/>
                        <a:ea typeface="+mn-ea"/>
                        <a:cs typeface="+mn-cs"/>
                      </a:endParaRPr>
                    </a:p>
                  </a:txBody>
                  <a:tcPr>
                    <a:lnL w="38100" cap="flat" cmpd="sng" algn="ctr">
                      <a:solidFill>
                        <a:schemeClr val="accent1">
                          <a:lumMod val="20000"/>
                          <a:lumOff val="80000"/>
                        </a:schemeClr>
                      </a:solidFill>
                      <a:prstDash val="sysDot"/>
                      <a:round/>
                      <a:headEnd type="none" w="med" len="med"/>
                      <a:tailEnd type="none" w="med" len="med"/>
                    </a:lnL>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tcPr>
                </a:tc>
                <a:extLst>
                  <a:ext uri="{0D108BD9-81ED-4DB2-BD59-A6C34878D82A}">
                    <a16:rowId xmlns:a16="http://schemas.microsoft.com/office/drawing/2014/main" val="2005409104"/>
                  </a:ext>
                </a:extLst>
              </a:tr>
              <a:tr h="364282">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solidFill>
                            <a:schemeClr val="bg1"/>
                          </a:solidFill>
                        </a:rPr>
                        <a:t>DevOps</a:t>
                      </a:r>
                      <a:r>
                        <a:rPr lang="en-US" sz="2800" baseline="0" dirty="0">
                          <a:solidFill>
                            <a:schemeClr val="bg1"/>
                          </a:solidFill>
                        </a:rPr>
                        <a:t> Foundations</a:t>
                      </a:r>
                      <a:endParaRPr lang="en-US" sz="2800" dirty="0">
                        <a:solidFill>
                          <a:schemeClr val="bg1"/>
                        </a:solidFill>
                      </a:endParaRPr>
                    </a:p>
                  </a:txBody>
                  <a:tcPr anchor="ctr">
                    <a:lnT w="38100" cap="flat" cmpd="sng" algn="ctr">
                      <a:solidFill>
                        <a:schemeClr val="accent1">
                          <a:lumMod val="20000"/>
                          <a:lumOff val="80000"/>
                        </a:schemeClr>
                      </a:solidFill>
                      <a:prstDash val="sysDot"/>
                      <a:round/>
                      <a:headEnd type="none" w="med" len="med"/>
                      <a:tailEnd type="none" w="med" len="med"/>
                    </a:lnT>
                    <a:solidFill>
                      <a:schemeClr val="tx2"/>
                    </a:solidFill>
                  </a:tcPr>
                </a:tc>
                <a:tc hMerge="1">
                  <a:txBody>
                    <a:bodyPr/>
                    <a:lstStyle/>
                    <a:p>
                      <a:endParaRPr lang="en-US" dirty="0"/>
                    </a:p>
                  </a:txBody>
                  <a:tcPr anchor="ctr">
                    <a:lnL w="38100" cap="flat" cmpd="sng" algn="ctr">
                      <a:solidFill>
                        <a:schemeClr val="accent1">
                          <a:lumMod val="20000"/>
                          <a:lumOff val="80000"/>
                        </a:schemeClr>
                      </a:solidFill>
                      <a:prstDash val="sysDot"/>
                      <a:round/>
                      <a:headEnd type="none" w="med" len="med"/>
                      <a:tailEnd type="none" w="med" len="med"/>
                    </a:lnL>
                    <a:lnT w="38100" cap="flat" cmpd="sng" algn="ctr">
                      <a:solidFill>
                        <a:schemeClr val="accent1">
                          <a:lumMod val="20000"/>
                          <a:lumOff val="80000"/>
                        </a:schemeClr>
                      </a:solidFill>
                      <a:prstDash val="sysDot"/>
                      <a:round/>
                      <a:headEnd type="none" w="med" len="med"/>
                      <a:tailEnd type="none" w="med" len="med"/>
                    </a:lnT>
                    <a:solidFill>
                      <a:schemeClr val="tx2"/>
                    </a:solidFill>
                  </a:tcPr>
                </a:tc>
                <a:extLst>
                  <a:ext uri="{0D108BD9-81ED-4DB2-BD59-A6C34878D82A}">
                    <a16:rowId xmlns:a16="http://schemas.microsoft.com/office/drawing/2014/main" val="373112758"/>
                  </a:ext>
                </a:extLst>
              </a:tr>
            </a:tbl>
          </a:graphicData>
        </a:graphic>
      </p:graphicFrame>
      <p:cxnSp>
        <p:nvCxnSpPr>
          <p:cNvPr id="10" name="Straight Connector 9"/>
          <p:cNvCxnSpPr/>
          <p:nvPr/>
        </p:nvCxnSpPr>
        <p:spPr>
          <a:xfrm flipV="1">
            <a:off x="992777" y="2293252"/>
            <a:ext cx="11058196" cy="31937"/>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86854" y="630070"/>
            <a:ext cx="11464119"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667897" y="76201"/>
            <a:ext cx="4430708"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400" b="1" dirty="0"/>
              <a:t>Continuous Feedback</a:t>
            </a:r>
          </a:p>
        </p:txBody>
      </p:sp>
      <p:cxnSp>
        <p:nvCxnSpPr>
          <p:cNvPr id="29" name="Straight Connector 28"/>
          <p:cNvCxnSpPr/>
          <p:nvPr/>
        </p:nvCxnSpPr>
        <p:spPr>
          <a:xfrm flipV="1">
            <a:off x="789815" y="3988370"/>
            <a:ext cx="11143782" cy="31938"/>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sp>
        <p:nvSpPr>
          <p:cNvPr id="8" name="Flowchart: Connector 7"/>
          <p:cNvSpPr/>
          <p:nvPr/>
        </p:nvSpPr>
        <p:spPr>
          <a:xfrm>
            <a:off x="6061455" y="1943984"/>
            <a:ext cx="300251" cy="31389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t>E2</a:t>
            </a:r>
            <a:endParaRPr lang="en-US" sz="1400" b="1" dirty="0"/>
          </a:p>
        </p:txBody>
      </p:sp>
      <p:sp>
        <p:nvSpPr>
          <p:cNvPr id="9" name="Flowchart: Connector 8"/>
          <p:cNvSpPr/>
          <p:nvPr/>
        </p:nvSpPr>
        <p:spPr>
          <a:xfrm>
            <a:off x="6018662" y="3488887"/>
            <a:ext cx="300251" cy="31389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t>E6</a:t>
            </a:r>
            <a:endParaRPr lang="en-US" sz="1400" b="1" dirty="0"/>
          </a:p>
        </p:txBody>
      </p:sp>
      <p:sp>
        <p:nvSpPr>
          <p:cNvPr id="11" name="Flowchart: Connector 10"/>
          <p:cNvSpPr/>
          <p:nvPr/>
        </p:nvSpPr>
        <p:spPr>
          <a:xfrm>
            <a:off x="6061455" y="5302283"/>
            <a:ext cx="300251" cy="31389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t>E1</a:t>
            </a:r>
            <a:endParaRPr lang="en-US" sz="1400" b="1" dirty="0"/>
          </a:p>
        </p:txBody>
      </p:sp>
      <p:grpSp>
        <p:nvGrpSpPr>
          <p:cNvPr id="12" name="Group 11"/>
          <p:cNvGrpSpPr/>
          <p:nvPr/>
        </p:nvGrpSpPr>
        <p:grpSpPr>
          <a:xfrm>
            <a:off x="3263999" y="6426050"/>
            <a:ext cx="3178819" cy="307777"/>
            <a:chOff x="2540665" y="6385106"/>
            <a:chExt cx="3178819" cy="307777"/>
          </a:xfrm>
        </p:grpSpPr>
        <p:sp>
          <p:nvSpPr>
            <p:cNvPr id="13" name="Flowchart: Connector 12"/>
            <p:cNvSpPr/>
            <p:nvPr/>
          </p:nvSpPr>
          <p:spPr>
            <a:xfrm>
              <a:off x="2540665" y="6411752"/>
              <a:ext cx="175240" cy="1664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t>E</a:t>
              </a:r>
              <a:endParaRPr lang="en-US" sz="1400" b="1" dirty="0"/>
            </a:p>
          </p:txBody>
        </p:sp>
        <p:sp>
          <p:nvSpPr>
            <p:cNvPr id="15" name="TextBox 14"/>
            <p:cNvSpPr txBox="1"/>
            <p:nvPr/>
          </p:nvSpPr>
          <p:spPr>
            <a:xfrm>
              <a:off x="2715905" y="6385106"/>
              <a:ext cx="3003579" cy="307777"/>
            </a:xfrm>
            <a:prstGeom prst="rect">
              <a:avLst/>
            </a:prstGeom>
            <a:noFill/>
          </p:spPr>
          <p:txBody>
            <a:bodyPr wrap="none" rtlCol="0">
              <a:spAutoFit/>
            </a:bodyPr>
            <a:lstStyle/>
            <a:p>
              <a:r>
                <a:rPr lang="en-US" sz="1400" dirty="0">
                  <a:sym typeface="Wingdings" panose="05000000000000000000" pitchFamily="2" charset="2"/>
                </a:rPr>
                <a:t> </a:t>
              </a:r>
              <a:r>
                <a:rPr lang="en-US" sz="1400" dirty="0"/>
                <a:t>Refer to ‘Epic’s‘ Slide (37) for details</a:t>
              </a:r>
            </a:p>
          </p:txBody>
        </p:sp>
      </p:grpSp>
    </p:spTree>
    <p:extLst>
      <p:ext uri="{BB962C8B-B14F-4D97-AF65-F5344CB8AC3E}">
        <p14:creationId xmlns:p14="http://schemas.microsoft.com/office/powerpoint/2010/main" val="1783966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Detailed Recommendations</a:t>
            </a:r>
          </a:p>
        </p:txBody>
      </p:sp>
      <p:graphicFrame>
        <p:nvGraphicFramePr>
          <p:cNvPr id="7" name="Table 6"/>
          <p:cNvGraphicFramePr>
            <a:graphicFrameLocks noGrp="1"/>
          </p:cNvGraphicFramePr>
          <p:nvPr/>
        </p:nvGraphicFramePr>
        <p:xfrm>
          <a:off x="1172182" y="594703"/>
          <a:ext cx="10605837" cy="5740630"/>
        </p:xfrm>
        <a:graphic>
          <a:graphicData uri="http://schemas.openxmlformats.org/drawingml/2006/table">
            <a:tbl>
              <a:tblPr firstRow="1" bandRow="1">
                <a:tableStyleId>{2D5ABB26-0587-4C30-8999-92F81FD0307C}</a:tableStyleId>
              </a:tblPr>
              <a:tblGrid>
                <a:gridCol w="5312168">
                  <a:extLst>
                    <a:ext uri="{9D8B030D-6E8A-4147-A177-3AD203B41FA5}">
                      <a16:colId xmlns:a16="http://schemas.microsoft.com/office/drawing/2014/main" val="2879874136"/>
                    </a:ext>
                  </a:extLst>
                </a:gridCol>
                <a:gridCol w="5293669">
                  <a:extLst>
                    <a:ext uri="{9D8B030D-6E8A-4147-A177-3AD203B41FA5}">
                      <a16:colId xmlns:a16="http://schemas.microsoft.com/office/drawing/2014/main" val="2851748545"/>
                    </a:ext>
                  </a:extLst>
                </a:gridCol>
              </a:tblGrid>
              <a:tr h="1721574">
                <a:tc>
                  <a:txBody>
                    <a:bodyPr/>
                    <a:lstStyle/>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0" kern="1200" dirty="0">
                          <a:solidFill>
                            <a:schemeClr val="tx1"/>
                          </a:solidFill>
                          <a:latin typeface="+mn-lt"/>
                          <a:ea typeface="+mn-ea"/>
                          <a:cs typeface="+mn-cs"/>
                        </a:rPr>
                        <a:t>Integrate </a:t>
                      </a:r>
                      <a:r>
                        <a:rPr lang="en-US" sz="1800" i="0" kern="1200" dirty="0" err="1">
                          <a:solidFill>
                            <a:schemeClr val="tx1"/>
                          </a:solidFill>
                          <a:latin typeface="+mn-lt"/>
                          <a:ea typeface="+mn-ea"/>
                          <a:cs typeface="+mn-cs"/>
                        </a:rPr>
                        <a:t>ServiceNOW</a:t>
                      </a:r>
                      <a:r>
                        <a:rPr lang="en-US" sz="1800" i="0" kern="1200" dirty="0">
                          <a:solidFill>
                            <a:schemeClr val="tx1"/>
                          </a:solidFill>
                          <a:latin typeface="+mn-lt"/>
                          <a:ea typeface="+mn-ea"/>
                          <a:cs typeface="+mn-cs"/>
                        </a:rPr>
                        <a:t> and Jira to the selected DevOps analytics tool to address lack of process visibility and measurement</a:t>
                      </a:r>
                      <a:endParaRPr lang="en-US" sz="1800" kern="1200" dirty="0">
                        <a:solidFill>
                          <a:schemeClr val="tx1"/>
                        </a:solidFill>
                        <a:latin typeface="+mn-lt"/>
                        <a:ea typeface="+mn-ea"/>
                        <a:cs typeface="+mn-cs"/>
                      </a:endParaRPr>
                    </a:p>
                  </a:txBody>
                  <a:tcPr marL="0">
                    <a:lnR w="38100" cap="flat" cmpd="sng" algn="ctr">
                      <a:solidFill>
                        <a:schemeClr val="accent1">
                          <a:lumMod val="20000"/>
                          <a:lumOff val="80000"/>
                        </a:schemeClr>
                      </a:solidFill>
                      <a:prstDash val="sysDot"/>
                      <a:round/>
                      <a:headEnd type="none" w="med" len="med"/>
                      <a:tailEnd type="none" w="med" len="med"/>
                    </a:lnR>
                    <a:lnB w="38100" cap="flat" cmpd="sng" algn="ctr">
                      <a:solidFill>
                        <a:schemeClr val="accent1">
                          <a:lumMod val="20000"/>
                          <a:lumOff val="80000"/>
                        </a:schemeClr>
                      </a:solidFill>
                      <a:prstDash val="sysDot"/>
                      <a:round/>
                      <a:headEnd type="none" w="med" len="med"/>
                      <a:tailEnd type="none" w="med" len="med"/>
                    </a:lnB>
                  </a:tcPr>
                </a:tc>
                <a:tc>
                  <a:txBody>
                    <a:bodyPr/>
                    <a:lstStyle/>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0" kern="1200" dirty="0">
                          <a:solidFill>
                            <a:schemeClr val="tx1"/>
                          </a:solidFill>
                          <a:latin typeface="+mn-lt"/>
                          <a:ea typeface="+mn-ea"/>
                          <a:cs typeface="+mn-cs"/>
                        </a:rPr>
                        <a:t>Integrate Environment monitoring with the process and application monitoring for data correlation in Dev, Stage and Quality environment</a:t>
                      </a:r>
                      <a:endParaRPr lang="en-US" sz="1800" kern="1200" dirty="0">
                        <a:solidFill>
                          <a:schemeClr val="tx1"/>
                        </a:solidFill>
                        <a:latin typeface="+mn-lt"/>
                        <a:ea typeface="+mn-ea"/>
                        <a:cs typeface="+mn-cs"/>
                      </a:endParaRPr>
                    </a:p>
                  </a:txBody>
                  <a:tcPr>
                    <a:lnL w="38100" cap="flat" cmpd="sng" algn="ctr">
                      <a:solidFill>
                        <a:schemeClr val="accent1">
                          <a:lumMod val="20000"/>
                          <a:lumOff val="80000"/>
                        </a:schemeClr>
                      </a:solidFill>
                      <a:prstDash val="sysDot"/>
                      <a:round/>
                      <a:headEnd type="none" w="med" len="med"/>
                      <a:tailEnd type="none" w="med" len="med"/>
                    </a:lnL>
                    <a:lnB w="38100" cap="flat" cmpd="sng" algn="ctr">
                      <a:solidFill>
                        <a:schemeClr val="accent1">
                          <a:lumMod val="20000"/>
                          <a:lumOff val="80000"/>
                        </a:schemeClr>
                      </a:solidFill>
                      <a:prstDash val="sysDot"/>
                      <a:round/>
                      <a:headEnd type="none" w="med" len="med"/>
                      <a:tailEnd type="none" w="med" len="med"/>
                    </a:lnB>
                  </a:tcPr>
                </a:tc>
                <a:extLst>
                  <a:ext uri="{0D108BD9-81ED-4DB2-BD59-A6C34878D82A}">
                    <a16:rowId xmlns:a16="http://schemas.microsoft.com/office/drawing/2014/main" val="1549560803"/>
                  </a:ext>
                </a:extLst>
              </a:tr>
              <a:tr h="1721574">
                <a:tc>
                  <a:txBody>
                    <a:bodyPr/>
                    <a:lstStyle/>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0" kern="1200" dirty="0">
                          <a:solidFill>
                            <a:schemeClr val="tx1"/>
                          </a:solidFill>
                          <a:latin typeface="+mn-lt"/>
                          <a:ea typeface="+mn-ea"/>
                          <a:cs typeface="+mn-cs"/>
                        </a:rPr>
                        <a:t>Implement environment/Application monitoring  through DevOps analytics tools including Dev, Quality and Stage environments as well as any other non production environments</a:t>
                      </a:r>
                      <a:endParaRPr lang="en-US" sz="1800" kern="1200" dirty="0">
                        <a:solidFill>
                          <a:schemeClr val="tx1"/>
                        </a:solidFill>
                        <a:latin typeface="+mn-lt"/>
                        <a:ea typeface="+mn-ea"/>
                        <a:cs typeface="+mn-cs"/>
                      </a:endParaRPr>
                    </a:p>
                  </a:txBody>
                  <a:tcPr marL="0">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tcPr>
                </a:tc>
                <a:tc>
                  <a:txBody>
                    <a:bodyPr/>
                    <a:lstStyle/>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0" kern="1200" dirty="0">
                          <a:solidFill>
                            <a:schemeClr val="tx1"/>
                          </a:solidFill>
                          <a:latin typeface="+mn-lt"/>
                          <a:ea typeface="+mn-ea"/>
                          <a:cs typeface="+mn-cs"/>
                        </a:rPr>
                        <a:t>Use the same monitoring processes, tools and remediation for production and non production environments</a:t>
                      </a:r>
                    </a:p>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0" kern="1200" dirty="0">
                          <a:solidFill>
                            <a:schemeClr val="tx1"/>
                          </a:solidFill>
                          <a:latin typeface="+mn-lt"/>
                          <a:ea typeface="+mn-ea"/>
                          <a:cs typeface="+mn-cs"/>
                        </a:rPr>
                        <a:t>Create a strategy to convert feedback data into actions i.e. repeated outages to determine enhancements needed</a:t>
                      </a:r>
                      <a:endParaRPr lang="en-US" sz="1800" kern="1200" dirty="0">
                        <a:solidFill>
                          <a:schemeClr val="tx1"/>
                        </a:solidFill>
                        <a:latin typeface="+mn-lt"/>
                        <a:ea typeface="+mn-ea"/>
                        <a:cs typeface="+mn-cs"/>
                      </a:endParaRPr>
                    </a:p>
                  </a:txBody>
                  <a:tcPr>
                    <a:lnL w="38100" cap="flat" cmpd="sng" algn="ctr">
                      <a:solidFill>
                        <a:schemeClr val="accent1">
                          <a:lumMod val="20000"/>
                          <a:lumOff val="80000"/>
                        </a:schemeClr>
                      </a:solidFill>
                      <a:prstDash val="sysDot"/>
                      <a:round/>
                      <a:headEnd type="none" w="med" len="med"/>
                      <a:tailEnd type="none" w="med" len="med"/>
                    </a:lnL>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tcPr>
                </a:tc>
                <a:extLst>
                  <a:ext uri="{0D108BD9-81ED-4DB2-BD59-A6C34878D82A}">
                    <a16:rowId xmlns:a16="http://schemas.microsoft.com/office/drawing/2014/main" val="2311762186"/>
                  </a:ext>
                </a:extLst>
              </a:tr>
              <a:tr h="1763536">
                <a:tc>
                  <a:txBody>
                    <a:bodyPr/>
                    <a:lstStyle/>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0" kern="1200" dirty="0">
                          <a:solidFill>
                            <a:schemeClr val="tx1"/>
                          </a:solidFill>
                          <a:latin typeface="+mn-lt"/>
                          <a:ea typeface="+mn-ea"/>
                          <a:cs typeface="+mn-cs"/>
                        </a:rPr>
                        <a:t>Integrate Process measurement and Application monitoring data for correlation and event based reporting. This will allow to quickly respond to events in system and react to it</a:t>
                      </a:r>
                      <a:endParaRPr lang="en-US" sz="1800" kern="1200" dirty="0">
                        <a:solidFill>
                          <a:schemeClr val="tx1"/>
                        </a:solidFill>
                        <a:latin typeface="+mn-lt"/>
                        <a:ea typeface="+mn-ea"/>
                        <a:cs typeface="+mn-cs"/>
                      </a:endParaRPr>
                    </a:p>
                  </a:txBody>
                  <a:tcPr marL="0" marR="0">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tcPr>
                </a:tc>
                <a:tc>
                  <a:txBody>
                    <a:bodyPr/>
                    <a:lstStyle/>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0" kern="1200" dirty="0">
                          <a:solidFill>
                            <a:schemeClr val="tx1"/>
                          </a:solidFill>
                          <a:latin typeface="+mn-lt"/>
                          <a:ea typeface="+mn-ea"/>
                          <a:cs typeface="+mn-cs"/>
                        </a:rPr>
                        <a:t>Determine integration strategy and plan for using tools that automates actions based on feedback data. i.e.  Bots for resolving simple production issues</a:t>
                      </a:r>
                      <a:endParaRPr lang="en-US" sz="1800" kern="1200" dirty="0">
                        <a:solidFill>
                          <a:schemeClr val="tx1"/>
                        </a:solidFill>
                        <a:latin typeface="+mn-lt"/>
                        <a:ea typeface="+mn-ea"/>
                        <a:cs typeface="+mn-cs"/>
                      </a:endParaRPr>
                    </a:p>
                  </a:txBody>
                  <a:tcPr>
                    <a:lnL w="38100" cap="flat" cmpd="sng" algn="ctr">
                      <a:solidFill>
                        <a:schemeClr val="accent1">
                          <a:lumMod val="20000"/>
                          <a:lumOff val="80000"/>
                        </a:schemeClr>
                      </a:solidFill>
                      <a:prstDash val="sysDot"/>
                      <a:round/>
                      <a:headEnd type="none" w="med" len="med"/>
                      <a:tailEnd type="none" w="med" len="med"/>
                    </a:lnL>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tcPr>
                </a:tc>
                <a:extLst>
                  <a:ext uri="{0D108BD9-81ED-4DB2-BD59-A6C34878D82A}">
                    <a16:rowId xmlns:a16="http://schemas.microsoft.com/office/drawing/2014/main" val="2005409104"/>
                  </a:ext>
                </a:extLst>
              </a:tr>
              <a:tr h="364282">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solidFill>
                            <a:schemeClr val="bg1"/>
                          </a:solidFill>
                        </a:rPr>
                        <a:t>DevOps</a:t>
                      </a:r>
                      <a:r>
                        <a:rPr lang="en-US" sz="2800" baseline="0" dirty="0">
                          <a:solidFill>
                            <a:schemeClr val="bg1"/>
                          </a:solidFill>
                        </a:rPr>
                        <a:t> </a:t>
                      </a:r>
                      <a:r>
                        <a:rPr lang="en-US" sz="2800" kern="1200" dirty="0">
                          <a:solidFill>
                            <a:schemeClr val="bg1"/>
                          </a:solidFill>
                          <a:latin typeface="+mn-lt"/>
                          <a:ea typeface="+mn-ea"/>
                          <a:cs typeface="+mn-cs"/>
                        </a:rPr>
                        <a:t>Platform and Adoption</a:t>
                      </a:r>
                      <a:endParaRPr lang="en-US" sz="2800" dirty="0">
                        <a:solidFill>
                          <a:schemeClr val="bg1"/>
                        </a:solidFill>
                      </a:endParaRPr>
                    </a:p>
                  </a:txBody>
                  <a:tcPr anchor="ctr">
                    <a:lnT w="38100" cap="flat" cmpd="sng" algn="ctr">
                      <a:solidFill>
                        <a:schemeClr val="accent1">
                          <a:lumMod val="20000"/>
                          <a:lumOff val="80000"/>
                        </a:schemeClr>
                      </a:solidFill>
                      <a:prstDash val="sysDot"/>
                      <a:round/>
                      <a:headEnd type="none" w="med" len="med"/>
                      <a:tailEnd type="none" w="med" len="med"/>
                    </a:lnT>
                    <a:solidFill>
                      <a:schemeClr val="tx2"/>
                    </a:solidFill>
                  </a:tcPr>
                </a:tc>
                <a:tc hMerge="1">
                  <a:txBody>
                    <a:bodyPr/>
                    <a:lstStyle/>
                    <a:p>
                      <a:endParaRPr lang="en-US" dirty="0"/>
                    </a:p>
                  </a:txBody>
                  <a:tcPr anchor="ctr">
                    <a:lnL w="38100" cap="flat" cmpd="sng" algn="ctr">
                      <a:solidFill>
                        <a:schemeClr val="accent1">
                          <a:lumMod val="20000"/>
                          <a:lumOff val="80000"/>
                        </a:schemeClr>
                      </a:solidFill>
                      <a:prstDash val="sysDot"/>
                      <a:round/>
                      <a:headEnd type="none" w="med" len="med"/>
                      <a:tailEnd type="none" w="med" len="med"/>
                    </a:lnL>
                    <a:lnT w="38100" cap="flat" cmpd="sng" algn="ctr">
                      <a:solidFill>
                        <a:schemeClr val="accent1">
                          <a:lumMod val="20000"/>
                          <a:lumOff val="80000"/>
                        </a:schemeClr>
                      </a:solidFill>
                      <a:prstDash val="sysDot"/>
                      <a:round/>
                      <a:headEnd type="none" w="med" len="med"/>
                      <a:tailEnd type="none" w="med" len="med"/>
                    </a:lnT>
                    <a:solidFill>
                      <a:schemeClr val="tx2"/>
                    </a:solidFill>
                  </a:tcPr>
                </a:tc>
                <a:extLst>
                  <a:ext uri="{0D108BD9-81ED-4DB2-BD59-A6C34878D82A}">
                    <a16:rowId xmlns:a16="http://schemas.microsoft.com/office/drawing/2014/main" val="373112758"/>
                  </a:ext>
                </a:extLst>
              </a:tr>
            </a:tbl>
          </a:graphicData>
        </a:graphic>
      </p:graphicFrame>
      <p:cxnSp>
        <p:nvCxnSpPr>
          <p:cNvPr id="10" name="Straight Connector 9"/>
          <p:cNvCxnSpPr/>
          <p:nvPr/>
        </p:nvCxnSpPr>
        <p:spPr>
          <a:xfrm flipV="1">
            <a:off x="992777" y="2293252"/>
            <a:ext cx="11058196" cy="31937"/>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86854" y="630070"/>
            <a:ext cx="11464119"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667897" y="76201"/>
            <a:ext cx="4430708"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400" b="1" dirty="0"/>
              <a:t>Continuous Feedback</a:t>
            </a:r>
          </a:p>
        </p:txBody>
      </p:sp>
      <p:cxnSp>
        <p:nvCxnSpPr>
          <p:cNvPr id="29" name="Straight Connector 28"/>
          <p:cNvCxnSpPr/>
          <p:nvPr/>
        </p:nvCxnSpPr>
        <p:spPr>
          <a:xfrm flipV="1">
            <a:off x="789815" y="3988370"/>
            <a:ext cx="11143782" cy="31938"/>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1076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Detailed Recommendations</a:t>
            </a:r>
          </a:p>
        </p:txBody>
      </p:sp>
      <p:graphicFrame>
        <p:nvGraphicFramePr>
          <p:cNvPr id="7" name="Table 6"/>
          <p:cNvGraphicFramePr>
            <a:graphicFrameLocks noGrp="1"/>
          </p:cNvGraphicFramePr>
          <p:nvPr/>
        </p:nvGraphicFramePr>
        <p:xfrm>
          <a:off x="1077506" y="651538"/>
          <a:ext cx="10605837" cy="5495789"/>
        </p:xfrm>
        <a:graphic>
          <a:graphicData uri="http://schemas.openxmlformats.org/drawingml/2006/table">
            <a:tbl>
              <a:tblPr firstRow="1" bandRow="1">
                <a:tableStyleId>{2D5ABB26-0587-4C30-8999-92F81FD0307C}</a:tableStyleId>
              </a:tblPr>
              <a:tblGrid>
                <a:gridCol w="5312168">
                  <a:extLst>
                    <a:ext uri="{9D8B030D-6E8A-4147-A177-3AD203B41FA5}">
                      <a16:colId xmlns:a16="http://schemas.microsoft.com/office/drawing/2014/main" val="2879874136"/>
                    </a:ext>
                  </a:extLst>
                </a:gridCol>
                <a:gridCol w="5293669">
                  <a:extLst>
                    <a:ext uri="{9D8B030D-6E8A-4147-A177-3AD203B41FA5}">
                      <a16:colId xmlns:a16="http://schemas.microsoft.com/office/drawing/2014/main" val="2851748545"/>
                    </a:ext>
                  </a:extLst>
                </a:gridCol>
              </a:tblGrid>
              <a:tr h="1410368">
                <a:tc>
                  <a:txBody>
                    <a:bodyPr/>
                    <a:lstStyle/>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aseline="0" dirty="0"/>
                        <a:t>Select cloud native/PaaS  platform.(Options for PaaS can be GCP native, GCP on </a:t>
                      </a:r>
                      <a:r>
                        <a:rPr lang="en-US" sz="1800" baseline="0" dirty="0" err="1"/>
                        <a:t>OpenShift</a:t>
                      </a:r>
                      <a:r>
                        <a:rPr lang="en-US" sz="1800" baseline="0" dirty="0"/>
                        <a:t>, </a:t>
                      </a:r>
                      <a:r>
                        <a:rPr lang="en-US" sz="1800" baseline="0" dirty="0" err="1"/>
                        <a:t>Auzre</a:t>
                      </a:r>
                      <a:r>
                        <a:rPr lang="en-US" sz="1800" baseline="0" dirty="0"/>
                        <a:t> ). Define tech stacks, tools and partnerships. </a:t>
                      </a:r>
                    </a:p>
                  </a:txBody>
                  <a:tcPr marL="0">
                    <a:lnR w="38100" cap="flat" cmpd="sng" algn="ctr">
                      <a:solidFill>
                        <a:schemeClr val="accent1">
                          <a:lumMod val="20000"/>
                          <a:lumOff val="80000"/>
                        </a:schemeClr>
                      </a:solidFill>
                      <a:prstDash val="sysDot"/>
                      <a:round/>
                      <a:headEnd type="none" w="med" len="med"/>
                      <a:tailEnd type="none" w="med" len="med"/>
                    </a:lnR>
                    <a:lnB w="38100" cap="flat" cmpd="sng" algn="ctr">
                      <a:solidFill>
                        <a:schemeClr val="accent1">
                          <a:lumMod val="20000"/>
                          <a:lumOff val="80000"/>
                        </a:schemeClr>
                      </a:solidFill>
                      <a:prstDash val="sysDot"/>
                      <a:round/>
                      <a:headEnd type="none" w="med" len="med"/>
                      <a:tailEnd type="none" w="med" len="med"/>
                    </a:lnB>
                  </a:tcPr>
                </a:tc>
                <a:tc>
                  <a:txBody>
                    <a:bodyPr/>
                    <a:lstStyle/>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aseline="0" dirty="0"/>
                        <a:t>I</a:t>
                      </a:r>
                      <a:r>
                        <a:rPr lang="en-US" sz="1800" dirty="0"/>
                        <a:t>mplement App modernization (cloud, PaaS,</a:t>
                      </a:r>
                      <a:r>
                        <a:rPr lang="en-US" sz="1800" baseline="0" dirty="0"/>
                        <a:t> </a:t>
                      </a:r>
                      <a:r>
                        <a:rPr lang="en-US" sz="1800" baseline="0" dirty="0" err="1"/>
                        <a:t>Microrservices</a:t>
                      </a:r>
                      <a:r>
                        <a:rPr lang="en-US" sz="1800" baseline="0" dirty="0"/>
                        <a:t>) </a:t>
                      </a:r>
                      <a:r>
                        <a:rPr lang="en-US" sz="1800" dirty="0"/>
                        <a:t>using Pods structure for</a:t>
                      </a:r>
                      <a:r>
                        <a:rPr lang="en-US" sz="1800" baseline="0" dirty="0"/>
                        <a:t> Pilot Application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kern="1200" dirty="0">
                        <a:solidFill>
                          <a:schemeClr val="tx1"/>
                        </a:solidFill>
                        <a:latin typeface="+mn-lt"/>
                        <a:ea typeface="+mn-ea"/>
                        <a:cs typeface="+mn-cs"/>
                      </a:endParaRPr>
                    </a:p>
                  </a:txBody>
                  <a:tcPr>
                    <a:lnL w="38100" cap="flat" cmpd="sng" algn="ctr">
                      <a:solidFill>
                        <a:schemeClr val="accent1">
                          <a:lumMod val="20000"/>
                          <a:lumOff val="80000"/>
                        </a:schemeClr>
                      </a:solidFill>
                      <a:prstDash val="sysDot"/>
                      <a:round/>
                      <a:headEnd type="none" w="med" len="med"/>
                      <a:tailEnd type="none" w="med" len="med"/>
                    </a:lnL>
                    <a:lnB w="38100" cap="flat" cmpd="sng" algn="ctr">
                      <a:solidFill>
                        <a:schemeClr val="accent1">
                          <a:lumMod val="20000"/>
                          <a:lumOff val="80000"/>
                        </a:schemeClr>
                      </a:solidFill>
                      <a:prstDash val="sysDot"/>
                      <a:round/>
                      <a:headEnd type="none" w="med" len="med"/>
                      <a:tailEnd type="none" w="med" len="med"/>
                    </a:lnB>
                  </a:tcPr>
                </a:tc>
                <a:extLst>
                  <a:ext uri="{0D108BD9-81ED-4DB2-BD59-A6C34878D82A}">
                    <a16:rowId xmlns:a16="http://schemas.microsoft.com/office/drawing/2014/main" val="1549560803"/>
                  </a:ext>
                </a:extLst>
              </a:tr>
              <a:tr h="1363358">
                <a:tc>
                  <a:txBody>
                    <a:bodyPr/>
                    <a:lstStyle/>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aseline="0" dirty="0"/>
                        <a:t>Perform application rationalization on existing applications which are in transform phase and identify application for Pilot and build 2Q roadmap for modernization. </a:t>
                      </a:r>
                      <a:endParaRPr lang="en-US" sz="1800" kern="1200" dirty="0">
                        <a:solidFill>
                          <a:schemeClr val="tx1"/>
                        </a:solidFill>
                        <a:latin typeface="+mn-lt"/>
                        <a:ea typeface="+mn-ea"/>
                        <a:cs typeface="+mn-cs"/>
                      </a:endParaRPr>
                    </a:p>
                  </a:txBody>
                  <a:tcPr marL="0">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tcPr>
                </a:tc>
                <a:tc>
                  <a:txBody>
                    <a:bodyPr/>
                    <a:lstStyle/>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aseline="0" dirty="0"/>
                        <a:t>Create K-C specific considerations (business impact, performance, SLA, security &amp; compliance, App complexity and portability  and success factor lists for Cloud and </a:t>
                      </a:r>
                      <a:r>
                        <a:rPr lang="en-US" sz="1800" baseline="0" dirty="0" err="1"/>
                        <a:t>MicroServices</a:t>
                      </a:r>
                      <a:r>
                        <a:rPr lang="en-US" sz="1800" baseline="0" dirty="0"/>
                        <a:t> transformations. Create Micro Services reference architecture   </a:t>
                      </a:r>
                      <a:endParaRPr lang="en-US" sz="1800" kern="1200" dirty="0">
                        <a:solidFill>
                          <a:schemeClr val="tx1"/>
                        </a:solidFill>
                        <a:latin typeface="+mn-lt"/>
                        <a:ea typeface="+mn-ea"/>
                        <a:cs typeface="+mn-cs"/>
                      </a:endParaRPr>
                    </a:p>
                  </a:txBody>
                  <a:tcPr>
                    <a:lnL w="38100" cap="flat" cmpd="sng" algn="ctr">
                      <a:solidFill>
                        <a:schemeClr val="accent1">
                          <a:lumMod val="20000"/>
                          <a:lumOff val="80000"/>
                        </a:schemeClr>
                      </a:solidFill>
                      <a:prstDash val="sysDot"/>
                      <a:round/>
                      <a:headEnd type="none" w="med" len="med"/>
                      <a:tailEnd type="none" w="med" len="med"/>
                    </a:lnL>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tcPr>
                </a:tc>
                <a:extLst>
                  <a:ext uri="{0D108BD9-81ED-4DB2-BD59-A6C34878D82A}">
                    <a16:rowId xmlns:a16="http://schemas.microsoft.com/office/drawing/2014/main" val="2311762186"/>
                  </a:ext>
                </a:extLst>
              </a:tr>
              <a:tr h="1189821">
                <a:tc>
                  <a:txBody>
                    <a:bodyPr/>
                    <a:lstStyle/>
                    <a:p>
                      <a:pPr marL="285750" lvl="0" indent="-285750">
                        <a:buFont typeface="Arial" panose="020B0604020202020204" pitchFamily="34" charset="0"/>
                        <a:buChar char="•"/>
                      </a:pPr>
                      <a:r>
                        <a:rPr lang="en-US" sz="1800" kern="1200" dirty="0">
                          <a:solidFill>
                            <a:schemeClr val="tx1"/>
                          </a:solidFill>
                          <a:effectLst/>
                          <a:latin typeface="+mn-lt"/>
                          <a:ea typeface="+mn-ea"/>
                          <a:cs typeface="+mn-cs"/>
                        </a:rPr>
                        <a:t>Embrace people and culture shift. Prep for workforce of the future with roles such as full stack engineers, PaaS/Cloud platform support engineers </a:t>
                      </a:r>
                    </a:p>
                  </a:txBody>
                  <a:tcPr marL="0" marR="0">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tcPr>
                </a:tc>
                <a:tc>
                  <a:txBody>
                    <a:bodyPr/>
                    <a:lstStyle/>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baseline="0" dirty="0">
                          <a:solidFill>
                            <a:schemeClr val="tx1"/>
                          </a:solidFill>
                          <a:latin typeface="+mn-lt"/>
                          <a:ea typeface="+mn-ea"/>
                          <a:cs typeface="+mn-cs"/>
                        </a:rPr>
                        <a:t>E</a:t>
                      </a:r>
                      <a:r>
                        <a:rPr lang="en-US" sz="1800" kern="1200" dirty="0">
                          <a:solidFill>
                            <a:schemeClr val="tx1"/>
                          </a:solidFill>
                          <a:latin typeface="+mn-lt"/>
                          <a:ea typeface="+mn-ea"/>
                          <a:cs typeface="+mn-cs"/>
                        </a:rPr>
                        <a:t>xecute</a:t>
                      </a:r>
                      <a:r>
                        <a:rPr lang="en-US" sz="1800" kern="1200" baseline="0" dirty="0">
                          <a:solidFill>
                            <a:schemeClr val="tx1"/>
                          </a:solidFill>
                          <a:latin typeface="+mn-lt"/>
                          <a:ea typeface="+mn-ea"/>
                          <a:cs typeface="+mn-cs"/>
                        </a:rPr>
                        <a:t> full application modernization roadmap for apps which are in transform converting existing applications to new architecture and optimizing TCO</a:t>
                      </a:r>
                      <a:endParaRPr lang="en-US" sz="1800" kern="1200" dirty="0">
                        <a:solidFill>
                          <a:schemeClr val="tx1"/>
                        </a:solidFill>
                        <a:latin typeface="+mn-lt"/>
                        <a:ea typeface="+mn-ea"/>
                        <a:cs typeface="+mn-cs"/>
                      </a:endParaRPr>
                    </a:p>
                  </a:txBody>
                  <a:tcPr>
                    <a:lnL w="38100" cap="flat" cmpd="sng" algn="ctr">
                      <a:solidFill>
                        <a:schemeClr val="accent1">
                          <a:lumMod val="20000"/>
                          <a:lumOff val="80000"/>
                        </a:schemeClr>
                      </a:solidFill>
                      <a:prstDash val="sysDot"/>
                      <a:round/>
                      <a:headEnd type="none" w="med" len="med"/>
                      <a:tailEnd type="none" w="med" len="med"/>
                    </a:lnL>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tcPr>
                </a:tc>
                <a:extLst>
                  <a:ext uri="{0D108BD9-81ED-4DB2-BD59-A6C34878D82A}">
                    <a16:rowId xmlns:a16="http://schemas.microsoft.com/office/drawing/2014/main" val="2005409104"/>
                  </a:ext>
                </a:extLst>
              </a:tr>
              <a:tr h="127024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solidFill>
                            <a:schemeClr val="tx1"/>
                          </a:solidFill>
                          <a:effectLst/>
                          <a:latin typeface="+mn-lt"/>
                          <a:ea typeface="+mn-ea"/>
                          <a:cs typeface="+mn-cs"/>
                        </a:rPr>
                        <a:t>Create</a:t>
                      </a:r>
                      <a:r>
                        <a:rPr lang="en-US" sz="1800" kern="1200" baseline="0" dirty="0">
                          <a:solidFill>
                            <a:schemeClr val="tx1"/>
                          </a:solidFill>
                          <a:effectLst/>
                          <a:latin typeface="+mn-lt"/>
                          <a:ea typeface="+mn-ea"/>
                          <a:cs typeface="+mn-cs"/>
                        </a:rPr>
                        <a:t> mechanism to m</a:t>
                      </a:r>
                      <a:r>
                        <a:rPr lang="en-US" sz="1800" kern="1200" dirty="0">
                          <a:solidFill>
                            <a:schemeClr val="tx1"/>
                          </a:solidFill>
                          <a:effectLst/>
                          <a:latin typeface="+mn-lt"/>
                          <a:ea typeface="+mn-ea"/>
                          <a:cs typeface="+mn-cs"/>
                        </a:rPr>
                        <a:t>easure, visualize and report key metrics, leading/lagging indicators to demonstrate business value  from application</a:t>
                      </a:r>
                      <a:r>
                        <a:rPr lang="en-US" sz="1800" kern="1200" baseline="0" dirty="0">
                          <a:solidFill>
                            <a:schemeClr val="tx1"/>
                          </a:solidFill>
                          <a:effectLst/>
                          <a:latin typeface="+mn-lt"/>
                          <a:ea typeface="+mn-ea"/>
                          <a:cs typeface="+mn-cs"/>
                        </a:rPr>
                        <a:t> transformation </a:t>
                      </a:r>
                      <a:endParaRPr lang="en-US" sz="1800" kern="1200" dirty="0">
                        <a:solidFill>
                          <a:schemeClr val="tx1"/>
                        </a:solidFill>
                        <a:effectLst/>
                        <a:latin typeface="+mn-lt"/>
                        <a:ea typeface="+mn-ea"/>
                        <a:cs typeface="+mn-cs"/>
                      </a:endParaRPr>
                    </a:p>
                    <a:p>
                      <a:pPr marL="285750" lvl="0" indent="-285750">
                        <a:buFont typeface="Arial" panose="020B0604020202020204" pitchFamily="34" charset="0"/>
                        <a:buChar char="•"/>
                      </a:pPr>
                      <a:endParaRPr lang="en-US" sz="1600" kern="1200" dirty="0">
                        <a:solidFill>
                          <a:schemeClr val="tx1"/>
                        </a:solidFill>
                        <a:effectLst/>
                        <a:latin typeface="+mn-lt"/>
                        <a:ea typeface="+mn-ea"/>
                        <a:cs typeface="+mn-cs"/>
                      </a:endParaRPr>
                    </a:p>
                  </a:txBody>
                  <a:tcPr marL="0" marR="0">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tcPr>
                </a:tc>
                <a:tc>
                  <a:txBody>
                    <a:bodyPr/>
                    <a:lstStyle/>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kern="1200" dirty="0">
                        <a:solidFill>
                          <a:schemeClr val="tx1"/>
                        </a:solidFill>
                        <a:latin typeface="+mn-lt"/>
                        <a:ea typeface="+mn-ea"/>
                        <a:cs typeface="+mn-cs"/>
                      </a:endParaRPr>
                    </a:p>
                  </a:txBody>
                  <a:tcPr>
                    <a:lnL w="38100" cap="flat" cmpd="sng" algn="ctr">
                      <a:solidFill>
                        <a:schemeClr val="accent1">
                          <a:lumMod val="20000"/>
                          <a:lumOff val="80000"/>
                        </a:schemeClr>
                      </a:solidFill>
                      <a:prstDash val="sysDot"/>
                      <a:round/>
                      <a:headEnd type="none" w="med" len="med"/>
                      <a:tailEnd type="none" w="med" len="med"/>
                    </a:lnL>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tcPr>
                </a:tc>
                <a:extLst>
                  <a:ext uri="{0D108BD9-81ED-4DB2-BD59-A6C34878D82A}">
                    <a16:rowId xmlns:a16="http://schemas.microsoft.com/office/drawing/2014/main" val="4185277931"/>
                  </a:ext>
                </a:extLst>
              </a:tr>
            </a:tbl>
          </a:graphicData>
        </a:graphic>
      </p:graphicFrame>
      <p:cxnSp>
        <p:nvCxnSpPr>
          <p:cNvPr id="10" name="Straight Connector 9"/>
          <p:cNvCxnSpPr/>
          <p:nvPr/>
        </p:nvCxnSpPr>
        <p:spPr>
          <a:xfrm flipV="1">
            <a:off x="1077506" y="2050126"/>
            <a:ext cx="10619001" cy="1"/>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72182" y="635971"/>
            <a:ext cx="10619001" cy="56836"/>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667897" y="76201"/>
            <a:ext cx="4430708"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400" b="1" dirty="0"/>
              <a:t>Application Modernization</a:t>
            </a:r>
          </a:p>
        </p:txBody>
      </p:sp>
      <p:sp>
        <p:nvSpPr>
          <p:cNvPr id="11" name="Flowchart: Connector 10"/>
          <p:cNvSpPr/>
          <p:nvPr/>
        </p:nvSpPr>
        <p:spPr>
          <a:xfrm>
            <a:off x="5919455" y="1482357"/>
            <a:ext cx="300251" cy="31389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t>E9</a:t>
            </a:r>
            <a:endParaRPr lang="en-US" sz="1400" b="1" dirty="0"/>
          </a:p>
        </p:txBody>
      </p:sp>
      <p:sp>
        <p:nvSpPr>
          <p:cNvPr id="12" name="Flowchart: Connector 11"/>
          <p:cNvSpPr/>
          <p:nvPr/>
        </p:nvSpPr>
        <p:spPr>
          <a:xfrm>
            <a:off x="11048491" y="1568323"/>
            <a:ext cx="300251" cy="31389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t>E13</a:t>
            </a:r>
            <a:endParaRPr lang="en-US" sz="1400" b="1" dirty="0"/>
          </a:p>
        </p:txBody>
      </p:sp>
      <p:sp>
        <p:nvSpPr>
          <p:cNvPr id="13" name="Flowchart: Connector 12"/>
          <p:cNvSpPr/>
          <p:nvPr/>
        </p:nvSpPr>
        <p:spPr>
          <a:xfrm>
            <a:off x="5919455" y="3118788"/>
            <a:ext cx="300251" cy="31389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t>E9</a:t>
            </a:r>
            <a:endParaRPr lang="en-US" sz="1400" b="1" dirty="0"/>
          </a:p>
        </p:txBody>
      </p:sp>
    </p:spTree>
    <p:extLst>
      <p:ext uri="{BB962C8B-B14F-4D97-AF65-F5344CB8AC3E}">
        <p14:creationId xmlns:p14="http://schemas.microsoft.com/office/powerpoint/2010/main" val="4199148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Epics (What can be done in next 3 weeks to 3 months with option 1)</a:t>
            </a:r>
          </a:p>
        </p:txBody>
      </p:sp>
      <p:sp>
        <p:nvSpPr>
          <p:cNvPr id="5" name="Rectangle 4"/>
          <p:cNvSpPr/>
          <p:nvPr/>
        </p:nvSpPr>
        <p:spPr bwMode="auto">
          <a:xfrm>
            <a:off x="109182" y="3300201"/>
            <a:ext cx="1304732" cy="2295381"/>
          </a:xfrm>
          <a:prstGeom prst="rect">
            <a:avLst/>
          </a:prstGeom>
          <a:solidFill>
            <a:schemeClr val="accent1"/>
          </a:solidFill>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solidFill>
                  <a:schemeClr val="bg1"/>
                </a:solidFill>
                <a:latin typeface="Calibri" panose="020F0502020204030204" pitchFamily="34" charset="0"/>
              </a:rPr>
              <a:t>Build the Foundation Epics</a:t>
            </a:r>
          </a:p>
          <a:p>
            <a:pPr algn="ctr"/>
            <a:r>
              <a:rPr lang="en-US" b="1" dirty="0">
                <a:solidFill>
                  <a:schemeClr val="bg1"/>
                </a:solidFill>
                <a:latin typeface="Calibri" panose="020F0502020204030204" pitchFamily="34" charset="0"/>
              </a:rPr>
              <a:t>(Implement in 3 weeks)</a:t>
            </a:r>
          </a:p>
        </p:txBody>
      </p:sp>
      <p:graphicFrame>
        <p:nvGraphicFramePr>
          <p:cNvPr id="7" name="Table 6"/>
          <p:cNvGraphicFramePr>
            <a:graphicFrameLocks noGrp="1"/>
          </p:cNvGraphicFramePr>
          <p:nvPr/>
        </p:nvGraphicFramePr>
        <p:xfrm>
          <a:off x="1569494" y="594703"/>
          <a:ext cx="10208525" cy="5516227"/>
        </p:xfrm>
        <a:graphic>
          <a:graphicData uri="http://schemas.openxmlformats.org/drawingml/2006/table">
            <a:tbl>
              <a:tblPr firstRow="1" bandRow="1">
                <a:tableStyleId>{2D5ABB26-0587-4C30-8999-92F81FD0307C}</a:tableStyleId>
              </a:tblPr>
              <a:tblGrid>
                <a:gridCol w="313897">
                  <a:extLst>
                    <a:ext uri="{9D8B030D-6E8A-4147-A177-3AD203B41FA5}">
                      <a16:colId xmlns:a16="http://schemas.microsoft.com/office/drawing/2014/main" val="2879874136"/>
                    </a:ext>
                  </a:extLst>
                </a:gridCol>
                <a:gridCol w="3029803">
                  <a:extLst>
                    <a:ext uri="{9D8B030D-6E8A-4147-A177-3AD203B41FA5}">
                      <a16:colId xmlns:a16="http://schemas.microsoft.com/office/drawing/2014/main" val="3230610866"/>
                    </a:ext>
                  </a:extLst>
                </a:gridCol>
                <a:gridCol w="368490">
                  <a:extLst>
                    <a:ext uri="{9D8B030D-6E8A-4147-A177-3AD203B41FA5}">
                      <a16:colId xmlns:a16="http://schemas.microsoft.com/office/drawing/2014/main" val="2467196835"/>
                    </a:ext>
                  </a:extLst>
                </a:gridCol>
                <a:gridCol w="3016155">
                  <a:extLst>
                    <a:ext uri="{9D8B030D-6E8A-4147-A177-3AD203B41FA5}">
                      <a16:colId xmlns:a16="http://schemas.microsoft.com/office/drawing/2014/main" val="881499691"/>
                    </a:ext>
                  </a:extLst>
                </a:gridCol>
                <a:gridCol w="341194">
                  <a:extLst>
                    <a:ext uri="{9D8B030D-6E8A-4147-A177-3AD203B41FA5}">
                      <a16:colId xmlns:a16="http://schemas.microsoft.com/office/drawing/2014/main" val="2851748545"/>
                    </a:ext>
                  </a:extLst>
                </a:gridCol>
                <a:gridCol w="3138986">
                  <a:extLst>
                    <a:ext uri="{9D8B030D-6E8A-4147-A177-3AD203B41FA5}">
                      <a16:colId xmlns:a16="http://schemas.microsoft.com/office/drawing/2014/main" val="4256026749"/>
                    </a:ext>
                  </a:extLst>
                </a:gridCol>
              </a:tblGrid>
              <a:tr h="1741562">
                <a:tc>
                  <a:txBody>
                    <a:bodyPr/>
                    <a:lstStyle/>
                    <a:p>
                      <a:endParaRPr lang="en-US" sz="1400" dirty="0"/>
                    </a:p>
                  </a:txBody>
                  <a:tcPr marL="0" anchor="b">
                    <a:lnR w="38100" cap="flat" cmpd="sng" algn="ctr">
                      <a:solidFill>
                        <a:schemeClr val="accent1">
                          <a:lumMod val="20000"/>
                          <a:lumOff val="80000"/>
                        </a:schemeClr>
                      </a:solidFill>
                      <a:prstDash val="sysDot"/>
                      <a:round/>
                      <a:headEnd type="none" w="med" len="med"/>
                      <a:tailEnd type="none" w="med" len="med"/>
                    </a:lnR>
                    <a:lnB w="38100" cap="flat" cmpd="sng" algn="ctr">
                      <a:solidFill>
                        <a:schemeClr val="accent1">
                          <a:lumMod val="20000"/>
                          <a:lumOff val="80000"/>
                        </a:schemeClr>
                      </a:solidFill>
                      <a:prstDash val="sysDot"/>
                      <a:round/>
                      <a:headEnd type="none" w="med" len="med"/>
                      <a:tailEnd type="none" w="med" len="med"/>
                    </a:lnB>
                  </a:tcPr>
                </a:tc>
                <a:tc>
                  <a:txBody>
                    <a:bodyPr/>
                    <a:lstStyle/>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dirty="0"/>
                        <a:t>Integrate JIRA, Clarity</a:t>
                      </a:r>
                      <a:r>
                        <a:rPr lang="en-US" sz="1300" baseline="0" dirty="0"/>
                        <a:t> with </a:t>
                      </a:r>
                      <a:r>
                        <a:rPr lang="en-US" sz="1300" baseline="0" dirty="0" err="1"/>
                        <a:t>ServiceNOW</a:t>
                      </a:r>
                      <a:r>
                        <a:rPr lang="en-US" sz="1300" baseline="0" dirty="0"/>
                        <a:t> based on type of work (projects or enhancements )</a:t>
                      </a:r>
                      <a:endParaRPr lang="en-US" sz="1300" dirty="0"/>
                    </a:p>
                  </a:txBody>
                  <a:tcPr anchor="b">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B w="38100" cap="flat" cmpd="sng" algn="ctr">
                      <a:solidFill>
                        <a:schemeClr val="accent1">
                          <a:lumMod val="20000"/>
                          <a:lumOff val="80000"/>
                        </a:schemeClr>
                      </a:solidFill>
                      <a:prstDash val="sysDot"/>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300" dirty="0"/>
                    </a:p>
                  </a:txBody>
                  <a:tcPr anchor="b">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B w="38100" cap="flat" cmpd="sng" algn="ctr">
                      <a:solidFill>
                        <a:schemeClr val="accent1">
                          <a:lumMod val="20000"/>
                          <a:lumOff val="80000"/>
                        </a:schemeClr>
                      </a:solidFill>
                      <a:prstDash val="sysDot"/>
                      <a:round/>
                      <a:headEnd type="none" w="med" len="med"/>
                      <a:tailEnd type="none" w="med" len="med"/>
                    </a:lnB>
                  </a:tcPr>
                </a:tc>
                <a:tc>
                  <a:txBody>
                    <a:bodyPr/>
                    <a:lstStyle/>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300" baseline="0" dirty="0"/>
                    </a:p>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aseline="0" dirty="0"/>
                        <a:t>Select and Introduce  Release automation software that can be leveraged across technology portfolios such as SAP  &amp; .NET </a:t>
                      </a:r>
                    </a:p>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aseline="0" dirty="0"/>
                        <a:t> I</a:t>
                      </a:r>
                      <a:r>
                        <a:rPr lang="en-US" sz="1300" dirty="0"/>
                        <a:t>mplement App transformation (cloud, PaaS,</a:t>
                      </a:r>
                      <a:r>
                        <a:rPr lang="en-US" sz="1300" baseline="0" dirty="0"/>
                        <a:t> </a:t>
                      </a:r>
                      <a:r>
                        <a:rPr lang="en-US" sz="1300" baseline="0" dirty="0" err="1"/>
                        <a:t>Microrservices</a:t>
                      </a:r>
                      <a:r>
                        <a:rPr lang="en-US" sz="1300" baseline="0" dirty="0"/>
                        <a:t>) </a:t>
                      </a:r>
                      <a:r>
                        <a:rPr lang="en-US" sz="1300" dirty="0"/>
                        <a:t>using Pods structure for</a:t>
                      </a:r>
                      <a:r>
                        <a:rPr lang="en-US" sz="1300" baseline="0" dirty="0"/>
                        <a:t> Pilot Application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300" dirty="0"/>
                    </a:p>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dirty="0"/>
                        <a:t>Select</a:t>
                      </a:r>
                      <a:r>
                        <a:rPr lang="en-US" sz="1300" baseline="0" dirty="0"/>
                        <a:t> and do</a:t>
                      </a:r>
                      <a:r>
                        <a:rPr lang="en-US" sz="1300" dirty="0"/>
                        <a:t> POC of SAP Continuous Delivery tool sets</a:t>
                      </a:r>
                      <a:r>
                        <a:rPr lang="en-US" sz="1300" baseline="0" dirty="0"/>
                        <a:t> for delivery process automation (Suggested: </a:t>
                      </a:r>
                      <a:r>
                        <a:rPr lang="en-US" sz="1300" baseline="0" dirty="0" err="1"/>
                        <a:t>Automic</a:t>
                      </a:r>
                      <a:r>
                        <a:rPr lang="en-US" sz="1300" baseline="0" dirty="0"/>
                        <a:t> or Basis Technology DevOps tools)</a:t>
                      </a:r>
                      <a:endParaRPr lang="en-US" sz="1300" dirty="0"/>
                    </a:p>
                  </a:txBody>
                  <a:tcPr anchor="b">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B w="38100" cap="flat" cmpd="sng" algn="ctr">
                      <a:solidFill>
                        <a:schemeClr val="accent1">
                          <a:lumMod val="20000"/>
                          <a:lumOff val="80000"/>
                        </a:schemeClr>
                      </a:solidFill>
                      <a:prstDash val="sysDot"/>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300" dirty="0"/>
                    </a:p>
                  </a:txBody>
                  <a:tcP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B w="38100" cap="flat" cmpd="sng" algn="ctr">
                      <a:solidFill>
                        <a:schemeClr val="accent1">
                          <a:lumMod val="20000"/>
                          <a:lumOff val="80000"/>
                        </a:schemeClr>
                      </a:solidFill>
                      <a:prstDash val="sysDot"/>
                      <a:round/>
                      <a:headEnd type="none" w="med" len="med"/>
                      <a:tailEnd type="none" w="med" len="med"/>
                    </a:lnB>
                  </a:tcPr>
                </a:tc>
                <a:tc>
                  <a:txBody>
                    <a:bodyPr/>
                    <a:lstStyle/>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300" dirty="0"/>
                    </a:p>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dirty="0"/>
                        <a:t>I</a:t>
                      </a:r>
                      <a:r>
                        <a:rPr lang="en-US" sz="1300" kern="1200" dirty="0">
                          <a:solidFill>
                            <a:schemeClr val="tx1"/>
                          </a:solidFill>
                          <a:latin typeface="+mn-lt"/>
                          <a:ea typeface="+mn-ea"/>
                          <a:cs typeface="+mn-cs"/>
                        </a:rPr>
                        <a:t>dentify automated unit test tools and integrate with build process. At present unit tests are not mandated and in some cases where they are created but results are not used as a tollgate.</a:t>
                      </a:r>
                    </a:p>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dirty="0">
                          <a:solidFill>
                            <a:schemeClr val="tx1"/>
                          </a:solidFill>
                          <a:latin typeface="+mn-lt"/>
                          <a:ea typeface="+mn-ea"/>
                          <a:cs typeface="+mn-cs"/>
                        </a:rPr>
                        <a:t>Define process to document/record and reuse test cases. Current process depends on the individual’s knowledge on what to test and test coverage. Documenting/recording test cases will help for future automation as well will help in quality control . </a:t>
                      </a:r>
                    </a:p>
                  </a:txBody>
                  <a:tcPr>
                    <a:lnL w="38100" cap="flat" cmpd="sng" algn="ctr">
                      <a:solidFill>
                        <a:schemeClr val="accent1">
                          <a:lumMod val="20000"/>
                          <a:lumOff val="80000"/>
                        </a:schemeClr>
                      </a:solidFill>
                      <a:prstDash val="sysDot"/>
                      <a:round/>
                      <a:headEnd type="none" w="med" len="med"/>
                      <a:tailEnd type="none" w="med" len="med"/>
                    </a:lnL>
                    <a:lnB w="38100" cap="flat" cmpd="sng" algn="ctr">
                      <a:solidFill>
                        <a:schemeClr val="accent1">
                          <a:lumMod val="20000"/>
                          <a:lumOff val="80000"/>
                        </a:schemeClr>
                      </a:solidFill>
                      <a:prstDash val="sysDot"/>
                      <a:round/>
                      <a:headEnd type="none" w="med" len="med"/>
                      <a:tailEnd type="none" w="med" len="med"/>
                    </a:lnB>
                  </a:tcPr>
                </a:tc>
                <a:extLst>
                  <a:ext uri="{0D108BD9-81ED-4DB2-BD59-A6C34878D82A}">
                    <a16:rowId xmlns:a16="http://schemas.microsoft.com/office/drawing/2014/main" val="1549560803"/>
                  </a:ext>
                </a:extLst>
              </a:tr>
              <a:tr h="236144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aseline="0" dirty="0"/>
                        <a:t>  </a:t>
                      </a:r>
                      <a:endParaRPr lang="en-US" sz="1400" dirty="0"/>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dirty="0"/>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 </a:t>
                      </a:r>
                    </a:p>
                  </a:txBody>
                  <a:tcPr marL="0" marR="0" anchor="b">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tcPr>
                </a:tc>
                <a:tc>
                  <a:txBody>
                    <a:bodyPr/>
                    <a:lstStyle/>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dirty="0">
                          <a:solidFill>
                            <a:schemeClr val="dk1"/>
                          </a:solidFill>
                          <a:latin typeface="+mn-lt"/>
                          <a:ea typeface="+mn-ea"/>
                          <a:cs typeface="+mn-cs"/>
                        </a:rPr>
                        <a:t>Define business and IT metrics</a:t>
                      </a:r>
                      <a:r>
                        <a:rPr lang="en-US" sz="1300" kern="1200" baseline="0" dirty="0">
                          <a:solidFill>
                            <a:schemeClr val="dk1"/>
                          </a:solidFill>
                          <a:latin typeface="+mn-lt"/>
                          <a:ea typeface="+mn-ea"/>
                          <a:cs typeface="+mn-cs"/>
                        </a:rPr>
                        <a:t>. Identify data sources for Process reporting </a:t>
                      </a:r>
                    </a:p>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300" kern="1200" baseline="0" dirty="0">
                        <a:solidFill>
                          <a:schemeClr val="dk1"/>
                        </a:solidFill>
                        <a:latin typeface="+mn-lt"/>
                        <a:ea typeface="+mn-ea"/>
                        <a:cs typeface="+mn-cs"/>
                      </a:endParaRPr>
                    </a:p>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dirty="0"/>
                        <a:t>Change</a:t>
                      </a:r>
                      <a:r>
                        <a:rPr lang="en-US" sz="1300" baseline="0" dirty="0"/>
                        <a:t> </a:t>
                      </a:r>
                      <a:r>
                        <a:rPr lang="en-US" sz="1300" baseline="0" dirty="0" err="1"/>
                        <a:t>ServiceNOW</a:t>
                      </a:r>
                      <a:r>
                        <a:rPr lang="en-US" sz="1300" baseline="0" dirty="0"/>
                        <a:t> workflow to capture intermediate data for enhancements and improve CR process to ensure they are captured</a:t>
                      </a:r>
                      <a:endParaRPr lang="en-US" sz="1300" dirty="0"/>
                    </a:p>
                  </a:txBody>
                  <a:tcPr anchor="b">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tcPr>
                </a:tc>
                <a:tc>
                  <a:txBody>
                    <a:bodyPr/>
                    <a:lstStyle/>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300" dirty="0"/>
                    </a:p>
                  </a:txBody>
                  <a:tcPr anchor="b">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tcPr>
                </a:tc>
                <a:tc>
                  <a:txBody>
                    <a:bodyPr/>
                    <a:lstStyle/>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300" dirty="0"/>
                    </a:p>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aseline="0" dirty="0"/>
                        <a:t>Select cloud native/PaaS  platform, identify application for Pilot and build 2Q roadmap for transformation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300" baseline="0" dirty="0"/>
                    </a:p>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dirty="0"/>
                        <a:t>Introduce Continuous Integration process with Open Source Tools Such as Jenkins and TFS integration. Define</a:t>
                      </a:r>
                      <a:r>
                        <a:rPr lang="en-US" sz="1300" baseline="0" dirty="0"/>
                        <a:t> Jira integrated workflow and automate</a:t>
                      </a:r>
                      <a:endParaRPr lang="en-US" sz="1300" dirty="0"/>
                    </a:p>
                  </a:txBody>
                  <a:tcPr anchor="b">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tcPr>
                </a:tc>
                <a:tc>
                  <a:txBody>
                    <a:bodyPr/>
                    <a:lstStyle/>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300" dirty="0"/>
                    </a:p>
                  </a:txBody>
                  <a:tcPr anchor="b">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tcPr>
                </a:tc>
                <a:tc>
                  <a:txBody>
                    <a:bodyPr/>
                    <a:lstStyle/>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dirty="0"/>
                        <a:t>List out all code quality</a:t>
                      </a:r>
                      <a:r>
                        <a:rPr lang="en-US" sz="1300" baseline="0" dirty="0"/>
                        <a:t> metrics to be publish. Automate metrics publishing as a part of SDLC. Adopt metrics as a part of tollgates</a:t>
                      </a:r>
                      <a:endParaRPr lang="en-US" sz="1300" dirty="0"/>
                    </a:p>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dirty="0"/>
                        <a:t>Create and publish list of fixed</a:t>
                      </a:r>
                      <a:r>
                        <a:rPr lang="en-US" sz="1300" baseline="0" dirty="0"/>
                        <a:t> test cases for each release that can be used as regression test cases</a:t>
                      </a:r>
                      <a:endParaRPr lang="en-US" sz="1300" dirty="0"/>
                    </a:p>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dirty="0"/>
                        <a:t>Automate static</a:t>
                      </a:r>
                      <a:r>
                        <a:rPr lang="en-US" sz="1300" baseline="0" dirty="0"/>
                        <a:t> code analysis with Code Inspector and use it as a part of mandatory check. </a:t>
                      </a:r>
                      <a:r>
                        <a:rPr lang="en-US" sz="1300" dirty="0"/>
                        <a:t>Introduce peer code review</a:t>
                      </a:r>
                      <a:r>
                        <a:rPr lang="en-US" sz="1300" baseline="0" dirty="0"/>
                        <a:t> process and document in </a:t>
                      </a:r>
                      <a:r>
                        <a:rPr lang="en-US" sz="1300" baseline="0" dirty="0" err="1"/>
                        <a:t>iVault</a:t>
                      </a:r>
                      <a:r>
                        <a:rPr lang="en-US" sz="1300" baseline="0" dirty="0"/>
                        <a:t> </a:t>
                      </a:r>
                      <a:endParaRPr lang="en-US" sz="1300" dirty="0"/>
                    </a:p>
                  </a:txBody>
                  <a:tcPr anchor="b">
                    <a:lnL w="38100" cap="flat" cmpd="sng" algn="ctr">
                      <a:solidFill>
                        <a:schemeClr val="accent1">
                          <a:lumMod val="20000"/>
                          <a:lumOff val="80000"/>
                        </a:schemeClr>
                      </a:solidFill>
                      <a:prstDash val="sysDot"/>
                      <a:round/>
                      <a:headEnd type="none" w="med" len="med"/>
                      <a:tailEnd type="none" w="med" len="med"/>
                    </a:lnL>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tcPr>
                </a:tc>
                <a:extLst>
                  <a:ext uri="{0D108BD9-81ED-4DB2-BD59-A6C34878D82A}">
                    <a16:rowId xmlns:a16="http://schemas.microsoft.com/office/drawing/2014/main" val="2005409104"/>
                  </a:ext>
                </a:extLst>
              </a:tr>
              <a:tr h="487787">
                <a:tc gridSpan="3">
                  <a:txBody>
                    <a:bodyPr/>
                    <a:lstStyle/>
                    <a:p>
                      <a:pPr algn="ctr"/>
                      <a:r>
                        <a:rPr lang="en-US" b="1" dirty="0">
                          <a:solidFill>
                            <a:schemeClr val="bg1"/>
                          </a:solidFill>
                        </a:rPr>
                        <a:t>Visibility</a:t>
                      </a:r>
                    </a:p>
                  </a:txBody>
                  <a:tcPr anchor="ctr">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solidFill>
                      <a:schemeClr val="tx2"/>
                    </a:solidFill>
                  </a:tcPr>
                </a:tc>
                <a:tc hMerge="1">
                  <a:txBody>
                    <a:bodyPr/>
                    <a:lstStyle/>
                    <a:p>
                      <a:endParaRPr lang="en-US"/>
                    </a:p>
                  </a:txBody>
                  <a:tcPr/>
                </a:tc>
                <a:tc hMerge="1">
                  <a:txBody>
                    <a:bodyPr/>
                    <a:lstStyle/>
                    <a:p>
                      <a:endParaRPr lang="en-US"/>
                    </a:p>
                  </a:txBody>
                  <a:tcPr/>
                </a:tc>
                <a:tc gridSpan="2">
                  <a:txBody>
                    <a:bodyPr/>
                    <a:lstStyle/>
                    <a:p>
                      <a:pPr algn="ctr"/>
                      <a:r>
                        <a:rPr lang="en-US" b="1" dirty="0">
                          <a:solidFill>
                            <a:schemeClr val="bg1"/>
                          </a:solidFill>
                        </a:rPr>
                        <a:t>Velocity</a:t>
                      </a:r>
                    </a:p>
                  </a:txBody>
                  <a:tcPr anchor="ct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solidFill>
                      <a:schemeClr val="tx2"/>
                    </a:solidFill>
                  </a:tcPr>
                </a:tc>
                <a:tc hMerge="1">
                  <a:txBody>
                    <a:bodyPr/>
                    <a:lstStyle/>
                    <a:p>
                      <a:endParaRPr lang="en-US"/>
                    </a:p>
                  </a:txBody>
                  <a:tcPr/>
                </a:tc>
                <a:tc>
                  <a:txBody>
                    <a:bodyPr/>
                    <a:lstStyle/>
                    <a:p>
                      <a:pPr algn="ctr"/>
                      <a:r>
                        <a:rPr lang="en-US" b="1" dirty="0">
                          <a:solidFill>
                            <a:schemeClr val="bg1"/>
                          </a:solidFill>
                        </a:rPr>
                        <a:t>Quality</a:t>
                      </a:r>
                    </a:p>
                  </a:txBody>
                  <a:tcPr anchor="ctr">
                    <a:lnL w="38100" cap="flat" cmpd="sng" algn="ctr">
                      <a:solidFill>
                        <a:schemeClr val="accent1">
                          <a:lumMod val="20000"/>
                          <a:lumOff val="80000"/>
                        </a:schemeClr>
                      </a:solidFill>
                      <a:prstDash val="sysDot"/>
                      <a:round/>
                      <a:headEnd type="none" w="med" len="med"/>
                      <a:tailEnd type="none" w="med" len="med"/>
                    </a:lnL>
                    <a:lnT w="38100" cap="flat" cmpd="sng" algn="ctr">
                      <a:solidFill>
                        <a:schemeClr val="accent1">
                          <a:lumMod val="20000"/>
                          <a:lumOff val="80000"/>
                        </a:schemeClr>
                      </a:solidFill>
                      <a:prstDash val="sysDot"/>
                      <a:round/>
                      <a:headEnd type="none" w="med" len="med"/>
                      <a:tailEnd type="none" w="med" len="med"/>
                    </a:lnT>
                    <a:solidFill>
                      <a:schemeClr val="tx2"/>
                    </a:solidFill>
                  </a:tcPr>
                </a:tc>
                <a:extLst>
                  <a:ext uri="{0D108BD9-81ED-4DB2-BD59-A6C34878D82A}">
                    <a16:rowId xmlns:a16="http://schemas.microsoft.com/office/drawing/2014/main" val="373112758"/>
                  </a:ext>
                </a:extLst>
              </a:tr>
            </a:tbl>
          </a:graphicData>
        </a:graphic>
      </p:graphicFrame>
      <p:cxnSp>
        <p:nvCxnSpPr>
          <p:cNvPr id="10" name="Straight Connector 9"/>
          <p:cNvCxnSpPr/>
          <p:nvPr/>
        </p:nvCxnSpPr>
        <p:spPr>
          <a:xfrm flipV="1">
            <a:off x="109182" y="3229461"/>
            <a:ext cx="11941791" cy="35371"/>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bwMode="auto">
          <a:xfrm>
            <a:off x="109182" y="665437"/>
            <a:ext cx="1304732" cy="2528655"/>
          </a:xfrm>
          <a:prstGeom prst="rect">
            <a:avLst/>
          </a:prstGeom>
          <a:solidFill>
            <a:schemeClr val="accent1"/>
          </a:solidFill>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b="1" dirty="0">
                <a:solidFill>
                  <a:schemeClr val="bg1"/>
                </a:solidFill>
                <a:latin typeface="Calibri" panose="020F0502020204030204" pitchFamily="34" charset="0"/>
              </a:rPr>
              <a:t>Realize the Benefits Epics</a:t>
            </a:r>
          </a:p>
          <a:p>
            <a:pPr algn="ctr"/>
            <a:r>
              <a:rPr lang="en-US" b="1" dirty="0">
                <a:solidFill>
                  <a:schemeClr val="bg1"/>
                </a:solidFill>
                <a:latin typeface="Calibri" panose="020F0502020204030204" pitchFamily="34" charset="0"/>
              </a:rPr>
              <a:t>(Implement in 3 months)</a:t>
            </a:r>
          </a:p>
        </p:txBody>
      </p:sp>
      <p:cxnSp>
        <p:nvCxnSpPr>
          <p:cNvPr id="14" name="Straight Connector 13"/>
          <p:cNvCxnSpPr/>
          <p:nvPr/>
        </p:nvCxnSpPr>
        <p:spPr>
          <a:xfrm>
            <a:off x="586854" y="630070"/>
            <a:ext cx="11464119"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sp>
        <p:nvSpPr>
          <p:cNvPr id="16" name="Flowchart: Connector 15"/>
          <p:cNvSpPr/>
          <p:nvPr/>
        </p:nvSpPr>
        <p:spPr>
          <a:xfrm>
            <a:off x="1538270" y="4769242"/>
            <a:ext cx="300251" cy="31389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t>E1</a:t>
            </a:r>
            <a:endParaRPr lang="en-US" sz="1400" b="1" dirty="0"/>
          </a:p>
        </p:txBody>
      </p:sp>
      <p:sp>
        <p:nvSpPr>
          <p:cNvPr id="17" name="Flowchart: Connector 16"/>
          <p:cNvSpPr/>
          <p:nvPr/>
        </p:nvSpPr>
        <p:spPr>
          <a:xfrm>
            <a:off x="1538270" y="4107626"/>
            <a:ext cx="300251" cy="31389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t>E2</a:t>
            </a:r>
            <a:endParaRPr lang="en-US" sz="1400" b="1" dirty="0"/>
          </a:p>
        </p:txBody>
      </p:sp>
      <p:sp>
        <p:nvSpPr>
          <p:cNvPr id="18" name="Flowchart: Connector 17"/>
          <p:cNvSpPr/>
          <p:nvPr/>
        </p:nvSpPr>
        <p:spPr>
          <a:xfrm>
            <a:off x="8325129" y="834731"/>
            <a:ext cx="300251" cy="31389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t>E12</a:t>
            </a:r>
            <a:endParaRPr lang="en-US" sz="1400" b="1" dirty="0"/>
          </a:p>
        </p:txBody>
      </p:sp>
      <p:sp>
        <p:nvSpPr>
          <p:cNvPr id="19" name="Flowchart: Connector 18"/>
          <p:cNvSpPr/>
          <p:nvPr/>
        </p:nvSpPr>
        <p:spPr>
          <a:xfrm>
            <a:off x="8325129" y="1837979"/>
            <a:ext cx="300251" cy="31389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t>E11</a:t>
            </a:r>
            <a:endParaRPr lang="en-US" sz="1400" b="1" dirty="0"/>
          </a:p>
        </p:txBody>
      </p:sp>
      <p:sp>
        <p:nvSpPr>
          <p:cNvPr id="20" name="Flowchart: Connector 19"/>
          <p:cNvSpPr/>
          <p:nvPr/>
        </p:nvSpPr>
        <p:spPr>
          <a:xfrm>
            <a:off x="8325129" y="3379214"/>
            <a:ext cx="300251" cy="31389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t>E6</a:t>
            </a:r>
            <a:endParaRPr lang="en-US" sz="1400" b="1" dirty="0"/>
          </a:p>
        </p:txBody>
      </p:sp>
      <p:sp>
        <p:nvSpPr>
          <p:cNvPr id="21" name="Flowchart: Connector 20"/>
          <p:cNvSpPr/>
          <p:nvPr/>
        </p:nvSpPr>
        <p:spPr>
          <a:xfrm>
            <a:off x="8325129" y="4215056"/>
            <a:ext cx="300251" cy="31389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t>E5</a:t>
            </a:r>
            <a:endParaRPr lang="en-US" sz="1400" b="1" dirty="0"/>
          </a:p>
        </p:txBody>
      </p:sp>
      <p:sp>
        <p:nvSpPr>
          <p:cNvPr id="22" name="Flowchart: Connector 21"/>
          <p:cNvSpPr/>
          <p:nvPr/>
        </p:nvSpPr>
        <p:spPr>
          <a:xfrm>
            <a:off x="8325130" y="4786639"/>
            <a:ext cx="300251" cy="31389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t>E4</a:t>
            </a:r>
            <a:endParaRPr lang="en-US" sz="1400" b="1" dirty="0"/>
          </a:p>
        </p:txBody>
      </p:sp>
      <p:sp>
        <p:nvSpPr>
          <p:cNvPr id="23" name="Flowchart: Connector 22"/>
          <p:cNvSpPr/>
          <p:nvPr/>
        </p:nvSpPr>
        <p:spPr>
          <a:xfrm>
            <a:off x="4947311" y="829284"/>
            <a:ext cx="300251" cy="31389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t>E10</a:t>
            </a:r>
            <a:endParaRPr lang="en-US" sz="1400" b="1" dirty="0"/>
          </a:p>
        </p:txBody>
      </p:sp>
      <p:sp>
        <p:nvSpPr>
          <p:cNvPr id="24" name="Flowchart: Connector 23"/>
          <p:cNvSpPr/>
          <p:nvPr/>
        </p:nvSpPr>
        <p:spPr>
          <a:xfrm>
            <a:off x="4947311" y="1586067"/>
            <a:ext cx="300251" cy="31389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t>E13</a:t>
            </a:r>
            <a:endParaRPr lang="en-US" sz="1400" b="1" dirty="0"/>
          </a:p>
        </p:txBody>
      </p:sp>
      <p:sp>
        <p:nvSpPr>
          <p:cNvPr id="25" name="Flowchart: Connector 24"/>
          <p:cNvSpPr/>
          <p:nvPr/>
        </p:nvSpPr>
        <p:spPr>
          <a:xfrm>
            <a:off x="4947311" y="2413078"/>
            <a:ext cx="300251" cy="31389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t>E8</a:t>
            </a:r>
            <a:endParaRPr lang="en-US" sz="1400" b="1" dirty="0"/>
          </a:p>
        </p:txBody>
      </p:sp>
      <p:sp>
        <p:nvSpPr>
          <p:cNvPr id="26" name="Flowchart: Connector 25"/>
          <p:cNvSpPr/>
          <p:nvPr/>
        </p:nvSpPr>
        <p:spPr>
          <a:xfrm>
            <a:off x="4947312" y="4774740"/>
            <a:ext cx="300251" cy="31389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t>E3</a:t>
            </a:r>
            <a:endParaRPr lang="en-US" sz="1400" b="1" dirty="0"/>
          </a:p>
        </p:txBody>
      </p:sp>
      <p:sp>
        <p:nvSpPr>
          <p:cNvPr id="27" name="Flowchart: Connector 26"/>
          <p:cNvSpPr/>
          <p:nvPr/>
        </p:nvSpPr>
        <p:spPr>
          <a:xfrm>
            <a:off x="1538270" y="2621182"/>
            <a:ext cx="300251" cy="31389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t>E7</a:t>
            </a:r>
            <a:endParaRPr lang="en-US" sz="1400" b="1" dirty="0"/>
          </a:p>
        </p:txBody>
      </p:sp>
      <p:sp>
        <p:nvSpPr>
          <p:cNvPr id="28" name="Flowchart: Connector 27"/>
          <p:cNvSpPr/>
          <p:nvPr/>
        </p:nvSpPr>
        <p:spPr>
          <a:xfrm>
            <a:off x="4952890" y="3950676"/>
            <a:ext cx="300251" cy="31389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b="1" dirty="0"/>
              <a:t>E9</a:t>
            </a:r>
            <a:endParaRPr lang="en-US" sz="1400" b="1" dirty="0"/>
          </a:p>
        </p:txBody>
      </p:sp>
    </p:spTree>
    <p:extLst>
      <p:ext uri="{BB962C8B-B14F-4D97-AF65-F5344CB8AC3E}">
        <p14:creationId xmlns:p14="http://schemas.microsoft.com/office/powerpoint/2010/main" val="187885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Operating model and Organization Alignment</a:t>
            </a:r>
          </a:p>
        </p:txBody>
      </p:sp>
    </p:spTree>
    <p:extLst>
      <p:ext uri="{BB962C8B-B14F-4D97-AF65-F5344CB8AC3E}">
        <p14:creationId xmlns:p14="http://schemas.microsoft.com/office/powerpoint/2010/main" val="524614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Box 83"/>
          <p:cNvSpPr txBox="1"/>
          <p:nvPr/>
        </p:nvSpPr>
        <p:spPr>
          <a:xfrm>
            <a:off x="2482211" y="764975"/>
            <a:ext cx="1371600" cy="461665"/>
          </a:xfrm>
          <a:prstGeom prst="rect">
            <a:avLst/>
          </a:prstGeom>
          <a:solidFill>
            <a:schemeClr val="accent1"/>
          </a:solidFill>
          <a:ln w="3175">
            <a:solidFill>
              <a:schemeClr val="bg1"/>
            </a:solidFill>
          </a:ln>
        </p:spPr>
        <p:txBody>
          <a:bodyPr wrap="square" rtlCol="0">
            <a:spAutoFit/>
          </a:bodyPr>
          <a:lstStyle/>
          <a:p>
            <a:pPr algn="ctr"/>
            <a:r>
              <a:rPr lang="en-US" sz="1200" dirty="0"/>
              <a:t>Application Pod</a:t>
            </a:r>
          </a:p>
          <a:p>
            <a:pPr algn="ctr"/>
            <a:r>
              <a:rPr lang="en-US" sz="1200" dirty="0"/>
              <a:t>(SAP)</a:t>
            </a:r>
          </a:p>
        </p:txBody>
      </p:sp>
      <p:sp>
        <p:nvSpPr>
          <p:cNvPr id="85" name="TextBox 84"/>
          <p:cNvSpPr txBox="1"/>
          <p:nvPr/>
        </p:nvSpPr>
        <p:spPr>
          <a:xfrm>
            <a:off x="4278362" y="773460"/>
            <a:ext cx="1371600" cy="461665"/>
          </a:xfrm>
          <a:prstGeom prst="rect">
            <a:avLst/>
          </a:prstGeom>
          <a:solidFill>
            <a:schemeClr val="accent1"/>
          </a:solidFill>
          <a:ln w="3175">
            <a:solidFill>
              <a:schemeClr val="bg1"/>
            </a:solidFill>
          </a:ln>
        </p:spPr>
        <p:txBody>
          <a:bodyPr wrap="square" rtlCol="0">
            <a:spAutoFit/>
          </a:bodyPr>
          <a:lstStyle/>
          <a:p>
            <a:pPr algn="ctr"/>
            <a:r>
              <a:rPr lang="en-US" sz="1200" dirty="0"/>
              <a:t>Application Pod</a:t>
            </a:r>
          </a:p>
          <a:p>
            <a:pPr algn="ctr"/>
            <a:r>
              <a:rPr lang="en-US" sz="1200" dirty="0"/>
              <a:t>(EDM&amp;A)</a:t>
            </a:r>
          </a:p>
        </p:txBody>
      </p:sp>
      <p:sp>
        <p:nvSpPr>
          <p:cNvPr id="86" name="TextBox 85"/>
          <p:cNvSpPr txBox="1"/>
          <p:nvPr/>
        </p:nvSpPr>
        <p:spPr>
          <a:xfrm>
            <a:off x="6074513" y="762212"/>
            <a:ext cx="1371600" cy="461665"/>
          </a:xfrm>
          <a:prstGeom prst="rect">
            <a:avLst/>
          </a:prstGeom>
          <a:solidFill>
            <a:schemeClr val="accent1"/>
          </a:solidFill>
          <a:ln w="3175">
            <a:solidFill>
              <a:schemeClr val="bg1"/>
            </a:solidFill>
          </a:ln>
        </p:spPr>
        <p:txBody>
          <a:bodyPr wrap="square" rtlCol="0">
            <a:spAutoFit/>
          </a:bodyPr>
          <a:lstStyle/>
          <a:p>
            <a:pPr algn="ctr"/>
            <a:r>
              <a:rPr lang="en-US" sz="1200" dirty="0"/>
              <a:t>Application Pod</a:t>
            </a:r>
          </a:p>
          <a:p>
            <a:pPr algn="ctr"/>
            <a:r>
              <a:rPr lang="en-US" sz="1200" dirty="0"/>
              <a:t>(Web)</a:t>
            </a:r>
          </a:p>
        </p:txBody>
      </p:sp>
      <p:sp>
        <p:nvSpPr>
          <p:cNvPr id="87" name="TextBox 86"/>
          <p:cNvSpPr txBox="1"/>
          <p:nvPr/>
        </p:nvSpPr>
        <p:spPr>
          <a:xfrm>
            <a:off x="7870664" y="764975"/>
            <a:ext cx="1371600" cy="461665"/>
          </a:xfrm>
          <a:prstGeom prst="rect">
            <a:avLst/>
          </a:prstGeom>
          <a:solidFill>
            <a:schemeClr val="accent1"/>
          </a:solidFill>
          <a:ln w="3175">
            <a:solidFill>
              <a:schemeClr val="bg1"/>
            </a:solidFill>
          </a:ln>
        </p:spPr>
        <p:txBody>
          <a:bodyPr wrap="square" rtlCol="0">
            <a:spAutoFit/>
          </a:bodyPr>
          <a:lstStyle/>
          <a:p>
            <a:pPr algn="ctr"/>
            <a:r>
              <a:rPr lang="en-US" sz="1200" dirty="0"/>
              <a:t>Application Pod</a:t>
            </a:r>
          </a:p>
          <a:p>
            <a:pPr algn="ctr"/>
            <a:r>
              <a:rPr lang="en-US" sz="1200" dirty="0"/>
              <a:t>(Manufacturing)</a:t>
            </a:r>
          </a:p>
        </p:txBody>
      </p:sp>
      <p:sp>
        <p:nvSpPr>
          <p:cNvPr id="80" name="TextBox 79"/>
          <p:cNvSpPr txBox="1"/>
          <p:nvPr/>
        </p:nvSpPr>
        <p:spPr>
          <a:xfrm>
            <a:off x="2408192" y="839007"/>
            <a:ext cx="1371600" cy="461665"/>
          </a:xfrm>
          <a:prstGeom prst="rect">
            <a:avLst/>
          </a:prstGeom>
          <a:solidFill>
            <a:schemeClr val="accent1"/>
          </a:solidFill>
          <a:ln w="3175">
            <a:solidFill>
              <a:schemeClr val="bg1"/>
            </a:solidFill>
          </a:ln>
        </p:spPr>
        <p:txBody>
          <a:bodyPr wrap="square" rtlCol="0">
            <a:spAutoFit/>
          </a:bodyPr>
          <a:lstStyle/>
          <a:p>
            <a:pPr algn="ctr"/>
            <a:r>
              <a:rPr lang="en-US" sz="1200" dirty="0"/>
              <a:t>Application Pod</a:t>
            </a:r>
          </a:p>
          <a:p>
            <a:pPr algn="ctr"/>
            <a:r>
              <a:rPr lang="en-US" sz="1200" dirty="0"/>
              <a:t>(SAP)</a:t>
            </a:r>
          </a:p>
        </p:txBody>
      </p:sp>
      <p:sp>
        <p:nvSpPr>
          <p:cNvPr id="81" name="TextBox 80"/>
          <p:cNvSpPr txBox="1"/>
          <p:nvPr/>
        </p:nvSpPr>
        <p:spPr>
          <a:xfrm>
            <a:off x="4204343" y="847492"/>
            <a:ext cx="1371600" cy="461665"/>
          </a:xfrm>
          <a:prstGeom prst="rect">
            <a:avLst/>
          </a:prstGeom>
          <a:solidFill>
            <a:schemeClr val="accent1"/>
          </a:solidFill>
          <a:ln w="3175">
            <a:solidFill>
              <a:schemeClr val="bg1"/>
            </a:solidFill>
          </a:ln>
        </p:spPr>
        <p:txBody>
          <a:bodyPr wrap="square" rtlCol="0">
            <a:spAutoFit/>
          </a:bodyPr>
          <a:lstStyle/>
          <a:p>
            <a:pPr algn="ctr"/>
            <a:r>
              <a:rPr lang="en-US" sz="1200" dirty="0"/>
              <a:t>Application Pod</a:t>
            </a:r>
          </a:p>
          <a:p>
            <a:pPr algn="ctr"/>
            <a:r>
              <a:rPr lang="en-US" sz="1200" dirty="0"/>
              <a:t>(EDM&amp;A)</a:t>
            </a:r>
          </a:p>
        </p:txBody>
      </p:sp>
      <p:sp>
        <p:nvSpPr>
          <p:cNvPr id="82" name="TextBox 81"/>
          <p:cNvSpPr txBox="1"/>
          <p:nvPr/>
        </p:nvSpPr>
        <p:spPr>
          <a:xfrm>
            <a:off x="6000494" y="836244"/>
            <a:ext cx="1371600" cy="461665"/>
          </a:xfrm>
          <a:prstGeom prst="rect">
            <a:avLst/>
          </a:prstGeom>
          <a:solidFill>
            <a:schemeClr val="accent1"/>
          </a:solidFill>
          <a:ln w="3175">
            <a:solidFill>
              <a:schemeClr val="bg1"/>
            </a:solidFill>
          </a:ln>
        </p:spPr>
        <p:txBody>
          <a:bodyPr wrap="square" rtlCol="0">
            <a:spAutoFit/>
          </a:bodyPr>
          <a:lstStyle/>
          <a:p>
            <a:pPr algn="ctr"/>
            <a:r>
              <a:rPr lang="en-US" sz="1200" dirty="0"/>
              <a:t>Application Pod</a:t>
            </a:r>
          </a:p>
          <a:p>
            <a:pPr algn="ctr"/>
            <a:r>
              <a:rPr lang="en-US" sz="1200" dirty="0"/>
              <a:t>(Web)</a:t>
            </a:r>
          </a:p>
        </p:txBody>
      </p:sp>
      <p:sp>
        <p:nvSpPr>
          <p:cNvPr id="83" name="TextBox 82"/>
          <p:cNvSpPr txBox="1"/>
          <p:nvPr/>
        </p:nvSpPr>
        <p:spPr>
          <a:xfrm>
            <a:off x="7796645" y="839007"/>
            <a:ext cx="1371600" cy="461665"/>
          </a:xfrm>
          <a:prstGeom prst="rect">
            <a:avLst/>
          </a:prstGeom>
          <a:solidFill>
            <a:schemeClr val="accent1"/>
          </a:solidFill>
          <a:ln w="3175">
            <a:solidFill>
              <a:schemeClr val="bg1"/>
            </a:solidFill>
          </a:ln>
        </p:spPr>
        <p:txBody>
          <a:bodyPr wrap="square" rtlCol="0">
            <a:spAutoFit/>
          </a:bodyPr>
          <a:lstStyle/>
          <a:p>
            <a:pPr algn="ctr"/>
            <a:r>
              <a:rPr lang="en-US" sz="1200" dirty="0"/>
              <a:t>Application Pod</a:t>
            </a:r>
          </a:p>
          <a:p>
            <a:pPr algn="ctr"/>
            <a:r>
              <a:rPr lang="en-US" sz="1200" dirty="0"/>
              <a:t>(Manufacturing)</a:t>
            </a:r>
          </a:p>
        </p:txBody>
      </p:sp>
      <p:sp>
        <p:nvSpPr>
          <p:cNvPr id="79" name="TextBox 78"/>
          <p:cNvSpPr txBox="1"/>
          <p:nvPr/>
        </p:nvSpPr>
        <p:spPr>
          <a:xfrm>
            <a:off x="5147321" y="5609176"/>
            <a:ext cx="1981740" cy="461665"/>
          </a:xfrm>
          <a:prstGeom prst="rect">
            <a:avLst/>
          </a:prstGeom>
          <a:solidFill>
            <a:srgbClr val="00B0F0"/>
          </a:solidFill>
          <a:ln w="3175">
            <a:solidFill>
              <a:schemeClr val="bg1"/>
            </a:solidFill>
          </a:ln>
        </p:spPr>
        <p:txBody>
          <a:bodyPr wrap="square" rtlCol="0">
            <a:spAutoFit/>
          </a:bodyPr>
          <a:lstStyle/>
          <a:p>
            <a:pPr algn="ctr"/>
            <a:r>
              <a:rPr lang="en-US" sz="1200" dirty="0"/>
              <a:t>DevOps Systems</a:t>
            </a:r>
          </a:p>
          <a:p>
            <a:pPr algn="ctr"/>
            <a:r>
              <a:rPr lang="en-US" sz="1200" dirty="0"/>
              <a:t> Pod</a:t>
            </a:r>
          </a:p>
        </p:txBody>
      </p:sp>
      <p:sp>
        <p:nvSpPr>
          <p:cNvPr id="78" name="TextBox 77"/>
          <p:cNvSpPr txBox="1"/>
          <p:nvPr/>
        </p:nvSpPr>
        <p:spPr>
          <a:xfrm>
            <a:off x="5053376" y="5685946"/>
            <a:ext cx="1981740" cy="461665"/>
          </a:xfrm>
          <a:prstGeom prst="rect">
            <a:avLst/>
          </a:prstGeom>
          <a:solidFill>
            <a:srgbClr val="00B0F0"/>
          </a:solidFill>
          <a:ln w="3175">
            <a:solidFill>
              <a:schemeClr val="bg1"/>
            </a:solidFill>
          </a:ln>
        </p:spPr>
        <p:txBody>
          <a:bodyPr wrap="square" rtlCol="0">
            <a:spAutoFit/>
          </a:bodyPr>
          <a:lstStyle/>
          <a:p>
            <a:pPr algn="ctr"/>
            <a:r>
              <a:rPr lang="en-US" sz="1200" dirty="0"/>
              <a:t>DevOps Systems</a:t>
            </a:r>
          </a:p>
          <a:p>
            <a:pPr algn="ctr"/>
            <a:r>
              <a:rPr lang="en-US" sz="1200" dirty="0"/>
              <a:t> Pod</a:t>
            </a:r>
          </a:p>
        </p:txBody>
      </p:sp>
      <p:sp>
        <p:nvSpPr>
          <p:cNvPr id="3" name="Title 2"/>
          <p:cNvSpPr>
            <a:spLocks noGrp="1"/>
          </p:cNvSpPr>
          <p:nvPr>
            <p:ph type="title"/>
          </p:nvPr>
        </p:nvSpPr>
        <p:spPr>
          <a:xfrm>
            <a:off x="1348451" y="51706"/>
            <a:ext cx="10761415" cy="512862"/>
          </a:xfrm>
        </p:spPr>
        <p:txBody>
          <a:bodyPr/>
          <a:lstStyle/>
          <a:p>
            <a:r>
              <a:rPr lang="en-US" dirty="0"/>
              <a:t>Target Operating Model</a:t>
            </a:r>
          </a:p>
        </p:txBody>
      </p:sp>
      <p:sp>
        <p:nvSpPr>
          <p:cNvPr id="38" name="TextBox 37"/>
          <p:cNvSpPr txBox="1"/>
          <p:nvPr/>
        </p:nvSpPr>
        <p:spPr>
          <a:xfrm rot="16200000">
            <a:off x="5010886" y="1623844"/>
            <a:ext cx="932962" cy="461665"/>
          </a:xfrm>
          <a:prstGeom prst="rect">
            <a:avLst/>
          </a:prstGeom>
          <a:noFill/>
        </p:spPr>
        <p:txBody>
          <a:bodyPr wrap="square" rtlCol="0">
            <a:spAutoFit/>
          </a:bodyPr>
          <a:lstStyle/>
          <a:p>
            <a:r>
              <a:rPr lang="en-US" sz="1200" dirty="0"/>
              <a:t>Deploy Services</a:t>
            </a:r>
          </a:p>
        </p:txBody>
      </p:sp>
      <p:sp>
        <p:nvSpPr>
          <p:cNvPr id="40" name="TextBox 39"/>
          <p:cNvSpPr txBox="1"/>
          <p:nvPr/>
        </p:nvSpPr>
        <p:spPr>
          <a:xfrm rot="16200000">
            <a:off x="6008765" y="1528081"/>
            <a:ext cx="932962" cy="646331"/>
          </a:xfrm>
          <a:prstGeom prst="rect">
            <a:avLst/>
          </a:prstGeom>
          <a:noFill/>
        </p:spPr>
        <p:txBody>
          <a:bodyPr wrap="square" rtlCol="0">
            <a:spAutoFit/>
          </a:bodyPr>
          <a:lstStyle/>
          <a:p>
            <a:r>
              <a:rPr lang="en-US" sz="1200" dirty="0"/>
              <a:t>Code Quality Services</a:t>
            </a:r>
          </a:p>
        </p:txBody>
      </p:sp>
      <p:sp>
        <p:nvSpPr>
          <p:cNvPr id="42" name="TextBox 41"/>
          <p:cNvSpPr txBox="1"/>
          <p:nvPr/>
        </p:nvSpPr>
        <p:spPr>
          <a:xfrm rot="16200000">
            <a:off x="6945134" y="1506075"/>
            <a:ext cx="1035367" cy="646331"/>
          </a:xfrm>
          <a:prstGeom prst="rect">
            <a:avLst/>
          </a:prstGeom>
          <a:noFill/>
        </p:spPr>
        <p:txBody>
          <a:bodyPr wrap="square" rtlCol="0">
            <a:spAutoFit/>
          </a:bodyPr>
          <a:lstStyle/>
          <a:p>
            <a:r>
              <a:rPr lang="en-US" sz="1200" dirty="0"/>
              <a:t>Validation &amp; Certification Services</a:t>
            </a:r>
          </a:p>
        </p:txBody>
      </p:sp>
      <p:sp>
        <p:nvSpPr>
          <p:cNvPr id="4" name="Rectangle 3"/>
          <p:cNvSpPr/>
          <p:nvPr/>
        </p:nvSpPr>
        <p:spPr>
          <a:xfrm>
            <a:off x="3874113" y="2281248"/>
            <a:ext cx="4416467" cy="3231706"/>
          </a:xfrm>
          <a:prstGeom prst="rect">
            <a:avLst/>
          </a:prstGeom>
          <a:solidFill>
            <a:schemeClr val="accent6">
              <a:lumMod val="20000"/>
              <a:lumOff val="8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3340" tIns="53340" rIns="53340" bIns="731520" numCol="1" spcCol="1270" rtlCol="0" anchor="ctr" anchorCtr="0">
            <a:noAutofit/>
          </a:bodyPr>
          <a:lstStyle/>
          <a:p>
            <a:pPr algn="ctr" defTabSz="622300">
              <a:lnSpc>
                <a:spcPct val="90000"/>
              </a:lnSpc>
              <a:spcBef>
                <a:spcPct val="0"/>
              </a:spcBef>
              <a:spcAft>
                <a:spcPct val="35000"/>
              </a:spcAft>
            </a:pPr>
            <a:r>
              <a:rPr lang="en-US" sz="3200" b="1" kern="1200" dirty="0">
                <a:solidFill>
                  <a:schemeClr val="tx1"/>
                </a:solidFill>
              </a:rPr>
              <a:t>						</a:t>
            </a:r>
          </a:p>
          <a:p>
            <a:pPr algn="ctr" defTabSz="622300">
              <a:lnSpc>
                <a:spcPct val="90000"/>
              </a:lnSpc>
              <a:spcBef>
                <a:spcPct val="0"/>
              </a:spcBef>
              <a:spcAft>
                <a:spcPct val="35000"/>
              </a:spcAft>
            </a:pPr>
            <a:endParaRPr lang="en-US" sz="3200" b="1" dirty="0">
              <a:solidFill>
                <a:schemeClr val="tx1"/>
              </a:solidFill>
            </a:endParaRPr>
          </a:p>
          <a:p>
            <a:pPr algn="ctr" defTabSz="622300">
              <a:lnSpc>
                <a:spcPct val="90000"/>
              </a:lnSpc>
              <a:spcBef>
                <a:spcPct val="0"/>
              </a:spcBef>
              <a:spcAft>
                <a:spcPct val="35000"/>
              </a:spcAft>
            </a:pPr>
            <a:endParaRPr lang="en-US" sz="3200" b="1" kern="1200" dirty="0">
              <a:solidFill>
                <a:schemeClr val="tx1"/>
              </a:solidFill>
            </a:endParaRPr>
          </a:p>
          <a:p>
            <a:pPr algn="ctr" defTabSz="622300">
              <a:lnSpc>
                <a:spcPct val="90000"/>
              </a:lnSpc>
              <a:spcBef>
                <a:spcPct val="0"/>
              </a:spcBef>
              <a:spcAft>
                <a:spcPct val="35000"/>
              </a:spcAft>
            </a:pPr>
            <a:endParaRPr lang="en-US" sz="3200" b="1" dirty="0">
              <a:solidFill>
                <a:schemeClr val="tx1"/>
              </a:solidFill>
            </a:endParaRPr>
          </a:p>
          <a:p>
            <a:pPr algn="ctr" defTabSz="622300">
              <a:lnSpc>
                <a:spcPct val="90000"/>
              </a:lnSpc>
              <a:spcBef>
                <a:spcPct val="0"/>
              </a:spcBef>
              <a:spcAft>
                <a:spcPct val="35000"/>
              </a:spcAft>
            </a:pPr>
            <a:endParaRPr lang="en-US" sz="3200" b="1" kern="1200" dirty="0">
              <a:solidFill>
                <a:schemeClr val="tx1"/>
              </a:solidFill>
            </a:endParaRPr>
          </a:p>
          <a:p>
            <a:pPr algn="ctr" defTabSz="622300">
              <a:lnSpc>
                <a:spcPct val="90000"/>
              </a:lnSpc>
              <a:spcBef>
                <a:spcPct val="0"/>
              </a:spcBef>
              <a:spcAft>
                <a:spcPct val="35000"/>
              </a:spcAft>
            </a:pPr>
            <a:r>
              <a:rPr lang="en-US" sz="3200" b="1" kern="1200" dirty="0">
                <a:solidFill>
                  <a:schemeClr val="tx1"/>
                </a:solidFill>
              </a:rPr>
              <a:t>K-C Enterprise DevOps Platform</a:t>
            </a:r>
          </a:p>
        </p:txBody>
      </p:sp>
      <p:cxnSp>
        <p:nvCxnSpPr>
          <p:cNvPr id="6" name="Straight Arrow Connector 5"/>
          <p:cNvCxnSpPr/>
          <p:nvPr/>
        </p:nvCxnSpPr>
        <p:spPr>
          <a:xfrm>
            <a:off x="8290580" y="2624112"/>
            <a:ext cx="1046602" cy="0"/>
          </a:xfrm>
          <a:prstGeom prst="straightConnector1">
            <a:avLst/>
          </a:prstGeom>
          <a:ln w="41275">
            <a:tailEnd type="ova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388772" y="1644106"/>
            <a:ext cx="1836" cy="637142"/>
          </a:xfrm>
          <a:prstGeom prst="straightConnector1">
            <a:avLst/>
          </a:prstGeom>
          <a:ln w="41275">
            <a:tailEnd type="ova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175393" y="2624112"/>
            <a:ext cx="1680460" cy="416859"/>
          </a:xfrm>
          <a:prstGeom prst="rect">
            <a:avLst/>
          </a:prstGeom>
          <a:solidFill>
            <a:schemeClr val="bg2">
              <a:lumMod val="20000"/>
              <a:lumOff val="80000"/>
            </a:schemeClr>
          </a:solidFill>
          <a:ln>
            <a:noFill/>
          </a:ln>
          <a:effectLst>
            <a:outerShdw blurRad="63500" sx="102000" sy="102000" algn="ctr" rotWithShape="0">
              <a:prstClr val="black">
                <a:alpha val="40000"/>
              </a:prstClr>
            </a:outerShdw>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3340" tIns="53340" rIns="53340" bIns="53340" numCol="1" spcCol="1270" rtlCol="0" anchor="ctr" anchorCtr="0">
            <a:noAutofit/>
          </a:bodyPr>
          <a:lstStyle/>
          <a:p>
            <a:pPr algn="ctr" defTabSz="622300">
              <a:lnSpc>
                <a:spcPct val="90000"/>
              </a:lnSpc>
              <a:spcBef>
                <a:spcPct val="0"/>
              </a:spcBef>
              <a:spcAft>
                <a:spcPct val="35000"/>
              </a:spcAft>
            </a:pPr>
            <a:r>
              <a:rPr lang="en-US" sz="2000" kern="1200" dirty="0">
                <a:solidFill>
                  <a:sysClr val="windowText" lastClr="000000"/>
                </a:solidFill>
              </a:rPr>
              <a:t>SAP</a:t>
            </a:r>
            <a:endParaRPr lang="en-US" sz="1400" kern="1200" dirty="0">
              <a:solidFill>
                <a:sysClr val="windowText" lastClr="000000"/>
              </a:solidFill>
            </a:endParaRPr>
          </a:p>
        </p:txBody>
      </p:sp>
      <p:sp>
        <p:nvSpPr>
          <p:cNvPr id="16" name="Rectangle 15"/>
          <p:cNvSpPr/>
          <p:nvPr/>
        </p:nvSpPr>
        <p:spPr>
          <a:xfrm>
            <a:off x="6156280" y="2624112"/>
            <a:ext cx="1680460" cy="416859"/>
          </a:xfrm>
          <a:prstGeom prst="rect">
            <a:avLst/>
          </a:prstGeom>
          <a:solidFill>
            <a:schemeClr val="bg2">
              <a:lumMod val="20000"/>
              <a:lumOff val="80000"/>
            </a:schemeClr>
          </a:solidFill>
          <a:ln>
            <a:noFill/>
          </a:ln>
          <a:effectLst>
            <a:outerShdw blurRad="63500" sx="102000" sy="102000" algn="ctr" rotWithShape="0">
              <a:prstClr val="black">
                <a:alpha val="40000"/>
              </a:prstClr>
            </a:outerShdw>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3340" tIns="53340" rIns="53340" bIns="53340" numCol="1" spcCol="1270" rtlCol="0" anchor="ctr" anchorCtr="0">
            <a:noAutofit/>
          </a:bodyPr>
          <a:lstStyle/>
          <a:p>
            <a:pPr algn="ctr" defTabSz="622300">
              <a:lnSpc>
                <a:spcPct val="90000"/>
              </a:lnSpc>
              <a:spcBef>
                <a:spcPct val="0"/>
              </a:spcBef>
              <a:spcAft>
                <a:spcPct val="35000"/>
              </a:spcAft>
            </a:pPr>
            <a:r>
              <a:rPr lang="en-US" sz="2000" kern="1200" dirty="0">
                <a:solidFill>
                  <a:sysClr val="windowText" lastClr="000000"/>
                </a:solidFill>
              </a:rPr>
              <a:t>SAP Hana</a:t>
            </a:r>
            <a:endParaRPr lang="en-US" sz="1400" kern="1200" dirty="0">
              <a:solidFill>
                <a:sysClr val="windowText" lastClr="000000"/>
              </a:solidFill>
            </a:endParaRPr>
          </a:p>
        </p:txBody>
      </p:sp>
      <p:sp>
        <p:nvSpPr>
          <p:cNvPr id="17" name="Rectangle 16"/>
          <p:cNvSpPr/>
          <p:nvPr/>
        </p:nvSpPr>
        <p:spPr>
          <a:xfrm>
            <a:off x="4175393" y="3388372"/>
            <a:ext cx="1680460" cy="416859"/>
          </a:xfrm>
          <a:prstGeom prst="rect">
            <a:avLst/>
          </a:prstGeom>
          <a:solidFill>
            <a:schemeClr val="bg2">
              <a:lumMod val="20000"/>
              <a:lumOff val="80000"/>
            </a:schemeClr>
          </a:solidFill>
          <a:ln>
            <a:noFill/>
          </a:ln>
          <a:effectLst>
            <a:outerShdw blurRad="63500" sx="102000" sy="102000" algn="ctr" rotWithShape="0">
              <a:prstClr val="black">
                <a:alpha val="40000"/>
              </a:prstClr>
            </a:outerShdw>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3340" tIns="53340" rIns="53340" bIns="53340" numCol="1" spcCol="1270" rtlCol="0" anchor="ctr" anchorCtr="0">
            <a:noAutofit/>
          </a:bodyPr>
          <a:lstStyle/>
          <a:p>
            <a:pPr algn="ctr" defTabSz="622300">
              <a:lnSpc>
                <a:spcPct val="90000"/>
              </a:lnSpc>
              <a:spcBef>
                <a:spcPct val="0"/>
              </a:spcBef>
              <a:spcAft>
                <a:spcPct val="35000"/>
              </a:spcAft>
            </a:pPr>
            <a:r>
              <a:rPr lang="en-US" sz="2000" kern="1200" dirty="0">
                <a:solidFill>
                  <a:sysClr val="windowText" lastClr="000000"/>
                </a:solidFill>
              </a:rPr>
              <a:t>.NET</a:t>
            </a:r>
            <a:endParaRPr lang="en-US" sz="1400" kern="1200" dirty="0">
              <a:solidFill>
                <a:sysClr val="windowText" lastClr="000000"/>
              </a:solidFill>
            </a:endParaRPr>
          </a:p>
        </p:txBody>
      </p:sp>
      <p:sp>
        <p:nvSpPr>
          <p:cNvPr id="18" name="Rectangle 17"/>
          <p:cNvSpPr/>
          <p:nvPr/>
        </p:nvSpPr>
        <p:spPr>
          <a:xfrm>
            <a:off x="6163937" y="3383835"/>
            <a:ext cx="1680460" cy="416859"/>
          </a:xfrm>
          <a:prstGeom prst="rect">
            <a:avLst/>
          </a:prstGeom>
          <a:solidFill>
            <a:schemeClr val="bg2">
              <a:lumMod val="20000"/>
              <a:lumOff val="80000"/>
            </a:schemeClr>
          </a:solidFill>
          <a:ln>
            <a:noFill/>
          </a:ln>
          <a:effectLst>
            <a:outerShdw blurRad="63500" sx="102000" sy="102000" algn="ctr" rotWithShape="0">
              <a:prstClr val="black">
                <a:alpha val="40000"/>
              </a:prstClr>
            </a:outerShdw>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3340" tIns="53340" rIns="53340" bIns="53340" numCol="1" spcCol="1270" rtlCol="0" anchor="ctr" anchorCtr="0">
            <a:noAutofit/>
          </a:bodyPr>
          <a:lstStyle/>
          <a:p>
            <a:pPr algn="ctr" defTabSz="622300">
              <a:lnSpc>
                <a:spcPct val="90000"/>
              </a:lnSpc>
              <a:spcBef>
                <a:spcPct val="0"/>
              </a:spcBef>
              <a:spcAft>
                <a:spcPct val="35000"/>
              </a:spcAft>
            </a:pPr>
            <a:r>
              <a:rPr lang="en-US" sz="2000" dirty="0">
                <a:solidFill>
                  <a:sysClr val="windowText" lastClr="000000"/>
                </a:solidFill>
              </a:rPr>
              <a:t>Mobility</a:t>
            </a:r>
            <a:endParaRPr lang="en-US" sz="1400" kern="1200" dirty="0">
              <a:solidFill>
                <a:sysClr val="windowText" lastClr="000000"/>
              </a:solidFill>
            </a:endParaRPr>
          </a:p>
        </p:txBody>
      </p:sp>
      <p:cxnSp>
        <p:nvCxnSpPr>
          <p:cNvPr id="24" name="Straight Arrow Connector 23"/>
          <p:cNvCxnSpPr/>
          <p:nvPr/>
        </p:nvCxnSpPr>
        <p:spPr>
          <a:xfrm>
            <a:off x="8290580" y="3346527"/>
            <a:ext cx="1046602" cy="0"/>
          </a:xfrm>
          <a:prstGeom prst="straightConnector1">
            <a:avLst/>
          </a:prstGeom>
          <a:ln w="41275">
            <a:tailEnd type="ova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283236" y="4153621"/>
            <a:ext cx="1046602" cy="0"/>
          </a:xfrm>
          <a:prstGeom prst="straightConnector1">
            <a:avLst/>
          </a:prstGeom>
          <a:ln w="41275">
            <a:tailEnd type="ova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283236" y="4847683"/>
            <a:ext cx="1046602" cy="0"/>
          </a:xfrm>
          <a:prstGeom prst="straightConnector1">
            <a:avLst/>
          </a:prstGeom>
          <a:ln w="41275">
            <a:tailEnd type="ova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739376" y="2696737"/>
            <a:ext cx="1134737" cy="276999"/>
          </a:xfrm>
          <a:prstGeom prst="rect">
            <a:avLst/>
          </a:prstGeom>
          <a:noFill/>
        </p:spPr>
        <p:txBody>
          <a:bodyPr wrap="square" rtlCol="0">
            <a:spAutoFit/>
          </a:bodyPr>
          <a:lstStyle/>
          <a:p>
            <a:r>
              <a:rPr lang="en-US" sz="1200" dirty="0"/>
              <a:t>Build Services</a:t>
            </a:r>
          </a:p>
        </p:txBody>
      </p:sp>
      <p:sp>
        <p:nvSpPr>
          <p:cNvPr id="28" name="TextBox 27"/>
          <p:cNvSpPr txBox="1"/>
          <p:nvPr/>
        </p:nvSpPr>
        <p:spPr>
          <a:xfrm>
            <a:off x="8246512" y="3437509"/>
            <a:ext cx="1134737" cy="461665"/>
          </a:xfrm>
          <a:prstGeom prst="rect">
            <a:avLst/>
          </a:prstGeom>
          <a:noFill/>
        </p:spPr>
        <p:txBody>
          <a:bodyPr wrap="square" rtlCol="0">
            <a:spAutoFit/>
          </a:bodyPr>
          <a:lstStyle/>
          <a:p>
            <a:r>
              <a:rPr lang="en-US" sz="1200" dirty="0"/>
              <a:t>Configuration Services</a:t>
            </a:r>
          </a:p>
        </p:txBody>
      </p:sp>
      <p:sp>
        <p:nvSpPr>
          <p:cNvPr id="29" name="TextBox 28"/>
          <p:cNvSpPr txBox="1"/>
          <p:nvPr/>
        </p:nvSpPr>
        <p:spPr>
          <a:xfrm>
            <a:off x="8246512" y="4112539"/>
            <a:ext cx="1134737" cy="646331"/>
          </a:xfrm>
          <a:prstGeom prst="rect">
            <a:avLst/>
          </a:prstGeom>
          <a:noFill/>
        </p:spPr>
        <p:txBody>
          <a:bodyPr wrap="square" rtlCol="0">
            <a:spAutoFit/>
          </a:bodyPr>
          <a:lstStyle/>
          <a:p>
            <a:r>
              <a:rPr lang="en-US" sz="1200" dirty="0"/>
              <a:t>DevOps Analytics Services</a:t>
            </a:r>
          </a:p>
        </p:txBody>
      </p:sp>
      <p:sp>
        <p:nvSpPr>
          <p:cNvPr id="30" name="TextBox 29"/>
          <p:cNvSpPr txBox="1"/>
          <p:nvPr/>
        </p:nvSpPr>
        <p:spPr>
          <a:xfrm>
            <a:off x="8242841" y="4903319"/>
            <a:ext cx="1134737" cy="461665"/>
          </a:xfrm>
          <a:prstGeom prst="rect">
            <a:avLst/>
          </a:prstGeom>
          <a:noFill/>
        </p:spPr>
        <p:txBody>
          <a:bodyPr wrap="square" rtlCol="0">
            <a:spAutoFit/>
          </a:bodyPr>
          <a:lstStyle/>
          <a:p>
            <a:r>
              <a:rPr lang="en-US" sz="1200" dirty="0"/>
              <a:t>Release</a:t>
            </a:r>
          </a:p>
          <a:p>
            <a:r>
              <a:rPr lang="en-US" sz="1200" dirty="0"/>
              <a:t>Services</a:t>
            </a:r>
          </a:p>
        </p:txBody>
      </p:sp>
      <p:sp>
        <p:nvSpPr>
          <p:cNvPr id="36" name="TextBox 35"/>
          <p:cNvSpPr txBox="1"/>
          <p:nvPr/>
        </p:nvSpPr>
        <p:spPr>
          <a:xfrm rot="16200000">
            <a:off x="4264554" y="1664719"/>
            <a:ext cx="785112" cy="461665"/>
          </a:xfrm>
          <a:prstGeom prst="rect">
            <a:avLst/>
          </a:prstGeom>
          <a:noFill/>
        </p:spPr>
        <p:txBody>
          <a:bodyPr wrap="square" rtlCol="0">
            <a:spAutoFit/>
          </a:bodyPr>
          <a:lstStyle/>
          <a:p>
            <a:r>
              <a:rPr lang="en-US" sz="1200" dirty="0"/>
              <a:t>SCM Services</a:t>
            </a:r>
          </a:p>
        </p:txBody>
      </p:sp>
      <p:cxnSp>
        <p:nvCxnSpPr>
          <p:cNvPr id="37" name="Straight Arrow Connector 36"/>
          <p:cNvCxnSpPr/>
          <p:nvPr/>
        </p:nvCxnSpPr>
        <p:spPr>
          <a:xfrm flipV="1">
            <a:off x="5205725" y="1650966"/>
            <a:ext cx="1836" cy="637142"/>
          </a:xfrm>
          <a:prstGeom prst="straightConnector1">
            <a:avLst/>
          </a:prstGeom>
          <a:ln w="41275">
            <a:tailEnd type="ova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6203604" y="1647536"/>
            <a:ext cx="1836" cy="637142"/>
          </a:xfrm>
          <a:prstGeom prst="straightConnector1">
            <a:avLst/>
          </a:prstGeom>
          <a:ln w="41275">
            <a:tailEnd type="ova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7150231" y="1663084"/>
            <a:ext cx="1836" cy="637142"/>
          </a:xfrm>
          <a:prstGeom prst="straightConnector1">
            <a:avLst/>
          </a:prstGeom>
          <a:ln w="41275">
            <a:tailEnd type="oval"/>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2836115" y="2624112"/>
            <a:ext cx="1037998" cy="6760"/>
          </a:xfrm>
          <a:prstGeom prst="straightConnector1">
            <a:avLst/>
          </a:prstGeom>
          <a:ln w="41275">
            <a:tailEnd type="ova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8242841" y="2656207"/>
            <a:ext cx="1134737" cy="461665"/>
          </a:xfrm>
          <a:prstGeom prst="rect">
            <a:avLst/>
          </a:prstGeom>
          <a:noFill/>
        </p:spPr>
        <p:txBody>
          <a:bodyPr wrap="square" rtlCol="0">
            <a:spAutoFit/>
          </a:bodyPr>
          <a:lstStyle/>
          <a:p>
            <a:r>
              <a:rPr lang="en-US" sz="1200" dirty="0"/>
              <a:t>Security Service</a:t>
            </a:r>
          </a:p>
        </p:txBody>
      </p:sp>
      <p:sp>
        <p:nvSpPr>
          <p:cNvPr id="46" name="TextBox 45"/>
          <p:cNvSpPr txBox="1"/>
          <p:nvPr/>
        </p:nvSpPr>
        <p:spPr>
          <a:xfrm>
            <a:off x="2752765" y="3413322"/>
            <a:ext cx="1134737" cy="461665"/>
          </a:xfrm>
          <a:prstGeom prst="rect">
            <a:avLst/>
          </a:prstGeom>
          <a:noFill/>
        </p:spPr>
        <p:txBody>
          <a:bodyPr wrap="square" rtlCol="0">
            <a:spAutoFit/>
          </a:bodyPr>
          <a:lstStyle/>
          <a:p>
            <a:r>
              <a:rPr lang="en-US" sz="1200" dirty="0"/>
              <a:t>Test Data </a:t>
            </a:r>
          </a:p>
          <a:p>
            <a:r>
              <a:rPr lang="en-US" sz="1200" dirty="0"/>
              <a:t>Services</a:t>
            </a:r>
          </a:p>
        </p:txBody>
      </p:sp>
      <p:cxnSp>
        <p:nvCxnSpPr>
          <p:cNvPr id="47" name="Straight Arrow Connector 46"/>
          <p:cNvCxnSpPr/>
          <p:nvPr/>
        </p:nvCxnSpPr>
        <p:spPr>
          <a:xfrm flipH="1">
            <a:off x="2849504" y="3340697"/>
            <a:ext cx="1037998" cy="6760"/>
          </a:xfrm>
          <a:prstGeom prst="straightConnector1">
            <a:avLst/>
          </a:prstGeom>
          <a:ln w="41275">
            <a:tailEnd type="ova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739376" y="4281296"/>
            <a:ext cx="1134737" cy="276999"/>
          </a:xfrm>
          <a:prstGeom prst="rect">
            <a:avLst/>
          </a:prstGeom>
          <a:noFill/>
        </p:spPr>
        <p:txBody>
          <a:bodyPr wrap="square" rtlCol="0">
            <a:spAutoFit/>
          </a:bodyPr>
          <a:lstStyle/>
          <a:p>
            <a:r>
              <a:rPr lang="en-US" sz="1200" dirty="0"/>
              <a:t>Test Services</a:t>
            </a:r>
          </a:p>
        </p:txBody>
      </p:sp>
      <p:cxnSp>
        <p:nvCxnSpPr>
          <p:cNvPr id="49" name="Straight Arrow Connector 48"/>
          <p:cNvCxnSpPr/>
          <p:nvPr/>
        </p:nvCxnSpPr>
        <p:spPr>
          <a:xfrm flipH="1">
            <a:off x="2836115" y="4208671"/>
            <a:ext cx="1037998" cy="6760"/>
          </a:xfrm>
          <a:prstGeom prst="straightConnector1">
            <a:avLst/>
          </a:prstGeom>
          <a:ln w="41275">
            <a:tailEnd type="ova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739376" y="4987299"/>
            <a:ext cx="1134737" cy="276999"/>
          </a:xfrm>
          <a:prstGeom prst="rect">
            <a:avLst/>
          </a:prstGeom>
          <a:noFill/>
        </p:spPr>
        <p:txBody>
          <a:bodyPr wrap="square" rtlCol="0">
            <a:spAutoFit/>
          </a:bodyPr>
          <a:lstStyle/>
          <a:p>
            <a:r>
              <a:rPr lang="en-US" sz="1200" dirty="0"/>
              <a:t>Dev Services</a:t>
            </a:r>
          </a:p>
        </p:txBody>
      </p:sp>
      <p:cxnSp>
        <p:nvCxnSpPr>
          <p:cNvPr id="51" name="Straight Arrow Connector 50"/>
          <p:cNvCxnSpPr/>
          <p:nvPr/>
        </p:nvCxnSpPr>
        <p:spPr>
          <a:xfrm flipH="1">
            <a:off x="2836115" y="4914674"/>
            <a:ext cx="1037998" cy="6760"/>
          </a:xfrm>
          <a:prstGeom prst="straightConnector1">
            <a:avLst/>
          </a:prstGeom>
          <a:ln w="41275">
            <a:tailEnd type="ova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333049" y="914615"/>
            <a:ext cx="1371600" cy="461665"/>
          </a:xfrm>
          <a:prstGeom prst="rect">
            <a:avLst/>
          </a:prstGeom>
          <a:solidFill>
            <a:schemeClr val="accent1"/>
          </a:solidFill>
          <a:ln w="3175">
            <a:solidFill>
              <a:schemeClr val="bg1"/>
            </a:solidFill>
          </a:ln>
        </p:spPr>
        <p:txBody>
          <a:bodyPr wrap="square" rtlCol="0">
            <a:spAutoFit/>
          </a:bodyPr>
          <a:lstStyle/>
          <a:p>
            <a:pPr algn="ctr"/>
            <a:r>
              <a:rPr lang="en-US" sz="1200" dirty="0"/>
              <a:t>Application Pod</a:t>
            </a:r>
          </a:p>
          <a:p>
            <a:pPr algn="ctr"/>
            <a:r>
              <a:rPr lang="en-US" sz="1200" dirty="0"/>
              <a:t>(SAP)</a:t>
            </a:r>
          </a:p>
        </p:txBody>
      </p:sp>
      <p:sp>
        <p:nvSpPr>
          <p:cNvPr id="53" name="TextBox 52"/>
          <p:cNvSpPr txBox="1"/>
          <p:nvPr/>
        </p:nvSpPr>
        <p:spPr>
          <a:xfrm>
            <a:off x="4129200" y="923100"/>
            <a:ext cx="1371600" cy="461665"/>
          </a:xfrm>
          <a:prstGeom prst="rect">
            <a:avLst/>
          </a:prstGeom>
          <a:solidFill>
            <a:schemeClr val="accent1"/>
          </a:solidFill>
          <a:ln w="3175">
            <a:solidFill>
              <a:schemeClr val="bg1"/>
            </a:solidFill>
          </a:ln>
        </p:spPr>
        <p:txBody>
          <a:bodyPr wrap="square" rtlCol="0">
            <a:spAutoFit/>
          </a:bodyPr>
          <a:lstStyle/>
          <a:p>
            <a:pPr algn="ctr"/>
            <a:r>
              <a:rPr lang="en-US" sz="1200" dirty="0"/>
              <a:t>Application Pod</a:t>
            </a:r>
          </a:p>
          <a:p>
            <a:pPr algn="ctr"/>
            <a:r>
              <a:rPr lang="en-US" sz="1200" dirty="0"/>
              <a:t>(EDM&amp;A)</a:t>
            </a:r>
          </a:p>
        </p:txBody>
      </p:sp>
      <p:sp>
        <p:nvSpPr>
          <p:cNvPr id="54" name="TextBox 53"/>
          <p:cNvSpPr txBox="1"/>
          <p:nvPr/>
        </p:nvSpPr>
        <p:spPr>
          <a:xfrm>
            <a:off x="5925351" y="911852"/>
            <a:ext cx="1371600" cy="461665"/>
          </a:xfrm>
          <a:prstGeom prst="rect">
            <a:avLst/>
          </a:prstGeom>
          <a:solidFill>
            <a:schemeClr val="accent1"/>
          </a:solidFill>
          <a:ln w="3175">
            <a:solidFill>
              <a:schemeClr val="bg1"/>
            </a:solidFill>
          </a:ln>
        </p:spPr>
        <p:txBody>
          <a:bodyPr wrap="square" rtlCol="0">
            <a:spAutoFit/>
          </a:bodyPr>
          <a:lstStyle/>
          <a:p>
            <a:pPr algn="ctr"/>
            <a:r>
              <a:rPr lang="en-US" sz="1200" dirty="0"/>
              <a:t>Application Pod</a:t>
            </a:r>
          </a:p>
          <a:p>
            <a:pPr algn="ctr"/>
            <a:r>
              <a:rPr lang="en-US" sz="1200" dirty="0"/>
              <a:t>(Web)</a:t>
            </a:r>
          </a:p>
        </p:txBody>
      </p:sp>
      <p:sp>
        <p:nvSpPr>
          <p:cNvPr id="55" name="TextBox 54"/>
          <p:cNvSpPr txBox="1"/>
          <p:nvPr/>
        </p:nvSpPr>
        <p:spPr>
          <a:xfrm>
            <a:off x="7721502" y="914615"/>
            <a:ext cx="1371600" cy="461665"/>
          </a:xfrm>
          <a:prstGeom prst="rect">
            <a:avLst/>
          </a:prstGeom>
          <a:solidFill>
            <a:schemeClr val="accent1"/>
          </a:solidFill>
          <a:ln w="3175">
            <a:solidFill>
              <a:schemeClr val="bg1"/>
            </a:solidFill>
          </a:ln>
        </p:spPr>
        <p:txBody>
          <a:bodyPr wrap="square" rtlCol="0">
            <a:spAutoFit/>
          </a:bodyPr>
          <a:lstStyle/>
          <a:p>
            <a:pPr algn="ctr"/>
            <a:r>
              <a:rPr lang="en-US" sz="1200" dirty="0"/>
              <a:t>Application Pod</a:t>
            </a:r>
          </a:p>
          <a:p>
            <a:pPr algn="ctr"/>
            <a:r>
              <a:rPr lang="en-US" sz="1200" dirty="0"/>
              <a:t>(Manufacturing)</a:t>
            </a:r>
          </a:p>
        </p:txBody>
      </p:sp>
      <p:sp>
        <p:nvSpPr>
          <p:cNvPr id="64" name="TextBox 63"/>
          <p:cNvSpPr txBox="1"/>
          <p:nvPr/>
        </p:nvSpPr>
        <p:spPr>
          <a:xfrm>
            <a:off x="4976670" y="5766571"/>
            <a:ext cx="1981740" cy="461665"/>
          </a:xfrm>
          <a:prstGeom prst="rect">
            <a:avLst/>
          </a:prstGeom>
          <a:solidFill>
            <a:srgbClr val="00B0F0"/>
          </a:solidFill>
          <a:ln w="3175">
            <a:solidFill>
              <a:schemeClr val="bg1"/>
            </a:solidFill>
          </a:ln>
        </p:spPr>
        <p:txBody>
          <a:bodyPr wrap="square" rtlCol="0">
            <a:spAutoFit/>
          </a:bodyPr>
          <a:lstStyle/>
          <a:p>
            <a:pPr algn="ctr"/>
            <a:r>
              <a:rPr lang="en-US" sz="1200" dirty="0"/>
              <a:t>DevOps Systems</a:t>
            </a:r>
          </a:p>
          <a:p>
            <a:pPr algn="ctr"/>
            <a:r>
              <a:rPr lang="en-US" sz="1200" dirty="0"/>
              <a:t> Pod</a:t>
            </a:r>
          </a:p>
        </p:txBody>
      </p:sp>
      <p:sp>
        <p:nvSpPr>
          <p:cNvPr id="2" name="Rectangle 1"/>
          <p:cNvSpPr/>
          <p:nvPr/>
        </p:nvSpPr>
        <p:spPr>
          <a:xfrm>
            <a:off x="9570732" y="746844"/>
            <a:ext cx="526766" cy="5419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Architecture </a:t>
            </a:r>
          </a:p>
        </p:txBody>
      </p:sp>
      <p:sp>
        <p:nvSpPr>
          <p:cNvPr id="66" name="Rectangle 65"/>
          <p:cNvSpPr/>
          <p:nvPr/>
        </p:nvSpPr>
        <p:spPr>
          <a:xfrm>
            <a:off x="10208861" y="746843"/>
            <a:ext cx="526766" cy="5419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Security / Penetration / Vulnerability test</a:t>
            </a:r>
          </a:p>
        </p:txBody>
      </p:sp>
      <p:graphicFrame>
        <p:nvGraphicFramePr>
          <p:cNvPr id="5" name="Table 4"/>
          <p:cNvGraphicFramePr>
            <a:graphicFrameLocks noGrp="1"/>
          </p:cNvGraphicFramePr>
          <p:nvPr/>
        </p:nvGraphicFramePr>
        <p:xfrm>
          <a:off x="169754" y="1416569"/>
          <a:ext cx="1821423" cy="1707705"/>
        </p:xfrm>
        <a:graphic>
          <a:graphicData uri="http://schemas.openxmlformats.org/drawingml/2006/table">
            <a:tbl>
              <a:tblPr firstRow="1" bandRow="1">
                <a:tableStyleId>{5C22544A-7EE6-4342-B048-85BDC9FD1C3A}</a:tableStyleId>
              </a:tblPr>
              <a:tblGrid>
                <a:gridCol w="1220896">
                  <a:extLst>
                    <a:ext uri="{9D8B030D-6E8A-4147-A177-3AD203B41FA5}">
                      <a16:colId xmlns:a16="http://schemas.microsoft.com/office/drawing/2014/main" val="2966458121"/>
                    </a:ext>
                  </a:extLst>
                </a:gridCol>
                <a:gridCol w="600527">
                  <a:extLst>
                    <a:ext uri="{9D8B030D-6E8A-4147-A177-3AD203B41FA5}">
                      <a16:colId xmlns:a16="http://schemas.microsoft.com/office/drawing/2014/main" val="1540582580"/>
                    </a:ext>
                  </a:extLst>
                </a:gridCol>
              </a:tblGrid>
              <a:tr h="416835">
                <a:tc gridSpan="2">
                  <a:txBody>
                    <a:bodyPr/>
                    <a:lstStyle/>
                    <a:p>
                      <a:r>
                        <a:rPr lang="en-US" sz="1400" dirty="0"/>
                        <a:t>Application Pod</a:t>
                      </a:r>
                    </a:p>
                  </a:txBody>
                  <a:tcPr/>
                </a:tc>
                <a:tc hMerge="1">
                  <a:txBody>
                    <a:bodyPr/>
                    <a:lstStyle/>
                    <a:p>
                      <a:endParaRPr lang="en-US" dirty="0"/>
                    </a:p>
                  </a:txBody>
                  <a:tcPr/>
                </a:tc>
                <a:extLst>
                  <a:ext uri="{0D108BD9-81ED-4DB2-BD59-A6C34878D82A}">
                    <a16:rowId xmlns:a16="http://schemas.microsoft.com/office/drawing/2014/main" val="72921866"/>
                  </a:ext>
                </a:extLst>
              </a:tr>
              <a:tr h="416835">
                <a:tc>
                  <a:txBody>
                    <a:bodyPr/>
                    <a:lstStyle/>
                    <a:p>
                      <a:r>
                        <a:rPr lang="en-US" sz="1200" dirty="0"/>
                        <a:t>Product Owner</a:t>
                      </a:r>
                    </a:p>
                  </a:txBody>
                  <a:tcPr/>
                </a:tc>
                <a:tc>
                  <a:txBody>
                    <a:bodyPr/>
                    <a:lstStyle/>
                    <a:p>
                      <a:pPr algn="ctr"/>
                      <a:r>
                        <a:rPr lang="en-US" sz="1200" dirty="0"/>
                        <a:t>1</a:t>
                      </a:r>
                    </a:p>
                  </a:txBody>
                  <a:tcPr/>
                </a:tc>
                <a:extLst>
                  <a:ext uri="{0D108BD9-81ED-4DB2-BD59-A6C34878D82A}">
                    <a16:rowId xmlns:a16="http://schemas.microsoft.com/office/drawing/2014/main" val="3773165121"/>
                  </a:ext>
                </a:extLst>
              </a:tr>
              <a:tr h="416835">
                <a:tc>
                  <a:txBody>
                    <a:bodyPr/>
                    <a:lstStyle/>
                    <a:p>
                      <a:r>
                        <a:rPr lang="en-US" sz="1200" dirty="0"/>
                        <a:t>Architect</a:t>
                      </a:r>
                    </a:p>
                  </a:txBody>
                  <a:tcPr/>
                </a:tc>
                <a:tc>
                  <a:txBody>
                    <a:bodyPr/>
                    <a:lstStyle/>
                    <a:p>
                      <a:pPr algn="ctr"/>
                      <a:r>
                        <a:rPr lang="en-US" sz="1200" dirty="0"/>
                        <a:t>1</a:t>
                      </a:r>
                    </a:p>
                  </a:txBody>
                  <a:tcPr/>
                </a:tc>
                <a:extLst>
                  <a:ext uri="{0D108BD9-81ED-4DB2-BD59-A6C34878D82A}">
                    <a16:rowId xmlns:a16="http://schemas.microsoft.com/office/drawing/2014/main" val="1237477232"/>
                  </a:ext>
                </a:extLst>
              </a:tr>
              <a:tr h="416835">
                <a:tc>
                  <a:txBody>
                    <a:bodyPr/>
                    <a:lstStyle/>
                    <a:p>
                      <a:r>
                        <a:rPr lang="en-US" sz="1200" dirty="0"/>
                        <a:t>Full stack Dev/ </a:t>
                      </a:r>
                      <a:r>
                        <a:rPr lang="en-US" sz="1200" dirty="0" err="1"/>
                        <a:t>Dev+Test</a:t>
                      </a:r>
                      <a:endParaRPr lang="en-US" sz="1200" dirty="0"/>
                    </a:p>
                  </a:txBody>
                  <a:tcPr/>
                </a:tc>
                <a:tc>
                  <a:txBody>
                    <a:bodyPr/>
                    <a:lstStyle/>
                    <a:p>
                      <a:pPr algn="ctr"/>
                      <a:r>
                        <a:rPr lang="en-US" sz="1200" dirty="0"/>
                        <a:t>3 pairs</a:t>
                      </a:r>
                    </a:p>
                  </a:txBody>
                  <a:tcPr/>
                </a:tc>
                <a:extLst>
                  <a:ext uri="{0D108BD9-81ED-4DB2-BD59-A6C34878D82A}">
                    <a16:rowId xmlns:a16="http://schemas.microsoft.com/office/drawing/2014/main" val="2567451272"/>
                  </a:ext>
                </a:extLst>
              </a:tr>
            </a:tbl>
          </a:graphicData>
        </a:graphic>
      </p:graphicFrame>
      <p:graphicFrame>
        <p:nvGraphicFramePr>
          <p:cNvPr id="67" name="Table 66"/>
          <p:cNvGraphicFramePr>
            <a:graphicFrameLocks noGrp="1"/>
          </p:cNvGraphicFramePr>
          <p:nvPr/>
        </p:nvGraphicFramePr>
        <p:xfrm>
          <a:off x="173268" y="3709520"/>
          <a:ext cx="1817910" cy="1707705"/>
        </p:xfrm>
        <a:graphic>
          <a:graphicData uri="http://schemas.openxmlformats.org/drawingml/2006/table">
            <a:tbl>
              <a:tblPr firstRow="1" bandRow="1">
                <a:tableStyleId>{5C22544A-7EE6-4342-B048-85BDC9FD1C3A}</a:tableStyleId>
              </a:tblPr>
              <a:tblGrid>
                <a:gridCol w="1207857">
                  <a:extLst>
                    <a:ext uri="{9D8B030D-6E8A-4147-A177-3AD203B41FA5}">
                      <a16:colId xmlns:a16="http://schemas.microsoft.com/office/drawing/2014/main" val="2966458121"/>
                    </a:ext>
                  </a:extLst>
                </a:gridCol>
                <a:gridCol w="610053">
                  <a:extLst>
                    <a:ext uri="{9D8B030D-6E8A-4147-A177-3AD203B41FA5}">
                      <a16:colId xmlns:a16="http://schemas.microsoft.com/office/drawing/2014/main" val="1540582580"/>
                    </a:ext>
                  </a:extLst>
                </a:gridCol>
              </a:tblGrid>
              <a:tr h="416835">
                <a:tc gridSpan="2">
                  <a:txBody>
                    <a:bodyPr/>
                    <a:lstStyle/>
                    <a:p>
                      <a:r>
                        <a:rPr lang="en-US" sz="1400" dirty="0"/>
                        <a:t>DevOps Systems Pod</a:t>
                      </a:r>
                    </a:p>
                  </a:txBody>
                  <a:tcPr/>
                </a:tc>
                <a:tc hMerge="1">
                  <a:txBody>
                    <a:bodyPr/>
                    <a:lstStyle/>
                    <a:p>
                      <a:endParaRPr lang="en-US" dirty="0"/>
                    </a:p>
                  </a:txBody>
                  <a:tcPr/>
                </a:tc>
                <a:extLst>
                  <a:ext uri="{0D108BD9-81ED-4DB2-BD59-A6C34878D82A}">
                    <a16:rowId xmlns:a16="http://schemas.microsoft.com/office/drawing/2014/main" val="72921866"/>
                  </a:ext>
                </a:extLst>
              </a:tr>
              <a:tr h="416835">
                <a:tc>
                  <a:txBody>
                    <a:bodyPr/>
                    <a:lstStyle/>
                    <a:p>
                      <a:r>
                        <a:rPr lang="en-US" sz="1200" dirty="0"/>
                        <a:t>Platform Owner</a:t>
                      </a:r>
                    </a:p>
                  </a:txBody>
                  <a:tcPr/>
                </a:tc>
                <a:tc>
                  <a:txBody>
                    <a:bodyPr/>
                    <a:lstStyle/>
                    <a:p>
                      <a:pPr algn="ctr"/>
                      <a:r>
                        <a:rPr lang="en-US" sz="1200" dirty="0"/>
                        <a:t>1</a:t>
                      </a:r>
                    </a:p>
                  </a:txBody>
                  <a:tcPr/>
                </a:tc>
                <a:extLst>
                  <a:ext uri="{0D108BD9-81ED-4DB2-BD59-A6C34878D82A}">
                    <a16:rowId xmlns:a16="http://schemas.microsoft.com/office/drawing/2014/main" val="3773165121"/>
                  </a:ext>
                </a:extLst>
              </a:tr>
              <a:tr h="416835">
                <a:tc>
                  <a:txBody>
                    <a:bodyPr/>
                    <a:lstStyle/>
                    <a:p>
                      <a:r>
                        <a:rPr lang="en-US" sz="1200" dirty="0"/>
                        <a:t>Architect</a:t>
                      </a:r>
                    </a:p>
                  </a:txBody>
                  <a:tcPr/>
                </a:tc>
                <a:tc>
                  <a:txBody>
                    <a:bodyPr/>
                    <a:lstStyle/>
                    <a:p>
                      <a:pPr algn="ctr"/>
                      <a:r>
                        <a:rPr lang="en-US" sz="1200" dirty="0"/>
                        <a:t>1</a:t>
                      </a:r>
                    </a:p>
                  </a:txBody>
                  <a:tcPr/>
                </a:tc>
                <a:extLst>
                  <a:ext uri="{0D108BD9-81ED-4DB2-BD59-A6C34878D82A}">
                    <a16:rowId xmlns:a16="http://schemas.microsoft.com/office/drawing/2014/main" val="1237477232"/>
                  </a:ext>
                </a:extLst>
              </a:tr>
              <a:tr h="416835">
                <a:tc>
                  <a:txBody>
                    <a:bodyPr/>
                    <a:lstStyle/>
                    <a:p>
                      <a:r>
                        <a:rPr lang="en-US" sz="1200" dirty="0"/>
                        <a:t>Platform Engineer</a:t>
                      </a:r>
                    </a:p>
                  </a:txBody>
                  <a:tcPr/>
                </a:tc>
                <a:tc>
                  <a:txBody>
                    <a:bodyPr/>
                    <a:lstStyle/>
                    <a:p>
                      <a:pPr algn="ctr"/>
                      <a:r>
                        <a:rPr lang="en-US" sz="1200" dirty="0"/>
                        <a:t>3 pairs</a:t>
                      </a:r>
                    </a:p>
                  </a:txBody>
                  <a:tcPr/>
                </a:tc>
                <a:extLst>
                  <a:ext uri="{0D108BD9-81ED-4DB2-BD59-A6C34878D82A}">
                    <a16:rowId xmlns:a16="http://schemas.microsoft.com/office/drawing/2014/main" val="2567451272"/>
                  </a:ext>
                </a:extLst>
              </a:tr>
            </a:tbl>
          </a:graphicData>
        </a:graphic>
      </p:graphicFrame>
      <p:sp>
        <p:nvSpPr>
          <p:cNvPr id="68" name="Rectangle 67"/>
          <p:cNvSpPr/>
          <p:nvPr/>
        </p:nvSpPr>
        <p:spPr>
          <a:xfrm>
            <a:off x="10831544" y="736616"/>
            <a:ext cx="526766" cy="5419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Performance </a:t>
            </a:r>
          </a:p>
        </p:txBody>
      </p:sp>
      <p:sp>
        <p:nvSpPr>
          <p:cNvPr id="69" name="Rectangle 68"/>
          <p:cNvSpPr/>
          <p:nvPr/>
        </p:nvSpPr>
        <p:spPr>
          <a:xfrm>
            <a:off x="11443546" y="736615"/>
            <a:ext cx="526766" cy="5419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Shared Infra Services</a:t>
            </a:r>
          </a:p>
        </p:txBody>
      </p:sp>
    </p:spTree>
    <p:extLst>
      <p:ext uri="{BB962C8B-B14F-4D97-AF65-F5344CB8AC3E}">
        <p14:creationId xmlns:p14="http://schemas.microsoft.com/office/powerpoint/2010/main" val="3262346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575462" y="2164200"/>
            <a:ext cx="7271996" cy="2923670"/>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Target Operating Model – Detailed Pod Structure</a:t>
            </a:r>
          </a:p>
        </p:txBody>
      </p:sp>
      <p:sp>
        <p:nvSpPr>
          <p:cNvPr id="4" name="Rectangle 3"/>
          <p:cNvSpPr/>
          <p:nvPr/>
        </p:nvSpPr>
        <p:spPr>
          <a:xfrm>
            <a:off x="559539" y="661985"/>
            <a:ext cx="7287919" cy="144666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Business Management Office</a:t>
            </a:r>
          </a:p>
          <a:p>
            <a:pPr algn="ctr"/>
            <a:endParaRPr lang="en-US" dirty="0"/>
          </a:p>
          <a:p>
            <a:pPr algn="ctr"/>
            <a:endParaRPr lang="en-US" dirty="0"/>
          </a:p>
          <a:p>
            <a:pPr algn="ctr"/>
            <a:endParaRPr lang="en-US" dirty="0"/>
          </a:p>
          <a:p>
            <a:pPr algn="ctr"/>
            <a:endParaRPr lang="en-US" dirty="0"/>
          </a:p>
        </p:txBody>
      </p:sp>
      <p:sp>
        <p:nvSpPr>
          <p:cNvPr id="7" name="TextBox 6"/>
          <p:cNvSpPr txBox="1"/>
          <p:nvPr/>
        </p:nvSpPr>
        <p:spPr>
          <a:xfrm>
            <a:off x="1173074" y="975882"/>
            <a:ext cx="1231491" cy="307777"/>
          </a:xfrm>
          <a:prstGeom prst="rect">
            <a:avLst/>
          </a:prstGeom>
          <a:noFill/>
        </p:spPr>
        <p:txBody>
          <a:bodyPr wrap="none" rtlCol="0">
            <a:spAutoFit/>
          </a:bodyPr>
          <a:lstStyle/>
          <a:p>
            <a:r>
              <a:rPr lang="en-US" sz="1400" dirty="0"/>
              <a:t>Portfolio : </a:t>
            </a:r>
            <a:r>
              <a:rPr lang="en-US" sz="1400" b="1" dirty="0"/>
              <a:t>SAP</a:t>
            </a:r>
          </a:p>
        </p:txBody>
      </p:sp>
      <p:sp>
        <p:nvSpPr>
          <p:cNvPr id="8" name="TextBox 7"/>
          <p:cNvSpPr txBox="1"/>
          <p:nvPr/>
        </p:nvSpPr>
        <p:spPr>
          <a:xfrm>
            <a:off x="3050140" y="962234"/>
            <a:ext cx="2343683" cy="307777"/>
          </a:xfrm>
          <a:prstGeom prst="rect">
            <a:avLst/>
          </a:prstGeom>
          <a:noFill/>
        </p:spPr>
        <p:txBody>
          <a:bodyPr wrap="square" rtlCol="0">
            <a:spAutoFit/>
          </a:bodyPr>
          <a:lstStyle/>
          <a:p>
            <a:pPr algn="ctr"/>
            <a:r>
              <a:rPr lang="en-US" sz="1400" dirty="0"/>
              <a:t>Portfolio : </a:t>
            </a:r>
            <a:r>
              <a:rPr lang="en-US" sz="1400" b="1" dirty="0"/>
              <a:t>Web, Mobility</a:t>
            </a:r>
          </a:p>
        </p:txBody>
      </p:sp>
      <p:sp>
        <p:nvSpPr>
          <p:cNvPr id="82" name="Rectangle 81"/>
          <p:cNvSpPr/>
          <p:nvPr/>
        </p:nvSpPr>
        <p:spPr>
          <a:xfrm>
            <a:off x="741378" y="4176206"/>
            <a:ext cx="6930936" cy="24246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a:t>
            </a:r>
            <a:r>
              <a:rPr lang="en-US" sz="1400" dirty="0">
                <a:solidFill>
                  <a:schemeClr val="tx1"/>
                </a:solidFill>
              </a:rPr>
              <a:t>DevOps Platform Services</a:t>
            </a:r>
            <a:endParaRPr lang="en-US" dirty="0">
              <a:solidFill>
                <a:schemeClr val="tx1"/>
              </a:solidFill>
            </a:endParaRPr>
          </a:p>
        </p:txBody>
      </p:sp>
      <p:sp>
        <p:nvSpPr>
          <p:cNvPr id="83" name="Rectangle 82"/>
          <p:cNvSpPr/>
          <p:nvPr/>
        </p:nvSpPr>
        <p:spPr>
          <a:xfrm>
            <a:off x="741378" y="4474219"/>
            <a:ext cx="6930936" cy="27199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a:t>
            </a:r>
            <a:r>
              <a:rPr lang="en-US" sz="1400" dirty="0">
                <a:solidFill>
                  <a:schemeClr val="tx1"/>
                </a:solidFill>
              </a:rPr>
              <a:t>Integrated Service Management (Shared Services – L1, L2, L3 and enhancements</a:t>
            </a:r>
            <a:endParaRPr lang="en-US" dirty="0">
              <a:solidFill>
                <a:schemeClr val="tx1"/>
              </a:solidFill>
            </a:endParaRPr>
          </a:p>
        </p:txBody>
      </p:sp>
      <p:sp>
        <p:nvSpPr>
          <p:cNvPr id="84" name="TextBox 83"/>
          <p:cNvSpPr txBox="1"/>
          <p:nvPr/>
        </p:nvSpPr>
        <p:spPr>
          <a:xfrm>
            <a:off x="3336239" y="4718538"/>
            <a:ext cx="1681871" cy="369332"/>
          </a:xfrm>
          <a:prstGeom prst="rect">
            <a:avLst/>
          </a:prstGeom>
          <a:noFill/>
        </p:spPr>
        <p:txBody>
          <a:bodyPr wrap="none" rtlCol="0">
            <a:spAutoFit/>
          </a:bodyPr>
          <a:lstStyle/>
          <a:p>
            <a:r>
              <a:rPr lang="en-US" b="1" dirty="0"/>
              <a:t>Engineering (IT)</a:t>
            </a:r>
          </a:p>
        </p:txBody>
      </p:sp>
      <p:graphicFrame>
        <p:nvGraphicFramePr>
          <p:cNvPr id="85" name="Table 84"/>
          <p:cNvGraphicFramePr>
            <a:graphicFrameLocks noGrp="1"/>
          </p:cNvGraphicFramePr>
          <p:nvPr/>
        </p:nvGraphicFramePr>
        <p:xfrm>
          <a:off x="575462" y="5121730"/>
          <a:ext cx="3608466" cy="1102360"/>
        </p:xfrm>
        <a:graphic>
          <a:graphicData uri="http://schemas.openxmlformats.org/drawingml/2006/table">
            <a:tbl>
              <a:tblPr firstRow="1" bandRow="1">
                <a:tableStyleId>{93296810-A885-4BE3-A3E7-6D5BEEA58F35}</a:tableStyleId>
              </a:tblPr>
              <a:tblGrid>
                <a:gridCol w="3608466">
                  <a:extLst>
                    <a:ext uri="{9D8B030D-6E8A-4147-A177-3AD203B41FA5}">
                      <a16:colId xmlns:a16="http://schemas.microsoft.com/office/drawing/2014/main" val="232422795"/>
                    </a:ext>
                  </a:extLst>
                </a:gridCol>
              </a:tblGrid>
              <a:tr h="370840">
                <a:tc>
                  <a:txBody>
                    <a:bodyPr/>
                    <a:lstStyle/>
                    <a:p>
                      <a:pPr algn="ctr"/>
                      <a:r>
                        <a:rPr lang="en-US" sz="1400" dirty="0"/>
                        <a:t>Target Organization</a:t>
                      </a:r>
                      <a:endParaRPr lang="en-US" dirty="0"/>
                    </a:p>
                  </a:txBody>
                  <a:tcPr/>
                </a:tc>
                <a:extLst>
                  <a:ext uri="{0D108BD9-81ED-4DB2-BD59-A6C34878D82A}">
                    <a16:rowId xmlns:a16="http://schemas.microsoft.com/office/drawing/2014/main" val="1936579732"/>
                  </a:ext>
                </a:extLst>
              </a:tr>
              <a:tr h="370840">
                <a:tc>
                  <a:txBody>
                    <a:bodyPr/>
                    <a:lstStyle/>
                    <a:p>
                      <a:r>
                        <a:rPr lang="en-US" sz="1400" dirty="0"/>
                        <a:t>Portfolio teams aligned to Portfolio (Features)</a:t>
                      </a:r>
                      <a:r>
                        <a:rPr lang="en-US" sz="1400" baseline="0" dirty="0"/>
                        <a:t> and composed of &amp; stack focused Architect, Dev, QA engineers, driving E2E delivery</a:t>
                      </a:r>
                      <a:endParaRPr lang="en-US" sz="1400" dirty="0"/>
                    </a:p>
                  </a:txBody>
                  <a:tcPr/>
                </a:tc>
                <a:extLst>
                  <a:ext uri="{0D108BD9-81ED-4DB2-BD59-A6C34878D82A}">
                    <a16:rowId xmlns:a16="http://schemas.microsoft.com/office/drawing/2014/main" val="2710576987"/>
                  </a:ext>
                </a:extLst>
              </a:tr>
            </a:tbl>
          </a:graphicData>
        </a:graphic>
      </p:graphicFrame>
      <p:graphicFrame>
        <p:nvGraphicFramePr>
          <p:cNvPr id="86" name="Table 85"/>
          <p:cNvGraphicFramePr>
            <a:graphicFrameLocks noGrp="1"/>
          </p:cNvGraphicFramePr>
          <p:nvPr/>
        </p:nvGraphicFramePr>
        <p:xfrm>
          <a:off x="4289785" y="5121730"/>
          <a:ext cx="3557674" cy="1102360"/>
        </p:xfrm>
        <a:graphic>
          <a:graphicData uri="http://schemas.openxmlformats.org/drawingml/2006/table">
            <a:tbl>
              <a:tblPr firstRow="1" bandRow="1">
                <a:tableStyleId>{93296810-A885-4BE3-A3E7-6D5BEEA58F35}</a:tableStyleId>
              </a:tblPr>
              <a:tblGrid>
                <a:gridCol w="3557674">
                  <a:extLst>
                    <a:ext uri="{9D8B030D-6E8A-4147-A177-3AD203B41FA5}">
                      <a16:colId xmlns:a16="http://schemas.microsoft.com/office/drawing/2014/main" val="232422795"/>
                    </a:ext>
                  </a:extLst>
                </a:gridCol>
              </a:tblGrid>
              <a:tr h="370840">
                <a:tc>
                  <a:txBody>
                    <a:bodyPr/>
                    <a:lstStyle/>
                    <a:p>
                      <a:pPr algn="ctr"/>
                      <a:r>
                        <a:rPr lang="en-US" sz="1400" dirty="0"/>
                        <a:t>Organization Goal</a:t>
                      </a:r>
                      <a:endParaRPr lang="en-US" dirty="0"/>
                    </a:p>
                  </a:txBody>
                  <a:tcPr/>
                </a:tc>
                <a:extLst>
                  <a:ext uri="{0D108BD9-81ED-4DB2-BD59-A6C34878D82A}">
                    <a16:rowId xmlns:a16="http://schemas.microsoft.com/office/drawing/2014/main" val="1936579732"/>
                  </a:ext>
                </a:extLst>
              </a:tr>
              <a:tr h="370840">
                <a:tc>
                  <a:txBody>
                    <a:bodyPr/>
                    <a:lstStyle/>
                    <a:p>
                      <a:r>
                        <a:rPr lang="en-US" sz="1400" dirty="0"/>
                        <a:t>Continuously deliver business facing features and functional changes ensuring alignment to stability, compliance and controls.</a:t>
                      </a:r>
                    </a:p>
                  </a:txBody>
                  <a:tcPr/>
                </a:tc>
                <a:extLst>
                  <a:ext uri="{0D108BD9-81ED-4DB2-BD59-A6C34878D82A}">
                    <a16:rowId xmlns:a16="http://schemas.microsoft.com/office/drawing/2014/main" val="2710576987"/>
                  </a:ext>
                </a:extLst>
              </a:tr>
            </a:tbl>
          </a:graphicData>
        </a:graphic>
      </p:graphicFrame>
      <p:grpSp>
        <p:nvGrpSpPr>
          <p:cNvPr id="93" name="Group 92"/>
          <p:cNvGrpSpPr/>
          <p:nvPr/>
        </p:nvGrpSpPr>
        <p:grpSpPr>
          <a:xfrm>
            <a:off x="7825823" y="2472053"/>
            <a:ext cx="2081413" cy="3650768"/>
            <a:chOff x="5690737" y="2081349"/>
            <a:chExt cx="2081413" cy="3650768"/>
          </a:xfrm>
        </p:grpSpPr>
        <p:sp>
          <p:nvSpPr>
            <p:cNvPr id="87" name="Trapezoid 86"/>
            <p:cNvSpPr/>
            <p:nvPr/>
          </p:nvSpPr>
          <p:spPr>
            <a:xfrm rot="16200000">
              <a:off x="4309096" y="3462990"/>
              <a:ext cx="3650768" cy="887485"/>
            </a:xfrm>
            <a:prstGeom prst="trapezoid">
              <a:avLst>
                <a:gd name="adj" fmla="val 188646"/>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694630" y="2098734"/>
              <a:ext cx="1077520" cy="652794"/>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400" dirty="0">
                  <a:solidFill>
                    <a:schemeClr val="tx1"/>
                  </a:solidFill>
                </a:rPr>
                <a:t>Continuous Delivery Pod</a:t>
              </a:r>
            </a:p>
          </p:txBody>
        </p:sp>
        <p:sp>
          <p:nvSpPr>
            <p:cNvPr id="89" name="TextBox 88"/>
            <p:cNvSpPr txBox="1"/>
            <p:nvPr/>
          </p:nvSpPr>
          <p:spPr>
            <a:xfrm>
              <a:off x="6684079" y="3074492"/>
              <a:ext cx="1088071" cy="64633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400" dirty="0">
                  <a:solidFill>
                    <a:schemeClr val="tx1"/>
                  </a:solidFill>
                </a:rPr>
                <a:t>Continuous Release Pod</a:t>
              </a:r>
            </a:p>
          </p:txBody>
        </p:sp>
        <p:sp>
          <p:nvSpPr>
            <p:cNvPr id="90" name="TextBox 89"/>
            <p:cNvSpPr txBox="1"/>
            <p:nvPr/>
          </p:nvSpPr>
          <p:spPr>
            <a:xfrm>
              <a:off x="6684079" y="4091246"/>
              <a:ext cx="1088071" cy="64633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400" dirty="0">
                  <a:solidFill>
                    <a:schemeClr val="tx1"/>
                  </a:solidFill>
                </a:rPr>
                <a:t>Continuous Feedback Pod</a:t>
              </a:r>
            </a:p>
          </p:txBody>
        </p:sp>
        <p:sp>
          <p:nvSpPr>
            <p:cNvPr id="91" name="TextBox 90"/>
            <p:cNvSpPr txBox="1"/>
            <p:nvPr/>
          </p:nvSpPr>
          <p:spPr>
            <a:xfrm>
              <a:off x="6684079" y="5072138"/>
              <a:ext cx="1088071" cy="64633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400" dirty="0">
                  <a:solidFill>
                    <a:schemeClr val="tx1"/>
                  </a:solidFill>
                </a:rPr>
                <a:t>SAP Services Pod</a:t>
              </a:r>
            </a:p>
          </p:txBody>
        </p:sp>
      </p:grpSp>
      <p:graphicFrame>
        <p:nvGraphicFramePr>
          <p:cNvPr id="92" name="Table 91"/>
          <p:cNvGraphicFramePr>
            <a:graphicFrameLocks noGrp="1"/>
          </p:cNvGraphicFramePr>
          <p:nvPr/>
        </p:nvGraphicFramePr>
        <p:xfrm>
          <a:off x="10107082" y="3353643"/>
          <a:ext cx="1474260" cy="1887586"/>
        </p:xfrm>
        <a:graphic>
          <a:graphicData uri="http://schemas.openxmlformats.org/drawingml/2006/table">
            <a:tbl>
              <a:tblPr firstRow="1" bandRow="1">
                <a:tableStyleId>{5C22544A-7EE6-4342-B048-85BDC9FD1C3A}</a:tableStyleId>
              </a:tblPr>
              <a:tblGrid>
                <a:gridCol w="979529">
                  <a:extLst>
                    <a:ext uri="{9D8B030D-6E8A-4147-A177-3AD203B41FA5}">
                      <a16:colId xmlns:a16="http://schemas.microsoft.com/office/drawing/2014/main" val="2966458121"/>
                    </a:ext>
                  </a:extLst>
                </a:gridCol>
                <a:gridCol w="494731">
                  <a:extLst>
                    <a:ext uri="{9D8B030D-6E8A-4147-A177-3AD203B41FA5}">
                      <a16:colId xmlns:a16="http://schemas.microsoft.com/office/drawing/2014/main" val="1540582580"/>
                    </a:ext>
                  </a:extLst>
                </a:gridCol>
              </a:tblGrid>
              <a:tr h="307824">
                <a:tc gridSpan="2">
                  <a:txBody>
                    <a:bodyPr/>
                    <a:lstStyle/>
                    <a:p>
                      <a:pPr algn="ctr"/>
                      <a:r>
                        <a:rPr lang="en-US" sz="1400" dirty="0"/>
                        <a:t>DevOps Pod Structure</a:t>
                      </a:r>
                    </a:p>
                  </a:txBody>
                  <a:tcPr/>
                </a:tc>
                <a:tc hMerge="1">
                  <a:txBody>
                    <a:bodyPr/>
                    <a:lstStyle/>
                    <a:p>
                      <a:endParaRPr lang="en-US" dirty="0"/>
                    </a:p>
                  </a:txBody>
                  <a:tcPr/>
                </a:tc>
                <a:extLst>
                  <a:ext uri="{0D108BD9-81ED-4DB2-BD59-A6C34878D82A}">
                    <a16:rowId xmlns:a16="http://schemas.microsoft.com/office/drawing/2014/main" val="72921866"/>
                  </a:ext>
                </a:extLst>
              </a:tr>
              <a:tr h="406216">
                <a:tc>
                  <a:txBody>
                    <a:bodyPr/>
                    <a:lstStyle/>
                    <a:p>
                      <a:r>
                        <a:rPr lang="en-US" sz="1200"/>
                        <a:t>Platform Owner</a:t>
                      </a:r>
                      <a:endParaRPr lang="en-US" sz="1200" dirty="0"/>
                    </a:p>
                  </a:txBody>
                  <a:tcPr/>
                </a:tc>
                <a:tc>
                  <a:txBody>
                    <a:bodyPr/>
                    <a:lstStyle/>
                    <a:p>
                      <a:pPr algn="ctr"/>
                      <a:r>
                        <a:rPr lang="en-US" sz="1200" dirty="0"/>
                        <a:t>1</a:t>
                      </a:r>
                    </a:p>
                  </a:txBody>
                  <a:tcPr/>
                </a:tc>
                <a:extLst>
                  <a:ext uri="{0D108BD9-81ED-4DB2-BD59-A6C34878D82A}">
                    <a16:rowId xmlns:a16="http://schemas.microsoft.com/office/drawing/2014/main" val="3773165121"/>
                  </a:ext>
                </a:extLst>
              </a:tr>
              <a:tr h="243730">
                <a:tc>
                  <a:txBody>
                    <a:bodyPr/>
                    <a:lstStyle/>
                    <a:p>
                      <a:r>
                        <a:rPr lang="en-US" sz="1200"/>
                        <a:t>Architect</a:t>
                      </a:r>
                      <a:endParaRPr lang="en-US" sz="1200" dirty="0"/>
                    </a:p>
                  </a:txBody>
                  <a:tcPr/>
                </a:tc>
                <a:tc>
                  <a:txBody>
                    <a:bodyPr/>
                    <a:lstStyle/>
                    <a:p>
                      <a:pPr algn="ctr"/>
                      <a:r>
                        <a:rPr lang="en-US" sz="1200" dirty="0"/>
                        <a:t>1</a:t>
                      </a:r>
                    </a:p>
                  </a:txBody>
                  <a:tcPr/>
                </a:tc>
                <a:extLst>
                  <a:ext uri="{0D108BD9-81ED-4DB2-BD59-A6C34878D82A}">
                    <a16:rowId xmlns:a16="http://schemas.microsoft.com/office/drawing/2014/main" val="1237477232"/>
                  </a:ext>
                </a:extLst>
              </a:tr>
              <a:tr h="637906">
                <a:tc>
                  <a:txBody>
                    <a:bodyPr/>
                    <a:lstStyle/>
                    <a:p>
                      <a:r>
                        <a:rPr lang="en-US" sz="1200" dirty="0"/>
                        <a:t>Platform Engineer</a:t>
                      </a:r>
                    </a:p>
                  </a:txBody>
                  <a:tcPr/>
                </a:tc>
                <a:tc>
                  <a:txBody>
                    <a:bodyPr/>
                    <a:lstStyle/>
                    <a:p>
                      <a:pPr algn="ctr"/>
                      <a:r>
                        <a:rPr lang="en-US" sz="1200" dirty="0"/>
                        <a:t>3 pairs</a:t>
                      </a:r>
                    </a:p>
                  </a:txBody>
                  <a:tcPr/>
                </a:tc>
                <a:extLst>
                  <a:ext uri="{0D108BD9-81ED-4DB2-BD59-A6C34878D82A}">
                    <a16:rowId xmlns:a16="http://schemas.microsoft.com/office/drawing/2014/main" val="2567451272"/>
                  </a:ext>
                </a:extLst>
              </a:tr>
            </a:tbl>
          </a:graphicData>
        </a:graphic>
      </p:graphicFrame>
      <p:sp>
        <p:nvSpPr>
          <p:cNvPr id="94" name="TextBox 93"/>
          <p:cNvSpPr txBox="1"/>
          <p:nvPr/>
        </p:nvSpPr>
        <p:spPr>
          <a:xfrm>
            <a:off x="5765974" y="962234"/>
            <a:ext cx="1622495" cy="307777"/>
          </a:xfrm>
          <a:prstGeom prst="rect">
            <a:avLst/>
          </a:prstGeom>
          <a:noFill/>
        </p:spPr>
        <p:txBody>
          <a:bodyPr wrap="none" rtlCol="0">
            <a:spAutoFit/>
          </a:bodyPr>
          <a:lstStyle/>
          <a:p>
            <a:r>
              <a:rPr lang="en-US" sz="1400" dirty="0"/>
              <a:t>Portfolio : </a:t>
            </a:r>
            <a:r>
              <a:rPr lang="en-US" sz="1400" b="1" dirty="0"/>
              <a:t>Analytics</a:t>
            </a:r>
          </a:p>
        </p:txBody>
      </p:sp>
      <p:grpSp>
        <p:nvGrpSpPr>
          <p:cNvPr id="120" name="Group 119"/>
          <p:cNvGrpSpPr/>
          <p:nvPr/>
        </p:nvGrpSpPr>
        <p:grpSpPr>
          <a:xfrm>
            <a:off x="741378" y="1224195"/>
            <a:ext cx="1034286" cy="2868321"/>
            <a:chOff x="741378" y="1265139"/>
            <a:chExt cx="1034286" cy="2868321"/>
          </a:xfrm>
        </p:grpSpPr>
        <p:sp>
          <p:nvSpPr>
            <p:cNvPr id="9" name="Rectangle 8"/>
            <p:cNvSpPr/>
            <p:nvPr/>
          </p:nvSpPr>
          <p:spPr>
            <a:xfrm>
              <a:off x="741378" y="1265139"/>
              <a:ext cx="1034286" cy="2868321"/>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t"/>
            <a:lstStyle/>
            <a:p>
              <a:pPr algn="ctr"/>
              <a:r>
                <a:rPr lang="en-US" sz="1600" dirty="0"/>
                <a:t>Feature-A</a:t>
              </a:r>
              <a:endParaRPr lang="en-US" sz="1000" dirty="0"/>
            </a:p>
            <a:p>
              <a:pPr algn="ctr"/>
              <a:endParaRPr lang="en-US" sz="1000" dirty="0"/>
            </a:p>
            <a:p>
              <a:pPr algn="ctr"/>
              <a:endParaRPr lang="en-US" sz="1000" dirty="0"/>
            </a:p>
            <a:p>
              <a:pPr algn="ctr"/>
              <a:endParaRPr lang="en-US" sz="1000" dirty="0"/>
            </a:p>
            <a:p>
              <a:pPr algn="ctr"/>
              <a:endParaRPr lang="en-US" dirty="0"/>
            </a:p>
          </p:txBody>
        </p:sp>
        <p:sp>
          <p:nvSpPr>
            <p:cNvPr id="12" name="Rounded Rectangle 11"/>
            <p:cNvSpPr/>
            <p:nvPr/>
          </p:nvSpPr>
          <p:spPr>
            <a:xfrm>
              <a:off x="850061" y="1691084"/>
              <a:ext cx="802401" cy="380812"/>
            </a:xfrm>
            <a:prstGeom prst="round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200" dirty="0"/>
                <a:t>Functional Owner</a:t>
              </a:r>
              <a:endParaRPr lang="en-US" dirty="0"/>
            </a:p>
          </p:txBody>
        </p:sp>
        <p:sp>
          <p:nvSpPr>
            <p:cNvPr id="14" name="Rounded Rectangle 13"/>
            <p:cNvSpPr/>
            <p:nvPr/>
          </p:nvSpPr>
          <p:spPr>
            <a:xfrm>
              <a:off x="857320" y="2220163"/>
              <a:ext cx="802401" cy="182880"/>
            </a:xfrm>
            <a:prstGeom prst="roundRect">
              <a:avLst/>
            </a:prstGeom>
            <a:solidFill>
              <a:schemeClr val="accent6">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200" dirty="0"/>
                <a:t>SAP Arch</a:t>
              </a:r>
              <a:endParaRPr lang="en-US" dirty="0"/>
            </a:p>
          </p:txBody>
        </p:sp>
        <p:sp>
          <p:nvSpPr>
            <p:cNvPr id="16" name="Rounded Rectangle 15"/>
            <p:cNvSpPr/>
            <p:nvPr/>
          </p:nvSpPr>
          <p:spPr>
            <a:xfrm>
              <a:off x="859817" y="2495610"/>
              <a:ext cx="802401" cy="182880"/>
            </a:xfrm>
            <a:prstGeom prst="roundRect">
              <a:avLst/>
            </a:prstGeom>
            <a:solidFill>
              <a:schemeClr val="accent5">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200" dirty="0"/>
                <a:t>SAP Dev</a:t>
              </a:r>
              <a:endParaRPr lang="en-US" dirty="0"/>
            </a:p>
          </p:txBody>
        </p:sp>
        <p:sp>
          <p:nvSpPr>
            <p:cNvPr id="109" name="Rounded Rectangle 108"/>
            <p:cNvSpPr/>
            <p:nvPr/>
          </p:nvSpPr>
          <p:spPr>
            <a:xfrm>
              <a:off x="857320" y="2769763"/>
              <a:ext cx="802401" cy="182880"/>
            </a:xfrm>
            <a:prstGeom prst="roundRect">
              <a:avLst/>
            </a:prstGeom>
            <a:solidFill>
              <a:schemeClr val="accent5">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200" dirty="0"/>
                <a:t>SAP Dev</a:t>
              </a:r>
              <a:endParaRPr lang="en-US" dirty="0"/>
            </a:p>
          </p:txBody>
        </p:sp>
        <p:sp>
          <p:nvSpPr>
            <p:cNvPr id="110" name="Rounded Rectangle 109"/>
            <p:cNvSpPr/>
            <p:nvPr/>
          </p:nvSpPr>
          <p:spPr>
            <a:xfrm>
              <a:off x="850060" y="3043444"/>
              <a:ext cx="802401" cy="182880"/>
            </a:xfrm>
            <a:prstGeom prst="roundRect">
              <a:avLst/>
            </a:prstGeom>
            <a:solidFill>
              <a:schemeClr val="accent5">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200" dirty="0"/>
                <a:t>SAP Dev</a:t>
              </a:r>
              <a:endParaRPr lang="en-US" dirty="0"/>
            </a:p>
          </p:txBody>
        </p:sp>
        <p:sp>
          <p:nvSpPr>
            <p:cNvPr id="111" name="Rounded Rectangle 110"/>
            <p:cNvSpPr/>
            <p:nvPr/>
          </p:nvSpPr>
          <p:spPr>
            <a:xfrm>
              <a:off x="850059" y="3317125"/>
              <a:ext cx="802401" cy="182880"/>
            </a:xfrm>
            <a:prstGeom prst="roundRect">
              <a:avLst/>
            </a:prstGeom>
            <a:solidFill>
              <a:schemeClr val="accent5">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200" dirty="0"/>
                <a:t>SAP QA</a:t>
              </a:r>
              <a:endParaRPr lang="en-US" dirty="0"/>
            </a:p>
          </p:txBody>
        </p:sp>
        <p:sp>
          <p:nvSpPr>
            <p:cNvPr id="112" name="Rounded Rectangle 111"/>
            <p:cNvSpPr/>
            <p:nvPr/>
          </p:nvSpPr>
          <p:spPr>
            <a:xfrm>
              <a:off x="844753" y="3590465"/>
              <a:ext cx="802401" cy="182880"/>
            </a:xfrm>
            <a:prstGeom prst="roundRect">
              <a:avLst/>
            </a:prstGeom>
            <a:solidFill>
              <a:schemeClr val="accent5">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200" dirty="0"/>
                <a:t>SAP QA</a:t>
              </a:r>
              <a:endParaRPr lang="en-US" dirty="0"/>
            </a:p>
          </p:txBody>
        </p:sp>
        <p:sp>
          <p:nvSpPr>
            <p:cNvPr id="113" name="Rounded Rectangle 112"/>
            <p:cNvSpPr/>
            <p:nvPr/>
          </p:nvSpPr>
          <p:spPr>
            <a:xfrm>
              <a:off x="844752" y="3851672"/>
              <a:ext cx="802401" cy="182880"/>
            </a:xfrm>
            <a:prstGeom prst="roundRect">
              <a:avLst/>
            </a:prstGeom>
            <a:solidFill>
              <a:schemeClr val="accent5">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200" dirty="0"/>
                <a:t>SAP QA</a:t>
              </a:r>
              <a:endParaRPr lang="en-US" dirty="0"/>
            </a:p>
          </p:txBody>
        </p:sp>
      </p:grpSp>
      <p:grpSp>
        <p:nvGrpSpPr>
          <p:cNvPr id="121" name="Group 120"/>
          <p:cNvGrpSpPr/>
          <p:nvPr/>
        </p:nvGrpSpPr>
        <p:grpSpPr>
          <a:xfrm>
            <a:off x="1848097" y="1223565"/>
            <a:ext cx="1034286" cy="2868951"/>
            <a:chOff x="741378" y="1265139"/>
            <a:chExt cx="1034286" cy="2868951"/>
          </a:xfrm>
        </p:grpSpPr>
        <p:sp>
          <p:nvSpPr>
            <p:cNvPr id="122" name="Rectangle 121"/>
            <p:cNvSpPr/>
            <p:nvPr/>
          </p:nvSpPr>
          <p:spPr>
            <a:xfrm>
              <a:off x="741378" y="1265139"/>
              <a:ext cx="1034286" cy="2868951"/>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t"/>
            <a:lstStyle/>
            <a:p>
              <a:pPr algn="ctr"/>
              <a:r>
                <a:rPr lang="en-US" sz="1600" dirty="0"/>
                <a:t>Feature-B</a:t>
              </a:r>
              <a:endParaRPr lang="en-US" sz="1000" dirty="0"/>
            </a:p>
            <a:p>
              <a:pPr algn="ctr"/>
              <a:endParaRPr lang="en-US" sz="1000" dirty="0"/>
            </a:p>
            <a:p>
              <a:pPr algn="ctr"/>
              <a:endParaRPr lang="en-US" sz="1000" dirty="0"/>
            </a:p>
            <a:p>
              <a:pPr algn="ctr"/>
              <a:endParaRPr lang="en-US" sz="1000" dirty="0"/>
            </a:p>
            <a:p>
              <a:pPr algn="ctr"/>
              <a:endParaRPr lang="en-US" dirty="0"/>
            </a:p>
          </p:txBody>
        </p:sp>
        <p:sp>
          <p:nvSpPr>
            <p:cNvPr id="123" name="Rounded Rectangle 122"/>
            <p:cNvSpPr/>
            <p:nvPr/>
          </p:nvSpPr>
          <p:spPr>
            <a:xfrm>
              <a:off x="850061" y="1691084"/>
              <a:ext cx="802401" cy="380812"/>
            </a:xfrm>
            <a:prstGeom prst="round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200" dirty="0"/>
                <a:t>Functional Owner</a:t>
              </a:r>
              <a:endParaRPr lang="en-US" dirty="0"/>
            </a:p>
          </p:txBody>
        </p:sp>
        <p:sp>
          <p:nvSpPr>
            <p:cNvPr id="124" name="Rounded Rectangle 123"/>
            <p:cNvSpPr/>
            <p:nvPr/>
          </p:nvSpPr>
          <p:spPr>
            <a:xfrm>
              <a:off x="857320" y="2220163"/>
              <a:ext cx="802401" cy="182880"/>
            </a:xfrm>
            <a:prstGeom prst="roundRect">
              <a:avLst/>
            </a:prstGeom>
            <a:solidFill>
              <a:schemeClr val="accent6">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200" dirty="0"/>
                <a:t>SAP Arch</a:t>
              </a:r>
              <a:endParaRPr lang="en-US" dirty="0"/>
            </a:p>
          </p:txBody>
        </p:sp>
        <p:sp>
          <p:nvSpPr>
            <p:cNvPr id="125" name="Rounded Rectangle 124"/>
            <p:cNvSpPr/>
            <p:nvPr/>
          </p:nvSpPr>
          <p:spPr>
            <a:xfrm>
              <a:off x="859817" y="2495610"/>
              <a:ext cx="802401" cy="182880"/>
            </a:xfrm>
            <a:prstGeom prst="roundRect">
              <a:avLst/>
            </a:prstGeom>
            <a:solidFill>
              <a:schemeClr val="accent5">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200" dirty="0"/>
                <a:t>SAP Dev</a:t>
              </a:r>
              <a:endParaRPr lang="en-US" dirty="0"/>
            </a:p>
          </p:txBody>
        </p:sp>
        <p:sp>
          <p:nvSpPr>
            <p:cNvPr id="126" name="Rounded Rectangle 125"/>
            <p:cNvSpPr/>
            <p:nvPr/>
          </p:nvSpPr>
          <p:spPr>
            <a:xfrm>
              <a:off x="857320" y="2769763"/>
              <a:ext cx="802401" cy="182880"/>
            </a:xfrm>
            <a:prstGeom prst="roundRect">
              <a:avLst/>
            </a:prstGeom>
            <a:solidFill>
              <a:schemeClr val="accent5">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200" dirty="0"/>
                <a:t>SAP Dev</a:t>
              </a:r>
              <a:endParaRPr lang="en-US" dirty="0"/>
            </a:p>
          </p:txBody>
        </p:sp>
        <p:sp>
          <p:nvSpPr>
            <p:cNvPr id="127" name="Rounded Rectangle 126"/>
            <p:cNvSpPr/>
            <p:nvPr/>
          </p:nvSpPr>
          <p:spPr>
            <a:xfrm>
              <a:off x="850060" y="3043444"/>
              <a:ext cx="802401" cy="182880"/>
            </a:xfrm>
            <a:prstGeom prst="roundRect">
              <a:avLst/>
            </a:prstGeom>
            <a:solidFill>
              <a:schemeClr val="accent5">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200" dirty="0"/>
                <a:t>SAP Dev</a:t>
              </a:r>
              <a:endParaRPr lang="en-US" dirty="0"/>
            </a:p>
          </p:txBody>
        </p:sp>
        <p:sp>
          <p:nvSpPr>
            <p:cNvPr id="128" name="Rounded Rectangle 127"/>
            <p:cNvSpPr/>
            <p:nvPr/>
          </p:nvSpPr>
          <p:spPr>
            <a:xfrm>
              <a:off x="850059" y="3317125"/>
              <a:ext cx="802401" cy="182880"/>
            </a:xfrm>
            <a:prstGeom prst="roundRect">
              <a:avLst/>
            </a:prstGeom>
            <a:solidFill>
              <a:schemeClr val="accent5">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200" dirty="0"/>
                <a:t>SAP Dev</a:t>
              </a:r>
              <a:endParaRPr lang="en-US" dirty="0"/>
            </a:p>
          </p:txBody>
        </p:sp>
        <p:sp>
          <p:nvSpPr>
            <p:cNvPr id="129" name="Rounded Rectangle 128"/>
            <p:cNvSpPr/>
            <p:nvPr/>
          </p:nvSpPr>
          <p:spPr>
            <a:xfrm>
              <a:off x="844753" y="3590465"/>
              <a:ext cx="802401" cy="182880"/>
            </a:xfrm>
            <a:prstGeom prst="roundRect">
              <a:avLst/>
            </a:prstGeom>
            <a:solidFill>
              <a:schemeClr val="accent5">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200" dirty="0"/>
                <a:t>SAP QA</a:t>
              </a:r>
              <a:endParaRPr lang="en-US" dirty="0"/>
            </a:p>
          </p:txBody>
        </p:sp>
        <p:sp>
          <p:nvSpPr>
            <p:cNvPr id="130" name="Rounded Rectangle 129"/>
            <p:cNvSpPr/>
            <p:nvPr/>
          </p:nvSpPr>
          <p:spPr>
            <a:xfrm>
              <a:off x="844752" y="3851672"/>
              <a:ext cx="802401" cy="182880"/>
            </a:xfrm>
            <a:prstGeom prst="roundRect">
              <a:avLst/>
            </a:prstGeom>
            <a:solidFill>
              <a:schemeClr val="accent5">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200" dirty="0"/>
                <a:t>SAP QA</a:t>
              </a:r>
              <a:endParaRPr lang="en-US" dirty="0"/>
            </a:p>
          </p:txBody>
        </p:sp>
      </p:grpSp>
      <p:grpSp>
        <p:nvGrpSpPr>
          <p:cNvPr id="132" name="Group 131"/>
          <p:cNvGrpSpPr/>
          <p:nvPr/>
        </p:nvGrpSpPr>
        <p:grpSpPr>
          <a:xfrm>
            <a:off x="3144308" y="1224196"/>
            <a:ext cx="1034286" cy="2868320"/>
            <a:chOff x="741378" y="1265140"/>
            <a:chExt cx="1034286" cy="2903280"/>
          </a:xfrm>
        </p:grpSpPr>
        <p:sp>
          <p:nvSpPr>
            <p:cNvPr id="133" name="Rectangle 132"/>
            <p:cNvSpPr/>
            <p:nvPr/>
          </p:nvSpPr>
          <p:spPr>
            <a:xfrm>
              <a:off x="741378" y="1265140"/>
              <a:ext cx="1034286" cy="2903280"/>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lIns="0" rIns="0" rtlCol="0" anchor="t"/>
            <a:lstStyle/>
            <a:p>
              <a:pPr algn="ctr"/>
              <a:r>
                <a:rPr lang="en-US" sz="1600" dirty="0"/>
                <a:t>Feature-M</a:t>
              </a:r>
              <a:endParaRPr lang="en-US" sz="1000" dirty="0"/>
            </a:p>
            <a:p>
              <a:pPr algn="ctr"/>
              <a:endParaRPr lang="en-US" sz="1000" dirty="0"/>
            </a:p>
            <a:p>
              <a:pPr algn="ctr"/>
              <a:endParaRPr lang="en-US" sz="1000" dirty="0"/>
            </a:p>
            <a:p>
              <a:pPr algn="ctr"/>
              <a:endParaRPr lang="en-US" sz="1000" dirty="0"/>
            </a:p>
            <a:p>
              <a:pPr algn="ctr"/>
              <a:endParaRPr lang="en-US" dirty="0"/>
            </a:p>
          </p:txBody>
        </p:sp>
        <p:sp>
          <p:nvSpPr>
            <p:cNvPr id="134" name="Rounded Rectangle 133"/>
            <p:cNvSpPr/>
            <p:nvPr/>
          </p:nvSpPr>
          <p:spPr>
            <a:xfrm>
              <a:off x="850061" y="1691084"/>
              <a:ext cx="802401" cy="380812"/>
            </a:xfrm>
            <a:prstGeom prst="round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200" dirty="0"/>
                <a:t>Product Owner</a:t>
              </a:r>
              <a:endParaRPr lang="en-US" dirty="0"/>
            </a:p>
          </p:txBody>
        </p:sp>
        <p:sp>
          <p:nvSpPr>
            <p:cNvPr id="135" name="Rounded Rectangle 134"/>
            <p:cNvSpPr/>
            <p:nvPr/>
          </p:nvSpPr>
          <p:spPr>
            <a:xfrm>
              <a:off x="857320" y="2220163"/>
              <a:ext cx="802401" cy="182880"/>
            </a:xfrm>
            <a:prstGeom prst="roundRect">
              <a:avLst/>
            </a:prstGeom>
            <a:solidFill>
              <a:schemeClr val="accent6">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200" dirty="0"/>
                <a:t>Architect</a:t>
              </a:r>
              <a:endParaRPr lang="en-US" dirty="0"/>
            </a:p>
          </p:txBody>
        </p:sp>
        <p:sp>
          <p:nvSpPr>
            <p:cNvPr id="136" name="Rounded Rectangle 135"/>
            <p:cNvSpPr/>
            <p:nvPr/>
          </p:nvSpPr>
          <p:spPr>
            <a:xfrm>
              <a:off x="859817" y="2495610"/>
              <a:ext cx="802401" cy="182880"/>
            </a:xfrm>
            <a:prstGeom prst="roundRect">
              <a:avLst/>
            </a:prstGeom>
            <a:solidFill>
              <a:schemeClr val="accent5">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200" dirty="0"/>
                <a:t>Dev - Test</a:t>
              </a:r>
              <a:endParaRPr lang="en-US" dirty="0"/>
            </a:p>
          </p:txBody>
        </p:sp>
        <p:sp>
          <p:nvSpPr>
            <p:cNvPr id="137" name="Rounded Rectangle 136"/>
            <p:cNvSpPr/>
            <p:nvPr/>
          </p:nvSpPr>
          <p:spPr>
            <a:xfrm>
              <a:off x="857320" y="2769763"/>
              <a:ext cx="802401" cy="182880"/>
            </a:xfrm>
            <a:prstGeom prst="roundRect">
              <a:avLst/>
            </a:prstGeom>
            <a:solidFill>
              <a:schemeClr val="accent5">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200" dirty="0"/>
                <a:t>Dev - Test</a:t>
              </a:r>
              <a:endParaRPr lang="en-US" dirty="0"/>
            </a:p>
          </p:txBody>
        </p:sp>
        <p:sp>
          <p:nvSpPr>
            <p:cNvPr id="138" name="Rounded Rectangle 137"/>
            <p:cNvSpPr/>
            <p:nvPr/>
          </p:nvSpPr>
          <p:spPr>
            <a:xfrm>
              <a:off x="850060" y="3043444"/>
              <a:ext cx="802401" cy="182880"/>
            </a:xfrm>
            <a:prstGeom prst="roundRect">
              <a:avLst/>
            </a:prstGeom>
            <a:solidFill>
              <a:schemeClr val="accent5">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200" dirty="0"/>
                <a:t>Dev - Test</a:t>
              </a:r>
              <a:endParaRPr lang="en-US" dirty="0"/>
            </a:p>
          </p:txBody>
        </p:sp>
        <p:sp>
          <p:nvSpPr>
            <p:cNvPr id="139" name="Rounded Rectangle 138"/>
            <p:cNvSpPr/>
            <p:nvPr/>
          </p:nvSpPr>
          <p:spPr>
            <a:xfrm>
              <a:off x="850059" y="3317124"/>
              <a:ext cx="802401" cy="209481"/>
            </a:xfrm>
            <a:prstGeom prst="roundRect">
              <a:avLst/>
            </a:prstGeom>
            <a:solidFill>
              <a:schemeClr val="accent5">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200" dirty="0"/>
                <a:t>Dev - Test</a:t>
              </a:r>
            </a:p>
          </p:txBody>
        </p:sp>
        <p:sp>
          <p:nvSpPr>
            <p:cNvPr id="140" name="Rounded Rectangle 139"/>
            <p:cNvSpPr/>
            <p:nvPr/>
          </p:nvSpPr>
          <p:spPr>
            <a:xfrm>
              <a:off x="844753" y="3590464"/>
              <a:ext cx="802401" cy="212814"/>
            </a:xfrm>
            <a:prstGeom prst="roundRect">
              <a:avLst/>
            </a:prstGeom>
            <a:solidFill>
              <a:schemeClr val="accent5">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200" dirty="0"/>
                <a:t>Dev - Test</a:t>
              </a:r>
            </a:p>
          </p:txBody>
        </p:sp>
        <p:sp>
          <p:nvSpPr>
            <p:cNvPr id="141" name="Rounded Rectangle 140"/>
            <p:cNvSpPr/>
            <p:nvPr/>
          </p:nvSpPr>
          <p:spPr>
            <a:xfrm>
              <a:off x="844752" y="3879301"/>
              <a:ext cx="802401" cy="188368"/>
            </a:xfrm>
            <a:prstGeom prst="roundRect">
              <a:avLst/>
            </a:prstGeom>
            <a:solidFill>
              <a:schemeClr val="accent5">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200" dirty="0"/>
                <a:t>Dev - Test</a:t>
              </a:r>
              <a:endParaRPr lang="en-US" dirty="0"/>
            </a:p>
          </p:txBody>
        </p:sp>
      </p:grpSp>
      <p:grpSp>
        <p:nvGrpSpPr>
          <p:cNvPr id="143" name="Group 142"/>
          <p:cNvGrpSpPr/>
          <p:nvPr/>
        </p:nvGrpSpPr>
        <p:grpSpPr>
          <a:xfrm>
            <a:off x="4251027" y="1223565"/>
            <a:ext cx="1034286" cy="2868951"/>
            <a:chOff x="741378" y="1265139"/>
            <a:chExt cx="1034286" cy="2868951"/>
          </a:xfrm>
        </p:grpSpPr>
        <p:sp>
          <p:nvSpPr>
            <p:cNvPr id="144" name="Rectangle 143"/>
            <p:cNvSpPr/>
            <p:nvPr/>
          </p:nvSpPr>
          <p:spPr>
            <a:xfrm>
              <a:off x="741378" y="1265139"/>
              <a:ext cx="1034286" cy="2868951"/>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t"/>
            <a:lstStyle/>
            <a:p>
              <a:pPr algn="ctr"/>
              <a:r>
                <a:rPr lang="en-US" sz="1600" dirty="0"/>
                <a:t>Feature-N</a:t>
              </a:r>
              <a:endParaRPr lang="en-US" sz="1000" dirty="0"/>
            </a:p>
            <a:p>
              <a:pPr algn="ctr"/>
              <a:endParaRPr lang="en-US" sz="1000" dirty="0"/>
            </a:p>
            <a:p>
              <a:pPr algn="ctr"/>
              <a:endParaRPr lang="en-US" sz="1000" dirty="0"/>
            </a:p>
            <a:p>
              <a:pPr algn="ctr"/>
              <a:endParaRPr lang="en-US" sz="1000" dirty="0"/>
            </a:p>
            <a:p>
              <a:pPr algn="ctr"/>
              <a:endParaRPr lang="en-US" dirty="0"/>
            </a:p>
          </p:txBody>
        </p:sp>
        <p:sp>
          <p:nvSpPr>
            <p:cNvPr id="145" name="Rounded Rectangle 144"/>
            <p:cNvSpPr/>
            <p:nvPr/>
          </p:nvSpPr>
          <p:spPr>
            <a:xfrm>
              <a:off x="850061" y="1691084"/>
              <a:ext cx="802401" cy="380812"/>
            </a:xfrm>
            <a:prstGeom prst="round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200" dirty="0"/>
                <a:t>Product Owner</a:t>
              </a:r>
              <a:endParaRPr lang="en-US" dirty="0"/>
            </a:p>
          </p:txBody>
        </p:sp>
        <p:sp>
          <p:nvSpPr>
            <p:cNvPr id="146" name="Rounded Rectangle 145"/>
            <p:cNvSpPr/>
            <p:nvPr/>
          </p:nvSpPr>
          <p:spPr>
            <a:xfrm>
              <a:off x="857320" y="2220163"/>
              <a:ext cx="802401" cy="182880"/>
            </a:xfrm>
            <a:prstGeom prst="roundRect">
              <a:avLst/>
            </a:prstGeom>
            <a:solidFill>
              <a:schemeClr val="accent6">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200" dirty="0"/>
                <a:t>Architect</a:t>
              </a:r>
              <a:endParaRPr lang="en-US" dirty="0"/>
            </a:p>
          </p:txBody>
        </p:sp>
        <p:sp>
          <p:nvSpPr>
            <p:cNvPr id="147" name="Rounded Rectangle 146"/>
            <p:cNvSpPr/>
            <p:nvPr/>
          </p:nvSpPr>
          <p:spPr>
            <a:xfrm>
              <a:off x="859817" y="2495610"/>
              <a:ext cx="802401" cy="182880"/>
            </a:xfrm>
            <a:prstGeom prst="roundRect">
              <a:avLst/>
            </a:prstGeom>
            <a:solidFill>
              <a:schemeClr val="accent5">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200" dirty="0"/>
                <a:t>Dev - Test</a:t>
              </a:r>
              <a:endParaRPr lang="en-US" dirty="0"/>
            </a:p>
          </p:txBody>
        </p:sp>
        <p:sp>
          <p:nvSpPr>
            <p:cNvPr id="148" name="Rounded Rectangle 147"/>
            <p:cNvSpPr/>
            <p:nvPr/>
          </p:nvSpPr>
          <p:spPr>
            <a:xfrm>
              <a:off x="857320" y="2769763"/>
              <a:ext cx="802401" cy="182880"/>
            </a:xfrm>
            <a:prstGeom prst="roundRect">
              <a:avLst/>
            </a:prstGeom>
            <a:solidFill>
              <a:schemeClr val="accent5">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200" dirty="0"/>
                <a:t>Dev - Test</a:t>
              </a:r>
              <a:endParaRPr lang="en-US" dirty="0"/>
            </a:p>
          </p:txBody>
        </p:sp>
        <p:sp>
          <p:nvSpPr>
            <p:cNvPr id="149" name="Rounded Rectangle 148"/>
            <p:cNvSpPr/>
            <p:nvPr/>
          </p:nvSpPr>
          <p:spPr>
            <a:xfrm>
              <a:off x="850060" y="3043444"/>
              <a:ext cx="802401" cy="182880"/>
            </a:xfrm>
            <a:prstGeom prst="roundRect">
              <a:avLst/>
            </a:prstGeom>
            <a:solidFill>
              <a:schemeClr val="accent5">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200" dirty="0"/>
                <a:t>Dev - Test</a:t>
              </a:r>
              <a:endParaRPr lang="en-US" dirty="0"/>
            </a:p>
          </p:txBody>
        </p:sp>
        <p:sp>
          <p:nvSpPr>
            <p:cNvPr id="150" name="Rounded Rectangle 149"/>
            <p:cNvSpPr/>
            <p:nvPr/>
          </p:nvSpPr>
          <p:spPr>
            <a:xfrm>
              <a:off x="850059" y="3317125"/>
              <a:ext cx="802401" cy="182880"/>
            </a:xfrm>
            <a:prstGeom prst="roundRect">
              <a:avLst/>
            </a:prstGeom>
            <a:solidFill>
              <a:schemeClr val="accent5">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200" dirty="0"/>
                <a:t>Dev - Test</a:t>
              </a:r>
              <a:endParaRPr lang="en-US" dirty="0"/>
            </a:p>
          </p:txBody>
        </p:sp>
        <p:sp>
          <p:nvSpPr>
            <p:cNvPr id="151" name="Rounded Rectangle 150"/>
            <p:cNvSpPr/>
            <p:nvPr/>
          </p:nvSpPr>
          <p:spPr>
            <a:xfrm>
              <a:off x="844753" y="3590465"/>
              <a:ext cx="802401" cy="182880"/>
            </a:xfrm>
            <a:prstGeom prst="roundRect">
              <a:avLst/>
            </a:prstGeom>
            <a:solidFill>
              <a:schemeClr val="accent5">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200" dirty="0"/>
                <a:t>Dev - Test</a:t>
              </a:r>
              <a:endParaRPr lang="en-US" dirty="0"/>
            </a:p>
          </p:txBody>
        </p:sp>
        <p:sp>
          <p:nvSpPr>
            <p:cNvPr id="152" name="Rounded Rectangle 151"/>
            <p:cNvSpPr/>
            <p:nvPr/>
          </p:nvSpPr>
          <p:spPr>
            <a:xfrm>
              <a:off x="844752" y="3851672"/>
              <a:ext cx="802401" cy="182880"/>
            </a:xfrm>
            <a:prstGeom prst="roundRect">
              <a:avLst/>
            </a:prstGeom>
            <a:solidFill>
              <a:schemeClr val="accent5">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200" dirty="0"/>
                <a:t>Dev - Test</a:t>
              </a:r>
              <a:endParaRPr lang="en-US" dirty="0"/>
            </a:p>
          </p:txBody>
        </p:sp>
      </p:grpSp>
      <p:grpSp>
        <p:nvGrpSpPr>
          <p:cNvPr id="154" name="Group 153"/>
          <p:cNvGrpSpPr/>
          <p:nvPr/>
        </p:nvGrpSpPr>
        <p:grpSpPr>
          <a:xfrm>
            <a:off x="5520435" y="1226909"/>
            <a:ext cx="1034286" cy="2865607"/>
            <a:chOff x="741378" y="1265140"/>
            <a:chExt cx="1034286" cy="2865607"/>
          </a:xfrm>
        </p:grpSpPr>
        <p:sp>
          <p:nvSpPr>
            <p:cNvPr id="155" name="Rectangle 154"/>
            <p:cNvSpPr/>
            <p:nvPr/>
          </p:nvSpPr>
          <p:spPr>
            <a:xfrm>
              <a:off x="741378" y="1265140"/>
              <a:ext cx="1034286" cy="2865607"/>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lIns="0" rIns="0" rtlCol="0" anchor="t"/>
            <a:lstStyle/>
            <a:p>
              <a:pPr algn="ctr"/>
              <a:r>
                <a:rPr lang="en-US" sz="1600" dirty="0"/>
                <a:t>Feature-X</a:t>
              </a:r>
              <a:endParaRPr lang="en-US" sz="1000" dirty="0"/>
            </a:p>
            <a:p>
              <a:pPr algn="ctr"/>
              <a:endParaRPr lang="en-US" sz="1000" dirty="0"/>
            </a:p>
            <a:p>
              <a:pPr algn="ctr"/>
              <a:endParaRPr lang="en-US" sz="1000" dirty="0"/>
            </a:p>
            <a:p>
              <a:pPr algn="ctr"/>
              <a:endParaRPr lang="en-US" sz="1000" dirty="0"/>
            </a:p>
            <a:p>
              <a:pPr algn="ctr"/>
              <a:endParaRPr lang="en-US" dirty="0"/>
            </a:p>
          </p:txBody>
        </p:sp>
        <p:sp>
          <p:nvSpPr>
            <p:cNvPr id="156" name="Rounded Rectangle 155"/>
            <p:cNvSpPr/>
            <p:nvPr/>
          </p:nvSpPr>
          <p:spPr>
            <a:xfrm>
              <a:off x="850061" y="1691084"/>
              <a:ext cx="802401" cy="380812"/>
            </a:xfrm>
            <a:prstGeom prst="round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200" dirty="0"/>
                <a:t>Product Owner</a:t>
              </a:r>
              <a:endParaRPr lang="en-US" dirty="0"/>
            </a:p>
          </p:txBody>
        </p:sp>
        <p:sp>
          <p:nvSpPr>
            <p:cNvPr id="157" name="Rounded Rectangle 156"/>
            <p:cNvSpPr/>
            <p:nvPr/>
          </p:nvSpPr>
          <p:spPr>
            <a:xfrm>
              <a:off x="857320" y="2220163"/>
              <a:ext cx="802401" cy="182880"/>
            </a:xfrm>
            <a:prstGeom prst="roundRect">
              <a:avLst/>
            </a:prstGeom>
            <a:solidFill>
              <a:schemeClr val="accent6">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200" dirty="0"/>
                <a:t>Architect</a:t>
              </a:r>
              <a:endParaRPr lang="en-US" dirty="0"/>
            </a:p>
          </p:txBody>
        </p:sp>
        <p:sp>
          <p:nvSpPr>
            <p:cNvPr id="158" name="Rounded Rectangle 157"/>
            <p:cNvSpPr/>
            <p:nvPr/>
          </p:nvSpPr>
          <p:spPr>
            <a:xfrm>
              <a:off x="859817" y="2495610"/>
              <a:ext cx="802401" cy="182880"/>
            </a:xfrm>
            <a:prstGeom prst="roundRect">
              <a:avLst/>
            </a:prstGeom>
            <a:solidFill>
              <a:schemeClr val="accent5">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200" dirty="0"/>
                <a:t>Dev - Test</a:t>
              </a:r>
              <a:endParaRPr lang="en-US" dirty="0"/>
            </a:p>
          </p:txBody>
        </p:sp>
        <p:sp>
          <p:nvSpPr>
            <p:cNvPr id="159" name="Rounded Rectangle 158"/>
            <p:cNvSpPr/>
            <p:nvPr/>
          </p:nvSpPr>
          <p:spPr>
            <a:xfrm>
              <a:off x="857320" y="2769763"/>
              <a:ext cx="802401" cy="182880"/>
            </a:xfrm>
            <a:prstGeom prst="roundRect">
              <a:avLst/>
            </a:prstGeom>
            <a:solidFill>
              <a:schemeClr val="accent5">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200" dirty="0"/>
                <a:t>Dev - Test</a:t>
              </a:r>
              <a:endParaRPr lang="en-US" dirty="0"/>
            </a:p>
          </p:txBody>
        </p:sp>
        <p:sp>
          <p:nvSpPr>
            <p:cNvPr id="160" name="Rounded Rectangle 159"/>
            <p:cNvSpPr/>
            <p:nvPr/>
          </p:nvSpPr>
          <p:spPr>
            <a:xfrm>
              <a:off x="850060" y="3043444"/>
              <a:ext cx="802401" cy="182880"/>
            </a:xfrm>
            <a:prstGeom prst="roundRect">
              <a:avLst/>
            </a:prstGeom>
            <a:solidFill>
              <a:schemeClr val="accent5">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200" dirty="0"/>
                <a:t>Dev - Test</a:t>
              </a:r>
              <a:endParaRPr lang="en-US" dirty="0"/>
            </a:p>
          </p:txBody>
        </p:sp>
        <p:sp>
          <p:nvSpPr>
            <p:cNvPr id="161" name="Rounded Rectangle 160"/>
            <p:cNvSpPr/>
            <p:nvPr/>
          </p:nvSpPr>
          <p:spPr>
            <a:xfrm>
              <a:off x="850059" y="3317125"/>
              <a:ext cx="802401" cy="182880"/>
            </a:xfrm>
            <a:prstGeom prst="roundRect">
              <a:avLst/>
            </a:prstGeom>
            <a:solidFill>
              <a:schemeClr val="accent5">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200" dirty="0"/>
                <a:t>Dev - Test</a:t>
              </a:r>
            </a:p>
          </p:txBody>
        </p:sp>
        <p:sp>
          <p:nvSpPr>
            <p:cNvPr id="162" name="Rounded Rectangle 161"/>
            <p:cNvSpPr/>
            <p:nvPr/>
          </p:nvSpPr>
          <p:spPr>
            <a:xfrm>
              <a:off x="844753" y="3590465"/>
              <a:ext cx="802401" cy="182880"/>
            </a:xfrm>
            <a:prstGeom prst="roundRect">
              <a:avLst/>
            </a:prstGeom>
            <a:solidFill>
              <a:schemeClr val="accent5">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200" dirty="0"/>
                <a:t>Dev - Test</a:t>
              </a:r>
            </a:p>
          </p:txBody>
        </p:sp>
        <p:sp>
          <p:nvSpPr>
            <p:cNvPr id="163" name="Rounded Rectangle 162"/>
            <p:cNvSpPr/>
            <p:nvPr/>
          </p:nvSpPr>
          <p:spPr>
            <a:xfrm>
              <a:off x="844752" y="3851672"/>
              <a:ext cx="802401" cy="182880"/>
            </a:xfrm>
            <a:prstGeom prst="roundRect">
              <a:avLst/>
            </a:prstGeom>
            <a:solidFill>
              <a:schemeClr val="accent5">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200" dirty="0"/>
                <a:t>Dev - Test</a:t>
              </a:r>
              <a:endParaRPr lang="en-US" dirty="0"/>
            </a:p>
          </p:txBody>
        </p:sp>
      </p:grpSp>
      <p:grpSp>
        <p:nvGrpSpPr>
          <p:cNvPr id="165" name="Group 164"/>
          <p:cNvGrpSpPr/>
          <p:nvPr/>
        </p:nvGrpSpPr>
        <p:grpSpPr>
          <a:xfrm>
            <a:off x="6627154" y="1226279"/>
            <a:ext cx="1034286" cy="2866238"/>
            <a:chOff x="741378" y="1265140"/>
            <a:chExt cx="1034286" cy="2866238"/>
          </a:xfrm>
        </p:grpSpPr>
        <p:sp>
          <p:nvSpPr>
            <p:cNvPr id="166" name="Rectangle 165"/>
            <p:cNvSpPr/>
            <p:nvPr/>
          </p:nvSpPr>
          <p:spPr>
            <a:xfrm>
              <a:off x="741378" y="1265140"/>
              <a:ext cx="1034286" cy="2866238"/>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t"/>
            <a:lstStyle/>
            <a:p>
              <a:pPr algn="ctr"/>
              <a:r>
                <a:rPr lang="en-US" sz="1600" dirty="0"/>
                <a:t>Feature-Y</a:t>
              </a:r>
              <a:endParaRPr lang="en-US" sz="1000" dirty="0"/>
            </a:p>
            <a:p>
              <a:pPr algn="ctr"/>
              <a:endParaRPr lang="en-US" sz="1000" dirty="0"/>
            </a:p>
            <a:p>
              <a:pPr algn="ctr"/>
              <a:endParaRPr lang="en-US" sz="1000" dirty="0"/>
            </a:p>
            <a:p>
              <a:pPr algn="ctr"/>
              <a:endParaRPr lang="en-US" sz="1000" dirty="0"/>
            </a:p>
            <a:p>
              <a:pPr algn="ctr"/>
              <a:endParaRPr lang="en-US" dirty="0"/>
            </a:p>
          </p:txBody>
        </p:sp>
        <p:sp>
          <p:nvSpPr>
            <p:cNvPr id="167" name="Rounded Rectangle 166"/>
            <p:cNvSpPr/>
            <p:nvPr/>
          </p:nvSpPr>
          <p:spPr>
            <a:xfrm>
              <a:off x="850061" y="1691084"/>
              <a:ext cx="802401" cy="380812"/>
            </a:xfrm>
            <a:prstGeom prst="round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200" dirty="0"/>
                <a:t>Product Owner</a:t>
              </a:r>
              <a:endParaRPr lang="en-US" dirty="0"/>
            </a:p>
          </p:txBody>
        </p:sp>
        <p:sp>
          <p:nvSpPr>
            <p:cNvPr id="168" name="Rounded Rectangle 167"/>
            <p:cNvSpPr/>
            <p:nvPr/>
          </p:nvSpPr>
          <p:spPr>
            <a:xfrm>
              <a:off x="857320" y="2220163"/>
              <a:ext cx="802401" cy="182880"/>
            </a:xfrm>
            <a:prstGeom prst="roundRect">
              <a:avLst/>
            </a:prstGeom>
            <a:solidFill>
              <a:schemeClr val="accent6">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200" dirty="0"/>
                <a:t>Architect</a:t>
              </a:r>
              <a:endParaRPr lang="en-US" dirty="0"/>
            </a:p>
          </p:txBody>
        </p:sp>
        <p:sp>
          <p:nvSpPr>
            <p:cNvPr id="169" name="Rounded Rectangle 168"/>
            <p:cNvSpPr/>
            <p:nvPr/>
          </p:nvSpPr>
          <p:spPr>
            <a:xfrm>
              <a:off x="859817" y="2495610"/>
              <a:ext cx="802401" cy="182880"/>
            </a:xfrm>
            <a:prstGeom prst="roundRect">
              <a:avLst/>
            </a:prstGeom>
            <a:solidFill>
              <a:schemeClr val="accent5">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200" dirty="0"/>
                <a:t>Dev - Test</a:t>
              </a:r>
              <a:endParaRPr lang="en-US" dirty="0"/>
            </a:p>
          </p:txBody>
        </p:sp>
        <p:sp>
          <p:nvSpPr>
            <p:cNvPr id="170" name="Rounded Rectangle 169"/>
            <p:cNvSpPr/>
            <p:nvPr/>
          </p:nvSpPr>
          <p:spPr>
            <a:xfrm>
              <a:off x="857320" y="2769763"/>
              <a:ext cx="802401" cy="182880"/>
            </a:xfrm>
            <a:prstGeom prst="roundRect">
              <a:avLst/>
            </a:prstGeom>
            <a:solidFill>
              <a:schemeClr val="accent5">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200" dirty="0"/>
                <a:t>Dev - Test</a:t>
              </a:r>
              <a:endParaRPr lang="en-US" dirty="0"/>
            </a:p>
          </p:txBody>
        </p:sp>
        <p:sp>
          <p:nvSpPr>
            <p:cNvPr id="171" name="Rounded Rectangle 170"/>
            <p:cNvSpPr/>
            <p:nvPr/>
          </p:nvSpPr>
          <p:spPr>
            <a:xfrm>
              <a:off x="850060" y="3043444"/>
              <a:ext cx="802401" cy="182880"/>
            </a:xfrm>
            <a:prstGeom prst="roundRect">
              <a:avLst/>
            </a:prstGeom>
            <a:solidFill>
              <a:schemeClr val="accent5">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200" dirty="0"/>
                <a:t>Dev - Test</a:t>
              </a:r>
              <a:endParaRPr lang="en-US" dirty="0"/>
            </a:p>
          </p:txBody>
        </p:sp>
        <p:sp>
          <p:nvSpPr>
            <p:cNvPr id="172" name="Rounded Rectangle 171"/>
            <p:cNvSpPr/>
            <p:nvPr/>
          </p:nvSpPr>
          <p:spPr>
            <a:xfrm>
              <a:off x="850059" y="3317125"/>
              <a:ext cx="802401" cy="182880"/>
            </a:xfrm>
            <a:prstGeom prst="roundRect">
              <a:avLst/>
            </a:prstGeom>
            <a:solidFill>
              <a:schemeClr val="accent5">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200" dirty="0"/>
                <a:t>Dev - Test</a:t>
              </a:r>
              <a:endParaRPr lang="en-US" dirty="0"/>
            </a:p>
          </p:txBody>
        </p:sp>
        <p:sp>
          <p:nvSpPr>
            <p:cNvPr id="173" name="Rounded Rectangle 172"/>
            <p:cNvSpPr/>
            <p:nvPr/>
          </p:nvSpPr>
          <p:spPr>
            <a:xfrm>
              <a:off x="844753" y="3590465"/>
              <a:ext cx="802401" cy="182880"/>
            </a:xfrm>
            <a:prstGeom prst="roundRect">
              <a:avLst/>
            </a:prstGeom>
            <a:solidFill>
              <a:schemeClr val="accent5">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200" dirty="0"/>
                <a:t>Dev - Test</a:t>
              </a:r>
              <a:endParaRPr lang="en-US" dirty="0"/>
            </a:p>
          </p:txBody>
        </p:sp>
        <p:sp>
          <p:nvSpPr>
            <p:cNvPr id="174" name="Rounded Rectangle 173"/>
            <p:cNvSpPr/>
            <p:nvPr/>
          </p:nvSpPr>
          <p:spPr>
            <a:xfrm>
              <a:off x="844752" y="3851672"/>
              <a:ext cx="802401" cy="182880"/>
            </a:xfrm>
            <a:prstGeom prst="roundRect">
              <a:avLst/>
            </a:prstGeom>
            <a:solidFill>
              <a:schemeClr val="accent5">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sz="1200" dirty="0"/>
                <a:t>Dev - Test</a:t>
              </a:r>
              <a:endParaRPr lang="en-US" dirty="0"/>
            </a:p>
          </p:txBody>
        </p:sp>
      </p:grpSp>
      <p:sp>
        <p:nvSpPr>
          <p:cNvPr id="5" name="Rounded Rectangle 4"/>
          <p:cNvSpPr/>
          <p:nvPr/>
        </p:nvSpPr>
        <p:spPr>
          <a:xfrm>
            <a:off x="657767" y="1003178"/>
            <a:ext cx="2333032" cy="1064526"/>
          </a:xfrm>
          <a:prstGeom prst="roundRect">
            <a:avLst/>
          </a:prstGeom>
          <a:noFill/>
          <a:ln w="25400">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3086337" y="1003178"/>
            <a:ext cx="2277215" cy="1064526"/>
          </a:xfrm>
          <a:prstGeom prst="roundRect">
            <a:avLst/>
          </a:prstGeom>
          <a:noFill/>
          <a:ln w="25400">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ounded Rectangle 107"/>
          <p:cNvSpPr/>
          <p:nvPr/>
        </p:nvSpPr>
        <p:spPr>
          <a:xfrm>
            <a:off x="5463204" y="1003178"/>
            <a:ext cx="2277215" cy="1064526"/>
          </a:xfrm>
          <a:prstGeom prst="roundRect">
            <a:avLst/>
          </a:prstGeom>
          <a:noFill/>
          <a:ln w="25400">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0827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K-C DevOps Platform as Transformation Enabler</a:t>
            </a:r>
          </a:p>
        </p:txBody>
      </p:sp>
      <p:sp>
        <p:nvSpPr>
          <p:cNvPr id="4" name="TextBox 3"/>
          <p:cNvSpPr txBox="1"/>
          <p:nvPr/>
        </p:nvSpPr>
        <p:spPr>
          <a:xfrm>
            <a:off x="900550" y="570301"/>
            <a:ext cx="11789419" cy="287323"/>
          </a:xfrm>
          <a:prstGeom prst="rect">
            <a:avLst/>
          </a:prstGeom>
          <a:noFill/>
        </p:spPr>
        <p:txBody>
          <a:bodyPr wrap="square" lIns="0" tIns="0" rIns="0" bIns="0" rtlCol="0">
            <a:spAutoFit/>
          </a:bodyPr>
          <a:lstStyle/>
          <a:p>
            <a:r>
              <a:rPr lang="en-US" sz="1867" i="1" dirty="0">
                <a:latin typeface="Century Gothic" charset="0"/>
                <a:ea typeface="Century Gothic" charset="0"/>
                <a:cs typeface="Century Gothic" charset="0"/>
              </a:rPr>
              <a:t>Building Enterprise DevOps Platform with Services offering for Different Technologies</a:t>
            </a:r>
          </a:p>
        </p:txBody>
      </p:sp>
      <p:pic>
        <p:nvPicPr>
          <p:cNvPr id="5" name="Picture 4"/>
          <p:cNvPicPr>
            <a:picLocks noChangeAspect="1"/>
          </p:cNvPicPr>
          <p:nvPr/>
        </p:nvPicPr>
        <p:blipFill>
          <a:blip r:embed="rId2"/>
          <a:stretch>
            <a:fillRect/>
          </a:stretch>
        </p:blipFill>
        <p:spPr>
          <a:xfrm>
            <a:off x="237433" y="961976"/>
            <a:ext cx="11696164" cy="4737957"/>
          </a:xfrm>
          <a:prstGeom prst="rect">
            <a:avLst/>
          </a:prstGeom>
        </p:spPr>
      </p:pic>
    </p:spTree>
    <p:extLst>
      <p:ext uri="{BB962C8B-B14F-4D97-AF65-F5344CB8AC3E}">
        <p14:creationId xmlns:p14="http://schemas.microsoft.com/office/powerpoint/2010/main" val="222843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Solution Consideration</a:t>
            </a:r>
          </a:p>
        </p:txBody>
      </p:sp>
    </p:spTree>
    <p:extLst>
      <p:ext uri="{BB962C8B-B14F-4D97-AF65-F5344CB8AC3E}">
        <p14:creationId xmlns:p14="http://schemas.microsoft.com/office/powerpoint/2010/main" val="4847290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2182" y="81840"/>
            <a:ext cx="10761415" cy="683222"/>
          </a:xfrm>
        </p:spPr>
        <p:txBody>
          <a:bodyPr>
            <a:normAutofit fontScale="90000"/>
          </a:bodyPr>
          <a:lstStyle/>
          <a:p>
            <a:r>
              <a:rPr lang="en-US" dirty="0"/>
              <a:t>We should choose pilot projects carefully…</a:t>
            </a:r>
            <a:br>
              <a:rPr lang="en-US" dirty="0"/>
            </a:br>
            <a:r>
              <a:rPr lang="en-US" dirty="0"/>
              <a:t>we propose following filter criteria</a:t>
            </a:r>
          </a:p>
        </p:txBody>
      </p:sp>
      <p:graphicFrame>
        <p:nvGraphicFramePr>
          <p:cNvPr id="7" name="Content Placeholder 6"/>
          <p:cNvGraphicFramePr>
            <a:graphicFrameLocks noGrp="1"/>
          </p:cNvGraphicFramePr>
          <p:nvPr>
            <p:ph idx="4294967295"/>
          </p:nvPr>
        </p:nvGraphicFramePr>
        <p:xfrm>
          <a:off x="2768280" y="2717368"/>
          <a:ext cx="5986463" cy="2043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392032" y="3360192"/>
            <a:ext cx="1550512" cy="666977"/>
          </a:xfrm>
          <a:prstGeom prst="rect">
            <a:avLst/>
          </a:prstGeom>
          <a:noFill/>
        </p:spPr>
        <p:txBody>
          <a:bodyPr wrap="square" rtlCol="0">
            <a:spAutoFit/>
          </a:bodyPr>
          <a:lstStyle/>
          <a:p>
            <a:r>
              <a:rPr lang="en-US" sz="1867" dirty="0"/>
              <a:t>SAP-ERP or </a:t>
            </a:r>
            <a:r>
              <a:rPr lang="en-US" sz="1867" dirty="0" err="1"/>
              <a:t>.Net</a:t>
            </a:r>
            <a:r>
              <a:rPr lang="en-US" sz="1867" dirty="0"/>
              <a:t> portfolio</a:t>
            </a:r>
            <a:endParaRPr lang="en-US" sz="1467" dirty="0"/>
          </a:p>
        </p:txBody>
      </p:sp>
      <p:graphicFrame>
        <p:nvGraphicFramePr>
          <p:cNvPr id="12" name="Table 11"/>
          <p:cNvGraphicFramePr>
            <a:graphicFrameLocks noGrp="1"/>
          </p:cNvGraphicFramePr>
          <p:nvPr/>
        </p:nvGraphicFramePr>
        <p:xfrm>
          <a:off x="304800" y="1985267"/>
          <a:ext cx="11379200" cy="494453"/>
        </p:xfrm>
        <a:graphic>
          <a:graphicData uri="http://schemas.openxmlformats.org/drawingml/2006/table">
            <a:tbl>
              <a:tblPr>
                <a:tableStyleId>{2D5ABB26-0587-4C30-8999-92F81FD0307C}</a:tableStyleId>
              </a:tblPr>
              <a:tblGrid>
                <a:gridCol w="2028967">
                  <a:extLst>
                    <a:ext uri="{9D8B030D-6E8A-4147-A177-3AD203B41FA5}">
                      <a16:colId xmlns:a16="http://schemas.microsoft.com/office/drawing/2014/main" val="20000"/>
                    </a:ext>
                  </a:extLst>
                </a:gridCol>
                <a:gridCol w="6708633">
                  <a:extLst>
                    <a:ext uri="{9D8B030D-6E8A-4147-A177-3AD203B41FA5}">
                      <a16:colId xmlns:a16="http://schemas.microsoft.com/office/drawing/2014/main" val="20001"/>
                    </a:ext>
                  </a:extLst>
                </a:gridCol>
                <a:gridCol w="2641600">
                  <a:extLst>
                    <a:ext uri="{9D8B030D-6E8A-4147-A177-3AD203B41FA5}">
                      <a16:colId xmlns:a16="http://schemas.microsoft.com/office/drawing/2014/main" val="20002"/>
                    </a:ext>
                  </a:extLst>
                </a:gridCol>
              </a:tblGrid>
              <a:tr h="494453">
                <a:tc>
                  <a:txBody>
                    <a:bodyPr/>
                    <a:lstStyle/>
                    <a:p>
                      <a:pPr algn="ctr"/>
                      <a:r>
                        <a:rPr lang="en-US" sz="1600" b="1" dirty="0"/>
                        <a:t>   Project portfolio</a:t>
                      </a:r>
                    </a:p>
                  </a:txBody>
                  <a:tcPr marL="121920" marR="121920" marT="60960" marB="6096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Apply filter criteria</a:t>
                      </a:r>
                    </a:p>
                  </a:txBody>
                  <a:tcPr marL="121920" marR="121920" marT="60960" marB="6096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Pilot project</a:t>
                      </a:r>
                      <a:r>
                        <a:rPr lang="en-US" sz="1600" b="1" baseline="0" dirty="0"/>
                        <a:t> list</a:t>
                      </a:r>
                      <a:endParaRPr lang="en-US" sz="1600" b="1" dirty="0"/>
                    </a:p>
                  </a:txBody>
                  <a:tcPr marL="121920" marR="121920" marT="60960" marB="6096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3" name="Oval 12"/>
          <p:cNvSpPr/>
          <p:nvPr/>
        </p:nvSpPr>
        <p:spPr>
          <a:xfrm>
            <a:off x="306316" y="2073320"/>
            <a:ext cx="304800" cy="304800"/>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2133" dirty="0"/>
              <a:t>2</a:t>
            </a:r>
          </a:p>
        </p:txBody>
      </p:sp>
      <p:sp>
        <p:nvSpPr>
          <p:cNvPr id="15" name="Oval 14"/>
          <p:cNvSpPr/>
          <p:nvPr/>
        </p:nvSpPr>
        <p:spPr>
          <a:xfrm>
            <a:off x="9245600" y="2080247"/>
            <a:ext cx="304800" cy="304800"/>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2133" dirty="0"/>
              <a:t>4</a:t>
            </a:r>
          </a:p>
        </p:txBody>
      </p:sp>
      <p:sp>
        <p:nvSpPr>
          <p:cNvPr id="16" name="Isosceles Triangle 15"/>
          <p:cNvSpPr/>
          <p:nvPr/>
        </p:nvSpPr>
        <p:spPr>
          <a:xfrm rot="5400000">
            <a:off x="8119424" y="3490481"/>
            <a:ext cx="2133600" cy="406400"/>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aphicFrame>
        <p:nvGraphicFramePr>
          <p:cNvPr id="18" name="Diagram 17"/>
          <p:cNvGraphicFramePr/>
          <p:nvPr/>
        </p:nvGraphicFramePr>
        <p:xfrm>
          <a:off x="9550400" y="2544889"/>
          <a:ext cx="2235200" cy="2297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9" name="Isosceles Triangle 18"/>
          <p:cNvSpPr/>
          <p:nvPr/>
        </p:nvSpPr>
        <p:spPr>
          <a:xfrm rot="5400000">
            <a:off x="1270000" y="3490481"/>
            <a:ext cx="2133600" cy="406400"/>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 name="Isosceles Triangle 16"/>
          <p:cNvSpPr/>
          <p:nvPr/>
        </p:nvSpPr>
        <p:spPr>
          <a:xfrm>
            <a:off x="4694711" y="4842477"/>
            <a:ext cx="2133600" cy="406400"/>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aphicFrame>
        <p:nvGraphicFramePr>
          <p:cNvPr id="4" name="Table 3"/>
          <p:cNvGraphicFramePr>
            <a:graphicFrameLocks noGrp="1"/>
          </p:cNvGraphicFramePr>
          <p:nvPr/>
        </p:nvGraphicFramePr>
        <p:xfrm>
          <a:off x="2345767" y="5257233"/>
          <a:ext cx="6831488" cy="1285240"/>
        </p:xfrm>
        <a:graphic>
          <a:graphicData uri="http://schemas.openxmlformats.org/drawingml/2006/table">
            <a:tbl>
              <a:tblPr>
                <a:tableStyleId>{2D5ABB26-0587-4C30-8999-92F81FD0307C}</a:tableStyleId>
              </a:tblPr>
              <a:tblGrid>
                <a:gridCol w="3415744">
                  <a:extLst>
                    <a:ext uri="{9D8B030D-6E8A-4147-A177-3AD203B41FA5}">
                      <a16:colId xmlns:a16="http://schemas.microsoft.com/office/drawing/2014/main" val="20000"/>
                    </a:ext>
                  </a:extLst>
                </a:gridCol>
                <a:gridCol w="3415744">
                  <a:extLst>
                    <a:ext uri="{9D8B030D-6E8A-4147-A177-3AD203B41FA5}">
                      <a16:colId xmlns:a16="http://schemas.microsoft.com/office/drawing/2014/main" val="20001"/>
                    </a:ext>
                  </a:extLst>
                </a:gridCol>
              </a:tblGrid>
              <a:tr h="34544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b="1" dirty="0"/>
                        <a:t>Ideal characteristics are:</a:t>
                      </a:r>
                    </a:p>
                  </a:txBody>
                  <a:tcPr marL="121920" marR="121920" marT="60960" marB="60960"/>
                </a:tc>
                <a:tc hMerge="1">
                  <a:txBody>
                    <a:bodyPr/>
                    <a:lstStyle/>
                    <a:p>
                      <a:endParaRPr lang="en-US" dirty="0"/>
                    </a:p>
                  </a:txBody>
                  <a:tcPr/>
                </a:tc>
                <a:extLst>
                  <a:ext uri="{0D108BD9-81ED-4DB2-BD59-A6C34878D82A}">
                    <a16:rowId xmlns:a16="http://schemas.microsoft.com/office/drawing/2014/main" val="10000"/>
                  </a:ext>
                </a:extLst>
              </a:tr>
              <a:tr h="934720">
                <a:tc>
                  <a:txBody>
                    <a:bodyPr/>
                    <a:lstStyle/>
                    <a:p>
                      <a:pPr marL="285750" indent="-285750">
                        <a:buFont typeface="Arial" panose="020B0604020202020204" pitchFamily="34" charset="0"/>
                        <a:buChar char="•"/>
                      </a:pPr>
                      <a:r>
                        <a:rPr lang="en-US" sz="1300" dirty="0">
                          <a:solidFill>
                            <a:schemeClr val="tx1"/>
                          </a:solidFill>
                        </a:rPr>
                        <a:t>Project &lt; 10 developers</a:t>
                      </a:r>
                    </a:p>
                    <a:p>
                      <a:pPr marL="285750" indent="-285750">
                        <a:buFont typeface="Arial" panose="020B0604020202020204" pitchFamily="34" charset="0"/>
                        <a:buChar char="•"/>
                      </a:pPr>
                      <a:r>
                        <a:rPr lang="en-US" sz="1300" dirty="0"/>
                        <a:t>Duration &lt; 3 month</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dirty="0"/>
                        <a:t>Agile, or iterative waterfall with small iterations</a:t>
                      </a:r>
                    </a:p>
                  </a:txBody>
                  <a:tcPr marL="121920" marR="121920" marT="60960" marB="60960"/>
                </a:tc>
                <a:tc>
                  <a:txBody>
                    <a:bodyPr/>
                    <a:lstStyle/>
                    <a:p>
                      <a:pPr marL="285750" indent="-285750">
                        <a:buFont typeface="Arial" panose="020B0604020202020204" pitchFamily="34" charset="0"/>
                        <a:buChar char="•"/>
                      </a:pPr>
                      <a:r>
                        <a:rPr lang="en-US" sz="1300" dirty="0"/>
                        <a:t>Few external interfaces </a:t>
                      </a:r>
                    </a:p>
                    <a:p>
                      <a:pPr marL="285750" indent="-285750">
                        <a:buFont typeface="Arial" panose="020B0604020202020204" pitchFamily="34" charset="0"/>
                        <a:buChar char="•"/>
                      </a:pPr>
                      <a:r>
                        <a:rPr lang="en-US" sz="1300" dirty="0"/>
                        <a:t>Willing to change process</a:t>
                      </a:r>
                    </a:p>
                    <a:p>
                      <a:pPr marL="285750" indent="-285750">
                        <a:buFont typeface="Arial" panose="020B0604020202020204" pitchFamily="34" charset="0"/>
                        <a:buChar char="•"/>
                      </a:pPr>
                      <a:r>
                        <a:rPr lang="en-US" sz="1300" dirty="0"/>
                        <a:t>Sponsor has sufficient political clout</a:t>
                      </a:r>
                    </a:p>
                  </a:txBody>
                  <a:tcPr marL="121920" marR="121920" marT="60960" marB="60960"/>
                </a:tc>
                <a:extLst>
                  <a:ext uri="{0D108BD9-81ED-4DB2-BD59-A6C34878D82A}">
                    <a16:rowId xmlns:a16="http://schemas.microsoft.com/office/drawing/2014/main" val="10001"/>
                  </a:ext>
                </a:extLst>
              </a:tr>
            </a:tbl>
          </a:graphicData>
        </a:graphic>
      </p:graphicFrame>
      <p:graphicFrame>
        <p:nvGraphicFramePr>
          <p:cNvPr id="20" name="Table 19"/>
          <p:cNvGraphicFramePr>
            <a:graphicFrameLocks noGrp="1"/>
          </p:cNvGraphicFramePr>
          <p:nvPr/>
        </p:nvGraphicFramePr>
        <p:xfrm>
          <a:off x="3352800" y="775743"/>
          <a:ext cx="5181600" cy="731520"/>
        </p:xfrm>
        <a:graphic>
          <a:graphicData uri="http://schemas.openxmlformats.org/drawingml/2006/table">
            <a:tbl>
              <a:tblPr>
                <a:tableStyleId>{2D5ABB26-0587-4C30-8999-92F81FD0307C}</a:tableStyleId>
              </a:tblPr>
              <a:tblGrid>
                <a:gridCol w="1422400">
                  <a:extLst>
                    <a:ext uri="{9D8B030D-6E8A-4147-A177-3AD203B41FA5}">
                      <a16:colId xmlns:a16="http://schemas.microsoft.com/office/drawing/2014/main" val="20000"/>
                    </a:ext>
                  </a:extLst>
                </a:gridCol>
                <a:gridCol w="3759200">
                  <a:extLst>
                    <a:ext uri="{9D8B030D-6E8A-4147-A177-3AD203B41FA5}">
                      <a16:colId xmlns:a16="http://schemas.microsoft.com/office/drawing/2014/main" val="20001"/>
                    </a:ext>
                  </a:extLst>
                </a:gridCol>
              </a:tblGrid>
              <a:tr h="731520">
                <a:tc>
                  <a:txBody>
                    <a:bodyPr/>
                    <a:lstStyle/>
                    <a:p>
                      <a:pPr marL="0" marR="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1" dirty="0"/>
                        <a:t>Why it matters?</a:t>
                      </a:r>
                    </a:p>
                  </a:txBody>
                  <a:tcPr marL="121920" marR="121920" marT="60960" marB="60960"/>
                </a:tc>
                <a:tc>
                  <a:txBody>
                    <a:bodyPr/>
                    <a:lstStyle/>
                    <a:p>
                      <a:pPr marL="0" indent="0">
                        <a:buFont typeface="Arial" panose="020B0604020202020204" pitchFamily="34" charset="0"/>
                        <a:buNone/>
                      </a:pPr>
                      <a:r>
                        <a:rPr lang="en-US" sz="1300" dirty="0"/>
                        <a:t>… Ensures quick win</a:t>
                      </a:r>
                    </a:p>
                    <a:p>
                      <a:pPr marL="0" indent="0">
                        <a:buFont typeface="Arial" panose="020B0604020202020204" pitchFamily="34" charset="0"/>
                        <a:buNone/>
                      </a:pPr>
                      <a:r>
                        <a:rPr lang="en-US" sz="1300" dirty="0"/>
                        <a:t>… ensures</a:t>
                      </a:r>
                      <a:r>
                        <a:rPr lang="en-US" sz="1300" baseline="0" dirty="0"/>
                        <a:t> realistic recommendations only</a:t>
                      </a:r>
                      <a:endParaRPr lang="en-US" sz="1300" dirty="0"/>
                    </a:p>
                    <a:p>
                      <a:pPr marL="0" indent="0">
                        <a:buFont typeface="Arial" panose="020B0604020202020204" pitchFamily="34" charset="0"/>
                        <a:buNone/>
                      </a:pPr>
                      <a:r>
                        <a:rPr lang="en-US" sz="1300" dirty="0"/>
                        <a:t>… Leads to a execution plan, and strategy roadmap</a:t>
                      </a:r>
                    </a:p>
                  </a:txBody>
                  <a:tcPr marL="121920" marR="121920" marT="60960" marB="60960"/>
                </a:tc>
                <a:extLst>
                  <a:ext uri="{0D108BD9-81ED-4DB2-BD59-A6C34878D82A}">
                    <a16:rowId xmlns:a16="http://schemas.microsoft.com/office/drawing/2014/main" val="10000"/>
                  </a:ext>
                </a:extLst>
              </a:tr>
            </a:tbl>
          </a:graphicData>
        </a:graphic>
      </p:graphicFrame>
      <p:sp>
        <p:nvSpPr>
          <p:cNvPr id="21" name="Isosceles Triangle 20"/>
          <p:cNvSpPr/>
          <p:nvPr/>
        </p:nvSpPr>
        <p:spPr>
          <a:xfrm rot="10800000">
            <a:off x="4876800" y="1565320"/>
            <a:ext cx="2133600" cy="406400"/>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2" name="Oval 21"/>
          <p:cNvSpPr/>
          <p:nvPr/>
        </p:nvSpPr>
        <p:spPr>
          <a:xfrm>
            <a:off x="4368800" y="2073320"/>
            <a:ext cx="304800" cy="304800"/>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2133" dirty="0"/>
              <a:t>3</a:t>
            </a:r>
          </a:p>
        </p:txBody>
      </p:sp>
      <p:sp>
        <p:nvSpPr>
          <p:cNvPr id="23" name="Oval 22"/>
          <p:cNvSpPr/>
          <p:nvPr/>
        </p:nvSpPr>
        <p:spPr>
          <a:xfrm>
            <a:off x="3454400" y="955720"/>
            <a:ext cx="304800" cy="304800"/>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2133" dirty="0"/>
              <a:t>1</a:t>
            </a:r>
          </a:p>
        </p:txBody>
      </p:sp>
    </p:spTree>
    <p:extLst>
      <p:ext uri="{BB962C8B-B14F-4D97-AF65-F5344CB8AC3E}">
        <p14:creationId xmlns:p14="http://schemas.microsoft.com/office/powerpoint/2010/main" val="1329342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Assessment Summary</a:t>
            </a:r>
          </a:p>
        </p:txBody>
      </p:sp>
    </p:spTree>
    <p:extLst>
      <p:ext uri="{BB962C8B-B14F-4D97-AF65-F5344CB8AC3E}">
        <p14:creationId xmlns:p14="http://schemas.microsoft.com/office/powerpoint/2010/main" val="7218862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day in a Life of Agile teams using K-C DevOps Platform</a:t>
            </a:r>
          </a:p>
        </p:txBody>
      </p:sp>
      <p:sp>
        <p:nvSpPr>
          <p:cNvPr id="151" name="Rectangle 150"/>
          <p:cNvSpPr/>
          <p:nvPr/>
        </p:nvSpPr>
        <p:spPr>
          <a:xfrm>
            <a:off x="73282" y="5156013"/>
            <a:ext cx="12118718" cy="573734"/>
          </a:xfrm>
          <a:prstGeom prst="rect">
            <a:avLst/>
          </a:prstGeom>
          <a:solidFill>
            <a:sysClr val="window" lastClr="FFFFFF">
              <a:lumMod val="85000"/>
            </a:sys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55751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prstClr val="white"/>
              </a:solidFill>
              <a:effectLst/>
              <a:uLnTx/>
              <a:uFillTx/>
              <a:latin typeface="Calibri"/>
              <a:ea typeface="+mn-ea"/>
              <a:cs typeface="+mn-cs"/>
            </a:endParaRPr>
          </a:p>
        </p:txBody>
      </p:sp>
      <p:sp>
        <p:nvSpPr>
          <p:cNvPr id="152" name="Rectangle 151"/>
          <p:cNvSpPr/>
          <p:nvPr/>
        </p:nvSpPr>
        <p:spPr>
          <a:xfrm>
            <a:off x="0" y="732569"/>
            <a:ext cx="12192000" cy="573734"/>
          </a:xfrm>
          <a:prstGeom prst="rect">
            <a:avLst/>
          </a:prstGeom>
          <a:solidFill>
            <a:srgbClr val="F79646">
              <a:lumMod val="40000"/>
              <a:lumOff val="60000"/>
            </a:srgb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55751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prstClr val="white"/>
              </a:solidFill>
              <a:effectLst/>
              <a:uLnTx/>
              <a:uFillTx/>
              <a:latin typeface="Calibri"/>
              <a:ea typeface="+mn-ea"/>
              <a:cs typeface="+mn-cs"/>
            </a:endParaRPr>
          </a:p>
        </p:txBody>
      </p:sp>
      <p:grpSp>
        <p:nvGrpSpPr>
          <p:cNvPr id="153" name="Group 152"/>
          <p:cNvGrpSpPr/>
          <p:nvPr/>
        </p:nvGrpSpPr>
        <p:grpSpPr>
          <a:xfrm>
            <a:off x="656632" y="833717"/>
            <a:ext cx="11504080" cy="4780089"/>
            <a:chOff x="1038738" y="894197"/>
            <a:chExt cx="11504080" cy="4780089"/>
          </a:xfrm>
        </p:grpSpPr>
        <p:sp>
          <p:nvSpPr>
            <p:cNvPr id="216" name="Rectangle 215"/>
            <p:cNvSpPr/>
            <p:nvPr/>
          </p:nvSpPr>
          <p:spPr>
            <a:xfrm>
              <a:off x="9359960" y="1279696"/>
              <a:ext cx="82707" cy="4023360"/>
            </a:xfrm>
            <a:prstGeom prst="rect">
              <a:avLst/>
            </a:prstGeom>
            <a:solidFill>
              <a:srgbClr val="C0504D">
                <a:lumMod val="40000"/>
                <a:lumOff val="60000"/>
              </a:srgb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55751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prstClr val="white"/>
                </a:solidFill>
                <a:effectLst/>
                <a:uLnTx/>
                <a:uFillTx/>
                <a:latin typeface="Calibri"/>
                <a:ea typeface="+mn-ea"/>
                <a:cs typeface="+mn-cs"/>
              </a:endParaRPr>
            </a:p>
          </p:txBody>
        </p:sp>
        <p:sp>
          <p:nvSpPr>
            <p:cNvPr id="217" name="Rectangle 216"/>
            <p:cNvSpPr/>
            <p:nvPr/>
          </p:nvSpPr>
          <p:spPr>
            <a:xfrm>
              <a:off x="12011633" y="1283764"/>
              <a:ext cx="82707" cy="4023360"/>
            </a:xfrm>
            <a:prstGeom prst="rect">
              <a:avLst/>
            </a:prstGeom>
            <a:solidFill>
              <a:srgbClr val="C0504D">
                <a:lumMod val="40000"/>
                <a:lumOff val="60000"/>
              </a:srgb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55751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prstClr val="white"/>
                </a:solidFill>
                <a:effectLst/>
                <a:uLnTx/>
                <a:uFillTx/>
                <a:latin typeface="Calibri"/>
                <a:ea typeface="+mn-ea"/>
                <a:cs typeface="+mn-cs"/>
              </a:endParaRPr>
            </a:p>
          </p:txBody>
        </p:sp>
        <p:sp>
          <p:nvSpPr>
            <p:cNvPr id="218" name="Rectangle 217"/>
            <p:cNvSpPr/>
            <p:nvPr/>
          </p:nvSpPr>
          <p:spPr>
            <a:xfrm>
              <a:off x="7937763" y="1279696"/>
              <a:ext cx="82707" cy="4023360"/>
            </a:xfrm>
            <a:prstGeom prst="rect">
              <a:avLst/>
            </a:prstGeom>
            <a:solidFill>
              <a:srgbClr val="C0504D">
                <a:lumMod val="40000"/>
                <a:lumOff val="60000"/>
              </a:srgb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55751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prstClr val="white"/>
                </a:solidFill>
                <a:effectLst/>
                <a:uLnTx/>
                <a:uFillTx/>
                <a:latin typeface="Calibri"/>
                <a:ea typeface="+mn-ea"/>
                <a:cs typeface="+mn-cs"/>
              </a:endParaRPr>
            </a:p>
          </p:txBody>
        </p:sp>
        <p:sp>
          <p:nvSpPr>
            <p:cNvPr id="219" name="Rectangle 218"/>
            <p:cNvSpPr/>
            <p:nvPr/>
          </p:nvSpPr>
          <p:spPr>
            <a:xfrm>
              <a:off x="5013227" y="1267784"/>
              <a:ext cx="82707" cy="4023360"/>
            </a:xfrm>
            <a:prstGeom prst="rect">
              <a:avLst/>
            </a:prstGeom>
            <a:solidFill>
              <a:srgbClr val="C0504D">
                <a:lumMod val="40000"/>
                <a:lumOff val="60000"/>
              </a:srgb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55751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prstClr val="white"/>
                </a:solidFill>
                <a:effectLst/>
                <a:uLnTx/>
                <a:uFillTx/>
                <a:latin typeface="Calibri"/>
                <a:ea typeface="+mn-ea"/>
                <a:cs typeface="+mn-cs"/>
              </a:endParaRPr>
            </a:p>
          </p:txBody>
        </p:sp>
        <p:sp>
          <p:nvSpPr>
            <p:cNvPr id="220" name="Rectangle 219"/>
            <p:cNvSpPr/>
            <p:nvPr/>
          </p:nvSpPr>
          <p:spPr>
            <a:xfrm>
              <a:off x="2033519" y="1282888"/>
              <a:ext cx="82707" cy="4023360"/>
            </a:xfrm>
            <a:prstGeom prst="rect">
              <a:avLst/>
            </a:prstGeom>
            <a:solidFill>
              <a:srgbClr val="C0504D">
                <a:lumMod val="40000"/>
                <a:lumOff val="60000"/>
              </a:srgb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55751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prstClr val="white"/>
                </a:solidFill>
                <a:effectLst/>
                <a:uLnTx/>
                <a:uFillTx/>
                <a:latin typeface="Calibri"/>
                <a:ea typeface="+mn-ea"/>
                <a:cs typeface="+mn-cs"/>
              </a:endParaRPr>
            </a:p>
          </p:txBody>
        </p:sp>
        <p:sp>
          <p:nvSpPr>
            <p:cNvPr id="221" name="Rectangle 220"/>
            <p:cNvSpPr/>
            <p:nvPr/>
          </p:nvSpPr>
          <p:spPr>
            <a:xfrm>
              <a:off x="3509843" y="1279696"/>
              <a:ext cx="82707" cy="4023360"/>
            </a:xfrm>
            <a:prstGeom prst="rect">
              <a:avLst/>
            </a:prstGeom>
            <a:solidFill>
              <a:srgbClr val="C0504D">
                <a:lumMod val="40000"/>
                <a:lumOff val="60000"/>
              </a:srgb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55751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prstClr val="white"/>
                </a:solidFill>
                <a:effectLst/>
                <a:uLnTx/>
                <a:uFillTx/>
                <a:latin typeface="Calibri"/>
                <a:ea typeface="+mn-ea"/>
                <a:cs typeface="+mn-cs"/>
              </a:endParaRPr>
            </a:p>
          </p:txBody>
        </p:sp>
        <p:sp>
          <p:nvSpPr>
            <p:cNvPr id="222" name="Rectangle 221"/>
            <p:cNvSpPr/>
            <p:nvPr/>
          </p:nvSpPr>
          <p:spPr>
            <a:xfrm>
              <a:off x="6448345" y="1281626"/>
              <a:ext cx="82707" cy="4023360"/>
            </a:xfrm>
            <a:prstGeom prst="rect">
              <a:avLst/>
            </a:prstGeom>
            <a:solidFill>
              <a:srgbClr val="C0504D">
                <a:lumMod val="40000"/>
                <a:lumOff val="60000"/>
              </a:srgb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55751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prstClr val="white"/>
                </a:solidFill>
                <a:effectLst/>
                <a:uLnTx/>
                <a:uFillTx/>
                <a:latin typeface="Calibri"/>
                <a:ea typeface="+mn-ea"/>
                <a:cs typeface="+mn-cs"/>
              </a:endParaRPr>
            </a:p>
          </p:txBody>
        </p:sp>
        <p:sp>
          <p:nvSpPr>
            <p:cNvPr id="223" name="Rectangle 222"/>
            <p:cNvSpPr/>
            <p:nvPr/>
          </p:nvSpPr>
          <p:spPr>
            <a:xfrm>
              <a:off x="10850486" y="1297389"/>
              <a:ext cx="82707" cy="4023360"/>
            </a:xfrm>
            <a:prstGeom prst="rect">
              <a:avLst/>
            </a:prstGeom>
            <a:solidFill>
              <a:srgbClr val="C0504D">
                <a:lumMod val="40000"/>
                <a:lumOff val="60000"/>
              </a:srgb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55751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prstClr val="white"/>
                </a:solidFill>
                <a:effectLst/>
                <a:uLnTx/>
                <a:uFillTx/>
                <a:latin typeface="Calibri"/>
                <a:ea typeface="+mn-ea"/>
                <a:cs typeface="+mn-cs"/>
              </a:endParaRPr>
            </a:p>
          </p:txBody>
        </p:sp>
        <p:grpSp>
          <p:nvGrpSpPr>
            <p:cNvPr id="224" name="Group 223"/>
            <p:cNvGrpSpPr/>
            <p:nvPr/>
          </p:nvGrpSpPr>
          <p:grpSpPr>
            <a:xfrm>
              <a:off x="1038738" y="894197"/>
              <a:ext cx="11504080" cy="4780089"/>
              <a:chOff x="-236568" y="1009479"/>
              <a:chExt cx="12800479" cy="5396358"/>
            </a:xfrm>
          </p:grpSpPr>
          <p:sp>
            <p:nvSpPr>
              <p:cNvPr id="225" name="TextBox 40"/>
              <p:cNvSpPr txBox="1"/>
              <p:nvPr/>
            </p:nvSpPr>
            <p:spPr>
              <a:xfrm>
                <a:off x="9491771" y="1495975"/>
                <a:ext cx="1323464" cy="6254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55751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rPr>
                  <a:t>14. Dev Environment Creation</a:t>
                </a:r>
              </a:p>
            </p:txBody>
          </p:sp>
          <p:sp>
            <p:nvSpPr>
              <p:cNvPr id="226" name="TextBox 41"/>
              <p:cNvSpPr txBox="1"/>
              <p:nvPr/>
            </p:nvSpPr>
            <p:spPr>
              <a:xfrm>
                <a:off x="9530809" y="2142244"/>
                <a:ext cx="1181220" cy="6254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55751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rPr>
                  <a:t>16. SIT Environment Creation</a:t>
                </a:r>
              </a:p>
            </p:txBody>
          </p:sp>
          <p:sp>
            <p:nvSpPr>
              <p:cNvPr id="227" name="Rectangle 226"/>
              <p:cNvSpPr/>
              <p:nvPr/>
            </p:nvSpPr>
            <p:spPr>
              <a:xfrm>
                <a:off x="183646" y="1014448"/>
                <a:ext cx="1424421" cy="416185"/>
              </a:xfrm>
              <a:prstGeom prst="rect">
                <a:avLst/>
              </a:prstGeom>
              <a:solidFill>
                <a:srgbClr val="0070C0"/>
              </a:solidFill>
              <a:ln w="25400" cap="flat" cmpd="sng" algn="ctr">
                <a:solidFill>
                  <a:srgbClr val="0070C0"/>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55751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a:ea typeface="+mn-ea"/>
                    <a:cs typeface="+mn-cs"/>
                  </a:rPr>
                  <a:t>Requirement </a:t>
                </a:r>
              </a:p>
            </p:txBody>
          </p:sp>
          <p:sp>
            <p:nvSpPr>
              <p:cNvPr id="228" name="Rectangle 227"/>
              <p:cNvSpPr/>
              <p:nvPr/>
            </p:nvSpPr>
            <p:spPr>
              <a:xfrm>
                <a:off x="1827758" y="1014448"/>
                <a:ext cx="1424421" cy="416185"/>
              </a:xfrm>
              <a:prstGeom prst="rect">
                <a:avLst/>
              </a:prstGeom>
              <a:solidFill>
                <a:srgbClr val="0070C0"/>
              </a:solidFill>
              <a:ln w="25400" cap="flat" cmpd="sng" algn="ctr">
                <a:solidFill>
                  <a:srgbClr val="0070C0"/>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55751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a:ea typeface="+mn-ea"/>
                    <a:cs typeface="+mn-cs"/>
                  </a:rPr>
                  <a:t>Agile Planning</a:t>
                </a:r>
              </a:p>
            </p:txBody>
          </p:sp>
          <p:sp>
            <p:nvSpPr>
              <p:cNvPr id="229" name="Rectangle 228"/>
              <p:cNvSpPr/>
              <p:nvPr/>
            </p:nvSpPr>
            <p:spPr>
              <a:xfrm>
                <a:off x="3471870" y="1014448"/>
                <a:ext cx="1424421" cy="416185"/>
              </a:xfrm>
              <a:prstGeom prst="rect">
                <a:avLst/>
              </a:prstGeom>
              <a:solidFill>
                <a:srgbClr val="0070C0"/>
              </a:solidFill>
              <a:ln w="25400" cap="flat" cmpd="sng" algn="ctr">
                <a:solidFill>
                  <a:srgbClr val="0070C0"/>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55751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a:ea typeface="+mn-ea"/>
                    <a:cs typeface="+mn-cs"/>
                  </a:rPr>
                  <a:t>SCM and Development</a:t>
                </a:r>
              </a:p>
            </p:txBody>
          </p:sp>
          <p:sp>
            <p:nvSpPr>
              <p:cNvPr id="230" name="Rectangle 229"/>
              <p:cNvSpPr/>
              <p:nvPr/>
            </p:nvSpPr>
            <p:spPr>
              <a:xfrm>
                <a:off x="5115982" y="1009479"/>
                <a:ext cx="1424421" cy="416185"/>
              </a:xfrm>
              <a:prstGeom prst="rect">
                <a:avLst/>
              </a:prstGeom>
              <a:solidFill>
                <a:srgbClr val="0070C0"/>
              </a:solidFill>
              <a:ln w="25400" cap="flat" cmpd="sng" algn="ctr">
                <a:solidFill>
                  <a:srgbClr val="0070C0"/>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55751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a:ea typeface="+mn-ea"/>
                    <a:cs typeface="+mn-cs"/>
                  </a:rPr>
                  <a:t>Continuous Integration</a:t>
                </a:r>
              </a:p>
            </p:txBody>
          </p:sp>
          <p:sp>
            <p:nvSpPr>
              <p:cNvPr id="231" name="Rectangle 230"/>
              <p:cNvSpPr/>
              <p:nvPr/>
            </p:nvSpPr>
            <p:spPr>
              <a:xfrm>
                <a:off x="6760094" y="1009479"/>
                <a:ext cx="1424421" cy="416185"/>
              </a:xfrm>
              <a:prstGeom prst="rect">
                <a:avLst/>
              </a:prstGeom>
              <a:solidFill>
                <a:srgbClr val="0070C0"/>
              </a:solidFill>
              <a:ln w="25400" cap="flat" cmpd="sng" algn="ctr">
                <a:solidFill>
                  <a:srgbClr val="0070C0"/>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55751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a:ea typeface="+mn-ea"/>
                    <a:cs typeface="+mn-cs"/>
                  </a:rPr>
                  <a:t>Release and Deploy</a:t>
                </a:r>
              </a:p>
            </p:txBody>
          </p:sp>
          <p:cxnSp>
            <p:nvCxnSpPr>
              <p:cNvPr id="232" name="Straight Arrow Connector 231"/>
              <p:cNvCxnSpPr/>
              <p:nvPr/>
            </p:nvCxnSpPr>
            <p:spPr>
              <a:xfrm>
                <a:off x="-42633" y="2117245"/>
                <a:ext cx="915699" cy="3345"/>
              </a:xfrm>
              <a:prstGeom prst="straightConnector1">
                <a:avLst/>
              </a:prstGeom>
              <a:noFill/>
              <a:ln w="9525" cap="flat" cmpd="sng" algn="ctr">
                <a:solidFill>
                  <a:srgbClr val="4F81BD">
                    <a:shade val="95000"/>
                    <a:satMod val="105000"/>
                  </a:srgbClr>
                </a:solidFill>
                <a:prstDash val="solid"/>
                <a:tailEnd type="triangle"/>
              </a:ln>
              <a:effectLst/>
            </p:spPr>
          </p:cxnSp>
          <p:sp>
            <p:nvSpPr>
              <p:cNvPr id="233" name="TextBox 48"/>
              <p:cNvSpPr txBox="1"/>
              <p:nvPr/>
            </p:nvSpPr>
            <p:spPr>
              <a:xfrm>
                <a:off x="-236568" y="1661772"/>
                <a:ext cx="1294665" cy="451694"/>
              </a:xfrm>
              <a:prstGeom prst="rect">
                <a:avLst/>
              </a:prstGeom>
              <a:noFill/>
              <a:ln w="12700">
                <a:noFill/>
                <a:prstDash val="dash"/>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55751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rPr>
                  <a:t>1.Create Import Requirements</a:t>
                </a:r>
              </a:p>
            </p:txBody>
          </p:sp>
          <p:sp>
            <p:nvSpPr>
              <p:cNvPr id="234" name="TextBox 49"/>
              <p:cNvSpPr txBox="1"/>
              <p:nvPr/>
            </p:nvSpPr>
            <p:spPr>
              <a:xfrm>
                <a:off x="1380250" y="1709969"/>
                <a:ext cx="1187871" cy="45169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55751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rPr>
                  <a:t>2. Create User Stories</a:t>
                </a:r>
              </a:p>
            </p:txBody>
          </p:sp>
          <p:cxnSp>
            <p:nvCxnSpPr>
              <p:cNvPr id="235" name="Straight Arrow Connector 234"/>
              <p:cNvCxnSpPr/>
              <p:nvPr/>
            </p:nvCxnSpPr>
            <p:spPr>
              <a:xfrm>
                <a:off x="1443413" y="2131599"/>
                <a:ext cx="1070269" cy="0"/>
              </a:xfrm>
              <a:prstGeom prst="straightConnector1">
                <a:avLst/>
              </a:prstGeom>
              <a:noFill/>
              <a:ln w="9525" cap="flat" cmpd="sng" algn="ctr">
                <a:solidFill>
                  <a:srgbClr val="4F81BD">
                    <a:shade val="95000"/>
                    <a:satMod val="105000"/>
                  </a:srgbClr>
                </a:solidFill>
                <a:prstDash val="solid"/>
                <a:tailEnd type="triangle"/>
              </a:ln>
              <a:effectLst/>
            </p:spPr>
          </p:cxnSp>
          <p:sp>
            <p:nvSpPr>
              <p:cNvPr id="236" name="TextBox 51"/>
              <p:cNvSpPr txBox="1"/>
              <p:nvPr/>
            </p:nvSpPr>
            <p:spPr>
              <a:xfrm>
                <a:off x="3089386" y="3065131"/>
                <a:ext cx="1017444" cy="79914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55751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rPr>
                  <a:t>9. Code Review Controls via tools</a:t>
                </a:r>
              </a:p>
            </p:txBody>
          </p:sp>
          <p:sp>
            <p:nvSpPr>
              <p:cNvPr id="237" name="TextBox 52"/>
              <p:cNvSpPr txBox="1"/>
              <p:nvPr/>
            </p:nvSpPr>
            <p:spPr>
              <a:xfrm>
                <a:off x="1343763" y="2347412"/>
                <a:ext cx="1290115" cy="46906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55751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rPr>
                  <a:t>4. Release and Sprint Planning</a:t>
                </a:r>
              </a:p>
            </p:txBody>
          </p:sp>
          <p:sp>
            <p:nvSpPr>
              <p:cNvPr id="238" name="TextBox 53"/>
              <p:cNvSpPr txBox="1"/>
              <p:nvPr/>
            </p:nvSpPr>
            <p:spPr>
              <a:xfrm>
                <a:off x="1360471" y="3095813"/>
                <a:ext cx="1213280" cy="45169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55751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rPr>
                  <a:t>5. Task Assignment</a:t>
                </a:r>
              </a:p>
            </p:txBody>
          </p:sp>
          <p:cxnSp>
            <p:nvCxnSpPr>
              <p:cNvPr id="239" name="Straight Arrow Connector 238"/>
              <p:cNvCxnSpPr/>
              <p:nvPr/>
            </p:nvCxnSpPr>
            <p:spPr>
              <a:xfrm>
                <a:off x="1443413" y="3509516"/>
                <a:ext cx="1070269" cy="0"/>
              </a:xfrm>
              <a:prstGeom prst="straightConnector1">
                <a:avLst/>
              </a:prstGeom>
              <a:noFill/>
              <a:ln w="9525" cap="flat" cmpd="sng" algn="ctr">
                <a:solidFill>
                  <a:srgbClr val="4F81BD">
                    <a:shade val="95000"/>
                    <a:satMod val="105000"/>
                  </a:srgbClr>
                </a:solidFill>
                <a:prstDash val="solid"/>
                <a:tailEnd type="triangle"/>
              </a:ln>
              <a:effectLst/>
            </p:spPr>
          </p:cxnSp>
          <p:sp>
            <p:nvSpPr>
              <p:cNvPr id="240" name="TextBox 55"/>
              <p:cNvSpPr txBox="1"/>
              <p:nvPr/>
            </p:nvSpPr>
            <p:spPr>
              <a:xfrm>
                <a:off x="1351304" y="3812658"/>
                <a:ext cx="1488208" cy="46906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55751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rPr>
                  <a:t>6. Release Management</a:t>
                </a:r>
              </a:p>
            </p:txBody>
          </p:sp>
          <p:sp>
            <p:nvSpPr>
              <p:cNvPr id="241" name="TextBox 56"/>
              <p:cNvSpPr txBox="1"/>
              <p:nvPr/>
            </p:nvSpPr>
            <p:spPr>
              <a:xfrm>
                <a:off x="3093218" y="4298547"/>
                <a:ext cx="832805" cy="45169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55751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rPr>
                  <a:t>10. Unit Testing </a:t>
                </a:r>
              </a:p>
            </p:txBody>
          </p:sp>
          <p:cxnSp>
            <p:nvCxnSpPr>
              <p:cNvPr id="242" name="Straight Arrow Connector 241"/>
              <p:cNvCxnSpPr/>
              <p:nvPr/>
            </p:nvCxnSpPr>
            <p:spPr>
              <a:xfrm>
                <a:off x="3103555" y="4717999"/>
                <a:ext cx="1068316" cy="0"/>
              </a:xfrm>
              <a:prstGeom prst="straightConnector1">
                <a:avLst/>
              </a:prstGeom>
              <a:noFill/>
              <a:ln w="9525" cap="flat" cmpd="sng" algn="ctr">
                <a:solidFill>
                  <a:srgbClr val="4F81BD">
                    <a:shade val="95000"/>
                    <a:satMod val="105000"/>
                  </a:srgbClr>
                </a:solidFill>
                <a:prstDash val="solid"/>
                <a:tailEnd type="triangle"/>
              </a:ln>
              <a:effectLst/>
            </p:spPr>
          </p:cxnSp>
          <p:sp>
            <p:nvSpPr>
              <p:cNvPr id="243" name="TextBox 58"/>
              <p:cNvSpPr txBox="1"/>
              <p:nvPr/>
            </p:nvSpPr>
            <p:spPr>
              <a:xfrm>
                <a:off x="4670535" y="1630155"/>
                <a:ext cx="1369951" cy="45169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55751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rPr>
                  <a:t>12. Integration Builds , Packaging</a:t>
                </a:r>
              </a:p>
            </p:txBody>
          </p:sp>
          <p:cxnSp>
            <p:nvCxnSpPr>
              <p:cNvPr id="244" name="Straight Arrow Connector 243"/>
              <p:cNvCxnSpPr/>
              <p:nvPr/>
            </p:nvCxnSpPr>
            <p:spPr>
              <a:xfrm>
                <a:off x="4709116" y="2116191"/>
                <a:ext cx="1070269" cy="0"/>
              </a:xfrm>
              <a:prstGeom prst="straightConnector1">
                <a:avLst/>
              </a:prstGeom>
              <a:noFill/>
              <a:ln w="9525" cap="flat" cmpd="sng" algn="ctr">
                <a:solidFill>
                  <a:srgbClr val="4F81BD">
                    <a:shade val="95000"/>
                    <a:satMod val="105000"/>
                  </a:srgbClr>
                </a:solidFill>
                <a:prstDash val="solid"/>
                <a:tailEnd type="triangle"/>
              </a:ln>
              <a:effectLst/>
            </p:spPr>
          </p:cxnSp>
          <p:sp>
            <p:nvSpPr>
              <p:cNvPr id="245" name="TextBox 60"/>
              <p:cNvSpPr txBox="1"/>
              <p:nvPr/>
            </p:nvSpPr>
            <p:spPr>
              <a:xfrm>
                <a:off x="6286486" y="2648846"/>
                <a:ext cx="1488208" cy="4690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55751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rPr>
                  <a:t>15. Deployment Failed</a:t>
                </a:r>
              </a:p>
            </p:txBody>
          </p:sp>
          <p:sp>
            <p:nvSpPr>
              <p:cNvPr id="246" name="TextBox 61"/>
              <p:cNvSpPr txBox="1"/>
              <p:nvPr/>
            </p:nvSpPr>
            <p:spPr>
              <a:xfrm>
                <a:off x="6305765" y="1622681"/>
                <a:ext cx="1204145" cy="45169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55751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rPr>
                  <a:t>14. Dev Deployment</a:t>
                </a:r>
              </a:p>
            </p:txBody>
          </p:sp>
          <p:cxnSp>
            <p:nvCxnSpPr>
              <p:cNvPr id="247" name="Straight Arrow Connector 246"/>
              <p:cNvCxnSpPr/>
              <p:nvPr/>
            </p:nvCxnSpPr>
            <p:spPr>
              <a:xfrm>
                <a:off x="6363819" y="2079572"/>
                <a:ext cx="1070269" cy="0"/>
              </a:xfrm>
              <a:prstGeom prst="straightConnector1">
                <a:avLst/>
              </a:prstGeom>
              <a:noFill/>
              <a:ln w="9525" cap="flat" cmpd="sng" algn="ctr">
                <a:solidFill>
                  <a:srgbClr val="4F81BD">
                    <a:shade val="95000"/>
                    <a:satMod val="105000"/>
                  </a:srgbClr>
                </a:solidFill>
                <a:prstDash val="solid"/>
                <a:tailEnd type="triangle"/>
              </a:ln>
              <a:effectLst/>
            </p:spPr>
          </p:cxnSp>
          <p:sp>
            <p:nvSpPr>
              <p:cNvPr id="248" name="Rectangle 247"/>
              <p:cNvSpPr/>
              <p:nvPr/>
            </p:nvSpPr>
            <p:spPr>
              <a:xfrm>
                <a:off x="266024" y="5988470"/>
                <a:ext cx="1209096" cy="412915"/>
              </a:xfrm>
              <a:prstGeom prst="rect">
                <a:avLst/>
              </a:prstGeom>
              <a:solidFill>
                <a:srgbClr val="F79646">
                  <a:lumMod val="50000"/>
                </a:srgbClr>
              </a:solidFill>
              <a:ln w="25400" cap="flat" cmpd="sng" algn="ctr">
                <a:solidFill>
                  <a:srgbClr val="F79646">
                    <a:lumMod val="50000"/>
                  </a:srgbClr>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55751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a:ea typeface="+mn-ea"/>
                    <a:cs typeface="+mn-cs"/>
                  </a:rPr>
                  <a:t>RDNG</a:t>
                </a:r>
              </a:p>
            </p:txBody>
          </p:sp>
          <p:sp>
            <p:nvSpPr>
              <p:cNvPr id="249" name="Rectangle 248"/>
              <p:cNvSpPr/>
              <p:nvPr/>
            </p:nvSpPr>
            <p:spPr>
              <a:xfrm>
                <a:off x="2017889" y="5992922"/>
                <a:ext cx="1041721" cy="412915"/>
              </a:xfrm>
              <a:prstGeom prst="rect">
                <a:avLst/>
              </a:prstGeom>
              <a:solidFill>
                <a:srgbClr val="F79646">
                  <a:lumMod val="50000"/>
                </a:srgbClr>
              </a:solidFill>
              <a:ln w="25400" cap="flat" cmpd="sng" algn="ctr">
                <a:solidFill>
                  <a:srgbClr val="F79646">
                    <a:lumMod val="50000"/>
                  </a:srgbClr>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55751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a:ea typeface="+mn-ea"/>
                    <a:cs typeface="+mn-cs"/>
                  </a:rPr>
                  <a:t>RTC / UCR</a:t>
                </a:r>
              </a:p>
              <a:p>
                <a:pPr marL="0" marR="0" lvl="0" indent="0" algn="ctr" defTabSz="557510" eaLnBrk="1" fontAlgn="auto" latinLnBrk="0" hangingPunct="1">
                  <a:lnSpc>
                    <a:spcPct val="100000"/>
                  </a:lnSpc>
                  <a:spcBef>
                    <a:spcPts val="0"/>
                  </a:spcBef>
                  <a:spcAft>
                    <a:spcPts val="0"/>
                  </a:spcAft>
                  <a:buClrTx/>
                  <a:buSzTx/>
                  <a:buFontTx/>
                  <a:buNone/>
                  <a:tabLst/>
                  <a:defRPr/>
                </a:pPr>
                <a:r>
                  <a:rPr lang="en-US" sz="1200" kern="0" dirty="0">
                    <a:solidFill>
                      <a:prstClr val="white"/>
                    </a:solidFill>
                    <a:latin typeface="Calibri"/>
                  </a:rPr>
                  <a:t>Jira</a:t>
                </a:r>
                <a:endParaRPr kumimoji="0" lang="en-US" sz="1200" b="0" i="0" u="none" strike="noStrike" kern="0" cap="none" spc="0" normalizeH="0" baseline="0" noProof="0" dirty="0">
                  <a:ln>
                    <a:noFill/>
                  </a:ln>
                  <a:solidFill>
                    <a:prstClr val="white"/>
                  </a:solidFill>
                  <a:effectLst/>
                  <a:uLnTx/>
                  <a:uFillTx/>
                  <a:latin typeface="Calibri"/>
                  <a:ea typeface="+mn-ea"/>
                  <a:cs typeface="+mn-cs"/>
                </a:endParaRPr>
              </a:p>
            </p:txBody>
          </p:sp>
          <p:sp>
            <p:nvSpPr>
              <p:cNvPr id="250" name="Rectangle 249"/>
              <p:cNvSpPr/>
              <p:nvPr/>
            </p:nvSpPr>
            <p:spPr>
              <a:xfrm>
                <a:off x="5098365" y="5992922"/>
                <a:ext cx="1403655" cy="412915"/>
              </a:xfrm>
              <a:prstGeom prst="rect">
                <a:avLst/>
              </a:prstGeom>
              <a:solidFill>
                <a:srgbClr val="F79646">
                  <a:lumMod val="50000"/>
                </a:srgbClr>
              </a:solidFill>
              <a:ln w="25400" cap="flat" cmpd="sng" algn="ctr">
                <a:solidFill>
                  <a:srgbClr val="F79646">
                    <a:lumMod val="50000"/>
                  </a:srgbClr>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55751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a:ea typeface="+mn-ea"/>
                    <a:cs typeface="+mn-cs"/>
                  </a:rPr>
                  <a:t>RTC, SVN, Jenkins</a:t>
                </a:r>
              </a:p>
            </p:txBody>
          </p:sp>
          <p:sp>
            <p:nvSpPr>
              <p:cNvPr id="251" name="Rectangle 250"/>
              <p:cNvSpPr/>
              <p:nvPr/>
            </p:nvSpPr>
            <p:spPr>
              <a:xfrm>
                <a:off x="6877416" y="5992922"/>
                <a:ext cx="1267196" cy="412915"/>
              </a:xfrm>
              <a:prstGeom prst="rect">
                <a:avLst/>
              </a:prstGeom>
              <a:solidFill>
                <a:srgbClr val="F79646">
                  <a:lumMod val="50000"/>
                </a:srgbClr>
              </a:solidFill>
              <a:ln w="25400" cap="flat" cmpd="sng" algn="ctr">
                <a:solidFill>
                  <a:srgbClr val="F79646">
                    <a:lumMod val="50000"/>
                  </a:srgbClr>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55751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a:ea typeface="+mn-ea"/>
                    <a:cs typeface="+mn-cs"/>
                  </a:rPr>
                  <a:t>BIF, UCR, UCD , Fastlane, </a:t>
                </a:r>
              </a:p>
            </p:txBody>
          </p:sp>
          <p:sp>
            <p:nvSpPr>
              <p:cNvPr id="252" name="TextBox 67"/>
              <p:cNvSpPr txBox="1"/>
              <p:nvPr/>
            </p:nvSpPr>
            <p:spPr>
              <a:xfrm>
                <a:off x="3040149" y="2343418"/>
                <a:ext cx="1488208" cy="46906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55751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rPr>
                  <a:t>8. Design and  Development</a:t>
                </a:r>
              </a:p>
            </p:txBody>
          </p:sp>
          <p:sp>
            <p:nvSpPr>
              <p:cNvPr id="253" name="TextBox 68"/>
              <p:cNvSpPr txBox="1"/>
              <p:nvPr/>
            </p:nvSpPr>
            <p:spPr>
              <a:xfrm>
                <a:off x="3048549" y="1625198"/>
                <a:ext cx="1488208" cy="46906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55751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rPr>
                  <a:t>7. Source Code Management</a:t>
                </a:r>
              </a:p>
            </p:txBody>
          </p:sp>
          <p:sp>
            <p:nvSpPr>
              <p:cNvPr id="254" name="Rectangle 253"/>
              <p:cNvSpPr/>
              <p:nvPr/>
            </p:nvSpPr>
            <p:spPr>
              <a:xfrm>
                <a:off x="3593003" y="5992922"/>
                <a:ext cx="1291362" cy="412915"/>
              </a:xfrm>
              <a:prstGeom prst="rect">
                <a:avLst/>
              </a:prstGeom>
              <a:solidFill>
                <a:srgbClr val="F79646">
                  <a:lumMod val="50000"/>
                </a:srgbClr>
              </a:solidFill>
              <a:ln w="25400" cap="flat" cmpd="sng" algn="ctr">
                <a:solidFill>
                  <a:srgbClr val="F79646">
                    <a:lumMod val="50000"/>
                  </a:srgbClr>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55751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a:ea typeface="+mn-ea"/>
                    <a:cs typeface="+mn-cs"/>
                  </a:rPr>
                  <a:t>WCSD, RAD, Sonar</a:t>
                </a:r>
              </a:p>
            </p:txBody>
          </p:sp>
          <p:sp>
            <p:nvSpPr>
              <p:cNvPr id="255" name="TextBox 70"/>
              <p:cNvSpPr txBox="1"/>
              <p:nvPr/>
            </p:nvSpPr>
            <p:spPr>
              <a:xfrm>
                <a:off x="4644137" y="2343499"/>
                <a:ext cx="1488208" cy="45169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55751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rPr>
                  <a:t>13. Build Failure based on rule sets</a:t>
                </a:r>
              </a:p>
            </p:txBody>
          </p:sp>
          <p:sp>
            <p:nvSpPr>
              <p:cNvPr id="256" name="Rectangle 255"/>
              <p:cNvSpPr/>
              <p:nvPr/>
            </p:nvSpPr>
            <p:spPr>
              <a:xfrm>
                <a:off x="8404205" y="1009479"/>
                <a:ext cx="1322677" cy="416185"/>
              </a:xfrm>
              <a:prstGeom prst="rect">
                <a:avLst/>
              </a:prstGeom>
              <a:solidFill>
                <a:srgbClr val="0070C0"/>
              </a:solidFill>
              <a:ln w="25400" cap="flat" cmpd="sng" algn="ctr">
                <a:solidFill>
                  <a:srgbClr val="0070C0"/>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55751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a:ea typeface="+mn-ea"/>
                    <a:cs typeface="+mn-cs"/>
                  </a:rPr>
                  <a:t>Testing</a:t>
                </a:r>
              </a:p>
            </p:txBody>
          </p:sp>
          <p:sp>
            <p:nvSpPr>
              <p:cNvPr id="257" name="TextBox 72"/>
              <p:cNvSpPr txBox="1"/>
              <p:nvPr/>
            </p:nvSpPr>
            <p:spPr>
              <a:xfrm>
                <a:off x="7869892" y="1640825"/>
                <a:ext cx="1256766" cy="45169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55751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rPr>
                  <a:t>3. Create Test cases</a:t>
                </a:r>
              </a:p>
            </p:txBody>
          </p:sp>
          <p:sp>
            <p:nvSpPr>
              <p:cNvPr id="258" name="TextBox 73"/>
              <p:cNvSpPr txBox="1"/>
              <p:nvPr/>
            </p:nvSpPr>
            <p:spPr>
              <a:xfrm>
                <a:off x="7921888" y="2401710"/>
                <a:ext cx="1100191" cy="2779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55751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rPr>
                  <a:t>17. SIT</a:t>
                </a:r>
              </a:p>
            </p:txBody>
          </p:sp>
          <p:sp>
            <p:nvSpPr>
              <p:cNvPr id="259" name="TextBox 74"/>
              <p:cNvSpPr txBox="1"/>
              <p:nvPr/>
            </p:nvSpPr>
            <p:spPr>
              <a:xfrm>
                <a:off x="7876865" y="3135635"/>
                <a:ext cx="1488208" cy="6254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55751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rPr>
                  <a:t>18. Test case execution Failed - Defect</a:t>
                </a:r>
              </a:p>
            </p:txBody>
          </p:sp>
          <p:cxnSp>
            <p:nvCxnSpPr>
              <p:cNvPr id="260" name="Straight Arrow Connector 259"/>
              <p:cNvCxnSpPr/>
              <p:nvPr/>
            </p:nvCxnSpPr>
            <p:spPr>
              <a:xfrm>
                <a:off x="3111511" y="2132652"/>
                <a:ext cx="1070269" cy="0"/>
              </a:xfrm>
              <a:prstGeom prst="straightConnector1">
                <a:avLst/>
              </a:prstGeom>
              <a:noFill/>
              <a:ln w="9525" cap="flat" cmpd="sng" algn="ctr">
                <a:solidFill>
                  <a:srgbClr val="4F81BD">
                    <a:shade val="95000"/>
                    <a:satMod val="105000"/>
                  </a:srgbClr>
                </a:solidFill>
                <a:prstDash val="solid"/>
                <a:tailEnd type="triangle"/>
              </a:ln>
              <a:effectLst/>
            </p:spPr>
          </p:cxnSp>
          <p:sp>
            <p:nvSpPr>
              <p:cNvPr id="261" name="Rectangle 260"/>
              <p:cNvSpPr/>
              <p:nvPr/>
            </p:nvSpPr>
            <p:spPr>
              <a:xfrm>
                <a:off x="9964099" y="1009479"/>
                <a:ext cx="1424420" cy="416185"/>
              </a:xfrm>
              <a:prstGeom prst="rect">
                <a:avLst/>
              </a:prstGeom>
              <a:solidFill>
                <a:srgbClr val="0070C0"/>
              </a:solidFill>
              <a:ln w="25400" cap="flat" cmpd="sng" algn="ctr">
                <a:solidFill>
                  <a:srgbClr val="0070C0"/>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55751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a:ea typeface="+mn-ea"/>
                    <a:cs typeface="+mn-cs"/>
                  </a:rPr>
                  <a:t>Infrastructure</a:t>
                </a:r>
              </a:p>
            </p:txBody>
          </p:sp>
          <p:cxnSp>
            <p:nvCxnSpPr>
              <p:cNvPr id="262" name="Straight Arrow Connector 261"/>
              <p:cNvCxnSpPr/>
              <p:nvPr/>
            </p:nvCxnSpPr>
            <p:spPr>
              <a:xfrm>
                <a:off x="9610597" y="2043351"/>
                <a:ext cx="1070269" cy="0"/>
              </a:xfrm>
              <a:prstGeom prst="straightConnector1">
                <a:avLst/>
              </a:prstGeom>
              <a:noFill/>
              <a:ln w="9525" cap="flat" cmpd="sng" algn="ctr">
                <a:solidFill>
                  <a:srgbClr val="4F81BD">
                    <a:shade val="95000"/>
                    <a:satMod val="105000"/>
                  </a:srgbClr>
                </a:solidFill>
                <a:prstDash val="solid"/>
                <a:tailEnd type="triangle"/>
              </a:ln>
              <a:effectLst/>
            </p:spPr>
          </p:cxnSp>
          <p:sp>
            <p:nvSpPr>
              <p:cNvPr id="263" name="Rectangle 262"/>
              <p:cNvSpPr/>
              <p:nvPr/>
            </p:nvSpPr>
            <p:spPr>
              <a:xfrm>
                <a:off x="10010656" y="5992922"/>
                <a:ext cx="1387640" cy="412915"/>
              </a:xfrm>
              <a:prstGeom prst="rect">
                <a:avLst/>
              </a:prstGeom>
              <a:solidFill>
                <a:srgbClr val="F79646">
                  <a:lumMod val="50000"/>
                </a:srgbClr>
              </a:solidFill>
              <a:ln w="25400" cap="flat" cmpd="sng" algn="ctr">
                <a:solidFill>
                  <a:srgbClr val="F79646">
                    <a:lumMod val="50000"/>
                  </a:srgbClr>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55751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a:ea typeface="+mn-ea"/>
                    <a:cs typeface="+mn-cs"/>
                  </a:rPr>
                  <a:t>UCDP, Chef, Cloud, New Relic </a:t>
                </a:r>
              </a:p>
            </p:txBody>
          </p:sp>
          <p:cxnSp>
            <p:nvCxnSpPr>
              <p:cNvPr id="264" name="Straight Arrow Connector 263"/>
              <p:cNvCxnSpPr/>
              <p:nvPr/>
            </p:nvCxnSpPr>
            <p:spPr>
              <a:xfrm>
                <a:off x="9610597" y="2705793"/>
                <a:ext cx="1070269" cy="0"/>
              </a:xfrm>
              <a:prstGeom prst="straightConnector1">
                <a:avLst/>
              </a:prstGeom>
              <a:noFill/>
              <a:ln w="9525" cap="flat" cmpd="sng" algn="ctr">
                <a:solidFill>
                  <a:srgbClr val="4F81BD">
                    <a:shade val="95000"/>
                    <a:satMod val="105000"/>
                  </a:srgbClr>
                </a:solidFill>
                <a:prstDash val="solid"/>
                <a:tailEnd type="triangle"/>
              </a:ln>
              <a:effectLst/>
            </p:spPr>
          </p:cxnSp>
          <p:sp>
            <p:nvSpPr>
              <p:cNvPr id="265" name="TextBox 80"/>
              <p:cNvSpPr txBox="1"/>
              <p:nvPr/>
            </p:nvSpPr>
            <p:spPr>
              <a:xfrm>
                <a:off x="3114861" y="4926059"/>
                <a:ext cx="1119188" cy="6254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55751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rPr>
                  <a:t>11. Personal Builds , custom packaging</a:t>
                </a:r>
              </a:p>
            </p:txBody>
          </p:sp>
          <p:cxnSp>
            <p:nvCxnSpPr>
              <p:cNvPr id="266" name="Straight Arrow Connector 265"/>
              <p:cNvCxnSpPr/>
              <p:nvPr/>
            </p:nvCxnSpPr>
            <p:spPr>
              <a:xfrm>
                <a:off x="3118585" y="5345750"/>
                <a:ext cx="1070269" cy="0"/>
              </a:xfrm>
              <a:prstGeom prst="straightConnector1">
                <a:avLst/>
              </a:prstGeom>
              <a:noFill/>
              <a:ln w="9525" cap="flat" cmpd="sng" algn="ctr">
                <a:solidFill>
                  <a:srgbClr val="4F81BD">
                    <a:shade val="95000"/>
                    <a:satMod val="105000"/>
                  </a:srgbClr>
                </a:solidFill>
                <a:prstDash val="solid"/>
                <a:tailEnd type="triangle"/>
              </a:ln>
              <a:effectLst/>
            </p:spPr>
          </p:cxnSp>
          <p:sp>
            <p:nvSpPr>
              <p:cNvPr id="267" name="TextBox 82"/>
              <p:cNvSpPr txBox="1"/>
              <p:nvPr/>
            </p:nvSpPr>
            <p:spPr>
              <a:xfrm>
                <a:off x="6314030" y="3760859"/>
                <a:ext cx="1488208" cy="4690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55751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rPr>
                  <a:t>16. SIT</a:t>
                </a:r>
              </a:p>
              <a:p>
                <a:pPr marL="0" marR="0" lvl="0" indent="0" defTabSz="55751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rPr>
                  <a:t>Deployment</a:t>
                </a:r>
              </a:p>
            </p:txBody>
          </p:sp>
          <p:sp>
            <p:nvSpPr>
              <p:cNvPr id="268" name="TextBox 83"/>
              <p:cNvSpPr txBox="1"/>
              <p:nvPr/>
            </p:nvSpPr>
            <p:spPr>
              <a:xfrm>
                <a:off x="6312791" y="4385324"/>
                <a:ext cx="1081781" cy="4690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55751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rPr>
                  <a:t>19. UAT</a:t>
                </a:r>
              </a:p>
              <a:p>
                <a:pPr marL="0" marR="0" lvl="0" indent="0" defTabSz="55751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rPr>
                  <a:t>Deployment</a:t>
                </a:r>
              </a:p>
            </p:txBody>
          </p:sp>
          <p:sp>
            <p:nvSpPr>
              <p:cNvPr id="269" name="TextBox 84"/>
              <p:cNvSpPr txBox="1"/>
              <p:nvPr/>
            </p:nvSpPr>
            <p:spPr>
              <a:xfrm>
                <a:off x="6291322" y="4986476"/>
                <a:ext cx="1256317" cy="45169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55751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rPr>
                  <a:t>21. Prod Deployment</a:t>
                </a:r>
              </a:p>
            </p:txBody>
          </p:sp>
          <p:sp>
            <p:nvSpPr>
              <p:cNvPr id="270" name="TextBox 85"/>
              <p:cNvSpPr txBox="1"/>
              <p:nvPr/>
            </p:nvSpPr>
            <p:spPr>
              <a:xfrm>
                <a:off x="7891524" y="3918067"/>
                <a:ext cx="1767519" cy="28665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55751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rPr>
                  <a:t>20. UAT</a:t>
                </a:r>
              </a:p>
            </p:txBody>
          </p:sp>
          <p:sp>
            <p:nvSpPr>
              <p:cNvPr id="271" name="TextBox 86"/>
              <p:cNvSpPr txBox="1"/>
              <p:nvPr/>
            </p:nvSpPr>
            <p:spPr>
              <a:xfrm>
                <a:off x="9498813" y="2817970"/>
                <a:ext cx="1383737" cy="6254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55751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rPr>
                  <a:t>19. UAT Environment Creation</a:t>
                </a:r>
              </a:p>
            </p:txBody>
          </p:sp>
          <p:sp>
            <p:nvSpPr>
              <p:cNvPr id="272" name="TextBox 87"/>
              <p:cNvSpPr txBox="1"/>
              <p:nvPr/>
            </p:nvSpPr>
            <p:spPr>
              <a:xfrm>
                <a:off x="9505103" y="3573402"/>
                <a:ext cx="1240156" cy="6254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55751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rPr>
                  <a:t>21. Prod Environment Creation</a:t>
                </a:r>
              </a:p>
            </p:txBody>
          </p:sp>
          <p:sp>
            <p:nvSpPr>
              <p:cNvPr id="273" name="TextBox 88"/>
              <p:cNvSpPr txBox="1"/>
              <p:nvPr/>
            </p:nvSpPr>
            <p:spPr>
              <a:xfrm>
                <a:off x="9528937" y="4391220"/>
                <a:ext cx="1349802" cy="45169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55751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rPr>
                  <a:t>22. Environment Monitoring</a:t>
                </a:r>
              </a:p>
            </p:txBody>
          </p:sp>
          <p:sp>
            <p:nvSpPr>
              <p:cNvPr id="274" name="TextBox 89"/>
              <p:cNvSpPr txBox="1"/>
              <p:nvPr/>
            </p:nvSpPr>
            <p:spPr>
              <a:xfrm>
                <a:off x="9505646" y="4933279"/>
                <a:ext cx="1297289" cy="45169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55751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rPr>
                  <a:t>4. Capacity Planning</a:t>
                </a:r>
              </a:p>
            </p:txBody>
          </p:sp>
          <p:sp>
            <p:nvSpPr>
              <p:cNvPr id="275" name="Rectangle 274"/>
              <p:cNvSpPr/>
              <p:nvPr/>
            </p:nvSpPr>
            <p:spPr>
              <a:xfrm>
                <a:off x="11549807" y="1009479"/>
                <a:ext cx="1014104" cy="416185"/>
              </a:xfrm>
              <a:prstGeom prst="rect">
                <a:avLst/>
              </a:prstGeom>
              <a:solidFill>
                <a:srgbClr val="0070C0"/>
              </a:solidFill>
              <a:ln w="25400" cap="flat" cmpd="sng" algn="ctr">
                <a:solidFill>
                  <a:srgbClr val="0070C0"/>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55751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a:ea typeface="+mn-ea"/>
                    <a:cs typeface="+mn-cs"/>
                  </a:rPr>
                  <a:t>User Feedback</a:t>
                </a:r>
              </a:p>
            </p:txBody>
          </p:sp>
          <p:sp>
            <p:nvSpPr>
              <p:cNvPr id="276" name="Rectangle 275"/>
              <p:cNvSpPr/>
              <p:nvPr/>
            </p:nvSpPr>
            <p:spPr>
              <a:xfrm>
                <a:off x="11678903" y="5992922"/>
                <a:ext cx="862539" cy="412915"/>
              </a:xfrm>
              <a:prstGeom prst="rect">
                <a:avLst/>
              </a:prstGeom>
              <a:solidFill>
                <a:srgbClr val="F79646">
                  <a:lumMod val="50000"/>
                </a:srgbClr>
              </a:solidFill>
              <a:ln w="25400" cap="flat" cmpd="sng" algn="ctr">
                <a:solidFill>
                  <a:srgbClr val="F79646">
                    <a:lumMod val="50000"/>
                  </a:srgbClr>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55751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a:ea typeface="+mn-ea"/>
                    <a:cs typeface="+mn-cs"/>
                  </a:rPr>
                  <a:t>SNOW</a:t>
                </a:r>
              </a:p>
            </p:txBody>
          </p:sp>
          <p:sp>
            <p:nvSpPr>
              <p:cNvPr id="277" name="TextBox 92"/>
              <p:cNvSpPr txBox="1"/>
              <p:nvPr/>
            </p:nvSpPr>
            <p:spPr>
              <a:xfrm>
                <a:off x="11101173" y="5323034"/>
                <a:ext cx="1083083" cy="28665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55751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rPr>
                  <a:t>23. Incident</a:t>
                </a:r>
              </a:p>
            </p:txBody>
          </p:sp>
          <p:sp>
            <p:nvSpPr>
              <p:cNvPr id="278" name="Rectangle 277"/>
              <p:cNvSpPr/>
              <p:nvPr/>
            </p:nvSpPr>
            <p:spPr>
              <a:xfrm>
                <a:off x="8307003" y="5992922"/>
                <a:ext cx="1307151" cy="412915"/>
              </a:xfrm>
              <a:prstGeom prst="rect">
                <a:avLst/>
              </a:prstGeom>
              <a:solidFill>
                <a:srgbClr val="F79646">
                  <a:lumMod val="50000"/>
                </a:srgbClr>
              </a:solidFill>
              <a:ln w="25400" cap="flat" cmpd="sng" algn="ctr">
                <a:solidFill>
                  <a:srgbClr val="F79646">
                    <a:lumMod val="50000"/>
                  </a:srgbClr>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55751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a:ea typeface="+mn-ea"/>
                    <a:cs typeface="+mn-cs"/>
                  </a:rPr>
                  <a:t>RQM, RFT, </a:t>
                </a:r>
              </a:p>
              <a:p>
                <a:pPr marL="0" marR="0" lvl="0" indent="0" algn="ctr" defTabSz="55751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a:ea typeface="+mn-ea"/>
                    <a:cs typeface="+mn-cs"/>
                  </a:rPr>
                  <a:t>RPT, RIT</a:t>
                </a:r>
              </a:p>
            </p:txBody>
          </p:sp>
          <p:cxnSp>
            <p:nvCxnSpPr>
              <p:cNvPr id="279" name="Straight Arrow Connector 278"/>
              <p:cNvCxnSpPr/>
              <p:nvPr/>
            </p:nvCxnSpPr>
            <p:spPr>
              <a:xfrm>
                <a:off x="9629976" y="3397877"/>
                <a:ext cx="1070269" cy="0"/>
              </a:xfrm>
              <a:prstGeom prst="straightConnector1">
                <a:avLst/>
              </a:prstGeom>
              <a:noFill/>
              <a:ln w="9525" cap="flat" cmpd="sng" algn="ctr">
                <a:solidFill>
                  <a:srgbClr val="4F81BD">
                    <a:shade val="95000"/>
                    <a:satMod val="105000"/>
                  </a:srgbClr>
                </a:solidFill>
                <a:prstDash val="solid"/>
                <a:tailEnd type="triangle"/>
              </a:ln>
              <a:effectLst/>
            </p:spPr>
          </p:cxnSp>
          <p:cxnSp>
            <p:nvCxnSpPr>
              <p:cNvPr id="280" name="Straight Arrow Connector 279"/>
              <p:cNvCxnSpPr/>
              <p:nvPr/>
            </p:nvCxnSpPr>
            <p:spPr>
              <a:xfrm>
                <a:off x="9610597" y="4164157"/>
                <a:ext cx="1070269" cy="0"/>
              </a:xfrm>
              <a:prstGeom prst="straightConnector1">
                <a:avLst/>
              </a:prstGeom>
              <a:noFill/>
              <a:ln w="9525" cap="flat" cmpd="sng" algn="ctr">
                <a:solidFill>
                  <a:srgbClr val="4F81BD">
                    <a:shade val="95000"/>
                    <a:satMod val="105000"/>
                  </a:srgbClr>
                </a:solidFill>
                <a:prstDash val="solid"/>
                <a:tailEnd type="triangle"/>
              </a:ln>
              <a:effectLst/>
            </p:spPr>
          </p:cxnSp>
          <p:cxnSp>
            <p:nvCxnSpPr>
              <p:cNvPr id="281" name="Straight Arrow Connector 280"/>
              <p:cNvCxnSpPr/>
              <p:nvPr/>
            </p:nvCxnSpPr>
            <p:spPr>
              <a:xfrm>
                <a:off x="9629974" y="4810236"/>
                <a:ext cx="1070269" cy="0"/>
              </a:xfrm>
              <a:prstGeom prst="straightConnector1">
                <a:avLst/>
              </a:prstGeom>
              <a:noFill/>
              <a:ln w="9525" cap="flat" cmpd="sng" algn="ctr">
                <a:solidFill>
                  <a:srgbClr val="4F81BD">
                    <a:shade val="95000"/>
                    <a:satMod val="105000"/>
                  </a:srgbClr>
                </a:solidFill>
                <a:prstDash val="solid"/>
                <a:tailEnd type="triangle"/>
              </a:ln>
              <a:effectLst/>
            </p:spPr>
          </p:cxnSp>
          <p:cxnSp>
            <p:nvCxnSpPr>
              <p:cNvPr id="282" name="Straight Arrow Connector 281"/>
              <p:cNvCxnSpPr/>
              <p:nvPr/>
            </p:nvCxnSpPr>
            <p:spPr>
              <a:xfrm>
                <a:off x="9610597" y="5402259"/>
                <a:ext cx="1070269" cy="0"/>
              </a:xfrm>
              <a:prstGeom prst="straightConnector1">
                <a:avLst/>
              </a:prstGeom>
              <a:noFill/>
              <a:ln w="9525" cap="flat" cmpd="sng" algn="ctr">
                <a:solidFill>
                  <a:srgbClr val="4F81BD">
                    <a:shade val="95000"/>
                    <a:satMod val="105000"/>
                  </a:srgbClr>
                </a:solidFill>
                <a:prstDash val="solid"/>
                <a:tailEnd type="triangle"/>
              </a:ln>
              <a:effectLst/>
            </p:spPr>
          </p:cxnSp>
          <p:cxnSp>
            <p:nvCxnSpPr>
              <p:cNvPr id="283" name="Straight Arrow Connector 282"/>
              <p:cNvCxnSpPr/>
              <p:nvPr/>
            </p:nvCxnSpPr>
            <p:spPr>
              <a:xfrm>
                <a:off x="7952102" y="2043350"/>
                <a:ext cx="1070269" cy="0"/>
              </a:xfrm>
              <a:prstGeom prst="straightConnector1">
                <a:avLst/>
              </a:prstGeom>
              <a:noFill/>
              <a:ln w="9525" cap="flat" cmpd="sng" algn="ctr">
                <a:solidFill>
                  <a:srgbClr val="4F81BD">
                    <a:shade val="95000"/>
                    <a:satMod val="105000"/>
                  </a:srgbClr>
                </a:solidFill>
                <a:prstDash val="solid"/>
                <a:tailEnd type="triangle"/>
              </a:ln>
              <a:effectLst/>
            </p:spPr>
          </p:cxnSp>
          <p:cxnSp>
            <p:nvCxnSpPr>
              <p:cNvPr id="284" name="Straight Arrow Connector 283"/>
              <p:cNvCxnSpPr/>
              <p:nvPr/>
            </p:nvCxnSpPr>
            <p:spPr>
              <a:xfrm>
                <a:off x="7952102" y="2705793"/>
                <a:ext cx="1070269" cy="0"/>
              </a:xfrm>
              <a:prstGeom prst="straightConnector1">
                <a:avLst/>
              </a:prstGeom>
              <a:noFill/>
              <a:ln w="9525" cap="flat" cmpd="sng" algn="ctr">
                <a:solidFill>
                  <a:srgbClr val="4F81BD">
                    <a:shade val="95000"/>
                    <a:satMod val="105000"/>
                  </a:srgbClr>
                </a:solidFill>
                <a:prstDash val="solid"/>
                <a:tailEnd type="triangle"/>
              </a:ln>
              <a:effectLst/>
            </p:spPr>
          </p:cxnSp>
          <p:cxnSp>
            <p:nvCxnSpPr>
              <p:cNvPr id="285" name="Straight Arrow Connector 284"/>
              <p:cNvCxnSpPr/>
              <p:nvPr/>
            </p:nvCxnSpPr>
            <p:spPr>
              <a:xfrm>
                <a:off x="7952102" y="4164157"/>
                <a:ext cx="1070269" cy="0"/>
              </a:xfrm>
              <a:prstGeom prst="straightConnector1">
                <a:avLst/>
              </a:prstGeom>
              <a:noFill/>
              <a:ln w="9525" cap="flat" cmpd="sng" algn="ctr">
                <a:solidFill>
                  <a:srgbClr val="4F81BD">
                    <a:shade val="95000"/>
                    <a:satMod val="105000"/>
                  </a:srgbClr>
                </a:solidFill>
                <a:prstDash val="solid"/>
                <a:tailEnd type="triangle"/>
              </a:ln>
              <a:effectLst/>
            </p:spPr>
          </p:cxnSp>
          <p:cxnSp>
            <p:nvCxnSpPr>
              <p:cNvPr id="286" name="Straight Arrow Connector 285"/>
              <p:cNvCxnSpPr/>
              <p:nvPr/>
            </p:nvCxnSpPr>
            <p:spPr>
              <a:xfrm>
                <a:off x="1443411" y="2784556"/>
                <a:ext cx="1070269" cy="0"/>
              </a:xfrm>
              <a:prstGeom prst="straightConnector1">
                <a:avLst/>
              </a:prstGeom>
              <a:noFill/>
              <a:ln w="9525" cap="flat" cmpd="sng" algn="ctr">
                <a:solidFill>
                  <a:srgbClr val="4F81BD">
                    <a:shade val="95000"/>
                    <a:satMod val="105000"/>
                  </a:srgbClr>
                </a:solidFill>
                <a:prstDash val="solid"/>
                <a:tailEnd type="triangle"/>
              </a:ln>
              <a:effectLst/>
            </p:spPr>
          </p:cxnSp>
          <p:cxnSp>
            <p:nvCxnSpPr>
              <p:cNvPr id="287" name="Straight Arrow Connector 286"/>
              <p:cNvCxnSpPr/>
              <p:nvPr/>
            </p:nvCxnSpPr>
            <p:spPr>
              <a:xfrm>
                <a:off x="1443411" y="4242919"/>
                <a:ext cx="1070269" cy="0"/>
              </a:xfrm>
              <a:prstGeom prst="straightConnector1">
                <a:avLst/>
              </a:prstGeom>
              <a:noFill/>
              <a:ln w="9525" cap="flat" cmpd="sng" algn="ctr">
                <a:solidFill>
                  <a:srgbClr val="4F81BD">
                    <a:shade val="95000"/>
                    <a:satMod val="105000"/>
                  </a:srgbClr>
                </a:solidFill>
                <a:prstDash val="solid"/>
                <a:tailEnd type="triangle"/>
              </a:ln>
              <a:effectLst/>
            </p:spPr>
          </p:cxnSp>
          <p:cxnSp>
            <p:nvCxnSpPr>
              <p:cNvPr id="288" name="Straight Arrow Connector 287"/>
              <p:cNvCxnSpPr/>
              <p:nvPr/>
            </p:nvCxnSpPr>
            <p:spPr>
              <a:xfrm>
                <a:off x="3111511" y="2784556"/>
                <a:ext cx="1070269" cy="0"/>
              </a:xfrm>
              <a:prstGeom prst="straightConnector1">
                <a:avLst/>
              </a:prstGeom>
              <a:noFill/>
              <a:ln w="9525" cap="flat" cmpd="sng" algn="ctr">
                <a:solidFill>
                  <a:srgbClr val="4F81BD">
                    <a:shade val="95000"/>
                    <a:satMod val="105000"/>
                  </a:srgbClr>
                </a:solidFill>
                <a:prstDash val="solid"/>
                <a:tailEnd type="triangle"/>
              </a:ln>
              <a:effectLst/>
            </p:spPr>
          </p:cxnSp>
          <p:cxnSp>
            <p:nvCxnSpPr>
              <p:cNvPr id="289" name="Straight Arrow Connector 288"/>
              <p:cNvCxnSpPr/>
              <p:nvPr/>
            </p:nvCxnSpPr>
            <p:spPr>
              <a:xfrm>
                <a:off x="3130889" y="3476638"/>
                <a:ext cx="1070269" cy="0"/>
              </a:xfrm>
              <a:prstGeom prst="straightConnector1">
                <a:avLst/>
              </a:prstGeom>
              <a:noFill/>
              <a:ln w="9525" cap="flat" cmpd="sng" algn="ctr">
                <a:solidFill>
                  <a:srgbClr val="4F81BD">
                    <a:shade val="95000"/>
                    <a:satMod val="105000"/>
                  </a:srgbClr>
                </a:solidFill>
                <a:prstDash val="solid"/>
                <a:tailEnd type="triangle"/>
              </a:ln>
              <a:effectLst/>
            </p:spPr>
          </p:cxnSp>
          <p:cxnSp>
            <p:nvCxnSpPr>
              <p:cNvPr id="290" name="Straight Arrow Connector 289"/>
              <p:cNvCxnSpPr/>
              <p:nvPr/>
            </p:nvCxnSpPr>
            <p:spPr>
              <a:xfrm flipH="1">
                <a:off x="4268722" y="2566222"/>
                <a:ext cx="1526166" cy="0"/>
              </a:xfrm>
              <a:prstGeom prst="straightConnector1">
                <a:avLst/>
              </a:prstGeom>
              <a:noFill/>
              <a:ln w="9525" cap="flat" cmpd="sng" algn="ctr">
                <a:solidFill>
                  <a:srgbClr val="4F81BD">
                    <a:shade val="95000"/>
                    <a:satMod val="105000"/>
                  </a:srgbClr>
                </a:solidFill>
                <a:prstDash val="solid"/>
                <a:tailEnd type="triangle"/>
              </a:ln>
              <a:effectLst/>
            </p:spPr>
          </p:cxnSp>
          <p:cxnSp>
            <p:nvCxnSpPr>
              <p:cNvPr id="291" name="Straight Arrow Connector 290"/>
              <p:cNvCxnSpPr/>
              <p:nvPr/>
            </p:nvCxnSpPr>
            <p:spPr>
              <a:xfrm flipH="1">
                <a:off x="4253220" y="3114778"/>
                <a:ext cx="3255820" cy="0"/>
              </a:xfrm>
              <a:prstGeom prst="straightConnector1">
                <a:avLst/>
              </a:prstGeom>
              <a:noFill/>
              <a:ln w="9525" cap="flat" cmpd="sng" algn="ctr">
                <a:solidFill>
                  <a:srgbClr val="4F81BD">
                    <a:shade val="95000"/>
                    <a:satMod val="105000"/>
                  </a:srgbClr>
                </a:solidFill>
                <a:prstDash val="solid"/>
                <a:tailEnd type="triangle"/>
              </a:ln>
              <a:effectLst/>
            </p:spPr>
          </p:cxnSp>
          <p:cxnSp>
            <p:nvCxnSpPr>
              <p:cNvPr id="292" name="Straight Arrow Connector 291"/>
              <p:cNvCxnSpPr/>
              <p:nvPr/>
            </p:nvCxnSpPr>
            <p:spPr>
              <a:xfrm flipH="1">
                <a:off x="2554206" y="3750465"/>
                <a:ext cx="6450595" cy="0"/>
              </a:xfrm>
              <a:prstGeom prst="straightConnector1">
                <a:avLst/>
              </a:prstGeom>
              <a:noFill/>
              <a:ln w="9525" cap="flat" cmpd="sng" algn="ctr">
                <a:solidFill>
                  <a:srgbClr val="4F81BD">
                    <a:shade val="95000"/>
                    <a:satMod val="105000"/>
                  </a:srgbClr>
                </a:solidFill>
                <a:prstDash val="solid"/>
                <a:tailEnd type="triangle"/>
              </a:ln>
              <a:effectLst/>
            </p:spPr>
          </p:cxnSp>
          <p:cxnSp>
            <p:nvCxnSpPr>
              <p:cNvPr id="293" name="Straight Arrow Connector 292"/>
              <p:cNvCxnSpPr/>
              <p:nvPr/>
            </p:nvCxnSpPr>
            <p:spPr>
              <a:xfrm>
                <a:off x="6371664" y="4164156"/>
                <a:ext cx="1070269" cy="0"/>
              </a:xfrm>
              <a:prstGeom prst="straightConnector1">
                <a:avLst/>
              </a:prstGeom>
              <a:noFill/>
              <a:ln w="9525" cap="flat" cmpd="sng" algn="ctr">
                <a:solidFill>
                  <a:srgbClr val="4F81BD">
                    <a:shade val="95000"/>
                    <a:satMod val="105000"/>
                  </a:srgbClr>
                </a:solidFill>
                <a:prstDash val="solid"/>
                <a:tailEnd type="triangle"/>
              </a:ln>
              <a:effectLst/>
            </p:spPr>
          </p:cxnSp>
          <p:cxnSp>
            <p:nvCxnSpPr>
              <p:cNvPr id="294" name="Straight Arrow Connector 293"/>
              <p:cNvCxnSpPr/>
              <p:nvPr/>
            </p:nvCxnSpPr>
            <p:spPr>
              <a:xfrm>
                <a:off x="6391042" y="4810236"/>
                <a:ext cx="1070269" cy="0"/>
              </a:xfrm>
              <a:prstGeom prst="straightConnector1">
                <a:avLst/>
              </a:prstGeom>
              <a:noFill/>
              <a:ln w="9525" cap="flat" cmpd="sng" algn="ctr">
                <a:solidFill>
                  <a:srgbClr val="4F81BD">
                    <a:shade val="95000"/>
                    <a:satMod val="105000"/>
                  </a:srgbClr>
                </a:solidFill>
                <a:prstDash val="solid"/>
                <a:tailEnd type="triangle"/>
              </a:ln>
              <a:effectLst/>
            </p:spPr>
          </p:cxnSp>
          <p:cxnSp>
            <p:nvCxnSpPr>
              <p:cNvPr id="295" name="Straight Arrow Connector 294"/>
              <p:cNvCxnSpPr/>
              <p:nvPr/>
            </p:nvCxnSpPr>
            <p:spPr>
              <a:xfrm>
                <a:off x="6371664" y="5402259"/>
                <a:ext cx="1070269" cy="0"/>
              </a:xfrm>
              <a:prstGeom prst="straightConnector1">
                <a:avLst/>
              </a:prstGeom>
              <a:noFill/>
              <a:ln w="9525" cap="flat" cmpd="sng" algn="ctr">
                <a:solidFill>
                  <a:srgbClr val="4F81BD">
                    <a:shade val="95000"/>
                    <a:satMod val="105000"/>
                  </a:srgbClr>
                </a:solidFill>
                <a:prstDash val="solid"/>
                <a:tailEnd type="triangle"/>
              </a:ln>
              <a:effectLst/>
            </p:spPr>
          </p:cxnSp>
          <p:cxnSp>
            <p:nvCxnSpPr>
              <p:cNvPr id="296" name="Straight Arrow Connector 295"/>
              <p:cNvCxnSpPr/>
              <p:nvPr/>
            </p:nvCxnSpPr>
            <p:spPr>
              <a:xfrm flipH="1">
                <a:off x="962341" y="5740573"/>
                <a:ext cx="11008744" cy="0"/>
              </a:xfrm>
              <a:prstGeom prst="straightConnector1">
                <a:avLst/>
              </a:prstGeom>
              <a:noFill/>
              <a:ln w="9525" cap="flat" cmpd="sng" algn="ctr">
                <a:solidFill>
                  <a:srgbClr val="4F81BD">
                    <a:shade val="95000"/>
                    <a:satMod val="105000"/>
                  </a:srgbClr>
                </a:solidFill>
                <a:prstDash val="solid"/>
                <a:tailEnd type="triangle"/>
              </a:ln>
              <a:effectLst/>
            </p:spPr>
          </p:cxnSp>
          <p:cxnSp>
            <p:nvCxnSpPr>
              <p:cNvPr id="297" name="Straight Arrow Connector 296"/>
              <p:cNvCxnSpPr/>
              <p:nvPr/>
            </p:nvCxnSpPr>
            <p:spPr>
              <a:xfrm flipH="1">
                <a:off x="2582148" y="5601905"/>
                <a:ext cx="9380833" cy="0"/>
              </a:xfrm>
              <a:prstGeom prst="straightConnector1">
                <a:avLst/>
              </a:prstGeom>
              <a:noFill/>
              <a:ln w="9525" cap="flat" cmpd="sng" algn="ctr">
                <a:solidFill>
                  <a:srgbClr val="4F81BD">
                    <a:shade val="95000"/>
                    <a:satMod val="105000"/>
                  </a:srgbClr>
                </a:solidFill>
                <a:prstDash val="solid"/>
                <a:tailEnd type="triangle"/>
              </a:ln>
              <a:effectLst/>
            </p:spPr>
          </p:cxnSp>
        </p:grpSp>
      </p:grpSp>
      <p:sp>
        <p:nvSpPr>
          <p:cNvPr id="154" name="TextBox 6"/>
          <p:cNvSpPr txBox="1"/>
          <p:nvPr/>
        </p:nvSpPr>
        <p:spPr>
          <a:xfrm>
            <a:off x="89433" y="849302"/>
            <a:ext cx="699230"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55751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a:rPr>
              <a:t>Phases</a:t>
            </a:r>
          </a:p>
        </p:txBody>
      </p:sp>
      <p:sp>
        <p:nvSpPr>
          <p:cNvPr id="155" name="TextBox 7"/>
          <p:cNvSpPr txBox="1"/>
          <p:nvPr/>
        </p:nvSpPr>
        <p:spPr>
          <a:xfrm>
            <a:off x="90737" y="5181270"/>
            <a:ext cx="774571"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55751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a:rPr>
              <a:t>Sample </a:t>
            </a:r>
          </a:p>
          <a:p>
            <a:pPr marL="0" marR="0" lvl="0" indent="0" defTabSz="55751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a:rPr>
              <a:t>Tools</a:t>
            </a:r>
          </a:p>
        </p:txBody>
      </p:sp>
      <p:pic>
        <p:nvPicPr>
          <p:cNvPr id="156" name="Picture 155" descr="http://www.mayurip.com/images/icon_2554.png"/>
          <p:cNvPicPr>
            <a:picLocks noChangeAspect="1" noChangeArrowheads="1"/>
          </p:cNvPicPr>
          <p:nvPr/>
        </p:nvPicPr>
        <p:blipFill>
          <a:blip r:embed="rId2" cstate="print">
            <a:duotone>
              <a:prstClr val="black"/>
              <a:srgbClr val="4F81BD">
                <a:tint val="45000"/>
                <a:satMod val="400000"/>
              </a:srgb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9156166" y="1361175"/>
            <a:ext cx="274320" cy="274574"/>
          </a:xfrm>
          <a:prstGeom prst="rect">
            <a:avLst/>
          </a:prstGeom>
          <a:noFill/>
          <a:extLst>
            <a:ext uri="{909E8E84-426E-40DD-AFC4-6F175D3DCCD1}">
              <a14:hiddenFill xmlns:a14="http://schemas.microsoft.com/office/drawing/2010/main">
                <a:solidFill>
                  <a:srgbClr val="FFFFFF"/>
                </a:solidFill>
              </a14:hiddenFill>
            </a:ext>
          </a:extLst>
        </p:spPr>
      </p:pic>
      <p:pic>
        <p:nvPicPr>
          <p:cNvPr id="157" name="Picture 156" descr="http://www.mayurip.com/images/icon_2554.png"/>
          <p:cNvPicPr>
            <a:picLocks noChangeAspect="1" noChangeArrowheads="1"/>
          </p:cNvPicPr>
          <p:nvPr/>
        </p:nvPicPr>
        <p:blipFill>
          <a:blip r:embed="rId2" cstate="print">
            <a:duotone>
              <a:prstClr val="black"/>
              <a:srgbClr val="4F81BD">
                <a:tint val="45000"/>
                <a:satMod val="400000"/>
              </a:srgb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9156166" y="1964546"/>
            <a:ext cx="274320" cy="274574"/>
          </a:xfrm>
          <a:prstGeom prst="rect">
            <a:avLst/>
          </a:prstGeom>
          <a:noFill/>
          <a:extLst>
            <a:ext uri="{909E8E84-426E-40DD-AFC4-6F175D3DCCD1}">
              <a14:hiddenFill xmlns:a14="http://schemas.microsoft.com/office/drawing/2010/main">
                <a:solidFill>
                  <a:srgbClr val="FFFFFF"/>
                </a:solidFill>
              </a14:hiddenFill>
            </a:ext>
          </a:extLst>
        </p:spPr>
      </p:pic>
      <p:pic>
        <p:nvPicPr>
          <p:cNvPr id="158" name="Picture 157" descr="http://www.mayurip.com/images/icon_2554.png"/>
          <p:cNvPicPr>
            <a:picLocks noChangeAspect="1" noChangeArrowheads="1"/>
          </p:cNvPicPr>
          <p:nvPr/>
        </p:nvPicPr>
        <p:blipFill>
          <a:blip r:embed="rId2" cstate="print">
            <a:duotone>
              <a:prstClr val="black"/>
              <a:srgbClr val="4F81BD">
                <a:tint val="45000"/>
                <a:satMod val="400000"/>
              </a:srgb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9156166" y="2567917"/>
            <a:ext cx="274320" cy="274574"/>
          </a:xfrm>
          <a:prstGeom prst="rect">
            <a:avLst/>
          </a:prstGeom>
          <a:noFill/>
          <a:extLst>
            <a:ext uri="{909E8E84-426E-40DD-AFC4-6F175D3DCCD1}">
              <a14:hiddenFill xmlns:a14="http://schemas.microsoft.com/office/drawing/2010/main">
                <a:solidFill>
                  <a:srgbClr val="FFFFFF"/>
                </a:solidFill>
              </a14:hiddenFill>
            </a:ext>
          </a:extLst>
        </p:spPr>
      </p:pic>
      <p:pic>
        <p:nvPicPr>
          <p:cNvPr id="159" name="Picture 158" descr="http://www.mayurip.com/images/icon_2554.png"/>
          <p:cNvPicPr>
            <a:picLocks noChangeAspect="1" noChangeArrowheads="1"/>
          </p:cNvPicPr>
          <p:nvPr/>
        </p:nvPicPr>
        <p:blipFill>
          <a:blip r:embed="rId2" cstate="print">
            <a:duotone>
              <a:prstClr val="black"/>
              <a:srgbClr val="4F81BD">
                <a:tint val="45000"/>
                <a:satMod val="400000"/>
              </a:srgb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9156166" y="3171288"/>
            <a:ext cx="274320" cy="274574"/>
          </a:xfrm>
          <a:prstGeom prst="rect">
            <a:avLst/>
          </a:prstGeom>
          <a:noFill/>
          <a:extLst>
            <a:ext uri="{909E8E84-426E-40DD-AFC4-6F175D3DCCD1}">
              <a14:hiddenFill xmlns:a14="http://schemas.microsoft.com/office/drawing/2010/main">
                <a:solidFill>
                  <a:srgbClr val="FFFFFF"/>
                </a:solidFill>
              </a14:hiddenFill>
            </a:ext>
          </a:extLst>
        </p:spPr>
      </p:pic>
      <p:pic>
        <p:nvPicPr>
          <p:cNvPr id="160" name="Picture 159" descr="http://www.mayurip.com/images/icon_2554.png"/>
          <p:cNvPicPr>
            <a:picLocks noChangeAspect="1" noChangeArrowheads="1"/>
          </p:cNvPicPr>
          <p:nvPr/>
        </p:nvPicPr>
        <p:blipFill>
          <a:blip r:embed="rId2" cstate="print">
            <a:duotone>
              <a:prstClr val="black"/>
              <a:srgbClr val="4F81BD">
                <a:tint val="45000"/>
                <a:satMod val="400000"/>
              </a:srgb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9156166" y="3856547"/>
            <a:ext cx="274320" cy="274574"/>
          </a:xfrm>
          <a:prstGeom prst="rect">
            <a:avLst/>
          </a:prstGeom>
          <a:noFill/>
          <a:extLst>
            <a:ext uri="{909E8E84-426E-40DD-AFC4-6F175D3DCCD1}">
              <a14:hiddenFill xmlns:a14="http://schemas.microsoft.com/office/drawing/2010/main">
                <a:solidFill>
                  <a:srgbClr val="FFFFFF"/>
                </a:solidFill>
              </a14:hiddenFill>
            </a:ext>
          </a:extLst>
        </p:spPr>
      </p:pic>
      <p:pic>
        <p:nvPicPr>
          <p:cNvPr id="161" name="Picture 160" descr="http://www.mayurip.com/images/icon_2554.png"/>
          <p:cNvPicPr>
            <a:picLocks noChangeAspect="1" noChangeArrowheads="1"/>
          </p:cNvPicPr>
          <p:nvPr/>
        </p:nvPicPr>
        <p:blipFill>
          <a:blip r:embed="rId2" cstate="print">
            <a:duotone>
              <a:prstClr val="black"/>
              <a:srgbClr val="4F81BD">
                <a:tint val="45000"/>
                <a:satMod val="400000"/>
              </a:srgb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9156166" y="4391678"/>
            <a:ext cx="274320" cy="274574"/>
          </a:xfrm>
          <a:prstGeom prst="rect">
            <a:avLst/>
          </a:prstGeom>
          <a:noFill/>
          <a:extLst>
            <a:ext uri="{909E8E84-426E-40DD-AFC4-6F175D3DCCD1}">
              <a14:hiddenFill xmlns:a14="http://schemas.microsoft.com/office/drawing/2010/main">
                <a:solidFill>
                  <a:srgbClr val="FFFFFF"/>
                </a:solidFill>
              </a14:hiddenFill>
            </a:ext>
          </a:extLst>
        </p:spPr>
      </p:pic>
      <p:pic>
        <p:nvPicPr>
          <p:cNvPr id="162" name="Picture 161" descr="http://www.mayurip.com/images/icon_2554.png"/>
          <p:cNvPicPr>
            <a:picLocks noChangeAspect="1" noChangeArrowheads="1"/>
          </p:cNvPicPr>
          <p:nvPr/>
        </p:nvPicPr>
        <p:blipFill>
          <a:blip r:embed="rId2" cstate="print">
            <a:duotone>
              <a:prstClr val="black"/>
              <a:srgbClr val="4F81BD">
                <a:tint val="45000"/>
                <a:satMod val="400000"/>
              </a:srgb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0922423" y="4448794"/>
            <a:ext cx="274320" cy="274574"/>
          </a:xfrm>
          <a:prstGeom prst="rect">
            <a:avLst/>
          </a:prstGeom>
          <a:noFill/>
          <a:extLst>
            <a:ext uri="{909E8E84-426E-40DD-AFC4-6F175D3DCCD1}">
              <a14:hiddenFill xmlns:a14="http://schemas.microsoft.com/office/drawing/2010/main">
                <a:solidFill>
                  <a:srgbClr val="FFFFFF"/>
                </a:solidFill>
              </a14:hiddenFill>
            </a:ext>
          </a:extLst>
        </p:spPr>
      </p:pic>
      <p:pic>
        <p:nvPicPr>
          <p:cNvPr id="163" name="Picture 162" descr="http://www.mayurip.com/images/icon_2554.png"/>
          <p:cNvPicPr>
            <a:picLocks noChangeAspect="1" noChangeArrowheads="1"/>
          </p:cNvPicPr>
          <p:nvPr/>
        </p:nvPicPr>
        <p:blipFill>
          <a:blip r:embed="rId2" cstate="print">
            <a:duotone>
              <a:prstClr val="black"/>
              <a:srgbClr val="FF0000">
                <a:tint val="45000"/>
                <a:satMod val="400000"/>
              </a:srgb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6283390" y="1436499"/>
            <a:ext cx="274320" cy="274574"/>
          </a:xfrm>
          <a:prstGeom prst="rect">
            <a:avLst/>
          </a:prstGeom>
          <a:noFill/>
          <a:extLst>
            <a:ext uri="{909E8E84-426E-40DD-AFC4-6F175D3DCCD1}">
              <a14:hiddenFill xmlns:a14="http://schemas.microsoft.com/office/drawing/2010/main">
                <a:solidFill>
                  <a:srgbClr val="FFFFFF"/>
                </a:solidFill>
              </a14:hiddenFill>
            </a:ext>
          </a:extLst>
        </p:spPr>
      </p:pic>
      <p:pic>
        <p:nvPicPr>
          <p:cNvPr id="164" name="Picture 163" descr="http://www.mayurip.com/images/icon_2554.png"/>
          <p:cNvPicPr>
            <a:picLocks noChangeAspect="1" noChangeArrowheads="1"/>
          </p:cNvPicPr>
          <p:nvPr/>
        </p:nvPicPr>
        <p:blipFill>
          <a:blip r:embed="rId2" cstate="print">
            <a:duotone>
              <a:prstClr val="black"/>
              <a:srgbClr val="FF0000">
                <a:tint val="45000"/>
                <a:satMod val="400000"/>
              </a:srgb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6244828" y="2311631"/>
            <a:ext cx="274320" cy="274574"/>
          </a:xfrm>
          <a:prstGeom prst="rect">
            <a:avLst/>
          </a:prstGeom>
          <a:noFill/>
          <a:extLst>
            <a:ext uri="{909E8E84-426E-40DD-AFC4-6F175D3DCCD1}">
              <a14:hiddenFill xmlns:a14="http://schemas.microsoft.com/office/drawing/2010/main">
                <a:solidFill>
                  <a:srgbClr val="FFFFFF"/>
                </a:solidFill>
              </a14:hiddenFill>
            </a:ext>
          </a:extLst>
        </p:spPr>
      </p:pic>
      <p:pic>
        <p:nvPicPr>
          <p:cNvPr id="165" name="Picture 164" descr="http://www.mayurip.com/images/icon_2554.png"/>
          <p:cNvPicPr>
            <a:picLocks noChangeAspect="1" noChangeArrowheads="1"/>
          </p:cNvPicPr>
          <p:nvPr/>
        </p:nvPicPr>
        <p:blipFill>
          <a:blip r:embed="rId2" cstate="print">
            <a:duotone>
              <a:prstClr val="black"/>
              <a:srgbClr val="FF0000">
                <a:tint val="45000"/>
                <a:satMod val="400000"/>
              </a:srgb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6248977" y="3328022"/>
            <a:ext cx="274320" cy="274574"/>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165" descr="http://www.mayurip.com/images/icon_2554.png"/>
          <p:cNvPicPr>
            <a:picLocks noChangeAspect="1" noChangeArrowheads="1"/>
          </p:cNvPicPr>
          <p:nvPr/>
        </p:nvPicPr>
        <p:blipFill>
          <a:blip r:embed="rId2" cstate="print">
            <a:duotone>
              <a:prstClr val="black"/>
              <a:srgbClr val="FF0000">
                <a:tint val="45000"/>
                <a:satMod val="400000"/>
              </a:srgb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6253126" y="4344413"/>
            <a:ext cx="274320" cy="274574"/>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166" descr="http://www.mayurip.com/images/icon_2554.png"/>
          <p:cNvPicPr>
            <a:picLocks noChangeAspect="1" noChangeArrowheads="1"/>
          </p:cNvPicPr>
          <p:nvPr/>
        </p:nvPicPr>
        <p:blipFill>
          <a:blip r:embed="rId2" cstate="print">
            <a:duotone>
              <a:prstClr val="black"/>
              <a:srgbClr val="FF0000">
                <a:tint val="45000"/>
                <a:satMod val="400000"/>
              </a:srgb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6247864" y="3882173"/>
            <a:ext cx="274320" cy="274574"/>
          </a:xfrm>
          <a:prstGeom prst="rect">
            <a:avLst/>
          </a:prstGeom>
          <a:noFill/>
          <a:extLst>
            <a:ext uri="{909E8E84-426E-40DD-AFC4-6F175D3DCCD1}">
              <a14:hiddenFill xmlns:a14="http://schemas.microsoft.com/office/drawing/2010/main">
                <a:solidFill>
                  <a:srgbClr val="FFFFFF"/>
                </a:solidFill>
              </a14:hiddenFill>
            </a:ext>
          </a:extLst>
        </p:spPr>
      </p:pic>
      <p:pic>
        <p:nvPicPr>
          <p:cNvPr id="168" name="Picture 167" descr="http://www.mayurip.com/images/icon_2554.png"/>
          <p:cNvPicPr>
            <a:picLocks noChangeAspect="1" noChangeArrowheads="1"/>
          </p:cNvPicPr>
          <p:nvPr/>
        </p:nvPicPr>
        <p:blipFill>
          <a:blip r:embed="rId2" cstate="print">
            <a:duotone>
              <a:prstClr val="black"/>
              <a:srgbClr val="FF0000">
                <a:tint val="45000"/>
                <a:satMod val="400000"/>
              </a:srgb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4777073" y="1411983"/>
            <a:ext cx="274320" cy="274574"/>
          </a:xfrm>
          <a:prstGeom prst="rect">
            <a:avLst/>
          </a:prstGeom>
          <a:noFill/>
          <a:extLst>
            <a:ext uri="{909E8E84-426E-40DD-AFC4-6F175D3DCCD1}">
              <a14:hiddenFill xmlns:a14="http://schemas.microsoft.com/office/drawing/2010/main">
                <a:solidFill>
                  <a:srgbClr val="FFFFFF"/>
                </a:solidFill>
              </a14:hiddenFill>
            </a:ext>
          </a:extLst>
        </p:spPr>
      </p:pic>
      <p:pic>
        <p:nvPicPr>
          <p:cNvPr id="169" name="Picture 168" descr="http://www.mayurip.com/images/icon_2554.png"/>
          <p:cNvPicPr>
            <a:picLocks noChangeAspect="1" noChangeArrowheads="1"/>
          </p:cNvPicPr>
          <p:nvPr/>
        </p:nvPicPr>
        <p:blipFill>
          <a:blip r:embed="rId2" cstate="print">
            <a:duotone>
              <a:prstClr val="black"/>
              <a:srgbClr val="FF0000">
                <a:tint val="45000"/>
                <a:satMod val="400000"/>
              </a:srgb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4806780" y="1934423"/>
            <a:ext cx="274320" cy="274574"/>
          </a:xfrm>
          <a:prstGeom prst="rect">
            <a:avLst/>
          </a:prstGeom>
          <a:noFill/>
          <a:extLst>
            <a:ext uri="{909E8E84-426E-40DD-AFC4-6F175D3DCCD1}">
              <a14:hiddenFill xmlns:a14="http://schemas.microsoft.com/office/drawing/2010/main">
                <a:solidFill>
                  <a:srgbClr val="FFFFFF"/>
                </a:solidFill>
              </a14:hiddenFill>
            </a:ext>
          </a:extLst>
        </p:spPr>
      </p:pic>
      <p:pic>
        <p:nvPicPr>
          <p:cNvPr id="170" name="Picture 169" descr="http://www.mayurip.com/images/icon_2554.png"/>
          <p:cNvPicPr>
            <a:picLocks noChangeAspect="1" noChangeArrowheads="1"/>
          </p:cNvPicPr>
          <p:nvPr/>
        </p:nvPicPr>
        <p:blipFill>
          <a:blip r:embed="rId2" cstate="print">
            <a:duotone>
              <a:prstClr val="black"/>
              <a:srgbClr val="9BBB59">
                <a:tint val="45000"/>
                <a:satMod val="400000"/>
              </a:srgb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3307888" y="1431183"/>
            <a:ext cx="274320" cy="274574"/>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170" descr="http://www.mayurip.com/images/icon_2554.png"/>
          <p:cNvPicPr>
            <a:picLocks noChangeAspect="1" noChangeArrowheads="1"/>
          </p:cNvPicPr>
          <p:nvPr/>
        </p:nvPicPr>
        <p:blipFill>
          <a:blip r:embed="rId2" cstate="print">
            <a:duotone>
              <a:prstClr val="black"/>
              <a:srgbClr val="9BBB59">
                <a:tint val="45000"/>
                <a:satMod val="400000"/>
              </a:srgb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3316703" y="2078537"/>
            <a:ext cx="274320" cy="274574"/>
          </a:xfrm>
          <a:prstGeom prst="rect">
            <a:avLst/>
          </a:prstGeom>
          <a:noFill/>
          <a:extLst>
            <a:ext uri="{909E8E84-426E-40DD-AFC4-6F175D3DCCD1}">
              <a14:hiddenFill xmlns:a14="http://schemas.microsoft.com/office/drawing/2010/main">
                <a:solidFill>
                  <a:srgbClr val="FFFFFF"/>
                </a:solidFill>
              </a14:hiddenFill>
            </a:ext>
          </a:extLst>
        </p:spPr>
      </p:pic>
      <p:pic>
        <p:nvPicPr>
          <p:cNvPr id="172" name="Picture 171" descr="http://www.mayurip.com/images/icon_2554.png"/>
          <p:cNvPicPr>
            <a:picLocks noChangeAspect="1" noChangeArrowheads="1"/>
          </p:cNvPicPr>
          <p:nvPr/>
        </p:nvPicPr>
        <p:blipFill>
          <a:blip r:embed="rId2" cstate="print">
            <a:duotone>
              <a:prstClr val="black"/>
              <a:srgbClr val="9BBB59">
                <a:tint val="45000"/>
                <a:satMod val="400000"/>
              </a:srgb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3316703" y="2681908"/>
            <a:ext cx="274320" cy="274574"/>
          </a:xfrm>
          <a:prstGeom prst="rect">
            <a:avLst/>
          </a:prstGeom>
          <a:noFill/>
          <a:extLst>
            <a:ext uri="{909E8E84-426E-40DD-AFC4-6F175D3DCCD1}">
              <a14:hiddenFill xmlns:a14="http://schemas.microsoft.com/office/drawing/2010/main">
                <a:solidFill>
                  <a:srgbClr val="FFFFFF"/>
                </a:solidFill>
              </a14:hiddenFill>
            </a:ext>
          </a:extLst>
        </p:spPr>
      </p:pic>
      <p:pic>
        <p:nvPicPr>
          <p:cNvPr id="173" name="Picture 172" descr="http://www.mayurip.com/images/icon_2554.png"/>
          <p:cNvPicPr>
            <a:picLocks noChangeAspect="1" noChangeArrowheads="1"/>
          </p:cNvPicPr>
          <p:nvPr/>
        </p:nvPicPr>
        <p:blipFill>
          <a:blip r:embed="rId2" cstate="print">
            <a:duotone>
              <a:prstClr val="black"/>
              <a:srgbClr val="9BBB59">
                <a:tint val="45000"/>
                <a:satMod val="400000"/>
              </a:srgb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3303055" y="3821344"/>
            <a:ext cx="274320" cy="274574"/>
          </a:xfrm>
          <a:prstGeom prst="rect">
            <a:avLst/>
          </a:prstGeom>
          <a:noFill/>
          <a:extLst>
            <a:ext uri="{909E8E84-426E-40DD-AFC4-6F175D3DCCD1}">
              <a14:hiddenFill xmlns:a14="http://schemas.microsoft.com/office/drawing/2010/main">
                <a:solidFill>
                  <a:srgbClr val="FFFFFF"/>
                </a:solidFill>
              </a14:hiddenFill>
            </a:ext>
          </a:extLst>
        </p:spPr>
      </p:pic>
      <p:pic>
        <p:nvPicPr>
          <p:cNvPr id="174" name="Picture 173" descr="http://www.mayurip.com/images/icon_2554.png"/>
          <p:cNvPicPr>
            <a:picLocks noChangeAspect="1" noChangeArrowheads="1"/>
          </p:cNvPicPr>
          <p:nvPr/>
        </p:nvPicPr>
        <p:blipFill>
          <a:blip r:embed="rId2" cstate="print">
            <a:duotone>
              <a:prstClr val="black"/>
              <a:srgbClr val="9BBB59">
                <a:tint val="45000"/>
                <a:satMod val="400000"/>
              </a:srgb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3303055" y="4356475"/>
            <a:ext cx="274320" cy="274574"/>
          </a:xfrm>
          <a:prstGeom prst="rect">
            <a:avLst/>
          </a:prstGeom>
          <a:noFill/>
          <a:extLst>
            <a:ext uri="{909E8E84-426E-40DD-AFC4-6F175D3DCCD1}">
              <a14:hiddenFill xmlns:a14="http://schemas.microsoft.com/office/drawing/2010/main">
                <a:solidFill>
                  <a:srgbClr val="FFFFFF"/>
                </a:solidFill>
              </a14:hiddenFill>
            </a:ext>
          </a:extLst>
        </p:spPr>
      </p:pic>
      <p:pic>
        <p:nvPicPr>
          <p:cNvPr id="175" name="Picture 174" descr="http://www.mayurip.com/images/icon_2554.png"/>
          <p:cNvPicPr>
            <a:picLocks noChangeAspect="1" noChangeArrowheads="1"/>
          </p:cNvPicPr>
          <p:nvPr/>
        </p:nvPicPr>
        <p:blipFill>
          <a:blip r:embed="rId2" cstate="print">
            <a:biLevel thresh="75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843605" y="2020894"/>
            <a:ext cx="274320" cy="274574"/>
          </a:xfrm>
          <a:prstGeom prst="rect">
            <a:avLst/>
          </a:prstGeom>
          <a:noFill/>
          <a:extLst>
            <a:ext uri="{909E8E84-426E-40DD-AFC4-6F175D3DCCD1}">
              <a14:hiddenFill xmlns:a14="http://schemas.microsoft.com/office/drawing/2010/main">
                <a:solidFill>
                  <a:srgbClr val="FFFFFF"/>
                </a:solidFill>
              </a14:hiddenFill>
            </a:ext>
          </a:extLst>
        </p:spPr>
      </p:pic>
      <p:pic>
        <p:nvPicPr>
          <p:cNvPr id="176" name="Picture 175" descr="http://www.mayurip.com/images/icon_2554.png"/>
          <p:cNvPicPr>
            <a:picLocks noChangeAspect="1" noChangeArrowheads="1"/>
          </p:cNvPicPr>
          <p:nvPr/>
        </p:nvPicPr>
        <p:blipFill>
          <a:blip r:embed="rId2" cstate="print">
            <a:biLevel thresh="75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817143" y="2692545"/>
            <a:ext cx="274320" cy="274574"/>
          </a:xfrm>
          <a:prstGeom prst="rect">
            <a:avLst/>
          </a:prstGeom>
          <a:noFill/>
          <a:extLst>
            <a:ext uri="{909E8E84-426E-40DD-AFC4-6F175D3DCCD1}">
              <a14:hiddenFill xmlns:a14="http://schemas.microsoft.com/office/drawing/2010/main">
                <a:solidFill>
                  <a:srgbClr val="FFFFFF"/>
                </a:solidFill>
              </a14:hiddenFill>
            </a:ext>
          </a:extLst>
        </p:spPr>
      </p:pic>
      <p:pic>
        <p:nvPicPr>
          <p:cNvPr id="177" name="Picture 176" descr="http://www.mayurip.com/images/icon_2554.png"/>
          <p:cNvPicPr>
            <a:picLocks noChangeAspect="1" noChangeArrowheads="1"/>
          </p:cNvPicPr>
          <p:nvPr/>
        </p:nvPicPr>
        <p:blipFill>
          <a:blip r:embed="rId2" cstate="print">
            <a:duotone>
              <a:prstClr val="black"/>
              <a:srgbClr val="FF0000">
                <a:tint val="45000"/>
                <a:satMod val="400000"/>
              </a:srgb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815523" y="3389484"/>
            <a:ext cx="274320" cy="274574"/>
          </a:xfrm>
          <a:prstGeom prst="rect">
            <a:avLst/>
          </a:prstGeom>
          <a:noFill/>
          <a:extLst>
            <a:ext uri="{909E8E84-426E-40DD-AFC4-6F175D3DCCD1}">
              <a14:hiddenFill xmlns:a14="http://schemas.microsoft.com/office/drawing/2010/main">
                <a:solidFill>
                  <a:srgbClr val="FFFFFF"/>
                </a:solidFill>
              </a14:hiddenFill>
            </a:ext>
          </a:extLst>
        </p:spPr>
      </p:pic>
      <p:sp>
        <p:nvSpPr>
          <p:cNvPr id="178" name="Rectangle 177"/>
          <p:cNvSpPr/>
          <p:nvPr/>
        </p:nvSpPr>
        <p:spPr>
          <a:xfrm>
            <a:off x="379158" y="5813655"/>
            <a:ext cx="11433683" cy="432948"/>
          </a:xfrm>
          <a:prstGeom prst="rect">
            <a:avLst/>
          </a:prstGeom>
          <a:noFill/>
          <a:ln w="9525" cap="flat" cmpd="sng" algn="ctr">
            <a:solidFill>
              <a:sysClr val="windowText" lastClr="000000"/>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55751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prstClr val="white"/>
              </a:solidFill>
              <a:effectLst/>
              <a:uLnTx/>
              <a:uFillTx/>
              <a:latin typeface="Calibri"/>
              <a:ea typeface="+mn-ea"/>
              <a:cs typeface="+mn-cs"/>
            </a:endParaRPr>
          </a:p>
        </p:txBody>
      </p:sp>
      <p:grpSp>
        <p:nvGrpSpPr>
          <p:cNvPr id="179" name="Group 178"/>
          <p:cNvGrpSpPr/>
          <p:nvPr/>
        </p:nvGrpSpPr>
        <p:grpSpPr>
          <a:xfrm>
            <a:off x="812151" y="1431183"/>
            <a:ext cx="10637256" cy="4862692"/>
            <a:chOff x="906281" y="1585814"/>
            <a:chExt cx="10637256" cy="4862692"/>
          </a:xfrm>
        </p:grpSpPr>
        <p:sp>
          <p:nvSpPr>
            <p:cNvPr id="199" name="TextBox 114"/>
            <p:cNvSpPr txBox="1"/>
            <p:nvPr/>
          </p:nvSpPr>
          <p:spPr>
            <a:xfrm>
              <a:off x="906281" y="6039577"/>
              <a:ext cx="714939"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55751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a:rPr>
                <a:t>Legend</a:t>
              </a:r>
            </a:p>
          </p:txBody>
        </p:sp>
        <p:sp>
          <p:nvSpPr>
            <p:cNvPr id="200" name="TextBox 115"/>
            <p:cNvSpPr txBox="1"/>
            <p:nvPr/>
          </p:nvSpPr>
          <p:spPr>
            <a:xfrm>
              <a:off x="10580019" y="5985900"/>
              <a:ext cx="963518" cy="43088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55751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a:rPr>
                <a:t>Environment Team</a:t>
              </a:r>
            </a:p>
          </p:txBody>
        </p:sp>
        <p:pic>
          <p:nvPicPr>
            <p:cNvPr id="201" name="Picture 200" descr="http://www.mayurip.com/images/icon_2554.png"/>
            <p:cNvPicPr>
              <a:picLocks noChangeAspect="1" noChangeArrowheads="1"/>
            </p:cNvPicPr>
            <p:nvPr/>
          </p:nvPicPr>
          <p:blipFill>
            <a:blip r:embed="rId2" cstate="print">
              <a:duotone>
                <a:prstClr val="black"/>
                <a:srgbClr val="4F81BD">
                  <a:tint val="45000"/>
                  <a:satMod val="400000"/>
                </a:srgb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0279786" y="6057358"/>
              <a:ext cx="274320" cy="274574"/>
            </a:xfrm>
            <a:prstGeom prst="rect">
              <a:avLst/>
            </a:prstGeom>
            <a:noFill/>
            <a:extLst>
              <a:ext uri="{909E8E84-426E-40DD-AFC4-6F175D3DCCD1}">
                <a14:hiddenFill xmlns:a14="http://schemas.microsoft.com/office/drawing/2010/main">
                  <a:solidFill>
                    <a:srgbClr val="FFFFFF"/>
                  </a:solidFill>
                </a14:hiddenFill>
              </a:ext>
            </a:extLst>
          </p:spPr>
        </p:pic>
        <p:sp>
          <p:nvSpPr>
            <p:cNvPr id="202" name="TextBox 117"/>
            <p:cNvSpPr txBox="1"/>
            <p:nvPr/>
          </p:nvSpPr>
          <p:spPr>
            <a:xfrm>
              <a:off x="8718871" y="5986791"/>
              <a:ext cx="1310622" cy="43088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55751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a:rPr>
                <a:t>Release &amp; Deployment Team</a:t>
              </a:r>
            </a:p>
          </p:txBody>
        </p:sp>
        <p:pic>
          <p:nvPicPr>
            <p:cNvPr id="203" name="Picture 202" descr="http://www.mayurip.com/images/icon_2554.png"/>
            <p:cNvPicPr>
              <a:picLocks noChangeAspect="1" noChangeArrowheads="1"/>
            </p:cNvPicPr>
            <p:nvPr/>
          </p:nvPicPr>
          <p:blipFill>
            <a:blip r:embed="rId2" cstate="print">
              <a:duotone>
                <a:prstClr val="black"/>
                <a:srgbClr val="FF0000">
                  <a:tint val="45000"/>
                  <a:satMod val="400000"/>
                </a:srgb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8418638" y="6058249"/>
              <a:ext cx="274320" cy="274574"/>
            </a:xfrm>
            <a:prstGeom prst="rect">
              <a:avLst/>
            </a:prstGeom>
            <a:noFill/>
            <a:extLst>
              <a:ext uri="{909E8E84-426E-40DD-AFC4-6F175D3DCCD1}">
                <a14:hiddenFill xmlns:a14="http://schemas.microsoft.com/office/drawing/2010/main">
                  <a:solidFill>
                    <a:srgbClr val="FFFFFF"/>
                  </a:solidFill>
                </a14:hiddenFill>
              </a:ext>
            </a:extLst>
          </p:spPr>
        </p:pic>
        <p:sp>
          <p:nvSpPr>
            <p:cNvPr id="204" name="TextBox 119"/>
            <p:cNvSpPr txBox="1"/>
            <p:nvPr/>
          </p:nvSpPr>
          <p:spPr>
            <a:xfrm>
              <a:off x="7538391" y="6001322"/>
              <a:ext cx="890626" cy="43088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55751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a:rPr>
                <a:t>Testing Team</a:t>
              </a:r>
            </a:p>
          </p:txBody>
        </p:sp>
        <p:pic>
          <p:nvPicPr>
            <p:cNvPr id="205" name="Picture 204" descr="http://www.mayurip.com/images/icon_2554.png"/>
            <p:cNvPicPr>
              <a:picLocks noChangeAspect="1" noChangeArrowheads="1"/>
            </p:cNvPicPr>
            <p:nvPr/>
          </p:nvPicPr>
          <p:blipFill>
            <a:blip r:embed="rId2" cstate="print">
              <a:duotone>
                <a:prstClr val="black"/>
                <a:srgbClr val="F79646">
                  <a:tint val="45000"/>
                  <a:satMod val="400000"/>
                </a:srgb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7238158" y="6072780"/>
              <a:ext cx="274320" cy="274574"/>
            </a:xfrm>
            <a:prstGeom prst="rect">
              <a:avLst/>
            </a:prstGeom>
            <a:noFill/>
            <a:extLst>
              <a:ext uri="{909E8E84-426E-40DD-AFC4-6F175D3DCCD1}">
                <a14:hiddenFill xmlns:a14="http://schemas.microsoft.com/office/drawing/2010/main">
                  <a:solidFill>
                    <a:srgbClr val="FFFFFF"/>
                  </a:solidFill>
                </a14:hiddenFill>
              </a:ext>
            </a:extLst>
          </p:spPr>
        </p:pic>
        <p:sp>
          <p:nvSpPr>
            <p:cNvPr id="206" name="TextBox 121"/>
            <p:cNvSpPr txBox="1"/>
            <p:nvPr/>
          </p:nvSpPr>
          <p:spPr>
            <a:xfrm>
              <a:off x="6072377" y="6016998"/>
              <a:ext cx="963519" cy="43088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55751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a:rPr>
                <a:t>Development Team</a:t>
              </a:r>
            </a:p>
          </p:txBody>
        </p:sp>
        <p:pic>
          <p:nvPicPr>
            <p:cNvPr id="207" name="Picture 206" descr="http://www.mayurip.com/images/icon_2554.png"/>
            <p:cNvPicPr>
              <a:picLocks noChangeAspect="1" noChangeArrowheads="1"/>
            </p:cNvPicPr>
            <p:nvPr/>
          </p:nvPicPr>
          <p:blipFill>
            <a:blip r:embed="rId2" cstate="print">
              <a:duotone>
                <a:prstClr val="black"/>
                <a:srgbClr val="9BBB59">
                  <a:tint val="45000"/>
                  <a:satMod val="400000"/>
                </a:srgb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5784718" y="6060015"/>
              <a:ext cx="274320" cy="274574"/>
            </a:xfrm>
            <a:prstGeom prst="rect">
              <a:avLst/>
            </a:prstGeom>
            <a:noFill/>
            <a:extLst>
              <a:ext uri="{909E8E84-426E-40DD-AFC4-6F175D3DCCD1}">
                <a14:hiddenFill xmlns:a14="http://schemas.microsoft.com/office/drawing/2010/main">
                  <a:solidFill>
                    <a:srgbClr val="FFFFFF"/>
                  </a:solidFill>
                </a14:hiddenFill>
              </a:ext>
            </a:extLst>
          </p:spPr>
        </p:pic>
        <p:sp>
          <p:nvSpPr>
            <p:cNvPr id="208" name="TextBox 123"/>
            <p:cNvSpPr txBox="1"/>
            <p:nvPr/>
          </p:nvSpPr>
          <p:spPr>
            <a:xfrm>
              <a:off x="4849879" y="6003088"/>
              <a:ext cx="890626" cy="43088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55751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a:rPr>
                <a:t>SCRUM Master</a:t>
              </a:r>
            </a:p>
          </p:txBody>
        </p:sp>
        <p:pic>
          <p:nvPicPr>
            <p:cNvPr id="209" name="Picture 208" descr="http://www.mayurip.com/images/icon_2554.png"/>
            <p:cNvPicPr>
              <a:picLocks noChangeAspect="1" noChangeArrowheads="1"/>
            </p:cNvPicPr>
            <p:nvPr/>
          </p:nvPicPr>
          <p:blipFill>
            <a:blip r:embed="rId2" cstate="print">
              <a:biLevel thresh="75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4549646" y="6074546"/>
              <a:ext cx="274320" cy="274574"/>
            </a:xfrm>
            <a:prstGeom prst="rect">
              <a:avLst/>
            </a:prstGeom>
            <a:noFill/>
            <a:extLst>
              <a:ext uri="{909E8E84-426E-40DD-AFC4-6F175D3DCCD1}">
                <a14:hiddenFill xmlns:a14="http://schemas.microsoft.com/office/drawing/2010/main">
                  <a:solidFill>
                    <a:srgbClr val="FFFFFF"/>
                  </a:solidFill>
                </a14:hiddenFill>
              </a:ext>
            </a:extLst>
          </p:spPr>
        </p:pic>
        <p:sp>
          <p:nvSpPr>
            <p:cNvPr id="210" name="TextBox 125"/>
            <p:cNvSpPr txBox="1"/>
            <p:nvPr/>
          </p:nvSpPr>
          <p:spPr>
            <a:xfrm>
              <a:off x="3560215" y="6017619"/>
              <a:ext cx="890626" cy="43088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55751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a:rPr>
                <a:t>Product Owner</a:t>
              </a:r>
            </a:p>
          </p:txBody>
        </p:sp>
        <p:sp>
          <p:nvSpPr>
            <p:cNvPr id="211" name="TextBox 126"/>
            <p:cNvSpPr txBox="1"/>
            <p:nvPr/>
          </p:nvSpPr>
          <p:spPr>
            <a:xfrm>
              <a:off x="2270551" y="6004854"/>
              <a:ext cx="890626" cy="43088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55751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a:rPr>
                <a:t>Business Analyst</a:t>
              </a:r>
            </a:p>
          </p:txBody>
        </p:sp>
        <p:pic>
          <p:nvPicPr>
            <p:cNvPr id="212" name="Picture 211" descr="http://www.mayurip.com/images/icon_2554.png"/>
            <p:cNvPicPr>
              <a:picLocks noChangeAspect="1" noChangeArrowheads="1"/>
            </p:cNvPicPr>
            <p:nvPr/>
          </p:nvPicPr>
          <p:blipFill>
            <a:blip r:embed="rId2" cstate="print">
              <a:duotone>
                <a:prstClr val="black"/>
                <a:srgbClr val="F79646">
                  <a:tint val="45000"/>
                  <a:satMod val="400000"/>
                </a:srgb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7798804" y="1585814"/>
              <a:ext cx="274320" cy="274574"/>
            </a:xfrm>
            <a:prstGeom prst="rect">
              <a:avLst/>
            </a:prstGeom>
            <a:noFill/>
            <a:extLst>
              <a:ext uri="{909E8E84-426E-40DD-AFC4-6F175D3DCCD1}">
                <a14:hiddenFill xmlns:a14="http://schemas.microsoft.com/office/drawing/2010/main">
                  <a:solidFill>
                    <a:srgbClr val="FFFFFF"/>
                  </a:solidFill>
                </a14:hiddenFill>
              </a:ext>
            </a:extLst>
          </p:spPr>
        </p:pic>
        <p:pic>
          <p:nvPicPr>
            <p:cNvPr id="213" name="Picture 212" descr="http://www.mayurip.com/images/icon_2554.png"/>
            <p:cNvPicPr>
              <a:picLocks noChangeAspect="1" noChangeArrowheads="1"/>
            </p:cNvPicPr>
            <p:nvPr/>
          </p:nvPicPr>
          <p:blipFill>
            <a:blip r:embed="rId2" cstate="print">
              <a:duotone>
                <a:prstClr val="black"/>
                <a:srgbClr val="F79646">
                  <a:tint val="45000"/>
                  <a:satMod val="400000"/>
                </a:srgb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7788806" y="2188323"/>
              <a:ext cx="274320" cy="274574"/>
            </a:xfrm>
            <a:prstGeom prst="rect">
              <a:avLst/>
            </a:prstGeom>
            <a:noFill/>
            <a:extLst>
              <a:ext uri="{909E8E84-426E-40DD-AFC4-6F175D3DCCD1}">
                <a14:hiddenFill xmlns:a14="http://schemas.microsoft.com/office/drawing/2010/main">
                  <a:solidFill>
                    <a:srgbClr val="FFFFFF"/>
                  </a:solidFill>
                </a14:hiddenFill>
              </a:ext>
            </a:extLst>
          </p:spPr>
        </p:pic>
        <p:pic>
          <p:nvPicPr>
            <p:cNvPr id="214" name="Picture 213" descr="http://www.mayurip.com/images/icon_2554.png"/>
            <p:cNvPicPr>
              <a:picLocks noChangeAspect="1" noChangeArrowheads="1"/>
            </p:cNvPicPr>
            <p:nvPr/>
          </p:nvPicPr>
          <p:blipFill>
            <a:blip r:embed="rId2" cstate="print">
              <a:duotone>
                <a:prstClr val="black"/>
                <a:srgbClr val="F79646">
                  <a:tint val="45000"/>
                  <a:satMod val="400000"/>
                </a:srgb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7834755" y="2927902"/>
              <a:ext cx="274320" cy="274574"/>
            </a:xfrm>
            <a:prstGeom prst="rect">
              <a:avLst/>
            </a:prstGeom>
            <a:noFill/>
            <a:extLst>
              <a:ext uri="{909E8E84-426E-40DD-AFC4-6F175D3DCCD1}">
                <a14:hiddenFill xmlns:a14="http://schemas.microsoft.com/office/drawing/2010/main">
                  <a:solidFill>
                    <a:srgbClr val="FFFFFF"/>
                  </a:solidFill>
                </a14:hiddenFill>
              </a:ext>
            </a:extLst>
          </p:spPr>
        </p:pic>
        <p:pic>
          <p:nvPicPr>
            <p:cNvPr id="215" name="Picture 214" descr="http://www.mayurip.com/images/icon_2554.png"/>
            <p:cNvPicPr>
              <a:picLocks noChangeAspect="1" noChangeArrowheads="1"/>
            </p:cNvPicPr>
            <p:nvPr/>
          </p:nvPicPr>
          <p:blipFill>
            <a:blip r:embed="rId2" cstate="print">
              <a:duotone>
                <a:prstClr val="black"/>
                <a:srgbClr val="F79646">
                  <a:tint val="45000"/>
                  <a:satMod val="400000"/>
                </a:srgb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7839362" y="3558092"/>
              <a:ext cx="274320" cy="27457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0" name="Group 179"/>
          <p:cNvGrpSpPr/>
          <p:nvPr/>
        </p:nvGrpSpPr>
        <p:grpSpPr>
          <a:xfrm>
            <a:off x="1875609" y="1505847"/>
            <a:ext cx="210312" cy="228599"/>
            <a:chOff x="5529273" y="1898659"/>
            <a:chExt cx="350838" cy="325439"/>
          </a:xfrm>
          <a:solidFill>
            <a:srgbClr val="F0AB02"/>
          </a:solidFill>
        </p:grpSpPr>
        <p:sp>
          <p:nvSpPr>
            <p:cNvPr id="197" name="Freeform 196"/>
            <p:cNvSpPr>
              <a:spLocks/>
            </p:cNvSpPr>
            <p:nvPr/>
          </p:nvSpPr>
          <p:spPr bwMode="auto">
            <a:xfrm>
              <a:off x="5529273" y="2101860"/>
              <a:ext cx="350838" cy="122238"/>
            </a:xfrm>
            <a:custGeom>
              <a:avLst/>
              <a:gdLst>
                <a:gd name="T0" fmla="*/ 186 w 221"/>
                <a:gd name="T1" fmla="*/ 19 h 77"/>
                <a:gd name="T2" fmla="*/ 152 w 221"/>
                <a:gd name="T3" fmla="*/ 7 h 77"/>
                <a:gd name="T4" fmla="*/ 146 w 221"/>
                <a:gd name="T5" fmla="*/ 2 h 77"/>
                <a:gd name="T6" fmla="*/ 145 w 221"/>
                <a:gd name="T7" fmla="*/ 0 h 77"/>
                <a:gd name="T8" fmla="*/ 132 w 221"/>
                <a:gd name="T9" fmla="*/ 29 h 77"/>
                <a:gd name="T10" fmla="*/ 120 w 221"/>
                <a:gd name="T11" fmla="*/ 47 h 77"/>
                <a:gd name="T12" fmla="*/ 117 w 221"/>
                <a:gd name="T13" fmla="*/ 49 h 77"/>
                <a:gd name="T14" fmla="*/ 118 w 221"/>
                <a:gd name="T15" fmla="*/ 46 h 77"/>
                <a:gd name="T16" fmla="*/ 119 w 221"/>
                <a:gd name="T17" fmla="*/ 43 h 77"/>
                <a:gd name="T18" fmla="*/ 116 w 221"/>
                <a:gd name="T19" fmla="*/ 27 h 77"/>
                <a:gd name="T20" fmla="*/ 124 w 221"/>
                <a:gd name="T21" fmla="*/ 9 h 77"/>
                <a:gd name="T22" fmla="*/ 97 w 221"/>
                <a:gd name="T23" fmla="*/ 9 h 77"/>
                <a:gd name="T24" fmla="*/ 107 w 221"/>
                <a:gd name="T25" fmla="*/ 18 h 77"/>
                <a:gd name="T26" fmla="*/ 100 w 221"/>
                <a:gd name="T27" fmla="*/ 43 h 77"/>
                <a:gd name="T28" fmla="*/ 101 w 221"/>
                <a:gd name="T29" fmla="*/ 45 h 77"/>
                <a:gd name="T30" fmla="*/ 102 w 221"/>
                <a:gd name="T31" fmla="*/ 47 h 77"/>
                <a:gd name="T32" fmla="*/ 102 w 221"/>
                <a:gd name="T33" fmla="*/ 49 h 77"/>
                <a:gd name="T34" fmla="*/ 96 w 221"/>
                <a:gd name="T35" fmla="*/ 43 h 77"/>
                <a:gd name="T36" fmla="*/ 81 w 221"/>
                <a:gd name="T37" fmla="*/ 13 h 77"/>
                <a:gd name="T38" fmla="*/ 76 w 221"/>
                <a:gd name="T39" fmla="*/ 0 h 77"/>
                <a:gd name="T40" fmla="*/ 72 w 221"/>
                <a:gd name="T41" fmla="*/ 5 h 77"/>
                <a:gd name="T42" fmla="*/ 63 w 221"/>
                <a:gd name="T43" fmla="*/ 10 h 77"/>
                <a:gd name="T44" fmla="*/ 35 w 221"/>
                <a:gd name="T45" fmla="*/ 19 h 77"/>
                <a:gd name="T46" fmla="*/ 26 w 221"/>
                <a:gd name="T47" fmla="*/ 23 h 77"/>
                <a:gd name="T48" fmla="*/ 14 w 221"/>
                <a:gd name="T49" fmla="*/ 41 h 77"/>
                <a:gd name="T50" fmla="*/ 2 w 221"/>
                <a:gd name="T51" fmla="*/ 69 h 77"/>
                <a:gd name="T52" fmla="*/ 111 w 221"/>
                <a:gd name="T53" fmla="*/ 77 h 77"/>
                <a:gd name="T54" fmla="*/ 221 w 221"/>
                <a:gd name="T55" fmla="*/ 77 h 77"/>
                <a:gd name="T56" fmla="*/ 211 w 221"/>
                <a:gd name="T57" fmla="*/ 51 h 77"/>
                <a:gd name="T58" fmla="*/ 201 w 221"/>
                <a:gd name="T59" fmla="*/ 31 h 77"/>
                <a:gd name="T60" fmla="*/ 190 w 221"/>
                <a:gd name="T61" fmla="*/ 20 h 77"/>
                <a:gd name="T62" fmla="*/ 186 w 221"/>
                <a:gd name="T63" fmla="*/ 1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1" h="77">
                  <a:moveTo>
                    <a:pt x="186" y="19"/>
                  </a:moveTo>
                  <a:lnTo>
                    <a:pt x="186" y="19"/>
                  </a:lnTo>
                  <a:lnTo>
                    <a:pt x="157" y="10"/>
                  </a:lnTo>
                  <a:lnTo>
                    <a:pt x="152" y="7"/>
                  </a:lnTo>
                  <a:lnTo>
                    <a:pt x="148" y="5"/>
                  </a:lnTo>
                  <a:lnTo>
                    <a:pt x="146" y="2"/>
                  </a:lnTo>
                  <a:lnTo>
                    <a:pt x="145" y="0"/>
                  </a:lnTo>
                  <a:lnTo>
                    <a:pt x="145" y="0"/>
                  </a:lnTo>
                  <a:lnTo>
                    <a:pt x="140" y="13"/>
                  </a:lnTo>
                  <a:lnTo>
                    <a:pt x="132" y="29"/>
                  </a:lnTo>
                  <a:lnTo>
                    <a:pt x="125" y="43"/>
                  </a:lnTo>
                  <a:lnTo>
                    <a:pt x="120" y="47"/>
                  </a:lnTo>
                  <a:lnTo>
                    <a:pt x="117" y="49"/>
                  </a:lnTo>
                  <a:lnTo>
                    <a:pt x="117" y="49"/>
                  </a:lnTo>
                  <a:lnTo>
                    <a:pt x="118" y="47"/>
                  </a:lnTo>
                  <a:lnTo>
                    <a:pt x="118" y="46"/>
                  </a:lnTo>
                  <a:lnTo>
                    <a:pt x="119" y="44"/>
                  </a:lnTo>
                  <a:lnTo>
                    <a:pt x="119" y="43"/>
                  </a:lnTo>
                  <a:lnTo>
                    <a:pt x="119" y="43"/>
                  </a:lnTo>
                  <a:lnTo>
                    <a:pt x="116" y="27"/>
                  </a:lnTo>
                  <a:lnTo>
                    <a:pt x="114" y="18"/>
                  </a:lnTo>
                  <a:lnTo>
                    <a:pt x="124" y="9"/>
                  </a:lnTo>
                  <a:lnTo>
                    <a:pt x="111" y="9"/>
                  </a:lnTo>
                  <a:lnTo>
                    <a:pt x="97" y="9"/>
                  </a:lnTo>
                  <a:lnTo>
                    <a:pt x="107" y="18"/>
                  </a:lnTo>
                  <a:lnTo>
                    <a:pt x="107" y="18"/>
                  </a:lnTo>
                  <a:lnTo>
                    <a:pt x="104" y="27"/>
                  </a:lnTo>
                  <a:lnTo>
                    <a:pt x="100" y="43"/>
                  </a:lnTo>
                  <a:lnTo>
                    <a:pt x="100" y="43"/>
                  </a:lnTo>
                  <a:lnTo>
                    <a:pt x="101" y="45"/>
                  </a:lnTo>
                  <a:lnTo>
                    <a:pt x="101" y="46"/>
                  </a:lnTo>
                  <a:lnTo>
                    <a:pt x="102" y="47"/>
                  </a:lnTo>
                  <a:lnTo>
                    <a:pt x="102" y="49"/>
                  </a:lnTo>
                  <a:lnTo>
                    <a:pt x="102" y="49"/>
                  </a:lnTo>
                  <a:lnTo>
                    <a:pt x="100" y="47"/>
                  </a:lnTo>
                  <a:lnTo>
                    <a:pt x="96" y="43"/>
                  </a:lnTo>
                  <a:lnTo>
                    <a:pt x="88" y="29"/>
                  </a:lnTo>
                  <a:lnTo>
                    <a:pt x="81" y="13"/>
                  </a:lnTo>
                  <a:lnTo>
                    <a:pt x="76" y="0"/>
                  </a:lnTo>
                  <a:lnTo>
                    <a:pt x="76" y="0"/>
                  </a:lnTo>
                  <a:lnTo>
                    <a:pt x="75" y="3"/>
                  </a:lnTo>
                  <a:lnTo>
                    <a:pt x="72" y="5"/>
                  </a:lnTo>
                  <a:lnTo>
                    <a:pt x="68" y="7"/>
                  </a:lnTo>
                  <a:lnTo>
                    <a:pt x="63" y="10"/>
                  </a:lnTo>
                  <a:lnTo>
                    <a:pt x="35" y="19"/>
                  </a:lnTo>
                  <a:lnTo>
                    <a:pt x="35" y="19"/>
                  </a:lnTo>
                  <a:lnTo>
                    <a:pt x="31" y="21"/>
                  </a:lnTo>
                  <a:lnTo>
                    <a:pt x="26" y="23"/>
                  </a:lnTo>
                  <a:lnTo>
                    <a:pt x="20" y="31"/>
                  </a:lnTo>
                  <a:lnTo>
                    <a:pt x="14" y="41"/>
                  </a:lnTo>
                  <a:lnTo>
                    <a:pt x="9" y="51"/>
                  </a:lnTo>
                  <a:lnTo>
                    <a:pt x="2" y="69"/>
                  </a:lnTo>
                  <a:lnTo>
                    <a:pt x="0" y="77"/>
                  </a:lnTo>
                  <a:lnTo>
                    <a:pt x="111" y="77"/>
                  </a:lnTo>
                  <a:lnTo>
                    <a:pt x="221" y="77"/>
                  </a:lnTo>
                  <a:lnTo>
                    <a:pt x="221" y="77"/>
                  </a:lnTo>
                  <a:lnTo>
                    <a:pt x="219" y="69"/>
                  </a:lnTo>
                  <a:lnTo>
                    <a:pt x="211" y="51"/>
                  </a:lnTo>
                  <a:lnTo>
                    <a:pt x="207" y="41"/>
                  </a:lnTo>
                  <a:lnTo>
                    <a:pt x="201" y="31"/>
                  </a:lnTo>
                  <a:lnTo>
                    <a:pt x="194" y="23"/>
                  </a:lnTo>
                  <a:lnTo>
                    <a:pt x="190" y="20"/>
                  </a:lnTo>
                  <a:lnTo>
                    <a:pt x="186" y="19"/>
                  </a:lnTo>
                  <a:lnTo>
                    <a:pt x="18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48640">
                <a:defRPr/>
              </a:pPr>
              <a:endParaRPr lang="en-US" sz="1200" dirty="0">
                <a:solidFill>
                  <a:srgbClr val="333333"/>
                </a:solidFill>
                <a:latin typeface="Calibri"/>
                <a:cs typeface="Calibri" panose="020F0502020204030204" pitchFamily="34" charset="0"/>
              </a:endParaRPr>
            </a:p>
          </p:txBody>
        </p:sp>
        <p:sp>
          <p:nvSpPr>
            <p:cNvPr id="198" name="Freeform 197"/>
            <p:cNvSpPr>
              <a:spLocks noEditPoints="1"/>
            </p:cNvSpPr>
            <p:nvPr/>
          </p:nvSpPr>
          <p:spPr bwMode="auto">
            <a:xfrm>
              <a:off x="5624523" y="1898659"/>
              <a:ext cx="163513" cy="203201"/>
            </a:xfrm>
            <a:custGeom>
              <a:avLst/>
              <a:gdLst>
                <a:gd name="T0" fmla="*/ 4 w 103"/>
                <a:gd name="T1" fmla="*/ 80 h 128"/>
                <a:gd name="T2" fmla="*/ 11 w 103"/>
                <a:gd name="T3" fmla="*/ 94 h 128"/>
                <a:gd name="T4" fmla="*/ 24 w 103"/>
                <a:gd name="T5" fmla="*/ 114 h 128"/>
                <a:gd name="T6" fmla="*/ 44 w 103"/>
                <a:gd name="T7" fmla="*/ 127 h 128"/>
                <a:gd name="T8" fmla="*/ 59 w 103"/>
                <a:gd name="T9" fmla="*/ 127 h 128"/>
                <a:gd name="T10" fmla="*/ 80 w 103"/>
                <a:gd name="T11" fmla="*/ 114 h 128"/>
                <a:gd name="T12" fmla="*/ 92 w 103"/>
                <a:gd name="T13" fmla="*/ 94 h 128"/>
                <a:gd name="T14" fmla="*/ 99 w 103"/>
                <a:gd name="T15" fmla="*/ 80 h 128"/>
                <a:gd name="T16" fmla="*/ 103 w 103"/>
                <a:gd name="T17" fmla="*/ 65 h 128"/>
                <a:gd name="T18" fmla="*/ 99 w 103"/>
                <a:gd name="T19" fmla="*/ 50 h 128"/>
                <a:gd name="T20" fmla="*/ 100 w 103"/>
                <a:gd name="T21" fmla="*/ 43 h 128"/>
                <a:gd name="T22" fmla="*/ 91 w 103"/>
                <a:gd name="T23" fmla="*/ 19 h 128"/>
                <a:gd name="T24" fmla="*/ 70 w 103"/>
                <a:gd name="T25" fmla="*/ 3 h 128"/>
                <a:gd name="T26" fmla="*/ 52 w 103"/>
                <a:gd name="T27" fmla="*/ 0 h 128"/>
                <a:gd name="T28" fmla="*/ 24 w 103"/>
                <a:gd name="T29" fmla="*/ 7 h 128"/>
                <a:gd name="T30" fmla="*/ 7 w 103"/>
                <a:gd name="T31" fmla="*/ 27 h 128"/>
                <a:gd name="T32" fmla="*/ 3 w 103"/>
                <a:gd name="T33" fmla="*/ 43 h 128"/>
                <a:gd name="T34" fmla="*/ 2 w 103"/>
                <a:gd name="T35" fmla="*/ 54 h 128"/>
                <a:gd name="T36" fmla="*/ 1 w 103"/>
                <a:gd name="T37" fmla="*/ 71 h 128"/>
                <a:gd name="T38" fmla="*/ 7 w 103"/>
                <a:gd name="T39" fmla="*/ 59 h 128"/>
                <a:gd name="T40" fmla="*/ 11 w 103"/>
                <a:gd name="T41" fmla="*/ 53 h 128"/>
                <a:gd name="T42" fmla="*/ 19 w 103"/>
                <a:gd name="T43" fmla="*/ 59 h 128"/>
                <a:gd name="T44" fmla="*/ 23 w 103"/>
                <a:gd name="T45" fmla="*/ 53 h 128"/>
                <a:gd name="T46" fmla="*/ 21 w 103"/>
                <a:gd name="T47" fmla="*/ 46 h 128"/>
                <a:gd name="T48" fmla="*/ 25 w 103"/>
                <a:gd name="T49" fmla="*/ 39 h 128"/>
                <a:gd name="T50" fmla="*/ 29 w 103"/>
                <a:gd name="T51" fmla="*/ 40 h 128"/>
                <a:gd name="T52" fmla="*/ 38 w 103"/>
                <a:gd name="T53" fmla="*/ 47 h 128"/>
                <a:gd name="T54" fmla="*/ 49 w 103"/>
                <a:gd name="T55" fmla="*/ 50 h 128"/>
                <a:gd name="T56" fmla="*/ 63 w 103"/>
                <a:gd name="T57" fmla="*/ 49 h 128"/>
                <a:gd name="T58" fmla="*/ 71 w 103"/>
                <a:gd name="T59" fmla="*/ 44 h 128"/>
                <a:gd name="T60" fmla="*/ 75 w 103"/>
                <a:gd name="T61" fmla="*/ 39 h 128"/>
                <a:gd name="T62" fmla="*/ 81 w 103"/>
                <a:gd name="T63" fmla="*/ 40 h 128"/>
                <a:gd name="T64" fmla="*/ 82 w 103"/>
                <a:gd name="T65" fmla="*/ 50 h 128"/>
                <a:gd name="T66" fmla="*/ 80 w 103"/>
                <a:gd name="T67" fmla="*/ 53 h 128"/>
                <a:gd name="T68" fmla="*/ 88 w 103"/>
                <a:gd name="T69" fmla="*/ 54 h 128"/>
                <a:gd name="T70" fmla="*/ 92 w 103"/>
                <a:gd name="T71" fmla="*/ 53 h 128"/>
                <a:gd name="T72" fmla="*/ 96 w 103"/>
                <a:gd name="T73" fmla="*/ 58 h 128"/>
                <a:gd name="T74" fmla="*/ 96 w 103"/>
                <a:gd name="T75" fmla="*/ 70 h 128"/>
                <a:gd name="T76" fmla="*/ 88 w 103"/>
                <a:gd name="T77" fmla="*/ 82 h 128"/>
                <a:gd name="T78" fmla="*/ 84 w 103"/>
                <a:gd name="T79" fmla="*/ 96 h 128"/>
                <a:gd name="T80" fmla="*/ 70 w 103"/>
                <a:gd name="T81" fmla="*/ 113 h 128"/>
                <a:gd name="T82" fmla="*/ 52 w 103"/>
                <a:gd name="T83" fmla="*/ 121 h 128"/>
                <a:gd name="T84" fmla="*/ 39 w 103"/>
                <a:gd name="T85" fmla="*/ 117 h 128"/>
                <a:gd name="T86" fmla="*/ 23 w 103"/>
                <a:gd name="T87" fmla="*/ 102 h 128"/>
                <a:gd name="T88" fmla="*/ 15 w 103"/>
                <a:gd name="T89" fmla="*/ 82 h 128"/>
                <a:gd name="T90" fmla="*/ 10 w 103"/>
                <a:gd name="T91" fmla="*/ 78 h 128"/>
                <a:gd name="T92" fmla="*/ 7 w 103"/>
                <a:gd name="T93" fmla="*/ 6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3" h="128">
                  <a:moveTo>
                    <a:pt x="1" y="71"/>
                  </a:moveTo>
                  <a:lnTo>
                    <a:pt x="1" y="71"/>
                  </a:lnTo>
                  <a:lnTo>
                    <a:pt x="4" y="80"/>
                  </a:lnTo>
                  <a:lnTo>
                    <a:pt x="8" y="85"/>
                  </a:lnTo>
                  <a:lnTo>
                    <a:pt x="8" y="85"/>
                  </a:lnTo>
                  <a:lnTo>
                    <a:pt x="11" y="94"/>
                  </a:lnTo>
                  <a:lnTo>
                    <a:pt x="15" y="101"/>
                  </a:lnTo>
                  <a:lnTo>
                    <a:pt x="19" y="108"/>
                  </a:lnTo>
                  <a:lnTo>
                    <a:pt x="24" y="114"/>
                  </a:lnTo>
                  <a:lnTo>
                    <a:pt x="31" y="119"/>
                  </a:lnTo>
                  <a:lnTo>
                    <a:pt x="37" y="124"/>
                  </a:lnTo>
                  <a:lnTo>
                    <a:pt x="44" y="127"/>
                  </a:lnTo>
                  <a:lnTo>
                    <a:pt x="52" y="128"/>
                  </a:lnTo>
                  <a:lnTo>
                    <a:pt x="52" y="128"/>
                  </a:lnTo>
                  <a:lnTo>
                    <a:pt x="59" y="127"/>
                  </a:lnTo>
                  <a:lnTo>
                    <a:pt x="67" y="124"/>
                  </a:lnTo>
                  <a:lnTo>
                    <a:pt x="73" y="119"/>
                  </a:lnTo>
                  <a:lnTo>
                    <a:pt x="80" y="114"/>
                  </a:lnTo>
                  <a:lnTo>
                    <a:pt x="85" y="108"/>
                  </a:lnTo>
                  <a:lnTo>
                    <a:pt x="89" y="101"/>
                  </a:lnTo>
                  <a:lnTo>
                    <a:pt x="92" y="94"/>
                  </a:lnTo>
                  <a:lnTo>
                    <a:pt x="95" y="85"/>
                  </a:lnTo>
                  <a:lnTo>
                    <a:pt x="95" y="85"/>
                  </a:lnTo>
                  <a:lnTo>
                    <a:pt x="99" y="80"/>
                  </a:lnTo>
                  <a:lnTo>
                    <a:pt x="102" y="71"/>
                  </a:lnTo>
                  <a:lnTo>
                    <a:pt x="102" y="71"/>
                  </a:lnTo>
                  <a:lnTo>
                    <a:pt x="103" y="65"/>
                  </a:lnTo>
                  <a:lnTo>
                    <a:pt x="103" y="60"/>
                  </a:lnTo>
                  <a:lnTo>
                    <a:pt x="102" y="54"/>
                  </a:lnTo>
                  <a:lnTo>
                    <a:pt x="99" y="50"/>
                  </a:lnTo>
                  <a:lnTo>
                    <a:pt x="99" y="50"/>
                  </a:lnTo>
                  <a:lnTo>
                    <a:pt x="100" y="43"/>
                  </a:lnTo>
                  <a:lnTo>
                    <a:pt x="100" y="43"/>
                  </a:lnTo>
                  <a:lnTo>
                    <a:pt x="99" y="34"/>
                  </a:lnTo>
                  <a:lnTo>
                    <a:pt x="97" y="27"/>
                  </a:lnTo>
                  <a:lnTo>
                    <a:pt x="91" y="19"/>
                  </a:lnTo>
                  <a:lnTo>
                    <a:pt x="86" y="13"/>
                  </a:lnTo>
                  <a:lnTo>
                    <a:pt x="79" y="7"/>
                  </a:lnTo>
                  <a:lnTo>
                    <a:pt x="70" y="3"/>
                  </a:lnTo>
                  <a:lnTo>
                    <a:pt x="62" y="1"/>
                  </a:lnTo>
                  <a:lnTo>
                    <a:pt x="52" y="0"/>
                  </a:lnTo>
                  <a:lnTo>
                    <a:pt x="52" y="0"/>
                  </a:lnTo>
                  <a:lnTo>
                    <a:pt x="42" y="1"/>
                  </a:lnTo>
                  <a:lnTo>
                    <a:pt x="33" y="3"/>
                  </a:lnTo>
                  <a:lnTo>
                    <a:pt x="24" y="7"/>
                  </a:lnTo>
                  <a:lnTo>
                    <a:pt x="18" y="13"/>
                  </a:lnTo>
                  <a:lnTo>
                    <a:pt x="11" y="19"/>
                  </a:lnTo>
                  <a:lnTo>
                    <a:pt x="7" y="27"/>
                  </a:lnTo>
                  <a:lnTo>
                    <a:pt x="4" y="34"/>
                  </a:lnTo>
                  <a:lnTo>
                    <a:pt x="3" y="43"/>
                  </a:lnTo>
                  <a:lnTo>
                    <a:pt x="3" y="43"/>
                  </a:lnTo>
                  <a:lnTo>
                    <a:pt x="4" y="50"/>
                  </a:lnTo>
                  <a:lnTo>
                    <a:pt x="4" y="50"/>
                  </a:lnTo>
                  <a:lnTo>
                    <a:pt x="2" y="54"/>
                  </a:lnTo>
                  <a:lnTo>
                    <a:pt x="0" y="60"/>
                  </a:lnTo>
                  <a:lnTo>
                    <a:pt x="0" y="65"/>
                  </a:lnTo>
                  <a:lnTo>
                    <a:pt x="1" y="71"/>
                  </a:lnTo>
                  <a:lnTo>
                    <a:pt x="1" y="71"/>
                  </a:lnTo>
                  <a:close/>
                  <a:moveTo>
                    <a:pt x="7" y="59"/>
                  </a:moveTo>
                  <a:lnTo>
                    <a:pt x="7" y="59"/>
                  </a:lnTo>
                  <a:lnTo>
                    <a:pt x="9" y="55"/>
                  </a:lnTo>
                  <a:lnTo>
                    <a:pt x="11" y="53"/>
                  </a:lnTo>
                  <a:lnTo>
                    <a:pt x="11" y="53"/>
                  </a:lnTo>
                  <a:lnTo>
                    <a:pt x="13" y="53"/>
                  </a:lnTo>
                  <a:lnTo>
                    <a:pt x="16" y="54"/>
                  </a:lnTo>
                  <a:lnTo>
                    <a:pt x="19" y="59"/>
                  </a:lnTo>
                  <a:lnTo>
                    <a:pt x="19" y="59"/>
                  </a:lnTo>
                  <a:lnTo>
                    <a:pt x="23" y="53"/>
                  </a:lnTo>
                  <a:lnTo>
                    <a:pt x="23" y="53"/>
                  </a:lnTo>
                  <a:lnTo>
                    <a:pt x="21" y="50"/>
                  </a:lnTo>
                  <a:lnTo>
                    <a:pt x="21" y="50"/>
                  </a:lnTo>
                  <a:lnTo>
                    <a:pt x="21" y="46"/>
                  </a:lnTo>
                  <a:lnTo>
                    <a:pt x="21" y="44"/>
                  </a:lnTo>
                  <a:lnTo>
                    <a:pt x="23" y="40"/>
                  </a:lnTo>
                  <a:lnTo>
                    <a:pt x="25" y="39"/>
                  </a:lnTo>
                  <a:lnTo>
                    <a:pt x="25" y="39"/>
                  </a:lnTo>
                  <a:lnTo>
                    <a:pt x="27" y="39"/>
                  </a:lnTo>
                  <a:lnTo>
                    <a:pt x="29" y="40"/>
                  </a:lnTo>
                  <a:lnTo>
                    <a:pt x="34" y="44"/>
                  </a:lnTo>
                  <a:lnTo>
                    <a:pt x="34" y="44"/>
                  </a:lnTo>
                  <a:lnTo>
                    <a:pt x="38" y="47"/>
                  </a:lnTo>
                  <a:lnTo>
                    <a:pt x="43" y="49"/>
                  </a:lnTo>
                  <a:lnTo>
                    <a:pt x="43" y="49"/>
                  </a:lnTo>
                  <a:lnTo>
                    <a:pt x="49" y="50"/>
                  </a:lnTo>
                  <a:lnTo>
                    <a:pt x="53" y="50"/>
                  </a:lnTo>
                  <a:lnTo>
                    <a:pt x="58" y="50"/>
                  </a:lnTo>
                  <a:lnTo>
                    <a:pt x="63" y="49"/>
                  </a:lnTo>
                  <a:lnTo>
                    <a:pt x="63" y="49"/>
                  </a:lnTo>
                  <a:lnTo>
                    <a:pt x="67" y="47"/>
                  </a:lnTo>
                  <a:lnTo>
                    <a:pt x="71" y="44"/>
                  </a:lnTo>
                  <a:lnTo>
                    <a:pt x="71" y="44"/>
                  </a:lnTo>
                  <a:lnTo>
                    <a:pt x="74" y="40"/>
                  </a:lnTo>
                  <a:lnTo>
                    <a:pt x="75" y="39"/>
                  </a:lnTo>
                  <a:lnTo>
                    <a:pt x="79" y="39"/>
                  </a:lnTo>
                  <a:lnTo>
                    <a:pt x="79" y="39"/>
                  </a:lnTo>
                  <a:lnTo>
                    <a:pt x="81" y="40"/>
                  </a:lnTo>
                  <a:lnTo>
                    <a:pt x="82" y="44"/>
                  </a:lnTo>
                  <a:lnTo>
                    <a:pt x="83" y="46"/>
                  </a:lnTo>
                  <a:lnTo>
                    <a:pt x="82" y="50"/>
                  </a:lnTo>
                  <a:lnTo>
                    <a:pt x="82" y="50"/>
                  </a:lnTo>
                  <a:lnTo>
                    <a:pt x="80" y="53"/>
                  </a:lnTo>
                  <a:lnTo>
                    <a:pt x="80" y="53"/>
                  </a:lnTo>
                  <a:lnTo>
                    <a:pt x="84" y="59"/>
                  </a:lnTo>
                  <a:lnTo>
                    <a:pt x="84" y="59"/>
                  </a:lnTo>
                  <a:lnTo>
                    <a:pt x="88" y="54"/>
                  </a:lnTo>
                  <a:lnTo>
                    <a:pt x="90" y="53"/>
                  </a:lnTo>
                  <a:lnTo>
                    <a:pt x="92" y="53"/>
                  </a:lnTo>
                  <a:lnTo>
                    <a:pt x="92" y="53"/>
                  </a:lnTo>
                  <a:lnTo>
                    <a:pt x="94" y="54"/>
                  </a:lnTo>
                  <a:lnTo>
                    <a:pt x="96" y="58"/>
                  </a:lnTo>
                  <a:lnTo>
                    <a:pt x="96" y="58"/>
                  </a:lnTo>
                  <a:lnTo>
                    <a:pt x="97" y="63"/>
                  </a:lnTo>
                  <a:lnTo>
                    <a:pt x="96" y="70"/>
                  </a:lnTo>
                  <a:lnTo>
                    <a:pt x="96" y="70"/>
                  </a:lnTo>
                  <a:lnTo>
                    <a:pt x="92" y="78"/>
                  </a:lnTo>
                  <a:lnTo>
                    <a:pt x="90" y="80"/>
                  </a:lnTo>
                  <a:lnTo>
                    <a:pt x="88" y="82"/>
                  </a:lnTo>
                  <a:lnTo>
                    <a:pt x="88" y="82"/>
                  </a:lnTo>
                  <a:lnTo>
                    <a:pt x="87" y="88"/>
                  </a:lnTo>
                  <a:lnTo>
                    <a:pt x="84" y="96"/>
                  </a:lnTo>
                  <a:lnTo>
                    <a:pt x="80" y="102"/>
                  </a:lnTo>
                  <a:lnTo>
                    <a:pt x="75" y="108"/>
                  </a:lnTo>
                  <a:lnTo>
                    <a:pt x="70" y="113"/>
                  </a:lnTo>
                  <a:lnTo>
                    <a:pt x="65" y="117"/>
                  </a:lnTo>
                  <a:lnTo>
                    <a:pt x="58" y="119"/>
                  </a:lnTo>
                  <a:lnTo>
                    <a:pt x="52" y="121"/>
                  </a:lnTo>
                  <a:lnTo>
                    <a:pt x="52" y="121"/>
                  </a:lnTo>
                  <a:lnTo>
                    <a:pt x="44" y="119"/>
                  </a:lnTo>
                  <a:lnTo>
                    <a:pt x="39" y="117"/>
                  </a:lnTo>
                  <a:lnTo>
                    <a:pt x="33" y="113"/>
                  </a:lnTo>
                  <a:lnTo>
                    <a:pt x="27" y="108"/>
                  </a:lnTo>
                  <a:lnTo>
                    <a:pt x="23" y="102"/>
                  </a:lnTo>
                  <a:lnTo>
                    <a:pt x="20" y="96"/>
                  </a:lnTo>
                  <a:lnTo>
                    <a:pt x="17" y="88"/>
                  </a:lnTo>
                  <a:lnTo>
                    <a:pt x="15" y="82"/>
                  </a:lnTo>
                  <a:lnTo>
                    <a:pt x="15" y="82"/>
                  </a:lnTo>
                  <a:lnTo>
                    <a:pt x="12" y="80"/>
                  </a:lnTo>
                  <a:lnTo>
                    <a:pt x="10" y="78"/>
                  </a:lnTo>
                  <a:lnTo>
                    <a:pt x="8" y="70"/>
                  </a:lnTo>
                  <a:lnTo>
                    <a:pt x="8" y="70"/>
                  </a:lnTo>
                  <a:lnTo>
                    <a:pt x="7" y="64"/>
                  </a:lnTo>
                  <a:lnTo>
                    <a:pt x="7" y="59"/>
                  </a:lnTo>
                  <a:lnTo>
                    <a:pt x="7"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48640">
                <a:defRPr/>
              </a:pPr>
              <a:endParaRPr lang="en-US" sz="1200" dirty="0">
                <a:solidFill>
                  <a:srgbClr val="333333"/>
                </a:solidFill>
                <a:latin typeface="Calibri"/>
                <a:cs typeface="Calibri" panose="020F0502020204030204" pitchFamily="34" charset="0"/>
              </a:endParaRPr>
            </a:p>
          </p:txBody>
        </p:sp>
      </p:grpSp>
      <p:grpSp>
        <p:nvGrpSpPr>
          <p:cNvPr id="181" name="Group 180"/>
          <p:cNvGrpSpPr/>
          <p:nvPr/>
        </p:nvGrpSpPr>
        <p:grpSpPr>
          <a:xfrm>
            <a:off x="345597" y="1508315"/>
            <a:ext cx="212622" cy="223663"/>
            <a:chOff x="5529273" y="1898659"/>
            <a:chExt cx="350838" cy="325439"/>
          </a:xfrm>
          <a:solidFill>
            <a:srgbClr val="0070C0"/>
          </a:solidFill>
        </p:grpSpPr>
        <p:sp>
          <p:nvSpPr>
            <p:cNvPr id="195" name="Freeform 194"/>
            <p:cNvSpPr>
              <a:spLocks/>
            </p:cNvSpPr>
            <p:nvPr/>
          </p:nvSpPr>
          <p:spPr bwMode="auto">
            <a:xfrm>
              <a:off x="5529273" y="2101860"/>
              <a:ext cx="350838" cy="122238"/>
            </a:xfrm>
            <a:custGeom>
              <a:avLst/>
              <a:gdLst>
                <a:gd name="T0" fmla="*/ 186 w 221"/>
                <a:gd name="T1" fmla="*/ 19 h 77"/>
                <a:gd name="T2" fmla="*/ 152 w 221"/>
                <a:gd name="T3" fmla="*/ 7 h 77"/>
                <a:gd name="T4" fmla="*/ 146 w 221"/>
                <a:gd name="T5" fmla="*/ 2 h 77"/>
                <a:gd name="T6" fmla="*/ 145 w 221"/>
                <a:gd name="T7" fmla="*/ 0 h 77"/>
                <a:gd name="T8" fmla="*/ 132 w 221"/>
                <a:gd name="T9" fmla="*/ 29 h 77"/>
                <a:gd name="T10" fmla="*/ 120 w 221"/>
                <a:gd name="T11" fmla="*/ 47 h 77"/>
                <a:gd name="T12" fmla="*/ 117 w 221"/>
                <a:gd name="T13" fmla="*/ 49 h 77"/>
                <a:gd name="T14" fmla="*/ 118 w 221"/>
                <a:gd name="T15" fmla="*/ 46 h 77"/>
                <a:gd name="T16" fmla="*/ 119 w 221"/>
                <a:gd name="T17" fmla="*/ 43 h 77"/>
                <a:gd name="T18" fmla="*/ 116 w 221"/>
                <a:gd name="T19" fmla="*/ 27 h 77"/>
                <a:gd name="T20" fmla="*/ 124 w 221"/>
                <a:gd name="T21" fmla="*/ 9 h 77"/>
                <a:gd name="T22" fmla="*/ 97 w 221"/>
                <a:gd name="T23" fmla="*/ 9 h 77"/>
                <a:gd name="T24" fmla="*/ 107 w 221"/>
                <a:gd name="T25" fmla="*/ 18 h 77"/>
                <a:gd name="T26" fmla="*/ 100 w 221"/>
                <a:gd name="T27" fmla="*/ 43 h 77"/>
                <a:gd name="T28" fmla="*/ 101 w 221"/>
                <a:gd name="T29" fmla="*/ 45 h 77"/>
                <a:gd name="T30" fmla="*/ 102 w 221"/>
                <a:gd name="T31" fmla="*/ 47 h 77"/>
                <a:gd name="T32" fmla="*/ 102 w 221"/>
                <a:gd name="T33" fmla="*/ 49 h 77"/>
                <a:gd name="T34" fmla="*/ 96 w 221"/>
                <a:gd name="T35" fmla="*/ 43 h 77"/>
                <a:gd name="T36" fmla="*/ 81 w 221"/>
                <a:gd name="T37" fmla="*/ 13 h 77"/>
                <a:gd name="T38" fmla="*/ 76 w 221"/>
                <a:gd name="T39" fmla="*/ 0 h 77"/>
                <a:gd name="T40" fmla="*/ 72 w 221"/>
                <a:gd name="T41" fmla="*/ 5 h 77"/>
                <a:gd name="T42" fmla="*/ 63 w 221"/>
                <a:gd name="T43" fmla="*/ 10 h 77"/>
                <a:gd name="T44" fmla="*/ 35 w 221"/>
                <a:gd name="T45" fmla="*/ 19 h 77"/>
                <a:gd name="T46" fmla="*/ 26 w 221"/>
                <a:gd name="T47" fmla="*/ 23 h 77"/>
                <a:gd name="T48" fmla="*/ 14 w 221"/>
                <a:gd name="T49" fmla="*/ 41 h 77"/>
                <a:gd name="T50" fmla="*/ 2 w 221"/>
                <a:gd name="T51" fmla="*/ 69 h 77"/>
                <a:gd name="T52" fmla="*/ 111 w 221"/>
                <a:gd name="T53" fmla="*/ 77 h 77"/>
                <a:gd name="T54" fmla="*/ 221 w 221"/>
                <a:gd name="T55" fmla="*/ 77 h 77"/>
                <a:gd name="T56" fmla="*/ 211 w 221"/>
                <a:gd name="T57" fmla="*/ 51 h 77"/>
                <a:gd name="T58" fmla="*/ 201 w 221"/>
                <a:gd name="T59" fmla="*/ 31 h 77"/>
                <a:gd name="T60" fmla="*/ 190 w 221"/>
                <a:gd name="T61" fmla="*/ 20 h 77"/>
                <a:gd name="T62" fmla="*/ 186 w 221"/>
                <a:gd name="T63" fmla="*/ 1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1" h="77">
                  <a:moveTo>
                    <a:pt x="186" y="19"/>
                  </a:moveTo>
                  <a:lnTo>
                    <a:pt x="186" y="19"/>
                  </a:lnTo>
                  <a:lnTo>
                    <a:pt x="157" y="10"/>
                  </a:lnTo>
                  <a:lnTo>
                    <a:pt x="152" y="7"/>
                  </a:lnTo>
                  <a:lnTo>
                    <a:pt x="148" y="5"/>
                  </a:lnTo>
                  <a:lnTo>
                    <a:pt x="146" y="2"/>
                  </a:lnTo>
                  <a:lnTo>
                    <a:pt x="145" y="0"/>
                  </a:lnTo>
                  <a:lnTo>
                    <a:pt x="145" y="0"/>
                  </a:lnTo>
                  <a:lnTo>
                    <a:pt x="140" y="13"/>
                  </a:lnTo>
                  <a:lnTo>
                    <a:pt x="132" y="29"/>
                  </a:lnTo>
                  <a:lnTo>
                    <a:pt x="125" y="43"/>
                  </a:lnTo>
                  <a:lnTo>
                    <a:pt x="120" y="47"/>
                  </a:lnTo>
                  <a:lnTo>
                    <a:pt x="117" y="49"/>
                  </a:lnTo>
                  <a:lnTo>
                    <a:pt x="117" y="49"/>
                  </a:lnTo>
                  <a:lnTo>
                    <a:pt x="118" y="47"/>
                  </a:lnTo>
                  <a:lnTo>
                    <a:pt x="118" y="46"/>
                  </a:lnTo>
                  <a:lnTo>
                    <a:pt x="119" y="44"/>
                  </a:lnTo>
                  <a:lnTo>
                    <a:pt x="119" y="43"/>
                  </a:lnTo>
                  <a:lnTo>
                    <a:pt x="119" y="43"/>
                  </a:lnTo>
                  <a:lnTo>
                    <a:pt x="116" y="27"/>
                  </a:lnTo>
                  <a:lnTo>
                    <a:pt x="114" y="18"/>
                  </a:lnTo>
                  <a:lnTo>
                    <a:pt x="124" y="9"/>
                  </a:lnTo>
                  <a:lnTo>
                    <a:pt x="111" y="9"/>
                  </a:lnTo>
                  <a:lnTo>
                    <a:pt x="97" y="9"/>
                  </a:lnTo>
                  <a:lnTo>
                    <a:pt x="107" y="18"/>
                  </a:lnTo>
                  <a:lnTo>
                    <a:pt x="107" y="18"/>
                  </a:lnTo>
                  <a:lnTo>
                    <a:pt x="104" y="27"/>
                  </a:lnTo>
                  <a:lnTo>
                    <a:pt x="100" y="43"/>
                  </a:lnTo>
                  <a:lnTo>
                    <a:pt x="100" y="43"/>
                  </a:lnTo>
                  <a:lnTo>
                    <a:pt x="101" y="45"/>
                  </a:lnTo>
                  <a:lnTo>
                    <a:pt x="101" y="46"/>
                  </a:lnTo>
                  <a:lnTo>
                    <a:pt x="102" y="47"/>
                  </a:lnTo>
                  <a:lnTo>
                    <a:pt x="102" y="49"/>
                  </a:lnTo>
                  <a:lnTo>
                    <a:pt x="102" y="49"/>
                  </a:lnTo>
                  <a:lnTo>
                    <a:pt x="100" y="47"/>
                  </a:lnTo>
                  <a:lnTo>
                    <a:pt x="96" y="43"/>
                  </a:lnTo>
                  <a:lnTo>
                    <a:pt x="88" y="29"/>
                  </a:lnTo>
                  <a:lnTo>
                    <a:pt x="81" y="13"/>
                  </a:lnTo>
                  <a:lnTo>
                    <a:pt x="76" y="0"/>
                  </a:lnTo>
                  <a:lnTo>
                    <a:pt x="76" y="0"/>
                  </a:lnTo>
                  <a:lnTo>
                    <a:pt x="75" y="3"/>
                  </a:lnTo>
                  <a:lnTo>
                    <a:pt x="72" y="5"/>
                  </a:lnTo>
                  <a:lnTo>
                    <a:pt x="68" y="7"/>
                  </a:lnTo>
                  <a:lnTo>
                    <a:pt x="63" y="10"/>
                  </a:lnTo>
                  <a:lnTo>
                    <a:pt x="35" y="19"/>
                  </a:lnTo>
                  <a:lnTo>
                    <a:pt x="35" y="19"/>
                  </a:lnTo>
                  <a:lnTo>
                    <a:pt x="31" y="21"/>
                  </a:lnTo>
                  <a:lnTo>
                    <a:pt x="26" y="23"/>
                  </a:lnTo>
                  <a:lnTo>
                    <a:pt x="20" y="31"/>
                  </a:lnTo>
                  <a:lnTo>
                    <a:pt x="14" y="41"/>
                  </a:lnTo>
                  <a:lnTo>
                    <a:pt x="9" y="51"/>
                  </a:lnTo>
                  <a:lnTo>
                    <a:pt x="2" y="69"/>
                  </a:lnTo>
                  <a:lnTo>
                    <a:pt x="0" y="77"/>
                  </a:lnTo>
                  <a:lnTo>
                    <a:pt x="111" y="77"/>
                  </a:lnTo>
                  <a:lnTo>
                    <a:pt x="221" y="77"/>
                  </a:lnTo>
                  <a:lnTo>
                    <a:pt x="221" y="77"/>
                  </a:lnTo>
                  <a:lnTo>
                    <a:pt x="219" y="69"/>
                  </a:lnTo>
                  <a:lnTo>
                    <a:pt x="211" y="51"/>
                  </a:lnTo>
                  <a:lnTo>
                    <a:pt x="207" y="41"/>
                  </a:lnTo>
                  <a:lnTo>
                    <a:pt x="201" y="31"/>
                  </a:lnTo>
                  <a:lnTo>
                    <a:pt x="194" y="23"/>
                  </a:lnTo>
                  <a:lnTo>
                    <a:pt x="190" y="20"/>
                  </a:lnTo>
                  <a:lnTo>
                    <a:pt x="186" y="19"/>
                  </a:lnTo>
                  <a:lnTo>
                    <a:pt x="18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48640">
                <a:defRPr/>
              </a:pPr>
              <a:endParaRPr lang="en-US" sz="1200" dirty="0">
                <a:solidFill>
                  <a:srgbClr val="333333"/>
                </a:solidFill>
                <a:latin typeface="Calibri"/>
                <a:cs typeface="Calibri" panose="020F0502020204030204" pitchFamily="34" charset="0"/>
              </a:endParaRPr>
            </a:p>
          </p:txBody>
        </p:sp>
        <p:sp>
          <p:nvSpPr>
            <p:cNvPr id="196" name="Freeform 195"/>
            <p:cNvSpPr>
              <a:spLocks noEditPoints="1"/>
            </p:cNvSpPr>
            <p:nvPr/>
          </p:nvSpPr>
          <p:spPr bwMode="auto">
            <a:xfrm>
              <a:off x="5624523" y="1898659"/>
              <a:ext cx="163513" cy="203201"/>
            </a:xfrm>
            <a:custGeom>
              <a:avLst/>
              <a:gdLst>
                <a:gd name="T0" fmla="*/ 4 w 103"/>
                <a:gd name="T1" fmla="*/ 80 h 128"/>
                <a:gd name="T2" fmla="*/ 11 w 103"/>
                <a:gd name="T3" fmla="*/ 94 h 128"/>
                <a:gd name="T4" fmla="*/ 24 w 103"/>
                <a:gd name="T5" fmla="*/ 114 h 128"/>
                <a:gd name="T6" fmla="*/ 44 w 103"/>
                <a:gd name="T7" fmla="*/ 127 h 128"/>
                <a:gd name="T8" fmla="*/ 59 w 103"/>
                <a:gd name="T9" fmla="*/ 127 h 128"/>
                <a:gd name="T10" fmla="*/ 80 w 103"/>
                <a:gd name="T11" fmla="*/ 114 h 128"/>
                <a:gd name="T12" fmla="*/ 92 w 103"/>
                <a:gd name="T13" fmla="*/ 94 h 128"/>
                <a:gd name="T14" fmla="*/ 99 w 103"/>
                <a:gd name="T15" fmla="*/ 80 h 128"/>
                <a:gd name="T16" fmla="*/ 103 w 103"/>
                <a:gd name="T17" fmla="*/ 65 h 128"/>
                <a:gd name="T18" fmla="*/ 99 w 103"/>
                <a:gd name="T19" fmla="*/ 50 h 128"/>
                <a:gd name="T20" fmla="*/ 100 w 103"/>
                <a:gd name="T21" fmla="*/ 43 h 128"/>
                <a:gd name="T22" fmla="*/ 91 w 103"/>
                <a:gd name="T23" fmla="*/ 19 h 128"/>
                <a:gd name="T24" fmla="*/ 70 w 103"/>
                <a:gd name="T25" fmla="*/ 3 h 128"/>
                <a:gd name="T26" fmla="*/ 52 w 103"/>
                <a:gd name="T27" fmla="*/ 0 h 128"/>
                <a:gd name="T28" fmla="*/ 24 w 103"/>
                <a:gd name="T29" fmla="*/ 7 h 128"/>
                <a:gd name="T30" fmla="*/ 7 w 103"/>
                <a:gd name="T31" fmla="*/ 27 h 128"/>
                <a:gd name="T32" fmla="*/ 3 w 103"/>
                <a:gd name="T33" fmla="*/ 43 h 128"/>
                <a:gd name="T34" fmla="*/ 2 w 103"/>
                <a:gd name="T35" fmla="*/ 54 h 128"/>
                <a:gd name="T36" fmla="*/ 1 w 103"/>
                <a:gd name="T37" fmla="*/ 71 h 128"/>
                <a:gd name="T38" fmla="*/ 7 w 103"/>
                <a:gd name="T39" fmla="*/ 59 h 128"/>
                <a:gd name="T40" fmla="*/ 11 w 103"/>
                <a:gd name="T41" fmla="*/ 53 h 128"/>
                <a:gd name="T42" fmla="*/ 19 w 103"/>
                <a:gd name="T43" fmla="*/ 59 h 128"/>
                <a:gd name="T44" fmla="*/ 23 w 103"/>
                <a:gd name="T45" fmla="*/ 53 h 128"/>
                <a:gd name="T46" fmla="*/ 21 w 103"/>
                <a:gd name="T47" fmla="*/ 46 h 128"/>
                <a:gd name="T48" fmla="*/ 25 w 103"/>
                <a:gd name="T49" fmla="*/ 39 h 128"/>
                <a:gd name="T50" fmla="*/ 29 w 103"/>
                <a:gd name="T51" fmla="*/ 40 h 128"/>
                <a:gd name="T52" fmla="*/ 38 w 103"/>
                <a:gd name="T53" fmla="*/ 47 h 128"/>
                <a:gd name="T54" fmla="*/ 49 w 103"/>
                <a:gd name="T55" fmla="*/ 50 h 128"/>
                <a:gd name="T56" fmla="*/ 63 w 103"/>
                <a:gd name="T57" fmla="*/ 49 h 128"/>
                <a:gd name="T58" fmla="*/ 71 w 103"/>
                <a:gd name="T59" fmla="*/ 44 h 128"/>
                <a:gd name="T60" fmla="*/ 75 w 103"/>
                <a:gd name="T61" fmla="*/ 39 h 128"/>
                <a:gd name="T62" fmla="*/ 81 w 103"/>
                <a:gd name="T63" fmla="*/ 40 h 128"/>
                <a:gd name="T64" fmla="*/ 82 w 103"/>
                <a:gd name="T65" fmla="*/ 50 h 128"/>
                <a:gd name="T66" fmla="*/ 80 w 103"/>
                <a:gd name="T67" fmla="*/ 53 h 128"/>
                <a:gd name="T68" fmla="*/ 88 w 103"/>
                <a:gd name="T69" fmla="*/ 54 h 128"/>
                <a:gd name="T70" fmla="*/ 92 w 103"/>
                <a:gd name="T71" fmla="*/ 53 h 128"/>
                <a:gd name="T72" fmla="*/ 96 w 103"/>
                <a:gd name="T73" fmla="*/ 58 h 128"/>
                <a:gd name="T74" fmla="*/ 96 w 103"/>
                <a:gd name="T75" fmla="*/ 70 h 128"/>
                <a:gd name="T76" fmla="*/ 88 w 103"/>
                <a:gd name="T77" fmla="*/ 82 h 128"/>
                <a:gd name="T78" fmla="*/ 84 w 103"/>
                <a:gd name="T79" fmla="*/ 96 h 128"/>
                <a:gd name="T80" fmla="*/ 70 w 103"/>
                <a:gd name="T81" fmla="*/ 113 h 128"/>
                <a:gd name="T82" fmla="*/ 52 w 103"/>
                <a:gd name="T83" fmla="*/ 121 h 128"/>
                <a:gd name="T84" fmla="*/ 39 w 103"/>
                <a:gd name="T85" fmla="*/ 117 h 128"/>
                <a:gd name="T86" fmla="*/ 23 w 103"/>
                <a:gd name="T87" fmla="*/ 102 h 128"/>
                <a:gd name="T88" fmla="*/ 15 w 103"/>
                <a:gd name="T89" fmla="*/ 82 h 128"/>
                <a:gd name="T90" fmla="*/ 10 w 103"/>
                <a:gd name="T91" fmla="*/ 78 h 128"/>
                <a:gd name="T92" fmla="*/ 7 w 103"/>
                <a:gd name="T93" fmla="*/ 6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3" h="128">
                  <a:moveTo>
                    <a:pt x="1" y="71"/>
                  </a:moveTo>
                  <a:lnTo>
                    <a:pt x="1" y="71"/>
                  </a:lnTo>
                  <a:lnTo>
                    <a:pt x="4" y="80"/>
                  </a:lnTo>
                  <a:lnTo>
                    <a:pt x="8" y="85"/>
                  </a:lnTo>
                  <a:lnTo>
                    <a:pt x="8" y="85"/>
                  </a:lnTo>
                  <a:lnTo>
                    <a:pt x="11" y="94"/>
                  </a:lnTo>
                  <a:lnTo>
                    <a:pt x="15" y="101"/>
                  </a:lnTo>
                  <a:lnTo>
                    <a:pt x="19" y="108"/>
                  </a:lnTo>
                  <a:lnTo>
                    <a:pt x="24" y="114"/>
                  </a:lnTo>
                  <a:lnTo>
                    <a:pt x="31" y="119"/>
                  </a:lnTo>
                  <a:lnTo>
                    <a:pt x="37" y="124"/>
                  </a:lnTo>
                  <a:lnTo>
                    <a:pt x="44" y="127"/>
                  </a:lnTo>
                  <a:lnTo>
                    <a:pt x="52" y="128"/>
                  </a:lnTo>
                  <a:lnTo>
                    <a:pt x="52" y="128"/>
                  </a:lnTo>
                  <a:lnTo>
                    <a:pt x="59" y="127"/>
                  </a:lnTo>
                  <a:lnTo>
                    <a:pt x="67" y="124"/>
                  </a:lnTo>
                  <a:lnTo>
                    <a:pt x="73" y="119"/>
                  </a:lnTo>
                  <a:lnTo>
                    <a:pt x="80" y="114"/>
                  </a:lnTo>
                  <a:lnTo>
                    <a:pt x="85" y="108"/>
                  </a:lnTo>
                  <a:lnTo>
                    <a:pt x="89" y="101"/>
                  </a:lnTo>
                  <a:lnTo>
                    <a:pt x="92" y="94"/>
                  </a:lnTo>
                  <a:lnTo>
                    <a:pt x="95" y="85"/>
                  </a:lnTo>
                  <a:lnTo>
                    <a:pt x="95" y="85"/>
                  </a:lnTo>
                  <a:lnTo>
                    <a:pt x="99" y="80"/>
                  </a:lnTo>
                  <a:lnTo>
                    <a:pt x="102" y="71"/>
                  </a:lnTo>
                  <a:lnTo>
                    <a:pt x="102" y="71"/>
                  </a:lnTo>
                  <a:lnTo>
                    <a:pt x="103" y="65"/>
                  </a:lnTo>
                  <a:lnTo>
                    <a:pt x="103" y="60"/>
                  </a:lnTo>
                  <a:lnTo>
                    <a:pt x="102" y="54"/>
                  </a:lnTo>
                  <a:lnTo>
                    <a:pt x="99" y="50"/>
                  </a:lnTo>
                  <a:lnTo>
                    <a:pt x="99" y="50"/>
                  </a:lnTo>
                  <a:lnTo>
                    <a:pt x="100" y="43"/>
                  </a:lnTo>
                  <a:lnTo>
                    <a:pt x="100" y="43"/>
                  </a:lnTo>
                  <a:lnTo>
                    <a:pt x="99" y="34"/>
                  </a:lnTo>
                  <a:lnTo>
                    <a:pt x="97" y="27"/>
                  </a:lnTo>
                  <a:lnTo>
                    <a:pt x="91" y="19"/>
                  </a:lnTo>
                  <a:lnTo>
                    <a:pt x="86" y="13"/>
                  </a:lnTo>
                  <a:lnTo>
                    <a:pt x="79" y="7"/>
                  </a:lnTo>
                  <a:lnTo>
                    <a:pt x="70" y="3"/>
                  </a:lnTo>
                  <a:lnTo>
                    <a:pt x="62" y="1"/>
                  </a:lnTo>
                  <a:lnTo>
                    <a:pt x="52" y="0"/>
                  </a:lnTo>
                  <a:lnTo>
                    <a:pt x="52" y="0"/>
                  </a:lnTo>
                  <a:lnTo>
                    <a:pt x="42" y="1"/>
                  </a:lnTo>
                  <a:lnTo>
                    <a:pt x="33" y="3"/>
                  </a:lnTo>
                  <a:lnTo>
                    <a:pt x="24" y="7"/>
                  </a:lnTo>
                  <a:lnTo>
                    <a:pt x="18" y="13"/>
                  </a:lnTo>
                  <a:lnTo>
                    <a:pt x="11" y="19"/>
                  </a:lnTo>
                  <a:lnTo>
                    <a:pt x="7" y="27"/>
                  </a:lnTo>
                  <a:lnTo>
                    <a:pt x="4" y="34"/>
                  </a:lnTo>
                  <a:lnTo>
                    <a:pt x="3" y="43"/>
                  </a:lnTo>
                  <a:lnTo>
                    <a:pt x="3" y="43"/>
                  </a:lnTo>
                  <a:lnTo>
                    <a:pt x="4" y="50"/>
                  </a:lnTo>
                  <a:lnTo>
                    <a:pt x="4" y="50"/>
                  </a:lnTo>
                  <a:lnTo>
                    <a:pt x="2" y="54"/>
                  </a:lnTo>
                  <a:lnTo>
                    <a:pt x="0" y="60"/>
                  </a:lnTo>
                  <a:lnTo>
                    <a:pt x="0" y="65"/>
                  </a:lnTo>
                  <a:lnTo>
                    <a:pt x="1" y="71"/>
                  </a:lnTo>
                  <a:lnTo>
                    <a:pt x="1" y="71"/>
                  </a:lnTo>
                  <a:close/>
                  <a:moveTo>
                    <a:pt x="7" y="59"/>
                  </a:moveTo>
                  <a:lnTo>
                    <a:pt x="7" y="59"/>
                  </a:lnTo>
                  <a:lnTo>
                    <a:pt x="9" y="55"/>
                  </a:lnTo>
                  <a:lnTo>
                    <a:pt x="11" y="53"/>
                  </a:lnTo>
                  <a:lnTo>
                    <a:pt x="11" y="53"/>
                  </a:lnTo>
                  <a:lnTo>
                    <a:pt x="13" y="53"/>
                  </a:lnTo>
                  <a:lnTo>
                    <a:pt x="16" y="54"/>
                  </a:lnTo>
                  <a:lnTo>
                    <a:pt x="19" y="59"/>
                  </a:lnTo>
                  <a:lnTo>
                    <a:pt x="19" y="59"/>
                  </a:lnTo>
                  <a:lnTo>
                    <a:pt x="23" y="53"/>
                  </a:lnTo>
                  <a:lnTo>
                    <a:pt x="23" y="53"/>
                  </a:lnTo>
                  <a:lnTo>
                    <a:pt x="21" y="50"/>
                  </a:lnTo>
                  <a:lnTo>
                    <a:pt x="21" y="50"/>
                  </a:lnTo>
                  <a:lnTo>
                    <a:pt x="21" y="46"/>
                  </a:lnTo>
                  <a:lnTo>
                    <a:pt x="21" y="44"/>
                  </a:lnTo>
                  <a:lnTo>
                    <a:pt x="23" y="40"/>
                  </a:lnTo>
                  <a:lnTo>
                    <a:pt x="25" y="39"/>
                  </a:lnTo>
                  <a:lnTo>
                    <a:pt x="25" y="39"/>
                  </a:lnTo>
                  <a:lnTo>
                    <a:pt x="27" y="39"/>
                  </a:lnTo>
                  <a:lnTo>
                    <a:pt x="29" y="40"/>
                  </a:lnTo>
                  <a:lnTo>
                    <a:pt x="34" y="44"/>
                  </a:lnTo>
                  <a:lnTo>
                    <a:pt x="34" y="44"/>
                  </a:lnTo>
                  <a:lnTo>
                    <a:pt x="38" y="47"/>
                  </a:lnTo>
                  <a:lnTo>
                    <a:pt x="43" y="49"/>
                  </a:lnTo>
                  <a:lnTo>
                    <a:pt x="43" y="49"/>
                  </a:lnTo>
                  <a:lnTo>
                    <a:pt x="49" y="50"/>
                  </a:lnTo>
                  <a:lnTo>
                    <a:pt x="53" y="50"/>
                  </a:lnTo>
                  <a:lnTo>
                    <a:pt x="58" y="50"/>
                  </a:lnTo>
                  <a:lnTo>
                    <a:pt x="63" y="49"/>
                  </a:lnTo>
                  <a:lnTo>
                    <a:pt x="63" y="49"/>
                  </a:lnTo>
                  <a:lnTo>
                    <a:pt x="67" y="47"/>
                  </a:lnTo>
                  <a:lnTo>
                    <a:pt x="71" y="44"/>
                  </a:lnTo>
                  <a:lnTo>
                    <a:pt x="71" y="44"/>
                  </a:lnTo>
                  <a:lnTo>
                    <a:pt x="74" y="40"/>
                  </a:lnTo>
                  <a:lnTo>
                    <a:pt x="75" y="39"/>
                  </a:lnTo>
                  <a:lnTo>
                    <a:pt x="79" y="39"/>
                  </a:lnTo>
                  <a:lnTo>
                    <a:pt x="79" y="39"/>
                  </a:lnTo>
                  <a:lnTo>
                    <a:pt x="81" y="40"/>
                  </a:lnTo>
                  <a:lnTo>
                    <a:pt x="82" y="44"/>
                  </a:lnTo>
                  <a:lnTo>
                    <a:pt x="83" y="46"/>
                  </a:lnTo>
                  <a:lnTo>
                    <a:pt x="82" y="50"/>
                  </a:lnTo>
                  <a:lnTo>
                    <a:pt x="82" y="50"/>
                  </a:lnTo>
                  <a:lnTo>
                    <a:pt x="80" y="53"/>
                  </a:lnTo>
                  <a:lnTo>
                    <a:pt x="80" y="53"/>
                  </a:lnTo>
                  <a:lnTo>
                    <a:pt x="84" y="59"/>
                  </a:lnTo>
                  <a:lnTo>
                    <a:pt x="84" y="59"/>
                  </a:lnTo>
                  <a:lnTo>
                    <a:pt x="88" y="54"/>
                  </a:lnTo>
                  <a:lnTo>
                    <a:pt x="90" y="53"/>
                  </a:lnTo>
                  <a:lnTo>
                    <a:pt x="92" y="53"/>
                  </a:lnTo>
                  <a:lnTo>
                    <a:pt x="92" y="53"/>
                  </a:lnTo>
                  <a:lnTo>
                    <a:pt x="94" y="54"/>
                  </a:lnTo>
                  <a:lnTo>
                    <a:pt x="96" y="58"/>
                  </a:lnTo>
                  <a:lnTo>
                    <a:pt x="96" y="58"/>
                  </a:lnTo>
                  <a:lnTo>
                    <a:pt x="97" y="63"/>
                  </a:lnTo>
                  <a:lnTo>
                    <a:pt x="96" y="70"/>
                  </a:lnTo>
                  <a:lnTo>
                    <a:pt x="96" y="70"/>
                  </a:lnTo>
                  <a:lnTo>
                    <a:pt x="92" y="78"/>
                  </a:lnTo>
                  <a:lnTo>
                    <a:pt x="90" y="80"/>
                  </a:lnTo>
                  <a:lnTo>
                    <a:pt x="88" y="82"/>
                  </a:lnTo>
                  <a:lnTo>
                    <a:pt x="88" y="82"/>
                  </a:lnTo>
                  <a:lnTo>
                    <a:pt x="87" y="88"/>
                  </a:lnTo>
                  <a:lnTo>
                    <a:pt x="84" y="96"/>
                  </a:lnTo>
                  <a:lnTo>
                    <a:pt x="80" y="102"/>
                  </a:lnTo>
                  <a:lnTo>
                    <a:pt x="75" y="108"/>
                  </a:lnTo>
                  <a:lnTo>
                    <a:pt x="70" y="113"/>
                  </a:lnTo>
                  <a:lnTo>
                    <a:pt x="65" y="117"/>
                  </a:lnTo>
                  <a:lnTo>
                    <a:pt x="58" y="119"/>
                  </a:lnTo>
                  <a:lnTo>
                    <a:pt x="52" y="121"/>
                  </a:lnTo>
                  <a:lnTo>
                    <a:pt x="52" y="121"/>
                  </a:lnTo>
                  <a:lnTo>
                    <a:pt x="44" y="119"/>
                  </a:lnTo>
                  <a:lnTo>
                    <a:pt x="39" y="117"/>
                  </a:lnTo>
                  <a:lnTo>
                    <a:pt x="33" y="113"/>
                  </a:lnTo>
                  <a:lnTo>
                    <a:pt x="27" y="108"/>
                  </a:lnTo>
                  <a:lnTo>
                    <a:pt x="23" y="102"/>
                  </a:lnTo>
                  <a:lnTo>
                    <a:pt x="20" y="96"/>
                  </a:lnTo>
                  <a:lnTo>
                    <a:pt x="17" y="88"/>
                  </a:lnTo>
                  <a:lnTo>
                    <a:pt x="15" y="82"/>
                  </a:lnTo>
                  <a:lnTo>
                    <a:pt x="15" y="82"/>
                  </a:lnTo>
                  <a:lnTo>
                    <a:pt x="12" y="80"/>
                  </a:lnTo>
                  <a:lnTo>
                    <a:pt x="10" y="78"/>
                  </a:lnTo>
                  <a:lnTo>
                    <a:pt x="8" y="70"/>
                  </a:lnTo>
                  <a:lnTo>
                    <a:pt x="8" y="70"/>
                  </a:lnTo>
                  <a:lnTo>
                    <a:pt x="7" y="64"/>
                  </a:lnTo>
                  <a:lnTo>
                    <a:pt x="7" y="59"/>
                  </a:lnTo>
                  <a:lnTo>
                    <a:pt x="7"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48640">
                <a:defRPr/>
              </a:pPr>
              <a:endParaRPr lang="en-US" sz="1200" dirty="0">
                <a:solidFill>
                  <a:srgbClr val="333333"/>
                </a:solidFill>
                <a:latin typeface="Calibri"/>
                <a:cs typeface="Calibri" panose="020F0502020204030204" pitchFamily="34" charset="0"/>
              </a:endParaRPr>
            </a:p>
          </p:txBody>
        </p:sp>
      </p:grpSp>
      <p:grpSp>
        <p:nvGrpSpPr>
          <p:cNvPr id="182" name="Group 181"/>
          <p:cNvGrpSpPr/>
          <p:nvPr/>
        </p:nvGrpSpPr>
        <p:grpSpPr>
          <a:xfrm>
            <a:off x="3202062" y="5940765"/>
            <a:ext cx="210312" cy="228599"/>
            <a:chOff x="5529273" y="1898659"/>
            <a:chExt cx="350838" cy="325439"/>
          </a:xfrm>
          <a:solidFill>
            <a:srgbClr val="F0AB02"/>
          </a:solidFill>
        </p:grpSpPr>
        <p:sp>
          <p:nvSpPr>
            <p:cNvPr id="193" name="Freeform 192"/>
            <p:cNvSpPr>
              <a:spLocks/>
            </p:cNvSpPr>
            <p:nvPr/>
          </p:nvSpPr>
          <p:spPr bwMode="auto">
            <a:xfrm>
              <a:off x="5529273" y="2101860"/>
              <a:ext cx="350838" cy="122238"/>
            </a:xfrm>
            <a:custGeom>
              <a:avLst/>
              <a:gdLst>
                <a:gd name="T0" fmla="*/ 186 w 221"/>
                <a:gd name="T1" fmla="*/ 19 h 77"/>
                <a:gd name="T2" fmla="*/ 152 w 221"/>
                <a:gd name="T3" fmla="*/ 7 h 77"/>
                <a:gd name="T4" fmla="*/ 146 w 221"/>
                <a:gd name="T5" fmla="*/ 2 h 77"/>
                <a:gd name="T6" fmla="*/ 145 w 221"/>
                <a:gd name="T7" fmla="*/ 0 h 77"/>
                <a:gd name="T8" fmla="*/ 132 w 221"/>
                <a:gd name="T9" fmla="*/ 29 h 77"/>
                <a:gd name="T10" fmla="*/ 120 w 221"/>
                <a:gd name="T11" fmla="*/ 47 h 77"/>
                <a:gd name="T12" fmla="*/ 117 w 221"/>
                <a:gd name="T13" fmla="*/ 49 h 77"/>
                <a:gd name="T14" fmla="*/ 118 w 221"/>
                <a:gd name="T15" fmla="*/ 46 h 77"/>
                <a:gd name="T16" fmla="*/ 119 w 221"/>
                <a:gd name="T17" fmla="*/ 43 h 77"/>
                <a:gd name="T18" fmla="*/ 116 w 221"/>
                <a:gd name="T19" fmla="*/ 27 h 77"/>
                <a:gd name="T20" fmla="*/ 124 w 221"/>
                <a:gd name="T21" fmla="*/ 9 h 77"/>
                <a:gd name="T22" fmla="*/ 97 w 221"/>
                <a:gd name="T23" fmla="*/ 9 h 77"/>
                <a:gd name="T24" fmla="*/ 107 w 221"/>
                <a:gd name="T25" fmla="*/ 18 h 77"/>
                <a:gd name="T26" fmla="*/ 100 w 221"/>
                <a:gd name="T27" fmla="*/ 43 h 77"/>
                <a:gd name="T28" fmla="*/ 101 w 221"/>
                <a:gd name="T29" fmla="*/ 45 h 77"/>
                <a:gd name="T30" fmla="*/ 102 w 221"/>
                <a:gd name="T31" fmla="*/ 47 h 77"/>
                <a:gd name="T32" fmla="*/ 102 w 221"/>
                <a:gd name="T33" fmla="*/ 49 h 77"/>
                <a:gd name="T34" fmla="*/ 96 w 221"/>
                <a:gd name="T35" fmla="*/ 43 h 77"/>
                <a:gd name="T36" fmla="*/ 81 w 221"/>
                <a:gd name="T37" fmla="*/ 13 h 77"/>
                <a:gd name="T38" fmla="*/ 76 w 221"/>
                <a:gd name="T39" fmla="*/ 0 h 77"/>
                <a:gd name="T40" fmla="*/ 72 w 221"/>
                <a:gd name="T41" fmla="*/ 5 h 77"/>
                <a:gd name="T42" fmla="*/ 63 w 221"/>
                <a:gd name="T43" fmla="*/ 10 h 77"/>
                <a:gd name="T44" fmla="*/ 35 w 221"/>
                <a:gd name="T45" fmla="*/ 19 h 77"/>
                <a:gd name="T46" fmla="*/ 26 w 221"/>
                <a:gd name="T47" fmla="*/ 23 h 77"/>
                <a:gd name="T48" fmla="*/ 14 w 221"/>
                <a:gd name="T49" fmla="*/ 41 h 77"/>
                <a:gd name="T50" fmla="*/ 2 w 221"/>
                <a:gd name="T51" fmla="*/ 69 h 77"/>
                <a:gd name="T52" fmla="*/ 111 w 221"/>
                <a:gd name="T53" fmla="*/ 77 h 77"/>
                <a:gd name="T54" fmla="*/ 221 w 221"/>
                <a:gd name="T55" fmla="*/ 77 h 77"/>
                <a:gd name="T56" fmla="*/ 211 w 221"/>
                <a:gd name="T57" fmla="*/ 51 h 77"/>
                <a:gd name="T58" fmla="*/ 201 w 221"/>
                <a:gd name="T59" fmla="*/ 31 h 77"/>
                <a:gd name="T60" fmla="*/ 190 w 221"/>
                <a:gd name="T61" fmla="*/ 20 h 77"/>
                <a:gd name="T62" fmla="*/ 186 w 221"/>
                <a:gd name="T63" fmla="*/ 1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1" h="77">
                  <a:moveTo>
                    <a:pt x="186" y="19"/>
                  </a:moveTo>
                  <a:lnTo>
                    <a:pt x="186" y="19"/>
                  </a:lnTo>
                  <a:lnTo>
                    <a:pt x="157" y="10"/>
                  </a:lnTo>
                  <a:lnTo>
                    <a:pt x="152" y="7"/>
                  </a:lnTo>
                  <a:lnTo>
                    <a:pt x="148" y="5"/>
                  </a:lnTo>
                  <a:lnTo>
                    <a:pt x="146" y="2"/>
                  </a:lnTo>
                  <a:lnTo>
                    <a:pt x="145" y="0"/>
                  </a:lnTo>
                  <a:lnTo>
                    <a:pt x="145" y="0"/>
                  </a:lnTo>
                  <a:lnTo>
                    <a:pt x="140" y="13"/>
                  </a:lnTo>
                  <a:lnTo>
                    <a:pt x="132" y="29"/>
                  </a:lnTo>
                  <a:lnTo>
                    <a:pt x="125" y="43"/>
                  </a:lnTo>
                  <a:lnTo>
                    <a:pt x="120" y="47"/>
                  </a:lnTo>
                  <a:lnTo>
                    <a:pt x="117" y="49"/>
                  </a:lnTo>
                  <a:lnTo>
                    <a:pt x="117" y="49"/>
                  </a:lnTo>
                  <a:lnTo>
                    <a:pt x="118" y="47"/>
                  </a:lnTo>
                  <a:lnTo>
                    <a:pt x="118" y="46"/>
                  </a:lnTo>
                  <a:lnTo>
                    <a:pt x="119" y="44"/>
                  </a:lnTo>
                  <a:lnTo>
                    <a:pt x="119" y="43"/>
                  </a:lnTo>
                  <a:lnTo>
                    <a:pt x="119" y="43"/>
                  </a:lnTo>
                  <a:lnTo>
                    <a:pt x="116" y="27"/>
                  </a:lnTo>
                  <a:lnTo>
                    <a:pt x="114" y="18"/>
                  </a:lnTo>
                  <a:lnTo>
                    <a:pt x="124" y="9"/>
                  </a:lnTo>
                  <a:lnTo>
                    <a:pt x="111" y="9"/>
                  </a:lnTo>
                  <a:lnTo>
                    <a:pt x="97" y="9"/>
                  </a:lnTo>
                  <a:lnTo>
                    <a:pt x="107" y="18"/>
                  </a:lnTo>
                  <a:lnTo>
                    <a:pt x="107" y="18"/>
                  </a:lnTo>
                  <a:lnTo>
                    <a:pt x="104" y="27"/>
                  </a:lnTo>
                  <a:lnTo>
                    <a:pt x="100" y="43"/>
                  </a:lnTo>
                  <a:lnTo>
                    <a:pt x="100" y="43"/>
                  </a:lnTo>
                  <a:lnTo>
                    <a:pt x="101" y="45"/>
                  </a:lnTo>
                  <a:lnTo>
                    <a:pt x="101" y="46"/>
                  </a:lnTo>
                  <a:lnTo>
                    <a:pt x="102" y="47"/>
                  </a:lnTo>
                  <a:lnTo>
                    <a:pt x="102" y="49"/>
                  </a:lnTo>
                  <a:lnTo>
                    <a:pt x="102" y="49"/>
                  </a:lnTo>
                  <a:lnTo>
                    <a:pt x="100" y="47"/>
                  </a:lnTo>
                  <a:lnTo>
                    <a:pt x="96" y="43"/>
                  </a:lnTo>
                  <a:lnTo>
                    <a:pt x="88" y="29"/>
                  </a:lnTo>
                  <a:lnTo>
                    <a:pt x="81" y="13"/>
                  </a:lnTo>
                  <a:lnTo>
                    <a:pt x="76" y="0"/>
                  </a:lnTo>
                  <a:lnTo>
                    <a:pt x="76" y="0"/>
                  </a:lnTo>
                  <a:lnTo>
                    <a:pt x="75" y="3"/>
                  </a:lnTo>
                  <a:lnTo>
                    <a:pt x="72" y="5"/>
                  </a:lnTo>
                  <a:lnTo>
                    <a:pt x="68" y="7"/>
                  </a:lnTo>
                  <a:lnTo>
                    <a:pt x="63" y="10"/>
                  </a:lnTo>
                  <a:lnTo>
                    <a:pt x="35" y="19"/>
                  </a:lnTo>
                  <a:lnTo>
                    <a:pt x="35" y="19"/>
                  </a:lnTo>
                  <a:lnTo>
                    <a:pt x="31" y="21"/>
                  </a:lnTo>
                  <a:lnTo>
                    <a:pt x="26" y="23"/>
                  </a:lnTo>
                  <a:lnTo>
                    <a:pt x="20" y="31"/>
                  </a:lnTo>
                  <a:lnTo>
                    <a:pt x="14" y="41"/>
                  </a:lnTo>
                  <a:lnTo>
                    <a:pt x="9" y="51"/>
                  </a:lnTo>
                  <a:lnTo>
                    <a:pt x="2" y="69"/>
                  </a:lnTo>
                  <a:lnTo>
                    <a:pt x="0" y="77"/>
                  </a:lnTo>
                  <a:lnTo>
                    <a:pt x="111" y="77"/>
                  </a:lnTo>
                  <a:lnTo>
                    <a:pt x="221" y="77"/>
                  </a:lnTo>
                  <a:lnTo>
                    <a:pt x="221" y="77"/>
                  </a:lnTo>
                  <a:lnTo>
                    <a:pt x="219" y="69"/>
                  </a:lnTo>
                  <a:lnTo>
                    <a:pt x="211" y="51"/>
                  </a:lnTo>
                  <a:lnTo>
                    <a:pt x="207" y="41"/>
                  </a:lnTo>
                  <a:lnTo>
                    <a:pt x="201" y="31"/>
                  </a:lnTo>
                  <a:lnTo>
                    <a:pt x="194" y="23"/>
                  </a:lnTo>
                  <a:lnTo>
                    <a:pt x="190" y="20"/>
                  </a:lnTo>
                  <a:lnTo>
                    <a:pt x="186" y="19"/>
                  </a:lnTo>
                  <a:lnTo>
                    <a:pt x="18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48640">
                <a:defRPr/>
              </a:pPr>
              <a:endParaRPr lang="en-US" sz="1200" dirty="0">
                <a:solidFill>
                  <a:srgbClr val="333333"/>
                </a:solidFill>
                <a:latin typeface="Calibri"/>
                <a:cs typeface="Calibri" panose="020F0502020204030204" pitchFamily="34" charset="0"/>
              </a:endParaRPr>
            </a:p>
          </p:txBody>
        </p:sp>
        <p:sp>
          <p:nvSpPr>
            <p:cNvPr id="194" name="Freeform 193"/>
            <p:cNvSpPr>
              <a:spLocks noEditPoints="1"/>
            </p:cNvSpPr>
            <p:nvPr/>
          </p:nvSpPr>
          <p:spPr bwMode="auto">
            <a:xfrm>
              <a:off x="5624523" y="1898659"/>
              <a:ext cx="163513" cy="203201"/>
            </a:xfrm>
            <a:custGeom>
              <a:avLst/>
              <a:gdLst>
                <a:gd name="T0" fmla="*/ 4 w 103"/>
                <a:gd name="T1" fmla="*/ 80 h 128"/>
                <a:gd name="T2" fmla="*/ 11 w 103"/>
                <a:gd name="T3" fmla="*/ 94 h 128"/>
                <a:gd name="T4" fmla="*/ 24 w 103"/>
                <a:gd name="T5" fmla="*/ 114 h 128"/>
                <a:gd name="T6" fmla="*/ 44 w 103"/>
                <a:gd name="T7" fmla="*/ 127 h 128"/>
                <a:gd name="T8" fmla="*/ 59 w 103"/>
                <a:gd name="T9" fmla="*/ 127 h 128"/>
                <a:gd name="T10" fmla="*/ 80 w 103"/>
                <a:gd name="T11" fmla="*/ 114 h 128"/>
                <a:gd name="T12" fmla="*/ 92 w 103"/>
                <a:gd name="T13" fmla="*/ 94 h 128"/>
                <a:gd name="T14" fmla="*/ 99 w 103"/>
                <a:gd name="T15" fmla="*/ 80 h 128"/>
                <a:gd name="T16" fmla="*/ 103 w 103"/>
                <a:gd name="T17" fmla="*/ 65 h 128"/>
                <a:gd name="T18" fmla="*/ 99 w 103"/>
                <a:gd name="T19" fmla="*/ 50 h 128"/>
                <a:gd name="T20" fmla="*/ 100 w 103"/>
                <a:gd name="T21" fmla="*/ 43 h 128"/>
                <a:gd name="T22" fmla="*/ 91 w 103"/>
                <a:gd name="T23" fmla="*/ 19 h 128"/>
                <a:gd name="T24" fmla="*/ 70 w 103"/>
                <a:gd name="T25" fmla="*/ 3 h 128"/>
                <a:gd name="T26" fmla="*/ 52 w 103"/>
                <a:gd name="T27" fmla="*/ 0 h 128"/>
                <a:gd name="T28" fmla="*/ 24 w 103"/>
                <a:gd name="T29" fmla="*/ 7 h 128"/>
                <a:gd name="T30" fmla="*/ 7 w 103"/>
                <a:gd name="T31" fmla="*/ 27 h 128"/>
                <a:gd name="T32" fmla="*/ 3 w 103"/>
                <a:gd name="T33" fmla="*/ 43 h 128"/>
                <a:gd name="T34" fmla="*/ 2 w 103"/>
                <a:gd name="T35" fmla="*/ 54 h 128"/>
                <a:gd name="T36" fmla="*/ 1 w 103"/>
                <a:gd name="T37" fmla="*/ 71 h 128"/>
                <a:gd name="T38" fmla="*/ 7 w 103"/>
                <a:gd name="T39" fmla="*/ 59 h 128"/>
                <a:gd name="T40" fmla="*/ 11 w 103"/>
                <a:gd name="T41" fmla="*/ 53 h 128"/>
                <a:gd name="T42" fmla="*/ 19 w 103"/>
                <a:gd name="T43" fmla="*/ 59 h 128"/>
                <a:gd name="T44" fmla="*/ 23 w 103"/>
                <a:gd name="T45" fmla="*/ 53 h 128"/>
                <a:gd name="T46" fmla="*/ 21 w 103"/>
                <a:gd name="T47" fmla="*/ 46 h 128"/>
                <a:gd name="T48" fmla="*/ 25 w 103"/>
                <a:gd name="T49" fmla="*/ 39 h 128"/>
                <a:gd name="T50" fmla="*/ 29 w 103"/>
                <a:gd name="T51" fmla="*/ 40 h 128"/>
                <a:gd name="T52" fmla="*/ 38 w 103"/>
                <a:gd name="T53" fmla="*/ 47 h 128"/>
                <a:gd name="T54" fmla="*/ 49 w 103"/>
                <a:gd name="T55" fmla="*/ 50 h 128"/>
                <a:gd name="T56" fmla="*/ 63 w 103"/>
                <a:gd name="T57" fmla="*/ 49 h 128"/>
                <a:gd name="T58" fmla="*/ 71 w 103"/>
                <a:gd name="T59" fmla="*/ 44 h 128"/>
                <a:gd name="T60" fmla="*/ 75 w 103"/>
                <a:gd name="T61" fmla="*/ 39 h 128"/>
                <a:gd name="T62" fmla="*/ 81 w 103"/>
                <a:gd name="T63" fmla="*/ 40 h 128"/>
                <a:gd name="T64" fmla="*/ 82 w 103"/>
                <a:gd name="T65" fmla="*/ 50 h 128"/>
                <a:gd name="T66" fmla="*/ 80 w 103"/>
                <a:gd name="T67" fmla="*/ 53 h 128"/>
                <a:gd name="T68" fmla="*/ 88 w 103"/>
                <a:gd name="T69" fmla="*/ 54 h 128"/>
                <a:gd name="T70" fmla="*/ 92 w 103"/>
                <a:gd name="T71" fmla="*/ 53 h 128"/>
                <a:gd name="T72" fmla="*/ 96 w 103"/>
                <a:gd name="T73" fmla="*/ 58 h 128"/>
                <a:gd name="T74" fmla="*/ 96 w 103"/>
                <a:gd name="T75" fmla="*/ 70 h 128"/>
                <a:gd name="T76" fmla="*/ 88 w 103"/>
                <a:gd name="T77" fmla="*/ 82 h 128"/>
                <a:gd name="T78" fmla="*/ 84 w 103"/>
                <a:gd name="T79" fmla="*/ 96 h 128"/>
                <a:gd name="T80" fmla="*/ 70 w 103"/>
                <a:gd name="T81" fmla="*/ 113 h 128"/>
                <a:gd name="T82" fmla="*/ 52 w 103"/>
                <a:gd name="T83" fmla="*/ 121 h 128"/>
                <a:gd name="T84" fmla="*/ 39 w 103"/>
                <a:gd name="T85" fmla="*/ 117 h 128"/>
                <a:gd name="T86" fmla="*/ 23 w 103"/>
                <a:gd name="T87" fmla="*/ 102 h 128"/>
                <a:gd name="T88" fmla="*/ 15 w 103"/>
                <a:gd name="T89" fmla="*/ 82 h 128"/>
                <a:gd name="T90" fmla="*/ 10 w 103"/>
                <a:gd name="T91" fmla="*/ 78 h 128"/>
                <a:gd name="T92" fmla="*/ 7 w 103"/>
                <a:gd name="T93" fmla="*/ 6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3" h="128">
                  <a:moveTo>
                    <a:pt x="1" y="71"/>
                  </a:moveTo>
                  <a:lnTo>
                    <a:pt x="1" y="71"/>
                  </a:lnTo>
                  <a:lnTo>
                    <a:pt x="4" y="80"/>
                  </a:lnTo>
                  <a:lnTo>
                    <a:pt x="8" y="85"/>
                  </a:lnTo>
                  <a:lnTo>
                    <a:pt x="8" y="85"/>
                  </a:lnTo>
                  <a:lnTo>
                    <a:pt x="11" y="94"/>
                  </a:lnTo>
                  <a:lnTo>
                    <a:pt x="15" y="101"/>
                  </a:lnTo>
                  <a:lnTo>
                    <a:pt x="19" y="108"/>
                  </a:lnTo>
                  <a:lnTo>
                    <a:pt x="24" y="114"/>
                  </a:lnTo>
                  <a:lnTo>
                    <a:pt x="31" y="119"/>
                  </a:lnTo>
                  <a:lnTo>
                    <a:pt x="37" y="124"/>
                  </a:lnTo>
                  <a:lnTo>
                    <a:pt x="44" y="127"/>
                  </a:lnTo>
                  <a:lnTo>
                    <a:pt x="52" y="128"/>
                  </a:lnTo>
                  <a:lnTo>
                    <a:pt x="52" y="128"/>
                  </a:lnTo>
                  <a:lnTo>
                    <a:pt x="59" y="127"/>
                  </a:lnTo>
                  <a:lnTo>
                    <a:pt x="67" y="124"/>
                  </a:lnTo>
                  <a:lnTo>
                    <a:pt x="73" y="119"/>
                  </a:lnTo>
                  <a:lnTo>
                    <a:pt x="80" y="114"/>
                  </a:lnTo>
                  <a:lnTo>
                    <a:pt x="85" y="108"/>
                  </a:lnTo>
                  <a:lnTo>
                    <a:pt x="89" y="101"/>
                  </a:lnTo>
                  <a:lnTo>
                    <a:pt x="92" y="94"/>
                  </a:lnTo>
                  <a:lnTo>
                    <a:pt x="95" y="85"/>
                  </a:lnTo>
                  <a:lnTo>
                    <a:pt x="95" y="85"/>
                  </a:lnTo>
                  <a:lnTo>
                    <a:pt x="99" y="80"/>
                  </a:lnTo>
                  <a:lnTo>
                    <a:pt x="102" y="71"/>
                  </a:lnTo>
                  <a:lnTo>
                    <a:pt x="102" y="71"/>
                  </a:lnTo>
                  <a:lnTo>
                    <a:pt x="103" y="65"/>
                  </a:lnTo>
                  <a:lnTo>
                    <a:pt x="103" y="60"/>
                  </a:lnTo>
                  <a:lnTo>
                    <a:pt x="102" y="54"/>
                  </a:lnTo>
                  <a:lnTo>
                    <a:pt x="99" y="50"/>
                  </a:lnTo>
                  <a:lnTo>
                    <a:pt x="99" y="50"/>
                  </a:lnTo>
                  <a:lnTo>
                    <a:pt x="100" y="43"/>
                  </a:lnTo>
                  <a:lnTo>
                    <a:pt x="100" y="43"/>
                  </a:lnTo>
                  <a:lnTo>
                    <a:pt x="99" y="34"/>
                  </a:lnTo>
                  <a:lnTo>
                    <a:pt x="97" y="27"/>
                  </a:lnTo>
                  <a:lnTo>
                    <a:pt x="91" y="19"/>
                  </a:lnTo>
                  <a:lnTo>
                    <a:pt x="86" y="13"/>
                  </a:lnTo>
                  <a:lnTo>
                    <a:pt x="79" y="7"/>
                  </a:lnTo>
                  <a:lnTo>
                    <a:pt x="70" y="3"/>
                  </a:lnTo>
                  <a:lnTo>
                    <a:pt x="62" y="1"/>
                  </a:lnTo>
                  <a:lnTo>
                    <a:pt x="52" y="0"/>
                  </a:lnTo>
                  <a:lnTo>
                    <a:pt x="52" y="0"/>
                  </a:lnTo>
                  <a:lnTo>
                    <a:pt x="42" y="1"/>
                  </a:lnTo>
                  <a:lnTo>
                    <a:pt x="33" y="3"/>
                  </a:lnTo>
                  <a:lnTo>
                    <a:pt x="24" y="7"/>
                  </a:lnTo>
                  <a:lnTo>
                    <a:pt x="18" y="13"/>
                  </a:lnTo>
                  <a:lnTo>
                    <a:pt x="11" y="19"/>
                  </a:lnTo>
                  <a:lnTo>
                    <a:pt x="7" y="27"/>
                  </a:lnTo>
                  <a:lnTo>
                    <a:pt x="4" y="34"/>
                  </a:lnTo>
                  <a:lnTo>
                    <a:pt x="3" y="43"/>
                  </a:lnTo>
                  <a:lnTo>
                    <a:pt x="3" y="43"/>
                  </a:lnTo>
                  <a:lnTo>
                    <a:pt x="4" y="50"/>
                  </a:lnTo>
                  <a:lnTo>
                    <a:pt x="4" y="50"/>
                  </a:lnTo>
                  <a:lnTo>
                    <a:pt x="2" y="54"/>
                  </a:lnTo>
                  <a:lnTo>
                    <a:pt x="0" y="60"/>
                  </a:lnTo>
                  <a:lnTo>
                    <a:pt x="0" y="65"/>
                  </a:lnTo>
                  <a:lnTo>
                    <a:pt x="1" y="71"/>
                  </a:lnTo>
                  <a:lnTo>
                    <a:pt x="1" y="71"/>
                  </a:lnTo>
                  <a:close/>
                  <a:moveTo>
                    <a:pt x="7" y="59"/>
                  </a:moveTo>
                  <a:lnTo>
                    <a:pt x="7" y="59"/>
                  </a:lnTo>
                  <a:lnTo>
                    <a:pt x="9" y="55"/>
                  </a:lnTo>
                  <a:lnTo>
                    <a:pt x="11" y="53"/>
                  </a:lnTo>
                  <a:lnTo>
                    <a:pt x="11" y="53"/>
                  </a:lnTo>
                  <a:lnTo>
                    <a:pt x="13" y="53"/>
                  </a:lnTo>
                  <a:lnTo>
                    <a:pt x="16" y="54"/>
                  </a:lnTo>
                  <a:lnTo>
                    <a:pt x="19" y="59"/>
                  </a:lnTo>
                  <a:lnTo>
                    <a:pt x="19" y="59"/>
                  </a:lnTo>
                  <a:lnTo>
                    <a:pt x="23" y="53"/>
                  </a:lnTo>
                  <a:lnTo>
                    <a:pt x="23" y="53"/>
                  </a:lnTo>
                  <a:lnTo>
                    <a:pt x="21" y="50"/>
                  </a:lnTo>
                  <a:lnTo>
                    <a:pt x="21" y="50"/>
                  </a:lnTo>
                  <a:lnTo>
                    <a:pt x="21" y="46"/>
                  </a:lnTo>
                  <a:lnTo>
                    <a:pt x="21" y="44"/>
                  </a:lnTo>
                  <a:lnTo>
                    <a:pt x="23" y="40"/>
                  </a:lnTo>
                  <a:lnTo>
                    <a:pt x="25" y="39"/>
                  </a:lnTo>
                  <a:lnTo>
                    <a:pt x="25" y="39"/>
                  </a:lnTo>
                  <a:lnTo>
                    <a:pt x="27" y="39"/>
                  </a:lnTo>
                  <a:lnTo>
                    <a:pt x="29" y="40"/>
                  </a:lnTo>
                  <a:lnTo>
                    <a:pt x="34" y="44"/>
                  </a:lnTo>
                  <a:lnTo>
                    <a:pt x="34" y="44"/>
                  </a:lnTo>
                  <a:lnTo>
                    <a:pt x="38" y="47"/>
                  </a:lnTo>
                  <a:lnTo>
                    <a:pt x="43" y="49"/>
                  </a:lnTo>
                  <a:lnTo>
                    <a:pt x="43" y="49"/>
                  </a:lnTo>
                  <a:lnTo>
                    <a:pt x="49" y="50"/>
                  </a:lnTo>
                  <a:lnTo>
                    <a:pt x="53" y="50"/>
                  </a:lnTo>
                  <a:lnTo>
                    <a:pt x="58" y="50"/>
                  </a:lnTo>
                  <a:lnTo>
                    <a:pt x="63" y="49"/>
                  </a:lnTo>
                  <a:lnTo>
                    <a:pt x="63" y="49"/>
                  </a:lnTo>
                  <a:lnTo>
                    <a:pt x="67" y="47"/>
                  </a:lnTo>
                  <a:lnTo>
                    <a:pt x="71" y="44"/>
                  </a:lnTo>
                  <a:lnTo>
                    <a:pt x="71" y="44"/>
                  </a:lnTo>
                  <a:lnTo>
                    <a:pt x="74" y="40"/>
                  </a:lnTo>
                  <a:lnTo>
                    <a:pt x="75" y="39"/>
                  </a:lnTo>
                  <a:lnTo>
                    <a:pt x="79" y="39"/>
                  </a:lnTo>
                  <a:lnTo>
                    <a:pt x="79" y="39"/>
                  </a:lnTo>
                  <a:lnTo>
                    <a:pt x="81" y="40"/>
                  </a:lnTo>
                  <a:lnTo>
                    <a:pt x="82" y="44"/>
                  </a:lnTo>
                  <a:lnTo>
                    <a:pt x="83" y="46"/>
                  </a:lnTo>
                  <a:lnTo>
                    <a:pt x="82" y="50"/>
                  </a:lnTo>
                  <a:lnTo>
                    <a:pt x="82" y="50"/>
                  </a:lnTo>
                  <a:lnTo>
                    <a:pt x="80" y="53"/>
                  </a:lnTo>
                  <a:lnTo>
                    <a:pt x="80" y="53"/>
                  </a:lnTo>
                  <a:lnTo>
                    <a:pt x="84" y="59"/>
                  </a:lnTo>
                  <a:lnTo>
                    <a:pt x="84" y="59"/>
                  </a:lnTo>
                  <a:lnTo>
                    <a:pt x="88" y="54"/>
                  </a:lnTo>
                  <a:lnTo>
                    <a:pt x="90" y="53"/>
                  </a:lnTo>
                  <a:lnTo>
                    <a:pt x="92" y="53"/>
                  </a:lnTo>
                  <a:lnTo>
                    <a:pt x="92" y="53"/>
                  </a:lnTo>
                  <a:lnTo>
                    <a:pt x="94" y="54"/>
                  </a:lnTo>
                  <a:lnTo>
                    <a:pt x="96" y="58"/>
                  </a:lnTo>
                  <a:lnTo>
                    <a:pt x="96" y="58"/>
                  </a:lnTo>
                  <a:lnTo>
                    <a:pt x="97" y="63"/>
                  </a:lnTo>
                  <a:lnTo>
                    <a:pt x="96" y="70"/>
                  </a:lnTo>
                  <a:lnTo>
                    <a:pt x="96" y="70"/>
                  </a:lnTo>
                  <a:lnTo>
                    <a:pt x="92" y="78"/>
                  </a:lnTo>
                  <a:lnTo>
                    <a:pt x="90" y="80"/>
                  </a:lnTo>
                  <a:lnTo>
                    <a:pt x="88" y="82"/>
                  </a:lnTo>
                  <a:lnTo>
                    <a:pt x="88" y="82"/>
                  </a:lnTo>
                  <a:lnTo>
                    <a:pt x="87" y="88"/>
                  </a:lnTo>
                  <a:lnTo>
                    <a:pt x="84" y="96"/>
                  </a:lnTo>
                  <a:lnTo>
                    <a:pt x="80" y="102"/>
                  </a:lnTo>
                  <a:lnTo>
                    <a:pt x="75" y="108"/>
                  </a:lnTo>
                  <a:lnTo>
                    <a:pt x="70" y="113"/>
                  </a:lnTo>
                  <a:lnTo>
                    <a:pt x="65" y="117"/>
                  </a:lnTo>
                  <a:lnTo>
                    <a:pt x="58" y="119"/>
                  </a:lnTo>
                  <a:lnTo>
                    <a:pt x="52" y="121"/>
                  </a:lnTo>
                  <a:lnTo>
                    <a:pt x="52" y="121"/>
                  </a:lnTo>
                  <a:lnTo>
                    <a:pt x="44" y="119"/>
                  </a:lnTo>
                  <a:lnTo>
                    <a:pt x="39" y="117"/>
                  </a:lnTo>
                  <a:lnTo>
                    <a:pt x="33" y="113"/>
                  </a:lnTo>
                  <a:lnTo>
                    <a:pt x="27" y="108"/>
                  </a:lnTo>
                  <a:lnTo>
                    <a:pt x="23" y="102"/>
                  </a:lnTo>
                  <a:lnTo>
                    <a:pt x="20" y="96"/>
                  </a:lnTo>
                  <a:lnTo>
                    <a:pt x="17" y="88"/>
                  </a:lnTo>
                  <a:lnTo>
                    <a:pt x="15" y="82"/>
                  </a:lnTo>
                  <a:lnTo>
                    <a:pt x="15" y="82"/>
                  </a:lnTo>
                  <a:lnTo>
                    <a:pt x="12" y="80"/>
                  </a:lnTo>
                  <a:lnTo>
                    <a:pt x="10" y="78"/>
                  </a:lnTo>
                  <a:lnTo>
                    <a:pt x="8" y="70"/>
                  </a:lnTo>
                  <a:lnTo>
                    <a:pt x="8" y="70"/>
                  </a:lnTo>
                  <a:lnTo>
                    <a:pt x="7" y="64"/>
                  </a:lnTo>
                  <a:lnTo>
                    <a:pt x="7" y="59"/>
                  </a:lnTo>
                  <a:lnTo>
                    <a:pt x="7"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48640">
                <a:defRPr/>
              </a:pPr>
              <a:endParaRPr lang="en-US" sz="1200" dirty="0">
                <a:solidFill>
                  <a:srgbClr val="333333"/>
                </a:solidFill>
                <a:latin typeface="Calibri"/>
                <a:cs typeface="Calibri" panose="020F0502020204030204" pitchFamily="34" charset="0"/>
              </a:endParaRPr>
            </a:p>
          </p:txBody>
        </p:sp>
      </p:grpSp>
      <p:grpSp>
        <p:nvGrpSpPr>
          <p:cNvPr id="183" name="Group 182"/>
          <p:cNvGrpSpPr/>
          <p:nvPr/>
        </p:nvGrpSpPr>
        <p:grpSpPr>
          <a:xfrm>
            <a:off x="1892153" y="5943598"/>
            <a:ext cx="212622" cy="223663"/>
            <a:chOff x="5529273" y="1898659"/>
            <a:chExt cx="350838" cy="325439"/>
          </a:xfrm>
          <a:solidFill>
            <a:srgbClr val="0070C0"/>
          </a:solidFill>
        </p:grpSpPr>
        <p:sp>
          <p:nvSpPr>
            <p:cNvPr id="191" name="Freeform 190"/>
            <p:cNvSpPr>
              <a:spLocks/>
            </p:cNvSpPr>
            <p:nvPr/>
          </p:nvSpPr>
          <p:spPr bwMode="auto">
            <a:xfrm>
              <a:off x="5529273" y="2101860"/>
              <a:ext cx="350838" cy="122238"/>
            </a:xfrm>
            <a:custGeom>
              <a:avLst/>
              <a:gdLst>
                <a:gd name="T0" fmla="*/ 186 w 221"/>
                <a:gd name="T1" fmla="*/ 19 h 77"/>
                <a:gd name="T2" fmla="*/ 152 w 221"/>
                <a:gd name="T3" fmla="*/ 7 h 77"/>
                <a:gd name="T4" fmla="*/ 146 w 221"/>
                <a:gd name="T5" fmla="*/ 2 h 77"/>
                <a:gd name="T6" fmla="*/ 145 w 221"/>
                <a:gd name="T7" fmla="*/ 0 h 77"/>
                <a:gd name="T8" fmla="*/ 132 w 221"/>
                <a:gd name="T9" fmla="*/ 29 h 77"/>
                <a:gd name="T10" fmla="*/ 120 w 221"/>
                <a:gd name="T11" fmla="*/ 47 h 77"/>
                <a:gd name="T12" fmla="*/ 117 w 221"/>
                <a:gd name="T13" fmla="*/ 49 h 77"/>
                <a:gd name="T14" fmla="*/ 118 w 221"/>
                <a:gd name="T15" fmla="*/ 46 h 77"/>
                <a:gd name="T16" fmla="*/ 119 w 221"/>
                <a:gd name="T17" fmla="*/ 43 h 77"/>
                <a:gd name="T18" fmla="*/ 116 w 221"/>
                <a:gd name="T19" fmla="*/ 27 h 77"/>
                <a:gd name="T20" fmla="*/ 124 w 221"/>
                <a:gd name="T21" fmla="*/ 9 h 77"/>
                <a:gd name="T22" fmla="*/ 97 w 221"/>
                <a:gd name="T23" fmla="*/ 9 h 77"/>
                <a:gd name="T24" fmla="*/ 107 w 221"/>
                <a:gd name="T25" fmla="*/ 18 h 77"/>
                <a:gd name="T26" fmla="*/ 100 w 221"/>
                <a:gd name="T27" fmla="*/ 43 h 77"/>
                <a:gd name="T28" fmla="*/ 101 w 221"/>
                <a:gd name="T29" fmla="*/ 45 h 77"/>
                <a:gd name="T30" fmla="*/ 102 w 221"/>
                <a:gd name="T31" fmla="*/ 47 h 77"/>
                <a:gd name="T32" fmla="*/ 102 w 221"/>
                <a:gd name="T33" fmla="*/ 49 h 77"/>
                <a:gd name="T34" fmla="*/ 96 w 221"/>
                <a:gd name="T35" fmla="*/ 43 h 77"/>
                <a:gd name="T36" fmla="*/ 81 w 221"/>
                <a:gd name="T37" fmla="*/ 13 h 77"/>
                <a:gd name="T38" fmla="*/ 76 w 221"/>
                <a:gd name="T39" fmla="*/ 0 h 77"/>
                <a:gd name="T40" fmla="*/ 72 w 221"/>
                <a:gd name="T41" fmla="*/ 5 h 77"/>
                <a:gd name="T42" fmla="*/ 63 w 221"/>
                <a:gd name="T43" fmla="*/ 10 h 77"/>
                <a:gd name="T44" fmla="*/ 35 w 221"/>
                <a:gd name="T45" fmla="*/ 19 h 77"/>
                <a:gd name="T46" fmla="*/ 26 w 221"/>
                <a:gd name="T47" fmla="*/ 23 h 77"/>
                <a:gd name="T48" fmla="*/ 14 w 221"/>
                <a:gd name="T49" fmla="*/ 41 h 77"/>
                <a:gd name="T50" fmla="*/ 2 w 221"/>
                <a:gd name="T51" fmla="*/ 69 h 77"/>
                <a:gd name="T52" fmla="*/ 111 w 221"/>
                <a:gd name="T53" fmla="*/ 77 h 77"/>
                <a:gd name="T54" fmla="*/ 221 w 221"/>
                <a:gd name="T55" fmla="*/ 77 h 77"/>
                <a:gd name="T56" fmla="*/ 211 w 221"/>
                <a:gd name="T57" fmla="*/ 51 h 77"/>
                <a:gd name="T58" fmla="*/ 201 w 221"/>
                <a:gd name="T59" fmla="*/ 31 h 77"/>
                <a:gd name="T60" fmla="*/ 190 w 221"/>
                <a:gd name="T61" fmla="*/ 20 h 77"/>
                <a:gd name="T62" fmla="*/ 186 w 221"/>
                <a:gd name="T63" fmla="*/ 1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1" h="77">
                  <a:moveTo>
                    <a:pt x="186" y="19"/>
                  </a:moveTo>
                  <a:lnTo>
                    <a:pt x="186" y="19"/>
                  </a:lnTo>
                  <a:lnTo>
                    <a:pt x="157" y="10"/>
                  </a:lnTo>
                  <a:lnTo>
                    <a:pt x="152" y="7"/>
                  </a:lnTo>
                  <a:lnTo>
                    <a:pt x="148" y="5"/>
                  </a:lnTo>
                  <a:lnTo>
                    <a:pt x="146" y="2"/>
                  </a:lnTo>
                  <a:lnTo>
                    <a:pt x="145" y="0"/>
                  </a:lnTo>
                  <a:lnTo>
                    <a:pt x="145" y="0"/>
                  </a:lnTo>
                  <a:lnTo>
                    <a:pt x="140" y="13"/>
                  </a:lnTo>
                  <a:lnTo>
                    <a:pt x="132" y="29"/>
                  </a:lnTo>
                  <a:lnTo>
                    <a:pt x="125" y="43"/>
                  </a:lnTo>
                  <a:lnTo>
                    <a:pt x="120" y="47"/>
                  </a:lnTo>
                  <a:lnTo>
                    <a:pt x="117" y="49"/>
                  </a:lnTo>
                  <a:lnTo>
                    <a:pt x="117" y="49"/>
                  </a:lnTo>
                  <a:lnTo>
                    <a:pt x="118" y="47"/>
                  </a:lnTo>
                  <a:lnTo>
                    <a:pt x="118" y="46"/>
                  </a:lnTo>
                  <a:lnTo>
                    <a:pt x="119" y="44"/>
                  </a:lnTo>
                  <a:lnTo>
                    <a:pt x="119" y="43"/>
                  </a:lnTo>
                  <a:lnTo>
                    <a:pt x="119" y="43"/>
                  </a:lnTo>
                  <a:lnTo>
                    <a:pt x="116" y="27"/>
                  </a:lnTo>
                  <a:lnTo>
                    <a:pt x="114" y="18"/>
                  </a:lnTo>
                  <a:lnTo>
                    <a:pt x="124" y="9"/>
                  </a:lnTo>
                  <a:lnTo>
                    <a:pt x="111" y="9"/>
                  </a:lnTo>
                  <a:lnTo>
                    <a:pt x="97" y="9"/>
                  </a:lnTo>
                  <a:lnTo>
                    <a:pt x="107" y="18"/>
                  </a:lnTo>
                  <a:lnTo>
                    <a:pt x="107" y="18"/>
                  </a:lnTo>
                  <a:lnTo>
                    <a:pt x="104" y="27"/>
                  </a:lnTo>
                  <a:lnTo>
                    <a:pt x="100" y="43"/>
                  </a:lnTo>
                  <a:lnTo>
                    <a:pt x="100" y="43"/>
                  </a:lnTo>
                  <a:lnTo>
                    <a:pt x="101" y="45"/>
                  </a:lnTo>
                  <a:lnTo>
                    <a:pt x="101" y="46"/>
                  </a:lnTo>
                  <a:lnTo>
                    <a:pt x="102" y="47"/>
                  </a:lnTo>
                  <a:lnTo>
                    <a:pt x="102" y="49"/>
                  </a:lnTo>
                  <a:lnTo>
                    <a:pt x="102" y="49"/>
                  </a:lnTo>
                  <a:lnTo>
                    <a:pt x="100" y="47"/>
                  </a:lnTo>
                  <a:lnTo>
                    <a:pt x="96" y="43"/>
                  </a:lnTo>
                  <a:lnTo>
                    <a:pt x="88" y="29"/>
                  </a:lnTo>
                  <a:lnTo>
                    <a:pt x="81" y="13"/>
                  </a:lnTo>
                  <a:lnTo>
                    <a:pt x="76" y="0"/>
                  </a:lnTo>
                  <a:lnTo>
                    <a:pt x="76" y="0"/>
                  </a:lnTo>
                  <a:lnTo>
                    <a:pt x="75" y="3"/>
                  </a:lnTo>
                  <a:lnTo>
                    <a:pt x="72" y="5"/>
                  </a:lnTo>
                  <a:lnTo>
                    <a:pt x="68" y="7"/>
                  </a:lnTo>
                  <a:lnTo>
                    <a:pt x="63" y="10"/>
                  </a:lnTo>
                  <a:lnTo>
                    <a:pt x="35" y="19"/>
                  </a:lnTo>
                  <a:lnTo>
                    <a:pt x="35" y="19"/>
                  </a:lnTo>
                  <a:lnTo>
                    <a:pt x="31" y="21"/>
                  </a:lnTo>
                  <a:lnTo>
                    <a:pt x="26" y="23"/>
                  </a:lnTo>
                  <a:lnTo>
                    <a:pt x="20" y="31"/>
                  </a:lnTo>
                  <a:lnTo>
                    <a:pt x="14" y="41"/>
                  </a:lnTo>
                  <a:lnTo>
                    <a:pt x="9" y="51"/>
                  </a:lnTo>
                  <a:lnTo>
                    <a:pt x="2" y="69"/>
                  </a:lnTo>
                  <a:lnTo>
                    <a:pt x="0" y="77"/>
                  </a:lnTo>
                  <a:lnTo>
                    <a:pt x="111" y="77"/>
                  </a:lnTo>
                  <a:lnTo>
                    <a:pt x="221" y="77"/>
                  </a:lnTo>
                  <a:lnTo>
                    <a:pt x="221" y="77"/>
                  </a:lnTo>
                  <a:lnTo>
                    <a:pt x="219" y="69"/>
                  </a:lnTo>
                  <a:lnTo>
                    <a:pt x="211" y="51"/>
                  </a:lnTo>
                  <a:lnTo>
                    <a:pt x="207" y="41"/>
                  </a:lnTo>
                  <a:lnTo>
                    <a:pt x="201" y="31"/>
                  </a:lnTo>
                  <a:lnTo>
                    <a:pt x="194" y="23"/>
                  </a:lnTo>
                  <a:lnTo>
                    <a:pt x="190" y="20"/>
                  </a:lnTo>
                  <a:lnTo>
                    <a:pt x="186" y="19"/>
                  </a:lnTo>
                  <a:lnTo>
                    <a:pt x="18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48640">
                <a:defRPr/>
              </a:pPr>
              <a:endParaRPr lang="en-US" sz="1200" dirty="0">
                <a:solidFill>
                  <a:srgbClr val="333333"/>
                </a:solidFill>
                <a:latin typeface="Calibri"/>
                <a:cs typeface="Calibri" panose="020F0502020204030204" pitchFamily="34" charset="0"/>
              </a:endParaRPr>
            </a:p>
          </p:txBody>
        </p:sp>
        <p:sp>
          <p:nvSpPr>
            <p:cNvPr id="192" name="Freeform 191"/>
            <p:cNvSpPr>
              <a:spLocks noEditPoints="1"/>
            </p:cNvSpPr>
            <p:nvPr/>
          </p:nvSpPr>
          <p:spPr bwMode="auto">
            <a:xfrm>
              <a:off x="5624523" y="1898659"/>
              <a:ext cx="163513" cy="203201"/>
            </a:xfrm>
            <a:custGeom>
              <a:avLst/>
              <a:gdLst>
                <a:gd name="T0" fmla="*/ 4 w 103"/>
                <a:gd name="T1" fmla="*/ 80 h 128"/>
                <a:gd name="T2" fmla="*/ 11 w 103"/>
                <a:gd name="T3" fmla="*/ 94 h 128"/>
                <a:gd name="T4" fmla="*/ 24 w 103"/>
                <a:gd name="T5" fmla="*/ 114 h 128"/>
                <a:gd name="T6" fmla="*/ 44 w 103"/>
                <a:gd name="T7" fmla="*/ 127 h 128"/>
                <a:gd name="T8" fmla="*/ 59 w 103"/>
                <a:gd name="T9" fmla="*/ 127 h 128"/>
                <a:gd name="T10" fmla="*/ 80 w 103"/>
                <a:gd name="T11" fmla="*/ 114 h 128"/>
                <a:gd name="T12" fmla="*/ 92 w 103"/>
                <a:gd name="T13" fmla="*/ 94 h 128"/>
                <a:gd name="T14" fmla="*/ 99 w 103"/>
                <a:gd name="T15" fmla="*/ 80 h 128"/>
                <a:gd name="T16" fmla="*/ 103 w 103"/>
                <a:gd name="T17" fmla="*/ 65 h 128"/>
                <a:gd name="T18" fmla="*/ 99 w 103"/>
                <a:gd name="T19" fmla="*/ 50 h 128"/>
                <a:gd name="T20" fmla="*/ 100 w 103"/>
                <a:gd name="T21" fmla="*/ 43 h 128"/>
                <a:gd name="T22" fmla="*/ 91 w 103"/>
                <a:gd name="T23" fmla="*/ 19 h 128"/>
                <a:gd name="T24" fmla="*/ 70 w 103"/>
                <a:gd name="T25" fmla="*/ 3 h 128"/>
                <a:gd name="T26" fmla="*/ 52 w 103"/>
                <a:gd name="T27" fmla="*/ 0 h 128"/>
                <a:gd name="T28" fmla="*/ 24 w 103"/>
                <a:gd name="T29" fmla="*/ 7 h 128"/>
                <a:gd name="T30" fmla="*/ 7 w 103"/>
                <a:gd name="T31" fmla="*/ 27 h 128"/>
                <a:gd name="T32" fmla="*/ 3 w 103"/>
                <a:gd name="T33" fmla="*/ 43 h 128"/>
                <a:gd name="T34" fmla="*/ 2 w 103"/>
                <a:gd name="T35" fmla="*/ 54 h 128"/>
                <a:gd name="T36" fmla="*/ 1 w 103"/>
                <a:gd name="T37" fmla="*/ 71 h 128"/>
                <a:gd name="T38" fmla="*/ 7 w 103"/>
                <a:gd name="T39" fmla="*/ 59 h 128"/>
                <a:gd name="T40" fmla="*/ 11 w 103"/>
                <a:gd name="T41" fmla="*/ 53 h 128"/>
                <a:gd name="T42" fmla="*/ 19 w 103"/>
                <a:gd name="T43" fmla="*/ 59 h 128"/>
                <a:gd name="T44" fmla="*/ 23 w 103"/>
                <a:gd name="T45" fmla="*/ 53 h 128"/>
                <a:gd name="T46" fmla="*/ 21 w 103"/>
                <a:gd name="T47" fmla="*/ 46 h 128"/>
                <a:gd name="T48" fmla="*/ 25 w 103"/>
                <a:gd name="T49" fmla="*/ 39 h 128"/>
                <a:gd name="T50" fmla="*/ 29 w 103"/>
                <a:gd name="T51" fmla="*/ 40 h 128"/>
                <a:gd name="T52" fmla="*/ 38 w 103"/>
                <a:gd name="T53" fmla="*/ 47 h 128"/>
                <a:gd name="T54" fmla="*/ 49 w 103"/>
                <a:gd name="T55" fmla="*/ 50 h 128"/>
                <a:gd name="T56" fmla="*/ 63 w 103"/>
                <a:gd name="T57" fmla="*/ 49 h 128"/>
                <a:gd name="T58" fmla="*/ 71 w 103"/>
                <a:gd name="T59" fmla="*/ 44 h 128"/>
                <a:gd name="T60" fmla="*/ 75 w 103"/>
                <a:gd name="T61" fmla="*/ 39 h 128"/>
                <a:gd name="T62" fmla="*/ 81 w 103"/>
                <a:gd name="T63" fmla="*/ 40 h 128"/>
                <a:gd name="T64" fmla="*/ 82 w 103"/>
                <a:gd name="T65" fmla="*/ 50 h 128"/>
                <a:gd name="T66" fmla="*/ 80 w 103"/>
                <a:gd name="T67" fmla="*/ 53 h 128"/>
                <a:gd name="T68" fmla="*/ 88 w 103"/>
                <a:gd name="T69" fmla="*/ 54 h 128"/>
                <a:gd name="T70" fmla="*/ 92 w 103"/>
                <a:gd name="T71" fmla="*/ 53 h 128"/>
                <a:gd name="T72" fmla="*/ 96 w 103"/>
                <a:gd name="T73" fmla="*/ 58 h 128"/>
                <a:gd name="T74" fmla="*/ 96 w 103"/>
                <a:gd name="T75" fmla="*/ 70 h 128"/>
                <a:gd name="T76" fmla="*/ 88 w 103"/>
                <a:gd name="T77" fmla="*/ 82 h 128"/>
                <a:gd name="T78" fmla="*/ 84 w 103"/>
                <a:gd name="T79" fmla="*/ 96 h 128"/>
                <a:gd name="T80" fmla="*/ 70 w 103"/>
                <a:gd name="T81" fmla="*/ 113 h 128"/>
                <a:gd name="T82" fmla="*/ 52 w 103"/>
                <a:gd name="T83" fmla="*/ 121 h 128"/>
                <a:gd name="T84" fmla="*/ 39 w 103"/>
                <a:gd name="T85" fmla="*/ 117 h 128"/>
                <a:gd name="T86" fmla="*/ 23 w 103"/>
                <a:gd name="T87" fmla="*/ 102 h 128"/>
                <a:gd name="T88" fmla="*/ 15 w 103"/>
                <a:gd name="T89" fmla="*/ 82 h 128"/>
                <a:gd name="T90" fmla="*/ 10 w 103"/>
                <a:gd name="T91" fmla="*/ 78 h 128"/>
                <a:gd name="T92" fmla="*/ 7 w 103"/>
                <a:gd name="T93" fmla="*/ 6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3" h="128">
                  <a:moveTo>
                    <a:pt x="1" y="71"/>
                  </a:moveTo>
                  <a:lnTo>
                    <a:pt x="1" y="71"/>
                  </a:lnTo>
                  <a:lnTo>
                    <a:pt x="4" y="80"/>
                  </a:lnTo>
                  <a:lnTo>
                    <a:pt x="8" y="85"/>
                  </a:lnTo>
                  <a:lnTo>
                    <a:pt x="8" y="85"/>
                  </a:lnTo>
                  <a:lnTo>
                    <a:pt x="11" y="94"/>
                  </a:lnTo>
                  <a:lnTo>
                    <a:pt x="15" y="101"/>
                  </a:lnTo>
                  <a:lnTo>
                    <a:pt x="19" y="108"/>
                  </a:lnTo>
                  <a:lnTo>
                    <a:pt x="24" y="114"/>
                  </a:lnTo>
                  <a:lnTo>
                    <a:pt x="31" y="119"/>
                  </a:lnTo>
                  <a:lnTo>
                    <a:pt x="37" y="124"/>
                  </a:lnTo>
                  <a:lnTo>
                    <a:pt x="44" y="127"/>
                  </a:lnTo>
                  <a:lnTo>
                    <a:pt x="52" y="128"/>
                  </a:lnTo>
                  <a:lnTo>
                    <a:pt x="52" y="128"/>
                  </a:lnTo>
                  <a:lnTo>
                    <a:pt x="59" y="127"/>
                  </a:lnTo>
                  <a:lnTo>
                    <a:pt x="67" y="124"/>
                  </a:lnTo>
                  <a:lnTo>
                    <a:pt x="73" y="119"/>
                  </a:lnTo>
                  <a:lnTo>
                    <a:pt x="80" y="114"/>
                  </a:lnTo>
                  <a:lnTo>
                    <a:pt x="85" y="108"/>
                  </a:lnTo>
                  <a:lnTo>
                    <a:pt x="89" y="101"/>
                  </a:lnTo>
                  <a:lnTo>
                    <a:pt x="92" y="94"/>
                  </a:lnTo>
                  <a:lnTo>
                    <a:pt x="95" y="85"/>
                  </a:lnTo>
                  <a:lnTo>
                    <a:pt x="95" y="85"/>
                  </a:lnTo>
                  <a:lnTo>
                    <a:pt x="99" y="80"/>
                  </a:lnTo>
                  <a:lnTo>
                    <a:pt x="102" y="71"/>
                  </a:lnTo>
                  <a:lnTo>
                    <a:pt x="102" y="71"/>
                  </a:lnTo>
                  <a:lnTo>
                    <a:pt x="103" y="65"/>
                  </a:lnTo>
                  <a:lnTo>
                    <a:pt x="103" y="60"/>
                  </a:lnTo>
                  <a:lnTo>
                    <a:pt x="102" y="54"/>
                  </a:lnTo>
                  <a:lnTo>
                    <a:pt x="99" y="50"/>
                  </a:lnTo>
                  <a:lnTo>
                    <a:pt x="99" y="50"/>
                  </a:lnTo>
                  <a:lnTo>
                    <a:pt x="100" y="43"/>
                  </a:lnTo>
                  <a:lnTo>
                    <a:pt x="100" y="43"/>
                  </a:lnTo>
                  <a:lnTo>
                    <a:pt x="99" y="34"/>
                  </a:lnTo>
                  <a:lnTo>
                    <a:pt x="97" y="27"/>
                  </a:lnTo>
                  <a:lnTo>
                    <a:pt x="91" y="19"/>
                  </a:lnTo>
                  <a:lnTo>
                    <a:pt x="86" y="13"/>
                  </a:lnTo>
                  <a:lnTo>
                    <a:pt x="79" y="7"/>
                  </a:lnTo>
                  <a:lnTo>
                    <a:pt x="70" y="3"/>
                  </a:lnTo>
                  <a:lnTo>
                    <a:pt x="62" y="1"/>
                  </a:lnTo>
                  <a:lnTo>
                    <a:pt x="52" y="0"/>
                  </a:lnTo>
                  <a:lnTo>
                    <a:pt x="52" y="0"/>
                  </a:lnTo>
                  <a:lnTo>
                    <a:pt x="42" y="1"/>
                  </a:lnTo>
                  <a:lnTo>
                    <a:pt x="33" y="3"/>
                  </a:lnTo>
                  <a:lnTo>
                    <a:pt x="24" y="7"/>
                  </a:lnTo>
                  <a:lnTo>
                    <a:pt x="18" y="13"/>
                  </a:lnTo>
                  <a:lnTo>
                    <a:pt x="11" y="19"/>
                  </a:lnTo>
                  <a:lnTo>
                    <a:pt x="7" y="27"/>
                  </a:lnTo>
                  <a:lnTo>
                    <a:pt x="4" y="34"/>
                  </a:lnTo>
                  <a:lnTo>
                    <a:pt x="3" y="43"/>
                  </a:lnTo>
                  <a:lnTo>
                    <a:pt x="3" y="43"/>
                  </a:lnTo>
                  <a:lnTo>
                    <a:pt x="4" y="50"/>
                  </a:lnTo>
                  <a:lnTo>
                    <a:pt x="4" y="50"/>
                  </a:lnTo>
                  <a:lnTo>
                    <a:pt x="2" y="54"/>
                  </a:lnTo>
                  <a:lnTo>
                    <a:pt x="0" y="60"/>
                  </a:lnTo>
                  <a:lnTo>
                    <a:pt x="0" y="65"/>
                  </a:lnTo>
                  <a:lnTo>
                    <a:pt x="1" y="71"/>
                  </a:lnTo>
                  <a:lnTo>
                    <a:pt x="1" y="71"/>
                  </a:lnTo>
                  <a:close/>
                  <a:moveTo>
                    <a:pt x="7" y="59"/>
                  </a:moveTo>
                  <a:lnTo>
                    <a:pt x="7" y="59"/>
                  </a:lnTo>
                  <a:lnTo>
                    <a:pt x="9" y="55"/>
                  </a:lnTo>
                  <a:lnTo>
                    <a:pt x="11" y="53"/>
                  </a:lnTo>
                  <a:lnTo>
                    <a:pt x="11" y="53"/>
                  </a:lnTo>
                  <a:lnTo>
                    <a:pt x="13" y="53"/>
                  </a:lnTo>
                  <a:lnTo>
                    <a:pt x="16" y="54"/>
                  </a:lnTo>
                  <a:lnTo>
                    <a:pt x="19" y="59"/>
                  </a:lnTo>
                  <a:lnTo>
                    <a:pt x="19" y="59"/>
                  </a:lnTo>
                  <a:lnTo>
                    <a:pt x="23" y="53"/>
                  </a:lnTo>
                  <a:lnTo>
                    <a:pt x="23" y="53"/>
                  </a:lnTo>
                  <a:lnTo>
                    <a:pt x="21" y="50"/>
                  </a:lnTo>
                  <a:lnTo>
                    <a:pt x="21" y="50"/>
                  </a:lnTo>
                  <a:lnTo>
                    <a:pt x="21" y="46"/>
                  </a:lnTo>
                  <a:lnTo>
                    <a:pt x="21" y="44"/>
                  </a:lnTo>
                  <a:lnTo>
                    <a:pt x="23" y="40"/>
                  </a:lnTo>
                  <a:lnTo>
                    <a:pt x="25" y="39"/>
                  </a:lnTo>
                  <a:lnTo>
                    <a:pt x="25" y="39"/>
                  </a:lnTo>
                  <a:lnTo>
                    <a:pt x="27" y="39"/>
                  </a:lnTo>
                  <a:lnTo>
                    <a:pt x="29" y="40"/>
                  </a:lnTo>
                  <a:lnTo>
                    <a:pt x="34" y="44"/>
                  </a:lnTo>
                  <a:lnTo>
                    <a:pt x="34" y="44"/>
                  </a:lnTo>
                  <a:lnTo>
                    <a:pt x="38" y="47"/>
                  </a:lnTo>
                  <a:lnTo>
                    <a:pt x="43" y="49"/>
                  </a:lnTo>
                  <a:lnTo>
                    <a:pt x="43" y="49"/>
                  </a:lnTo>
                  <a:lnTo>
                    <a:pt x="49" y="50"/>
                  </a:lnTo>
                  <a:lnTo>
                    <a:pt x="53" y="50"/>
                  </a:lnTo>
                  <a:lnTo>
                    <a:pt x="58" y="50"/>
                  </a:lnTo>
                  <a:lnTo>
                    <a:pt x="63" y="49"/>
                  </a:lnTo>
                  <a:lnTo>
                    <a:pt x="63" y="49"/>
                  </a:lnTo>
                  <a:lnTo>
                    <a:pt x="67" y="47"/>
                  </a:lnTo>
                  <a:lnTo>
                    <a:pt x="71" y="44"/>
                  </a:lnTo>
                  <a:lnTo>
                    <a:pt x="71" y="44"/>
                  </a:lnTo>
                  <a:lnTo>
                    <a:pt x="74" y="40"/>
                  </a:lnTo>
                  <a:lnTo>
                    <a:pt x="75" y="39"/>
                  </a:lnTo>
                  <a:lnTo>
                    <a:pt x="79" y="39"/>
                  </a:lnTo>
                  <a:lnTo>
                    <a:pt x="79" y="39"/>
                  </a:lnTo>
                  <a:lnTo>
                    <a:pt x="81" y="40"/>
                  </a:lnTo>
                  <a:lnTo>
                    <a:pt x="82" y="44"/>
                  </a:lnTo>
                  <a:lnTo>
                    <a:pt x="83" y="46"/>
                  </a:lnTo>
                  <a:lnTo>
                    <a:pt x="82" y="50"/>
                  </a:lnTo>
                  <a:lnTo>
                    <a:pt x="82" y="50"/>
                  </a:lnTo>
                  <a:lnTo>
                    <a:pt x="80" y="53"/>
                  </a:lnTo>
                  <a:lnTo>
                    <a:pt x="80" y="53"/>
                  </a:lnTo>
                  <a:lnTo>
                    <a:pt x="84" y="59"/>
                  </a:lnTo>
                  <a:lnTo>
                    <a:pt x="84" y="59"/>
                  </a:lnTo>
                  <a:lnTo>
                    <a:pt x="88" y="54"/>
                  </a:lnTo>
                  <a:lnTo>
                    <a:pt x="90" y="53"/>
                  </a:lnTo>
                  <a:lnTo>
                    <a:pt x="92" y="53"/>
                  </a:lnTo>
                  <a:lnTo>
                    <a:pt x="92" y="53"/>
                  </a:lnTo>
                  <a:lnTo>
                    <a:pt x="94" y="54"/>
                  </a:lnTo>
                  <a:lnTo>
                    <a:pt x="96" y="58"/>
                  </a:lnTo>
                  <a:lnTo>
                    <a:pt x="96" y="58"/>
                  </a:lnTo>
                  <a:lnTo>
                    <a:pt x="97" y="63"/>
                  </a:lnTo>
                  <a:lnTo>
                    <a:pt x="96" y="70"/>
                  </a:lnTo>
                  <a:lnTo>
                    <a:pt x="96" y="70"/>
                  </a:lnTo>
                  <a:lnTo>
                    <a:pt x="92" y="78"/>
                  </a:lnTo>
                  <a:lnTo>
                    <a:pt x="90" y="80"/>
                  </a:lnTo>
                  <a:lnTo>
                    <a:pt x="88" y="82"/>
                  </a:lnTo>
                  <a:lnTo>
                    <a:pt x="88" y="82"/>
                  </a:lnTo>
                  <a:lnTo>
                    <a:pt x="87" y="88"/>
                  </a:lnTo>
                  <a:lnTo>
                    <a:pt x="84" y="96"/>
                  </a:lnTo>
                  <a:lnTo>
                    <a:pt x="80" y="102"/>
                  </a:lnTo>
                  <a:lnTo>
                    <a:pt x="75" y="108"/>
                  </a:lnTo>
                  <a:lnTo>
                    <a:pt x="70" y="113"/>
                  </a:lnTo>
                  <a:lnTo>
                    <a:pt x="65" y="117"/>
                  </a:lnTo>
                  <a:lnTo>
                    <a:pt x="58" y="119"/>
                  </a:lnTo>
                  <a:lnTo>
                    <a:pt x="52" y="121"/>
                  </a:lnTo>
                  <a:lnTo>
                    <a:pt x="52" y="121"/>
                  </a:lnTo>
                  <a:lnTo>
                    <a:pt x="44" y="119"/>
                  </a:lnTo>
                  <a:lnTo>
                    <a:pt x="39" y="117"/>
                  </a:lnTo>
                  <a:lnTo>
                    <a:pt x="33" y="113"/>
                  </a:lnTo>
                  <a:lnTo>
                    <a:pt x="27" y="108"/>
                  </a:lnTo>
                  <a:lnTo>
                    <a:pt x="23" y="102"/>
                  </a:lnTo>
                  <a:lnTo>
                    <a:pt x="20" y="96"/>
                  </a:lnTo>
                  <a:lnTo>
                    <a:pt x="17" y="88"/>
                  </a:lnTo>
                  <a:lnTo>
                    <a:pt x="15" y="82"/>
                  </a:lnTo>
                  <a:lnTo>
                    <a:pt x="15" y="82"/>
                  </a:lnTo>
                  <a:lnTo>
                    <a:pt x="12" y="80"/>
                  </a:lnTo>
                  <a:lnTo>
                    <a:pt x="10" y="78"/>
                  </a:lnTo>
                  <a:lnTo>
                    <a:pt x="8" y="70"/>
                  </a:lnTo>
                  <a:lnTo>
                    <a:pt x="8" y="70"/>
                  </a:lnTo>
                  <a:lnTo>
                    <a:pt x="7" y="64"/>
                  </a:lnTo>
                  <a:lnTo>
                    <a:pt x="7" y="59"/>
                  </a:lnTo>
                  <a:lnTo>
                    <a:pt x="7"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48640">
                <a:defRPr/>
              </a:pPr>
              <a:endParaRPr lang="en-US" sz="1200" dirty="0">
                <a:solidFill>
                  <a:srgbClr val="333333"/>
                </a:solidFill>
                <a:latin typeface="Calibri"/>
                <a:cs typeface="Calibri" panose="020F0502020204030204" pitchFamily="34" charset="0"/>
              </a:endParaRPr>
            </a:p>
          </p:txBody>
        </p:sp>
      </p:grpSp>
      <p:cxnSp>
        <p:nvCxnSpPr>
          <p:cNvPr id="184" name="Straight Arrow Connector 183"/>
          <p:cNvCxnSpPr/>
          <p:nvPr/>
        </p:nvCxnSpPr>
        <p:spPr>
          <a:xfrm>
            <a:off x="5004788" y="4095918"/>
            <a:ext cx="960120" cy="0"/>
          </a:xfrm>
          <a:prstGeom prst="straightConnector1">
            <a:avLst/>
          </a:prstGeom>
          <a:noFill/>
          <a:ln w="9525" cap="flat" cmpd="sng" algn="ctr">
            <a:solidFill>
              <a:srgbClr val="4F81BD">
                <a:shade val="95000"/>
                <a:satMod val="105000"/>
              </a:srgbClr>
            </a:solidFill>
            <a:prstDash val="solid"/>
            <a:tailEnd type="triangle"/>
          </a:ln>
          <a:effectLst/>
        </p:spPr>
      </p:cxnSp>
      <p:sp>
        <p:nvSpPr>
          <p:cNvPr id="185" name="TextBox 144"/>
          <p:cNvSpPr txBox="1"/>
          <p:nvPr/>
        </p:nvSpPr>
        <p:spPr>
          <a:xfrm>
            <a:off x="4957170" y="3738998"/>
            <a:ext cx="748461"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55751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rPr>
              <a:t>Measure Code Coverage  Metrics </a:t>
            </a:r>
          </a:p>
        </p:txBody>
      </p:sp>
      <p:pic>
        <p:nvPicPr>
          <p:cNvPr id="186" name="Picture 185"/>
          <p:cNvPicPr>
            <a:picLocks noChangeAspect="1"/>
          </p:cNvPicPr>
          <p:nvPr/>
        </p:nvPicPr>
        <p:blipFill rotWithShape="1">
          <a:blip r:embed="rId4"/>
          <a:srcRect l="14754" t="18000" r="10425" b="11507"/>
          <a:stretch/>
        </p:blipFill>
        <p:spPr>
          <a:xfrm>
            <a:off x="4786617" y="3932341"/>
            <a:ext cx="261452" cy="246327"/>
          </a:xfrm>
          <a:prstGeom prst="rect">
            <a:avLst/>
          </a:prstGeom>
        </p:spPr>
      </p:pic>
      <p:grpSp>
        <p:nvGrpSpPr>
          <p:cNvPr id="187" name="Group 186"/>
          <p:cNvGrpSpPr/>
          <p:nvPr/>
        </p:nvGrpSpPr>
        <p:grpSpPr>
          <a:xfrm>
            <a:off x="113589" y="2008617"/>
            <a:ext cx="1432152" cy="1048451"/>
            <a:chOff x="22560" y="2616364"/>
            <a:chExt cx="1895431" cy="754545"/>
          </a:xfrm>
        </p:grpSpPr>
        <p:sp>
          <p:nvSpPr>
            <p:cNvPr id="188" name="TextBox 145"/>
            <p:cNvSpPr txBox="1"/>
            <p:nvPr/>
          </p:nvSpPr>
          <p:spPr>
            <a:xfrm>
              <a:off x="22560" y="2616364"/>
              <a:ext cx="1888192" cy="18827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latin typeface="Calibri" panose="020F0502020204030204" pitchFamily="34" charset="0"/>
                </a:rPr>
                <a:t>SAP</a:t>
              </a:r>
            </a:p>
          </p:txBody>
        </p:sp>
        <p:sp>
          <p:nvSpPr>
            <p:cNvPr id="189" name="TextBox 146"/>
            <p:cNvSpPr txBox="1"/>
            <p:nvPr/>
          </p:nvSpPr>
          <p:spPr>
            <a:xfrm>
              <a:off x="24551" y="3182635"/>
              <a:ext cx="1888192" cy="18827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latin typeface="Calibri" panose="020F0502020204030204" pitchFamily="34" charset="0"/>
                </a:rPr>
                <a:t>Web</a:t>
              </a:r>
            </a:p>
          </p:txBody>
        </p:sp>
        <p:sp>
          <p:nvSpPr>
            <p:cNvPr id="190" name="TextBox 147"/>
            <p:cNvSpPr txBox="1"/>
            <p:nvPr/>
          </p:nvSpPr>
          <p:spPr>
            <a:xfrm>
              <a:off x="29799" y="2891373"/>
              <a:ext cx="1888192" cy="18827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err="1">
                  <a:latin typeface="Calibri" panose="020F0502020204030204" pitchFamily="34" charset="0"/>
                </a:rPr>
                <a:t>.Net</a:t>
              </a:r>
              <a:r>
                <a:rPr lang="en-US" sz="1100" dirty="0">
                  <a:latin typeface="Calibri" panose="020F0502020204030204" pitchFamily="34" charset="0"/>
                </a:rPr>
                <a:t>, MDM, Analytics</a:t>
              </a:r>
            </a:p>
          </p:txBody>
        </p:sp>
      </p:grpSp>
      <p:sp>
        <p:nvSpPr>
          <p:cNvPr id="3" name="Rectangle 2"/>
          <p:cNvSpPr/>
          <p:nvPr/>
        </p:nvSpPr>
        <p:spPr>
          <a:xfrm>
            <a:off x="1003000" y="5192048"/>
            <a:ext cx="11157712" cy="47382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K-C DevOps Platform (Refer Platform services slide for details on Platform)</a:t>
            </a:r>
          </a:p>
        </p:txBody>
      </p:sp>
    </p:spTree>
    <p:extLst>
      <p:ext uri="{BB962C8B-B14F-4D97-AF65-F5344CB8AC3E}">
        <p14:creationId xmlns:p14="http://schemas.microsoft.com/office/powerpoint/2010/main" val="6227922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icture 28" descr="Image result for jira logo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3837" y="2744564"/>
            <a:ext cx="790575" cy="572641"/>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p:cNvGrpSpPr/>
          <p:nvPr/>
        </p:nvGrpSpPr>
        <p:grpSpPr>
          <a:xfrm>
            <a:off x="207433" y="767848"/>
            <a:ext cx="11855655" cy="375181"/>
            <a:chOff x="252259" y="914403"/>
            <a:chExt cx="8653202" cy="375180"/>
          </a:xfrm>
          <a:solidFill>
            <a:srgbClr val="72CDF4">
              <a:lumMod val="20000"/>
              <a:lumOff val="80000"/>
            </a:srgbClr>
          </a:solidFill>
        </p:grpSpPr>
        <p:sp>
          <p:nvSpPr>
            <p:cNvPr id="17" name="Pentagon 16"/>
            <p:cNvSpPr/>
            <p:nvPr/>
          </p:nvSpPr>
          <p:spPr bwMode="auto">
            <a:xfrm>
              <a:off x="252259" y="914403"/>
              <a:ext cx="1175596" cy="352029"/>
            </a:xfrm>
            <a:prstGeom prst="homePlate">
              <a:avLst>
                <a:gd name="adj" fmla="val 76190"/>
              </a:avLst>
            </a:prstGeom>
            <a:grpFill/>
            <a:ln w="25400" cap="flat" cmpd="sng" algn="ctr">
              <a:solidFill>
                <a:srgbClr val="00728F"/>
              </a:solidFill>
              <a:prstDash val="solid"/>
            </a:ln>
            <a:effectLst/>
          </p:spPr>
          <p:txBody>
            <a:bodyPr anchor="ctr"/>
            <a:lstStyle/>
            <a:p>
              <a:pPr algn="ctr" defTabSz="1217054" eaLnBrk="0" fontAlgn="base" hangingPunct="0">
                <a:spcBef>
                  <a:spcPct val="0"/>
                </a:spcBef>
                <a:spcAft>
                  <a:spcPct val="0"/>
                </a:spcAft>
                <a:defRPr/>
              </a:pPr>
              <a:r>
                <a:rPr lang="en-US" sz="1333" b="1" i="1" kern="0" dirty="0">
                  <a:solidFill>
                    <a:prstClr val="black"/>
                  </a:solidFill>
                </a:rPr>
                <a:t>PLAN</a:t>
              </a:r>
            </a:p>
          </p:txBody>
        </p:sp>
        <p:sp>
          <p:nvSpPr>
            <p:cNvPr id="18" name="Pentagon 17"/>
            <p:cNvSpPr/>
            <p:nvPr/>
          </p:nvSpPr>
          <p:spPr bwMode="auto">
            <a:xfrm>
              <a:off x="1377073" y="919096"/>
              <a:ext cx="729247" cy="352031"/>
            </a:xfrm>
            <a:prstGeom prst="homePlate">
              <a:avLst>
                <a:gd name="adj" fmla="val 83333"/>
              </a:avLst>
            </a:prstGeom>
            <a:grpFill/>
            <a:ln w="25400" cap="flat" cmpd="sng" algn="ctr">
              <a:solidFill>
                <a:srgbClr val="00728F"/>
              </a:solidFill>
              <a:prstDash val="solid"/>
            </a:ln>
            <a:effectLst/>
          </p:spPr>
          <p:txBody>
            <a:bodyPr anchor="ctr"/>
            <a:lstStyle/>
            <a:p>
              <a:pPr algn="ctr" defTabSz="1217054" eaLnBrk="0" fontAlgn="base" hangingPunct="0">
                <a:spcBef>
                  <a:spcPct val="0"/>
                </a:spcBef>
                <a:spcAft>
                  <a:spcPct val="0"/>
                </a:spcAft>
                <a:defRPr/>
              </a:pPr>
              <a:r>
                <a:rPr lang="en-US" sz="1333" b="1" i="1" kern="0" dirty="0">
                  <a:solidFill>
                    <a:prstClr val="black"/>
                  </a:solidFill>
                </a:rPr>
                <a:t>CODE</a:t>
              </a:r>
            </a:p>
          </p:txBody>
        </p:sp>
        <p:sp>
          <p:nvSpPr>
            <p:cNvPr id="19" name="Pentagon 18"/>
            <p:cNvSpPr/>
            <p:nvPr/>
          </p:nvSpPr>
          <p:spPr bwMode="auto">
            <a:xfrm>
              <a:off x="2106320" y="925354"/>
              <a:ext cx="2245648" cy="352031"/>
            </a:xfrm>
            <a:prstGeom prst="homePlate">
              <a:avLst>
                <a:gd name="adj" fmla="val 80952"/>
              </a:avLst>
            </a:prstGeom>
            <a:grpFill/>
            <a:ln w="25400" cap="flat" cmpd="sng" algn="ctr">
              <a:solidFill>
                <a:srgbClr val="00728F"/>
              </a:solidFill>
              <a:prstDash val="solid"/>
            </a:ln>
            <a:effectLst/>
          </p:spPr>
          <p:txBody>
            <a:bodyPr anchor="ctr"/>
            <a:lstStyle/>
            <a:p>
              <a:pPr algn="ctr" defTabSz="1217054" eaLnBrk="0" fontAlgn="base" hangingPunct="0">
                <a:spcBef>
                  <a:spcPct val="0"/>
                </a:spcBef>
                <a:spcAft>
                  <a:spcPct val="0"/>
                </a:spcAft>
                <a:defRPr/>
              </a:pPr>
              <a:r>
                <a:rPr lang="en-US" sz="1333" b="1" i="1" kern="0" dirty="0">
                  <a:solidFill>
                    <a:prstClr val="black"/>
                  </a:solidFill>
                </a:rPr>
                <a:t>BUILD</a:t>
              </a:r>
            </a:p>
          </p:txBody>
        </p:sp>
        <p:sp>
          <p:nvSpPr>
            <p:cNvPr id="20" name="Pentagon 19"/>
            <p:cNvSpPr/>
            <p:nvPr/>
          </p:nvSpPr>
          <p:spPr bwMode="auto">
            <a:xfrm>
              <a:off x="4353306" y="937552"/>
              <a:ext cx="1725173" cy="352031"/>
            </a:xfrm>
            <a:prstGeom prst="homePlate">
              <a:avLst>
                <a:gd name="adj" fmla="val 78571"/>
              </a:avLst>
            </a:prstGeom>
            <a:grpFill/>
            <a:ln w="25400" cap="flat" cmpd="sng" algn="ctr">
              <a:solidFill>
                <a:srgbClr val="00728F"/>
              </a:solidFill>
              <a:prstDash val="solid"/>
            </a:ln>
            <a:effectLst/>
          </p:spPr>
          <p:txBody>
            <a:bodyPr anchor="ctr"/>
            <a:lstStyle/>
            <a:p>
              <a:pPr algn="ctr" defTabSz="1217054" eaLnBrk="0" fontAlgn="base" hangingPunct="0">
                <a:spcBef>
                  <a:spcPct val="0"/>
                </a:spcBef>
                <a:spcAft>
                  <a:spcPct val="0"/>
                </a:spcAft>
                <a:defRPr/>
              </a:pPr>
              <a:r>
                <a:rPr lang="en-US" sz="1333" b="1" i="1" kern="0" dirty="0">
                  <a:solidFill>
                    <a:prstClr val="black"/>
                  </a:solidFill>
                </a:rPr>
                <a:t>DEPLOY</a:t>
              </a:r>
            </a:p>
          </p:txBody>
        </p:sp>
        <p:sp>
          <p:nvSpPr>
            <p:cNvPr id="21" name="Pentagon 20"/>
            <p:cNvSpPr/>
            <p:nvPr/>
          </p:nvSpPr>
          <p:spPr bwMode="auto">
            <a:xfrm>
              <a:off x="6099866" y="925354"/>
              <a:ext cx="1377628" cy="352031"/>
            </a:xfrm>
            <a:prstGeom prst="homePlate">
              <a:avLst>
                <a:gd name="adj" fmla="val 72965"/>
              </a:avLst>
            </a:prstGeom>
            <a:grpFill/>
            <a:ln w="25400" cap="flat" cmpd="sng" algn="ctr">
              <a:solidFill>
                <a:srgbClr val="00728F"/>
              </a:solidFill>
              <a:prstDash val="solid"/>
            </a:ln>
            <a:effectLst/>
          </p:spPr>
          <p:txBody>
            <a:bodyPr anchor="ctr"/>
            <a:lstStyle/>
            <a:p>
              <a:pPr algn="ctr" defTabSz="609585">
                <a:defRPr/>
              </a:pPr>
              <a:r>
                <a:rPr lang="en-GB" sz="1333" b="1" i="1" kern="0" dirty="0">
                  <a:solidFill>
                    <a:prstClr val="black"/>
                  </a:solidFill>
                </a:rPr>
                <a:t>TEST EXECUTION</a:t>
              </a:r>
            </a:p>
          </p:txBody>
        </p:sp>
        <p:sp>
          <p:nvSpPr>
            <p:cNvPr id="23" name="Pentagon 22"/>
            <p:cNvSpPr/>
            <p:nvPr/>
          </p:nvSpPr>
          <p:spPr bwMode="auto">
            <a:xfrm>
              <a:off x="7477496" y="917532"/>
              <a:ext cx="1427965" cy="352029"/>
            </a:xfrm>
            <a:prstGeom prst="homePlate">
              <a:avLst/>
            </a:prstGeom>
            <a:grpFill/>
            <a:ln w="25400" cap="flat" cmpd="sng" algn="ctr">
              <a:solidFill>
                <a:srgbClr val="00728F"/>
              </a:solidFill>
              <a:prstDash val="solid"/>
            </a:ln>
            <a:effectLst/>
          </p:spPr>
          <p:txBody>
            <a:bodyPr anchor="ctr"/>
            <a:lstStyle/>
            <a:p>
              <a:pPr algn="ctr" defTabSz="609585"/>
              <a:r>
                <a:rPr lang="en-US" sz="1200" b="1" i="1" kern="0" dirty="0">
                  <a:solidFill>
                    <a:prstClr val="black"/>
                  </a:solidFill>
                </a:rPr>
                <a:t>Monitoring, Analytics  &amp;Feedback</a:t>
              </a:r>
            </a:p>
          </p:txBody>
        </p:sp>
      </p:grpSp>
      <p:cxnSp>
        <p:nvCxnSpPr>
          <p:cNvPr id="4" name="Straight Connector 3"/>
          <p:cNvCxnSpPr>
            <a:stCxn id="19" idx="1"/>
          </p:cNvCxnSpPr>
          <p:nvPr/>
        </p:nvCxnSpPr>
        <p:spPr>
          <a:xfrm>
            <a:off x="2747661" y="954815"/>
            <a:ext cx="6533" cy="531691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a:stCxn id="20" idx="3"/>
          </p:cNvCxnSpPr>
          <p:nvPr/>
        </p:nvCxnSpPr>
        <p:spPr>
          <a:xfrm>
            <a:off x="8189871" y="967013"/>
            <a:ext cx="29303" cy="5304718"/>
          </a:xfrm>
          <a:prstGeom prst="line">
            <a:avLst/>
          </a:prstGeom>
        </p:spPr>
        <p:style>
          <a:lnRef idx="1">
            <a:schemeClr val="dk1"/>
          </a:lnRef>
          <a:fillRef idx="0">
            <a:schemeClr val="dk1"/>
          </a:fillRef>
          <a:effectRef idx="0">
            <a:schemeClr val="dk1"/>
          </a:effectRef>
          <a:fontRef idx="minor">
            <a:schemeClr val="tx1"/>
          </a:fontRef>
        </p:style>
      </p:cxnSp>
      <p:sp>
        <p:nvSpPr>
          <p:cNvPr id="5" name="AutoShape 4" descr="https://xebialabs.com/assets/files/logos/product-xl-deploy.jpg"/>
          <p:cNvSpPr>
            <a:spLocks noChangeAspect="1" noChangeArrowheads="1"/>
          </p:cNvSpPr>
          <p:nvPr/>
        </p:nvSpPr>
        <p:spPr bwMode="auto">
          <a:xfrm>
            <a:off x="84667" y="-182033"/>
            <a:ext cx="406400" cy="406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a:p>
        </p:txBody>
      </p:sp>
      <p:pic>
        <p:nvPicPr>
          <p:cNvPr id="7" name="Picture 6"/>
          <p:cNvPicPr>
            <a:picLocks noChangeAspect="1"/>
          </p:cNvPicPr>
          <p:nvPr/>
        </p:nvPicPr>
        <p:blipFill>
          <a:blip r:embed="rId5"/>
          <a:stretch>
            <a:fillRect/>
          </a:stretch>
        </p:blipFill>
        <p:spPr>
          <a:xfrm>
            <a:off x="4267220" y="3516637"/>
            <a:ext cx="1371600" cy="684248"/>
          </a:xfrm>
          <a:prstGeom prst="rect">
            <a:avLst/>
          </a:prstGeom>
        </p:spPr>
      </p:pic>
      <p:pic>
        <p:nvPicPr>
          <p:cNvPr id="12" name="Picture 11"/>
          <p:cNvPicPr>
            <a:picLocks noChangeAspect="1"/>
          </p:cNvPicPr>
          <p:nvPr/>
        </p:nvPicPr>
        <p:blipFill>
          <a:blip r:embed="rId6"/>
          <a:stretch>
            <a:fillRect/>
          </a:stretch>
        </p:blipFill>
        <p:spPr>
          <a:xfrm>
            <a:off x="2788512" y="4100975"/>
            <a:ext cx="912313" cy="684235"/>
          </a:xfrm>
          <a:prstGeom prst="rect">
            <a:avLst/>
          </a:prstGeom>
        </p:spPr>
      </p:pic>
      <p:pic>
        <p:nvPicPr>
          <p:cNvPr id="13" name="Picture 12"/>
          <p:cNvPicPr>
            <a:picLocks noChangeAspect="1"/>
          </p:cNvPicPr>
          <p:nvPr/>
        </p:nvPicPr>
        <p:blipFill>
          <a:blip r:embed="rId7"/>
          <a:stretch>
            <a:fillRect/>
          </a:stretch>
        </p:blipFill>
        <p:spPr>
          <a:xfrm>
            <a:off x="4953020" y="4746628"/>
            <a:ext cx="1548399" cy="460821"/>
          </a:xfrm>
          <a:prstGeom prst="rect">
            <a:avLst/>
          </a:prstGeom>
        </p:spPr>
      </p:pic>
      <p:pic>
        <p:nvPicPr>
          <p:cNvPr id="15" name="Picture 14"/>
          <p:cNvPicPr>
            <a:picLocks noChangeAspect="1"/>
          </p:cNvPicPr>
          <p:nvPr/>
        </p:nvPicPr>
        <p:blipFill>
          <a:blip r:embed="rId8"/>
          <a:stretch>
            <a:fillRect/>
          </a:stretch>
        </p:blipFill>
        <p:spPr>
          <a:xfrm>
            <a:off x="6710316" y="5757377"/>
            <a:ext cx="1371609" cy="1028707"/>
          </a:xfrm>
          <a:prstGeom prst="rect">
            <a:avLst/>
          </a:prstGeom>
        </p:spPr>
      </p:pic>
      <p:graphicFrame>
        <p:nvGraphicFramePr>
          <p:cNvPr id="24" name="Object 23"/>
          <p:cNvGraphicFramePr>
            <a:graphicFrameLocks noChangeAspect="1"/>
          </p:cNvGraphicFramePr>
          <p:nvPr/>
        </p:nvGraphicFramePr>
        <p:xfrm>
          <a:off x="2930493" y="6338798"/>
          <a:ext cx="1540664" cy="348273"/>
        </p:xfrm>
        <a:graphic>
          <a:graphicData uri="http://schemas.openxmlformats.org/presentationml/2006/ole">
            <mc:AlternateContent xmlns:mc="http://schemas.openxmlformats.org/markup-compatibility/2006">
              <mc:Choice xmlns:v="urn:schemas-microsoft-com:vml" Requires="v">
                <p:oleObj spid="_x0000_s6167" name="Bitmap Image" r:id="rId9" imgW="4971960" imgH="1123920" progId="Paint.Picture">
                  <p:embed/>
                </p:oleObj>
              </mc:Choice>
              <mc:Fallback>
                <p:oleObj name="Bitmap Image" r:id="rId9" imgW="4971960" imgH="1123920" progId="Paint.Picture">
                  <p:embed/>
                  <p:pic>
                    <p:nvPicPr>
                      <p:cNvPr id="24" name="Object 23"/>
                      <p:cNvPicPr/>
                      <p:nvPr/>
                    </p:nvPicPr>
                    <p:blipFill>
                      <a:blip r:embed="rId10"/>
                      <a:stretch>
                        <a:fillRect/>
                      </a:stretch>
                    </p:blipFill>
                    <p:spPr>
                      <a:xfrm>
                        <a:off x="2930493" y="6338798"/>
                        <a:ext cx="1540664" cy="348273"/>
                      </a:xfrm>
                      <a:prstGeom prst="rect">
                        <a:avLst/>
                      </a:prstGeom>
                    </p:spPr>
                  </p:pic>
                </p:oleObj>
              </mc:Fallback>
            </mc:AlternateContent>
          </a:graphicData>
        </a:graphic>
      </p:graphicFrame>
      <p:pic>
        <p:nvPicPr>
          <p:cNvPr id="31" name="Picture 30"/>
          <p:cNvPicPr>
            <a:picLocks noChangeAspect="1"/>
          </p:cNvPicPr>
          <p:nvPr/>
        </p:nvPicPr>
        <p:blipFill>
          <a:blip r:embed="rId11"/>
          <a:stretch>
            <a:fillRect/>
          </a:stretch>
        </p:blipFill>
        <p:spPr>
          <a:xfrm>
            <a:off x="3632664" y="4274326"/>
            <a:ext cx="1549021" cy="495212"/>
          </a:xfrm>
          <a:prstGeom prst="rect">
            <a:avLst/>
          </a:prstGeom>
        </p:spPr>
      </p:pic>
      <p:pic>
        <p:nvPicPr>
          <p:cNvPr id="32" name="Picture 31"/>
          <p:cNvPicPr>
            <a:picLocks noChangeAspect="1"/>
          </p:cNvPicPr>
          <p:nvPr/>
        </p:nvPicPr>
        <p:blipFill>
          <a:blip r:embed="rId12"/>
          <a:stretch>
            <a:fillRect/>
          </a:stretch>
        </p:blipFill>
        <p:spPr>
          <a:xfrm>
            <a:off x="2924192" y="3607063"/>
            <a:ext cx="1204833" cy="513085"/>
          </a:xfrm>
          <a:prstGeom prst="rect">
            <a:avLst/>
          </a:prstGeom>
        </p:spPr>
      </p:pic>
      <p:pic>
        <p:nvPicPr>
          <p:cNvPr id="33" name="Picture 32"/>
          <p:cNvPicPr>
            <a:picLocks noChangeAspect="1"/>
          </p:cNvPicPr>
          <p:nvPr/>
        </p:nvPicPr>
        <p:blipFill>
          <a:blip r:embed="rId13"/>
          <a:stretch>
            <a:fillRect/>
          </a:stretch>
        </p:blipFill>
        <p:spPr>
          <a:xfrm>
            <a:off x="6621975" y="5332022"/>
            <a:ext cx="1418839" cy="368675"/>
          </a:xfrm>
          <a:prstGeom prst="rect">
            <a:avLst/>
          </a:prstGeom>
        </p:spPr>
      </p:pic>
      <p:pic>
        <p:nvPicPr>
          <p:cNvPr id="34" name="Picture 33"/>
          <p:cNvPicPr>
            <a:picLocks noChangeAspect="1"/>
          </p:cNvPicPr>
          <p:nvPr/>
        </p:nvPicPr>
        <p:blipFill>
          <a:blip r:embed="rId14"/>
          <a:stretch>
            <a:fillRect/>
          </a:stretch>
        </p:blipFill>
        <p:spPr>
          <a:xfrm>
            <a:off x="706901" y="4547530"/>
            <a:ext cx="1498920" cy="306471"/>
          </a:xfrm>
          <a:prstGeom prst="rect">
            <a:avLst/>
          </a:prstGeom>
        </p:spPr>
      </p:pic>
      <p:sp>
        <p:nvSpPr>
          <p:cNvPr id="36" name="AutoShape 15" descr="Image result for plutora icon"/>
          <p:cNvSpPr>
            <a:spLocks noChangeAspect="1" noChangeArrowheads="1"/>
          </p:cNvSpPr>
          <p:nvPr/>
        </p:nvSpPr>
        <p:spPr bwMode="auto">
          <a:xfrm>
            <a:off x="207433" y="-192617"/>
            <a:ext cx="406400" cy="4064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a:p>
        </p:txBody>
      </p:sp>
      <p:pic>
        <p:nvPicPr>
          <p:cNvPr id="38" name="Picture 37"/>
          <p:cNvPicPr>
            <a:picLocks noChangeAspect="1"/>
          </p:cNvPicPr>
          <p:nvPr/>
        </p:nvPicPr>
        <p:blipFill>
          <a:blip r:embed="rId15"/>
          <a:stretch>
            <a:fillRect/>
          </a:stretch>
        </p:blipFill>
        <p:spPr>
          <a:xfrm>
            <a:off x="8517288" y="5253519"/>
            <a:ext cx="1309593" cy="894356"/>
          </a:xfrm>
          <a:prstGeom prst="rect">
            <a:avLst/>
          </a:prstGeom>
        </p:spPr>
      </p:pic>
      <p:pic>
        <p:nvPicPr>
          <p:cNvPr id="39" name="Picture 38"/>
          <p:cNvPicPr>
            <a:picLocks noChangeAspect="1"/>
          </p:cNvPicPr>
          <p:nvPr/>
        </p:nvPicPr>
        <p:blipFill>
          <a:blip r:embed="rId16"/>
          <a:stretch>
            <a:fillRect/>
          </a:stretch>
        </p:blipFill>
        <p:spPr>
          <a:xfrm>
            <a:off x="10079035" y="3658038"/>
            <a:ext cx="1612805" cy="477223"/>
          </a:xfrm>
          <a:prstGeom prst="rect">
            <a:avLst/>
          </a:prstGeom>
        </p:spPr>
      </p:pic>
      <p:pic>
        <p:nvPicPr>
          <p:cNvPr id="42" name="Picture 41"/>
          <p:cNvPicPr>
            <a:picLocks noChangeAspect="1"/>
          </p:cNvPicPr>
          <p:nvPr/>
        </p:nvPicPr>
        <p:blipFill>
          <a:blip r:embed="rId17"/>
          <a:stretch>
            <a:fillRect/>
          </a:stretch>
        </p:blipFill>
        <p:spPr>
          <a:xfrm>
            <a:off x="8410151" y="4578669"/>
            <a:ext cx="1732623" cy="577541"/>
          </a:xfrm>
          <a:prstGeom prst="rect">
            <a:avLst/>
          </a:prstGeom>
        </p:spPr>
      </p:pic>
      <p:pic>
        <p:nvPicPr>
          <p:cNvPr id="45" name="Picture 44"/>
          <p:cNvPicPr>
            <a:picLocks noChangeAspect="1"/>
          </p:cNvPicPr>
          <p:nvPr/>
        </p:nvPicPr>
        <p:blipFill>
          <a:blip r:embed="rId18"/>
          <a:stretch>
            <a:fillRect/>
          </a:stretch>
        </p:blipFill>
        <p:spPr>
          <a:xfrm>
            <a:off x="10885437" y="4348988"/>
            <a:ext cx="1062896" cy="841099"/>
          </a:xfrm>
          <a:prstGeom prst="rect">
            <a:avLst/>
          </a:prstGeom>
        </p:spPr>
      </p:pic>
      <p:pic>
        <p:nvPicPr>
          <p:cNvPr id="47" name="Picture 46"/>
          <p:cNvPicPr>
            <a:picLocks noChangeAspect="1"/>
          </p:cNvPicPr>
          <p:nvPr/>
        </p:nvPicPr>
        <p:blipFill>
          <a:blip r:embed="rId19"/>
          <a:stretch>
            <a:fillRect/>
          </a:stretch>
        </p:blipFill>
        <p:spPr>
          <a:xfrm>
            <a:off x="8426868" y="3652139"/>
            <a:ext cx="871312" cy="813500"/>
          </a:xfrm>
          <a:prstGeom prst="rect">
            <a:avLst/>
          </a:prstGeom>
        </p:spPr>
      </p:pic>
      <p:pic>
        <p:nvPicPr>
          <p:cNvPr id="77" name="Picture 2" descr="https://www.grid-tools.com/wpcms/wp-content/uploads/2014/05/DATAMAKER-pos.jpg">
            <a:hlinkClick r:id="rId20"/>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378864" y="5380558"/>
            <a:ext cx="1519767" cy="403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descr="Image result for microsoft team foundation server logos"/>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921772" y="3539632"/>
            <a:ext cx="1177939" cy="835700"/>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Straight Connector 47"/>
          <p:cNvCxnSpPr/>
          <p:nvPr/>
        </p:nvCxnSpPr>
        <p:spPr>
          <a:xfrm flipV="1">
            <a:off x="1" y="3400754"/>
            <a:ext cx="12191999" cy="103626"/>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flipV="1">
            <a:off x="0" y="1195928"/>
            <a:ext cx="12191999" cy="103626"/>
          </a:xfrm>
          <a:prstGeom prst="line">
            <a:avLst/>
          </a:prstGeom>
        </p:spPr>
        <p:style>
          <a:lnRef idx="1">
            <a:schemeClr val="dk1"/>
          </a:lnRef>
          <a:fillRef idx="0">
            <a:schemeClr val="dk1"/>
          </a:fillRef>
          <a:effectRef idx="0">
            <a:schemeClr val="dk1"/>
          </a:effectRef>
          <a:fontRef idx="minor">
            <a:schemeClr val="tx1"/>
          </a:fontRef>
        </p:style>
      </p:cxnSp>
      <p:pic>
        <p:nvPicPr>
          <p:cNvPr id="1041" name="Picture 17" descr="Image result for solution manager logos"/>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79388" y="1355601"/>
            <a:ext cx="619437" cy="617179"/>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17" descr="Image result for solution manager logos"/>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005082" y="1359746"/>
            <a:ext cx="816290" cy="813315"/>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Image result for jira logo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7827" y="1395172"/>
            <a:ext cx="790575" cy="572641"/>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17" descr="Image result for solution manager logos"/>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235353" y="1264563"/>
            <a:ext cx="703931" cy="70136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8" descr="Image result for jira logo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5438" y="1498536"/>
            <a:ext cx="790575" cy="569381"/>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normAutofit/>
          </a:bodyPr>
          <a:lstStyle/>
          <a:p>
            <a:r>
              <a:rPr lang="en-US" sz="2800" b="1" dirty="0">
                <a:solidFill>
                  <a:srgbClr val="078158"/>
                </a:solidFill>
              </a:rPr>
              <a:t>Indicative Tool stack</a:t>
            </a:r>
            <a:endParaRPr lang="en-US" dirty="0"/>
          </a:p>
        </p:txBody>
      </p:sp>
      <p:cxnSp>
        <p:nvCxnSpPr>
          <p:cNvPr id="55" name="Straight Connector 54"/>
          <p:cNvCxnSpPr/>
          <p:nvPr/>
        </p:nvCxnSpPr>
        <p:spPr>
          <a:xfrm flipV="1">
            <a:off x="613833" y="2323426"/>
            <a:ext cx="11578165" cy="42778"/>
          </a:xfrm>
          <a:prstGeom prst="line">
            <a:avLst/>
          </a:prstGeom>
        </p:spPr>
        <p:style>
          <a:lnRef idx="1">
            <a:schemeClr val="dk1"/>
          </a:lnRef>
          <a:fillRef idx="0">
            <a:schemeClr val="dk1"/>
          </a:fillRef>
          <a:effectRef idx="0">
            <a:schemeClr val="dk1"/>
          </a:effectRef>
          <a:fontRef idx="minor">
            <a:schemeClr val="tx1"/>
          </a:fontRef>
        </p:style>
      </p:cxnSp>
      <p:sp>
        <p:nvSpPr>
          <p:cNvPr id="14" name="TextBox 13"/>
          <p:cNvSpPr txBox="1"/>
          <p:nvPr/>
        </p:nvSpPr>
        <p:spPr>
          <a:xfrm rot="16200000">
            <a:off x="98315" y="1605297"/>
            <a:ext cx="540469" cy="369332"/>
          </a:xfrm>
          <a:prstGeom prst="rect">
            <a:avLst/>
          </a:prstGeom>
          <a:noFill/>
        </p:spPr>
        <p:txBody>
          <a:bodyPr wrap="none" rtlCol="0">
            <a:spAutoFit/>
          </a:bodyPr>
          <a:lstStyle/>
          <a:p>
            <a:r>
              <a:rPr lang="en-US" dirty="0"/>
              <a:t>SAP</a:t>
            </a:r>
          </a:p>
        </p:txBody>
      </p:sp>
      <p:sp>
        <p:nvSpPr>
          <p:cNvPr id="57" name="TextBox 56"/>
          <p:cNvSpPr txBox="1"/>
          <p:nvPr/>
        </p:nvSpPr>
        <p:spPr>
          <a:xfrm rot="16200000">
            <a:off x="-162976" y="2735334"/>
            <a:ext cx="1047139" cy="369332"/>
          </a:xfrm>
          <a:prstGeom prst="rect">
            <a:avLst/>
          </a:prstGeom>
          <a:noFill/>
        </p:spPr>
        <p:txBody>
          <a:bodyPr wrap="square" rtlCol="0">
            <a:spAutoFit/>
          </a:bodyPr>
          <a:lstStyle/>
          <a:p>
            <a:r>
              <a:rPr lang="en-US" dirty="0"/>
              <a:t>Non SAP</a:t>
            </a:r>
          </a:p>
        </p:txBody>
      </p:sp>
      <p:sp>
        <p:nvSpPr>
          <p:cNvPr id="25" name="TextBox 24"/>
          <p:cNvSpPr txBox="1"/>
          <p:nvPr/>
        </p:nvSpPr>
        <p:spPr>
          <a:xfrm>
            <a:off x="6251219" y="1419995"/>
            <a:ext cx="1227259" cy="523220"/>
          </a:xfrm>
          <a:prstGeom prst="rect">
            <a:avLst/>
          </a:prstGeom>
          <a:noFill/>
        </p:spPr>
        <p:txBody>
          <a:bodyPr wrap="none" rtlCol="0">
            <a:spAutoFit/>
          </a:bodyPr>
          <a:lstStyle/>
          <a:p>
            <a:r>
              <a:rPr lang="en-US" sz="1400" b="1" dirty="0"/>
              <a:t>SAP Transport</a:t>
            </a:r>
          </a:p>
          <a:p>
            <a:r>
              <a:rPr lang="en-US" sz="1400" b="1" dirty="0"/>
              <a:t>Management</a:t>
            </a:r>
          </a:p>
        </p:txBody>
      </p:sp>
      <p:pic>
        <p:nvPicPr>
          <p:cNvPr id="59" name="Picture 58"/>
          <p:cNvPicPr>
            <a:picLocks noChangeAspect="1"/>
          </p:cNvPicPr>
          <p:nvPr/>
        </p:nvPicPr>
        <p:blipFill>
          <a:blip r:embed="rId14"/>
          <a:stretch>
            <a:fillRect/>
          </a:stretch>
        </p:blipFill>
        <p:spPr>
          <a:xfrm>
            <a:off x="1217799" y="2538215"/>
            <a:ext cx="1418499" cy="290028"/>
          </a:xfrm>
          <a:prstGeom prst="rect">
            <a:avLst/>
          </a:prstGeom>
        </p:spPr>
      </p:pic>
      <p:pic>
        <p:nvPicPr>
          <p:cNvPr id="61" name="Picture 6" descr="Image result for microsoft team foundation server logos"/>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831175" y="2469867"/>
            <a:ext cx="1390868" cy="98676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p:cNvPicPr>
            <a:picLocks noChangeAspect="1"/>
          </p:cNvPicPr>
          <p:nvPr/>
        </p:nvPicPr>
        <p:blipFill>
          <a:blip r:embed="rId24"/>
          <a:stretch>
            <a:fillRect/>
          </a:stretch>
        </p:blipFill>
        <p:spPr>
          <a:xfrm>
            <a:off x="1402472" y="3186789"/>
            <a:ext cx="1228725" cy="228600"/>
          </a:xfrm>
          <a:prstGeom prst="rect">
            <a:avLst/>
          </a:prstGeom>
        </p:spPr>
      </p:pic>
      <p:pic>
        <p:nvPicPr>
          <p:cNvPr id="66" name="Picture 65"/>
          <p:cNvPicPr>
            <a:picLocks noChangeAspect="1"/>
          </p:cNvPicPr>
          <p:nvPr/>
        </p:nvPicPr>
        <p:blipFill>
          <a:blip r:embed="rId24"/>
          <a:stretch>
            <a:fillRect/>
          </a:stretch>
        </p:blipFill>
        <p:spPr>
          <a:xfrm>
            <a:off x="4157416" y="2559399"/>
            <a:ext cx="1228725" cy="228600"/>
          </a:xfrm>
          <a:prstGeom prst="rect">
            <a:avLst/>
          </a:prstGeom>
        </p:spPr>
      </p:pic>
      <p:pic>
        <p:nvPicPr>
          <p:cNvPr id="67" name="Picture 28" descr="Image result for jira logo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5093" y="2773358"/>
            <a:ext cx="790575" cy="572641"/>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6" descr="Image result for microsoft team foundation server logos"/>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292361" y="2366204"/>
            <a:ext cx="1390868" cy="986764"/>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8"/>
          <p:cNvPicPr>
            <a:picLocks noChangeAspect="1"/>
          </p:cNvPicPr>
          <p:nvPr/>
        </p:nvPicPr>
        <p:blipFill>
          <a:blip r:embed="rId24"/>
          <a:stretch>
            <a:fillRect/>
          </a:stretch>
        </p:blipFill>
        <p:spPr>
          <a:xfrm>
            <a:off x="9618602" y="2455736"/>
            <a:ext cx="1228725" cy="228600"/>
          </a:xfrm>
          <a:prstGeom prst="rect">
            <a:avLst/>
          </a:prstGeom>
        </p:spPr>
      </p:pic>
      <p:pic>
        <p:nvPicPr>
          <p:cNvPr id="70" name="Picture 28" descr="Image result for jira logo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6279" y="2669695"/>
            <a:ext cx="790575" cy="57264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p:cNvPicPr>
            <a:picLocks noChangeAspect="1"/>
          </p:cNvPicPr>
          <p:nvPr/>
        </p:nvPicPr>
        <p:blipFill>
          <a:blip r:embed="rId25"/>
          <a:stretch>
            <a:fillRect/>
          </a:stretch>
        </p:blipFill>
        <p:spPr>
          <a:xfrm>
            <a:off x="9223605" y="1371285"/>
            <a:ext cx="708534" cy="694458"/>
          </a:xfrm>
          <a:prstGeom prst="rect">
            <a:avLst/>
          </a:prstGeom>
        </p:spPr>
      </p:pic>
      <p:pic>
        <p:nvPicPr>
          <p:cNvPr id="28" name="Picture 27"/>
          <p:cNvPicPr>
            <a:picLocks noChangeAspect="1"/>
          </p:cNvPicPr>
          <p:nvPr/>
        </p:nvPicPr>
        <p:blipFill>
          <a:blip r:embed="rId26"/>
          <a:stretch>
            <a:fillRect/>
          </a:stretch>
        </p:blipFill>
        <p:spPr>
          <a:xfrm>
            <a:off x="5325186" y="5722887"/>
            <a:ext cx="1085850" cy="933450"/>
          </a:xfrm>
          <a:prstGeom prst="rect">
            <a:avLst/>
          </a:prstGeom>
        </p:spPr>
      </p:pic>
      <p:pic>
        <p:nvPicPr>
          <p:cNvPr id="37" name="Picture 36"/>
          <p:cNvPicPr>
            <a:picLocks noChangeAspect="1"/>
          </p:cNvPicPr>
          <p:nvPr/>
        </p:nvPicPr>
        <p:blipFill>
          <a:blip r:embed="rId27"/>
          <a:stretch>
            <a:fillRect/>
          </a:stretch>
        </p:blipFill>
        <p:spPr>
          <a:xfrm>
            <a:off x="820961" y="3594905"/>
            <a:ext cx="779995" cy="862100"/>
          </a:xfrm>
          <a:prstGeom prst="rect">
            <a:avLst/>
          </a:prstGeom>
        </p:spPr>
      </p:pic>
      <p:pic>
        <p:nvPicPr>
          <p:cNvPr id="71" name="Picture 70"/>
          <p:cNvPicPr>
            <a:picLocks noChangeAspect="1"/>
          </p:cNvPicPr>
          <p:nvPr/>
        </p:nvPicPr>
        <p:blipFill>
          <a:blip r:embed="rId27"/>
          <a:stretch>
            <a:fillRect/>
          </a:stretch>
        </p:blipFill>
        <p:spPr>
          <a:xfrm>
            <a:off x="7301930" y="3539632"/>
            <a:ext cx="779995" cy="862100"/>
          </a:xfrm>
          <a:prstGeom prst="rect">
            <a:avLst/>
          </a:prstGeom>
        </p:spPr>
      </p:pic>
      <p:pic>
        <p:nvPicPr>
          <p:cNvPr id="50" name="Picture 49"/>
          <p:cNvPicPr>
            <a:picLocks noChangeAspect="1"/>
          </p:cNvPicPr>
          <p:nvPr/>
        </p:nvPicPr>
        <p:blipFill>
          <a:blip r:embed="rId28"/>
          <a:stretch>
            <a:fillRect/>
          </a:stretch>
        </p:blipFill>
        <p:spPr>
          <a:xfrm>
            <a:off x="777535" y="5275924"/>
            <a:ext cx="1287860" cy="755097"/>
          </a:xfrm>
          <a:prstGeom prst="rect">
            <a:avLst/>
          </a:prstGeom>
        </p:spPr>
      </p:pic>
      <p:pic>
        <p:nvPicPr>
          <p:cNvPr id="76" name="Picture 75"/>
          <p:cNvPicPr>
            <a:picLocks noChangeAspect="1"/>
          </p:cNvPicPr>
          <p:nvPr/>
        </p:nvPicPr>
        <p:blipFill>
          <a:blip r:embed="rId28"/>
          <a:stretch>
            <a:fillRect/>
          </a:stretch>
        </p:blipFill>
        <p:spPr>
          <a:xfrm>
            <a:off x="6640250" y="4455833"/>
            <a:ext cx="1287860" cy="755097"/>
          </a:xfrm>
          <a:prstGeom prst="rect">
            <a:avLst/>
          </a:prstGeom>
        </p:spPr>
      </p:pic>
      <p:sp>
        <p:nvSpPr>
          <p:cNvPr id="78" name="TextBox 77"/>
          <p:cNvSpPr txBox="1"/>
          <p:nvPr/>
        </p:nvSpPr>
        <p:spPr>
          <a:xfrm rot="16200000">
            <a:off x="-1120205" y="4595668"/>
            <a:ext cx="2767352" cy="584775"/>
          </a:xfrm>
          <a:prstGeom prst="rect">
            <a:avLst/>
          </a:prstGeom>
          <a:noFill/>
        </p:spPr>
        <p:txBody>
          <a:bodyPr wrap="square" rtlCol="0">
            <a:spAutoFit/>
          </a:bodyPr>
          <a:lstStyle/>
          <a:p>
            <a:r>
              <a:rPr lang="en-US" dirty="0"/>
              <a:t>Indicative tool set. </a:t>
            </a:r>
          </a:p>
          <a:p>
            <a:r>
              <a:rPr lang="en-US" sz="1400" dirty="0"/>
              <a:t>(Further due diligence required)</a:t>
            </a:r>
          </a:p>
        </p:txBody>
      </p:sp>
      <p:pic>
        <p:nvPicPr>
          <p:cNvPr id="51" name="Picture 50"/>
          <p:cNvPicPr>
            <a:picLocks noChangeAspect="1"/>
          </p:cNvPicPr>
          <p:nvPr/>
        </p:nvPicPr>
        <p:blipFill>
          <a:blip r:embed="rId29"/>
          <a:stretch>
            <a:fillRect/>
          </a:stretch>
        </p:blipFill>
        <p:spPr>
          <a:xfrm>
            <a:off x="3005082" y="5077365"/>
            <a:ext cx="1850517" cy="623332"/>
          </a:xfrm>
          <a:prstGeom prst="rect">
            <a:avLst/>
          </a:prstGeom>
        </p:spPr>
      </p:pic>
      <p:pic>
        <p:nvPicPr>
          <p:cNvPr id="79" name="Picture 78"/>
          <p:cNvPicPr>
            <a:picLocks noChangeAspect="1"/>
          </p:cNvPicPr>
          <p:nvPr/>
        </p:nvPicPr>
        <p:blipFill>
          <a:blip r:embed="rId7"/>
          <a:stretch>
            <a:fillRect/>
          </a:stretch>
        </p:blipFill>
        <p:spPr>
          <a:xfrm>
            <a:off x="5528198" y="2455736"/>
            <a:ext cx="1548399" cy="460821"/>
          </a:xfrm>
          <a:prstGeom prst="rect">
            <a:avLst/>
          </a:prstGeom>
        </p:spPr>
      </p:pic>
      <p:pic>
        <p:nvPicPr>
          <p:cNvPr id="80" name="Picture 79"/>
          <p:cNvPicPr>
            <a:picLocks noChangeAspect="1"/>
          </p:cNvPicPr>
          <p:nvPr/>
        </p:nvPicPr>
        <p:blipFill>
          <a:blip r:embed="rId11"/>
          <a:stretch>
            <a:fillRect/>
          </a:stretch>
        </p:blipFill>
        <p:spPr>
          <a:xfrm>
            <a:off x="5550690" y="2923998"/>
            <a:ext cx="1414819" cy="452308"/>
          </a:xfrm>
          <a:prstGeom prst="rect">
            <a:avLst/>
          </a:prstGeom>
        </p:spPr>
      </p:pic>
      <p:pic>
        <p:nvPicPr>
          <p:cNvPr id="81" name="Picture 80"/>
          <p:cNvPicPr>
            <a:picLocks noChangeAspect="1"/>
          </p:cNvPicPr>
          <p:nvPr/>
        </p:nvPicPr>
        <p:blipFill>
          <a:blip r:embed="rId24"/>
          <a:stretch>
            <a:fillRect/>
          </a:stretch>
        </p:blipFill>
        <p:spPr>
          <a:xfrm>
            <a:off x="4577696" y="1523355"/>
            <a:ext cx="1228725" cy="228600"/>
          </a:xfrm>
          <a:prstGeom prst="rect">
            <a:avLst/>
          </a:prstGeom>
        </p:spPr>
      </p:pic>
      <p:grpSp>
        <p:nvGrpSpPr>
          <p:cNvPr id="53" name="Group 52"/>
          <p:cNvGrpSpPr/>
          <p:nvPr/>
        </p:nvGrpSpPr>
        <p:grpSpPr>
          <a:xfrm>
            <a:off x="4049309" y="5753192"/>
            <a:ext cx="1282142" cy="585606"/>
            <a:chOff x="3844354" y="1336192"/>
            <a:chExt cx="1282142" cy="585606"/>
          </a:xfrm>
        </p:grpSpPr>
        <p:pic>
          <p:nvPicPr>
            <p:cNvPr id="52" name="Picture 51"/>
            <p:cNvPicPr>
              <a:picLocks noChangeAspect="1"/>
            </p:cNvPicPr>
            <p:nvPr/>
          </p:nvPicPr>
          <p:blipFill>
            <a:blip r:embed="rId30"/>
            <a:stretch>
              <a:fillRect/>
            </a:stretch>
          </p:blipFill>
          <p:spPr>
            <a:xfrm>
              <a:off x="3866854" y="1336192"/>
              <a:ext cx="1259642" cy="362877"/>
            </a:xfrm>
            <a:prstGeom prst="rect">
              <a:avLst/>
            </a:prstGeom>
          </p:spPr>
        </p:pic>
        <p:sp>
          <p:nvSpPr>
            <p:cNvPr id="83" name="TextBox 82"/>
            <p:cNvSpPr txBox="1"/>
            <p:nvPr/>
          </p:nvSpPr>
          <p:spPr>
            <a:xfrm>
              <a:off x="3844354" y="1614021"/>
              <a:ext cx="1282142" cy="307777"/>
            </a:xfrm>
            <a:prstGeom prst="rect">
              <a:avLst/>
            </a:prstGeom>
            <a:noFill/>
          </p:spPr>
          <p:txBody>
            <a:bodyPr wrap="square" rtlCol="0">
              <a:spAutoFit/>
            </a:bodyPr>
            <a:lstStyle/>
            <a:p>
              <a:r>
                <a:rPr lang="en-US" sz="1400" b="1" dirty="0"/>
                <a:t>Delivery Unit</a:t>
              </a:r>
            </a:p>
          </p:txBody>
        </p:sp>
      </p:grpSp>
      <p:sp>
        <p:nvSpPr>
          <p:cNvPr id="85" name="TextBox 84"/>
          <p:cNvSpPr txBox="1"/>
          <p:nvPr/>
        </p:nvSpPr>
        <p:spPr>
          <a:xfrm rot="16200000">
            <a:off x="-817944" y="2224752"/>
            <a:ext cx="1885837" cy="369332"/>
          </a:xfrm>
          <a:prstGeom prst="rect">
            <a:avLst/>
          </a:prstGeom>
          <a:noFill/>
        </p:spPr>
        <p:txBody>
          <a:bodyPr wrap="none" rtlCol="0">
            <a:spAutoFit/>
          </a:bodyPr>
          <a:lstStyle/>
          <a:p>
            <a:r>
              <a:rPr lang="en-US" dirty="0"/>
              <a:t>Current Tool Stack</a:t>
            </a:r>
          </a:p>
        </p:txBody>
      </p:sp>
      <p:pic>
        <p:nvPicPr>
          <p:cNvPr id="2" name="Picture 1"/>
          <p:cNvPicPr>
            <a:picLocks noChangeAspect="1"/>
          </p:cNvPicPr>
          <p:nvPr/>
        </p:nvPicPr>
        <p:blipFill>
          <a:blip r:embed="rId31"/>
          <a:stretch>
            <a:fillRect/>
          </a:stretch>
        </p:blipFill>
        <p:spPr>
          <a:xfrm>
            <a:off x="1835526" y="3587929"/>
            <a:ext cx="844437" cy="775631"/>
          </a:xfrm>
          <a:prstGeom prst="rect">
            <a:avLst/>
          </a:prstGeom>
        </p:spPr>
      </p:pic>
      <p:pic>
        <p:nvPicPr>
          <p:cNvPr id="6" name="Picture 5"/>
          <p:cNvPicPr>
            <a:picLocks noChangeAspect="1"/>
          </p:cNvPicPr>
          <p:nvPr/>
        </p:nvPicPr>
        <p:blipFill>
          <a:blip r:embed="rId32"/>
          <a:stretch>
            <a:fillRect/>
          </a:stretch>
        </p:blipFill>
        <p:spPr>
          <a:xfrm>
            <a:off x="1534751" y="4881521"/>
            <a:ext cx="1099465" cy="354891"/>
          </a:xfrm>
          <a:prstGeom prst="rect">
            <a:avLst/>
          </a:prstGeom>
        </p:spPr>
      </p:pic>
      <p:pic>
        <p:nvPicPr>
          <p:cNvPr id="8" name="Picture 7"/>
          <p:cNvPicPr>
            <a:picLocks noChangeAspect="1"/>
          </p:cNvPicPr>
          <p:nvPr/>
        </p:nvPicPr>
        <p:blipFill>
          <a:blip r:embed="rId33"/>
          <a:stretch>
            <a:fillRect/>
          </a:stretch>
        </p:blipFill>
        <p:spPr>
          <a:xfrm>
            <a:off x="1539112" y="6119230"/>
            <a:ext cx="1090741" cy="179600"/>
          </a:xfrm>
          <a:prstGeom prst="rect">
            <a:avLst/>
          </a:prstGeom>
        </p:spPr>
      </p:pic>
    </p:spTree>
    <p:extLst>
      <p:ext uri="{BB962C8B-B14F-4D97-AF65-F5344CB8AC3E}">
        <p14:creationId xmlns:p14="http://schemas.microsoft.com/office/powerpoint/2010/main" val="4447005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r>
              <a:rPr lang="en-US" sz="2400" dirty="0"/>
              <a:t>Security as a Service - How is Enterprise Security Addressed?</a:t>
            </a:r>
          </a:p>
        </p:txBody>
      </p:sp>
      <p:grpSp>
        <p:nvGrpSpPr>
          <p:cNvPr id="13" name="Group 12"/>
          <p:cNvGrpSpPr/>
          <p:nvPr/>
        </p:nvGrpSpPr>
        <p:grpSpPr>
          <a:xfrm>
            <a:off x="1800432" y="974107"/>
            <a:ext cx="8619603" cy="463593"/>
            <a:chOff x="1300239" y="933765"/>
            <a:chExt cx="8536126" cy="463593"/>
          </a:xfrm>
        </p:grpSpPr>
        <p:sp>
          <p:nvSpPr>
            <p:cNvPr id="14" name="Rectangle 13"/>
            <p:cNvSpPr/>
            <p:nvPr/>
          </p:nvSpPr>
          <p:spPr>
            <a:xfrm>
              <a:off x="1300239" y="963278"/>
              <a:ext cx="1532152" cy="43408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018"/>
              <a:r>
                <a:rPr lang="en-US" sz="1200" b="1" dirty="0">
                  <a:solidFill>
                    <a:prstClr val="white"/>
                  </a:solidFill>
                </a:rPr>
                <a:t>Plan &amp; Design</a:t>
              </a:r>
            </a:p>
          </p:txBody>
        </p:sp>
        <p:grpSp>
          <p:nvGrpSpPr>
            <p:cNvPr id="15" name="Group 14"/>
            <p:cNvGrpSpPr/>
            <p:nvPr/>
          </p:nvGrpSpPr>
          <p:grpSpPr>
            <a:xfrm>
              <a:off x="2901288" y="963278"/>
              <a:ext cx="4013954" cy="434080"/>
              <a:chOff x="3072347" y="937520"/>
              <a:chExt cx="2367215" cy="434080"/>
            </a:xfrm>
            <a:solidFill>
              <a:schemeClr val="accent3"/>
            </a:solidFill>
          </p:grpSpPr>
          <p:sp>
            <p:nvSpPr>
              <p:cNvPr id="18" name="Rectangle 17"/>
              <p:cNvSpPr/>
              <p:nvPr/>
            </p:nvSpPr>
            <p:spPr>
              <a:xfrm>
                <a:off x="3072347" y="937520"/>
                <a:ext cx="1383878" cy="43408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018"/>
                <a:r>
                  <a:rPr lang="en-US" sz="1200" b="1" dirty="0">
                    <a:solidFill>
                      <a:prstClr val="white"/>
                    </a:solidFill>
                  </a:rPr>
                  <a:t>Code &amp; Unit Test</a:t>
                </a:r>
              </a:p>
            </p:txBody>
          </p:sp>
          <p:sp>
            <p:nvSpPr>
              <p:cNvPr id="19" name="Rectangle 18"/>
              <p:cNvSpPr/>
              <p:nvPr/>
            </p:nvSpPr>
            <p:spPr>
              <a:xfrm>
                <a:off x="4496857" y="937520"/>
                <a:ext cx="942705" cy="43408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018"/>
                <a:r>
                  <a:rPr lang="en-US" sz="1200" b="1" dirty="0">
                    <a:solidFill>
                      <a:prstClr val="white"/>
                    </a:solidFill>
                  </a:rPr>
                  <a:t>Test</a:t>
                </a:r>
              </a:p>
            </p:txBody>
          </p:sp>
        </p:grpSp>
        <p:sp>
          <p:nvSpPr>
            <p:cNvPr id="16" name="Rectangle 15"/>
            <p:cNvSpPr/>
            <p:nvPr/>
          </p:nvSpPr>
          <p:spPr>
            <a:xfrm>
              <a:off x="6979955" y="947601"/>
              <a:ext cx="1418524" cy="43408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018"/>
              <a:r>
                <a:rPr lang="en-US" sz="1200" b="1" dirty="0">
                  <a:solidFill>
                    <a:prstClr val="white"/>
                  </a:solidFill>
                </a:rPr>
                <a:t>Deploy</a:t>
              </a:r>
            </a:p>
          </p:txBody>
        </p:sp>
        <p:sp>
          <p:nvSpPr>
            <p:cNvPr id="17" name="Rectangle 16"/>
            <p:cNvSpPr/>
            <p:nvPr/>
          </p:nvSpPr>
          <p:spPr>
            <a:xfrm>
              <a:off x="8463192" y="933765"/>
              <a:ext cx="1373173" cy="43408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018"/>
              <a:r>
                <a:rPr lang="en-US" sz="1200" b="1" dirty="0">
                  <a:solidFill>
                    <a:prstClr val="white"/>
                  </a:solidFill>
                </a:rPr>
                <a:t>Monitor</a:t>
              </a:r>
            </a:p>
          </p:txBody>
        </p:sp>
      </p:grpSp>
      <p:grpSp>
        <p:nvGrpSpPr>
          <p:cNvPr id="105" name="Group 104"/>
          <p:cNvGrpSpPr/>
          <p:nvPr/>
        </p:nvGrpSpPr>
        <p:grpSpPr>
          <a:xfrm>
            <a:off x="1206653" y="1440518"/>
            <a:ext cx="9213382" cy="1034819"/>
            <a:chOff x="1206652" y="1456448"/>
            <a:chExt cx="9213382" cy="1034818"/>
          </a:xfrm>
        </p:grpSpPr>
        <p:sp>
          <p:nvSpPr>
            <p:cNvPr id="106" name="Rounded Rectangle 105"/>
            <p:cNvSpPr/>
            <p:nvPr/>
          </p:nvSpPr>
          <p:spPr>
            <a:xfrm>
              <a:off x="1799256" y="1496416"/>
              <a:ext cx="1548310" cy="919876"/>
            </a:xfrm>
            <a:prstGeom prst="roundRect">
              <a:avLst>
                <a:gd name="adj" fmla="val 5817"/>
              </a:avLst>
            </a:prstGeom>
            <a:solidFill>
              <a:schemeClr val="bg2">
                <a:lumMod val="95000"/>
              </a:schemeClr>
            </a:solidFill>
            <a:ln w="3175" cap="flat" cmpd="sng" algn="ctr">
              <a:solidFill>
                <a:srgbClr val="0070C0"/>
              </a:solidFill>
              <a:prstDash val="solid"/>
            </a:ln>
            <a:effectLst/>
          </p:spPr>
          <p:txBody>
            <a:bodyPr rtlCol="0" anchor="ctr"/>
            <a:lstStyle/>
            <a:p>
              <a:pPr algn="ctr" defTabSz="609555"/>
              <a:endParaRPr lang="en-US" kern="0" dirty="0">
                <a:solidFill>
                  <a:srgbClr val="FFFFFF"/>
                </a:solidFill>
              </a:endParaRPr>
            </a:p>
          </p:txBody>
        </p:sp>
        <p:sp>
          <p:nvSpPr>
            <p:cNvPr id="107" name="Rounded Rectangle 106"/>
            <p:cNvSpPr/>
            <p:nvPr/>
          </p:nvSpPr>
          <p:spPr>
            <a:xfrm>
              <a:off x="3401795" y="1497521"/>
              <a:ext cx="2384854" cy="919876"/>
            </a:xfrm>
            <a:prstGeom prst="roundRect">
              <a:avLst>
                <a:gd name="adj" fmla="val 5817"/>
              </a:avLst>
            </a:prstGeom>
            <a:solidFill>
              <a:schemeClr val="bg2">
                <a:lumMod val="95000"/>
              </a:schemeClr>
            </a:solidFill>
            <a:ln w="3175" cap="flat" cmpd="sng" algn="ctr">
              <a:solidFill>
                <a:srgbClr val="0070C0"/>
              </a:solidFill>
              <a:prstDash val="solid"/>
            </a:ln>
            <a:effectLst/>
          </p:spPr>
          <p:txBody>
            <a:bodyPr rtlCol="0" anchor="ctr"/>
            <a:lstStyle/>
            <a:p>
              <a:pPr algn="ctr" defTabSz="609555"/>
              <a:endParaRPr lang="en-US" sz="2000" kern="0" dirty="0">
                <a:solidFill>
                  <a:srgbClr val="FFFFFF"/>
                </a:solidFill>
              </a:endParaRPr>
            </a:p>
          </p:txBody>
        </p:sp>
        <p:sp>
          <p:nvSpPr>
            <p:cNvPr id="108" name="Rounded Rectangle 107"/>
            <p:cNvSpPr/>
            <p:nvPr/>
          </p:nvSpPr>
          <p:spPr>
            <a:xfrm>
              <a:off x="5858719" y="1514493"/>
              <a:ext cx="1611625" cy="919876"/>
            </a:xfrm>
            <a:prstGeom prst="roundRect">
              <a:avLst>
                <a:gd name="adj" fmla="val 5817"/>
              </a:avLst>
            </a:prstGeom>
            <a:solidFill>
              <a:schemeClr val="bg2">
                <a:lumMod val="95000"/>
              </a:schemeClr>
            </a:solidFill>
            <a:ln w="3175" cap="flat" cmpd="sng" algn="ctr">
              <a:solidFill>
                <a:srgbClr val="0070C0"/>
              </a:solidFill>
              <a:prstDash val="solid"/>
            </a:ln>
            <a:effectLst/>
          </p:spPr>
          <p:txBody>
            <a:bodyPr rtlCol="0" anchor="ctr"/>
            <a:lstStyle/>
            <a:p>
              <a:pPr algn="ctr" defTabSz="609555"/>
              <a:endParaRPr lang="en-US" kern="0" dirty="0">
                <a:solidFill>
                  <a:srgbClr val="FFFFFF"/>
                </a:solidFill>
              </a:endParaRPr>
            </a:p>
          </p:txBody>
        </p:sp>
        <p:sp>
          <p:nvSpPr>
            <p:cNvPr id="109" name="Rounded Rectangle 108"/>
            <p:cNvSpPr/>
            <p:nvPr/>
          </p:nvSpPr>
          <p:spPr>
            <a:xfrm>
              <a:off x="7535690" y="1514493"/>
              <a:ext cx="1432396" cy="919876"/>
            </a:xfrm>
            <a:prstGeom prst="roundRect">
              <a:avLst>
                <a:gd name="adj" fmla="val 5817"/>
              </a:avLst>
            </a:prstGeom>
            <a:solidFill>
              <a:schemeClr val="bg2">
                <a:lumMod val="95000"/>
              </a:schemeClr>
            </a:solidFill>
            <a:ln w="3175" cap="flat" cmpd="sng" algn="ctr">
              <a:solidFill>
                <a:srgbClr val="0070C0"/>
              </a:solidFill>
              <a:prstDash val="solid"/>
            </a:ln>
            <a:effectLst/>
          </p:spPr>
          <p:txBody>
            <a:bodyPr rtlCol="0" anchor="ctr"/>
            <a:lstStyle/>
            <a:p>
              <a:pPr algn="ctr" defTabSz="609555"/>
              <a:endParaRPr lang="en-US" kern="0" dirty="0">
                <a:solidFill>
                  <a:srgbClr val="FFFFFF"/>
                </a:solidFill>
              </a:endParaRPr>
            </a:p>
          </p:txBody>
        </p:sp>
        <p:sp>
          <p:nvSpPr>
            <p:cNvPr id="110" name="TextBox 109"/>
            <p:cNvSpPr txBox="1"/>
            <p:nvPr/>
          </p:nvSpPr>
          <p:spPr>
            <a:xfrm>
              <a:off x="1833651" y="1545803"/>
              <a:ext cx="1646324" cy="553997"/>
            </a:xfrm>
            <a:prstGeom prst="rect">
              <a:avLst/>
            </a:prstGeom>
            <a:noFill/>
          </p:spPr>
          <p:txBody>
            <a:bodyPr wrap="square" rtlCol="0">
              <a:spAutoFit/>
            </a:bodyPr>
            <a:lstStyle/>
            <a:p>
              <a:pPr marL="171446" indent="-171446" defTabSz="609555">
                <a:buFont typeface="Arial" panose="020B0604020202020204" pitchFamily="34" charset="0"/>
                <a:buChar char="•"/>
                <a:defRPr/>
              </a:pPr>
              <a:r>
                <a:rPr lang="en-US" sz="1000" kern="0" dirty="0">
                  <a:solidFill>
                    <a:srgbClr val="141414"/>
                  </a:solidFill>
                </a:rPr>
                <a:t>Secure Coding training</a:t>
              </a:r>
            </a:p>
            <a:p>
              <a:pPr marL="171446" indent="-171446" defTabSz="609555">
                <a:buFont typeface="Arial" panose="020B0604020202020204" pitchFamily="34" charset="0"/>
                <a:buChar char="•"/>
                <a:defRPr/>
              </a:pPr>
              <a:r>
                <a:rPr lang="en-US" sz="1000" kern="0" dirty="0">
                  <a:solidFill>
                    <a:srgbClr val="141414"/>
                  </a:solidFill>
                </a:rPr>
                <a:t>Secure Code reviews (IDE Plugins)</a:t>
              </a:r>
            </a:p>
          </p:txBody>
        </p:sp>
        <p:sp>
          <p:nvSpPr>
            <p:cNvPr id="111" name="TextBox 110"/>
            <p:cNvSpPr txBox="1"/>
            <p:nvPr/>
          </p:nvSpPr>
          <p:spPr>
            <a:xfrm>
              <a:off x="3515974" y="1569788"/>
              <a:ext cx="2088673" cy="553997"/>
            </a:xfrm>
            <a:prstGeom prst="rect">
              <a:avLst/>
            </a:prstGeom>
            <a:noFill/>
          </p:spPr>
          <p:txBody>
            <a:bodyPr wrap="square" rtlCol="0">
              <a:spAutoFit/>
            </a:bodyPr>
            <a:lstStyle/>
            <a:p>
              <a:pPr marL="171446" indent="-171446" defTabSz="609555">
                <a:buFont typeface="Arial" panose="020B0604020202020204" pitchFamily="34" charset="0"/>
                <a:buChar char="•"/>
                <a:defRPr/>
              </a:pPr>
              <a:r>
                <a:rPr lang="en-US" sz="1000" kern="0" dirty="0">
                  <a:solidFill>
                    <a:srgbClr val="141414"/>
                  </a:solidFill>
                </a:rPr>
                <a:t>Static code analysis.</a:t>
              </a:r>
            </a:p>
            <a:p>
              <a:pPr marL="171446" indent="-171446" defTabSz="609555">
                <a:buFont typeface="Arial" panose="020B0604020202020204" pitchFamily="34" charset="0"/>
                <a:buChar char="•"/>
                <a:defRPr/>
              </a:pPr>
              <a:r>
                <a:rPr lang="en-US" sz="1000" kern="0" dirty="0">
                  <a:solidFill>
                    <a:srgbClr val="141414"/>
                  </a:solidFill>
                </a:rPr>
                <a:t>3rdParty Software vulnerability detections.</a:t>
              </a:r>
            </a:p>
          </p:txBody>
        </p:sp>
        <p:sp>
          <p:nvSpPr>
            <p:cNvPr id="112" name="TextBox 111"/>
            <p:cNvSpPr txBox="1"/>
            <p:nvPr/>
          </p:nvSpPr>
          <p:spPr>
            <a:xfrm>
              <a:off x="7535690" y="1475604"/>
              <a:ext cx="1617846" cy="1015662"/>
            </a:xfrm>
            <a:prstGeom prst="rect">
              <a:avLst/>
            </a:prstGeom>
            <a:noFill/>
          </p:spPr>
          <p:txBody>
            <a:bodyPr wrap="square" rtlCol="0">
              <a:spAutoFit/>
            </a:bodyPr>
            <a:lstStyle/>
            <a:p>
              <a:pPr marL="171446" indent="-171446" defTabSz="609555">
                <a:buFont typeface="Arial" panose="020B0604020202020204" pitchFamily="34" charset="0"/>
                <a:buChar char="•"/>
                <a:defRPr/>
              </a:pPr>
              <a:r>
                <a:rPr lang="en-US" sz="1000" kern="0" dirty="0">
                  <a:solidFill>
                    <a:srgbClr val="141414"/>
                  </a:solidFill>
                </a:rPr>
                <a:t>Certificate &amp; Key provisioning</a:t>
              </a:r>
            </a:p>
            <a:p>
              <a:pPr marL="171446" indent="-171446" defTabSz="609555">
                <a:buFont typeface="Arial" panose="020B0604020202020204" pitchFamily="34" charset="0"/>
                <a:buChar char="•"/>
                <a:defRPr/>
              </a:pPr>
              <a:r>
                <a:rPr lang="en-US" sz="1000" kern="0" dirty="0">
                  <a:solidFill>
                    <a:srgbClr val="141414"/>
                  </a:solidFill>
                </a:rPr>
                <a:t>Container security</a:t>
              </a:r>
            </a:p>
            <a:p>
              <a:pPr marL="171446" indent="-171446" defTabSz="609555">
                <a:buFont typeface="Arial" panose="020B0604020202020204" pitchFamily="34" charset="0"/>
                <a:buChar char="•"/>
                <a:defRPr/>
              </a:pPr>
              <a:r>
                <a:rPr lang="en-US" sz="1000" kern="0" dirty="0">
                  <a:solidFill>
                    <a:srgbClr val="141414"/>
                  </a:solidFill>
                </a:rPr>
                <a:t>Network scans</a:t>
              </a:r>
            </a:p>
            <a:p>
              <a:pPr marL="171446" indent="-171446" defTabSz="609555">
                <a:buFont typeface="Arial" panose="020B0604020202020204" pitchFamily="34" charset="0"/>
                <a:buChar char="•"/>
                <a:defRPr/>
              </a:pPr>
              <a:r>
                <a:rPr lang="en-US" sz="1000" kern="0" dirty="0">
                  <a:solidFill>
                    <a:srgbClr val="141414"/>
                  </a:solidFill>
                </a:rPr>
                <a:t>3rdParty S/W vulnerability</a:t>
              </a:r>
            </a:p>
          </p:txBody>
        </p:sp>
        <p:sp>
          <p:nvSpPr>
            <p:cNvPr id="113" name="TextBox 112"/>
            <p:cNvSpPr txBox="1"/>
            <p:nvPr/>
          </p:nvSpPr>
          <p:spPr>
            <a:xfrm>
              <a:off x="5840878" y="1456448"/>
              <a:ext cx="1448087" cy="1015662"/>
            </a:xfrm>
            <a:prstGeom prst="rect">
              <a:avLst/>
            </a:prstGeom>
            <a:noFill/>
          </p:spPr>
          <p:txBody>
            <a:bodyPr wrap="square" rtlCol="0">
              <a:spAutoFit/>
            </a:bodyPr>
            <a:lstStyle/>
            <a:p>
              <a:pPr marL="171446" indent="-171446" defTabSz="609555">
                <a:buFont typeface="Arial" panose="020B0604020202020204" pitchFamily="34" charset="0"/>
                <a:buChar char="•"/>
                <a:defRPr/>
              </a:pPr>
              <a:r>
                <a:rPr lang="en-US" sz="1000" kern="0" dirty="0">
                  <a:solidFill>
                    <a:srgbClr val="141414"/>
                  </a:solidFill>
                </a:rPr>
                <a:t>Data Masking / Anonymization</a:t>
              </a:r>
            </a:p>
            <a:p>
              <a:pPr marL="171446" indent="-171446" defTabSz="609555">
                <a:buFont typeface="Arial" panose="020B0604020202020204" pitchFamily="34" charset="0"/>
                <a:buChar char="•"/>
                <a:defRPr/>
              </a:pPr>
              <a:r>
                <a:rPr lang="en-US" sz="1000" kern="0" dirty="0">
                  <a:solidFill>
                    <a:srgbClr val="141414"/>
                  </a:solidFill>
                </a:rPr>
                <a:t>Automated Penetration Testing*</a:t>
              </a:r>
            </a:p>
            <a:p>
              <a:pPr marL="171446" indent="-171446" defTabSz="609555">
                <a:buFont typeface="Arial" panose="020B0604020202020204" pitchFamily="34" charset="0"/>
                <a:buChar char="•"/>
                <a:defRPr/>
              </a:pPr>
              <a:r>
                <a:rPr lang="en-US" sz="1000" kern="0" dirty="0">
                  <a:solidFill>
                    <a:srgbClr val="141414"/>
                  </a:solidFill>
                </a:rPr>
                <a:t>Automated Security Dynamic Testing*</a:t>
              </a:r>
            </a:p>
          </p:txBody>
        </p:sp>
        <p:sp>
          <p:nvSpPr>
            <p:cNvPr id="114" name="Rounded Rectangle 113"/>
            <p:cNvSpPr/>
            <p:nvPr/>
          </p:nvSpPr>
          <p:spPr>
            <a:xfrm>
              <a:off x="9029454" y="1514910"/>
              <a:ext cx="1390580" cy="919876"/>
            </a:xfrm>
            <a:prstGeom prst="roundRect">
              <a:avLst>
                <a:gd name="adj" fmla="val 5817"/>
              </a:avLst>
            </a:prstGeom>
            <a:solidFill>
              <a:schemeClr val="bg2">
                <a:lumMod val="95000"/>
              </a:schemeClr>
            </a:solidFill>
            <a:ln w="3175" cap="flat" cmpd="sng" algn="ctr">
              <a:solidFill>
                <a:srgbClr val="0070C0"/>
              </a:solidFill>
              <a:prstDash val="solid"/>
            </a:ln>
            <a:effectLst/>
          </p:spPr>
          <p:txBody>
            <a:bodyPr rtlCol="0" anchor="ctr"/>
            <a:lstStyle/>
            <a:p>
              <a:pPr algn="ctr" defTabSz="609555"/>
              <a:endParaRPr lang="en-US" kern="0" dirty="0">
                <a:solidFill>
                  <a:srgbClr val="FFFFFF"/>
                </a:solidFill>
              </a:endParaRPr>
            </a:p>
          </p:txBody>
        </p:sp>
        <p:sp>
          <p:nvSpPr>
            <p:cNvPr id="115" name="TextBox 114"/>
            <p:cNvSpPr txBox="1"/>
            <p:nvPr/>
          </p:nvSpPr>
          <p:spPr>
            <a:xfrm>
              <a:off x="9036014" y="1569788"/>
              <a:ext cx="1377460" cy="861773"/>
            </a:xfrm>
            <a:prstGeom prst="rect">
              <a:avLst/>
            </a:prstGeom>
            <a:noFill/>
          </p:spPr>
          <p:txBody>
            <a:bodyPr wrap="square" rtlCol="0">
              <a:spAutoFit/>
            </a:bodyPr>
            <a:lstStyle/>
            <a:p>
              <a:pPr marL="171446" indent="-171446" defTabSz="609555">
                <a:buFont typeface="Arial" panose="020B0604020202020204" pitchFamily="34" charset="0"/>
                <a:buChar char="•"/>
                <a:defRPr/>
              </a:pPr>
              <a:r>
                <a:rPr lang="en-US" sz="1000" kern="0" dirty="0">
                  <a:solidFill>
                    <a:srgbClr val="141414"/>
                  </a:solidFill>
                </a:rPr>
                <a:t>Network scans</a:t>
              </a:r>
            </a:p>
            <a:p>
              <a:pPr marL="171446" indent="-171446" defTabSz="609555">
                <a:buFont typeface="Arial" panose="020B0604020202020204" pitchFamily="34" charset="0"/>
                <a:buChar char="•"/>
                <a:defRPr/>
              </a:pPr>
              <a:r>
                <a:rPr lang="en-US" sz="1000" kern="0" dirty="0">
                  <a:solidFill>
                    <a:srgbClr val="141414"/>
                  </a:solidFill>
                </a:rPr>
                <a:t>Security Patch</a:t>
              </a:r>
            </a:p>
            <a:p>
              <a:pPr marL="171446" indent="-171446" defTabSz="609555">
                <a:buFont typeface="Arial" panose="020B0604020202020204" pitchFamily="34" charset="0"/>
                <a:buChar char="•"/>
                <a:defRPr/>
              </a:pPr>
              <a:r>
                <a:rPr lang="en-US" sz="1000" kern="0" dirty="0">
                  <a:solidFill>
                    <a:srgbClr val="141414"/>
                  </a:solidFill>
                </a:rPr>
                <a:t>Monitoring</a:t>
              </a:r>
            </a:p>
            <a:p>
              <a:pPr marL="171446" indent="-171446" defTabSz="609555">
                <a:buFont typeface="Arial" panose="020B0604020202020204" pitchFamily="34" charset="0"/>
                <a:buChar char="•"/>
                <a:defRPr/>
              </a:pPr>
              <a:r>
                <a:rPr lang="en-US" sz="1000" kern="0" dirty="0">
                  <a:solidFill>
                    <a:srgbClr val="141414"/>
                  </a:solidFill>
                </a:rPr>
                <a:t>Malware &amp;Virus scan</a:t>
              </a:r>
            </a:p>
          </p:txBody>
        </p:sp>
        <p:sp>
          <p:nvSpPr>
            <p:cNvPr id="116" name="Rectangle 115"/>
            <p:cNvSpPr/>
            <p:nvPr/>
          </p:nvSpPr>
          <p:spPr>
            <a:xfrm>
              <a:off x="1250172" y="1484184"/>
              <a:ext cx="467928" cy="935269"/>
            </a:xfrm>
            <a:prstGeom prst="rect">
              <a:avLst/>
            </a:prstGeom>
            <a:solidFill>
              <a:srgbClr val="44546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018"/>
              <a:endParaRPr lang="en-US" sz="1200" dirty="0">
                <a:solidFill>
                  <a:prstClr val="white"/>
                </a:solidFill>
              </a:endParaRPr>
            </a:p>
          </p:txBody>
        </p:sp>
        <p:sp>
          <p:nvSpPr>
            <p:cNvPr id="117" name="Rectangle 116"/>
            <p:cNvSpPr/>
            <p:nvPr/>
          </p:nvSpPr>
          <p:spPr>
            <a:xfrm>
              <a:off x="1206652" y="1569788"/>
              <a:ext cx="553998" cy="729881"/>
            </a:xfrm>
            <a:prstGeom prst="rect">
              <a:avLst/>
            </a:prstGeom>
          </p:spPr>
          <p:txBody>
            <a:bodyPr vert="vert270" wrap="square">
              <a:spAutoFit/>
            </a:bodyPr>
            <a:lstStyle/>
            <a:p>
              <a:pPr algn="ctr" defTabSz="1219018"/>
              <a:r>
                <a:rPr lang="en-US" sz="1200" dirty="0">
                  <a:solidFill>
                    <a:prstClr val="white"/>
                  </a:solidFill>
                </a:rPr>
                <a:t>Security Functions </a:t>
              </a:r>
            </a:p>
          </p:txBody>
        </p:sp>
      </p:grpSp>
      <p:sp>
        <p:nvSpPr>
          <p:cNvPr id="118" name="Rounded Rectangle 117"/>
          <p:cNvSpPr/>
          <p:nvPr/>
        </p:nvSpPr>
        <p:spPr>
          <a:xfrm>
            <a:off x="1799256" y="2479151"/>
            <a:ext cx="8620779" cy="2570879"/>
          </a:xfrm>
          <a:prstGeom prst="roundRect">
            <a:avLst>
              <a:gd name="adj" fmla="val 6561"/>
            </a:avLst>
          </a:prstGeom>
          <a:solidFill>
            <a:schemeClr val="bg1">
              <a:lumMod val="75000"/>
              <a:alpha val="89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018"/>
            <a:endParaRPr lang="en-US" dirty="0">
              <a:solidFill>
                <a:prstClr val="white"/>
              </a:solidFill>
            </a:endParaRPr>
          </a:p>
        </p:txBody>
      </p:sp>
      <p:sp>
        <p:nvSpPr>
          <p:cNvPr id="119" name="Rectangle 118"/>
          <p:cNvSpPr/>
          <p:nvPr/>
        </p:nvSpPr>
        <p:spPr>
          <a:xfrm>
            <a:off x="1932012" y="3968320"/>
            <a:ext cx="8411777" cy="884795"/>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09570"/>
            <a:endParaRPr lang="en-US" sz="1867" dirty="0">
              <a:solidFill>
                <a:srgbClr val="FFFFFF"/>
              </a:solidFill>
            </a:endParaRPr>
          </a:p>
        </p:txBody>
      </p:sp>
      <p:graphicFrame>
        <p:nvGraphicFramePr>
          <p:cNvPr id="120" name="Table 119"/>
          <p:cNvGraphicFramePr>
            <a:graphicFrameLocks noGrp="1"/>
          </p:cNvGraphicFramePr>
          <p:nvPr/>
        </p:nvGraphicFramePr>
        <p:xfrm>
          <a:off x="2102222" y="4309152"/>
          <a:ext cx="8056775" cy="457200"/>
        </p:xfrm>
        <a:graphic>
          <a:graphicData uri="http://schemas.openxmlformats.org/drawingml/2006/table">
            <a:tbl>
              <a:tblPr firstCol="1">
                <a:tableStyleId>{5C22544A-7EE6-4342-B048-85BDC9FD1C3A}</a:tableStyleId>
              </a:tblPr>
              <a:tblGrid>
                <a:gridCol w="1611355">
                  <a:extLst>
                    <a:ext uri="{9D8B030D-6E8A-4147-A177-3AD203B41FA5}">
                      <a16:colId xmlns:a16="http://schemas.microsoft.com/office/drawing/2014/main" val="20000"/>
                    </a:ext>
                  </a:extLst>
                </a:gridCol>
                <a:gridCol w="1611355">
                  <a:extLst>
                    <a:ext uri="{9D8B030D-6E8A-4147-A177-3AD203B41FA5}">
                      <a16:colId xmlns:a16="http://schemas.microsoft.com/office/drawing/2014/main" val="20001"/>
                    </a:ext>
                  </a:extLst>
                </a:gridCol>
                <a:gridCol w="1611355">
                  <a:extLst>
                    <a:ext uri="{9D8B030D-6E8A-4147-A177-3AD203B41FA5}">
                      <a16:colId xmlns:a16="http://schemas.microsoft.com/office/drawing/2014/main" val="20002"/>
                    </a:ext>
                  </a:extLst>
                </a:gridCol>
                <a:gridCol w="1611355">
                  <a:extLst>
                    <a:ext uri="{9D8B030D-6E8A-4147-A177-3AD203B41FA5}">
                      <a16:colId xmlns:a16="http://schemas.microsoft.com/office/drawing/2014/main" val="20003"/>
                    </a:ext>
                  </a:extLst>
                </a:gridCol>
                <a:gridCol w="1611355">
                  <a:extLst>
                    <a:ext uri="{9D8B030D-6E8A-4147-A177-3AD203B41FA5}">
                      <a16:colId xmlns:a16="http://schemas.microsoft.com/office/drawing/2014/main" val="20004"/>
                    </a:ext>
                  </a:extLst>
                </a:gridCol>
              </a:tblGrid>
              <a:tr h="447040">
                <a:tc>
                  <a:txBody>
                    <a:bodyPr/>
                    <a:lstStyle/>
                    <a:p>
                      <a:pPr algn="ctr"/>
                      <a:r>
                        <a:rPr lang="en-US" sz="1100" b="0" dirty="0">
                          <a:solidFill>
                            <a:schemeClr val="tx1">
                              <a:lumMod val="75000"/>
                              <a:lumOff val="25000"/>
                            </a:schemeClr>
                          </a:solidFill>
                        </a:rPr>
                        <a:t>Security APIs</a:t>
                      </a:r>
                    </a:p>
                  </a:txBody>
                  <a:tcPr marL="121920" marR="121920" marT="60960" marB="6096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100" dirty="0">
                          <a:solidFill>
                            <a:schemeClr val="tx1">
                              <a:lumMod val="75000"/>
                              <a:lumOff val="25000"/>
                            </a:schemeClr>
                          </a:solidFill>
                        </a:rPr>
                        <a:t>Security as Code</a:t>
                      </a:r>
                    </a:p>
                  </a:txBody>
                  <a:tcPr marL="121920" marR="121920" marT="60960" marB="6096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100" dirty="0">
                          <a:solidFill>
                            <a:schemeClr val="tx1">
                              <a:lumMod val="75000"/>
                              <a:lumOff val="25000"/>
                            </a:schemeClr>
                          </a:solidFill>
                        </a:rPr>
                        <a:t> Continuous</a:t>
                      </a:r>
                      <a:r>
                        <a:rPr lang="en-US" sz="1100" baseline="0" dirty="0">
                          <a:solidFill>
                            <a:schemeClr val="tx1">
                              <a:lumMod val="75000"/>
                              <a:lumOff val="25000"/>
                            </a:schemeClr>
                          </a:solidFill>
                        </a:rPr>
                        <a:t> Security Testing</a:t>
                      </a:r>
                      <a:endParaRPr lang="en-US" sz="1100" dirty="0">
                        <a:solidFill>
                          <a:schemeClr val="tx1">
                            <a:lumMod val="75000"/>
                            <a:lumOff val="25000"/>
                          </a:schemeClr>
                        </a:solidFill>
                      </a:endParaRPr>
                    </a:p>
                  </a:txBody>
                  <a:tcPr marL="121920" marR="121920" marT="60960" marB="6096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100" dirty="0">
                          <a:solidFill>
                            <a:schemeClr val="tx1">
                              <a:lumMod val="75000"/>
                              <a:lumOff val="25000"/>
                            </a:schemeClr>
                          </a:solidFill>
                        </a:rPr>
                        <a:t>Network Security Scans</a:t>
                      </a:r>
                    </a:p>
                  </a:txBody>
                  <a:tcPr marL="121920" marR="121920" marT="60960" marB="6096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r>
                        <a:rPr lang="en-US" sz="1100" dirty="0">
                          <a:solidFill>
                            <a:schemeClr val="tx1">
                              <a:lumMod val="75000"/>
                              <a:lumOff val="25000"/>
                            </a:schemeClr>
                          </a:solidFill>
                        </a:rPr>
                        <a:t>Continuous Monitoring</a:t>
                      </a:r>
                    </a:p>
                  </a:txBody>
                  <a:tcPr marL="121920" marR="121920" marT="60960" marB="6096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121" name="Rectangle 120"/>
          <p:cNvSpPr/>
          <p:nvPr/>
        </p:nvSpPr>
        <p:spPr>
          <a:xfrm>
            <a:off x="2116633" y="3987290"/>
            <a:ext cx="8165513" cy="292388"/>
          </a:xfrm>
          <a:prstGeom prst="rect">
            <a:avLst/>
          </a:prstGeom>
        </p:spPr>
        <p:txBody>
          <a:bodyPr wrap="square">
            <a:spAutoFit/>
          </a:bodyPr>
          <a:lstStyle/>
          <a:p>
            <a:pPr algn="ctr" defTabSz="609570"/>
            <a:r>
              <a:rPr lang="en-US" sz="1300" dirty="0">
                <a:solidFill>
                  <a:prstClr val="white"/>
                </a:solidFill>
              </a:rPr>
              <a:t>Security as Part of Single, Integrated, Continuous DevOps Process</a:t>
            </a:r>
          </a:p>
        </p:txBody>
      </p:sp>
      <p:sp>
        <p:nvSpPr>
          <p:cNvPr id="122" name="Rounded Rectangle 121"/>
          <p:cNvSpPr/>
          <p:nvPr/>
        </p:nvSpPr>
        <p:spPr>
          <a:xfrm>
            <a:off x="1902916" y="2744444"/>
            <a:ext cx="1580361" cy="894032"/>
          </a:xfrm>
          <a:prstGeom prst="roundRect">
            <a:avLst/>
          </a:prstGeom>
          <a:solidFill>
            <a:srgbClr val="44546A"/>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914377"/>
            <a:r>
              <a:rPr lang="fr-FR" sz="1400" b="1" dirty="0">
                <a:solidFill>
                  <a:prstClr val="white"/>
                </a:solidFill>
              </a:rPr>
              <a:t>CI / CD</a:t>
            </a:r>
          </a:p>
        </p:txBody>
      </p:sp>
      <p:sp>
        <p:nvSpPr>
          <p:cNvPr id="123" name="Rounded Rectangle 122"/>
          <p:cNvSpPr/>
          <p:nvPr/>
        </p:nvSpPr>
        <p:spPr>
          <a:xfrm>
            <a:off x="3601261" y="2752930"/>
            <a:ext cx="1580361" cy="894032"/>
          </a:xfrm>
          <a:prstGeom prst="roundRect">
            <a:avLst/>
          </a:prstGeom>
          <a:solidFill>
            <a:srgbClr val="44546A"/>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914377"/>
            <a:r>
              <a:rPr lang="fr-FR" sz="1400" b="1" dirty="0">
                <a:solidFill>
                  <a:prstClr val="white"/>
                </a:solidFill>
              </a:rPr>
              <a:t>Enterprise Release Management</a:t>
            </a:r>
          </a:p>
        </p:txBody>
      </p:sp>
      <p:sp>
        <p:nvSpPr>
          <p:cNvPr id="124" name="Rounded Rectangle 123"/>
          <p:cNvSpPr/>
          <p:nvPr/>
        </p:nvSpPr>
        <p:spPr>
          <a:xfrm>
            <a:off x="5285162" y="2765912"/>
            <a:ext cx="1580361" cy="894032"/>
          </a:xfrm>
          <a:prstGeom prst="roundRect">
            <a:avLst/>
          </a:prstGeom>
          <a:solidFill>
            <a:srgbClr val="44546A"/>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914377"/>
            <a:r>
              <a:rPr lang="fr-FR" sz="1400" b="1" dirty="0">
                <a:solidFill>
                  <a:prstClr val="white"/>
                </a:solidFill>
              </a:rPr>
              <a:t>Smart Environments</a:t>
            </a:r>
          </a:p>
        </p:txBody>
      </p:sp>
      <p:sp>
        <p:nvSpPr>
          <p:cNvPr id="125" name="Rounded Rectangle 124"/>
          <p:cNvSpPr/>
          <p:nvPr/>
        </p:nvSpPr>
        <p:spPr>
          <a:xfrm>
            <a:off x="6988641" y="2765348"/>
            <a:ext cx="1580361" cy="894032"/>
          </a:xfrm>
          <a:prstGeom prst="roundRect">
            <a:avLst/>
          </a:prstGeom>
          <a:solidFill>
            <a:srgbClr val="44546A"/>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914377"/>
            <a:r>
              <a:rPr lang="fr-FR" sz="1400" b="1" dirty="0">
                <a:solidFill>
                  <a:prstClr val="white"/>
                </a:solidFill>
              </a:rPr>
              <a:t>Feedback Amplification</a:t>
            </a:r>
          </a:p>
        </p:txBody>
      </p:sp>
      <p:sp>
        <p:nvSpPr>
          <p:cNvPr id="126" name="Rounded Rectangle 125"/>
          <p:cNvSpPr/>
          <p:nvPr/>
        </p:nvSpPr>
        <p:spPr>
          <a:xfrm>
            <a:off x="8701785" y="2780708"/>
            <a:ext cx="1580361" cy="894032"/>
          </a:xfrm>
          <a:prstGeom prst="roundRect">
            <a:avLst/>
          </a:prstGeom>
          <a:solidFill>
            <a:srgbClr val="44546A"/>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914377"/>
            <a:r>
              <a:rPr lang="fr-FR" sz="1400" b="1" dirty="0">
                <a:solidFill>
                  <a:prstClr val="white"/>
                </a:solidFill>
              </a:rPr>
              <a:t>Next - Gen DevOps</a:t>
            </a:r>
          </a:p>
        </p:txBody>
      </p:sp>
      <p:sp>
        <p:nvSpPr>
          <p:cNvPr id="127" name="Rectangle 126"/>
          <p:cNvSpPr/>
          <p:nvPr/>
        </p:nvSpPr>
        <p:spPr>
          <a:xfrm>
            <a:off x="1799256" y="5237496"/>
            <a:ext cx="8620779" cy="658338"/>
          </a:xfrm>
          <a:prstGeom prst="rect">
            <a:avLst/>
          </a:prstGeom>
          <a:solidFill>
            <a:schemeClr val="bg1">
              <a:lumMod val="50000"/>
            </a:schemeClr>
          </a:solidFill>
          <a:ln w="25400" cap="flat" cmpd="sng" algn="ctr">
            <a:noFill/>
            <a:prstDash val="solid"/>
          </a:ln>
          <a:effectLst/>
        </p:spPr>
        <p:txBody>
          <a:bodyPr rtlCol="0" anchor="ctr"/>
          <a:lstStyle/>
          <a:p>
            <a:pPr marL="234939" algn="ctr" defTabSz="609570">
              <a:lnSpc>
                <a:spcPts val="2400"/>
              </a:lnSpc>
              <a:defRPr/>
            </a:pPr>
            <a:r>
              <a:rPr lang="en-US" sz="1400" kern="0" dirty="0">
                <a:solidFill>
                  <a:srgbClr val="FFFFFF"/>
                </a:solidFill>
              </a:rPr>
              <a:t>Application / Source code level security is not compromised with DevOps.</a:t>
            </a:r>
          </a:p>
          <a:p>
            <a:pPr marL="234939" algn="ctr" defTabSz="609570">
              <a:lnSpc>
                <a:spcPts val="2400"/>
              </a:lnSpc>
              <a:defRPr/>
            </a:pPr>
            <a:r>
              <a:rPr lang="en-US" sz="1400" kern="0" dirty="0">
                <a:solidFill>
                  <a:srgbClr val="FFFFFF"/>
                </a:solidFill>
              </a:rPr>
              <a:t>It is strengthened through tighter, integrated, and automated process</a:t>
            </a:r>
            <a:r>
              <a:rPr lang="en-US" sz="1600" kern="0" dirty="0">
                <a:solidFill>
                  <a:srgbClr val="FFFFFF"/>
                </a:solidFill>
              </a:rPr>
              <a:t>.</a:t>
            </a:r>
          </a:p>
        </p:txBody>
      </p:sp>
    </p:spTree>
    <p:extLst>
      <p:ext uri="{BB962C8B-B14F-4D97-AF65-F5344CB8AC3E}">
        <p14:creationId xmlns:p14="http://schemas.microsoft.com/office/powerpoint/2010/main" val="30372852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r>
              <a:rPr lang="en-US" sz="2400" dirty="0"/>
              <a:t>Security as a Service - </a:t>
            </a:r>
            <a:r>
              <a:rPr lang="en-US" sz="2400" dirty="0" err="1"/>
              <a:t>DevSecOps</a:t>
            </a:r>
            <a:endParaRPr lang="en-US" sz="2398" dirty="0">
              <a:solidFill>
                <a:schemeClr val="tx1">
                  <a:lumMod val="75000"/>
                  <a:lumOff val="25000"/>
                </a:schemeClr>
              </a:solidFill>
              <a:latin typeface="+mj-lt"/>
            </a:endParaRPr>
          </a:p>
        </p:txBody>
      </p:sp>
      <p:sp>
        <p:nvSpPr>
          <p:cNvPr id="4" name="Rectangle 3"/>
          <p:cNvSpPr/>
          <p:nvPr/>
        </p:nvSpPr>
        <p:spPr>
          <a:xfrm>
            <a:off x="1078006" y="1546410"/>
            <a:ext cx="4679576" cy="443753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2800"/>
              </a:lnSpc>
            </a:pPr>
            <a:r>
              <a:rPr lang="en-US" sz="1600" b="1" dirty="0">
                <a:solidFill>
                  <a:prstClr val="white"/>
                </a:solidFill>
              </a:rPr>
              <a:t>Security </a:t>
            </a:r>
            <a:r>
              <a:rPr lang="en-US" sz="1600" b="1" dirty="0">
                <a:solidFill>
                  <a:srgbClr val="FFFF00"/>
                </a:solidFill>
              </a:rPr>
              <a:t>OF</a:t>
            </a:r>
            <a:r>
              <a:rPr lang="en-US" sz="1600" b="1" dirty="0">
                <a:solidFill>
                  <a:prstClr val="white"/>
                </a:solidFill>
              </a:rPr>
              <a:t> the CI/CD Pipeline</a:t>
            </a:r>
          </a:p>
          <a:p>
            <a:pPr algn="ctr">
              <a:lnSpc>
                <a:spcPts val="2800"/>
              </a:lnSpc>
            </a:pPr>
            <a:endParaRPr lang="en-US" sz="1600" dirty="0">
              <a:solidFill>
                <a:prstClr val="white"/>
              </a:solidFill>
            </a:endParaRPr>
          </a:p>
          <a:p>
            <a:pPr marL="57150">
              <a:lnSpc>
                <a:spcPts val="2100"/>
              </a:lnSpc>
            </a:pPr>
            <a:r>
              <a:rPr lang="en-US" sz="1300" b="1" dirty="0">
                <a:solidFill>
                  <a:prstClr val="white"/>
                </a:solidFill>
              </a:rPr>
              <a:t>Access to the tools are controlled through proper validated users, groups, etc.</a:t>
            </a:r>
          </a:p>
          <a:p>
            <a:pPr marL="349250" indent="-171450">
              <a:lnSpc>
                <a:spcPts val="2100"/>
              </a:lnSpc>
              <a:buFont typeface="Arial" panose="020B0604020202020204" pitchFamily="34" charset="0"/>
              <a:buChar char="•"/>
            </a:pPr>
            <a:r>
              <a:rPr lang="en-US" sz="1300" dirty="0">
                <a:solidFill>
                  <a:prstClr val="white"/>
                </a:solidFill>
              </a:rPr>
              <a:t>Accesses to execution / approval of a Release is provided to the approved users / groups to trigger / approve the next stage / phase</a:t>
            </a:r>
          </a:p>
          <a:p>
            <a:pPr marL="349250" indent="-171450">
              <a:lnSpc>
                <a:spcPts val="2100"/>
              </a:lnSpc>
              <a:buFont typeface="Arial" panose="020B0604020202020204" pitchFamily="34" charset="0"/>
              <a:buChar char="•"/>
            </a:pPr>
            <a:r>
              <a:rPr lang="en-US" sz="1300" dirty="0">
                <a:solidFill>
                  <a:prstClr val="white"/>
                </a:solidFill>
              </a:rPr>
              <a:t>Access to the Jenkins or any other CI server for job execution is controlled</a:t>
            </a:r>
          </a:p>
          <a:p>
            <a:pPr marL="349250" indent="-171450">
              <a:lnSpc>
                <a:spcPts val="2100"/>
              </a:lnSpc>
              <a:buFont typeface="Arial" panose="020B0604020202020204" pitchFamily="34" charset="0"/>
              <a:buChar char="•"/>
            </a:pPr>
            <a:r>
              <a:rPr lang="en-US" sz="1300" dirty="0">
                <a:solidFill>
                  <a:prstClr val="white"/>
                </a:solidFill>
              </a:rPr>
              <a:t>Access to the Code configuration tool for merging and branching is controlled</a:t>
            </a:r>
          </a:p>
          <a:p>
            <a:pPr marL="349250" indent="-171450">
              <a:lnSpc>
                <a:spcPts val="2100"/>
              </a:lnSpc>
              <a:buFont typeface="Arial" panose="020B0604020202020204" pitchFamily="34" charset="0"/>
              <a:buChar char="•"/>
            </a:pPr>
            <a:r>
              <a:rPr lang="en-US" sz="1300" dirty="0">
                <a:solidFill>
                  <a:prstClr val="white"/>
                </a:solidFill>
              </a:rPr>
              <a:t>Access to infra provisioning / creation is limited to designated admin teams</a:t>
            </a:r>
          </a:p>
          <a:p>
            <a:pPr marL="349250" indent="-171450">
              <a:lnSpc>
                <a:spcPts val="2100"/>
              </a:lnSpc>
              <a:buFont typeface="Arial" panose="020B0604020202020204" pitchFamily="34" charset="0"/>
              <a:buChar char="•"/>
            </a:pPr>
            <a:r>
              <a:rPr lang="en-US" sz="1300" dirty="0">
                <a:solidFill>
                  <a:prstClr val="white"/>
                </a:solidFill>
              </a:rPr>
              <a:t>Templates / blueprints of existing infra to help setup new environment / infra</a:t>
            </a:r>
            <a:endParaRPr lang="en-US" sz="1200" dirty="0">
              <a:solidFill>
                <a:prstClr val="white"/>
              </a:solidFill>
            </a:endParaRPr>
          </a:p>
        </p:txBody>
      </p:sp>
      <p:sp>
        <p:nvSpPr>
          <p:cNvPr id="129" name="Rectangle 128"/>
          <p:cNvSpPr/>
          <p:nvPr/>
        </p:nvSpPr>
        <p:spPr>
          <a:xfrm>
            <a:off x="6434418" y="1546409"/>
            <a:ext cx="4679576" cy="4437531"/>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2800"/>
              </a:lnSpc>
            </a:pPr>
            <a:r>
              <a:rPr lang="en-US" sz="1600" b="1" dirty="0">
                <a:solidFill>
                  <a:prstClr val="white"/>
                </a:solidFill>
              </a:rPr>
              <a:t>Security </a:t>
            </a:r>
            <a:r>
              <a:rPr lang="en-US" sz="1600" b="1" dirty="0">
                <a:solidFill>
                  <a:srgbClr val="FFFF00"/>
                </a:solidFill>
              </a:rPr>
              <a:t>IN</a:t>
            </a:r>
            <a:r>
              <a:rPr lang="en-US" sz="1600" b="1" dirty="0">
                <a:solidFill>
                  <a:prstClr val="white"/>
                </a:solidFill>
              </a:rPr>
              <a:t> the CI/CD Pipeline</a:t>
            </a:r>
          </a:p>
          <a:p>
            <a:pPr algn="ctr">
              <a:lnSpc>
                <a:spcPts val="2800"/>
              </a:lnSpc>
            </a:pPr>
            <a:endParaRPr lang="en-US" sz="1600" dirty="0">
              <a:solidFill>
                <a:prstClr val="white"/>
              </a:solidFill>
            </a:endParaRPr>
          </a:p>
          <a:p>
            <a:pPr marL="57150">
              <a:lnSpc>
                <a:spcPts val="2100"/>
              </a:lnSpc>
            </a:pPr>
            <a:r>
              <a:rPr lang="en-US" sz="1300" b="1" dirty="0">
                <a:solidFill>
                  <a:prstClr val="white"/>
                </a:solidFill>
              </a:rPr>
              <a:t>Approvals for the next phases are built on automated rules</a:t>
            </a:r>
          </a:p>
          <a:p>
            <a:pPr marL="349250" indent="-171450">
              <a:lnSpc>
                <a:spcPts val="2100"/>
              </a:lnSpc>
              <a:buFont typeface="Arial" panose="020B0604020202020204" pitchFamily="34" charset="0"/>
              <a:buChar char="•"/>
            </a:pPr>
            <a:r>
              <a:rPr lang="en-US" sz="1300" dirty="0">
                <a:solidFill>
                  <a:prstClr val="white"/>
                </a:solidFill>
              </a:rPr>
              <a:t>Sonar Rules for Code Quality are failed automatically if the gate criteria fails</a:t>
            </a:r>
          </a:p>
          <a:p>
            <a:pPr marL="349250" indent="-171450">
              <a:lnSpc>
                <a:spcPts val="2100"/>
              </a:lnSpc>
              <a:buFont typeface="Arial" panose="020B0604020202020204" pitchFamily="34" charset="0"/>
              <a:buChar char="•"/>
            </a:pPr>
            <a:r>
              <a:rPr lang="en-US" sz="1300" dirty="0">
                <a:solidFill>
                  <a:prstClr val="white"/>
                </a:solidFill>
              </a:rPr>
              <a:t>Code vulnerability tests are performed on the static code to ensure no new vulnerabilities are introduced for every new code built in</a:t>
            </a:r>
          </a:p>
          <a:p>
            <a:pPr marL="349250" indent="-171450">
              <a:lnSpc>
                <a:spcPts val="2100"/>
              </a:lnSpc>
              <a:buFont typeface="Arial" panose="020B0604020202020204" pitchFamily="34" charset="0"/>
              <a:buChar char="•"/>
            </a:pPr>
            <a:r>
              <a:rPr lang="en-US" sz="1300" dirty="0">
                <a:solidFill>
                  <a:prstClr val="white"/>
                </a:solidFill>
              </a:rPr>
              <a:t>Performance and stress Test Scenario are built to execute for the code deployed on an environment</a:t>
            </a:r>
          </a:p>
          <a:p>
            <a:pPr marL="349250" indent="-171450">
              <a:lnSpc>
                <a:spcPts val="2100"/>
              </a:lnSpc>
              <a:buFont typeface="Arial" panose="020B0604020202020204" pitchFamily="34" charset="0"/>
              <a:buChar char="•"/>
            </a:pPr>
            <a:r>
              <a:rPr lang="en-US" sz="1300" dirty="0">
                <a:solidFill>
                  <a:prstClr val="white"/>
                </a:solidFill>
              </a:rPr>
              <a:t>Developed code has unit testing performed for every code to ensure sanity of the new code not breaking existing functionality</a:t>
            </a:r>
          </a:p>
          <a:p>
            <a:pPr marL="349250" indent="-171450">
              <a:lnSpc>
                <a:spcPts val="2100"/>
              </a:lnSpc>
              <a:buFont typeface="Arial" panose="020B0604020202020204" pitchFamily="34" charset="0"/>
              <a:buChar char="•"/>
            </a:pPr>
            <a:r>
              <a:rPr lang="en-US" sz="1300" dirty="0">
                <a:solidFill>
                  <a:prstClr val="white"/>
                </a:solidFill>
              </a:rPr>
              <a:t>Infrastructure security validation to ensure the software and hardware meets the Enterprise Security standards.</a:t>
            </a:r>
          </a:p>
        </p:txBody>
      </p:sp>
      <p:sp>
        <p:nvSpPr>
          <p:cNvPr id="6" name="TextBox 5"/>
          <p:cNvSpPr txBox="1"/>
          <p:nvPr/>
        </p:nvSpPr>
        <p:spPr>
          <a:xfrm>
            <a:off x="1051111" y="1037052"/>
            <a:ext cx="4733365" cy="338554"/>
          </a:xfrm>
          <a:prstGeom prst="rect">
            <a:avLst/>
          </a:prstGeom>
          <a:noFill/>
        </p:spPr>
        <p:txBody>
          <a:bodyPr wrap="square" rtlCol="0">
            <a:spAutoFit/>
          </a:bodyPr>
          <a:lstStyle/>
          <a:p>
            <a:pPr algn="ctr"/>
            <a:r>
              <a:rPr lang="en-US" sz="1600" b="1" dirty="0">
                <a:solidFill>
                  <a:srgbClr val="C00000"/>
                </a:solidFill>
              </a:rPr>
              <a:t>DevOps</a:t>
            </a:r>
            <a:r>
              <a:rPr lang="en-US" sz="1600" dirty="0">
                <a:solidFill>
                  <a:prstClr val="black"/>
                </a:solidFill>
              </a:rPr>
              <a:t> -&gt; Efficiencies in speeding up the Lifecycle</a:t>
            </a:r>
          </a:p>
        </p:txBody>
      </p:sp>
      <p:sp>
        <p:nvSpPr>
          <p:cNvPr id="130" name="TextBox 129"/>
          <p:cNvSpPr txBox="1"/>
          <p:nvPr/>
        </p:nvSpPr>
        <p:spPr>
          <a:xfrm>
            <a:off x="6407523" y="1037051"/>
            <a:ext cx="4733365" cy="338554"/>
          </a:xfrm>
          <a:prstGeom prst="rect">
            <a:avLst/>
          </a:prstGeom>
          <a:noFill/>
        </p:spPr>
        <p:txBody>
          <a:bodyPr wrap="square" rtlCol="0">
            <a:spAutoFit/>
          </a:bodyPr>
          <a:lstStyle/>
          <a:p>
            <a:pPr algn="ctr"/>
            <a:r>
              <a:rPr lang="en-US" sz="1600" b="1" dirty="0">
                <a:solidFill>
                  <a:srgbClr val="C00000"/>
                </a:solidFill>
              </a:rPr>
              <a:t>DevSecOps</a:t>
            </a:r>
            <a:r>
              <a:rPr lang="en-US" sz="1600" dirty="0">
                <a:solidFill>
                  <a:prstClr val="black"/>
                </a:solidFill>
              </a:rPr>
              <a:t> -&gt; Validating the Building Blocks</a:t>
            </a:r>
          </a:p>
        </p:txBody>
      </p:sp>
    </p:spTree>
    <p:extLst>
      <p:ext uri="{BB962C8B-B14F-4D97-AF65-F5344CB8AC3E}">
        <p14:creationId xmlns:p14="http://schemas.microsoft.com/office/powerpoint/2010/main" val="17205046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itle 2"/>
          <p:cNvSpPr>
            <a:spLocks noGrp="1"/>
          </p:cNvSpPr>
          <p:nvPr>
            <p:ph type="title"/>
          </p:nvPr>
        </p:nvSpPr>
        <p:spPr/>
        <p:txBody>
          <a:bodyPr vert="horz" lIns="91440" tIns="45720" rIns="91440" bIns="45720" rtlCol="0" anchor="ctr">
            <a:normAutofit/>
          </a:bodyPr>
          <a:lstStyle/>
          <a:p>
            <a:r>
              <a:rPr lang="en-US" sz="2667" dirty="0"/>
              <a:t>Typical List of Real Time DevOps Analytics Metrics</a:t>
            </a:r>
          </a:p>
        </p:txBody>
      </p:sp>
      <p:grpSp>
        <p:nvGrpSpPr>
          <p:cNvPr id="36" name="Group 35"/>
          <p:cNvGrpSpPr/>
          <p:nvPr/>
        </p:nvGrpSpPr>
        <p:grpSpPr>
          <a:xfrm>
            <a:off x="638528" y="1729553"/>
            <a:ext cx="1608995" cy="3903208"/>
            <a:chOff x="1535843" y="3308637"/>
            <a:chExt cx="1133001" cy="2141843"/>
          </a:xfrm>
        </p:grpSpPr>
        <p:sp>
          <p:nvSpPr>
            <p:cNvPr id="38" name="Rectangle 37"/>
            <p:cNvSpPr/>
            <p:nvPr/>
          </p:nvSpPr>
          <p:spPr>
            <a:xfrm>
              <a:off x="1535843" y="3308637"/>
              <a:ext cx="1133001" cy="39340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People</a:t>
              </a:r>
            </a:p>
          </p:txBody>
        </p:sp>
        <p:sp>
          <p:nvSpPr>
            <p:cNvPr id="39" name="Rectangle 38"/>
            <p:cNvSpPr/>
            <p:nvPr/>
          </p:nvSpPr>
          <p:spPr>
            <a:xfrm>
              <a:off x="1535843" y="4182856"/>
              <a:ext cx="1133001" cy="393405"/>
            </a:xfrm>
            <a:prstGeom prst="rect">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Portfolio</a:t>
              </a:r>
            </a:p>
          </p:txBody>
        </p:sp>
        <p:sp>
          <p:nvSpPr>
            <p:cNvPr id="40" name="Rectangle 39"/>
            <p:cNvSpPr/>
            <p:nvPr/>
          </p:nvSpPr>
          <p:spPr>
            <a:xfrm>
              <a:off x="1535843" y="4619966"/>
              <a:ext cx="1133001" cy="393405"/>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Pipeline</a:t>
              </a:r>
            </a:p>
          </p:txBody>
        </p:sp>
        <p:sp>
          <p:nvSpPr>
            <p:cNvPr id="41" name="Rectangle 40"/>
            <p:cNvSpPr/>
            <p:nvPr/>
          </p:nvSpPr>
          <p:spPr>
            <a:xfrm>
              <a:off x="1535843" y="5057075"/>
              <a:ext cx="1133001" cy="393405"/>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Application</a:t>
              </a:r>
            </a:p>
          </p:txBody>
        </p:sp>
        <p:sp>
          <p:nvSpPr>
            <p:cNvPr id="42" name="Rectangle 41"/>
            <p:cNvSpPr/>
            <p:nvPr/>
          </p:nvSpPr>
          <p:spPr>
            <a:xfrm>
              <a:off x="1535843" y="3745747"/>
              <a:ext cx="1133001" cy="393405"/>
            </a:xfrm>
            <a:prstGeom prst="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Engineering</a:t>
              </a:r>
            </a:p>
          </p:txBody>
        </p:sp>
      </p:grpSp>
      <p:sp>
        <p:nvSpPr>
          <p:cNvPr id="51" name="Rounded Rectangle 50"/>
          <p:cNvSpPr/>
          <p:nvPr/>
        </p:nvSpPr>
        <p:spPr>
          <a:xfrm>
            <a:off x="2571003" y="1729974"/>
            <a:ext cx="1333213" cy="692929"/>
          </a:xfrm>
          <a:prstGeom prst="roundRect">
            <a:avLst>
              <a:gd name="adj" fmla="val 0"/>
            </a:avLst>
          </a:prstGeom>
          <a:solidFill>
            <a:schemeClr val="accent5">
              <a:lumMod val="60000"/>
              <a:lumOff val="40000"/>
            </a:schemeClr>
          </a:solidFill>
          <a:ln w="25400" cap="flat" cmpd="sng" algn="ctr">
            <a:noFill/>
            <a:prstDash val="solid"/>
          </a:ln>
          <a:effectLst/>
        </p:spPr>
        <p:txBody>
          <a:bodyPr rtlCol="0" anchor="ctr"/>
          <a:lstStyle/>
          <a:p>
            <a:pPr algn="ctr" defTabSz="1219170">
              <a:defRPr/>
            </a:pPr>
            <a:r>
              <a:rPr lang="en-US" sz="1400" kern="0" dirty="0">
                <a:solidFill>
                  <a:srgbClr val="000000"/>
                </a:solidFill>
              </a:rPr>
              <a:t>Resource Identification</a:t>
            </a:r>
          </a:p>
        </p:txBody>
      </p:sp>
      <p:sp>
        <p:nvSpPr>
          <p:cNvPr id="52" name="Rounded Rectangle 51"/>
          <p:cNvSpPr/>
          <p:nvPr/>
        </p:nvSpPr>
        <p:spPr>
          <a:xfrm>
            <a:off x="3979736" y="1729974"/>
            <a:ext cx="1290957" cy="692929"/>
          </a:xfrm>
          <a:prstGeom prst="roundRect">
            <a:avLst>
              <a:gd name="adj" fmla="val 0"/>
            </a:avLst>
          </a:prstGeom>
          <a:solidFill>
            <a:srgbClr val="6DB33F"/>
          </a:solidFill>
          <a:ln w="25400" cap="flat" cmpd="sng" algn="ctr">
            <a:noFill/>
            <a:prstDash val="solid"/>
          </a:ln>
          <a:effectLst/>
        </p:spPr>
        <p:txBody>
          <a:bodyPr rtlCol="0" anchor="ctr"/>
          <a:lstStyle/>
          <a:p>
            <a:pPr algn="ctr" defTabSz="1219170">
              <a:defRPr/>
            </a:pPr>
            <a:r>
              <a:rPr lang="en-US" sz="1400" kern="0" dirty="0">
                <a:solidFill>
                  <a:srgbClr val="000000"/>
                </a:solidFill>
              </a:rPr>
              <a:t>Defect Fixture </a:t>
            </a:r>
          </a:p>
        </p:txBody>
      </p:sp>
      <p:sp>
        <p:nvSpPr>
          <p:cNvPr id="53" name="Rounded Rectangle 52"/>
          <p:cNvSpPr/>
          <p:nvPr/>
        </p:nvSpPr>
        <p:spPr>
          <a:xfrm>
            <a:off x="5346214" y="1729974"/>
            <a:ext cx="1355012" cy="692929"/>
          </a:xfrm>
          <a:prstGeom prst="roundRect">
            <a:avLst>
              <a:gd name="adj" fmla="val 0"/>
            </a:avLst>
          </a:prstGeom>
          <a:solidFill>
            <a:srgbClr val="FFFFFF">
              <a:lumMod val="85000"/>
            </a:srgbClr>
          </a:solidFill>
          <a:ln w="25400" cap="flat" cmpd="sng" algn="ctr">
            <a:noFill/>
            <a:prstDash val="solid"/>
          </a:ln>
          <a:effectLst/>
        </p:spPr>
        <p:txBody>
          <a:bodyPr rtlCol="0" anchor="ctr"/>
          <a:lstStyle/>
          <a:p>
            <a:pPr algn="ctr" defTabSz="1219170">
              <a:defRPr/>
            </a:pPr>
            <a:r>
              <a:rPr lang="en-US" sz="1400" kern="0" dirty="0">
                <a:solidFill>
                  <a:srgbClr val="000000"/>
                </a:solidFill>
              </a:rPr>
              <a:t>Time for Fixture</a:t>
            </a:r>
          </a:p>
        </p:txBody>
      </p:sp>
      <p:sp>
        <p:nvSpPr>
          <p:cNvPr id="8" name="TextBox 7"/>
          <p:cNvSpPr txBox="1"/>
          <p:nvPr/>
        </p:nvSpPr>
        <p:spPr>
          <a:xfrm>
            <a:off x="2809649" y="1109520"/>
            <a:ext cx="2870145" cy="461665"/>
          </a:xfrm>
          <a:prstGeom prst="rect">
            <a:avLst/>
          </a:prstGeom>
          <a:noFill/>
        </p:spPr>
        <p:txBody>
          <a:bodyPr wrap="none" rtlCol="0">
            <a:spAutoFit/>
          </a:bodyPr>
          <a:lstStyle/>
          <a:p>
            <a:r>
              <a:rPr lang="en-US" sz="2400" b="1" dirty="0">
                <a:solidFill>
                  <a:schemeClr val="accent6">
                    <a:lumMod val="50000"/>
                  </a:schemeClr>
                </a:solidFill>
              </a:rPr>
              <a:t>TECHNICAL INSIGHTS</a:t>
            </a:r>
          </a:p>
        </p:txBody>
      </p:sp>
      <p:sp>
        <p:nvSpPr>
          <p:cNvPr id="54" name="TextBox 53"/>
          <p:cNvSpPr txBox="1"/>
          <p:nvPr/>
        </p:nvSpPr>
        <p:spPr>
          <a:xfrm>
            <a:off x="7309707" y="1109520"/>
            <a:ext cx="2693686" cy="461665"/>
          </a:xfrm>
          <a:prstGeom prst="rect">
            <a:avLst/>
          </a:prstGeom>
          <a:noFill/>
        </p:spPr>
        <p:txBody>
          <a:bodyPr wrap="none" rtlCol="0">
            <a:spAutoFit/>
          </a:bodyPr>
          <a:lstStyle/>
          <a:p>
            <a:r>
              <a:rPr lang="en-US" sz="2400" b="1" dirty="0">
                <a:solidFill>
                  <a:schemeClr val="accent6">
                    <a:lumMod val="50000"/>
                  </a:schemeClr>
                </a:solidFill>
              </a:rPr>
              <a:t>BUSINESS INSIGHTS</a:t>
            </a:r>
          </a:p>
        </p:txBody>
      </p:sp>
      <p:sp>
        <p:nvSpPr>
          <p:cNvPr id="55" name="Rounded Rectangle 54"/>
          <p:cNvSpPr/>
          <p:nvPr/>
        </p:nvSpPr>
        <p:spPr>
          <a:xfrm>
            <a:off x="7005854" y="1727088"/>
            <a:ext cx="1333213" cy="692929"/>
          </a:xfrm>
          <a:prstGeom prst="roundRect">
            <a:avLst>
              <a:gd name="adj" fmla="val 0"/>
            </a:avLst>
          </a:prstGeom>
          <a:solidFill>
            <a:srgbClr val="FFFFFF">
              <a:lumMod val="85000"/>
            </a:srgbClr>
          </a:solidFill>
          <a:ln w="25400" cap="flat" cmpd="sng" algn="ctr">
            <a:noFill/>
            <a:prstDash val="solid"/>
          </a:ln>
          <a:effectLst/>
        </p:spPr>
        <p:txBody>
          <a:bodyPr rtlCol="0" anchor="ctr"/>
          <a:lstStyle/>
          <a:p>
            <a:pPr algn="ctr" defTabSz="1219170"/>
            <a:r>
              <a:rPr lang="en-US" sz="1400" kern="0" dirty="0">
                <a:solidFill>
                  <a:srgbClr val="000000"/>
                </a:solidFill>
              </a:rPr>
              <a:t>Build Commit Identification</a:t>
            </a:r>
          </a:p>
        </p:txBody>
      </p:sp>
      <p:sp>
        <p:nvSpPr>
          <p:cNvPr id="56" name="Rounded Rectangle 55"/>
          <p:cNvSpPr/>
          <p:nvPr/>
        </p:nvSpPr>
        <p:spPr>
          <a:xfrm>
            <a:off x="8412771" y="1727088"/>
            <a:ext cx="1290957" cy="692929"/>
          </a:xfrm>
          <a:prstGeom prst="roundRect">
            <a:avLst>
              <a:gd name="adj" fmla="val 0"/>
            </a:avLst>
          </a:prstGeom>
          <a:solidFill>
            <a:srgbClr val="FFFFFF">
              <a:lumMod val="85000"/>
            </a:srgbClr>
          </a:solidFill>
          <a:ln w="25400" cap="flat" cmpd="sng" algn="ctr">
            <a:noFill/>
            <a:prstDash val="solid"/>
          </a:ln>
          <a:effectLst/>
        </p:spPr>
        <p:txBody>
          <a:bodyPr rtlCol="0" anchor="ctr"/>
          <a:lstStyle/>
          <a:p>
            <a:pPr algn="ctr" defTabSz="1219170"/>
            <a:r>
              <a:rPr lang="en-US" sz="1400" kern="0" dirty="0">
                <a:solidFill>
                  <a:srgbClr val="000000"/>
                </a:solidFill>
              </a:rPr>
              <a:t>Build Integrate Identification</a:t>
            </a:r>
          </a:p>
        </p:txBody>
      </p:sp>
      <p:sp>
        <p:nvSpPr>
          <p:cNvPr id="57" name="Rounded Rectangle 56"/>
          <p:cNvSpPr/>
          <p:nvPr/>
        </p:nvSpPr>
        <p:spPr>
          <a:xfrm>
            <a:off x="9777434" y="1727088"/>
            <a:ext cx="1355012" cy="692929"/>
          </a:xfrm>
          <a:prstGeom prst="roundRect">
            <a:avLst>
              <a:gd name="adj" fmla="val 0"/>
            </a:avLst>
          </a:prstGeom>
          <a:solidFill>
            <a:schemeClr val="accent5">
              <a:lumMod val="60000"/>
              <a:lumOff val="40000"/>
            </a:schemeClr>
          </a:solidFill>
          <a:ln w="25400" cap="flat" cmpd="sng" algn="ctr">
            <a:noFill/>
            <a:prstDash val="solid"/>
          </a:ln>
          <a:effectLst/>
        </p:spPr>
        <p:txBody>
          <a:bodyPr rtlCol="0" anchor="ctr"/>
          <a:lstStyle/>
          <a:p>
            <a:pPr algn="ctr" defTabSz="1219170"/>
            <a:r>
              <a:rPr lang="en-US" sz="1400" kern="0" dirty="0">
                <a:solidFill>
                  <a:srgbClr val="000000"/>
                </a:solidFill>
              </a:rPr>
              <a:t>Cost to reduce Technical Debt</a:t>
            </a:r>
          </a:p>
        </p:txBody>
      </p:sp>
      <p:sp>
        <p:nvSpPr>
          <p:cNvPr id="64" name="Rounded Rectangle 63"/>
          <p:cNvSpPr/>
          <p:nvPr/>
        </p:nvSpPr>
        <p:spPr>
          <a:xfrm>
            <a:off x="7019647" y="4920086"/>
            <a:ext cx="1333213" cy="716925"/>
          </a:xfrm>
          <a:prstGeom prst="roundRect">
            <a:avLst>
              <a:gd name="adj" fmla="val 0"/>
            </a:avLst>
          </a:prstGeom>
          <a:solidFill>
            <a:srgbClr val="FFFFFF">
              <a:lumMod val="85000"/>
            </a:srgbClr>
          </a:solidFill>
          <a:ln w="25400" cap="flat" cmpd="sng" algn="ctr">
            <a:noFill/>
            <a:prstDash val="solid"/>
          </a:ln>
          <a:effectLst/>
        </p:spPr>
        <p:txBody>
          <a:bodyPr rtlCol="0" anchor="ctr"/>
          <a:lstStyle/>
          <a:p>
            <a:pPr algn="ctr" defTabSz="1219170"/>
            <a:r>
              <a:rPr lang="en-US" sz="1400" kern="0" dirty="0">
                <a:solidFill>
                  <a:srgbClr val="000000"/>
                </a:solidFill>
              </a:rPr>
              <a:t>Time to Market</a:t>
            </a:r>
          </a:p>
        </p:txBody>
      </p:sp>
      <p:sp>
        <p:nvSpPr>
          <p:cNvPr id="65" name="Rounded Rectangle 64"/>
          <p:cNvSpPr/>
          <p:nvPr/>
        </p:nvSpPr>
        <p:spPr>
          <a:xfrm>
            <a:off x="8392103" y="4915836"/>
            <a:ext cx="1290957" cy="716925"/>
          </a:xfrm>
          <a:prstGeom prst="roundRect">
            <a:avLst>
              <a:gd name="adj" fmla="val 0"/>
            </a:avLst>
          </a:prstGeom>
          <a:solidFill>
            <a:srgbClr val="FFFFFF">
              <a:lumMod val="85000"/>
            </a:srgbClr>
          </a:solidFill>
          <a:ln w="25400" cap="flat" cmpd="sng" algn="ctr">
            <a:noFill/>
            <a:prstDash val="solid"/>
          </a:ln>
          <a:effectLst/>
        </p:spPr>
        <p:txBody>
          <a:bodyPr rtlCol="0" anchor="ctr"/>
          <a:lstStyle/>
          <a:p>
            <a:pPr algn="ctr" defTabSz="1219170"/>
            <a:r>
              <a:rPr lang="en-US" sz="1400" kern="0" dirty="0">
                <a:solidFill>
                  <a:srgbClr val="000000"/>
                </a:solidFill>
              </a:rPr>
              <a:t>Time To Market  Trend</a:t>
            </a:r>
          </a:p>
        </p:txBody>
      </p:sp>
      <p:sp>
        <p:nvSpPr>
          <p:cNvPr id="66" name="Rounded Rectangle 65"/>
          <p:cNvSpPr/>
          <p:nvPr/>
        </p:nvSpPr>
        <p:spPr>
          <a:xfrm>
            <a:off x="9794858" y="4920086"/>
            <a:ext cx="1318735" cy="716925"/>
          </a:xfrm>
          <a:prstGeom prst="roundRect">
            <a:avLst>
              <a:gd name="adj" fmla="val 0"/>
            </a:avLst>
          </a:prstGeom>
          <a:solidFill>
            <a:schemeClr val="accent5">
              <a:lumMod val="60000"/>
              <a:lumOff val="40000"/>
            </a:schemeClr>
          </a:solidFill>
          <a:ln w="25400" cap="flat" cmpd="sng" algn="ctr">
            <a:noFill/>
            <a:prstDash val="solid"/>
          </a:ln>
          <a:effectLst/>
        </p:spPr>
        <p:txBody>
          <a:bodyPr rtlCol="0" anchor="ctr"/>
          <a:lstStyle/>
          <a:p>
            <a:pPr algn="ctr" defTabSz="1219170"/>
            <a:r>
              <a:rPr lang="en-US" sz="1400" kern="0" dirty="0">
                <a:solidFill>
                  <a:srgbClr val="000000"/>
                </a:solidFill>
              </a:rPr>
              <a:t>Application Biz Value</a:t>
            </a:r>
          </a:p>
        </p:txBody>
      </p:sp>
      <p:sp>
        <p:nvSpPr>
          <p:cNvPr id="67" name="Rounded Rectangle 66"/>
          <p:cNvSpPr/>
          <p:nvPr/>
        </p:nvSpPr>
        <p:spPr>
          <a:xfrm>
            <a:off x="2571003" y="4918241"/>
            <a:ext cx="1333213" cy="714521"/>
          </a:xfrm>
          <a:prstGeom prst="roundRect">
            <a:avLst>
              <a:gd name="adj" fmla="val 0"/>
            </a:avLst>
          </a:prstGeom>
          <a:solidFill>
            <a:srgbClr val="6DB33F"/>
          </a:solidFill>
          <a:ln w="25400" cap="flat" cmpd="sng" algn="ctr">
            <a:noFill/>
            <a:prstDash val="solid"/>
          </a:ln>
          <a:effectLst/>
        </p:spPr>
        <p:txBody>
          <a:bodyPr rtlCol="0" anchor="ctr"/>
          <a:lstStyle/>
          <a:p>
            <a:pPr algn="ctr" defTabSz="1219170"/>
            <a:r>
              <a:rPr lang="en-US" sz="1400" kern="0" dirty="0">
                <a:solidFill>
                  <a:srgbClr val="000000"/>
                </a:solidFill>
              </a:rPr>
              <a:t>Application Robustness</a:t>
            </a:r>
          </a:p>
        </p:txBody>
      </p:sp>
      <p:sp>
        <p:nvSpPr>
          <p:cNvPr id="68" name="Rounded Rectangle 67"/>
          <p:cNvSpPr/>
          <p:nvPr/>
        </p:nvSpPr>
        <p:spPr>
          <a:xfrm>
            <a:off x="3957252" y="4915836"/>
            <a:ext cx="1290957" cy="716925"/>
          </a:xfrm>
          <a:prstGeom prst="roundRect">
            <a:avLst>
              <a:gd name="adj" fmla="val 0"/>
            </a:avLst>
          </a:prstGeom>
          <a:solidFill>
            <a:srgbClr val="6DB33F"/>
          </a:solidFill>
          <a:ln w="25400" cap="flat" cmpd="sng" algn="ctr">
            <a:noFill/>
            <a:prstDash val="solid"/>
          </a:ln>
          <a:effectLst/>
        </p:spPr>
        <p:txBody>
          <a:bodyPr rtlCol="0" anchor="ctr"/>
          <a:lstStyle/>
          <a:p>
            <a:pPr algn="ctr" defTabSz="1219170"/>
            <a:r>
              <a:rPr lang="en-US" sz="1400" kern="0" dirty="0">
                <a:solidFill>
                  <a:srgbClr val="000000"/>
                </a:solidFill>
              </a:rPr>
              <a:t>Technical Debt (TD)</a:t>
            </a:r>
          </a:p>
        </p:txBody>
      </p:sp>
      <p:sp>
        <p:nvSpPr>
          <p:cNvPr id="70" name="Rounded Rectangle 69"/>
          <p:cNvSpPr/>
          <p:nvPr/>
        </p:nvSpPr>
        <p:spPr>
          <a:xfrm>
            <a:off x="5323730" y="4939833"/>
            <a:ext cx="1355012" cy="692929"/>
          </a:xfrm>
          <a:prstGeom prst="roundRect">
            <a:avLst>
              <a:gd name="adj" fmla="val 0"/>
            </a:avLst>
          </a:prstGeom>
          <a:solidFill>
            <a:schemeClr val="accent5">
              <a:lumMod val="60000"/>
              <a:lumOff val="40000"/>
            </a:schemeClr>
          </a:solidFill>
          <a:ln w="25400" cap="flat" cmpd="sng" algn="ctr">
            <a:noFill/>
            <a:prstDash val="solid"/>
          </a:ln>
          <a:effectLst/>
        </p:spPr>
        <p:txBody>
          <a:bodyPr rtlCol="0" anchor="ctr"/>
          <a:lstStyle/>
          <a:p>
            <a:pPr algn="ctr" defTabSz="1219170"/>
            <a:r>
              <a:rPr lang="en-US" sz="1400" kern="0" dirty="0">
                <a:solidFill>
                  <a:srgbClr val="000000"/>
                </a:solidFill>
              </a:rPr>
              <a:t>Cost to reduce Technical Debt</a:t>
            </a:r>
          </a:p>
        </p:txBody>
      </p:sp>
      <p:sp>
        <p:nvSpPr>
          <p:cNvPr id="77" name="Rounded Rectangle 76"/>
          <p:cNvSpPr/>
          <p:nvPr/>
        </p:nvSpPr>
        <p:spPr>
          <a:xfrm>
            <a:off x="2571004" y="4120954"/>
            <a:ext cx="1333213" cy="715239"/>
          </a:xfrm>
          <a:prstGeom prst="roundRect">
            <a:avLst>
              <a:gd name="adj" fmla="val 0"/>
            </a:avLst>
          </a:prstGeom>
          <a:solidFill>
            <a:srgbClr val="FFFFFF">
              <a:lumMod val="85000"/>
            </a:srgbClr>
          </a:solidFill>
          <a:ln w="25400" cap="flat" cmpd="sng" algn="ctr">
            <a:noFill/>
            <a:prstDash val="solid"/>
          </a:ln>
          <a:effectLst/>
        </p:spPr>
        <p:txBody>
          <a:bodyPr rtlCol="0" anchor="ctr"/>
          <a:lstStyle/>
          <a:p>
            <a:pPr algn="ctr" defTabSz="1219170"/>
            <a:r>
              <a:rPr lang="en-US" sz="1400" kern="0" dirty="0">
                <a:solidFill>
                  <a:srgbClr val="000000"/>
                </a:solidFill>
              </a:rPr>
              <a:t>Bottleneck Identification</a:t>
            </a:r>
          </a:p>
        </p:txBody>
      </p:sp>
      <p:sp>
        <p:nvSpPr>
          <p:cNvPr id="78" name="Rounded Rectangle 77"/>
          <p:cNvSpPr/>
          <p:nvPr/>
        </p:nvSpPr>
        <p:spPr>
          <a:xfrm>
            <a:off x="3965915" y="4145642"/>
            <a:ext cx="1290957" cy="690551"/>
          </a:xfrm>
          <a:prstGeom prst="roundRect">
            <a:avLst>
              <a:gd name="adj" fmla="val 0"/>
            </a:avLst>
          </a:prstGeom>
          <a:solidFill>
            <a:srgbClr val="FFFFFF">
              <a:lumMod val="85000"/>
            </a:srgbClr>
          </a:solidFill>
          <a:ln w="25400" cap="flat" cmpd="sng" algn="ctr">
            <a:noFill/>
            <a:prstDash val="solid"/>
          </a:ln>
          <a:effectLst/>
        </p:spPr>
        <p:txBody>
          <a:bodyPr rtlCol="0" anchor="ctr"/>
          <a:lstStyle/>
          <a:p>
            <a:pPr algn="ctr" defTabSz="1219170"/>
            <a:r>
              <a:rPr lang="en-US" sz="1400" kern="0" dirty="0">
                <a:solidFill>
                  <a:srgbClr val="000000"/>
                </a:solidFill>
              </a:rPr>
              <a:t>High Friction Zones</a:t>
            </a:r>
          </a:p>
        </p:txBody>
      </p:sp>
      <p:sp>
        <p:nvSpPr>
          <p:cNvPr id="79" name="Rounded Rectangle 78"/>
          <p:cNvSpPr/>
          <p:nvPr/>
        </p:nvSpPr>
        <p:spPr>
          <a:xfrm>
            <a:off x="9777433" y="4133444"/>
            <a:ext cx="1336160" cy="696864"/>
          </a:xfrm>
          <a:prstGeom prst="roundRect">
            <a:avLst>
              <a:gd name="adj" fmla="val 0"/>
            </a:avLst>
          </a:prstGeom>
          <a:solidFill>
            <a:srgbClr val="6DB33F"/>
          </a:solidFill>
          <a:ln w="25400" cap="flat" cmpd="sng" algn="ctr">
            <a:noFill/>
            <a:prstDash val="solid"/>
          </a:ln>
          <a:effectLst/>
        </p:spPr>
        <p:txBody>
          <a:bodyPr rtlCol="0" anchor="ctr"/>
          <a:lstStyle/>
          <a:p>
            <a:pPr algn="ctr" defTabSz="1219170"/>
            <a:r>
              <a:rPr lang="en-US" sz="1400" kern="0" dirty="0">
                <a:solidFill>
                  <a:srgbClr val="000000"/>
                </a:solidFill>
              </a:rPr>
              <a:t>Release Metrics</a:t>
            </a:r>
          </a:p>
        </p:txBody>
      </p:sp>
      <p:sp>
        <p:nvSpPr>
          <p:cNvPr id="80" name="Rounded Rectangle 79"/>
          <p:cNvSpPr/>
          <p:nvPr/>
        </p:nvSpPr>
        <p:spPr>
          <a:xfrm>
            <a:off x="7005854" y="4159820"/>
            <a:ext cx="1333213" cy="670488"/>
          </a:xfrm>
          <a:prstGeom prst="roundRect">
            <a:avLst>
              <a:gd name="adj" fmla="val 0"/>
            </a:avLst>
          </a:prstGeom>
          <a:solidFill>
            <a:srgbClr val="6DB33F"/>
          </a:solidFill>
          <a:ln w="25400" cap="flat" cmpd="sng" algn="ctr">
            <a:noFill/>
            <a:prstDash val="solid"/>
          </a:ln>
          <a:effectLst/>
        </p:spPr>
        <p:txBody>
          <a:bodyPr rtlCol="0" anchor="ctr"/>
          <a:lstStyle/>
          <a:p>
            <a:pPr algn="ctr" defTabSz="1219170"/>
            <a:r>
              <a:rPr lang="en-US" sz="1400" kern="0" dirty="0">
                <a:solidFill>
                  <a:srgbClr val="000000"/>
                </a:solidFill>
              </a:rPr>
              <a:t>Build Count</a:t>
            </a:r>
          </a:p>
        </p:txBody>
      </p:sp>
      <p:sp>
        <p:nvSpPr>
          <p:cNvPr id="81" name="Rounded Rectangle 80"/>
          <p:cNvSpPr/>
          <p:nvPr/>
        </p:nvSpPr>
        <p:spPr>
          <a:xfrm>
            <a:off x="8397523" y="4133444"/>
            <a:ext cx="1290957" cy="696864"/>
          </a:xfrm>
          <a:prstGeom prst="roundRect">
            <a:avLst>
              <a:gd name="adj" fmla="val 0"/>
            </a:avLst>
          </a:prstGeom>
          <a:solidFill>
            <a:srgbClr val="FFFFFF">
              <a:lumMod val="85000"/>
            </a:srgbClr>
          </a:solidFill>
          <a:ln w="25400" cap="flat" cmpd="sng" algn="ctr">
            <a:noFill/>
            <a:prstDash val="solid"/>
          </a:ln>
          <a:effectLst/>
        </p:spPr>
        <p:txBody>
          <a:bodyPr rtlCol="0" anchor="ctr"/>
          <a:lstStyle/>
          <a:p>
            <a:pPr algn="ctr" defTabSz="1219170"/>
            <a:r>
              <a:rPr lang="en-US" sz="1400" kern="0" dirty="0">
                <a:solidFill>
                  <a:srgbClr val="000000"/>
                </a:solidFill>
              </a:rPr>
              <a:t>Time &amp; Effort </a:t>
            </a:r>
          </a:p>
        </p:txBody>
      </p:sp>
      <p:sp>
        <p:nvSpPr>
          <p:cNvPr id="82" name="Rounded Rectangle 81"/>
          <p:cNvSpPr/>
          <p:nvPr/>
        </p:nvSpPr>
        <p:spPr>
          <a:xfrm>
            <a:off x="5323730" y="4145642"/>
            <a:ext cx="1355012" cy="690551"/>
          </a:xfrm>
          <a:prstGeom prst="roundRect">
            <a:avLst>
              <a:gd name="adj" fmla="val 0"/>
            </a:avLst>
          </a:prstGeom>
          <a:solidFill>
            <a:srgbClr val="6DB33F"/>
          </a:solidFill>
          <a:ln w="25400" cap="flat" cmpd="sng" algn="ctr">
            <a:noFill/>
            <a:prstDash val="solid"/>
          </a:ln>
          <a:effectLst/>
        </p:spPr>
        <p:txBody>
          <a:bodyPr rtlCol="0" anchor="ctr"/>
          <a:lstStyle/>
          <a:p>
            <a:pPr algn="ctr" defTabSz="1219170"/>
            <a:r>
              <a:rPr lang="en-US" sz="1400" kern="0" dirty="0">
                <a:solidFill>
                  <a:srgbClr val="000000"/>
                </a:solidFill>
              </a:rPr>
              <a:t>Pipeline Broken Area</a:t>
            </a:r>
          </a:p>
        </p:txBody>
      </p:sp>
      <p:sp>
        <p:nvSpPr>
          <p:cNvPr id="101" name="Rounded Rectangle 100"/>
          <p:cNvSpPr/>
          <p:nvPr/>
        </p:nvSpPr>
        <p:spPr>
          <a:xfrm>
            <a:off x="2571003" y="2557061"/>
            <a:ext cx="1333213" cy="715239"/>
          </a:xfrm>
          <a:prstGeom prst="roundRect">
            <a:avLst>
              <a:gd name="adj" fmla="val 0"/>
            </a:avLst>
          </a:prstGeom>
          <a:solidFill>
            <a:srgbClr val="FFFFFF">
              <a:lumMod val="85000"/>
            </a:srgbClr>
          </a:solidFill>
          <a:ln w="25400" cap="flat" cmpd="sng" algn="ctr">
            <a:noFill/>
            <a:prstDash val="solid"/>
          </a:ln>
          <a:effectLst/>
        </p:spPr>
        <p:txBody>
          <a:bodyPr rtlCol="0" anchor="ctr"/>
          <a:lstStyle/>
          <a:p>
            <a:pPr algn="ctr" defTabSz="1219170">
              <a:defRPr/>
            </a:pPr>
            <a:r>
              <a:rPr lang="en-US" sz="1400" kern="0" dirty="0">
                <a:solidFill>
                  <a:srgbClr val="000000"/>
                </a:solidFill>
              </a:rPr>
              <a:t>Slow Portfolios</a:t>
            </a:r>
          </a:p>
        </p:txBody>
      </p:sp>
      <p:sp>
        <p:nvSpPr>
          <p:cNvPr id="102" name="Rounded Rectangle 101"/>
          <p:cNvSpPr/>
          <p:nvPr/>
        </p:nvSpPr>
        <p:spPr>
          <a:xfrm>
            <a:off x="3965914" y="2581749"/>
            <a:ext cx="1290957" cy="690551"/>
          </a:xfrm>
          <a:prstGeom prst="roundRect">
            <a:avLst>
              <a:gd name="adj" fmla="val 0"/>
            </a:avLst>
          </a:prstGeom>
          <a:solidFill>
            <a:srgbClr val="FFFFFF">
              <a:lumMod val="85000"/>
            </a:srgbClr>
          </a:solidFill>
          <a:ln w="25400" cap="flat" cmpd="sng" algn="ctr">
            <a:noFill/>
            <a:prstDash val="solid"/>
          </a:ln>
          <a:effectLst/>
        </p:spPr>
        <p:txBody>
          <a:bodyPr rtlCol="0" anchor="ctr"/>
          <a:lstStyle/>
          <a:p>
            <a:pPr algn="ctr" defTabSz="1219170">
              <a:defRPr/>
            </a:pPr>
            <a:r>
              <a:rPr lang="en-US" sz="1400" kern="0" dirty="0">
                <a:solidFill>
                  <a:srgbClr val="000000"/>
                </a:solidFill>
              </a:rPr>
              <a:t>Slow Applications</a:t>
            </a:r>
          </a:p>
        </p:txBody>
      </p:sp>
      <p:sp>
        <p:nvSpPr>
          <p:cNvPr id="103" name="Rounded Rectangle 102"/>
          <p:cNvSpPr/>
          <p:nvPr/>
        </p:nvSpPr>
        <p:spPr>
          <a:xfrm>
            <a:off x="5323729" y="2581749"/>
            <a:ext cx="1355012" cy="690551"/>
          </a:xfrm>
          <a:prstGeom prst="roundRect">
            <a:avLst>
              <a:gd name="adj" fmla="val 0"/>
            </a:avLst>
          </a:prstGeom>
          <a:solidFill>
            <a:schemeClr val="accent5">
              <a:lumMod val="60000"/>
              <a:lumOff val="40000"/>
            </a:schemeClr>
          </a:solidFill>
          <a:ln w="25400" cap="flat" cmpd="sng" algn="ctr">
            <a:noFill/>
            <a:prstDash val="solid"/>
          </a:ln>
          <a:effectLst/>
        </p:spPr>
        <p:txBody>
          <a:bodyPr rtlCol="0" anchor="ctr"/>
          <a:lstStyle/>
          <a:p>
            <a:pPr algn="ctr" defTabSz="1219170"/>
            <a:r>
              <a:rPr lang="en-US" sz="1400" kern="0" dirty="0">
                <a:solidFill>
                  <a:srgbClr val="000000"/>
                </a:solidFill>
              </a:rPr>
              <a:t>High Release Cost Applications</a:t>
            </a:r>
          </a:p>
        </p:txBody>
      </p:sp>
      <p:sp>
        <p:nvSpPr>
          <p:cNvPr id="104" name="Rounded Rectangle 103"/>
          <p:cNvSpPr/>
          <p:nvPr/>
        </p:nvSpPr>
        <p:spPr>
          <a:xfrm>
            <a:off x="7005854" y="2584716"/>
            <a:ext cx="1333213" cy="714521"/>
          </a:xfrm>
          <a:prstGeom prst="roundRect">
            <a:avLst>
              <a:gd name="adj" fmla="val 0"/>
            </a:avLst>
          </a:prstGeom>
          <a:solidFill>
            <a:srgbClr val="6DB33F"/>
          </a:solidFill>
          <a:ln w="25400" cap="flat" cmpd="sng" algn="ctr">
            <a:noFill/>
            <a:prstDash val="solid"/>
          </a:ln>
          <a:effectLst/>
        </p:spPr>
        <p:txBody>
          <a:bodyPr rtlCol="0" anchor="ctr"/>
          <a:lstStyle/>
          <a:p>
            <a:pPr algn="ctr" defTabSz="1219170">
              <a:defRPr/>
            </a:pPr>
            <a:r>
              <a:rPr lang="en-US" sz="1400" kern="0" dirty="0">
                <a:solidFill>
                  <a:srgbClr val="000000"/>
                </a:solidFill>
              </a:rPr>
              <a:t>Portfolio Metrics</a:t>
            </a:r>
          </a:p>
        </p:txBody>
      </p:sp>
      <p:sp>
        <p:nvSpPr>
          <p:cNvPr id="105" name="Rounded Rectangle 104"/>
          <p:cNvSpPr/>
          <p:nvPr/>
        </p:nvSpPr>
        <p:spPr>
          <a:xfrm>
            <a:off x="8392103" y="2582311"/>
            <a:ext cx="1290957" cy="716925"/>
          </a:xfrm>
          <a:prstGeom prst="roundRect">
            <a:avLst>
              <a:gd name="adj" fmla="val 0"/>
            </a:avLst>
          </a:prstGeom>
          <a:solidFill>
            <a:srgbClr val="6DB33F"/>
          </a:solidFill>
          <a:ln w="25400" cap="flat" cmpd="sng" algn="ctr">
            <a:noFill/>
            <a:prstDash val="solid"/>
          </a:ln>
          <a:effectLst/>
        </p:spPr>
        <p:txBody>
          <a:bodyPr rtlCol="0" anchor="ctr"/>
          <a:lstStyle/>
          <a:p>
            <a:pPr algn="ctr" defTabSz="1219170">
              <a:defRPr/>
            </a:pPr>
            <a:r>
              <a:rPr lang="en-US" sz="1400" kern="0" dirty="0">
                <a:solidFill>
                  <a:srgbClr val="000000"/>
                </a:solidFill>
              </a:rPr>
              <a:t>Application Metrics</a:t>
            </a:r>
          </a:p>
        </p:txBody>
      </p:sp>
      <p:sp>
        <p:nvSpPr>
          <p:cNvPr id="106" name="Rounded Rectangle 105"/>
          <p:cNvSpPr/>
          <p:nvPr/>
        </p:nvSpPr>
        <p:spPr>
          <a:xfrm>
            <a:off x="9758581" y="2606308"/>
            <a:ext cx="1355012" cy="692929"/>
          </a:xfrm>
          <a:prstGeom prst="roundRect">
            <a:avLst>
              <a:gd name="adj" fmla="val 0"/>
            </a:avLst>
          </a:prstGeom>
          <a:solidFill>
            <a:schemeClr val="accent5">
              <a:lumMod val="60000"/>
              <a:lumOff val="40000"/>
            </a:schemeClr>
          </a:solidFill>
          <a:ln w="25400" cap="flat" cmpd="sng" algn="ctr">
            <a:noFill/>
            <a:prstDash val="solid"/>
          </a:ln>
          <a:effectLst/>
        </p:spPr>
        <p:txBody>
          <a:bodyPr rtlCol="0" anchor="ctr"/>
          <a:lstStyle/>
          <a:p>
            <a:pPr algn="ctr" defTabSz="1219170">
              <a:defRPr/>
            </a:pPr>
            <a:r>
              <a:rPr lang="en-US" sz="1400" kern="0" dirty="0">
                <a:solidFill>
                  <a:srgbClr val="000000"/>
                </a:solidFill>
              </a:rPr>
              <a:t>Engineering ROI</a:t>
            </a:r>
          </a:p>
        </p:txBody>
      </p:sp>
      <p:sp>
        <p:nvSpPr>
          <p:cNvPr id="119" name="Rounded Rectangle 118"/>
          <p:cNvSpPr/>
          <p:nvPr/>
        </p:nvSpPr>
        <p:spPr>
          <a:xfrm>
            <a:off x="2571003" y="3323667"/>
            <a:ext cx="1333213" cy="715239"/>
          </a:xfrm>
          <a:prstGeom prst="roundRect">
            <a:avLst>
              <a:gd name="adj" fmla="val 0"/>
            </a:avLst>
          </a:prstGeom>
          <a:solidFill>
            <a:srgbClr val="FFFFFF">
              <a:lumMod val="85000"/>
            </a:srgbClr>
          </a:solidFill>
          <a:ln w="25400" cap="flat" cmpd="sng" algn="ctr">
            <a:noFill/>
            <a:prstDash val="solid"/>
          </a:ln>
          <a:effectLst/>
        </p:spPr>
        <p:txBody>
          <a:bodyPr rtlCol="0" anchor="ctr"/>
          <a:lstStyle/>
          <a:p>
            <a:pPr algn="ctr" defTabSz="1219170"/>
            <a:r>
              <a:rPr lang="en-US" sz="1400" kern="0" dirty="0">
                <a:solidFill>
                  <a:srgbClr val="000000"/>
                </a:solidFill>
              </a:rPr>
              <a:t>Velocity</a:t>
            </a:r>
          </a:p>
        </p:txBody>
      </p:sp>
      <p:sp>
        <p:nvSpPr>
          <p:cNvPr id="120" name="Rounded Rectangle 119"/>
          <p:cNvSpPr/>
          <p:nvPr/>
        </p:nvSpPr>
        <p:spPr>
          <a:xfrm>
            <a:off x="3965914" y="3348355"/>
            <a:ext cx="1290957" cy="690551"/>
          </a:xfrm>
          <a:prstGeom prst="roundRect">
            <a:avLst>
              <a:gd name="adj" fmla="val 0"/>
            </a:avLst>
          </a:prstGeom>
          <a:solidFill>
            <a:srgbClr val="FFFFFF">
              <a:lumMod val="85000"/>
            </a:srgbClr>
          </a:solidFill>
          <a:ln w="25400" cap="flat" cmpd="sng" algn="ctr">
            <a:noFill/>
            <a:prstDash val="solid"/>
          </a:ln>
          <a:effectLst/>
        </p:spPr>
        <p:txBody>
          <a:bodyPr rtlCol="0" anchor="ctr"/>
          <a:lstStyle/>
          <a:p>
            <a:pPr algn="ctr" defTabSz="1219170"/>
            <a:r>
              <a:rPr lang="en-US" sz="1400" kern="0" dirty="0">
                <a:solidFill>
                  <a:srgbClr val="000000"/>
                </a:solidFill>
              </a:rPr>
              <a:t>Velocity Trend</a:t>
            </a:r>
          </a:p>
        </p:txBody>
      </p:sp>
      <p:sp>
        <p:nvSpPr>
          <p:cNvPr id="121" name="Rounded Rectangle 120"/>
          <p:cNvSpPr/>
          <p:nvPr/>
        </p:nvSpPr>
        <p:spPr>
          <a:xfrm>
            <a:off x="5323729" y="3348355"/>
            <a:ext cx="1355012" cy="690551"/>
          </a:xfrm>
          <a:prstGeom prst="roundRect">
            <a:avLst>
              <a:gd name="adj" fmla="val 0"/>
            </a:avLst>
          </a:prstGeom>
          <a:solidFill>
            <a:schemeClr val="accent5">
              <a:lumMod val="60000"/>
              <a:lumOff val="40000"/>
            </a:schemeClr>
          </a:solidFill>
          <a:ln w="25400" cap="flat" cmpd="sng" algn="ctr">
            <a:noFill/>
            <a:prstDash val="solid"/>
          </a:ln>
          <a:effectLst/>
        </p:spPr>
        <p:txBody>
          <a:bodyPr rtlCol="0" anchor="ctr"/>
          <a:lstStyle/>
          <a:p>
            <a:pPr algn="ctr" defTabSz="1219170"/>
            <a:r>
              <a:rPr lang="en-US" sz="1400" kern="0" dirty="0">
                <a:solidFill>
                  <a:srgbClr val="000000"/>
                </a:solidFill>
              </a:rPr>
              <a:t>Release Value</a:t>
            </a:r>
          </a:p>
        </p:txBody>
      </p:sp>
      <p:sp>
        <p:nvSpPr>
          <p:cNvPr id="122" name="Rounded Rectangle 121"/>
          <p:cNvSpPr/>
          <p:nvPr/>
        </p:nvSpPr>
        <p:spPr>
          <a:xfrm>
            <a:off x="7002223" y="3355893"/>
            <a:ext cx="1333213" cy="714521"/>
          </a:xfrm>
          <a:prstGeom prst="roundRect">
            <a:avLst>
              <a:gd name="adj" fmla="val 0"/>
            </a:avLst>
          </a:prstGeom>
          <a:solidFill>
            <a:srgbClr val="6DB33F"/>
          </a:solidFill>
          <a:ln w="25400" cap="flat" cmpd="sng" algn="ctr">
            <a:noFill/>
            <a:prstDash val="solid"/>
          </a:ln>
          <a:effectLst/>
        </p:spPr>
        <p:txBody>
          <a:bodyPr rtlCol="0" anchor="ctr"/>
          <a:lstStyle/>
          <a:p>
            <a:pPr algn="ctr" defTabSz="1219170">
              <a:defRPr/>
            </a:pPr>
            <a:r>
              <a:rPr lang="en-US" sz="1400" kern="0" dirty="0">
                <a:solidFill>
                  <a:srgbClr val="000000"/>
                </a:solidFill>
              </a:rPr>
              <a:t>Critical Areas</a:t>
            </a:r>
          </a:p>
        </p:txBody>
      </p:sp>
      <p:sp>
        <p:nvSpPr>
          <p:cNvPr id="123" name="Rounded Rectangle 122"/>
          <p:cNvSpPr/>
          <p:nvPr/>
        </p:nvSpPr>
        <p:spPr>
          <a:xfrm>
            <a:off x="8410956" y="3368662"/>
            <a:ext cx="1290957" cy="716925"/>
          </a:xfrm>
          <a:prstGeom prst="roundRect">
            <a:avLst>
              <a:gd name="adj" fmla="val 0"/>
            </a:avLst>
          </a:prstGeom>
          <a:solidFill>
            <a:srgbClr val="6DB33F"/>
          </a:solidFill>
          <a:ln w="25400" cap="flat" cmpd="sng" algn="ctr">
            <a:noFill/>
            <a:prstDash val="solid"/>
          </a:ln>
          <a:effectLst/>
        </p:spPr>
        <p:txBody>
          <a:bodyPr rtlCol="0" anchor="ctr"/>
          <a:lstStyle/>
          <a:p>
            <a:pPr algn="ctr" defTabSz="1219170">
              <a:defRPr/>
            </a:pPr>
            <a:r>
              <a:rPr lang="en-US" sz="1400" kern="0" dirty="0">
                <a:solidFill>
                  <a:srgbClr val="000000"/>
                </a:solidFill>
              </a:rPr>
              <a:t>Green Areas</a:t>
            </a:r>
          </a:p>
        </p:txBody>
      </p:sp>
      <p:sp>
        <p:nvSpPr>
          <p:cNvPr id="124" name="Rounded Rectangle 123"/>
          <p:cNvSpPr/>
          <p:nvPr/>
        </p:nvSpPr>
        <p:spPr>
          <a:xfrm>
            <a:off x="9777434" y="3392658"/>
            <a:ext cx="1355012" cy="692929"/>
          </a:xfrm>
          <a:prstGeom prst="roundRect">
            <a:avLst>
              <a:gd name="adj" fmla="val 0"/>
            </a:avLst>
          </a:prstGeom>
          <a:solidFill>
            <a:schemeClr val="accent5">
              <a:lumMod val="60000"/>
              <a:lumOff val="40000"/>
            </a:schemeClr>
          </a:solidFill>
          <a:ln w="25400" cap="flat" cmpd="sng" algn="ctr">
            <a:noFill/>
            <a:prstDash val="solid"/>
          </a:ln>
          <a:effectLst/>
        </p:spPr>
        <p:txBody>
          <a:bodyPr rtlCol="0" anchor="ctr"/>
          <a:lstStyle/>
          <a:p>
            <a:pPr algn="ctr" defTabSz="1219170">
              <a:defRPr/>
            </a:pPr>
            <a:r>
              <a:rPr lang="en-US" sz="1400" kern="0" dirty="0">
                <a:solidFill>
                  <a:srgbClr val="000000"/>
                </a:solidFill>
              </a:rPr>
              <a:t>Release Cost</a:t>
            </a:r>
          </a:p>
        </p:txBody>
      </p:sp>
      <p:sp>
        <p:nvSpPr>
          <p:cNvPr id="125" name="Rounded Rectangle 124"/>
          <p:cNvSpPr/>
          <p:nvPr/>
        </p:nvSpPr>
        <p:spPr>
          <a:xfrm>
            <a:off x="3612099" y="5736777"/>
            <a:ext cx="1056884" cy="430107"/>
          </a:xfrm>
          <a:prstGeom prst="roundRect">
            <a:avLst>
              <a:gd name="adj" fmla="val 0"/>
            </a:avLst>
          </a:prstGeom>
          <a:solidFill>
            <a:srgbClr val="6DB33F"/>
          </a:solidFill>
          <a:ln w="25400" cap="flat" cmpd="sng" algn="ctr">
            <a:noFill/>
            <a:prstDash val="solid"/>
          </a:ln>
          <a:effectLst/>
        </p:spPr>
        <p:txBody>
          <a:bodyPr rtlCol="0" anchor="ctr"/>
          <a:lstStyle/>
          <a:p>
            <a:pPr algn="ctr" defTabSz="1219170"/>
            <a:r>
              <a:rPr lang="en-US" sz="1100" kern="0" dirty="0">
                <a:solidFill>
                  <a:srgbClr val="000000"/>
                </a:solidFill>
              </a:rPr>
              <a:t>Quality Indices</a:t>
            </a:r>
          </a:p>
        </p:txBody>
      </p:sp>
      <p:sp>
        <p:nvSpPr>
          <p:cNvPr id="126" name="Rounded Rectangle 125"/>
          <p:cNvSpPr/>
          <p:nvPr/>
        </p:nvSpPr>
        <p:spPr>
          <a:xfrm>
            <a:off x="4778669" y="5750261"/>
            <a:ext cx="1046892" cy="430107"/>
          </a:xfrm>
          <a:prstGeom prst="roundRect">
            <a:avLst>
              <a:gd name="adj" fmla="val 0"/>
            </a:avLst>
          </a:prstGeom>
          <a:solidFill>
            <a:srgbClr val="FFFFFF">
              <a:lumMod val="85000"/>
            </a:srgbClr>
          </a:solidFill>
          <a:ln w="25400" cap="flat" cmpd="sng" algn="ctr">
            <a:noFill/>
            <a:prstDash val="solid"/>
          </a:ln>
          <a:effectLst/>
        </p:spPr>
        <p:txBody>
          <a:bodyPr rtlCol="0" anchor="ctr"/>
          <a:lstStyle/>
          <a:p>
            <a:pPr algn="ctr" defTabSz="1219170"/>
            <a:r>
              <a:rPr lang="en-US" sz="1100" kern="0" dirty="0">
                <a:solidFill>
                  <a:srgbClr val="000000"/>
                </a:solidFill>
              </a:rPr>
              <a:t>Time To Market Indices</a:t>
            </a:r>
          </a:p>
        </p:txBody>
      </p:sp>
      <p:sp>
        <p:nvSpPr>
          <p:cNvPr id="127" name="Rounded Rectangle 126"/>
          <p:cNvSpPr/>
          <p:nvPr/>
        </p:nvSpPr>
        <p:spPr>
          <a:xfrm>
            <a:off x="5935248" y="5736402"/>
            <a:ext cx="1066975" cy="430107"/>
          </a:xfrm>
          <a:prstGeom prst="roundRect">
            <a:avLst>
              <a:gd name="adj" fmla="val 0"/>
            </a:avLst>
          </a:prstGeom>
          <a:solidFill>
            <a:schemeClr val="accent5">
              <a:lumMod val="60000"/>
              <a:lumOff val="40000"/>
            </a:schemeClr>
          </a:solidFill>
          <a:ln w="25400" cap="flat" cmpd="sng" algn="ctr">
            <a:noFill/>
            <a:prstDash val="solid"/>
          </a:ln>
          <a:effectLst/>
        </p:spPr>
        <p:txBody>
          <a:bodyPr rtlCol="0" anchor="ctr"/>
          <a:lstStyle/>
          <a:p>
            <a:pPr algn="ctr" defTabSz="1219170"/>
            <a:r>
              <a:rPr lang="en-US" sz="1100" kern="0" dirty="0">
                <a:solidFill>
                  <a:srgbClr val="000000"/>
                </a:solidFill>
              </a:rPr>
              <a:t>ROI / Cost Indices</a:t>
            </a:r>
          </a:p>
        </p:txBody>
      </p:sp>
      <p:sp>
        <p:nvSpPr>
          <p:cNvPr id="9" name="TextBox 8"/>
          <p:cNvSpPr txBox="1"/>
          <p:nvPr/>
        </p:nvSpPr>
        <p:spPr>
          <a:xfrm>
            <a:off x="2750154" y="5736402"/>
            <a:ext cx="752257" cy="307777"/>
          </a:xfrm>
          <a:prstGeom prst="rect">
            <a:avLst/>
          </a:prstGeom>
          <a:noFill/>
        </p:spPr>
        <p:txBody>
          <a:bodyPr wrap="none" rtlCol="0">
            <a:spAutoFit/>
          </a:bodyPr>
          <a:lstStyle/>
          <a:p>
            <a:r>
              <a:rPr lang="en-US" sz="1400" dirty="0"/>
              <a:t>Legend </a:t>
            </a:r>
          </a:p>
        </p:txBody>
      </p:sp>
      <p:sp>
        <p:nvSpPr>
          <p:cNvPr id="129" name="TextBox 128"/>
          <p:cNvSpPr txBox="1"/>
          <p:nvPr/>
        </p:nvSpPr>
        <p:spPr>
          <a:xfrm>
            <a:off x="547404" y="1115881"/>
            <a:ext cx="1540230" cy="461665"/>
          </a:xfrm>
          <a:prstGeom prst="rect">
            <a:avLst/>
          </a:prstGeom>
          <a:noFill/>
        </p:spPr>
        <p:txBody>
          <a:bodyPr wrap="none" rtlCol="0">
            <a:spAutoFit/>
          </a:bodyPr>
          <a:lstStyle/>
          <a:p>
            <a:r>
              <a:rPr lang="en-US" sz="2400" b="1" dirty="0">
                <a:solidFill>
                  <a:schemeClr val="accent6">
                    <a:lumMod val="50000"/>
                  </a:schemeClr>
                </a:solidFill>
              </a:rPr>
              <a:t>CATEGORY</a:t>
            </a:r>
          </a:p>
        </p:txBody>
      </p:sp>
    </p:spTree>
    <p:extLst>
      <p:ext uri="{BB962C8B-B14F-4D97-AF65-F5344CB8AC3E}">
        <p14:creationId xmlns:p14="http://schemas.microsoft.com/office/powerpoint/2010/main" val="36715243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About Assessment and Background</a:t>
            </a:r>
          </a:p>
        </p:txBody>
      </p:sp>
    </p:spTree>
    <p:extLst>
      <p:ext uri="{BB962C8B-B14F-4D97-AF65-F5344CB8AC3E}">
        <p14:creationId xmlns:p14="http://schemas.microsoft.com/office/powerpoint/2010/main" val="29116955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lstStyle/>
          <a:p>
            <a:pPr algn="l"/>
            <a:r>
              <a:rPr lang="en-US" dirty="0"/>
              <a:t>K-C DevOps Assessment engagement context</a:t>
            </a:r>
          </a:p>
        </p:txBody>
      </p:sp>
      <p:sp>
        <p:nvSpPr>
          <p:cNvPr id="24" name="Rectangle 23"/>
          <p:cNvSpPr/>
          <p:nvPr/>
        </p:nvSpPr>
        <p:spPr>
          <a:xfrm>
            <a:off x="3676563" y="889001"/>
            <a:ext cx="7943784" cy="2718180"/>
          </a:xfrm>
          <a:prstGeom prst="rect">
            <a:avLst/>
          </a:prstGeom>
          <a:noFill/>
        </p:spPr>
        <p:txBody>
          <a:bodyPr wrap="square">
            <a:spAutoFit/>
          </a:bodyPr>
          <a:lstStyle/>
          <a:p>
            <a:pPr marL="990575" lvl="1" indent="-380990">
              <a:buFont typeface="Arial" panose="020B0604020202020204" pitchFamily="34" charset="0"/>
              <a:buChar char="•"/>
            </a:pPr>
            <a:r>
              <a:rPr lang="en-US" sz="2133" dirty="0"/>
              <a:t>Benchmark the projects and Enhancements at K-C via Cognizant’s </a:t>
            </a:r>
            <a:r>
              <a:rPr lang="en-US" sz="2133" dirty="0" err="1"/>
              <a:t>OneDevOps</a:t>
            </a:r>
            <a:r>
              <a:rPr lang="en-US" sz="2133" dirty="0"/>
              <a:t> Maturity Assessment Framework</a:t>
            </a:r>
          </a:p>
          <a:p>
            <a:pPr marL="990575" lvl="1" indent="-380990">
              <a:buFont typeface="Arial" panose="020B0604020202020204" pitchFamily="34" charset="0"/>
              <a:buChar char="•"/>
            </a:pPr>
            <a:r>
              <a:rPr lang="en-US" sz="2133" dirty="0"/>
              <a:t>Analyze as-is processes, tollgates, workflows, tools and processes at K-C used during SDLC</a:t>
            </a:r>
          </a:p>
          <a:p>
            <a:pPr marL="990575" lvl="1" indent="-380990">
              <a:buFont typeface="Arial" panose="020B0604020202020204" pitchFamily="34" charset="0"/>
              <a:buChar char="•"/>
            </a:pPr>
            <a:r>
              <a:rPr lang="en-US" sz="2133" dirty="0"/>
              <a:t>Identify gaps, translate into epics for implementation</a:t>
            </a:r>
          </a:p>
          <a:p>
            <a:pPr marL="990575" lvl="1" indent="-380990">
              <a:buFont typeface="Arial" panose="020B0604020202020204" pitchFamily="34" charset="0"/>
              <a:buChar char="•"/>
            </a:pPr>
            <a:r>
              <a:rPr lang="en-US" sz="2133" dirty="0"/>
              <a:t>Recommend </a:t>
            </a:r>
            <a:r>
              <a:rPr lang="en-US" sz="2133" dirty="0" err="1"/>
              <a:t>RoIe</a:t>
            </a:r>
            <a:r>
              <a:rPr lang="en-US" sz="2133" dirty="0"/>
              <a:t>-based implementation roadmap</a:t>
            </a:r>
          </a:p>
          <a:p>
            <a:pPr marL="990575" lvl="1" indent="-380990">
              <a:buFont typeface="Arial" panose="020B0604020202020204" pitchFamily="34" charset="0"/>
              <a:buChar char="•"/>
            </a:pPr>
            <a:r>
              <a:rPr lang="en-US" sz="2133" dirty="0"/>
              <a:t>Recommend a target operating model for DevOps</a:t>
            </a:r>
          </a:p>
          <a:p>
            <a:pPr marL="990575" lvl="1" indent="-380990">
              <a:buFont typeface="Arial" panose="020B0604020202020204" pitchFamily="34" charset="0"/>
              <a:buChar char="•"/>
            </a:pPr>
            <a:r>
              <a:rPr lang="en-US" sz="2133" dirty="0"/>
              <a:t>Recommend a governance model for DevOps</a:t>
            </a:r>
          </a:p>
        </p:txBody>
      </p:sp>
      <p:sp>
        <p:nvSpPr>
          <p:cNvPr id="28" name="Pentagon 27"/>
          <p:cNvSpPr/>
          <p:nvPr/>
        </p:nvSpPr>
        <p:spPr>
          <a:xfrm>
            <a:off x="609600" y="889000"/>
            <a:ext cx="2844800" cy="109728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Engaged to</a:t>
            </a:r>
          </a:p>
        </p:txBody>
      </p:sp>
      <p:sp>
        <p:nvSpPr>
          <p:cNvPr id="11" name="Rectangle 10"/>
          <p:cNvSpPr/>
          <p:nvPr/>
        </p:nvSpPr>
        <p:spPr>
          <a:xfrm>
            <a:off x="3676563" y="4038600"/>
            <a:ext cx="8146984" cy="1733488"/>
          </a:xfrm>
          <a:prstGeom prst="rect">
            <a:avLst/>
          </a:prstGeom>
          <a:noFill/>
        </p:spPr>
        <p:txBody>
          <a:bodyPr wrap="square">
            <a:spAutoFit/>
          </a:bodyPr>
          <a:lstStyle/>
          <a:p>
            <a:pPr marL="990575" lvl="1" indent="-380990">
              <a:buFont typeface="Arial" panose="020B0604020202020204" pitchFamily="34" charset="0"/>
              <a:buChar char="•"/>
            </a:pPr>
            <a:r>
              <a:rPr lang="en-US" sz="2133" dirty="0"/>
              <a:t>Engineering/Process maturity of Application Development organizations for adopting DevOps Foundational functions.</a:t>
            </a:r>
          </a:p>
          <a:p>
            <a:pPr marL="990575" lvl="1" indent="-380990">
              <a:buFont typeface="Arial" panose="020B0604020202020204" pitchFamily="34" charset="0"/>
              <a:buChar char="•"/>
            </a:pPr>
            <a:r>
              <a:rPr lang="en-US" sz="2133" dirty="0"/>
              <a:t>Continuous integration/delivery/planning readiness</a:t>
            </a:r>
          </a:p>
          <a:p>
            <a:pPr marL="990575" lvl="1" indent="-380990">
              <a:buFont typeface="Arial" panose="020B0604020202020204" pitchFamily="34" charset="0"/>
              <a:buChar char="•"/>
            </a:pPr>
            <a:r>
              <a:rPr lang="en-US" sz="2133" dirty="0"/>
              <a:t>Feedback amplification via DevOps analytics</a:t>
            </a:r>
          </a:p>
          <a:p>
            <a:pPr marL="152396"/>
            <a:endParaRPr lang="en-US" sz="2133" dirty="0"/>
          </a:p>
        </p:txBody>
      </p:sp>
      <p:sp>
        <p:nvSpPr>
          <p:cNvPr id="12" name="Pentagon 11"/>
          <p:cNvSpPr/>
          <p:nvPr/>
        </p:nvSpPr>
        <p:spPr>
          <a:xfrm>
            <a:off x="609600" y="4140200"/>
            <a:ext cx="2844800" cy="109728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Scope of engagement</a:t>
            </a:r>
          </a:p>
        </p:txBody>
      </p:sp>
    </p:spTree>
    <p:extLst>
      <p:ext uri="{BB962C8B-B14F-4D97-AF65-F5344CB8AC3E}">
        <p14:creationId xmlns:p14="http://schemas.microsoft.com/office/powerpoint/2010/main" val="5395261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t>Initial problem statement and our approach</a:t>
            </a:r>
            <a:endParaRPr lang="en-US" dirty="0"/>
          </a:p>
        </p:txBody>
      </p:sp>
      <p:graphicFrame>
        <p:nvGraphicFramePr>
          <p:cNvPr id="14" name="Content Placeholder 13"/>
          <p:cNvGraphicFramePr>
            <a:graphicFrameLocks noGrp="1"/>
          </p:cNvGraphicFramePr>
          <p:nvPr>
            <p:ph idx="4294967295"/>
            <p:extLst>
              <p:ext uri="{D42A27DB-BD31-4B8C-83A1-F6EECF244321}">
                <p14:modId xmlns:p14="http://schemas.microsoft.com/office/powerpoint/2010/main" val="1472958295"/>
              </p:ext>
            </p:extLst>
          </p:nvPr>
        </p:nvGraphicFramePr>
        <p:xfrm>
          <a:off x="269650" y="1822843"/>
          <a:ext cx="11663947" cy="3875835"/>
        </p:xfrm>
        <a:graphic>
          <a:graphicData uri="http://schemas.openxmlformats.org/drawingml/2006/table">
            <a:tbl>
              <a:tblPr firstRow="1" bandRow="1">
                <a:tableStyleId>{2D5ABB26-0587-4C30-8999-92F81FD0307C}</a:tableStyleId>
              </a:tblPr>
              <a:tblGrid>
                <a:gridCol w="2962683">
                  <a:extLst>
                    <a:ext uri="{9D8B030D-6E8A-4147-A177-3AD203B41FA5}">
                      <a16:colId xmlns:a16="http://schemas.microsoft.com/office/drawing/2014/main" val="20000"/>
                    </a:ext>
                  </a:extLst>
                </a:gridCol>
                <a:gridCol w="612772">
                  <a:extLst>
                    <a:ext uri="{9D8B030D-6E8A-4147-A177-3AD203B41FA5}">
                      <a16:colId xmlns:a16="http://schemas.microsoft.com/office/drawing/2014/main" val="20001"/>
                    </a:ext>
                  </a:extLst>
                </a:gridCol>
                <a:gridCol w="8088492">
                  <a:extLst>
                    <a:ext uri="{9D8B030D-6E8A-4147-A177-3AD203B41FA5}">
                      <a16:colId xmlns:a16="http://schemas.microsoft.com/office/drawing/2014/main" val="20002"/>
                    </a:ext>
                  </a:extLst>
                </a:gridCol>
              </a:tblGrid>
              <a:tr h="395740">
                <a:tc gridSpan="3">
                  <a:txBody>
                    <a:bodyPr/>
                    <a:lstStyle/>
                    <a:p>
                      <a:r>
                        <a:rPr lang="en-US" sz="1900" b="1" dirty="0"/>
                        <a:t>We used</a:t>
                      </a:r>
                      <a:r>
                        <a:rPr lang="en-US" sz="1900" b="1" baseline="0" dirty="0"/>
                        <a:t> following </a:t>
                      </a:r>
                      <a:r>
                        <a:rPr lang="en-US" sz="1900" b="1" dirty="0"/>
                        <a:t>approach</a:t>
                      </a:r>
                    </a:p>
                  </a:txBody>
                  <a:tcPr marL="121920" marR="121920" marT="60960" marB="6096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723249">
                <a:tc>
                  <a:txBody>
                    <a:bodyPr/>
                    <a:lstStyle/>
                    <a:p>
                      <a:pPr algn="r"/>
                      <a:r>
                        <a:rPr lang="en-US" sz="1600" b="1" dirty="0"/>
                        <a:t>Interviews</a:t>
                      </a:r>
                    </a:p>
                  </a:txBody>
                  <a:tcPr marL="121920" marR="121920" marT="60960" marB="60960" anchor="ct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a:r>
                        <a:rPr lang="en-US" sz="2100" dirty="0">
                          <a:solidFill>
                            <a:schemeClr val="tx2"/>
                          </a:solidFill>
                        </a:rPr>
                        <a:t>»</a:t>
                      </a:r>
                    </a:p>
                  </a:txBody>
                  <a:tcPr marL="121920" marR="121920" marT="60960" marB="60960" anchor="ct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a:t>We interviewed stakeholders from various roles identified under</a:t>
                      </a:r>
                      <a:r>
                        <a:rPr lang="en-US" sz="1500" baseline="0" dirty="0"/>
                        <a:t> the scope of this assessment. The stakeholders comprise of leaders, architects and SMEs from: Projects, Enhancements, Support Engineers, Application Development Team, Solution Architects &amp; Business Analysts</a:t>
                      </a:r>
                      <a:endParaRPr lang="en-US" sz="1500" dirty="0"/>
                    </a:p>
                  </a:txBody>
                  <a:tcPr marL="121920" marR="121920" marT="60960" marB="60960" anchor="ct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0001"/>
                  </a:ext>
                </a:extLst>
              </a:tr>
              <a:tr h="723249">
                <a:tc>
                  <a:txBody>
                    <a:bodyPr/>
                    <a:lstStyle/>
                    <a:p>
                      <a:pPr algn="r"/>
                      <a:r>
                        <a:rPr lang="en-US" sz="1600" b="1" baseline="0" dirty="0"/>
                        <a:t>Review of Automation </a:t>
                      </a:r>
                    </a:p>
                    <a:p>
                      <a:pPr algn="r"/>
                      <a:r>
                        <a:rPr lang="en-US" sz="1600" b="1" baseline="0" dirty="0"/>
                        <a:t>Tools in used</a:t>
                      </a:r>
                    </a:p>
                  </a:txBody>
                  <a:tcPr marL="121920" marR="121920" marT="60960" marB="6096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100" dirty="0">
                          <a:solidFill>
                            <a:schemeClr val="tx2"/>
                          </a:solidFill>
                        </a:rPr>
                        <a:t>»</a:t>
                      </a:r>
                    </a:p>
                    <a:p>
                      <a:pPr algn="ctr"/>
                      <a:endParaRPr lang="en-US" sz="2100" dirty="0">
                        <a:solidFill>
                          <a:schemeClr val="tx2"/>
                        </a:solidFill>
                      </a:endParaRPr>
                    </a:p>
                  </a:txBody>
                  <a:tcPr marL="121920" marR="121920" marT="60960" marB="6096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r>
                        <a:rPr lang="en-US" sz="1500" dirty="0"/>
                        <a:t>We reviewed the existing as-is tools,</a:t>
                      </a:r>
                      <a:r>
                        <a:rPr lang="en-US" sz="1500" baseline="0" dirty="0"/>
                        <a:t> technology and automation practices. Including build/deployment automation, test automation, tools integration(if any), SCM systems in place. </a:t>
                      </a:r>
                      <a:endParaRPr lang="en-US" sz="1500" dirty="0"/>
                    </a:p>
                  </a:txBody>
                  <a:tcPr marL="121920" marR="121920" marT="60960" marB="6096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0002"/>
                  </a:ext>
                </a:extLst>
              </a:tr>
              <a:tr h="1132635">
                <a:tc>
                  <a:txBody>
                    <a:bodyPr/>
                    <a:lstStyle/>
                    <a:p>
                      <a:pPr algn="r"/>
                      <a:r>
                        <a:rPr lang="en-US" sz="1600" b="1" dirty="0"/>
                        <a:t>Analyzed the process with  reference to DevOps standards</a:t>
                      </a:r>
                    </a:p>
                  </a:txBody>
                  <a:tcPr marL="121920" marR="121920" marT="60960" marB="6096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100" dirty="0">
                          <a:solidFill>
                            <a:schemeClr val="tx2"/>
                          </a:solidFill>
                        </a:rPr>
                        <a:t>»</a:t>
                      </a:r>
                    </a:p>
                    <a:p>
                      <a:pPr algn="ctr"/>
                      <a:endParaRPr lang="en-US" sz="2100" dirty="0">
                        <a:solidFill>
                          <a:schemeClr val="tx2"/>
                        </a:solidFill>
                      </a:endParaRPr>
                    </a:p>
                  </a:txBody>
                  <a:tcPr marL="121920" marR="121920" marT="60960" marB="6096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r>
                        <a:rPr lang="en-US" sz="1500" dirty="0"/>
                        <a:t>We analyzed end to end processes and</a:t>
                      </a:r>
                      <a:r>
                        <a:rPr lang="en-US" sz="1500" baseline="0" dirty="0"/>
                        <a:t> workflows</a:t>
                      </a:r>
                      <a:r>
                        <a:rPr lang="en-US" sz="1500" dirty="0"/>
                        <a:t> for Projects</a:t>
                      </a:r>
                      <a:r>
                        <a:rPr lang="en-US" sz="1500" baseline="0" dirty="0"/>
                        <a:t> and enhancements,</a:t>
                      </a:r>
                      <a:r>
                        <a:rPr lang="en-US" sz="1500" dirty="0"/>
                        <a:t> process workflows related to</a:t>
                      </a:r>
                      <a:r>
                        <a:rPr lang="en-US" sz="1500" baseline="0" dirty="0"/>
                        <a:t> </a:t>
                      </a:r>
                      <a:r>
                        <a:rPr lang="en-US" sz="1500" dirty="0"/>
                        <a:t>project planning, release planning, application</a:t>
                      </a:r>
                      <a:r>
                        <a:rPr lang="en-US" sz="1500" baseline="0" dirty="0"/>
                        <a:t> </a:t>
                      </a:r>
                      <a:r>
                        <a:rPr lang="en-US" sz="1500" dirty="0"/>
                        <a:t>development, test preparation, deployments and</a:t>
                      </a:r>
                      <a:r>
                        <a:rPr lang="en-US" sz="1500" baseline="0" dirty="0"/>
                        <a:t> </a:t>
                      </a:r>
                      <a:r>
                        <a:rPr lang="en-US" sz="1500" dirty="0"/>
                        <a:t>test data</a:t>
                      </a:r>
                      <a:r>
                        <a:rPr lang="en-US" sz="1500" baseline="0" dirty="0"/>
                        <a:t>. We also covered organizational relationships between different roles, RACI between roles, handoffs and other facets of the organization.</a:t>
                      </a:r>
                      <a:endParaRPr lang="en-US" sz="1500" dirty="0"/>
                    </a:p>
                  </a:txBody>
                  <a:tcPr marL="121920" marR="121920" marT="60960" marB="6096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0003"/>
                  </a:ext>
                </a:extLst>
              </a:tr>
              <a:tr h="682385">
                <a:tc>
                  <a:txBody>
                    <a:bodyPr/>
                    <a:lstStyle/>
                    <a:p>
                      <a:pPr algn="r"/>
                      <a:r>
                        <a:rPr lang="en-US" sz="1600" b="1" dirty="0"/>
                        <a:t>Recommended</a:t>
                      </a:r>
                      <a:r>
                        <a:rPr lang="en-US" sz="1600" b="1" baseline="0" dirty="0"/>
                        <a:t> solutions </a:t>
                      </a:r>
                      <a:r>
                        <a:rPr lang="en-US" sz="1600" b="1" dirty="0"/>
                        <a:t> </a:t>
                      </a:r>
                      <a:r>
                        <a:rPr lang="en-US" sz="1600" b="1" baseline="0" dirty="0"/>
                        <a:t>with DevOps best practices</a:t>
                      </a:r>
                      <a:endParaRPr lang="en-US" sz="1600" b="1" dirty="0"/>
                    </a:p>
                  </a:txBody>
                  <a:tcPr marL="121920" marR="121920" marT="60960" marB="6096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100" dirty="0">
                          <a:solidFill>
                            <a:schemeClr val="tx2"/>
                          </a:solidFill>
                        </a:rPr>
                        <a:t>»</a:t>
                      </a:r>
                    </a:p>
                    <a:p>
                      <a:pPr algn="ctr"/>
                      <a:endParaRPr lang="en-US" sz="2100" dirty="0">
                        <a:solidFill>
                          <a:schemeClr val="tx2"/>
                        </a:solidFill>
                      </a:endParaRPr>
                    </a:p>
                  </a:txBody>
                  <a:tcPr marL="121920" marR="121920" marT="60960" marB="6096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r>
                        <a:rPr lang="en-US" sz="1500" dirty="0"/>
                        <a:t>Identified list of factors causing the symptoms. Created recommended epics. Provided a self-scoring Cognizant </a:t>
                      </a:r>
                      <a:r>
                        <a:rPr lang="en-US" sz="1500" dirty="0" err="1"/>
                        <a:t>OneDevOps</a:t>
                      </a:r>
                      <a:r>
                        <a:rPr lang="en-US" sz="1500" dirty="0"/>
                        <a:t> Maturity Continuum Framework to K-C  for continued</a:t>
                      </a:r>
                      <a:r>
                        <a:rPr lang="en-US" sz="1500" baseline="0" dirty="0"/>
                        <a:t> use </a:t>
                      </a:r>
                      <a:endParaRPr lang="en-US" sz="1500" dirty="0"/>
                    </a:p>
                  </a:txBody>
                  <a:tcPr marL="121920" marR="121920" marT="60960" marB="6096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20" name="Content Placeholder 19"/>
          <p:cNvGraphicFramePr>
            <a:graphicFrameLocks noGrp="1"/>
          </p:cNvGraphicFramePr>
          <p:nvPr>
            <p:ph idx="4294967295"/>
            <p:extLst>
              <p:ext uri="{D42A27DB-BD31-4B8C-83A1-F6EECF244321}">
                <p14:modId xmlns:p14="http://schemas.microsoft.com/office/powerpoint/2010/main" val="2447028610"/>
              </p:ext>
            </p:extLst>
          </p:nvPr>
        </p:nvGraphicFramePr>
        <p:xfrm>
          <a:off x="269649" y="897956"/>
          <a:ext cx="11663948" cy="853440"/>
        </p:xfrm>
        <a:graphic>
          <a:graphicData uri="http://schemas.openxmlformats.org/drawingml/2006/table">
            <a:tbl>
              <a:tblPr firstRow="1" bandRow="1">
                <a:tableStyleId>{2D5ABB26-0587-4C30-8999-92F81FD0307C}</a:tableStyleId>
              </a:tblPr>
              <a:tblGrid>
                <a:gridCol w="3039035">
                  <a:extLst>
                    <a:ext uri="{9D8B030D-6E8A-4147-A177-3AD203B41FA5}">
                      <a16:colId xmlns:a16="http://schemas.microsoft.com/office/drawing/2014/main" val="20000"/>
                    </a:ext>
                  </a:extLst>
                </a:gridCol>
                <a:gridCol w="8624913">
                  <a:extLst>
                    <a:ext uri="{9D8B030D-6E8A-4147-A177-3AD203B41FA5}">
                      <a16:colId xmlns:a16="http://schemas.microsoft.com/office/drawing/2014/main" val="20001"/>
                    </a:ext>
                  </a:extLst>
                </a:gridCol>
              </a:tblGrid>
              <a:tr h="792480">
                <a:tc>
                  <a:txBody>
                    <a:bodyPr/>
                    <a:lstStyle/>
                    <a:p>
                      <a:pPr algn="r"/>
                      <a:r>
                        <a:rPr lang="en-US" sz="1900" b="1" kern="1200" dirty="0">
                          <a:solidFill>
                            <a:schemeClr val="tx1"/>
                          </a:solidFill>
                          <a:latin typeface="+mn-lt"/>
                          <a:ea typeface="+mn-ea"/>
                          <a:cs typeface="+mn-cs"/>
                        </a:rPr>
                        <a:t>Problem statement</a:t>
                      </a:r>
                    </a:p>
                  </a:txBody>
                  <a:tcPr marL="121920" marR="121920" marT="60960" marB="60960">
                    <a:lnB w="12700" cap="flat" cmpd="sng" algn="ctr">
                      <a:solidFill>
                        <a:schemeClr val="tx1"/>
                      </a:solidFill>
                      <a:prstDash val="sysDot"/>
                      <a:round/>
                      <a:headEnd type="none" w="med" len="med"/>
                      <a:tailEnd type="none" w="med" len="med"/>
                    </a:lnB>
                  </a:tcPr>
                </a:tc>
                <a:tc>
                  <a:txBody>
                    <a:bodyPr/>
                    <a:lstStyle/>
                    <a:p>
                      <a:r>
                        <a:rPr lang="en-US" sz="1600" dirty="0"/>
                        <a:t>How to</a:t>
                      </a:r>
                      <a:r>
                        <a:rPr lang="en-US" sz="1600" baseline="0" dirty="0"/>
                        <a:t> get started on DevOps Adoption journey with goal to</a:t>
                      </a:r>
                    </a:p>
                    <a:p>
                      <a:pPr marL="746125" lvl="1" indent="-288925">
                        <a:buFont typeface="Arial" panose="020B0604020202020204" pitchFamily="34" charset="0"/>
                        <a:buChar char="•"/>
                      </a:pPr>
                      <a:r>
                        <a:rPr lang="en-US" sz="1600" b="1" i="1" dirty="0">
                          <a:solidFill>
                            <a:schemeClr val="tx2"/>
                          </a:solidFill>
                        </a:rPr>
                        <a:t> Increase efficiency across SDLC.</a:t>
                      </a:r>
                    </a:p>
                    <a:p>
                      <a:pPr marL="742875" lvl="1" indent="-285750">
                        <a:buFont typeface="Arial" panose="020B0604020202020204" pitchFamily="34" charset="0"/>
                        <a:buChar char="•"/>
                      </a:pPr>
                      <a:r>
                        <a:rPr lang="en-US" sz="1600" b="1" i="1" dirty="0">
                          <a:solidFill>
                            <a:schemeClr val="tx2"/>
                          </a:solidFill>
                        </a:rPr>
                        <a:t> Facilitate faster releases and delivery cycle</a:t>
                      </a:r>
                      <a:endParaRPr lang="en-US" sz="1500" b="1" i="1" dirty="0"/>
                    </a:p>
                  </a:txBody>
                  <a:tcPr marL="121920" marR="121920" marT="60960" marB="60960">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698609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Following Portfolios and Capabilities we Reviewed during Assessment </a:t>
            </a:r>
          </a:p>
        </p:txBody>
      </p:sp>
      <p:pic>
        <p:nvPicPr>
          <p:cNvPr id="242" name="Picture 241"/>
          <p:cNvPicPr>
            <a:picLocks noChangeAspect="1"/>
          </p:cNvPicPr>
          <p:nvPr/>
        </p:nvPicPr>
        <p:blipFill>
          <a:blip r:embed="rId2"/>
          <a:stretch>
            <a:fillRect/>
          </a:stretch>
        </p:blipFill>
        <p:spPr>
          <a:xfrm>
            <a:off x="517221" y="1215883"/>
            <a:ext cx="11416376" cy="4860064"/>
          </a:xfrm>
          <a:prstGeom prst="rect">
            <a:avLst/>
          </a:prstGeom>
        </p:spPr>
      </p:pic>
    </p:spTree>
    <p:extLst>
      <p:ext uri="{BB962C8B-B14F-4D97-AF65-F5344CB8AC3E}">
        <p14:creationId xmlns:p14="http://schemas.microsoft.com/office/powerpoint/2010/main" val="36067346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spoke with following team members during this assessment</a:t>
            </a:r>
          </a:p>
        </p:txBody>
      </p:sp>
      <p:graphicFrame>
        <p:nvGraphicFramePr>
          <p:cNvPr id="8" name="Table 7"/>
          <p:cNvGraphicFramePr>
            <a:graphicFrameLocks noGrp="1"/>
          </p:cNvGraphicFramePr>
          <p:nvPr>
            <p:extLst>
              <p:ext uri="{D42A27DB-BD31-4B8C-83A1-F6EECF244321}">
                <p14:modId xmlns:p14="http://schemas.microsoft.com/office/powerpoint/2010/main" val="1385032507"/>
              </p:ext>
            </p:extLst>
          </p:nvPr>
        </p:nvGraphicFramePr>
        <p:xfrm>
          <a:off x="453858" y="1015458"/>
          <a:ext cx="11385218" cy="2601962"/>
        </p:xfrm>
        <a:graphic>
          <a:graphicData uri="http://schemas.openxmlformats.org/drawingml/2006/table">
            <a:tbl>
              <a:tblPr>
                <a:tableStyleId>{B301B821-A1FF-4177-AEE7-76D212191A09}</a:tableStyleId>
              </a:tblPr>
              <a:tblGrid>
                <a:gridCol w="298629">
                  <a:extLst>
                    <a:ext uri="{9D8B030D-6E8A-4147-A177-3AD203B41FA5}">
                      <a16:colId xmlns:a16="http://schemas.microsoft.com/office/drawing/2014/main" val="2967406312"/>
                    </a:ext>
                  </a:extLst>
                </a:gridCol>
                <a:gridCol w="1978415">
                  <a:extLst>
                    <a:ext uri="{9D8B030D-6E8A-4147-A177-3AD203B41FA5}">
                      <a16:colId xmlns:a16="http://schemas.microsoft.com/office/drawing/2014/main" val="860349664"/>
                    </a:ext>
                  </a:extLst>
                </a:gridCol>
                <a:gridCol w="298629">
                  <a:extLst>
                    <a:ext uri="{9D8B030D-6E8A-4147-A177-3AD203B41FA5}">
                      <a16:colId xmlns:a16="http://schemas.microsoft.com/office/drawing/2014/main" val="2037832447"/>
                    </a:ext>
                  </a:extLst>
                </a:gridCol>
                <a:gridCol w="1866429">
                  <a:extLst>
                    <a:ext uri="{9D8B030D-6E8A-4147-A177-3AD203B41FA5}">
                      <a16:colId xmlns:a16="http://schemas.microsoft.com/office/drawing/2014/main" val="3939562619"/>
                    </a:ext>
                  </a:extLst>
                </a:gridCol>
                <a:gridCol w="298629">
                  <a:extLst>
                    <a:ext uri="{9D8B030D-6E8A-4147-A177-3AD203B41FA5}">
                      <a16:colId xmlns:a16="http://schemas.microsoft.com/office/drawing/2014/main" val="2173266201"/>
                    </a:ext>
                  </a:extLst>
                </a:gridCol>
                <a:gridCol w="1959750">
                  <a:extLst>
                    <a:ext uri="{9D8B030D-6E8A-4147-A177-3AD203B41FA5}">
                      <a16:colId xmlns:a16="http://schemas.microsoft.com/office/drawing/2014/main" val="4046217976"/>
                    </a:ext>
                  </a:extLst>
                </a:gridCol>
                <a:gridCol w="298629">
                  <a:extLst>
                    <a:ext uri="{9D8B030D-6E8A-4147-A177-3AD203B41FA5}">
                      <a16:colId xmlns:a16="http://schemas.microsoft.com/office/drawing/2014/main" val="4252803440"/>
                    </a:ext>
                  </a:extLst>
                </a:gridCol>
                <a:gridCol w="2314372">
                  <a:extLst>
                    <a:ext uri="{9D8B030D-6E8A-4147-A177-3AD203B41FA5}">
                      <a16:colId xmlns:a16="http://schemas.microsoft.com/office/drawing/2014/main" val="4181859389"/>
                    </a:ext>
                  </a:extLst>
                </a:gridCol>
                <a:gridCol w="298629">
                  <a:extLst>
                    <a:ext uri="{9D8B030D-6E8A-4147-A177-3AD203B41FA5}">
                      <a16:colId xmlns:a16="http://schemas.microsoft.com/office/drawing/2014/main" val="2841330884"/>
                    </a:ext>
                  </a:extLst>
                </a:gridCol>
                <a:gridCol w="1773107">
                  <a:extLst>
                    <a:ext uri="{9D8B030D-6E8A-4147-A177-3AD203B41FA5}">
                      <a16:colId xmlns:a16="http://schemas.microsoft.com/office/drawing/2014/main" val="4156815809"/>
                    </a:ext>
                  </a:extLst>
                </a:gridCol>
              </a:tblGrid>
              <a:tr h="236542">
                <a:tc gridSpan="10">
                  <a:txBody>
                    <a:bodyPr/>
                    <a:lstStyle/>
                    <a:p>
                      <a:pPr algn="ctr" fontAlgn="b"/>
                      <a:r>
                        <a:rPr lang="en-US" sz="1400" b="0" i="0" u="none" strike="noStrike" dirty="0">
                          <a:solidFill>
                            <a:srgbClr val="000000"/>
                          </a:solidFill>
                          <a:effectLst/>
                          <a:latin typeface="Calibri" panose="020F0502020204030204" pitchFamily="34" charset="0"/>
                        </a:rPr>
                        <a:t>K- C Team</a:t>
                      </a:r>
                      <a:r>
                        <a:rPr lang="en-US" sz="1400" b="0" i="0" u="none" strike="noStrike" baseline="0" dirty="0">
                          <a:solidFill>
                            <a:srgbClr val="000000"/>
                          </a:solidFill>
                          <a:effectLst/>
                          <a:latin typeface="Calibri" panose="020F0502020204030204" pitchFamily="34" charset="0"/>
                        </a:rPr>
                        <a:t> Members</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r" fontAlgn="b"/>
                      <a:endParaRPr lang="en-US" sz="14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r" fontAlgn="b"/>
                      <a:endParaRPr lang="en-US" sz="14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r" fontAlgn="b"/>
                      <a:endParaRPr lang="en-US" sz="14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r" fontAlgn="b"/>
                      <a:endParaRPr lang="en-US" sz="14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92599808"/>
                  </a:ext>
                </a:extLst>
              </a:tr>
              <a:tr h="236542">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Martin Agliani</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11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Rachel </a:t>
                      </a:r>
                      <a:r>
                        <a:rPr lang="en-US" sz="1400" u="none" strike="noStrike" dirty="0" err="1">
                          <a:effectLst/>
                        </a:rPr>
                        <a:t>Sprehe</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21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Dan </a:t>
                      </a:r>
                      <a:r>
                        <a:rPr lang="en-US" sz="1400" u="none" strike="noStrike" dirty="0" err="1">
                          <a:effectLst/>
                        </a:rPr>
                        <a:t>Povolny</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31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Walter Ochipinti</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41</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Matthew David</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2044112"/>
                  </a:ext>
                </a:extLst>
              </a:tr>
              <a:tr h="236542">
                <a:tc>
                  <a:txBody>
                    <a:bodyPr/>
                    <a:lstStyle/>
                    <a:p>
                      <a:pPr algn="ctr" fontAlgn="b"/>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Ariel Singer</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12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Juan Figueiredo</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22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Erik Barnes</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32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Rich Meinke</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42</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Grace Hussein</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20318322"/>
                  </a:ext>
                </a:extLst>
              </a:tr>
              <a:tr h="236542">
                <a:tc>
                  <a:txBody>
                    <a:bodyPr/>
                    <a:lstStyle/>
                    <a:p>
                      <a:pPr algn="ct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Jonathan Fleming</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13</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Sabrina Walker</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23</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Christian Dominguez</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33</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Shane Smith</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43</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Ramon Zamoranos</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73674867"/>
                  </a:ext>
                </a:extLst>
              </a:tr>
              <a:tr h="236542">
                <a:tc>
                  <a:txBody>
                    <a:bodyPr/>
                    <a:lstStyle/>
                    <a:p>
                      <a:pPr algn="ct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Dave Beverlin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14</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Alex Yang</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24</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Jason Olson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34</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Justin Gengo</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44</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Meghan Tate</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93266018"/>
                  </a:ext>
                </a:extLst>
              </a:tr>
              <a:tr h="236542">
                <a:tc>
                  <a:txBody>
                    <a:bodyPr/>
                    <a:lstStyle/>
                    <a:p>
                      <a:pPr algn="ct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Eric Thompson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Onn Wong</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25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Hernan Conderanne</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35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Trey Robinson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45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Juan Figueiredo</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36475189"/>
                  </a:ext>
                </a:extLst>
              </a:tr>
              <a:tr h="236542">
                <a:tc>
                  <a:txBody>
                    <a:bodyPr/>
                    <a:lstStyle/>
                    <a:p>
                      <a:pPr algn="ctr" fontAlgn="b"/>
                      <a:r>
                        <a:rPr lang="en-US" sz="1400" u="none" strike="noStrike">
                          <a:effectLst/>
                        </a:rPr>
                        <a:t>6</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Scott Wilson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16</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Kevin </a:t>
                      </a:r>
                      <a:r>
                        <a:rPr lang="en-US" sz="1400" u="none" strike="noStrike" dirty="0" err="1">
                          <a:effectLst/>
                        </a:rPr>
                        <a:t>Rosconi</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26</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Ezequiel Kogut</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36</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Ryan Steeno</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46</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Mario Sarmiento</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1035441"/>
                  </a:ext>
                </a:extLst>
              </a:tr>
              <a:tr h="236542">
                <a:tc>
                  <a:txBody>
                    <a:bodyPr/>
                    <a:lstStyle/>
                    <a:p>
                      <a:pPr algn="ctr" fontAlgn="b"/>
                      <a:r>
                        <a:rPr lang="en-US" sz="1400" u="none" strike="noStrike">
                          <a:effectLst/>
                        </a:rPr>
                        <a:t>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Cesar Garcia Jimenez</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17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Claudia Arbanesi</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27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Chris Haigh</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37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Jay Butzler</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57248995"/>
                  </a:ext>
                </a:extLst>
              </a:tr>
              <a:tr h="236542">
                <a:tc>
                  <a:txBody>
                    <a:bodyPr/>
                    <a:lstStyle/>
                    <a:p>
                      <a:pPr algn="ctr" fontAlgn="b"/>
                      <a:r>
                        <a:rPr lang="en-US" sz="1400" u="none" strike="noStrike">
                          <a:effectLst/>
                        </a:rPr>
                        <a:t>8</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Robin Krisher</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18</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Federico Galban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28</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Matthew </a:t>
                      </a:r>
                      <a:r>
                        <a:rPr lang="en-US" sz="1400" u="none" strike="noStrike" dirty="0" err="1">
                          <a:effectLst/>
                        </a:rPr>
                        <a:t>Ocasek</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38</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Alfonso del Barrio Carcar</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81572806"/>
                  </a:ext>
                </a:extLst>
              </a:tr>
              <a:tr h="236542">
                <a:tc>
                  <a:txBody>
                    <a:bodyPr/>
                    <a:lstStyle/>
                    <a:p>
                      <a:pPr algn="ctr" fontAlgn="b"/>
                      <a:r>
                        <a:rPr lang="en-US" sz="1400" u="none" strike="noStrike">
                          <a:effectLst/>
                        </a:rPr>
                        <a:t>9</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Megan Meyer</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19</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Michael Price</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29</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Jerome de las Alas</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39</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Jonathan Boulos</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7057923"/>
                  </a:ext>
                </a:extLst>
              </a:tr>
              <a:tr h="236542">
                <a:tc>
                  <a:txBody>
                    <a:bodyPr/>
                    <a:lstStyle/>
                    <a:p>
                      <a:pPr algn="ctr" fontAlgn="b"/>
                      <a:r>
                        <a:rPr lang="en-US" sz="1400" u="none" strike="noStrike">
                          <a:effectLst/>
                        </a:rPr>
                        <a:t>10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Janelle Zoeller</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20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Ezequiel Carrascosa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30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Jonathan Medina</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40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Renee Pearson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93769927"/>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297882400"/>
              </p:ext>
            </p:extLst>
          </p:nvPr>
        </p:nvGraphicFramePr>
        <p:xfrm>
          <a:off x="453858" y="3932112"/>
          <a:ext cx="11385220" cy="1169276"/>
        </p:xfrm>
        <a:graphic>
          <a:graphicData uri="http://schemas.openxmlformats.org/drawingml/2006/table">
            <a:tbl>
              <a:tblPr>
                <a:tableStyleId>{B301B821-A1FF-4177-AEE7-76D212191A09}</a:tableStyleId>
              </a:tblPr>
              <a:tblGrid>
                <a:gridCol w="298629">
                  <a:extLst>
                    <a:ext uri="{9D8B030D-6E8A-4147-A177-3AD203B41FA5}">
                      <a16:colId xmlns:a16="http://schemas.microsoft.com/office/drawing/2014/main" val="3833046909"/>
                    </a:ext>
                  </a:extLst>
                </a:gridCol>
                <a:gridCol w="1978415">
                  <a:extLst>
                    <a:ext uri="{9D8B030D-6E8A-4147-A177-3AD203B41FA5}">
                      <a16:colId xmlns:a16="http://schemas.microsoft.com/office/drawing/2014/main" val="4245316709"/>
                    </a:ext>
                  </a:extLst>
                </a:gridCol>
                <a:gridCol w="298629">
                  <a:extLst>
                    <a:ext uri="{9D8B030D-6E8A-4147-A177-3AD203B41FA5}">
                      <a16:colId xmlns:a16="http://schemas.microsoft.com/office/drawing/2014/main" val="3083461790"/>
                    </a:ext>
                  </a:extLst>
                </a:gridCol>
                <a:gridCol w="1866429">
                  <a:extLst>
                    <a:ext uri="{9D8B030D-6E8A-4147-A177-3AD203B41FA5}">
                      <a16:colId xmlns:a16="http://schemas.microsoft.com/office/drawing/2014/main" val="2648446985"/>
                    </a:ext>
                  </a:extLst>
                </a:gridCol>
                <a:gridCol w="298629">
                  <a:extLst>
                    <a:ext uri="{9D8B030D-6E8A-4147-A177-3AD203B41FA5}">
                      <a16:colId xmlns:a16="http://schemas.microsoft.com/office/drawing/2014/main" val="3146902404"/>
                    </a:ext>
                  </a:extLst>
                </a:gridCol>
                <a:gridCol w="1959751">
                  <a:extLst>
                    <a:ext uri="{9D8B030D-6E8A-4147-A177-3AD203B41FA5}">
                      <a16:colId xmlns:a16="http://schemas.microsoft.com/office/drawing/2014/main" val="936613476"/>
                    </a:ext>
                  </a:extLst>
                </a:gridCol>
                <a:gridCol w="298629">
                  <a:extLst>
                    <a:ext uri="{9D8B030D-6E8A-4147-A177-3AD203B41FA5}">
                      <a16:colId xmlns:a16="http://schemas.microsoft.com/office/drawing/2014/main" val="2444344620"/>
                    </a:ext>
                  </a:extLst>
                </a:gridCol>
                <a:gridCol w="2314372">
                  <a:extLst>
                    <a:ext uri="{9D8B030D-6E8A-4147-A177-3AD203B41FA5}">
                      <a16:colId xmlns:a16="http://schemas.microsoft.com/office/drawing/2014/main" val="4071584327"/>
                    </a:ext>
                  </a:extLst>
                </a:gridCol>
                <a:gridCol w="298629">
                  <a:extLst>
                    <a:ext uri="{9D8B030D-6E8A-4147-A177-3AD203B41FA5}">
                      <a16:colId xmlns:a16="http://schemas.microsoft.com/office/drawing/2014/main" val="3267688038"/>
                    </a:ext>
                  </a:extLst>
                </a:gridCol>
                <a:gridCol w="1773108">
                  <a:extLst>
                    <a:ext uri="{9D8B030D-6E8A-4147-A177-3AD203B41FA5}">
                      <a16:colId xmlns:a16="http://schemas.microsoft.com/office/drawing/2014/main" val="3618594900"/>
                    </a:ext>
                  </a:extLst>
                </a:gridCol>
              </a:tblGrid>
              <a:tr h="292319">
                <a:tc gridSpan="10">
                  <a:txBody>
                    <a:bodyPr/>
                    <a:lstStyle/>
                    <a:p>
                      <a:pPr algn="ctr" fontAlgn="b"/>
                      <a:r>
                        <a:rPr lang="en-US" sz="1400" u="none" strike="noStrike" dirty="0">
                          <a:effectLst/>
                        </a:rPr>
                        <a:t>Cognizant Team Members</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pPr algn="r" fontAlgn="b"/>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pPr algn="r" fontAlgn="b"/>
                      <a:endParaRPr lang="en-US" sz="1400" b="0" i="0" u="none" strike="noStrike">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pPr algn="r" fontAlgn="b"/>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pPr algn="r" fontAlgn="b"/>
                      <a:endParaRPr lang="en-US" sz="1400" b="0" i="0" u="none" strike="noStrike">
                        <a:solidFill>
                          <a:srgbClr val="000000"/>
                        </a:solidFill>
                        <a:effectLst/>
                        <a:latin typeface="Calibri" panose="020F0502020204030204" pitchFamily="34" charset="0"/>
                      </a:endParaRPr>
                    </a:p>
                  </a:txBody>
                  <a:tcPr marL="9525" marR="9525" marT="9525" marB="0" anchor="b">
                    <a:solidFill>
                      <a:schemeClr val="accent1">
                        <a:lumMod val="75000"/>
                      </a:schemeClr>
                    </a:solidFill>
                  </a:tcPr>
                </a:tc>
                <a:tc hMerge="1">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accent1">
                        <a:lumMod val="75000"/>
                      </a:schemeClr>
                    </a:solidFill>
                  </a:tcPr>
                </a:tc>
                <a:extLst>
                  <a:ext uri="{0D108BD9-81ED-4DB2-BD59-A6C34878D82A}">
                    <a16:rowId xmlns:a16="http://schemas.microsoft.com/office/drawing/2014/main" val="2024111512"/>
                  </a:ext>
                </a:extLst>
              </a:tr>
              <a:tr h="292319">
                <a:tc>
                  <a:txBody>
                    <a:bodyPr/>
                    <a:lstStyle/>
                    <a:p>
                      <a:pPr algn="l"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Sana Auti</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4</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Nitin Vij</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7</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a:t>
                      </a:r>
                      <a:r>
                        <a:rPr lang="en-US" sz="1400" u="none" strike="noStrike" dirty="0" err="1">
                          <a:effectLst/>
                        </a:rPr>
                        <a:t>Shenal</a:t>
                      </a:r>
                      <a:r>
                        <a:rPr lang="en-US" sz="1400" u="none" strike="noStrike" dirty="0">
                          <a:effectLst/>
                        </a:rPr>
                        <a:t> </a:t>
                      </a:r>
                      <a:r>
                        <a:rPr lang="en-US" sz="1400" u="none" strike="noStrike" dirty="0" err="1">
                          <a:effectLst/>
                        </a:rPr>
                        <a:t>Jadhav</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10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Deepak Dadhich</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13</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Carolina</a:t>
                      </a:r>
                      <a:r>
                        <a:rPr lang="en-US" sz="1400" u="none" strike="noStrike" baseline="0" dirty="0">
                          <a:effectLst/>
                        </a:rPr>
                        <a:t> Carretto</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40479504"/>
                  </a:ext>
                </a:extLst>
              </a:tr>
              <a:tr h="292319">
                <a:tc>
                  <a:txBody>
                    <a:bodyPr/>
                    <a:lstStyle/>
                    <a:p>
                      <a:pPr algn="l" fontAlgn="b"/>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Sridhar </a:t>
                      </a:r>
                      <a:r>
                        <a:rPr lang="en-US" sz="1400" u="none" strike="noStrike" dirty="0" err="1">
                          <a:effectLst/>
                        </a:rPr>
                        <a:t>Revu</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5</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Victor Laha</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8</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a:t>
                      </a:r>
                      <a:r>
                        <a:rPr lang="en-US" sz="1400" u="none" strike="noStrike" dirty="0" err="1">
                          <a:effectLst/>
                        </a:rPr>
                        <a:t>Sudheep</a:t>
                      </a:r>
                      <a:r>
                        <a:rPr lang="en-US" sz="1400" u="none" strike="noStrike" dirty="0">
                          <a:effectLst/>
                        </a:rPr>
                        <a:t> </a:t>
                      </a:r>
                      <a:r>
                        <a:rPr lang="en-US" sz="1400" u="none" strike="noStrike" dirty="0" err="1">
                          <a:effectLst/>
                        </a:rPr>
                        <a:t>Surendran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11</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a:t>
                      </a:r>
                      <a:r>
                        <a:rPr lang="en-US" sz="1400" u="none" strike="noStrike" dirty="0" err="1">
                          <a:effectLst/>
                        </a:rPr>
                        <a:t>Manali</a:t>
                      </a:r>
                      <a:r>
                        <a:rPr lang="en-US" sz="1400" u="none" strike="noStrike" dirty="0">
                          <a:effectLst/>
                        </a:rPr>
                        <a:t> </a:t>
                      </a:r>
                      <a:r>
                        <a:rPr lang="en-US" sz="1400" u="none" strike="noStrike" dirty="0" err="1">
                          <a:effectLst/>
                        </a:rPr>
                        <a:t>Agrwal</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b="0" i="0" u="none" strike="noStrike" dirty="0">
                          <a:solidFill>
                            <a:srgbClr val="000000"/>
                          </a:solidFill>
                          <a:effectLst/>
                          <a:latin typeface="Calibri" panose="020F0502020204030204" pitchFamily="34" charset="0"/>
                        </a:rPr>
                        <a:t>14</a:t>
                      </a:r>
                    </a:p>
                  </a:txBody>
                  <a:tcPr marL="9525" marR="9525" marT="9525" marB="0" anchor="b"/>
                </a:tc>
                <a:tc>
                  <a:txBody>
                    <a:bodyPr/>
                    <a:lstStyle/>
                    <a:p>
                      <a:pPr algn="l" fontAlgn="b"/>
                      <a:r>
                        <a:rPr lang="en-US" sz="1400" b="0" i="0" u="none" strike="noStrike" dirty="0">
                          <a:solidFill>
                            <a:srgbClr val="000000"/>
                          </a:solidFill>
                          <a:effectLst/>
                          <a:latin typeface="Calibri" panose="020F0502020204030204" pitchFamily="34" charset="0"/>
                        </a:rPr>
                        <a:t> Chandrasekaran B.</a:t>
                      </a:r>
                    </a:p>
                  </a:txBody>
                  <a:tcPr marL="9525" marR="9525" marT="9525" marB="0" anchor="b"/>
                </a:tc>
                <a:extLst>
                  <a:ext uri="{0D108BD9-81ED-4DB2-BD59-A6C34878D82A}">
                    <a16:rowId xmlns:a16="http://schemas.microsoft.com/office/drawing/2014/main" val="3456383281"/>
                  </a:ext>
                </a:extLst>
              </a:tr>
              <a:tr h="292319">
                <a:tc>
                  <a:txBody>
                    <a:bodyPr/>
                    <a:lstStyle/>
                    <a:p>
                      <a:pPr algn="l" fontAlgn="b"/>
                      <a:r>
                        <a:rPr lang="en-US" sz="1400" u="none" strike="noStrike" dirty="0">
                          <a:effectLst/>
                        </a:rPr>
                        <a:t>3</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Chaitanya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6</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 Sauren Nayak</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9</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Piyush Atre</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12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 Abbas </a:t>
                      </a:r>
                      <a:r>
                        <a:rPr lang="en-US" sz="1400" u="none" strike="noStrike" dirty="0" err="1">
                          <a:effectLst/>
                        </a:rPr>
                        <a:t>Bagichawala</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b="0" i="0" u="none" strike="noStrike" dirty="0">
                          <a:solidFill>
                            <a:srgbClr val="000000"/>
                          </a:solidFill>
                          <a:effectLst/>
                          <a:latin typeface="Calibri" panose="020F0502020204030204" pitchFamily="34" charset="0"/>
                        </a:rPr>
                        <a:t>15</a:t>
                      </a:r>
                    </a:p>
                  </a:txBody>
                  <a:tcPr marL="9525" marR="9525" marT="9525" marB="0" anchor="b"/>
                </a:tc>
                <a:tc>
                  <a:txBody>
                    <a:bodyPr/>
                    <a:lstStyle/>
                    <a:p>
                      <a:pPr algn="l" fontAlgn="b"/>
                      <a:r>
                        <a:rPr lang="en-US" sz="1400" b="0" i="0" u="none" strike="noStrike" dirty="0">
                          <a:solidFill>
                            <a:srgbClr val="000000"/>
                          </a:solidFill>
                          <a:effectLst/>
                          <a:latin typeface="Calibri" panose="020F0502020204030204" pitchFamily="34" charset="0"/>
                        </a:rPr>
                        <a:t> Rajiv Jayaraman</a:t>
                      </a:r>
                    </a:p>
                  </a:txBody>
                  <a:tcPr marL="9525" marR="9525" marT="9525" marB="0" anchor="b"/>
                </a:tc>
                <a:extLst>
                  <a:ext uri="{0D108BD9-81ED-4DB2-BD59-A6C34878D82A}">
                    <a16:rowId xmlns:a16="http://schemas.microsoft.com/office/drawing/2014/main" val="3613712343"/>
                  </a:ext>
                </a:extLst>
              </a:tr>
            </a:tbl>
          </a:graphicData>
        </a:graphic>
      </p:graphicFrame>
    </p:spTree>
    <p:extLst>
      <p:ext uri="{BB962C8B-B14F-4D97-AF65-F5344CB8AC3E}">
        <p14:creationId xmlns:p14="http://schemas.microsoft.com/office/powerpoint/2010/main" val="3144092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a:t>Assessment Summary</a:t>
            </a:r>
          </a:p>
        </p:txBody>
      </p:sp>
      <p:sp>
        <p:nvSpPr>
          <p:cNvPr id="4" name="TextBox 3"/>
          <p:cNvSpPr txBox="1"/>
          <p:nvPr/>
        </p:nvSpPr>
        <p:spPr>
          <a:xfrm>
            <a:off x="361089" y="594702"/>
            <a:ext cx="11409528" cy="1097280"/>
          </a:xfrm>
          <a:prstGeom prst="rect">
            <a:avLst/>
          </a:prstGeom>
          <a:noFill/>
          <a:ln>
            <a:solidFill>
              <a:schemeClr val="bg1">
                <a:lumMod val="85000"/>
              </a:schemeClr>
            </a:solidFill>
          </a:ln>
        </p:spPr>
        <p:txBody>
          <a:bodyPr wrap="square" rtlCol="0">
            <a:noAutofit/>
          </a:bodyPr>
          <a:lstStyle/>
          <a:p>
            <a:pPr algn="just"/>
            <a:r>
              <a:rPr lang="en-US" b="1" dirty="0"/>
              <a:t>Executive Summary: </a:t>
            </a:r>
            <a:r>
              <a:rPr lang="en-US" sz="1400" dirty="0"/>
              <a:t>Traditional SDLC and Release Management across all portfolio (SAP, .NET, Web, Mobile, Analytics and others) is constrained by lack of support for modern DevOps practices and development tools. Moreover development and testing at K-C currently involves multiple dedicated teams, each with long release cycles and multiple manual efforts. K-C could significantly benefit from implementing a DevOps culture as well as  considering modernizing applications with </a:t>
            </a:r>
            <a:r>
              <a:rPr lang="en-US" sz="1400" dirty="0" err="1"/>
              <a:t>NextGen</a:t>
            </a:r>
            <a:r>
              <a:rPr lang="en-US" sz="1400" dirty="0"/>
              <a:t> DevOps. </a:t>
            </a:r>
          </a:p>
          <a:p>
            <a:endParaRPr lang="en-US" sz="1400" dirty="0"/>
          </a:p>
        </p:txBody>
      </p:sp>
      <p:sp>
        <p:nvSpPr>
          <p:cNvPr id="5" name="TextBox 4"/>
          <p:cNvSpPr txBox="1"/>
          <p:nvPr/>
        </p:nvSpPr>
        <p:spPr>
          <a:xfrm>
            <a:off x="361089" y="1783867"/>
            <a:ext cx="5669280" cy="2474897"/>
          </a:xfrm>
          <a:prstGeom prst="rect">
            <a:avLst/>
          </a:prstGeom>
          <a:noFill/>
          <a:ln>
            <a:solidFill>
              <a:schemeClr val="bg1">
                <a:lumMod val="85000"/>
              </a:schemeClr>
            </a:solidFill>
          </a:ln>
        </p:spPr>
        <p:txBody>
          <a:bodyPr wrap="square" lIns="45720" rIns="45720" rtlCol="0">
            <a:noAutofit/>
          </a:bodyPr>
          <a:lstStyle/>
          <a:p>
            <a:r>
              <a:rPr lang="en-US" b="1" dirty="0"/>
              <a:t>Top Challenges &amp; Issues</a:t>
            </a:r>
            <a:endParaRPr lang="en-US" dirty="0"/>
          </a:p>
          <a:p>
            <a:pPr marL="171450" indent="-171450">
              <a:buFont typeface="Arial" panose="020B0604020202020204" pitchFamily="34" charset="0"/>
              <a:buChar char="•"/>
            </a:pPr>
            <a:r>
              <a:rPr lang="en-US" sz="1400" dirty="0"/>
              <a:t>Slow speed of change across different technology stacks - long  process wait times &amp; release cycles</a:t>
            </a:r>
          </a:p>
          <a:p>
            <a:pPr marL="171450" indent="-171450">
              <a:buFont typeface="Arial" panose="020B0604020202020204" pitchFamily="34" charset="0"/>
              <a:buChar char="•"/>
            </a:pPr>
            <a:r>
              <a:rPr lang="en-US" sz="1400" dirty="0"/>
              <a:t>Inefficient test processes, difficulty building test systems and assessing the impact of changes on testing </a:t>
            </a:r>
          </a:p>
          <a:p>
            <a:pPr marL="171450" indent="-171450">
              <a:buFont typeface="Arial" panose="020B0604020202020204" pitchFamily="34" charset="0"/>
              <a:buChar char="•"/>
            </a:pPr>
            <a:r>
              <a:rPr lang="en-US" sz="1400" dirty="0"/>
              <a:t>Manual development &amp; test processes; lack of automation for repetitive workloads</a:t>
            </a:r>
          </a:p>
          <a:p>
            <a:pPr marL="171450" indent="-171450">
              <a:buFont typeface="Arial" panose="020B0604020202020204" pitchFamily="34" charset="0"/>
              <a:buChar char="•"/>
            </a:pPr>
            <a:r>
              <a:rPr lang="en-US" sz="1400" dirty="0"/>
              <a:t>Lack of actionable metrics and data driven decisions for application development </a:t>
            </a:r>
          </a:p>
          <a:p>
            <a:pPr marL="171450" indent="-171450">
              <a:buFont typeface="Arial" panose="020B0604020202020204" pitchFamily="34" charset="0"/>
              <a:buChar char="•"/>
            </a:pPr>
            <a:r>
              <a:rPr lang="en-US" sz="1400" dirty="0"/>
              <a:t>Lack of security first mindset for application development </a:t>
            </a:r>
          </a:p>
          <a:p>
            <a:endParaRPr lang="en-US" sz="1400" dirty="0"/>
          </a:p>
          <a:p>
            <a:pPr marL="171450" indent="-171450">
              <a:buFont typeface="Arial" panose="020B0604020202020204" pitchFamily="34" charset="0"/>
              <a:buChar char="•"/>
            </a:pPr>
            <a:endParaRPr lang="en-US" sz="1200" dirty="0"/>
          </a:p>
        </p:txBody>
      </p:sp>
      <p:sp>
        <p:nvSpPr>
          <p:cNvPr id="6" name="TextBox 5"/>
          <p:cNvSpPr txBox="1"/>
          <p:nvPr/>
        </p:nvSpPr>
        <p:spPr>
          <a:xfrm>
            <a:off x="6106024" y="1769689"/>
            <a:ext cx="5669280" cy="2522286"/>
          </a:xfrm>
          <a:prstGeom prst="rect">
            <a:avLst/>
          </a:prstGeom>
          <a:noFill/>
          <a:ln>
            <a:solidFill>
              <a:schemeClr val="bg1">
                <a:lumMod val="85000"/>
              </a:schemeClr>
            </a:solidFill>
          </a:ln>
        </p:spPr>
        <p:txBody>
          <a:bodyPr wrap="square" lIns="45720" rIns="45720" rtlCol="0">
            <a:noAutofit/>
          </a:bodyPr>
          <a:lstStyle/>
          <a:p>
            <a:r>
              <a:rPr lang="en-US" b="1" dirty="0"/>
              <a:t>Investment Opportunities / Proposed Solution(s)</a:t>
            </a:r>
          </a:p>
          <a:p>
            <a:pPr marL="171450" indent="-171450">
              <a:buFont typeface="Arial" panose="020B0604020202020204" pitchFamily="34" charset="0"/>
              <a:buChar char="•"/>
            </a:pPr>
            <a:r>
              <a:rPr lang="en-US" sz="1400" dirty="0"/>
              <a:t>SDLC standardization via dev/test templates,  toll gates checklists &amp; metrics </a:t>
            </a:r>
          </a:p>
          <a:p>
            <a:pPr marL="171450" indent="-171450">
              <a:buFont typeface="Arial" panose="020B0604020202020204" pitchFamily="34" charset="0"/>
              <a:buChar char="•"/>
            </a:pPr>
            <a:r>
              <a:rPr lang="en-US" sz="1400" dirty="0"/>
              <a:t>Redefine software engineering practices. Bake application security natively in SDLC</a:t>
            </a:r>
          </a:p>
          <a:p>
            <a:pPr marL="171450" indent="-171450">
              <a:buFont typeface="Arial" panose="020B0604020202020204" pitchFamily="34" charset="0"/>
              <a:buChar char="•"/>
            </a:pPr>
            <a:r>
              <a:rPr lang="en-US" sz="1400" dirty="0"/>
              <a:t>Unify release management processes, governance and workflows </a:t>
            </a:r>
          </a:p>
          <a:p>
            <a:pPr marL="171450" indent="-171450">
              <a:buFont typeface="Arial" panose="020B0604020202020204" pitchFamily="34" charset="0"/>
              <a:buChar char="•"/>
            </a:pPr>
            <a:r>
              <a:rPr lang="en-US" sz="1400" dirty="0"/>
              <a:t>Test automation &amp; Automated Test data management</a:t>
            </a:r>
          </a:p>
          <a:p>
            <a:pPr marL="176213" indent="-176213">
              <a:buFont typeface="Arial" panose="020B0604020202020204" pitchFamily="34" charset="0"/>
              <a:buChar char="•"/>
            </a:pPr>
            <a:r>
              <a:rPr lang="en-US" sz="1400" dirty="0"/>
              <a:t>Define KC impact metrics. Actively measure, track, report and visualization in real time</a:t>
            </a:r>
          </a:p>
          <a:p>
            <a:pPr marL="176213" indent="-176213">
              <a:buFont typeface="Arial" panose="020B0604020202020204" pitchFamily="34" charset="0"/>
              <a:buChar char="•"/>
            </a:pPr>
            <a:r>
              <a:rPr lang="en-US" sz="1400" dirty="0"/>
              <a:t>Actively embrace application modernization. Reengineer to cloud-native on PaaS</a:t>
            </a:r>
          </a:p>
          <a:p>
            <a:pPr marL="285750" indent="-285750">
              <a:buFont typeface="Arial" panose="020B0604020202020204" pitchFamily="34" charset="0"/>
              <a:buChar char="•"/>
            </a:pPr>
            <a:endParaRPr lang="en-US" sz="1400" dirty="0"/>
          </a:p>
          <a:p>
            <a:pPr marL="171450" indent="-171450">
              <a:buFont typeface="Arial" panose="020B0604020202020204" pitchFamily="34" charset="0"/>
              <a:buChar char="•"/>
            </a:pPr>
            <a:endParaRPr lang="en-US" sz="1400" dirty="0"/>
          </a:p>
        </p:txBody>
      </p:sp>
      <p:sp>
        <p:nvSpPr>
          <p:cNvPr id="7" name="TextBox 6"/>
          <p:cNvSpPr txBox="1"/>
          <p:nvPr/>
        </p:nvSpPr>
        <p:spPr>
          <a:xfrm>
            <a:off x="339241" y="4369683"/>
            <a:ext cx="5669280" cy="2060445"/>
          </a:xfrm>
          <a:prstGeom prst="rect">
            <a:avLst/>
          </a:prstGeom>
          <a:noFill/>
          <a:ln>
            <a:solidFill>
              <a:schemeClr val="bg1">
                <a:lumMod val="85000"/>
              </a:schemeClr>
            </a:solidFill>
          </a:ln>
        </p:spPr>
        <p:txBody>
          <a:bodyPr wrap="square" lIns="45720" rIns="45720" rtlCol="0">
            <a:noAutofit/>
          </a:bodyPr>
          <a:lstStyle/>
          <a:p>
            <a:r>
              <a:rPr lang="en-US" b="1" dirty="0"/>
              <a:t>Key Benefits &amp; Outcomes</a:t>
            </a:r>
          </a:p>
          <a:p>
            <a:pPr marL="177800" indent="-177800">
              <a:buFont typeface="Arial" panose="020B0604020202020204" pitchFamily="34" charset="0"/>
              <a:buChar char="•"/>
            </a:pPr>
            <a:r>
              <a:rPr lang="en-US" sz="1400" dirty="0"/>
              <a:t>Faster, predictable and frequent releases – increased release velocity</a:t>
            </a:r>
          </a:p>
          <a:p>
            <a:pPr marL="177800" indent="-177800">
              <a:buFont typeface="Arial" panose="020B0604020202020204" pitchFamily="34" charset="0"/>
              <a:buChar char="•"/>
            </a:pPr>
            <a:r>
              <a:rPr lang="en-US" sz="1400" dirty="0"/>
              <a:t>Defect reduction &amp; avoidance earlier in SDLC via stringent quality gates ; quality, risk, coding standards and test coverage integrated into SDLC</a:t>
            </a:r>
          </a:p>
          <a:p>
            <a:pPr marL="177800" indent="-177800">
              <a:buFont typeface="Arial" panose="020B0604020202020204" pitchFamily="34" charset="0"/>
              <a:buChar char="•"/>
            </a:pPr>
            <a:r>
              <a:rPr lang="en-US" sz="1400" dirty="0"/>
              <a:t>Decreased development effort through higher code reuse and automation - higher team productivity</a:t>
            </a:r>
          </a:p>
          <a:p>
            <a:pPr marL="177800" indent="-177800">
              <a:buFont typeface="Arial" panose="020B0604020202020204" pitchFamily="34" charset="0"/>
              <a:buChar char="•"/>
            </a:pPr>
            <a:r>
              <a:rPr lang="en-US" sz="1400" dirty="0"/>
              <a:t>Data driven decisions in SDLC and process insights with metrics </a:t>
            </a:r>
          </a:p>
          <a:p>
            <a:pPr marL="177800" indent="-177800">
              <a:buFont typeface="Arial" panose="020B0604020202020204" pitchFamily="34" charset="0"/>
              <a:buChar char="•"/>
            </a:pPr>
            <a:r>
              <a:rPr lang="en-US" sz="1400" dirty="0"/>
              <a:t>Modernize application tech stack to support business agility and lower TCO </a:t>
            </a:r>
          </a:p>
        </p:txBody>
      </p:sp>
      <p:sp>
        <p:nvSpPr>
          <p:cNvPr id="8" name="TextBox 7"/>
          <p:cNvSpPr txBox="1"/>
          <p:nvPr/>
        </p:nvSpPr>
        <p:spPr>
          <a:xfrm>
            <a:off x="6101337" y="4309840"/>
            <a:ext cx="5669280" cy="2194560"/>
          </a:xfrm>
          <a:prstGeom prst="rect">
            <a:avLst/>
          </a:prstGeom>
          <a:noFill/>
          <a:ln>
            <a:solidFill>
              <a:schemeClr val="bg1">
                <a:lumMod val="85000"/>
              </a:schemeClr>
            </a:solidFill>
          </a:ln>
        </p:spPr>
        <p:txBody>
          <a:bodyPr wrap="square" lIns="45720" rIns="45720" rtlCol="0">
            <a:noAutofit/>
          </a:bodyPr>
          <a:lstStyle/>
          <a:p>
            <a:r>
              <a:rPr lang="en-US" b="1" dirty="0"/>
              <a:t>Expected Savings &amp; Gains </a:t>
            </a:r>
            <a:r>
              <a:rPr lang="en-US" sz="1200" dirty="0"/>
              <a:t>(projected based on Cognizant best practices)</a:t>
            </a:r>
            <a:endParaRPr lang="en-US" dirty="0"/>
          </a:p>
          <a:p>
            <a:endParaRPr lang="en-US" sz="1100" dirty="0"/>
          </a:p>
        </p:txBody>
      </p:sp>
      <p:pic>
        <p:nvPicPr>
          <p:cNvPr id="73" name="Picture 72"/>
          <p:cNvPicPr>
            <a:picLocks noChangeAspect="1"/>
          </p:cNvPicPr>
          <p:nvPr/>
        </p:nvPicPr>
        <p:blipFill>
          <a:blip r:embed="rId2"/>
          <a:stretch>
            <a:fillRect/>
          </a:stretch>
        </p:blipFill>
        <p:spPr>
          <a:xfrm>
            <a:off x="7198182" y="6416599"/>
            <a:ext cx="1143000" cy="152400"/>
          </a:xfrm>
          <a:prstGeom prst="rect">
            <a:avLst/>
          </a:prstGeom>
        </p:spPr>
      </p:pic>
      <p:grpSp>
        <p:nvGrpSpPr>
          <p:cNvPr id="19" name="Group 18"/>
          <p:cNvGrpSpPr/>
          <p:nvPr/>
        </p:nvGrpSpPr>
        <p:grpSpPr>
          <a:xfrm>
            <a:off x="6419411" y="4756775"/>
            <a:ext cx="1149202" cy="1289052"/>
            <a:chOff x="6358433" y="4822437"/>
            <a:chExt cx="1149202" cy="1289052"/>
          </a:xfrm>
        </p:grpSpPr>
        <p:pic>
          <p:nvPicPr>
            <p:cNvPr id="15" name="Picture 14"/>
            <p:cNvPicPr>
              <a:picLocks noChangeAspect="1"/>
            </p:cNvPicPr>
            <p:nvPr/>
          </p:nvPicPr>
          <p:blipFill>
            <a:blip r:embed="rId3"/>
            <a:stretch>
              <a:fillRect/>
            </a:stretch>
          </p:blipFill>
          <p:spPr>
            <a:xfrm>
              <a:off x="6358433" y="4822437"/>
              <a:ext cx="1149202" cy="1289052"/>
            </a:xfrm>
            <a:prstGeom prst="rect">
              <a:avLst/>
            </a:prstGeom>
          </p:spPr>
        </p:pic>
        <p:grpSp>
          <p:nvGrpSpPr>
            <p:cNvPr id="87" name="Group 86"/>
            <p:cNvGrpSpPr/>
            <p:nvPr/>
          </p:nvGrpSpPr>
          <p:grpSpPr>
            <a:xfrm>
              <a:off x="6709222" y="4822438"/>
              <a:ext cx="447624" cy="595724"/>
              <a:chOff x="7320911" y="4179086"/>
              <a:chExt cx="447624" cy="758611"/>
            </a:xfrm>
          </p:grpSpPr>
          <p:sp>
            <p:nvSpPr>
              <p:cNvPr id="88" name="Oval 87"/>
              <p:cNvSpPr/>
              <p:nvPr/>
            </p:nvSpPr>
            <p:spPr>
              <a:xfrm>
                <a:off x="7388175" y="4179086"/>
                <a:ext cx="292608" cy="137160"/>
              </a:xfrm>
              <a:prstGeom prst="ellipse">
                <a:avLst/>
              </a:prstGeom>
              <a:solidFill>
                <a:srgbClr val="FFFF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rPr>
                  <a:t>45%</a:t>
                </a:r>
                <a:endParaRPr lang="en-US" sz="900" dirty="0">
                  <a:solidFill>
                    <a:schemeClr val="tx1"/>
                  </a:solidFill>
                </a:endParaRPr>
              </a:p>
            </p:txBody>
          </p:sp>
          <p:cxnSp>
            <p:nvCxnSpPr>
              <p:cNvPr id="89" name="Elbow Connector 88"/>
              <p:cNvCxnSpPr/>
              <p:nvPr/>
            </p:nvCxnSpPr>
            <p:spPr>
              <a:xfrm rot="10800000" flipV="1">
                <a:off x="7320911" y="4247666"/>
                <a:ext cx="58393" cy="68580"/>
              </a:xfrm>
              <a:prstGeom prst="bentConnector2">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a:off x="7698525" y="4247666"/>
                <a:ext cx="70010" cy="690031"/>
              </a:xfrm>
              <a:prstGeom prst="bentConnector2">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pic>
        <p:nvPicPr>
          <p:cNvPr id="17" name="Picture 16"/>
          <p:cNvPicPr>
            <a:picLocks noChangeAspect="1"/>
          </p:cNvPicPr>
          <p:nvPr/>
        </p:nvPicPr>
        <p:blipFill>
          <a:blip r:embed="rId4"/>
          <a:stretch>
            <a:fillRect/>
          </a:stretch>
        </p:blipFill>
        <p:spPr>
          <a:xfrm>
            <a:off x="10157665" y="4755969"/>
            <a:ext cx="1149202" cy="1287871"/>
          </a:xfrm>
          <a:prstGeom prst="rect">
            <a:avLst/>
          </a:prstGeom>
        </p:spPr>
      </p:pic>
      <p:sp>
        <p:nvSpPr>
          <p:cNvPr id="18" name="TextBox 17"/>
          <p:cNvSpPr txBox="1"/>
          <p:nvPr/>
        </p:nvSpPr>
        <p:spPr>
          <a:xfrm>
            <a:off x="6280908" y="6099683"/>
            <a:ext cx="1405720" cy="246221"/>
          </a:xfrm>
          <a:prstGeom prst="rect">
            <a:avLst/>
          </a:prstGeom>
          <a:noFill/>
        </p:spPr>
        <p:txBody>
          <a:bodyPr wrap="square" rtlCol="0">
            <a:spAutoFit/>
          </a:bodyPr>
          <a:lstStyle/>
          <a:p>
            <a:r>
              <a:rPr lang="en-US" sz="1000" dirty="0"/>
              <a:t>Release Time (Weeks)</a:t>
            </a:r>
          </a:p>
        </p:txBody>
      </p:sp>
      <p:sp>
        <p:nvSpPr>
          <p:cNvPr id="41" name="TextBox 40"/>
          <p:cNvSpPr txBox="1"/>
          <p:nvPr/>
        </p:nvSpPr>
        <p:spPr>
          <a:xfrm>
            <a:off x="9697384" y="6110273"/>
            <a:ext cx="2351720" cy="246221"/>
          </a:xfrm>
          <a:prstGeom prst="rect">
            <a:avLst/>
          </a:prstGeom>
          <a:noFill/>
        </p:spPr>
        <p:txBody>
          <a:bodyPr wrap="square" rtlCol="0">
            <a:spAutoFit/>
          </a:bodyPr>
          <a:lstStyle/>
          <a:p>
            <a:r>
              <a:rPr lang="en-US" sz="1000" dirty="0"/>
              <a:t>Productivity Gain (Release Activity )</a:t>
            </a:r>
          </a:p>
        </p:txBody>
      </p:sp>
      <p:sp>
        <p:nvSpPr>
          <p:cNvPr id="43" name="Oval 42"/>
          <p:cNvSpPr/>
          <p:nvPr/>
        </p:nvSpPr>
        <p:spPr>
          <a:xfrm>
            <a:off x="10574571" y="4756776"/>
            <a:ext cx="292608" cy="107709"/>
          </a:xfrm>
          <a:prstGeom prst="ellipse">
            <a:avLst/>
          </a:prstGeom>
          <a:solidFill>
            <a:srgbClr val="FFFF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rPr>
              <a:t>50%</a:t>
            </a:r>
            <a:endParaRPr lang="en-US" sz="900" dirty="0">
              <a:solidFill>
                <a:schemeClr val="tx1"/>
              </a:solidFill>
            </a:endParaRPr>
          </a:p>
        </p:txBody>
      </p:sp>
      <p:cxnSp>
        <p:nvCxnSpPr>
          <p:cNvPr id="44" name="Elbow Connector 43"/>
          <p:cNvCxnSpPr/>
          <p:nvPr/>
        </p:nvCxnSpPr>
        <p:spPr>
          <a:xfrm rot="10800000" flipV="1">
            <a:off x="10507307" y="4810631"/>
            <a:ext cx="58393" cy="53855"/>
          </a:xfrm>
          <a:prstGeom prst="bentConnector2">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a:off x="10884921" y="4810631"/>
            <a:ext cx="70010" cy="541869"/>
          </a:xfrm>
          <a:prstGeom prst="bentConnector2">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5"/>
          <a:stretch>
            <a:fillRect/>
          </a:stretch>
        </p:blipFill>
        <p:spPr>
          <a:xfrm>
            <a:off x="8225409" y="4765216"/>
            <a:ext cx="1149202" cy="1278624"/>
          </a:xfrm>
          <a:prstGeom prst="rect">
            <a:avLst/>
          </a:prstGeom>
        </p:spPr>
      </p:pic>
      <p:sp>
        <p:nvSpPr>
          <p:cNvPr id="47" name="Oval 46"/>
          <p:cNvSpPr/>
          <p:nvPr/>
        </p:nvSpPr>
        <p:spPr>
          <a:xfrm>
            <a:off x="8596022" y="4756776"/>
            <a:ext cx="292608" cy="107709"/>
          </a:xfrm>
          <a:prstGeom prst="ellipse">
            <a:avLst/>
          </a:prstGeom>
          <a:solidFill>
            <a:srgbClr val="FFFF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rPr>
              <a:t>21%</a:t>
            </a:r>
            <a:endParaRPr lang="en-US" sz="900" dirty="0">
              <a:solidFill>
                <a:schemeClr val="tx1"/>
              </a:solidFill>
            </a:endParaRPr>
          </a:p>
        </p:txBody>
      </p:sp>
      <p:cxnSp>
        <p:nvCxnSpPr>
          <p:cNvPr id="48" name="Elbow Connector 47"/>
          <p:cNvCxnSpPr/>
          <p:nvPr/>
        </p:nvCxnSpPr>
        <p:spPr>
          <a:xfrm rot="10800000" flipV="1">
            <a:off x="8528758" y="4810630"/>
            <a:ext cx="58394" cy="53855"/>
          </a:xfrm>
          <a:prstGeom prst="bentConnector3">
            <a:avLst>
              <a:gd name="adj1" fmla="val 88954"/>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9" name="Elbow Connector 48"/>
          <p:cNvCxnSpPr/>
          <p:nvPr/>
        </p:nvCxnSpPr>
        <p:spPr>
          <a:xfrm rot="16200000" flipH="1">
            <a:off x="8852020" y="4864983"/>
            <a:ext cx="238447" cy="129742"/>
          </a:xfrm>
          <a:prstGeom prst="bentConnector3">
            <a:avLst>
              <a:gd name="adj1" fmla="val -1513"/>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624150" y="6104978"/>
            <a:ext cx="2351720" cy="246221"/>
          </a:xfrm>
          <a:prstGeom prst="rect">
            <a:avLst/>
          </a:prstGeom>
          <a:noFill/>
        </p:spPr>
        <p:txBody>
          <a:bodyPr wrap="square" rtlCol="0">
            <a:spAutoFit/>
          </a:bodyPr>
          <a:lstStyle/>
          <a:p>
            <a:r>
              <a:rPr lang="en-US" sz="1000" dirty="0"/>
              <a:t>Productivity Gain (Dev-Test Activities)</a:t>
            </a:r>
          </a:p>
        </p:txBody>
      </p:sp>
    </p:spTree>
    <p:extLst>
      <p:ext uri="{BB962C8B-B14F-4D97-AF65-F5344CB8AC3E}">
        <p14:creationId xmlns:p14="http://schemas.microsoft.com/office/powerpoint/2010/main" val="20470348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ea typeface="Segoe UI Symbol" panose="020B0502040204020203" pitchFamily="34" charset="0"/>
              </a:rPr>
              <a:t>Assessment Findings</a:t>
            </a:r>
          </a:p>
        </p:txBody>
      </p:sp>
    </p:spTree>
    <p:extLst>
      <p:ext uri="{BB962C8B-B14F-4D97-AF65-F5344CB8AC3E}">
        <p14:creationId xmlns:p14="http://schemas.microsoft.com/office/powerpoint/2010/main" val="24284323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Consolidated view of key observations impacting Agility at K-C</a:t>
            </a:r>
          </a:p>
        </p:txBody>
      </p:sp>
      <p:grpSp>
        <p:nvGrpSpPr>
          <p:cNvPr id="3" name="Group 2"/>
          <p:cNvGrpSpPr/>
          <p:nvPr/>
        </p:nvGrpSpPr>
        <p:grpSpPr>
          <a:xfrm>
            <a:off x="188515" y="1374662"/>
            <a:ext cx="10273383" cy="4448382"/>
            <a:chOff x="348067" y="1174558"/>
            <a:chExt cx="6900631" cy="2943455"/>
          </a:xfrm>
        </p:grpSpPr>
        <p:sp>
          <p:nvSpPr>
            <p:cNvPr id="34" name="Right Arrow 33"/>
            <p:cNvSpPr/>
            <p:nvPr/>
          </p:nvSpPr>
          <p:spPr>
            <a:xfrm>
              <a:off x="804867" y="2618924"/>
              <a:ext cx="6443831" cy="114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38" name="Straight Arrow Connector 37"/>
            <p:cNvCxnSpPr/>
            <p:nvPr/>
          </p:nvCxnSpPr>
          <p:spPr>
            <a:xfrm>
              <a:off x="3589802" y="1197536"/>
              <a:ext cx="1369496" cy="1420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4748289" y="2721207"/>
              <a:ext cx="1377731" cy="1396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1488658" y="1174558"/>
              <a:ext cx="1347382" cy="1431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V="1">
              <a:off x="2346542" y="2720355"/>
              <a:ext cx="1316951" cy="1384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a:off x="453376" y="1229652"/>
              <a:ext cx="1128094" cy="305480"/>
            </a:xfrm>
            <a:prstGeom prst="rect">
              <a:avLst/>
            </a:prstGeom>
          </p:spPr>
          <p:txBody>
            <a:bodyPr wrap="square">
              <a:spAutoFit/>
            </a:bodyPr>
            <a:lstStyle/>
            <a:p>
              <a:pPr lvl="0"/>
              <a:r>
                <a:rPr lang="en-US" altLang="en-US" sz="1200" dirty="0">
                  <a:solidFill>
                    <a:srgbClr val="141414"/>
                  </a:solidFill>
                </a:rPr>
                <a:t>Test Data not available for Developers</a:t>
              </a:r>
            </a:p>
          </p:txBody>
        </p:sp>
        <p:sp>
          <p:nvSpPr>
            <p:cNvPr id="111" name="Rectangle 110"/>
            <p:cNvSpPr/>
            <p:nvPr/>
          </p:nvSpPr>
          <p:spPr>
            <a:xfrm>
              <a:off x="348067" y="1620715"/>
              <a:ext cx="1323412" cy="305480"/>
            </a:xfrm>
            <a:prstGeom prst="rect">
              <a:avLst/>
            </a:prstGeom>
          </p:spPr>
          <p:txBody>
            <a:bodyPr wrap="square">
              <a:spAutoFit/>
            </a:bodyPr>
            <a:lstStyle/>
            <a:p>
              <a:pPr lvl="0"/>
              <a:r>
                <a:rPr lang="en-US" altLang="en-US" sz="1200" dirty="0">
                  <a:solidFill>
                    <a:srgbClr val="141414"/>
                  </a:solidFill>
                </a:rPr>
                <a:t>Standardized data masking process not in place</a:t>
              </a:r>
            </a:p>
          </p:txBody>
        </p:sp>
        <p:sp>
          <p:nvSpPr>
            <p:cNvPr id="112" name="Rectangle 111"/>
            <p:cNvSpPr/>
            <p:nvPr/>
          </p:nvSpPr>
          <p:spPr>
            <a:xfrm>
              <a:off x="632209" y="2067068"/>
              <a:ext cx="1326553" cy="183288"/>
            </a:xfrm>
            <a:prstGeom prst="rect">
              <a:avLst/>
            </a:prstGeom>
          </p:spPr>
          <p:txBody>
            <a:bodyPr wrap="square">
              <a:spAutoFit/>
            </a:bodyPr>
            <a:lstStyle/>
            <a:p>
              <a:pPr lvl="0"/>
              <a:r>
                <a:rPr lang="en-US" altLang="en-US" sz="1200" dirty="0">
                  <a:solidFill>
                    <a:srgbClr val="141414"/>
                  </a:solidFill>
                </a:rPr>
                <a:t>No automated code review</a:t>
              </a:r>
            </a:p>
          </p:txBody>
        </p:sp>
        <p:sp>
          <p:nvSpPr>
            <p:cNvPr id="121" name="Rectangle 120"/>
            <p:cNvSpPr/>
            <p:nvPr/>
          </p:nvSpPr>
          <p:spPr>
            <a:xfrm>
              <a:off x="2068336" y="1329533"/>
              <a:ext cx="1439111" cy="427672"/>
            </a:xfrm>
            <a:prstGeom prst="rect">
              <a:avLst/>
            </a:prstGeom>
          </p:spPr>
          <p:txBody>
            <a:bodyPr wrap="square">
              <a:spAutoFit/>
            </a:bodyPr>
            <a:lstStyle/>
            <a:p>
              <a:pPr lvl="0"/>
              <a:r>
                <a:rPr lang="en-US" altLang="en-US" sz="1200" dirty="0">
                  <a:solidFill>
                    <a:srgbClr val="141414"/>
                  </a:solidFill>
                </a:rPr>
                <a:t>Monitoring not standardized across K-C, teams decide on what and how to monitor </a:t>
              </a:r>
            </a:p>
          </p:txBody>
        </p:sp>
        <p:sp>
          <p:nvSpPr>
            <p:cNvPr id="122" name="Rectangle 121"/>
            <p:cNvSpPr/>
            <p:nvPr/>
          </p:nvSpPr>
          <p:spPr>
            <a:xfrm>
              <a:off x="2795552" y="1779202"/>
              <a:ext cx="1339012" cy="427672"/>
            </a:xfrm>
            <a:prstGeom prst="rect">
              <a:avLst/>
            </a:prstGeom>
          </p:spPr>
          <p:txBody>
            <a:bodyPr wrap="square">
              <a:spAutoFit/>
            </a:bodyPr>
            <a:lstStyle/>
            <a:p>
              <a:pPr lvl="0"/>
              <a:r>
                <a:rPr lang="en-US" altLang="en-US" sz="1200" dirty="0">
                  <a:solidFill>
                    <a:srgbClr val="141414"/>
                  </a:solidFill>
                </a:rPr>
                <a:t>No failure notification process in place</a:t>
              </a:r>
            </a:p>
            <a:p>
              <a:pPr lvl="0"/>
              <a:endParaRPr lang="en-US" altLang="en-US" sz="1200" dirty="0">
                <a:solidFill>
                  <a:srgbClr val="141414"/>
                </a:solidFill>
              </a:endParaRPr>
            </a:p>
          </p:txBody>
        </p:sp>
        <p:sp>
          <p:nvSpPr>
            <p:cNvPr id="128" name="Rectangle 127"/>
            <p:cNvSpPr/>
            <p:nvPr/>
          </p:nvSpPr>
          <p:spPr>
            <a:xfrm rot="10800000" flipV="1">
              <a:off x="1396164" y="2911696"/>
              <a:ext cx="1730810" cy="183288"/>
            </a:xfrm>
            <a:prstGeom prst="rect">
              <a:avLst/>
            </a:prstGeom>
          </p:spPr>
          <p:txBody>
            <a:bodyPr wrap="square">
              <a:spAutoFit/>
            </a:bodyPr>
            <a:lstStyle/>
            <a:p>
              <a:pPr lvl="0"/>
              <a:r>
                <a:rPr lang="en-US" altLang="en-US" sz="1200" dirty="0">
                  <a:solidFill>
                    <a:srgbClr val="141414"/>
                  </a:solidFill>
                </a:rPr>
                <a:t>Build process is manual</a:t>
              </a:r>
            </a:p>
          </p:txBody>
        </p:sp>
        <p:sp>
          <p:nvSpPr>
            <p:cNvPr id="135" name="Rectangle 134"/>
            <p:cNvSpPr/>
            <p:nvPr/>
          </p:nvSpPr>
          <p:spPr>
            <a:xfrm>
              <a:off x="739127" y="3531862"/>
              <a:ext cx="1213092" cy="183288"/>
            </a:xfrm>
            <a:prstGeom prst="rect">
              <a:avLst/>
            </a:prstGeom>
          </p:spPr>
          <p:txBody>
            <a:bodyPr wrap="none">
              <a:spAutoFit/>
            </a:bodyPr>
            <a:lstStyle/>
            <a:p>
              <a:pPr lvl="0"/>
              <a:r>
                <a:rPr lang="en-US" altLang="en-US" sz="1200" dirty="0">
                  <a:solidFill>
                    <a:srgbClr val="141414"/>
                  </a:solidFill>
                </a:rPr>
                <a:t>Fixed deployment widow</a:t>
              </a:r>
            </a:p>
          </p:txBody>
        </p:sp>
        <p:sp>
          <p:nvSpPr>
            <p:cNvPr id="136" name="Rectangle 135"/>
            <p:cNvSpPr/>
            <p:nvPr/>
          </p:nvSpPr>
          <p:spPr>
            <a:xfrm>
              <a:off x="698215" y="3873470"/>
              <a:ext cx="1288769" cy="183288"/>
            </a:xfrm>
            <a:prstGeom prst="rect">
              <a:avLst/>
            </a:prstGeom>
          </p:spPr>
          <p:txBody>
            <a:bodyPr wrap="none">
              <a:spAutoFit/>
            </a:bodyPr>
            <a:lstStyle/>
            <a:p>
              <a:pPr lvl="0"/>
              <a:r>
                <a:rPr lang="en-US" altLang="en-US" sz="1200" dirty="0">
                  <a:solidFill>
                    <a:srgbClr val="141414"/>
                  </a:solidFill>
                </a:rPr>
                <a:t> No auto roll back capability</a:t>
              </a:r>
            </a:p>
          </p:txBody>
        </p:sp>
        <p:cxnSp>
          <p:nvCxnSpPr>
            <p:cNvPr id="4" name="Straight Arrow Connector 3"/>
            <p:cNvCxnSpPr/>
            <p:nvPr/>
          </p:nvCxnSpPr>
          <p:spPr>
            <a:xfrm>
              <a:off x="1203034" y="1399826"/>
              <a:ext cx="4268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379994" y="1802397"/>
              <a:ext cx="6293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842456" y="2168439"/>
              <a:ext cx="531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773492" y="1953624"/>
              <a:ext cx="4703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034464" y="2364719"/>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2472299" y="2997413"/>
              <a:ext cx="817423" cy="9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1914232" y="3629798"/>
              <a:ext cx="7704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5268802" y="3044485"/>
              <a:ext cx="4584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4569238" y="3472412"/>
              <a:ext cx="7393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4260473" y="3956624"/>
              <a:ext cx="5651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 name="TextBox 4"/>
          <p:cNvSpPr txBox="1"/>
          <p:nvPr/>
        </p:nvSpPr>
        <p:spPr>
          <a:xfrm>
            <a:off x="716655" y="889000"/>
            <a:ext cx="2271178" cy="379656"/>
          </a:xfrm>
          <a:prstGeom prst="rect">
            <a:avLst/>
          </a:prstGeom>
          <a:noFill/>
          <a:ln>
            <a:solidFill>
              <a:schemeClr val="accent2"/>
            </a:solidFill>
          </a:ln>
        </p:spPr>
        <p:txBody>
          <a:bodyPr wrap="square" rtlCol="0">
            <a:spAutoFit/>
          </a:bodyPr>
          <a:lstStyle/>
          <a:p>
            <a:pPr algn="ctr"/>
            <a:r>
              <a:rPr lang="en-US" sz="1867" b="1" dirty="0"/>
              <a:t>Environment</a:t>
            </a:r>
          </a:p>
        </p:txBody>
      </p:sp>
      <p:sp>
        <p:nvSpPr>
          <p:cNvPr id="63" name="TextBox 62"/>
          <p:cNvSpPr txBox="1"/>
          <p:nvPr/>
        </p:nvSpPr>
        <p:spPr>
          <a:xfrm>
            <a:off x="3761885" y="884977"/>
            <a:ext cx="2842537" cy="379656"/>
          </a:xfrm>
          <a:prstGeom prst="rect">
            <a:avLst/>
          </a:prstGeom>
          <a:noFill/>
          <a:ln>
            <a:solidFill>
              <a:schemeClr val="accent2"/>
            </a:solidFill>
          </a:ln>
        </p:spPr>
        <p:txBody>
          <a:bodyPr wrap="square" rtlCol="0">
            <a:spAutoFit/>
          </a:bodyPr>
          <a:lstStyle/>
          <a:p>
            <a:pPr algn="ctr"/>
            <a:r>
              <a:rPr lang="en-US" sz="1867" b="1" dirty="0"/>
              <a:t>Measurement</a:t>
            </a:r>
          </a:p>
        </p:txBody>
      </p:sp>
      <p:sp>
        <p:nvSpPr>
          <p:cNvPr id="66" name="TextBox 65"/>
          <p:cNvSpPr txBox="1"/>
          <p:nvPr/>
        </p:nvSpPr>
        <p:spPr>
          <a:xfrm>
            <a:off x="2208504" y="5890464"/>
            <a:ext cx="2085623" cy="379656"/>
          </a:xfrm>
          <a:prstGeom prst="rect">
            <a:avLst/>
          </a:prstGeom>
          <a:noFill/>
          <a:ln>
            <a:solidFill>
              <a:schemeClr val="accent2"/>
            </a:solidFill>
          </a:ln>
        </p:spPr>
        <p:txBody>
          <a:bodyPr wrap="square" rtlCol="0">
            <a:spAutoFit/>
          </a:bodyPr>
          <a:lstStyle/>
          <a:p>
            <a:pPr algn="ctr"/>
            <a:r>
              <a:rPr lang="en-US" sz="1867" b="1" dirty="0"/>
              <a:t>Build/Deployment</a:t>
            </a:r>
          </a:p>
        </p:txBody>
      </p:sp>
      <p:sp>
        <p:nvSpPr>
          <p:cNvPr id="67" name="TextBox 66"/>
          <p:cNvSpPr txBox="1"/>
          <p:nvPr/>
        </p:nvSpPr>
        <p:spPr>
          <a:xfrm>
            <a:off x="5574256" y="5912566"/>
            <a:ext cx="3316172" cy="379656"/>
          </a:xfrm>
          <a:prstGeom prst="rect">
            <a:avLst/>
          </a:prstGeom>
          <a:noFill/>
          <a:ln>
            <a:solidFill>
              <a:schemeClr val="accent2"/>
            </a:solidFill>
          </a:ln>
        </p:spPr>
        <p:txBody>
          <a:bodyPr wrap="square" rtlCol="0">
            <a:spAutoFit/>
          </a:bodyPr>
          <a:lstStyle/>
          <a:p>
            <a:pPr algn="ctr"/>
            <a:r>
              <a:rPr lang="en-US" sz="1867" b="1" dirty="0"/>
              <a:t>Release Management</a:t>
            </a:r>
          </a:p>
        </p:txBody>
      </p:sp>
      <p:sp>
        <p:nvSpPr>
          <p:cNvPr id="65" name="Rectangle 64"/>
          <p:cNvSpPr/>
          <p:nvPr/>
        </p:nvSpPr>
        <p:spPr>
          <a:xfrm>
            <a:off x="1287380" y="3137188"/>
            <a:ext cx="2166371" cy="461665"/>
          </a:xfrm>
          <a:prstGeom prst="rect">
            <a:avLst/>
          </a:prstGeom>
        </p:spPr>
        <p:txBody>
          <a:bodyPr wrap="square">
            <a:spAutoFit/>
          </a:bodyPr>
          <a:lstStyle/>
          <a:p>
            <a:pPr lvl="0"/>
            <a:r>
              <a:rPr lang="en-US" altLang="en-US" sz="1200" dirty="0">
                <a:solidFill>
                  <a:srgbClr val="141414"/>
                </a:solidFill>
              </a:rPr>
              <a:t>Environment decommissioning process not in place</a:t>
            </a:r>
          </a:p>
        </p:txBody>
      </p:sp>
      <p:cxnSp>
        <p:nvCxnSpPr>
          <p:cNvPr id="70" name="Straight Arrow Connector 69"/>
          <p:cNvCxnSpPr/>
          <p:nvPr/>
        </p:nvCxnSpPr>
        <p:spPr>
          <a:xfrm>
            <a:off x="2889596" y="3381830"/>
            <a:ext cx="7681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2569515" y="5620177"/>
            <a:ext cx="662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rot="10800000" flipV="1">
            <a:off x="968287" y="4531222"/>
            <a:ext cx="2499644" cy="276999"/>
          </a:xfrm>
          <a:prstGeom prst="rect">
            <a:avLst/>
          </a:prstGeom>
        </p:spPr>
        <p:txBody>
          <a:bodyPr wrap="square">
            <a:spAutoFit/>
          </a:bodyPr>
          <a:lstStyle/>
          <a:p>
            <a:pPr lvl="0"/>
            <a:r>
              <a:rPr lang="en-US" altLang="en-US" sz="1200" dirty="0">
                <a:solidFill>
                  <a:srgbClr val="141414"/>
                </a:solidFill>
              </a:rPr>
              <a:t>Deployment process is manual</a:t>
            </a:r>
          </a:p>
        </p:txBody>
      </p:sp>
      <p:cxnSp>
        <p:nvCxnSpPr>
          <p:cNvPr id="73" name="Straight Arrow Connector 72"/>
          <p:cNvCxnSpPr/>
          <p:nvPr/>
        </p:nvCxnSpPr>
        <p:spPr>
          <a:xfrm flipV="1">
            <a:off x="2976913" y="4647696"/>
            <a:ext cx="1180526" cy="13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4423861" y="4646440"/>
            <a:ext cx="2962879" cy="461665"/>
          </a:xfrm>
          <a:prstGeom prst="rect">
            <a:avLst/>
          </a:prstGeom>
        </p:spPr>
        <p:txBody>
          <a:bodyPr wrap="square">
            <a:spAutoFit/>
          </a:bodyPr>
          <a:lstStyle/>
          <a:p>
            <a:r>
              <a:rPr lang="en-US" sz="1200" dirty="0">
                <a:solidFill>
                  <a:srgbClr val="000000"/>
                </a:solidFill>
                <a:latin typeface="Calibri" panose="020F0502020204030204" pitchFamily="34" charset="0"/>
                <a:cs typeface="Calibri" panose="020F0502020204030204" pitchFamily="34" charset="0"/>
              </a:rPr>
              <a:t>Release Management tool needs to be standardized (</a:t>
            </a:r>
            <a:r>
              <a:rPr lang="en-US" sz="1200" dirty="0" err="1">
                <a:solidFill>
                  <a:srgbClr val="000000"/>
                </a:solidFill>
                <a:latin typeface="Calibri" panose="020F0502020204030204" pitchFamily="34" charset="0"/>
                <a:cs typeface="Calibri" panose="020F0502020204030204" pitchFamily="34" charset="0"/>
              </a:rPr>
              <a:t>ServiceNOW</a:t>
            </a:r>
            <a:r>
              <a:rPr lang="en-US" sz="1200" dirty="0">
                <a:solidFill>
                  <a:srgbClr val="000000"/>
                </a:solidFill>
                <a:latin typeface="Calibri" panose="020F0502020204030204" pitchFamily="34" charset="0"/>
                <a:cs typeface="Calibri" panose="020F0502020204030204" pitchFamily="34" charset="0"/>
              </a:rPr>
              <a:t> vs Clarity)</a:t>
            </a:r>
          </a:p>
        </p:txBody>
      </p:sp>
      <p:sp>
        <p:nvSpPr>
          <p:cNvPr id="75" name="Rectangle 74"/>
          <p:cNvSpPr/>
          <p:nvPr/>
        </p:nvSpPr>
        <p:spPr>
          <a:xfrm>
            <a:off x="5335580" y="3968803"/>
            <a:ext cx="2908944" cy="646331"/>
          </a:xfrm>
          <a:prstGeom prst="rect">
            <a:avLst/>
          </a:prstGeom>
        </p:spPr>
        <p:txBody>
          <a:bodyPr wrap="square">
            <a:spAutoFit/>
          </a:bodyPr>
          <a:lstStyle/>
          <a:p>
            <a:r>
              <a:rPr lang="en-US" sz="1200" kern="0" dirty="0">
                <a:solidFill>
                  <a:srgbClr val="000000"/>
                </a:solidFill>
                <a:latin typeface="Calibri" panose="020F0502020204030204" pitchFamily="34" charset="0"/>
                <a:ea typeface="ＭＳ Ｐゴシック" pitchFamily="34" charset="-128"/>
                <a:cs typeface="Calibri" panose="020F0502020204030204" pitchFamily="34" charset="0"/>
              </a:rPr>
              <a:t>Release Management Process not standardized across portfolios (Agile vs Waterfall)</a:t>
            </a:r>
            <a:endParaRPr lang="en-US" altLang="en-US" sz="1200" dirty="0">
              <a:solidFill>
                <a:srgbClr val="141414"/>
              </a:solidFill>
            </a:endParaRPr>
          </a:p>
        </p:txBody>
      </p:sp>
      <p:sp>
        <p:nvSpPr>
          <p:cNvPr id="76" name="Rectangle 75"/>
          <p:cNvSpPr/>
          <p:nvPr/>
        </p:nvSpPr>
        <p:spPr>
          <a:xfrm>
            <a:off x="3988428" y="5334421"/>
            <a:ext cx="3237201" cy="461665"/>
          </a:xfrm>
          <a:prstGeom prst="rect">
            <a:avLst/>
          </a:prstGeom>
        </p:spPr>
        <p:txBody>
          <a:bodyPr wrap="square">
            <a:spAutoFit/>
          </a:bodyPr>
          <a:lstStyle/>
          <a:p>
            <a:r>
              <a:rPr lang="en-US" sz="1200" dirty="0">
                <a:solidFill>
                  <a:srgbClr val="000000"/>
                </a:solidFill>
                <a:latin typeface="Calibri" panose="020F0502020204030204" pitchFamily="34" charset="0"/>
                <a:cs typeface="Calibri" panose="020F0502020204030204" pitchFamily="34" charset="0"/>
              </a:rPr>
              <a:t>No centralized Release Management view is available</a:t>
            </a:r>
            <a:r>
              <a:rPr lang="en-US" sz="1100" i="1" dirty="0">
                <a:solidFill>
                  <a:srgbClr val="000000"/>
                </a:solidFill>
                <a:latin typeface="Calibri" panose="020F0502020204030204" pitchFamily="34" charset="0"/>
                <a:cs typeface="Calibri" panose="020F0502020204030204" pitchFamily="34" charset="0"/>
              </a:rPr>
              <a:t>.</a:t>
            </a:r>
          </a:p>
        </p:txBody>
      </p:sp>
      <p:sp>
        <p:nvSpPr>
          <p:cNvPr id="44" name="Rectangle 43"/>
          <p:cNvSpPr/>
          <p:nvPr/>
        </p:nvSpPr>
        <p:spPr>
          <a:xfrm>
            <a:off x="6215541" y="1659584"/>
            <a:ext cx="2045763" cy="461666"/>
          </a:xfrm>
          <a:prstGeom prst="rect">
            <a:avLst/>
          </a:prstGeom>
        </p:spPr>
        <p:txBody>
          <a:bodyPr wrap="square">
            <a:spAutoFit/>
          </a:bodyPr>
          <a:lstStyle/>
          <a:p>
            <a:pPr lvl="0"/>
            <a:r>
              <a:rPr lang="en-US" altLang="en-US" sz="1200" dirty="0">
                <a:solidFill>
                  <a:srgbClr val="141414"/>
                </a:solidFill>
              </a:rPr>
              <a:t>No Automated Test program in place</a:t>
            </a:r>
          </a:p>
        </p:txBody>
      </p:sp>
      <p:sp>
        <p:nvSpPr>
          <p:cNvPr id="47" name="Rectangle 46"/>
          <p:cNvSpPr/>
          <p:nvPr/>
        </p:nvSpPr>
        <p:spPr>
          <a:xfrm>
            <a:off x="6683197" y="2286468"/>
            <a:ext cx="2515988" cy="461666"/>
          </a:xfrm>
          <a:prstGeom prst="rect">
            <a:avLst/>
          </a:prstGeom>
        </p:spPr>
        <p:txBody>
          <a:bodyPr wrap="square">
            <a:spAutoFit/>
          </a:bodyPr>
          <a:lstStyle/>
          <a:p>
            <a:pPr lvl="0"/>
            <a:r>
              <a:rPr lang="en-US" altLang="en-US" sz="1200" dirty="0">
                <a:solidFill>
                  <a:srgbClr val="141414"/>
                </a:solidFill>
              </a:rPr>
              <a:t>Test process varies between portfolios, (who tests, when, etc.)</a:t>
            </a:r>
          </a:p>
        </p:txBody>
      </p:sp>
      <p:cxnSp>
        <p:nvCxnSpPr>
          <p:cNvPr id="48" name="Straight Arrow Connector 47"/>
          <p:cNvCxnSpPr/>
          <p:nvPr/>
        </p:nvCxnSpPr>
        <p:spPr>
          <a:xfrm>
            <a:off x="8132360" y="1378943"/>
            <a:ext cx="2038851" cy="2146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7511368" y="1930084"/>
            <a:ext cx="1075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8218152" y="2515128"/>
            <a:ext cx="9093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8833550" y="3169014"/>
            <a:ext cx="9075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347552" y="880621"/>
            <a:ext cx="1695267" cy="379656"/>
          </a:xfrm>
          <a:prstGeom prst="rect">
            <a:avLst/>
          </a:prstGeom>
          <a:noFill/>
          <a:ln>
            <a:solidFill>
              <a:schemeClr val="accent2"/>
            </a:solidFill>
          </a:ln>
        </p:spPr>
        <p:txBody>
          <a:bodyPr wrap="square" rtlCol="0">
            <a:spAutoFit/>
          </a:bodyPr>
          <a:lstStyle/>
          <a:p>
            <a:pPr algn="ctr"/>
            <a:r>
              <a:rPr lang="en-US" sz="1867" b="1" dirty="0"/>
              <a:t>Testing</a:t>
            </a:r>
          </a:p>
        </p:txBody>
      </p:sp>
      <p:cxnSp>
        <p:nvCxnSpPr>
          <p:cNvPr id="57" name="Straight Arrow Connector 56"/>
          <p:cNvCxnSpPr/>
          <p:nvPr/>
        </p:nvCxnSpPr>
        <p:spPr>
          <a:xfrm>
            <a:off x="4798911" y="1997401"/>
            <a:ext cx="662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10673089" y="2521602"/>
            <a:ext cx="1336291" cy="2244754"/>
          </a:xfrm>
          <a:prstGeom prst="rect">
            <a:avLst/>
          </a:prstGeom>
          <a:noFill/>
          <a:ln>
            <a:solidFill>
              <a:schemeClr val="accent2"/>
            </a:solidFill>
          </a:ln>
        </p:spPr>
        <p:txBody>
          <a:bodyPr wrap="square" rtlCol="0" anchor="ctr">
            <a:noAutofit/>
          </a:bodyPr>
          <a:lstStyle/>
          <a:p>
            <a:pPr algn="ctr"/>
            <a:r>
              <a:rPr lang="en-US" sz="1600" b="1" dirty="0">
                <a:solidFill>
                  <a:srgbClr val="C00000"/>
                </a:solidFill>
              </a:rPr>
              <a:t>Lack of Agility and Inability to increase velocity</a:t>
            </a:r>
          </a:p>
        </p:txBody>
      </p:sp>
      <p:sp>
        <p:nvSpPr>
          <p:cNvPr id="59" name="Rectangle 58"/>
          <p:cNvSpPr/>
          <p:nvPr/>
        </p:nvSpPr>
        <p:spPr>
          <a:xfrm>
            <a:off x="7511620" y="2924214"/>
            <a:ext cx="1993467" cy="646331"/>
          </a:xfrm>
          <a:prstGeom prst="rect">
            <a:avLst/>
          </a:prstGeom>
        </p:spPr>
        <p:txBody>
          <a:bodyPr wrap="square">
            <a:spAutoFit/>
          </a:bodyPr>
          <a:lstStyle/>
          <a:p>
            <a:pPr lvl="0"/>
            <a:r>
              <a:rPr lang="en-US" sz="1200" dirty="0"/>
              <a:t>No repeatable/reusable test scripts</a:t>
            </a:r>
            <a:endParaRPr lang="en-US" altLang="en-US" sz="1200" dirty="0">
              <a:solidFill>
                <a:srgbClr val="141414"/>
              </a:solidFill>
            </a:endParaRPr>
          </a:p>
          <a:p>
            <a:pPr lvl="0"/>
            <a:endParaRPr lang="en-US" altLang="en-US" sz="1200" dirty="0">
              <a:solidFill>
                <a:srgbClr val="141414"/>
              </a:solidFill>
            </a:endParaRPr>
          </a:p>
        </p:txBody>
      </p:sp>
      <p:sp>
        <p:nvSpPr>
          <p:cNvPr id="60" name="Rectangle 59"/>
          <p:cNvSpPr/>
          <p:nvPr/>
        </p:nvSpPr>
        <p:spPr>
          <a:xfrm>
            <a:off x="4272020" y="2895805"/>
            <a:ext cx="1811689" cy="461665"/>
          </a:xfrm>
          <a:prstGeom prst="rect">
            <a:avLst/>
          </a:prstGeom>
        </p:spPr>
        <p:txBody>
          <a:bodyPr wrap="square">
            <a:spAutoFit/>
          </a:bodyPr>
          <a:lstStyle/>
          <a:p>
            <a:pPr lvl="0"/>
            <a:r>
              <a:rPr lang="en-US" sz="1200" dirty="0"/>
              <a:t>No data captured for metrics</a:t>
            </a:r>
            <a:endParaRPr lang="en-US" altLang="en-US" sz="1200" dirty="0">
              <a:solidFill>
                <a:srgbClr val="141414"/>
              </a:solidFill>
            </a:endParaRPr>
          </a:p>
        </p:txBody>
      </p:sp>
    </p:spTree>
    <p:extLst>
      <p:ext uri="{BB962C8B-B14F-4D97-AF65-F5344CB8AC3E}">
        <p14:creationId xmlns:p14="http://schemas.microsoft.com/office/powerpoint/2010/main" val="17853655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Workflow at K-C and Representative Times for Projects</a:t>
            </a:r>
          </a:p>
        </p:txBody>
      </p:sp>
      <p:sp>
        <p:nvSpPr>
          <p:cNvPr id="5" name="Flowchart: Process 4"/>
          <p:cNvSpPr/>
          <p:nvPr/>
        </p:nvSpPr>
        <p:spPr>
          <a:xfrm>
            <a:off x="2619370" y="1715335"/>
            <a:ext cx="1519645" cy="52251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Requirement Consolidation</a:t>
            </a:r>
          </a:p>
        </p:txBody>
      </p:sp>
      <p:sp>
        <p:nvSpPr>
          <p:cNvPr id="7" name="Flowchart: Process 6"/>
          <p:cNvSpPr/>
          <p:nvPr/>
        </p:nvSpPr>
        <p:spPr>
          <a:xfrm>
            <a:off x="2623726" y="920085"/>
            <a:ext cx="1519645" cy="52251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Kickoff</a:t>
            </a:r>
          </a:p>
        </p:txBody>
      </p:sp>
      <p:sp>
        <p:nvSpPr>
          <p:cNvPr id="8" name="Flowchart: Process 7"/>
          <p:cNvSpPr/>
          <p:nvPr/>
        </p:nvSpPr>
        <p:spPr>
          <a:xfrm>
            <a:off x="2606303" y="2588612"/>
            <a:ext cx="1519645" cy="52251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Design</a:t>
            </a:r>
          </a:p>
        </p:txBody>
      </p:sp>
      <p:sp>
        <p:nvSpPr>
          <p:cNvPr id="9" name="Flowchart: Process 8"/>
          <p:cNvSpPr/>
          <p:nvPr/>
        </p:nvSpPr>
        <p:spPr>
          <a:xfrm>
            <a:off x="2619369" y="3473368"/>
            <a:ext cx="1519645" cy="52251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Risk Assessment</a:t>
            </a:r>
          </a:p>
        </p:txBody>
      </p:sp>
      <p:sp>
        <p:nvSpPr>
          <p:cNvPr id="10" name="Flowchart: Process 9"/>
          <p:cNvSpPr/>
          <p:nvPr/>
        </p:nvSpPr>
        <p:spPr>
          <a:xfrm>
            <a:off x="2634604" y="4337010"/>
            <a:ext cx="1519645" cy="52251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Development</a:t>
            </a:r>
          </a:p>
        </p:txBody>
      </p:sp>
      <p:sp>
        <p:nvSpPr>
          <p:cNvPr id="11" name="Flowchart: Process 10"/>
          <p:cNvSpPr/>
          <p:nvPr/>
        </p:nvSpPr>
        <p:spPr>
          <a:xfrm>
            <a:off x="2629161" y="5208740"/>
            <a:ext cx="1519645" cy="52251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Testing</a:t>
            </a:r>
          </a:p>
        </p:txBody>
      </p:sp>
      <p:cxnSp>
        <p:nvCxnSpPr>
          <p:cNvPr id="16" name="Straight Arrow Connector 15"/>
          <p:cNvCxnSpPr>
            <a:stCxn id="7" idx="2"/>
          </p:cNvCxnSpPr>
          <p:nvPr/>
        </p:nvCxnSpPr>
        <p:spPr>
          <a:xfrm>
            <a:off x="3383549" y="1442599"/>
            <a:ext cx="5434" cy="274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2"/>
          </p:cNvCxnSpPr>
          <p:nvPr/>
        </p:nvCxnSpPr>
        <p:spPr>
          <a:xfrm>
            <a:off x="3379193" y="2237849"/>
            <a:ext cx="7073" cy="350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2"/>
          </p:cNvCxnSpPr>
          <p:nvPr/>
        </p:nvCxnSpPr>
        <p:spPr>
          <a:xfrm>
            <a:off x="3366126" y="3111126"/>
            <a:ext cx="0" cy="350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9" idx="2"/>
            <a:endCxn id="10" idx="0"/>
          </p:cNvCxnSpPr>
          <p:nvPr/>
        </p:nvCxnSpPr>
        <p:spPr>
          <a:xfrm>
            <a:off x="3379192" y="3995882"/>
            <a:ext cx="15235" cy="341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a:endCxn id="11" idx="0"/>
          </p:cNvCxnSpPr>
          <p:nvPr/>
        </p:nvCxnSpPr>
        <p:spPr>
          <a:xfrm flipH="1">
            <a:off x="3388984" y="4859524"/>
            <a:ext cx="5443" cy="349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Flowchart: Process 50"/>
          <p:cNvSpPr/>
          <p:nvPr/>
        </p:nvSpPr>
        <p:spPr>
          <a:xfrm>
            <a:off x="409571" y="2002114"/>
            <a:ext cx="1519645" cy="52251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Technical Solution Def</a:t>
            </a:r>
          </a:p>
        </p:txBody>
      </p:sp>
      <p:sp>
        <p:nvSpPr>
          <p:cNvPr id="52" name="Flowchart: Process 51"/>
          <p:cNvSpPr/>
          <p:nvPr/>
        </p:nvSpPr>
        <p:spPr>
          <a:xfrm>
            <a:off x="393037" y="2683176"/>
            <a:ext cx="1519645" cy="52251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Design Review</a:t>
            </a:r>
          </a:p>
        </p:txBody>
      </p:sp>
      <p:sp>
        <p:nvSpPr>
          <p:cNvPr id="53" name="Flowchart: Process 52"/>
          <p:cNvSpPr/>
          <p:nvPr/>
        </p:nvSpPr>
        <p:spPr>
          <a:xfrm>
            <a:off x="393036" y="3385729"/>
            <a:ext cx="1519645" cy="52251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Functional Spec Creation</a:t>
            </a:r>
          </a:p>
        </p:txBody>
      </p:sp>
      <p:cxnSp>
        <p:nvCxnSpPr>
          <p:cNvPr id="54" name="Straight Arrow Connector 53"/>
          <p:cNvCxnSpPr>
            <a:stCxn id="8" idx="1"/>
            <a:endCxn id="51" idx="3"/>
          </p:cNvCxnSpPr>
          <p:nvPr/>
        </p:nvCxnSpPr>
        <p:spPr>
          <a:xfrm flipH="1" flipV="1">
            <a:off x="1929216" y="2263371"/>
            <a:ext cx="677087" cy="586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8" idx="1"/>
            <a:endCxn id="52" idx="3"/>
          </p:cNvCxnSpPr>
          <p:nvPr/>
        </p:nvCxnSpPr>
        <p:spPr>
          <a:xfrm flipH="1">
            <a:off x="1912682" y="2849869"/>
            <a:ext cx="693621" cy="94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8" idx="1"/>
          </p:cNvCxnSpPr>
          <p:nvPr/>
        </p:nvCxnSpPr>
        <p:spPr>
          <a:xfrm flipH="1">
            <a:off x="1915930" y="2849869"/>
            <a:ext cx="690373" cy="612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Flowchart: Process 72"/>
          <p:cNvSpPr/>
          <p:nvPr/>
        </p:nvSpPr>
        <p:spPr>
          <a:xfrm>
            <a:off x="406103" y="4469326"/>
            <a:ext cx="1519645" cy="52251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Unit Testing</a:t>
            </a:r>
          </a:p>
        </p:txBody>
      </p:sp>
      <p:sp>
        <p:nvSpPr>
          <p:cNvPr id="74" name="Flowchart: Process 73"/>
          <p:cNvSpPr/>
          <p:nvPr/>
        </p:nvSpPr>
        <p:spPr>
          <a:xfrm>
            <a:off x="406103" y="5150388"/>
            <a:ext cx="1519645" cy="52251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Functional Accept Test</a:t>
            </a:r>
          </a:p>
        </p:txBody>
      </p:sp>
      <p:sp>
        <p:nvSpPr>
          <p:cNvPr id="75" name="Flowchart: Process 74"/>
          <p:cNvSpPr/>
          <p:nvPr/>
        </p:nvSpPr>
        <p:spPr>
          <a:xfrm>
            <a:off x="393036" y="5836117"/>
            <a:ext cx="1519645" cy="52251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plan execution</a:t>
            </a:r>
          </a:p>
        </p:txBody>
      </p:sp>
      <p:cxnSp>
        <p:nvCxnSpPr>
          <p:cNvPr id="76" name="Straight Arrow Connector 75"/>
          <p:cNvCxnSpPr>
            <a:stCxn id="11" idx="1"/>
            <a:endCxn id="73" idx="3"/>
          </p:cNvCxnSpPr>
          <p:nvPr/>
        </p:nvCxnSpPr>
        <p:spPr>
          <a:xfrm flipH="1" flipV="1">
            <a:off x="1925748" y="4730583"/>
            <a:ext cx="703413" cy="739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11" idx="1"/>
            <a:endCxn id="74" idx="3"/>
          </p:cNvCxnSpPr>
          <p:nvPr/>
        </p:nvCxnSpPr>
        <p:spPr>
          <a:xfrm flipH="1" flipV="1">
            <a:off x="1925748" y="5411645"/>
            <a:ext cx="703413" cy="58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11" idx="1"/>
          </p:cNvCxnSpPr>
          <p:nvPr/>
        </p:nvCxnSpPr>
        <p:spPr>
          <a:xfrm flipH="1">
            <a:off x="1912679" y="5469997"/>
            <a:ext cx="716482" cy="509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Flowchart: Process 78"/>
          <p:cNvSpPr/>
          <p:nvPr/>
        </p:nvSpPr>
        <p:spPr>
          <a:xfrm>
            <a:off x="9055865" y="1581897"/>
            <a:ext cx="2715814" cy="4084504"/>
          </a:xfrm>
          <a:prstGeom prst="flowChart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ctr"/>
            <a:r>
              <a:rPr lang="en-US" sz="1600" b="1" dirty="0">
                <a:solidFill>
                  <a:schemeClr val="tx1"/>
                </a:solidFill>
              </a:rPr>
              <a:t>Observations</a:t>
            </a:r>
          </a:p>
          <a:p>
            <a:pPr marL="285750" lvl="0" indent="-285750">
              <a:buFont typeface="Arial" panose="020B0604020202020204" pitchFamily="34" charset="0"/>
              <a:buChar char="•"/>
            </a:pPr>
            <a:r>
              <a:rPr lang="en-US" sz="1600" dirty="0">
                <a:solidFill>
                  <a:schemeClr val="tx1"/>
                </a:solidFill>
              </a:rPr>
              <a:t>Waterfall model is followed in most of the applications. Digital Production only is close to Agile model.</a:t>
            </a:r>
          </a:p>
          <a:p>
            <a:pPr marL="285750" lvl="0" indent="-285750">
              <a:buFont typeface="Arial" panose="020B0604020202020204" pitchFamily="34" charset="0"/>
              <a:buChar char="•"/>
            </a:pPr>
            <a:r>
              <a:rPr lang="en-US" sz="1600" u="sng" dirty="0">
                <a:solidFill>
                  <a:schemeClr val="tx1"/>
                </a:solidFill>
              </a:rPr>
              <a:t>Productivity per project is less than 3 hours a day</a:t>
            </a:r>
            <a:r>
              <a:rPr lang="en-US" sz="1600" dirty="0">
                <a:solidFill>
                  <a:schemeClr val="tx1"/>
                </a:solidFill>
              </a:rPr>
              <a:t>. </a:t>
            </a:r>
          </a:p>
          <a:p>
            <a:pPr marL="285750" lvl="0" indent="-285750">
              <a:buFont typeface="Arial" panose="020B0604020202020204" pitchFamily="34" charset="0"/>
              <a:buChar char="•"/>
            </a:pPr>
            <a:r>
              <a:rPr lang="en-US" sz="1600" dirty="0">
                <a:solidFill>
                  <a:schemeClr val="tx1"/>
                </a:solidFill>
              </a:rPr>
              <a:t>A balanced approach to design, development and code is needed to reduce the possible defects</a:t>
            </a:r>
          </a:p>
          <a:p>
            <a:pPr marL="285750" lvl="0" indent="-285750">
              <a:buFont typeface="Arial" panose="020B0604020202020204" pitchFamily="34" charset="0"/>
              <a:buChar char="•"/>
            </a:pPr>
            <a:r>
              <a:rPr lang="en-US" sz="1600" dirty="0">
                <a:solidFill>
                  <a:schemeClr val="tx1"/>
                </a:solidFill>
              </a:rPr>
              <a:t>Parallelism could be achieved for development, test risk assessment, test planning etc.</a:t>
            </a:r>
          </a:p>
        </p:txBody>
      </p:sp>
      <p:graphicFrame>
        <p:nvGraphicFramePr>
          <p:cNvPr id="6" name="Table 5"/>
          <p:cNvGraphicFramePr>
            <a:graphicFrameLocks noGrp="1"/>
          </p:cNvGraphicFramePr>
          <p:nvPr/>
        </p:nvGraphicFramePr>
        <p:xfrm>
          <a:off x="4167317" y="429733"/>
          <a:ext cx="4535158" cy="6144991"/>
        </p:xfrm>
        <a:graphic>
          <a:graphicData uri="http://schemas.openxmlformats.org/drawingml/2006/table">
            <a:tbl>
              <a:tblPr firstRow="1" bandRow="1">
                <a:tableStyleId>{2D5ABB26-0587-4C30-8999-92F81FD0307C}</a:tableStyleId>
              </a:tblPr>
              <a:tblGrid>
                <a:gridCol w="1715690">
                  <a:extLst>
                    <a:ext uri="{9D8B030D-6E8A-4147-A177-3AD203B41FA5}">
                      <a16:colId xmlns:a16="http://schemas.microsoft.com/office/drawing/2014/main" val="3483300807"/>
                    </a:ext>
                  </a:extLst>
                </a:gridCol>
                <a:gridCol w="2819468">
                  <a:extLst>
                    <a:ext uri="{9D8B030D-6E8A-4147-A177-3AD203B41FA5}">
                      <a16:colId xmlns:a16="http://schemas.microsoft.com/office/drawing/2014/main" val="1302652759"/>
                    </a:ext>
                  </a:extLst>
                </a:gridCol>
              </a:tblGrid>
              <a:tr h="362979">
                <a:tc>
                  <a:txBody>
                    <a:bodyPr/>
                    <a:lstStyle/>
                    <a:p>
                      <a:pPr algn="ctr"/>
                      <a:r>
                        <a:rPr lang="en-US" sz="1600" dirty="0"/>
                        <a:t>Elapsed Time</a:t>
                      </a:r>
                      <a:endParaRPr lang="en-US" sz="1600" dirty="0">
                        <a:solidFill>
                          <a:schemeClr val="tx1"/>
                        </a:solidFill>
                      </a:endParaRPr>
                    </a:p>
                  </a:txBody>
                  <a:tcPr/>
                </a:tc>
                <a:tc>
                  <a:txBody>
                    <a:bodyPr/>
                    <a:lstStyle/>
                    <a:p>
                      <a:pPr algn="ctr"/>
                      <a:r>
                        <a:rPr lang="en-US" sz="1600" dirty="0"/>
                        <a:t>Actual Time Spent by Collective Team</a:t>
                      </a:r>
                      <a:r>
                        <a:rPr lang="en-US" sz="1600" baseline="0" dirty="0"/>
                        <a:t> members  </a:t>
                      </a:r>
                      <a:r>
                        <a:rPr lang="en-US" sz="1600" dirty="0"/>
                        <a:t>(Hours)</a:t>
                      </a:r>
                      <a:endParaRPr lang="en-US" sz="1600" dirty="0">
                        <a:solidFill>
                          <a:schemeClr val="tx1"/>
                        </a:solidFill>
                      </a:endParaRPr>
                    </a:p>
                  </a:txBody>
                  <a:tcPr/>
                </a:tc>
                <a:extLst>
                  <a:ext uri="{0D108BD9-81ED-4DB2-BD59-A6C34878D82A}">
                    <a16:rowId xmlns:a16="http://schemas.microsoft.com/office/drawing/2014/main" val="1473257234"/>
                  </a:ext>
                </a:extLst>
              </a:tr>
              <a:tr h="442251">
                <a:tc>
                  <a:txBody>
                    <a:bodyPr/>
                    <a:lstStyle/>
                    <a:p>
                      <a:pPr algn="ctr"/>
                      <a:r>
                        <a:rPr lang="en-US" sz="1600" dirty="0"/>
                        <a:t>4 Days</a:t>
                      </a:r>
                      <a:endParaRPr lang="en-US" sz="1600" dirty="0">
                        <a:solidFill>
                          <a:schemeClr val="tx1"/>
                        </a:solidFill>
                      </a:endParaRPr>
                    </a:p>
                  </a:txBody>
                  <a:tcPr/>
                </a:tc>
                <a:tc>
                  <a:txBody>
                    <a:bodyPr/>
                    <a:lstStyle/>
                    <a:p>
                      <a:pPr algn="ctr"/>
                      <a:r>
                        <a:rPr lang="en-US" sz="1600" dirty="0"/>
                        <a:t>10 Hours</a:t>
                      </a:r>
                      <a:endParaRPr lang="en-US" sz="1600" dirty="0">
                        <a:solidFill>
                          <a:schemeClr val="tx1"/>
                        </a:solidFill>
                      </a:endParaRPr>
                    </a:p>
                  </a:txBody>
                  <a:tcPr/>
                </a:tc>
                <a:extLst>
                  <a:ext uri="{0D108BD9-81ED-4DB2-BD59-A6C34878D82A}">
                    <a16:rowId xmlns:a16="http://schemas.microsoft.com/office/drawing/2014/main" val="2684064753"/>
                  </a:ext>
                </a:extLst>
              </a:tr>
              <a:tr h="329447">
                <a:tc>
                  <a:txBody>
                    <a:bodyPr/>
                    <a:lstStyle/>
                    <a:p>
                      <a:pPr algn="ctr"/>
                      <a:endParaRPr lang="en-US" sz="1600" dirty="0">
                        <a:solidFill>
                          <a:schemeClr val="tx1"/>
                        </a:solidFill>
                      </a:endParaRPr>
                    </a:p>
                  </a:txBody>
                  <a:tcPr/>
                </a:tc>
                <a:tc>
                  <a:txBody>
                    <a:bodyPr/>
                    <a:lstStyle/>
                    <a:p>
                      <a:pPr algn="ctr"/>
                      <a:endParaRPr lang="en-US" sz="1600" dirty="0">
                        <a:solidFill>
                          <a:schemeClr val="tx1"/>
                        </a:solidFill>
                      </a:endParaRPr>
                    </a:p>
                  </a:txBody>
                  <a:tcPr/>
                </a:tc>
                <a:extLst>
                  <a:ext uri="{0D108BD9-81ED-4DB2-BD59-A6C34878D82A}">
                    <a16:rowId xmlns:a16="http://schemas.microsoft.com/office/drawing/2014/main" val="1013084967"/>
                  </a:ext>
                </a:extLst>
              </a:tr>
              <a:tr h="493678">
                <a:tc>
                  <a:txBody>
                    <a:bodyPr/>
                    <a:lstStyle/>
                    <a:p>
                      <a:pPr algn="ctr"/>
                      <a:r>
                        <a:rPr lang="en-US" sz="1600" dirty="0"/>
                        <a:t>12 Days</a:t>
                      </a:r>
                      <a:endParaRPr lang="en-US" sz="1600" dirty="0">
                        <a:solidFill>
                          <a:schemeClr val="tx1"/>
                        </a:solidFill>
                      </a:endParaRPr>
                    </a:p>
                  </a:txBody>
                  <a:tcPr/>
                </a:tc>
                <a:tc>
                  <a:txBody>
                    <a:bodyPr/>
                    <a:lstStyle/>
                    <a:p>
                      <a:pPr algn="ctr"/>
                      <a:r>
                        <a:rPr lang="en-US" sz="1600" dirty="0"/>
                        <a:t>24 Hours</a:t>
                      </a:r>
                      <a:endParaRPr lang="en-US" sz="1600" dirty="0">
                        <a:solidFill>
                          <a:schemeClr val="tx1"/>
                        </a:solidFill>
                      </a:endParaRPr>
                    </a:p>
                  </a:txBody>
                  <a:tcPr/>
                </a:tc>
                <a:extLst>
                  <a:ext uri="{0D108BD9-81ED-4DB2-BD59-A6C34878D82A}">
                    <a16:rowId xmlns:a16="http://schemas.microsoft.com/office/drawing/2014/main" val="2505546507"/>
                  </a:ext>
                </a:extLst>
              </a:tr>
              <a:tr h="329447">
                <a:tc>
                  <a:txBody>
                    <a:bodyPr/>
                    <a:lstStyle/>
                    <a:p>
                      <a:pPr algn="ctr"/>
                      <a:endParaRPr lang="en-US" sz="1600" dirty="0">
                        <a:solidFill>
                          <a:schemeClr val="tx1"/>
                        </a:solidFill>
                      </a:endParaRPr>
                    </a:p>
                  </a:txBody>
                  <a:tcPr/>
                </a:tc>
                <a:tc>
                  <a:txBody>
                    <a:bodyPr/>
                    <a:lstStyle/>
                    <a:p>
                      <a:pPr algn="ctr"/>
                      <a:endParaRPr lang="en-US" sz="1600" dirty="0">
                        <a:solidFill>
                          <a:schemeClr val="tx1"/>
                        </a:solidFill>
                      </a:endParaRPr>
                    </a:p>
                  </a:txBody>
                  <a:tcPr/>
                </a:tc>
                <a:extLst>
                  <a:ext uri="{0D108BD9-81ED-4DB2-BD59-A6C34878D82A}">
                    <a16:rowId xmlns:a16="http://schemas.microsoft.com/office/drawing/2014/main" val="2613946095"/>
                  </a:ext>
                </a:extLst>
              </a:tr>
              <a:tr h="486577">
                <a:tc>
                  <a:txBody>
                    <a:bodyPr/>
                    <a:lstStyle/>
                    <a:p>
                      <a:pPr algn="ctr"/>
                      <a:r>
                        <a:rPr lang="en-US" sz="1600" dirty="0"/>
                        <a:t>8 Days</a:t>
                      </a:r>
                      <a:endParaRPr lang="en-US" sz="1600" dirty="0">
                        <a:solidFill>
                          <a:schemeClr val="tx1"/>
                        </a:solidFill>
                      </a:endParaRPr>
                    </a:p>
                  </a:txBody>
                  <a:tcPr/>
                </a:tc>
                <a:tc>
                  <a:txBody>
                    <a:bodyPr/>
                    <a:lstStyle/>
                    <a:p>
                      <a:pPr algn="ctr"/>
                      <a:r>
                        <a:rPr lang="en-US" sz="1600" dirty="0"/>
                        <a:t>18 Hours</a:t>
                      </a:r>
                      <a:endParaRPr lang="en-US" sz="1600" dirty="0">
                        <a:solidFill>
                          <a:schemeClr val="tx1"/>
                        </a:solidFill>
                      </a:endParaRPr>
                    </a:p>
                  </a:txBody>
                  <a:tcPr/>
                </a:tc>
                <a:extLst>
                  <a:ext uri="{0D108BD9-81ED-4DB2-BD59-A6C34878D82A}">
                    <a16:rowId xmlns:a16="http://schemas.microsoft.com/office/drawing/2014/main" val="561734226"/>
                  </a:ext>
                </a:extLst>
              </a:tr>
              <a:tr h="362979">
                <a:tc>
                  <a:txBody>
                    <a:bodyPr/>
                    <a:lstStyle/>
                    <a:p>
                      <a:pPr algn="ctr"/>
                      <a:endParaRPr lang="en-US" sz="1600" dirty="0">
                        <a:solidFill>
                          <a:schemeClr val="tx1"/>
                        </a:solidFill>
                      </a:endParaRPr>
                    </a:p>
                  </a:txBody>
                  <a:tcPr/>
                </a:tc>
                <a:tc>
                  <a:txBody>
                    <a:bodyPr/>
                    <a:lstStyle/>
                    <a:p>
                      <a:pPr algn="ctr"/>
                      <a:endParaRPr lang="en-US" sz="1600" dirty="0">
                        <a:solidFill>
                          <a:schemeClr val="tx1"/>
                        </a:solidFill>
                      </a:endParaRPr>
                    </a:p>
                  </a:txBody>
                  <a:tcPr/>
                </a:tc>
                <a:extLst>
                  <a:ext uri="{0D108BD9-81ED-4DB2-BD59-A6C34878D82A}">
                    <a16:rowId xmlns:a16="http://schemas.microsoft.com/office/drawing/2014/main" val="594213736"/>
                  </a:ext>
                </a:extLst>
              </a:tr>
              <a:tr h="493679">
                <a:tc>
                  <a:txBody>
                    <a:bodyPr/>
                    <a:lstStyle/>
                    <a:p>
                      <a:pPr algn="ctr"/>
                      <a:r>
                        <a:rPr lang="en-US" sz="1600" dirty="0"/>
                        <a:t>4 Days</a:t>
                      </a:r>
                      <a:endParaRPr lang="en-US" sz="1600" dirty="0">
                        <a:solidFill>
                          <a:schemeClr val="tx1"/>
                        </a:solidFill>
                      </a:endParaRPr>
                    </a:p>
                  </a:txBody>
                  <a:tcPr/>
                </a:tc>
                <a:tc>
                  <a:txBody>
                    <a:bodyPr/>
                    <a:lstStyle/>
                    <a:p>
                      <a:pPr algn="ctr"/>
                      <a:r>
                        <a:rPr lang="en-US" sz="1600" dirty="0"/>
                        <a:t> 8 Hours</a:t>
                      </a:r>
                      <a:endParaRPr lang="en-US" sz="1600" dirty="0">
                        <a:solidFill>
                          <a:schemeClr val="tx1"/>
                        </a:solidFill>
                      </a:endParaRPr>
                    </a:p>
                  </a:txBody>
                  <a:tcPr/>
                </a:tc>
                <a:extLst>
                  <a:ext uri="{0D108BD9-81ED-4DB2-BD59-A6C34878D82A}">
                    <a16:rowId xmlns:a16="http://schemas.microsoft.com/office/drawing/2014/main" val="2623770828"/>
                  </a:ext>
                </a:extLst>
              </a:tr>
              <a:tr h="370792">
                <a:tc>
                  <a:txBody>
                    <a:bodyPr/>
                    <a:lstStyle/>
                    <a:p>
                      <a:pPr algn="ctr"/>
                      <a:endParaRPr lang="en-US" sz="1600" dirty="0">
                        <a:solidFill>
                          <a:schemeClr val="tx1"/>
                        </a:solidFill>
                      </a:endParaRPr>
                    </a:p>
                  </a:txBody>
                  <a:tcPr/>
                </a:tc>
                <a:tc>
                  <a:txBody>
                    <a:bodyPr/>
                    <a:lstStyle/>
                    <a:p>
                      <a:pPr algn="ctr"/>
                      <a:endParaRPr lang="en-US" sz="1600" dirty="0">
                        <a:solidFill>
                          <a:schemeClr val="tx1"/>
                        </a:solidFill>
                      </a:endParaRPr>
                    </a:p>
                  </a:txBody>
                  <a:tcPr/>
                </a:tc>
                <a:extLst>
                  <a:ext uri="{0D108BD9-81ED-4DB2-BD59-A6C34878D82A}">
                    <a16:rowId xmlns:a16="http://schemas.microsoft.com/office/drawing/2014/main" val="1292108085"/>
                  </a:ext>
                </a:extLst>
              </a:tr>
              <a:tr h="498651">
                <a:tc>
                  <a:txBody>
                    <a:bodyPr/>
                    <a:lstStyle/>
                    <a:p>
                      <a:pPr algn="ctr"/>
                      <a:r>
                        <a:rPr lang="en-US" sz="1600" dirty="0">
                          <a:solidFill>
                            <a:schemeClr val="tx1"/>
                          </a:solidFill>
                        </a:rPr>
                        <a:t>60 Days</a:t>
                      </a:r>
                    </a:p>
                  </a:txBody>
                  <a:tcPr/>
                </a:tc>
                <a:tc>
                  <a:txBody>
                    <a:bodyPr/>
                    <a:lstStyle/>
                    <a:p>
                      <a:pPr algn="ctr"/>
                      <a:r>
                        <a:rPr lang="en-US" sz="1600" baseline="0" dirty="0">
                          <a:solidFill>
                            <a:schemeClr val="tx1"/>
                          </a:solidFill>
                        </a:rPr>
                        <a:t> 180 Hours</a:t>
                      </a:r>
                      <a:endParaRPr lang="en-US" sz="1600" dirty="0">
                        <a:solidFill>
                          <a:schemeClr val="tx1"/>
                        </a:solidFill>
                      </a:endParaRPr>
                    </a:p>
                  </a:txBody>
                  <a:tcPr/>
                </a:tc>
                <a:extLst>
                  <a:ext uri="{0D108BD9-81ED-4DB2-BD59-A6C34878D82A}">
                    <a16:rowId xmlns:a16="http://schemas.microsoft.com/office/drawing/2014/main" val="1364712163"/>
                  </a:ext>
                </a:extLst>
              </a:tr>
              <a:tr h="362979">
                <a:tc>
                  <a:txBody>
                    <a:bodyPr/>
                    <a:lstStyle/>
                    <a:p>
                      <a:pPr algn="ctr"/>
                      <a:endParaRPr lang="en-US" sz="1600" dirty="0">
                        <a:solidFill>
                          <a:schemeClr val="tx1"/>
                        </a:solidFill>
                      </a:endParaRPr>
                    </a:p>
                  </a:txBody>
                  <a:tcPr/>
                </a:tc>
                <a:tc>
                  <a:txBody>
                    <a:bodyPr/>
                    <a:lstStyle/>
                    <a:p>
                      <a:pPr algn="ctr"/>
                      <a:endParaRPr lang="en-US" sz="1600" dirty="0">
                        <a:solidFill>
                          <a:schemeClr val="tx1"/>
                        </a:solidFill>
                      </a:endParaRPr>
                    </a:p>
                  </a:txBody>
                  <a:tcPr/>
                </a:tc>
                <a:extLst>
                  <a:ext uri="{0D108BD9-81ED-4DB2-BD59-A6C34878D82A}">
                    <a16:rowId xmlns:a16="http://schemas.microsoft.com/office/drawing/2014/main" val="2739480658"/>
                  </a:ext>
                </a:extLst>
              </a:tr>
              <a:tr h="4553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48 Days</a:t>
                      </a:r>
                    </a:p>
                  </a:txBody>
                  <a:tcPr/>
                </a:tc>
                <a:tc>
                  <a:txBody>
                    <a:bodyPr/>
                    <a:lstStyle/>
                    <a:p>
                      <a:pPr algn="ctr"/>
                      <a:r>
                        <a:rPr lang="en-US" sz="1600" dirty="0">
                          <a:solidFill>
                            <a:schemeClr val="tx1"/>
                          </a:solidFill>
                        </a:rPr>
                        <a:t> 120 Hours</a:t>
                      </a:r>
                    </a:p>
                  </a:txBody>
                  <a:tcPr/>
                </a:tc>
                <a:extLst>
                  <a:ext uri="{0D108BD9-81ED-4DB2-BD59-A6C34878D82A}">
                    <a16:rowId xmlns:a16="http://schemas.microsoft.com/office/drawing/2014/main" val="1654786948"/>
                  </a:ext>
                </a:extLst>
              </a:tr>
              <a:tr h="3707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dirty="0">
                        <a:solidFill>
                          <a:schemeClr val="tx1"/>
                        </a:solidFill>
                      </a:endParaRPr>
                    </a:p>
                  </a:txBody>
                  <a:tcPr/>
                </a:tc>
                <a:tc>
                  <a:txBody>
                    <a:bodyPr/>
                    <a:lstStyle/>
                    <a:p>
                      <a:pPr algn="ctr"/>
                      <a:endParaRPr lang="en-US" sz="1600" dirty="0">
                        <a:solidFill>
                          <a:schemeClr val="tx1"/>
                        </a:solidFill>
                      </a:endParaRPr>
                    </a:p>
                  </a:txBody>
                  <a:tcPr/>
                </a:tc>
                <a:extLst>
                  <a:ext uri="{0D108BD9-81ED-4DB2-BD59-A6C34878D82A}">
                    <a16:rowId xmlns:a16="http://schemas.microsoft.com/office/drawing/2014/main" val="1913392680"/>
                  </a:ext>
                </a:extLst>
              </a:tr>
              <a:tr h="55761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10 Days</a:t>
                      </a:r>
                    </a:p>
                  </a:txBody>
                  <a:tcPr/>
                </a:tc>
                <a:tc>
                  <a:txBody>
                    <a:bodyPr/>
                    <a:lstStyle/>
                    <a:p>
                      <a:pPr algn="ctr"/>
                      <a:r>
                        <a:rPr lang="en-US" sz="1600" dirty="0">
                          <a:solidFill>
                            <a:schemeClr val="tx1"/>
                          </a:solidFill>
                        </a:rPr>
                        <a:t>24 Hours</a:t>
                      </a:r>
                    </a:p>
                  </a:txBody>
                  <a:tcPr/>
                </a:tc>
                <a:extLst>
                  <a:ext uri="{0D108BD9-81ED-4DB2-BD59-A6C34878D82A}">
                    <a16:rowId xmlns:a16="http://schemas.microsoft.com/office/drawing/2014/main" val="3092856591"/>
                  </a:ext>
                </a:extLst>
              </a:tr>
            </a:tbl>
          </a:graphicData>
        </a:graphic>
      </p:graphicFrame>
      <p:sp>
        <p:nvSpPr>
          <p:cNvPr id="28" name="Flowchart: Process 27"/>
          <p:cNvSpPr/>
          <p:nvPr/>
        </p:nvSpPr>
        <p:spPr>
          <a:xfrm>
            <a:off x="2629161" y="6036829"/>
            <a:ext cx="1519645" cy="52251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Release Prep. </a:t>
            </a:r>
            <a:r>
              <a:rPr lang="en-US" dirty="0"/>
              <a:t>&amp;Deployment</a:t>
            </a:r>
          </a:p>
        </p:txBody>
      </p:sp>
      <p:cxnSp>
        <p:nvCxnSpPr>
          <p:cNvPr id="42" name="Straight Arrow Connector 41"/>
          <p:cNvCxnSpPr/>
          <p:nvPr/>
        </p:nvCxnSpPr>
        <p:spPr>
          <a:xfrm flipH="1">
            <a:off x="3360682" y="5757847"/>
            <a:ext cx="5443" cy="362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55145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ServiceNow</a:t>
            </a:r>
            <a:r>
              <a:rPr lang="en-US" dirty="0"/>
              <a:t> and Clarity observations (</a:t>
            </a:r>
            <a:r>
              <a:rPr lang="en-US" dirty="0" err="1"/>
              <a:t>OneDevOps</a:t>
            </a:r>
            <a:r>
              <a:rPr lang="en-US" dirty="0"/>
              <a:t>® </a:t>
            </a:r>
            <a:r>
              <a:rPr lang="en-US" dirty="0" err="1"/>
              <a:t>InSights</a:t>
            </a:r>
            <a:r>
              <a:rPr lang="en-US" dirty="0"/>
              <a:t>®)</a:t>
            </a:r>
          </a:p>
        </p:txBody>
      </p:sp>
      <p:pic>
        <p:nvPicPr>
          <p:cNvPr id="6146" name="Picture 3" descr="image0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344" y="594703"/>
            <a:ext cx="11566265" cy="5842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388997" y="5847660"/>
            <a:ext cx="3636099" cy="430887"/>
          </a:xfrm>
          <a:prstGeom prst="rect">
            <a:avLst/>
          </a:prstGeom>
          <a:noFill/>
          <a:ln>
            <a:solidFill>
              <a:schemeClr val="bg1">
                <a:lumMod val="50000"/>
              </a:schemeClr>
            </a:solidFill>
          </a:ln>
        </p:spPr>
        <p:txBody>
          <a:bodyPr wrap="square" rtlCol="0">
            <a:spAutoFit/>
          </a:bodyPr>
          <a:lstStyle/>
          <a:p>
            <a:r>
              <a:rPr lang="en-US" sz="1100" dirty="0"/>
              <a:t>Technology/Product details are not captured to classify Non-SAP. Actual efforts for incidents are not captured. </a:t>
            </a:r>
            <a:endParaRPr lang="en-US" sz="1400" dirty="0"/>
          </a:p>
        </p:txBody>
      </p:sp>
      <p:sp>
        <p:nvSpPr>
          <p:cNvPr id="5" name="TextBox 4"/>
          <p:cNvSpPr txBox="1"/>
          <p:nvPr/>
        </p:nvSpPr>
        <p:spPr>
          <a:xfrm>
            <a:off x="4134280" y="5847660"/>
            <a:ext cx="3758752" cy="600164"/>
          </a:xfrm>
          <a:prstGeom prst="rect">
            <a:avLst/>
          </a:prstGeom>
          <a:noFill/>
          <a:ln>
            <a:solidFill>
              <a:schemeClr val="bg1">
                <a:lumMod val="50000"/>
              </a:schemeClr>
            </a:solidFill>
          </a:ln>
        </p:spPr>
        <p:txBody>
          <a:bodyPr wrap="square" rtlCol="0">
            <a:spAutoFit/>
          </a:bodyPr>
          <a:lstStyle/>
          <a:p>
            <a:r>
              <a:rPr lang="en-US" sz="1100" dirty="0"/>
              <a:t>Technology/Product/CI details are not captured to classify Non-SAP.  Avg. time spent on CRs is of the same order as Incidents</a:t>
            </a:r>
            <a:endParaRPr lang="en-US" sz="1400" dirty="0"/>
          </a:p>
        </p:txBody>
      </p:sp>
      <p:sp>
        <p:nvSpPr>
          <p:cNvPr id="6" name="TextBox 5"/>
          <p:cNvSpPr txBox="1"/>
          <p:nvPr/>
        </p:nvSpPr>
        <p:spPr>
          <a:xfrm>
            <a:off x="8002215" y="5847659"/>
            <a:ext cx="3721211" cy="430887"/>
          </a:xfrm>
          <a:prstGeom prst="rect">
            <a:avLst/>
          </a:prstGeom>
          <a:solidFill>
            <a:schemeClr val="bg1"/>
          </a:solidFill>
          <a:ln>
            <a:solidFill>
              <a:schemeClr val="bg1">
                <a:lumMod val="50000"/>
              </a:schemeClr>
            </a:solidFill>
          </a:ln>
        </p:spPr>
        <p:txBody>
          <a:bodyPr wrap="square" rtlCol="0">
            <a:spAutoFit/>
          </a:bodyPr>
          <a:lstStyle/>
          <a:p>
            <a:r>
              <a:rPr lang="en-US" sz="1100" dirty="0"/>
              <a:t>There are project marked Active with dates from 2014, impacting stats. Data is not available for phases of SDLC.</a:t>
            </a:r>
          </a:p>
        </p:txBody>
      </p:sp>
    </p:spTree>
    <p:extLst>
      <p:ext uri="{BB962C8B-B14F-4D97-AF65-F5344CB8AC3E}">
        <p14:creationId xmlns:p14="http://schemas.microsoft.com/office/powerpoint/2010/main" val="42658958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Drill-down sample (</a:t>
            </a:r>
            <a:r>
              <a:rPr lang="en-US" dirty="0" err="1"/>
              <a:t>OneDevOps</a:t>
            </a:r>
            <a:r>
              <a:rPr lang="en-US" dirty="0"/>
              <a:t> </a:t>
            </a:r>
            <a:r>
              <a:rPr lang="en-US" dirty="0" err="1"/>
              <a:t>InSights</a:t>
            </a:r>
            <a:r>
              <a:rPr lang="en-US" dirty="0"/>
              <a:t>®)</a:t>
            </a:r>
          </a:p>
        </p:txBody>
      </p:sp>
      <p:pic>
        <p:nvPicPr>
          <p:cNvPr id="7170" name="Picture 2" descr="image0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660" y="728094"/>
            <a:ext cx="6235391" cy="3341694"/>
          </a:xfrm>
          <a:prstGeom prst="rect">
            <a:avLst/>
          </a:prstGeom>
          <a:noFill/>
          <a:ln w="9525">
            <a:solidFill>
              <a:schemeClr val="accent1">
                <a:lumMod val="40000"/>
                <a:lumOff val="6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7171" name="Picture 2" descr="image0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1412" y="2236901"/>
            <a:ext cx="7917550" cy="3932558"/>
          </a:xfrm>
          <a:prstGeom prst="rect">
            <a:avLst/>
          </a:prstGeom>
          <a:noFill/>
          <a:ln w="9525">
            <a:solidFill>
              <a:schemeClr val="accent1">
                <a:lumMod val="40000"/>
                <a:lumOff val="60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8420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ServiceNow</a:t>
            </a:r>
            <a:r>
              <a:rPr lang="en-US" dirty="0"/>
              <a:t> and Clarity observations</a:t>
            </a:r>
          </a:p>
        </p:txBody>
      </p:sp>
      <p:graphicFrame>
        <p:nvGraphicFramePr>
          <p:cNvPr id="3" name="Table 2"/>
          <p:cNvGraphicFramePr>
            <a:graphicFrameLocks noGrp="1"/>
          </p:cNvGraphicFramePr>
          <p:nvPr>
            <p:extLst>
              <p:ext uri="{D42A27DB-BD31-4B8C-83A1-F6EECF244321}">
                <p14:modId xmlns:p14="http://schemas.microsoft.com/office/powerpoint/2010/main" val="1721720614"/>
              </p:ext>
            </p:extLst>
          </p:nvPr>
        </p:nvGraphicFramePr>
        <p:xfrm>
          <a:off x="279816" y="950376"/>
          <a:ext cx="2850224" cy="2004819"/>
        </p:xfrm>
        <a:graphic>
          <a:graphicData uri="http://schemas.openxmlformats.org/drawingml/2006/table">
            <a:tbl>
              <a:tblPr>
                <a:tableStyleId>{22838BEF-8BB2-4498-84A7-C5851F593DF1}</a:tableStyleId>
              </a:tblPr>
              <a:tblGrid>
                <a:gridCol w="798439">
                  <a:extLst>
                    <a:ext uri="{9D8B030D-6E8A-4147-A177-3AD203B41FA5}">
                      <a16:colId xmlns:a16="http://schemas.microsoft.com/office/drawing/2014/main" val="268777820"/>
                    </a:ext>
                  </a:extLst>
                </a:gridCol>
                <a:gridCol w="870093">
                  <a:extLst>
                    <a:ext uri="{9D8B030D-6E8A-4147-A177-3AD203B41FA5}">
                      <a16:colId xmlns:a16="http://schemas.microsoft.com/office/drawing/2014/main" val="141268906"/>
                    </a:ext>
                  </a:extLst>
                </a:gridCol>
                <a:gridCol w="1181692">
                  <a:extLst>
                    <a:ext uri="{9D8B030D-6E8A-4147-A177-3AD203B41FA5}">
                      <a16:colId xmlns:a16="http://schemas.microsoft.com/office/drawing/2014/main" val="451107059"/>
                    </a:ext>
                  </a:extLst>
                </a:gridCol>
              </a:tblGrid>
              <a:tr h="221789">
                <a:tc>
                  <a:txBody>
                    <a:bodyPr/>
                    <a:lstStyle/>
                    <a:p>
                      <a:pPr algn="l" fontAlgn="b"/>
                      <a:r>
                        <a:rPr lang="en-US" sz="1100" b="1" u="none" strike="noStrike" dirty="0">
                          <a:effectLst/>
                        </a:rPr>
                        <a:t>Portfolio</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effectLst/>
                        </a:rPr>
                        <a:t>Incidents</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effectLst/>
                        </a:rPr>
                        <a:t>Avg. MTTR (in Hours)</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75005980"/>
                  </a:ext>
                </a:extLst>
              </a:tr>
              <a:tr h="221789">
                <a:tc>
                  <a:txBody>
                    <a:bodyPr/>
                    <a:lstStyle/>
                    <a:p>
                      <a:pPr algn="l" fontAlgn="b"/>
                      <a:r>
                        <a:rPr lang="en-US" sz="1100" u="none" strike="noStrike" dirty="0">
                          <a:effectLst/>
                        </a:rPr>
                        <a:t>SAP</a:t>
                      </a:r>
                      <a:endParaRPr lang="en-US" sz="11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2497</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b="0" i="0" u="none" strike="noStrike" dirty="0">
                          <a:solidFill>
                            <a:srgbClr val="000000"/>
                          </a:solidFill>
                          <a:effectLst/>
                          <a:latin typeface="Calibri" panose="020F0502020204030204" pitchFamily="34" charset="0"/>
                        </a:rPr>
                        <a:t>228</a:t>
                      </a:r>
                    </a:p>
                  </a:txBody>
                  <a:tcPr marL="9525" marR="9525" marT="9525" marB="0" anchor="b">
                    <a:noFill/>
                  </a:tcPr>
                </a:tc>
                <a:extLst>
                  <a:ext uri="{0D108BD9-81ED-4DB2-BD59-A6C34878D82A}">
                    <a16:rowId xmlns:a16="http://schemas.microsoft.com/office/drawing/2014/main" val="3015226507"/>
                  </a:ext>
                </a:extLst>
              </a:tr>
              <a:tr h="221789">
                <a:tc>
                  <a:txBody>
                    <a:bodyPr/>
                    <a:lstStyle/>
                    <a:p>
                      <a:pPr algn="l" fontAlgn="b"/>
                      <a:r>
                        <a:rPr lang="en-US" sz="1100" u="none" strike="noStrike" dirty="0" err="1">
                          <a:effectLst/>
                        </a:rPr>
                        <a:t>NonSAP</a:t>
                      </a:r>
                      <a:endParaRPr lang="en-US" sz="11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2143</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b="0" i="0" u="none" strike="noStrike" dirty="0">
                          <a:solidFill>
                            <a:srgbClr val="000000"/>
                          </a:solidFill>
                          <a:effectLst/>
                          <a:latin typeface="Calibri" panose="020F0502020204030204" pitchFamily="34" charset="0"/>
                        </a:rPr>
                        <a:t>234</a:t>
                      </a:r>
                    </a:p>
                  </a:txBody>
                  <a:tcPr marL="9525" marR="9525" marT="9525" marB="0" anchor="b">
                    <a:noFill/>
                  </a:tcPr>
                </a:tc>
                <a:extLst>
                  <a:ext uri="{0D108BD9-81ED-4DB2-BD59-A6C34878D82A}">
                    <a16:rowId xmlns:a16="http://schemas.microsoft.com/office/drawing/2014/main" val="1601581538"/>
                  </a:ext>
                </a:extLst>
              </a:tr>
              <a:tr h="206264">
                <a:tc>
                  <a:txBody>
                    <a:bodyPr/>
                    <a:lstStyle/>
                    <a:p>
                      <a:pPr algn="l" fontAlgn="b"/>
                      <a:r>
                        <a:rPr lang="en-US" sz="1100" u="none" strike="noStrike" dirty="0">
                          <a:effectLst/>
                        </a:rPr>
                        <a:t>Analytics</a:t>
                      </a:r>
                      <a:endParaRPr lang="en-US" sz="11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dirty="0">
                          <a:effectLst/>
                        </a:rPr>
                        <a:t>596</a:t>
                      </a:r>
                      <a:endParaRPr lang="en-US" sz="11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b="0" i="0" u="none" strike="noStrike" dirty="0">
                          <a:solidFill>
                            <a:srgbClr val="000000"/>
                          </a:solidFill>
                          <a:effectLst/>
                          <a:latin typeface="Calibri" panose="020F0502020204030204" pitchFamily="34" charset="0"/>
                        </a:rPr>
                        <a:t>229</a:t>
                      </a:r>
                    </a:p>
                  </a:txBody>
                  <a:tcPr marL="9525" marR="9525" marT="9525" marB="0" anchor="b">
                    <a:noFill/>
                  </a:tcPr>
                </a:tc>
                <a:extLst>
                  <a:ext uri="{0D108BD9-81ED-4DB2-BD59-A6C34878D82A}">
                    <a16:rowId xmlns:a16="http://schemas.microsoft.com/office/drawing/2014/main" val="1601137791"/>
                  </a:ext>
                </a:extLst>
              </a:tr>
              <a:tr h="221789">
                <a:tc>
                  <a:txBody>
                    <a:bodyPr/>
                    <a:lstStyle/>
                    <a:p>
                      <a:pPr algn="l" fontAlgn="b"/>
                      <a:r>
                        <a:rPr lang="en-US" sz="1100" u="none" strike="noStrike">
                          <a:effectLst/>
                        </a:rPr>
                        <a:t>GSMI</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dirty="0">
                          <a:effectLst/>
                        </a:rPr>
                        <a:t>349</a:t>
                      </a:r>
                      <a:endParaRPr lang="en-US" sz="11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b="0" i="0" u="none" strike="noStrike" dirty="0">
                          <a:solidFill>
                            <a:srgbClr val="000000"/>
                          </a:solidFill>
                          <a:effectLst/>
                          <a:latin typeface="Calibri" panose="020F0502020204030204" pitchFamily="34" charset="0"/>
                        </a:rPr>
                        <a:t>198</a:t>
                      </a:r>
                    </a:p>
                  </a:txBody>
                  <a:tcPr marL="9525" marR="9525" marT="9525" marB="0" anchor="b">
                    <a:noFill/>
                  </a:tcPr>
                </a:tc>
                <a:extLst>
                  <a:ext uri="{0D108BD9-81ED-4DB2-BD59-A6C34878D82A}">
                    <a16:rowId xmlns:a16="http://schemas.microsoft.com/office/drawing/2014/main" val="3384115950"/>
                  </a:ext>
                </a:extLst>
              </a:tr>
              <a:tr h="221789">
                <a:tc>
                  <a:txBody>
                    <a:bodyPr/>
                    <a:lstStyle/>
                    <a:p>
                      <a:pPr algn="l" fontAlgn="b"/>
                      <a:r>
                        <a:rPr lang="en-US" sz="1100" u="none" strike="noStrike">
                          <a:effectLst/>
                        </a:rPr>
                        <a:t>Cloud-SFDC</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dirty="0">
                          <a:effectLst/>
                        </a:rPr>
                        <a:t>170</a:t>
                      </a:r>
                      <a:endParaRPr lang="en-US" sz="11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b="0" i="0" u="none" strike="noStrike" dirty="0">
                          <a:solidFill>
                            <a:srgbClr val="000000"/>
                          </a:solidFill>
                          <a:effectLst/>
                          <a:latin typeface="Calibri" panose="020F0502020204030204" pitchFamily="34" charset="0"/>
                        </a:rPr>
                        <a:t>219</a:t>
                      </a:r>
                    </a:p>
                  </a:txBody>
                  <a:tcPr marL="9525" marR="9525" marT="9525" marB="0" anchor="b">
                    <a:noFill/>
                  </a:tcPr>
                </a:tc>
                <a:extLst>
                  <a:ext uri="{0D108BD9-81ED-4DB2-BD59-A6C34878D82A}">
                    <a16:rowId xmlns:a16="http://schemas.microsoft.com/office/drawing/2014/main" val="1178168765"/>
                  </a:ext>
                </a:extLst>
              </a:tr>
              <a:tr h="221789">
                <a:tc>
                  <a:txBody>
                    <a:bodyPr/>
                    <a:lstStyle/>
                    <a:p>
                      <a:pPr algn="l" fontAlgn="b"/>
                      <a:r>
                        <a:rPr lang="en-US" sz="1100" u="none" strike="noStrike">
                          <a:effectLst/>
                        </a:rPr>
                        <a:t>MDM</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dirty="0">
                          <a:effectLst/>
                        </a:rPr>
                        <a:t>140</a:t>
                      </a:r>
                      <a:endParaRPr lang="en-US" sz="11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b="0" i="0" u="none" strike="noStrike" dirty="0">
                          <a:solidFill>
                            <a:srgbClr val="000000"/>
                          </a:solidFill>
                          <a:effectLst/>
                          <a:latin typeface="Calibri" panose="020F0502020204030204" pitchFamily="34" charset="0"/>
                        </a:rPr>
                        <a:t>266</a:t>
                      </a:r>
                    </a:p>
                  </a:txBody>
                  <a:tcPr marL="9525" marR="9525" marT="9525" marB="0" anchor="b">
                    <a:noFill/>
                  </a:tcPr>
                </a:tc>
                <a:extLst>
                  <a:ext uri="{0D108BD9-81ED-4DB2-BD59-A6C34878D82A}">
                    <a16:rowId xmlns:a16="http://schemas.microsoft.com/office/drawing/2014/main" val="1091396100"/>
                  </a:ext>
                </a:extLst>
              </a:tr>
              <a:tr h="221789">
                <a:tc>
                  <a:txBody>
                    <a:bodyPr/>
                    <a:lstStyle/>
                    <a:p>
                      <a:pPr algn="l" fontAlgn="b"/>
                      <a:r>
                        <a:rPr lang="en-US" sz="1100" u="none" strike="noStrike">
                          <a:effectLst/>
                        </a:rPr>
                        <a:t>Cloud-Workday</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77</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b="0" i="0" u="none" strike="noStrike" dirty="0">
                          <a:solidFill>
                            <a:srgbClr val="000000"/>
                          </a:solidFill>
                          <a:effectLst/>
                          <a:latin typeface="Calibri" panose="020F0502020204030204" pitchFamily="34" charset="0"/>
                        </a:rPr>
                        <a:t>111</a:t>
                      </a:r>
                    </a:p>
                  </a:txBody>
                  <a:tcPr marL="9525" marR="9525" marT="9525" marB="0" anchor="b">
                    <a:noFill/>
                  </a:tcPr>
                </a:tc>
                <a:extLst>
                  <a:ext uri="{0D108BD9-81ED-4DB2-BD59-A6C34878D82A}">
                    <a16:rowId xmlns:a16="http://schemas.microsoft.com/office/drawing/2014/main" val="3688242810"/>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456533406"/>
              </p:ext>
            </p:extLst>
          </p:nvPr>
        </p:nvGraphicFramePr>
        <p:xfrm>
          <a:off x="4161575" y="908606"/>
          <a:ext cx="3197143" cy="1832610"/>
        </p:xfrm>
        <a:graphic>
          <a:graphicData uri="http://schemas.openxmlformats.org/drawingml/2006/table">
            <a:tbl>
              <a:tblPr>
                <a:tableStyleId>{22838BEF-8BB2-4498-84A7-C5851F593DF1}</a:tableStyleId>
              </a:tblPr>
              <a:tblGrid>
                <a:gridCol w="714548">
                  <a:extLst>
                    <a:ext uri="{9D8B030D-6E8A-4147-A177-3AD203B41FA5}">
                      <a16:colId xmlns:a16="http://schemas.microsoft.com/office/drawing/2014/main" val="2907254004"/>
                    </a:ext>
                  </a:extLst>
                </a:gridCol>
                <a:gridCol w="916087">
                  <a:extLst>
                    <a:ext uri="{9D8B030D-6E8A-4147-A177-3AD203B41FA5}">
                      <a16:colId xmlns:a16="http://schemas.microsoft.com/office/drawing/2014/main" val="2036905963"/>
                    </a:ext>
                  </a:extLst>
                </a:gridCol>
                <a:gridCol w="1566508">
                  <a:extLst>
                    <a:ext uri="{9D8B030D-6E8A-4147-A177-3AD203B41FA5}">
                      <a16:colId xmlns:a16="http://schemas.microsoft.com/office/drawing/2014/main" val="1010260455"/>
                    </a:ext>
                  </a:extLst>
                </a:gridCol>
              </a:tblGrid>
              <a:tr h="190500">
                <a:tc>
                  <a:txBody>
                    <a:bodyPr/>
                    <a:lstStyle/>
                    <a:p>
                      <a:pPr algn="l" fontAlgn="b"/>
                      <a:r>
                        <a:rPr lang="en-US" sz="1100" b="1" u="none" strike="noStrike" dirty="0">
                          <a:effectLst/>
                        </a:rPr>
                        <a:t>Portfolio</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effectLst/>
                        </a:rPr>
                        <a:t>Changes Requests</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effectLst/>
                        </a:rPr>
                        <a:t>Avg. time to complete (in Hours)</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5247473"/>
                  </a:ext>
                </a:extLst>
              </a:tr>
              <a:tr h="190500">
                <a:tc>
                  <a:txBody>
                    <a:bodyPr/>
                    <a:lstStyle/>
                    <a:p>
                      <a:pPr algn="l" fontAlgn="b"/>
                      <a:r>
                        <a:rPr lang="en-US" sz="1100" u="none" strike="noStrike" dirty="0">
                          <a:effectLst/>
                        </a:rPr>
                        <a:t>SAP</a:t>
                      </a:r>
                      <a:endParaRPr lang="en-US" sz="11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dirty="0">
                          <a:effectLst/>
                        </a:rPr>
                        <a:t>1805</a:t>
                      </a:r>
                      <a:endParaRPr lang="en-US" sz="11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b="0" i="0" u="none" strike="noStrike" dirty="0">
                          <a:solidFill>
                            <a:srgbClr val="000000"/>
                          </a:solidFill>
                          <a:effectLst/>
                          <a:latin typeface="Calibri" panose="020F0502020204030204" pitchFamily="34" charset="0"/>
                        </a:rPr>
                        <a:t>98</a:t>
                      </a:r>
                    </a:p>
                  </a:txBody>
                  <a:tcPr marL="9525" marR="9525" marT="9525" marB="0" anchor="b">
                    <a:noFill/>
                  </a:tcPr>
                </a:tc>
                <a:extLst>
                  <a:ext uri="{0D108BD9-81ED-4DB2-BD59-A6C34878D82A}">
                    <a16:rowId xmlns:a16="http://schemas.microsoft.com/office/drawing/2014/main" val="3606579444"/>
                  </a:ext>
                </a:extLst>
              </a:tr>
              <a:tr h="190500">
                <a:tc>
                  <a:txBody>
                    <a:bodyPr/>
                    <a:lstStyle/>
                    <a:p>
                      <a:pPr algn="l" fontAlgn="b"/>
                      <a:r>
                        <a:rPr lang="en-US" sz="1100" u="none" strike="noStrike">
                          <a:effectLst/>
                        </a:rPr>
                        <a:t>NonSAP</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dirty="0">
                          <a:effectLst/>
                        </a:rPr>
                        <a:t>560</a:t>
                      </a:r>
                      <a:endParaRPr lang="en-US" sz="11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b="0" i="0" u="none" strike="noStrike" dirty="0">
                          <a:solidFill>
                            <a:srgbClr val="000000"/>
                          </a:solidFill>
                          <a:effectLst/>
                          <a:latin typeface="Calibri" panose="020F0502020204030204" pitchFamily="34" charset="0"/>
                        </a:rPr>
                        <a:t>165</a:t>
                      </a:r>
                    </a:p>
                  </a:txBody>
                  <a:tcPr marL="9525" marR="9525" marT="9525" marB="0" anchor="b">
                    <a:noFill/>
                  </a:tcPr>
                </a:tc>
                <a:extLst>
                  <a:ext uri="{0D108BD9-81ED-4DB2-BD59-A6C34878D82A}">
                    <a16:rowId xmlns:a16="http://schemas.microsoft.com/office/drawing/2014/main" val="1037569359"/>
                  </a:ext>
                </a:extLst>
              </a:tr>
              <a:tr h="190500">
                <a:tc>
                  <a:txBody>
                    <a:bodyPr/>
                    <a:lstStyle/>
                    <a:p>
                      <a:pPr algn="l" fontAlgn="b"/>
                      <a:r>
                        <a:rPr lang="en-US" sz="1100" u="none" strike="noStrike">
                          <a:effectLst/>
                        </a:rPr>
                        <a:t>Analytics</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dirty="0">
                          <a:effectLst/>
                        </a:rPr>
                        <a:t>501</a:t>
                      </a:r>
                      <a:endParaRPr lang="en-US" sz="11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b="0" i="0" u="none" strike="noStrike" dirty="0">
                          <a:solidFill>
                            <a:srgbClr val="000000"/>
                          </a:solidFill>
                          <a:effectLst/>
                          <a:latin typeface="Calibri" panose="020F0502020204030204" pitchFamily="34" charset="0"/>
                        </a:rPr>
                        <a:t>230</a:t>
                      </a:r>
                    </a:p>
                  </a:txBody>
                  <a:tcPr marL="9525" marR="9525" marT="9525" marB="0" anchor="b">
                    <a:noFill/>
                  </a:tcPr>
                </a:tc>
                <a:extLst>
                  <a:ext uri="{0D108BD9-81ED-4DB2-BD59-A6C34878D82A}">
                    <a16:rowId xmlns:a16="http://schemas.microsoft.com/office/drawing/2014/main" val="3666114018"/>
                  </a:ext>
                </a:extLst>
              </a:tr>
              <a:tr h="190500">
                <a:tc>
                  <a:txBody>
                    <a:bodyPr/>
                    <a:lstStyle/>
                    <a:p>
                      <a:pPr algn="l" fontAlgn="b"/>
                      <a:r>
                        <a:rPr lang="en-US" sz="1100" u="none" strike="noStrike">
                          <a:effectLst/>
                        </a:rPr>
                        <a:t>Cloud-SFDC</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dirty="0">
                          <a:effectLst/>
                        </a:rPr>
                        <a:t>127</a:t>
                      </a:r>
                      <a:endParaRPr lang="en-US" sz="11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b="0" i="0" u="none" strike="noStrike" dirty="0">
                          <a:solidFill>
                            <a:srgbClr val="000000"/>
                          </a:solidFill>
                          <a:effectLst/>
                          <a:latin typeface="Calibri" panose="020F0502020204030204" pitchFamily="34" charset="0"/>
                        </a:rPr>
                        <a:t>300</a:t>
                      </a:r>
                    </a:p>
                  </a:txBody>
                  <a:tcPr marL="9525" marR="9525" marT="9525" marB="0" anchor="b">
                    <a:noFill/>
                  </a:tcPr>
                </a:tc>
                <a:extLst>
                  <a:ext uri="{0D108BD9-81ED-4DB2-BD59-A6C34878D82A}">
                    <a16:rowId xmlns:a16="http://schemas.microsoft.com/office/drawing/2014/main" val="2484318752"/>
                  </a:ext>
                </a:extLst>
              </a:tr>
              <a:tr h="190500">
                <a:tc>
                  <a:txBody>
                    <a:bodyPr/>
                    <a:lstStyle/>
                    <a:p>
                      <a:pPr algn="l" fontAlgn="b"/>
                      <a:r>
                        <a:rPr lang="en-US" sz="1100" u="none" strike="noStrike">
                          <a:effectLst/>
                        </a:rPr>
                        <a:t>Cloud-Workday</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63</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b="0" i="0" u="none" strike="noStrike" dirty="0">
                          <a:solidFill>
                            <a:srgbClr val="000000"/>
                          </a:solidFill>
                          <a:effectLst/>
                          <a:latin typeface="Calibri" panose="020F0502020204030204" pitchFamily="34" charset="0"/>
                        </a:rPr>
                        <a:t>193</a:t>
                      </a:r>
                    </a:p>
                  </a:txBody>
                  <a:tcPr marL="9525" marR="9525" marT="9525" marB="0" anchor="b">
                    <a:noFill/>
                  </a:tcPr>
                </a:tc>
                <a:extLst>
                  <a:ext uri="{0D108BD9-81ED-4DB2-BD59-A6C34878D82A}">
                    <a16:rowId xmlns:a16="http://schemas.microsoft.com/office/drawing/2014/main" val="1204311079"/>
                  </a:ext>
                </a:extLst>
              </a:tr>
              <a:tr h="190500">
                <a:tc>
                  <a:txBody>
                    <a:bodyPr/>
                    <a:lstStyle/>
                    <a:p>
                      <a:pPr algn="l" fontAlgn="b"/>
                      <a:r>
                        <a:rPr lang="en-US" sz="1100" u="none" strike="noStrike">
                          <a:effectLst/>
                        </a:rPr>
                        <a:t>GSMI</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27</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b="0" i="0" u="none" strike="noStrike" dirty="0">
                          <a:solidFill>
                            <a:srgbClr val="000000"/>
                          </a:solidFill>
                          <a:effectLst/>
                          <a:latin typeface="Calibri" panose="020F0502020204030204" pitchFamily="34" charset="0"/>
                        </a:rPr>
                        <a:t>164</a:t>
                      </a:r>
                    </a:p>
                  </a:txBody>
                  <a:tcPr marL="9525" marR="9525" marT="9525" marB="0" anchor="b">
                    <a:noFill/>
                  </a:tcPr>
                </a:tc>
                <a:extLst>
                  <a:ext uri="{0D108BD9-81ED-4DB2-BD59-A6C34878D82A}">
                    <a16:rowId xmlns:a16="http://schemas.microsoft.com/office/drawing/2014/main" val="884349292"/>
                  </a:ext>
                </a:extLst>
              </a:tr>
              <a:tr h="190500">
                <a:tc>
                  <a:txBody>
                    <a:bodyPr/>
                    <a:lstStyle/>
                    <a:p>
                      <a:pPr algn="l" fontAlgn="b"/>
                      <a:r>
                        <a:rPr lang="en-US" sz="1100" u="none" strike="noStrike">
                          <a:effectLst/>
                        </a:rPr>
                        <a:t>MDM</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22</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b="0" i="0" u="none" strike="noStrike" dirty="0">
                          <a:solidFill>
                            <a:srgbClr val="000000"/>
                          </a:solidFill>
                          <a:effectLst/>
                          <a:latin typeface="Calibri" panose="020F0502020204030204" pitchFamily="34" charset="0"/>
                        </a:rPr>
                        <a:t>242</a:t>
                      </a:r>
                    </a:p>
                  </a:txBody>
                  <a:tcPr marL="9525" marR="9525" marT="9525" marB="0" anchor="b">
                    <a:noFill/>
                  </a:tcPr>
                </a:tc>
                <a:extLst>
                  <a:ext uri="{0D108BD9-81ED-4DB2-BD59-A6C34878D82A}">
                    <a16:rowId xmlns:a16="http://schemas.microsoft.com/office/drawing/2014/main" val="86318488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51357682"/>
              </p:ext>
            </p:extLst>
          </p:nvPr>
        </p:nvGraphicFramePr>
        <p:xfrm>
          <a:off x="8390254" y="923973"/>
          <a:ext cx="3220106" cy="2440305"/>
        </p:xfrm>
        <a:graphic>
          <a:graphicData uri="http://schemas.openxmlformats.org/drawingml/2006/table">
            <a:tbl>
              <a:tblPr>
                <a:tableStyleId>{22838BEF-8BB2-4498-84A7-C5851F593DF1}</a:tableStyleId>
              </a:tblPr>
              <a:tblGrid>
                <a:gridCol w="1404027">
                  <a:extLst>
                    <a:ext uri="{9D8B030D-6E8A-4147-A177-3AD203B41FA5}">
                      <a16:colId xmlns:a16="http://schemas.microsoft.com/office/drawing/2014/main" val="829788632"/>
                    </a:ext>
                  </a:extLst>
                </a:gridCol>
                <a:gridCol w="755428">
                  <a:extLst>
                    <a:ext uri="{9D8B030D-6E8A-4147-A177-3AD203B41FA5}">
                      <a16:colId xmlns:a16="http://schemas.microsoft.com/office/drawing/2014/main" val="1215860658"/>
                    </a:ext>
                  </a:extLst>
                </a:gridCol>
                <a:gridCol w="1060651">
                  <a:extLst>
                    <a:ext uri="{9D8B030D-6E8A-4147-A177-3AD203B41FA5}">
                      <a16:colId xmlns:a16="http://schemas.microsoft.com/office/drawing/2014/main" val="153469349"/>
                    </a:ext>
                  </a:extLst>
                </a:gridCol>
              </a:tblGrid>
              <a:tr h="190500">
                <a:tc>
                  <a:txBody>
                    <a:bodyPr/>
                    <a:lstStyle/>
                    <a:p>
                      <a:pPr algn="l" fontAlgn="b"/>
                      <a:r>
                        <a:rPr lang="en-US" sz="1100" b="1" u="none" strike="noStrike" dirty="0">
                          <a:effectLst/>
                        </a:rPr>
                        <a:t>Portfolios</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effectLst/>
                        </a:rPr>
                        <a:t>No. of Projects</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effectLst/>
                        </a:rPr>
                        <a:t>Avg. Duration in  Days</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83937456"/>
                  </a:ext>
                </a:extLst>
              </a:tr>
              <a:tr h="190500">
                <a:tc>
                  <a:txBody>
                    <a:bodyPr/>
                    <a:lstStyle/>
                    <a:p>
                      <a:pPr algn="l" fontAlgn="b"/>
                      <a:r>
                        <a:rPr lang="en-US" sz="1100" u="none" strike="noStrike" dirty="0">
                          <a:effectLst/>
                        </a:rPr>
                        <a:t>SAP</a:t>
                      </a:r>
                      <a:endParaRPr lang="en-US" sz="11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dirty="0">
                          <a:effectLst/>
                        </a:rPr>
                        <a:t>199</a:t>
                      </a:r>
                      <a:endParaRPr lang="en-US" sz="11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dirty="0">
                          <a:effectLst/>
                        </a:rPr>
                        <a:t>120</a:t>
                      </a:r>
                      <a:endParaRPr lang="en-US" sz="11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385500740"/>
                  </a:ext>
                </a:extLst>
              </a:tr>
              <a:tr h="190500">
                <a:tc>
                  <a:txBody>
                    <a:bodyPr/>
                    <a:lstStyle/>
                    <a:p>
                      <a:pPr algn="l" fontAlgn="b"/>
                      <a:r>
                        <a:rPr lang="en-US" sz="1100" u="none" strike="noStrike">
                          <a:effectLst/>
                        </a:rPr>
                        <a:t>Mixed</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161</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148</a:t>
                      </a:r>
                      <a:endParaRPr lang="en-US" sz="11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519804251"/>
                  </a:ext>
                </a:extLst>
              </a:tr>
              <a:tr h="190500">
                <a:tc>
                  <a:txBody>
                    <a:bodyPr/>
                    <a:lstStyle/>
                    <a:p>
                      <a:pPr algn="l" fontAlgn="b"/>
                      <a:r>
                        <a:rPr lang="en-US" sz="1100" u="none" strike="noStrike">
                          <a:effectLst/>
                        </a:rPr>
                        <a:t>Infrastructure</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113</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141</a:t>
                      </a:r>
                      <a:endParaRPr lang="en-US" sz="11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987235420"/>
                  </a:ext>
                </a:extLst>
              </a:tr>
              <a:tr h="190500">
                <a:tc>
                  <a:txBody>
                    <a:bodyPr/>
                    <a:lstStyle/>
                    <a:p>
                      <a:pPr algn="l" fontAlgn="b"/>
                      <a:r>
                        <a:rPr lang="en-US" sz="1100" u="none" strike="noStrike">
                          <a:effectLst/>
                        </a:rPr>
                        <a:t>Cloud</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55</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948878672"/>
                  </a:ext>
                </a:extLst>
              </a:tr>
              <a:tr h="190500">
                <a:tc>
                  <a:txBody>
                    <a:bodyPr/>
                    <a:lstStyle/>
                    <a:p>
                      <a:pPr algn="l" fontAlgn="b"/>
                      <a:r>
                        <a:rPr lang="en-US" sz="1100" u="none" strike="noStrike">
                          <a:effectLst/>
                        </a:rPr>
                        <a:t>Analytics</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54</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dirty="0">
                          <a:effectLst/>
                        </a:rPr>
                        <a:t>161</a:t>
                      </a:r>
                      <a:endParaRPr lang="en-US" sz="11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4221265161"/>
                  </a:ext>
                </a:extLst>
              </a:tr>
              <a:tr h="190500">
                <a:tc>
                  <a:txBody>
                    <a:bodyPr/>
                    <a:lstStyle/>
                    <a:p>
                      <a:pPr algn="l" fontAlgn="b"/>
                      <a:r>
                        <a:rPr lang="en-US" sz="1100" u="none" strike="noStrike">
                          <a:effectLst/>
                        </a:rPr>
                        <a:t>Web</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116</a:t>
                      </a:r>
                      <a:endParaRPr lang="en-US" sz="11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749606517"/>
                  </a:ext>
                </a:extLst>
              </a:tr>
              <a:tr h="190500">
                <a:tc>
                  <a:txBody>
                    <a:bodyPr/>
                    <a:lstStyle/>
                    <a:p>
                      <a:pPr algn="l" fontAlgn="b"/>
                      <a:r>
                        <a:rPr lang="en-US" sz="1100" u="none" strike="noStrike">
                          <a:effectLst/>
                        </a:rPr>
                        <a:t>Integration</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234</a:t>
                      </a:r>
                      <a:endParaRPr lang="en-US" sz="11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967058831"/>
                  </a:ext>
                </a:extLst>
              </a:tr>
              <a:tr h="190500">
                <a:tc>
                  <a:txBody>
                    <a:bodyPr/>
                    <a:lstStyle/>
                    <a:p>
                      <a:pPr algn="l" fontAlgn="b"/>
                      <a:r>
                        <a:rPr lang="en-US" sz="1100" u="none" strike="noStrike">
                          <a:effectLst/>
                        </a:rPr>
                        <a:t>MDM</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21</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138</a:t>
                      </a:r>
                      <a:endParaRPr lang="en-US" sz="11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115513158"/>
                  </a:ext>
                </a:extLst>
              </a:tr>
              <a:tr h="190500">
                <a:tc>
                  <a:txBody>
                    <a:bodyPr/>
                    <a:lstStyle/>
                    <a:p>
                      <a:pPr algn="l" fontAlgn="b"/>
                      <a:r>
                        <a:rPr lang="en-US" sz="1100" u="none" strike="noStrike">
                          <a:effectLst/>
                        </a:rPr>
                        <a:t>Security</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17</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148</a:t>
                      </a:r>
                      <a:endParaRPr lang="en-US" sz="11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4092393135"/>
                  </a:ext>
                </a:extLst>
              </a:tr>
              <a:tr h="190500">
                <a:tc>
                  <a:txBody>
                    <a:bodyPr/>
                    <a:lstStyle/>
                    <a:p>
                      <a:pPr algn="l" fontAlgn="b"/>
                      <a:r>
                        <a:rPr lang="en-US" sz="1100" u="none" strike="noStrike">
                          <a:effectLst/>
                        </a:rPr>
                        <a:t>Mobility</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a:effectLst/>
                        </a:rPr>
                        <a:t>17</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dirty="0">
                          <a:effectLst/>
                        </a:rPr>
                        <a:t>90</a:t>
                      </a:r>
                      <a:endParaRPr lang="en-US" sz="11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934814357"/>
                  </a:ext>
                </a:extLst>
              </a:tr>
              <a:tr h="190500">
                <a:tc>
                  <a:txBody>
                    <a:bodyPr/>
                    <a:lstStyle/>
                    <a:p>
                      <a:pPr algn="l" fontAlgn="b"/>
                      <a:r>
                        <a:rPr lang="en-US" sz="1100" u="none" strike="noStrike">
                          <a:effectLst/>
                        </a:rPr>
                        <a:t>MSBI</a:t>
                      </a:r>
                      <a:endParaRPr lang="en-US" sz="11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dirty="0">
                          <a:effectLst/>
                        </a:rPr>
                        <a:t>7</a:t>
                      </a:r>
                      <a:endParaRPr lang="en-US" sz="11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100" u="none" strike="noStrike" dirty="0">
                          <a:effectLst/>
                        </a:rPr>
                        <a:t>202</a:t>
                      </a:r>
                      <a:endParaRPr lang="en-US" sz="11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142564352"/>
                  </a:ext>
                </a:extLst>
              </a:tr>
            </a:tbl>
          </a:graphicData>
        </a:graphic>
      </p:graphicFrame>
      <p:pic>
        <p:nvPicPr>
          <p:cNvPr id="12" name="Picture 11"/>
          <p:cNvPicPr>
            <a:picLocks noChangeAspect="1"/>
          </p:cNvPicPr>
          <p:nvPr/>
        </p:nvPicPr>
        <p:blipFill>
          <a:blip r:embed="rId2"/>
          <a:stretch>
            <a:fillRect/>
          </a:stretch>
        </p:blipFill>
        <p:spPr>
          <a:xfrm>
            <a:off x="8380287" y="4134981"/>
            <a:ext cx="3543343" cy="1962960"/>
          </a:xfrm>
          <a:prstGeom prst="rect">
            <a:avLst/>
          </a:prstGeom>
          <a:effectLst>
            <a:outerShdw blurRad="50800" dist="50800" dir="5400000" algn="ctr" rotWithShape="0">
              <a:schemeClr val="bg1">
                <a:lumMod val="50000"/>
              </a:schemeClr>
            </a:outerShdw>
          </a:effectLst>
        </p:spPr>
      </p:pic>
      <p:pic>
        <p:nvPicPr>
          <p:cNvPr id="13" name="Picture 12"/>
          <p:cNvPicPr>
            <a:picLocks noChangeAspect="1"/>
          </p:cNvPicPr>
          <p:nvPr/>
        </p:nvPicPr>
        <p:blipFill>
          <a:blip r:embed="rId3"/>
          <a:stretch>
            <a:fillRect/>
          </a:stretch>
        </p:blipFill>
        <p:spPr>
          <a:xfrm>
            <a:off x="4161575" y="4134981"/>
            <a:ext cx="3851457" cy="1967952"/>
          </a:xfrm>
          <a:prstGeom prst="rect">
            <a:avLst/>
          </a:prstGeom>
          <a:effectLst>
            <a:outerShdw blurRad="50800" dist="50800" dir="5400000" algn="ctr" rotWithShape="0">
              <a:schemeClr val="bg1">
                <a:lumMod val="50000"/>
              </a:schemeClr>
            </a:outerShdw>
          </a:effectLst>
        </p:spPr>
      </p:pic>
      <p:pic>
        <p:nvPicPr>
          <p:cNvPr id="14" name="Picture 13"/>
          <p:cNvPicPr>
            <a:picLocks noChangeAspect="1"/>
          </p:cNvPicPr>
          <p:nvPr/>
        </p:nvPicPr>
        <p:blipFill>
          <a:blip r:embed="rId4"/>
          <a:stretch>
            <a:fillRect/>
          </a:stretch>
        </p:blipFill>
        <p:spPr>
          <a:xfrm>
            <a:off x="279816" y="4134981"/>
            <a:ext cx="3523890" cy="1974049"/>
          </a:xfrm>
          <a:prstGeom prst="rect">
            <a:avLst/>
          </a:prstGeom>
          <a:effectLst>
            <a:outerShdw blurRad="50800" dist="50800" dir="5400000" algn="ctr" rotWithShape="0">
              <a:schemeClr val="bg1">
                <a:lumMod val="50000"/>
              </a:schemeClr>
            </a:outerShdw>
          </a:effectLst>
        </p:spPr>
      </p:pic>
      <p:sp>
        <p:nvSpPr>
          <p:cNvPr id="16" name="TextBox 15"/>
          <p:cNvSpPr txBox="1"/>
          <p:nvPr/>
        </p:nvSpPr>
        <p:spPr>
          <a:xfrm>
            <a:off x="279816" y="3486597"/>
            <a:ext cx="3523890" cy="430887"/>
          </a:xfrm>
          <a:prstGeom prst="rect">
            <a:avLst/>
          </a:prstGeom>
          <a:noFill/>
          <a:ln>
            <a:solidFill>
              <a:schemeClr val="bg1">
                <a:lumMod val="50000"/>
              </a:schemeClr>
            </a:solidFill>
          </a:ln>
        </p:spPr>
        <p:txBody>
          <a:bodyPr wrap="square" rtlCol="0">
            <a:spAutoFit/>
          </a:bodyPr>
          <a:lstStyle/>
          <a:p>
            <a:r>
              <a:rPr lang="en-US" sz="1100" dirty="0"/>
              <a:t>Technology/Product details are not captured to classify Non-SAP. Actual efforts for incidents are not captured. </a:t>
            </a:r>
            <a:endParaRPr lang="en-US" sz="1400" dirty="0"/>
          </a:p>
        </p:txBody>
      </p:sp>
      <p:sp>
        <p:nvSpPr>
          <p:cNvPr id="18" name="TextBox 17"/>
          <p:cNvSpPr txBox="1"/>
          <p:nvPr/>
        </p:nvSpPr>
        <p:spPr>
          <a:xfrm>
            <a:off x="2570135" y="6252341"/>
            <a:ext cx="5850256" cy="523220"/>
          </a:xfrm>
          <a:prstGeom prst="rect">
            <a:avLst/>
          </a:prstGeom>
          <a:noFill/>
          <a:ln>
            <a:solidFill>
              <a:schemeClr val="bg1">
                <a:lumMod val="50000"/>
              </a:schemeClr>
            </a:solidFill>
          </a:ln>
        </p:spPr>
        <p:txBody>
          <a:bodyPr wrap="none" rtlCol="0">
            <a:spAutoFit/>
          </a:bodyPr>
          <a:lstStyle/>
          <a:p>
            <a:r>
              <a:rPr lang="en-US" sz="1400" dirty="0"/>
              <a:t>Incidents and Change Requests : Completed between May 2017 and Oct 2017</a:t>
            </a:r>
          </a:p>
          <a:p>
            <a:r>
              <a:rPr lang="en-US" sz="1400" dirty="0"/>
              <a:t>Projects : Active and Complete between May 2017 and Oct 2017</a:t>
            </a:r>
          </a:p>
        </p:txBody>
      </p:sp>
      <p:sp>
        <p:nvSpPr>
          <p:cNvPr id="19" name="TextBox 18"/>
          <p:cNvSpPr txBox="1"/>
          <p:nvPr/>
        </p:nvSpPr>
        <p:spPr>
          <a:xfrm>
            <a:off x="8380287" y="3486597"/>
            <a:ext cx="3523890" cy="430887"/>
          </a:xfrm>
          <a:prstGeom prst="rect">
            <a:avLst/>
          </a:prstGeom>
          <a:noFill/>
          <a:ln>
            <a:solidFill>
              <a:schemeClr val="bg1">
                <a:lumMod val="50000"/>
              </a:schemeClr>
            </a:solidFill>
          </a:ln>
        </p:spPr>
        <p:txBody>
          <a:bodyPr wrap="square" rtlCol="0">
            <a:spAutoFit/>
          </a:bodyPr>
          <a:lstStyle/>
          <a:p>
            <a:r>
              <a:rPr lang="en-US" sz="1100" dirty="0"/>
              <a:t>There are project marked Active with dates from 2014, impacting stats. Data is not available for phases of SDLC.</a:t>
            </a:r>
          </a:p>
        </p:txBody>
      </p:sp>
      <p:sp>
        <p:nvSpPr>
          <p:cNvPr id="20" name="TextBox 19"/>
          <p:cNvSpPr txBox="1"/>
          <p:nvPr/>
        </p:nvSpPr>
        <p:spPr>
          <a:xfrm>
            <a:off x="4161575" y="3486597"/>
            <a:ext cx="3523890" cy="600164"/>
          </a:xfrm>
          <a:prstGeom prst="rect">
            <a:avLst/>
          </a:prstGeom>
          <a:noFill/>
          <a:ln>
            <a:solidFill>
              <a:schemeClr val="bg1">
                <a:lumMod val="50000"/>
              </a:schemeClr>
            </a:solidFill>
          </a:ln>
        </p:spPr>
        <p:txBody>
          <a:bodyPr wrap="square" rtlCol="0">
            <a:spAutoFit/>
          </a:bodyPr>
          <a:lstStyle/>
          <a:p>
            <a:r>
              <a:rPr lang="en-US" sz="1100" dirty="0"/>
              <a:t>Technology/Product/CI details are not captured to classify Non-SAP.  Avg. time spent on CRs is of the same order as Incidents</a:t>
            </a:r>
            <a:endParaRPr lang="en-US" sz="1400" dirty="0"/>
          </a:p>
        </p:txBody>
      </p:sp>
      <p:sp>
        <p:nvSpPr>
          <p:cNvPr id="5" name="TextBox 4"/>
          <p:cNvSpPr txBox="1"/>
          <p:nvPr/>
        </p:nvSpPr>
        <p:spPr>
          <a:xfrm>
            <a:off x="213989" y="649695"/>
            <a:ext cx="1038554" cy="369332"/>
          </a:xfrm>
          <a:prstGeom prst="rect">
            <a:avLst/>
          </a:prstGeom>
          <a:noFill/>
        </p:spPr>
        <p:txBody>
          <a:bodyPr wrap="none" rtlCol="0">
            <a:spAutoFit/>
          </a:bodyPr>
          <a:lstStyle/>
          <a:p>
            <a:r>
              <a:rPr lang="en-US" dirty="0"/>
              <a:t>Incidents</a:t>
            </a:r>
          </a:p>
        </p:txBody>
      </p:sp>
      <p:sp>
        <p:nvSpPr>
          <p:cNvPr id="15" name="TextBox 14"/>
          <p:cNvSpPr txBox="1"/>
          <p:nvPr/>
        </p:nvSpPr>
        <p:spPr>
          <a:xfrm>
            <a:off x="4119106" y="581044"/>
            <a:ext cx="1787156" cy="369332"/>
          </a:xfrm>
          <a:prstGeom prst="rect">
            <a:avLst/>
          </a:prstGeom>
          <a:noFill/>
        </p:spPr>
        <p:txBody>
          <a:bodyPr wrap="none" rtlCol="0">
            <a:spAutoFit/>
          </a:bodyPr>
          <a:lstStyle/>
          <a:p>
            <a:r>
              <a:rPr lang="en-US" dirty="0"/>
              <a:t>Change Requests</a:t>
            </a:r>
          </a:p>
        </p:txBody>
      </p:sp>
      <p:sp>
        <p:nvSpPr>
          <p:cNvPr id="17" name="TextBox 16"/>
          <p:cNvSpPr txBox="1"/>
          <p:nvPr/>
        </p:nvSpPr>
        <p:spPr>
          <a:xfrm>
            <a:off x="8355076" y="596150"/>
            <a:ext cx="935962" cy="369332"/>
          </a:xfrm>
          <a:prstGeom prst="rect">
            <a:avLst/>
          </a:prstGeom>
          <a:noFill/>
        </p:spPr>
        <p:txBody>
          <a:bodyPr wrap="none" rtlCol="0">
            <a:spAutoFit/>
          </a:bodyPr>
          <a:lstStyle/>
          <a:p>
            <a:r>
              <a:rPr lang="en-US" dirty="0"/>
              <a:t>Projects</a:t>
            </a:r>
          </a:p>
        </p:txBody>
      </p:sp>
    </p:spTree>
    <p:extLst>
      <p:ext uri="{BB962C8B-B14F-4D97-AF65-F5344CB8AC3E}">
        <p14:creationId xmlns:p14="http://schemas.microsoft.com/office/powerpoint/2010/main" val="30964650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 Maturity Scoring – SAP Portfolio</a:t>
            </a:r>
          </a:p>
        </p:txBody>
      </p:sp>
      <p:pic>
        <p:nvPicPr>
          <p:cNvPr id="3" name="Picture 2"/>
          <p:cNvPicPr>
            <a:picLocks noChangeAspect="1"/>
          </p:cNvPicPr>
          <p:nvPr/>
        </p:nvPicPr>
        <p:blipFill>
          <a:blip r:embed="rId2"/>
          <a:stretch>
            <a:fillRect/>
          </a:stretch>
        </p:blipFill>
        <p:spPr>
          <a:xfrm>
            <a:off x="250617" y="894102"/>
            <a:ext cx="4856714" cy="5008723"/>
          </a:xfrm>
          <a:prstGeom prst="rect">
            <a:avLst/>
          </a:prstGeom>
        </p:spPr>
      </p:pic>
      <p:pic>
        <p:nvPicPr>
          <p:cNvPr id="4" name="Picture 3"/>
          <p:cNvPicPr>
            <a:picLocks noChangeAspect="1"/>
          </p:cNvPicPr>
          <p:nvPr/>
        </p:nvPicPr>
        <p:blipFill>
          <a:blip r:embed="rId3"/>
          <a:stretch>
            <a:fillRect/>
          </a:stretch>
        </p:blipFill>
        <p:spPr>
          <a:xfrm>
            <a:off x="5361957" y="894101"/>
            <a:ext cx="6428990" cy="5008723"/>
          </a:xfrm>
          <a:prstGeom prst="rect">
            <a:avLst/>
          </a:prstGeom>
        </p:spPr>
      </p:pic>
      <p:sp>
        <p:nvSpPr>
          <p:cNvPr id="5" name="TextBox 4"/>
          <p:cNvSpPr txBox="1"/>
          <p:nvPr/>
        </p:nvSpPr>
        <p:spPr>
          <a:xfrm>
            <a:off x="3569466" y="6017557"/>
            <a:ext cx="4274544" cy="369332"/>
          </a:xfrm>
          <a:prstGeom prst="rect">
            <a:avLst/>
          </a:prstGeom>
          <a:noFill/>
        </p:spPr>
        <p:txBody>
          <a:bodyPr wrap="square" rtlCol="0">
            <a:spAutoFit/>
          </a:bodyPr>
          <a:lstStyle/>
          <a:p>
            <a:r>
              <a:rPr lang="en-US" b="1" i="1" u="sng" dirty="0"/>
              <a:t>Ratings Based on Maturity Scale of 1 - 5</a:t>
            </a:r>
          </a:p>
        </p:txBody>
      </p:sp>
    </p:spTree>
    <p:extLst>
      <p:ext uri="{BB962C8B-B14F-4D97-AF65-F5344CB8AC3E}">
        <p14:creationId xmlns:p14="http://schemas.microsoft.com/office/powerpoint/2010/main" val="34862269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 Maturity Scoring – Web/Digital Portfolios</a:t>
            </a:r>
          </a:p>
        </p:txBody>
      </p:sp>
      <p:pic>
        <p:nvPicPr>
          <p:cNvPr id="4" name="Picture 3"/>
          <p:cNvPicPr>
            <a:picLocks noChangeAspect="1"/>
          </p:cNvPicPr>
          <p:nvPr/>
        </p:nvPicPr>
        <p:blipFill>
          <a:blip r:embed="rId2"/>
          <a:stretch>
            <a:fillRect/>
          </a:stretch>
        </p:blipFill>
        <p:spPr>
          <a:xfrm>
            <a:off x="256475" y="1011059"/>
            <a:ext cx="4651592" cy="4892436"/>
          </a:xfrm>
          <a:prstGeom prst="rect">
            <a:avLst/>
          </a:prstGeom>
        </p:spPr>
      </p:pic>
      <p:pic>
        <p:nvPicPr>
          <p:cNvPr id="6" name="Picture 5"/>
          <p:cNvPicPr>
            <a:picLocks noChangeAspect="1"/>
          </p:cNvPicPr>
          <p:nvPr/>
        </p:nvPicPr>
        <p:blipFill>
          <a:blip r:embed="rId3"/>
          <a:stretch>
            <a:fillRect/>
          </a:stretch>
        </p:blipFill>
        <p:spPr>
          <a:xfrm>
            <a:off x="5156459" y="1011059"/>
            <a:ext cx="6634488" cy="4892436"/>
          </a:xfrm>
          <a:prstGeom prst="rect">
            <a:avLst/>
          </a:prstGeom>
        </p:spPr>
      </p:pic>
      <p:sp>
        <p:nvSpPr>
          <p:cNvPr id="5" name="TextBox 4"/>
          <p:cNvSpPr txBox="1"/>
          <p:nvPr/>
        </p:nvSpPr>
        <p:spPr>
          <a:xfrm>
            <a:off x="3569466" y="6017557"/>
            <a:ext cx="4274544" cy="369332"/>
          </a:xfrm>
          <a:prstGeom prst="rect">
            <a:avLst/>
          </a:prstGeom>
          <a:noFill/>
        </p:spPr>
        <p:txBody>
          <a:bodyPr wrap="square" rtlCol="0">
            <a:spAutoFit/>
          </a:bodyPr>
          <a:lstStyle/>
          <a:p>
            <a:r>
              <a:rPr lang="en-US" b="1" i="1" u="sng" dirty="0"/>
              <a:t>Ratings Based on Maturity Scale of 1 - 5</a:t>
            </a:r>
          </a:p>
        </p:txBody>
      </p:sp>
    </p:spTree>
    <p:extLst>
      <p:ext uri="{BB962C8B-B14F-4D97-AF65-F5344CB8AC3E}">
        <p14:creationId xmlns:p14="http://schemas.microsoft.com/office/powerpoint/2010/main" val="23177746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 Maturity Scoring – Cloud</a:t>
            </a:r>
          </a:p>
        </p:txBody>
      </p:sp>
      <p:pic>
        <p:nvPicPr>
          <p:cNvPr id="8" name="Picture 7"/>
          <p:cNvPicPr>
            <a:picLocks noChangeAspect="1"/>
          </p:cNvPicPr>
          <p:nvPr/>
        </p:nvPicPr>
        <p:blipFill>
          <a:blip r:embed="rId2"/>
          <a:stretch>
            <a:fillRect/>
          </a:stretch>
        </p:blipFill>
        <p:spPr>
          <a:xfrm>
            <a:off x="5599304" y="951678"/>
            <a:ext cx="6334293" cy="5092053"/>
          </a:xfrm>
          <a:prstGeom prst="rect">
            <a:avLst/>
          </a:prstGeom>
        </p:spPr>
      </p:pic>
      <p:pic>
        <p:nvPicPr>
          <p:cNvPr id="10" name="Picture 9"/>
          <p:cNvPicPr>
            <a:picLocks noChangeAspect="1"/>
          </p:cNvPicPr>
          <p:nvPr/>
        </p:nvPicPr>
        <p:blipFill>
          <a:blip r:embed="rId3"/>
          <a:stretch>
            <a:fillRect/>
          </a:stretch>
        </p:blipFill>
        <p:spPr>
          <a:xfrm>
            <a:off x="271750" y="951677"/>
            <a:ext cx="4950313" cy="5092053"/>
          </a:xfrm>
          <a:prstGeom prst="rect">
            <a:avLst/>
          </a:prstGeom>
        </p:spPr>
      </p:pic>
      <p:sp>
        <p:nvSpPr>
          <p:cNvPr id="5" name="TextBox 4"/>
          <p:cNvSpPr txBox="1"/>
          <p:nvPr/>
        </p:nvSpPr>
        <p:spPr>
          <a:xfrm>
            <a:off x="3591500" y="6127725"/>
            <a:ext cx="4274544" cy="369332"/>
          </a:xfrm>
          <a:prstGeom prst="rect">
            <a:avLst/>
          </a:prstGeom>
          <a:noFill/>
        </p:spPr>
        <p:txBody>
          <a:bodyPr wrap="square" rtlCol="0">
            <a:spAutoFit/>
          </a:bodyPr>
          <a:lstStyle/>
          <a:p>
            <a:r>
              <a:rPr lang="en-US" b="1" i="1" u="sng" dirty="0"/>
              <a:t>Ratings Based on Maturity Scale of 1 - 5</a:t>
            </a:r>
          </a:p>
        </p:txBody>
      </p:sp>
    </p:spTree>
    <p:extLst>
      <p:ext uri="{BB962C8B-B14F-4D97-AF65-F5344CB8AC3E}">
        <p14:creationId xmlns:p14="http://schemas.microsoft.com/office/powerpoint/2010/main" val="7045063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 Maturity Scoring – Analytics</a:t>
            </a:r>
          </a:p>
        </p:txBody>
      </p:sp>
      <p:pic>
        <p:nvPicPr>
          <p:cNvPr id="11" name="Picture 10"/>
          <p:cNvPicPr>
            <a:picLocks noChangeAspect="1"/>
          </p:cNvPicPr>
          <p:nvPr/>
        </p:nvPicPr>
        <p:blipFill>
          <a:blip r:embed="rId2"/>
          <a:stretch>
            <a:fillRect/>
          </a:stretch>
        </p:blipFill>
        <p:spPr>
          <a:xfrm>
            <a:off x="241469" y="951675"/>
            <a:ext cx="5010831" cy="5092053"/>
          </a:xfrm>
          <a:prstGeom prst="rect">
            <a:avLst/>
          </a:prstGeom>
        </p:spPr>
      </p:pic>
      <p:pic>
        <p:nvPicPr>
          <p:cNvPr id="12" name="Picture 11"/>
          <p:cNvPicPr>
            <a:picLocks noChangeAspect="1"/>
          </p:cNvPicPr>
          <p:nvPr/>
        </p:nvPicPr>
        <p:blipFill>
          <a:blip r:embed="rId3"/>
          <a:stretch>
            <a:fillRect/>
          </a:stretch>
        </p:blipFill>
        <p:spPr>
          <a:xfrm>
            <a:off x="5458210" y="951674"/>
            <a:ext cx="6475387" cy="5092053"/>
          </a:xfrm>
          <a:prstGeom prst="rect">
            <a:avLst/>
          </a:prstGeom>
        </p:spPr>
      </p:pic>
      <p:sp>
        <p:nvSpPr>
          <p:cNvPr id="5" name="TextBox 4"/>
          <p:cNvSpPr txBox="1"/>
          <p:nvPr/>
        </p:nvSpPr>
        <p:spPr>
          <a:xfrm>
            <a:off x="3800821" y="6138742"/>
            <a:ext cx="4274544" cy="369332"/>
          </a:xfrm>
          <a:prstGeom prst="rect">
            <a:avLst/>
          </a:prstGeom>
          <a:noFill/>
        </p:spPr>
        <p:txBody>
          <a:bodyPr wrap="square" rtlCol="0">
            <a:spAutoFit/>
          </a:bodyPr>
          <a:lstStyle/>
          <a:p>
            <a:r>
              <a:rPr lang="en-US" b="1" i="1" u="sng" dirty="0"/>
              <a:t>Ratings Based on Maturity Scale of 1 - 5</a:t>
            </a:r>
          </a:p>
        </p:txBody>
      </p:sp>
    </p:spTree>
    <p:extLst>
      <p:ext uri="{BB962C8B-B14F-4D97-AF65-F5344CB8AC3E}">
        <p14:creationId xmlns:p14="http://schemas.microsoft.com/office/powerpoint/2010/main" val="3132705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we heard: Representative Verbatim Comments From Interviews </a:t>
            </a:r>
          </a:p>
        </p:txBody>
      </p:sp>
      <p:graphicFrame>
        <p:nvGraphicFramePr>
          <p:cNvPr id="4" name="Table 3"/>
          <p:cNvGraphicFramePr>
            <a:graphicFrameLocks noGrp="1"/>
          </p:cNvGraphicFramePr>
          <p:nvPr/>
        </p:nvGraphicFramePr>
        <p:xfrm>
          <a:off x="216569" y="925208"/>
          <a:ext cx="11717028" cy="5303520"/>
        </p:xfrm>
        <a:graphic>
          <a:graphicData uri="http://schemas.openxmlformats.org/drawingml/2006/table">
            <a:tbl>
              <a:tblPr firstRow="1" bandRow="1">
                <a:tableStyleId>{2D5ABB26-0587-4C30-8999-92F81FD0307C}</a:tableStyleId>
              </a:tblPr>
              <a:tblGrid>
                <a:gridCol w="5858514">
                  <a:extLst>
                    <a:ext uri="{9D8B030D-6E8A-4147-A177-3AD203B41FA5}">
                      <a16:colId xmlns:a16="http://schemas.microsoft.com/office/drawing/2014/main" val="4249567908"/>
                    </a:ext>
                  </a:extLst>
                </a:gridCol>
                <a:gridCol w="5858514">
                  <a:extLst>
                    <a:ext uri="{9D8B030D-6E8A-4147-A177-3AD203B41FA5}">
                      <a16:colId xmlns:a16="http://schemas.microsoft.com/office/drawing/2014/main" val="3942796244"/>
                    </a:ext>
                  </a:extLst>
                </a:gridCol>
              </a:tblGrid>
              <a:tr h="370840">
                <a:tc>
                  <a:txBody>
                    <a:bodyPr/>
                    <a:lstStyle/>
                    <a:p>
                      <a:r>
                        <a:rPr lang="en-US" dirty="0"/>
                        <a:t>“I Wish we could go Agile”</a:t>
                      </a:r>
                    </a:p>
                    <a:p>
                      <a:endParaRPr lang="en-US" dirty="0"/>
                    </a:p>
                  </a:txBody>
                  <a:tcPr/>
                </a:tc>
                <a:tc>
                  <a:txBody>
                    <a:bodyPr/>
                    <a:lstStyle/>
                    <a:p>
                      <a:r>
                        <a:rPr lang="en-US" dirty="0"/>
                        <a:t>“Security</a:t>
                      </a:r>
                      <a:r>
                        <a:rPr lang="en-US" baseline="0" dirty="0"/>
                        <a:t> is an afterthought at K-C”</a:t>
                      </a:r>
                      <a:endParaRPr lang="en-US" dirty="0"/>
                    </a:p>
                  </a:txBody>
                  <a:tcPr/>
                </a:tc>
                <a:extLst>
                  <a:ext uri="{0D108BD9-81ED-4DB2-BD59-A6C34878D82A}">
                    <a16:rowId xmlns:a16="http://schemas.microsoft.com/office/drawing/2014/main" val="3020268776"/>
                  </a:ext>
                </a:extLst>
              </a:tr>
              <a:tr h="370840">
                <a:tc>
                  <a:txBody>
                    <a:bodyPr/>
                    <a:lstStyle/>
                    <a:p>
                      <a:r>
                        <a:rPr lang="en-US" dirty="0"/>
                        <a:t>“Test Automation scripts were created 5 years</a:t>
                      </a:r>
                      <a:r>
                        <a:rPr lang="en-US" baseline="0" dirty="0"/>
                        <a:t> ago and were never maintained “</a:t>
                      </a:r>
                    </a:p>
                    <a:p>
                      <a:endParaRPr lang="en-US"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a:t>
                      </a:r>
                      <a:r>
                        <a:rPr lang="en-US" baseline="0" dirty="0"/>
                        <a:t>e are no BRD templates and requirements are sometimes done through Emails”</a:t>
                      </a:r>
                      <a:endParaRPr lang="en-US" dirty="0"/>
                    </a:p>
                    <a:p>
                      <a:endParaRPr lang="en-US" dirty="0"/>
                    </a:p>
                  </a:txBody>
                  <a:tcPr/>
                </a:tc>
                <a:extLst>
                  <a:ext uri="{0D108BD9-81ED-4DB2-BD59-A6C34878D82A}">
                    <a16:rowId xmlns:a16="http://schemas.microsoft.com/office/drawing/2014/main" val="3639621101"/>
                  </a:ext>
                </a:extLst>
              </a:tr>
              <a:tr h="370840">
                <a:tc>
                  <a:txBody>
                    <a:bodyPr/>
                    <a:lstStyle/>
                    <a:p>
                      <a:r>
                        <a:rPr lang="en-US" dirty="0"/>
                        <a:t>“We</a:t>
                      </a:r>
                      <a:r>
                        <a:rPr lang="en-US" baseline="0" dirty="0"/>
                        <a:t> have JIRA but only using it for effort management not anything else “</a:t>
                      </a:r>
                    </a:p>
                    <a:p>
                      <a:endParaRPr lang="en-US"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“Tollgates are within</a:t>
                      </a:r>
                      <a:r>
                        <a:rPr lang="en-US" baseline="0" dirty="0"/>
                        <a:t> IT only and not documented properly as well”</a:t>
                      </a:r>
                      <a:endParaRPr lang="en-US" dirty="0"/>
                    </a:p>
                    <a:p>
                      <a:endParaRPr lang="en-US" dirty="0"/>
                    </a:p>
                  </a:txBody>
                  <a:tcPr/>
                </a:tc>
                <a:extLst>
                  <a:ext uri="{0D108BD9-81ED-4DB2-BD59-A6C34878D82A}">
                    <a16:rowId xmlns:a16="http://schemas.microsoft.com/office/drawing/2014/main" val="174944197"/>
                  </a:ext>
                </a:extLst>
              </a:tr>
              <a:tr h="370840">
                <a:tc>
                  <a:txBody>
                    <a:bodyPr/>
                    <a:lstStyle/>
                    <a:p>
                      <a:r>
                        <a:rPr lang="en-US" dirty="0"/>
                        <a:t>“We</a:t>
                      </a:r>
                      <a:r>
                        <a:rPr lang="en-US" baseline="0" dirty="0"/>
                        <a:t> can not use Agile terminology with our Business”</a:t>
                      </a:r>
                    </a:p>
                    <a:p>
                      <a:endParaRPr lang="en-US" dirty="0"/>
                    </a:p>
                  </a:txBody>
                  <a:tcPr/>
                </a:tc>
                <a:tc>
                  <a:txBody>
                    <a:bodyPr/>
                    <a:lstStyle/>
                    <a:p>
                      <a:r>
                        <a:rPr lang="en-US" dirty="0"/>
                        <a:t>“Some of the groups don’t have robust processes”</a:t>
                      </a:r>
                    </a:p>
                  </a:txBody>
                  <a:tcPr/>
                </a:tc>
                <a:extLst>
                  <a:ext uri="{0D108BD9-81ED-4DB2-BD59-A6C34878D82A}">
                    <a16:rowId xmlns:a16="http://schemas.microsoft.com/office/drawing/2014/main" val="3630360727"/>
                  </a:ext>
                </a:extLst>
              </a:tr>
              <a:tr h="370840">
                <a:tc>
                  <a:txBody>
                    <a:bodyPr/>
                    <a:lstStyle/>
                    <a:p>
                      <a:r>
                        <a:rPr lang="en-US" dirty="0"/>
                        <a:t>“Our</a:t>
                      </a:r>
                      <a:r>
                        <a:rPr lang="en-US" baseline="0" dirty="0"/>
                        <a:t> test Data is Terrible”</a:t>
                      </a:r>
                    </a:p>
                    <a:p>
                      <a:endParaRPr lang="en-US" dirty="0"/>
                    </a:p>
                  </a:txBody>
                  <a:tcPr/>
                </a:tc>
                <a:tc>
                  <a:txBody>
                    <a:bodyPr/>
                    <a:lstStyle/>
                    <a:p>
                      <a:r>
                        <a:rPr lang="en-US" dirty="0"/>
                        <a:t>“Over</a:t>
                      </a:r>
                      <a:r>
                        <a:rPr lang="en-US" baseline="0" dirty="0"/>
                        <a:t> the time coding standards have gotten worse”</a:t>
                      </a:r>
                      <a:endParaRPr lang="en-US" dirty="0"/>
                    </a:p>
                  </a:txBody>
                  <a:tcPr/>
                </a:tc>
                <a:extLst>
                  <a:ext uri="{0D108BD9-81ED-4DB2-BD59-A6C34878D82A}">
                    <a16:rowId xmlns:a16="http://schemas.microsoft.com/office/drawing/2014/main" val="3222146365"/>
                  </a:ext>
                </a:extLst>
              </a:tr>
              <a:tr h="370840">
                <a:tc>
                  <a:txBody>
                    <a:bodyPr/>
                    <a:lstStyle/>
                    <a:p>
                      <a:r>
                        <a:rPr lang="en-US" dirty="0"/>
                        <a:t>“Gathering</a:t>
                      </a:r>
                      <a:r>
                        <a:rPr lang="en-US" baseline="0" dirty="0"/>
                        <a:t> business requirements are pain sometime due to lack of SME availability”</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way to measure the effectiveness</a:t>
                      </a:r>
                      <a:r>
                        <a:rPr lang="en-US" baseline="0" dirty="0"/>
                        <a:t> of release for business”</a:t>
                      </a:r>
                      <a:endParaRPr lang="en-US" dirty="0"/>
                    </a:p>
                    <a:p>
                      <a:endParaRPr lang="en-US" dirty="0"/>
                    </a:p>
                  </a:txBody>
                  <a:tcPr/>
                </a:tc>
                <a:extLst>
                  <a:ext uri="{0D108BD9-81ED-4DB2-BD59-A6C34878D82A}">
                    <a16:rowId xmlns:a16="http://schemas.microsoft.com/office/drawing/2014/main" val="3511101640"/>
                  </a:ext>
                </a:extLst>
              </a:tr>
              <a:tr h="370840">
                <a:tc>
                  <a:txBody>
                    <a:bodyPr/>
                    <a:lstStyle/>
                    <a:p>
                      <a:r>
                        <a:rPr lang="en-US" dirty="0"/>
                        <a:t>“No</a:t>
                      </a:r>
                      <a:r>
                        <a:rPr lang="en-US" baseline="0" dirty="0"/>
                        <a:t> control on demand vs capacity”</a:t>
                      </a:r>
                      <a:endParaRPr lang="en-US" dirty="0"/>
                    </a:p>
                    <a:p>
                      <a:endParaRPr lang="en-US" dirty="0"/>
                    </a:p>
                  </a:txBody>
                  <a:tcPr/>
                </a:tc>
                <a:tc>
                  <a:txBody>
                    <a:bodyPr/>
                    <a:lstStyle/>
                    <a:p>
                      <a:r>
                        <a:rPr lang="en-US" dirty="0"/>
                        <a:t>“No traceability</a:t>
                      </a:r>
                      <a:r>
                        <a:rPr lang="en-US" baseline="0" dirty="0"/>
                        <a:t> or tracking of security related changes”</a:t>
                      </a:r>
                      <a:endParaRPr lang="en-US" dirty="0"/>
                    </a:p>
                  </a:txBody>
                  <a:tcPr/>
                </a:tc>
                <a:extLst>
                  <a:ext uri="{0D108BD9-81ED-4DB2-BD59-A6C34878D82A}">
                    <a16:rowId xmlns:a16="http://schemas.microsoft.com/office/drawing/2014/main" val="3139363360"/>
                  </a:ext>
                </a:extLst>
              </a:tr>
            </a:tbl>
          </a:graphicData>
        </a:graphic>
      </p:graphicFrame>
    </p:spTree>
    <p:extLst>
      <p:ext uri="{BB962C8B-B14F-4D97-AF65-F5344CB8AC3E}">
        <p14:creationId xmlns:p14="http://schemas.microsoft.com/office/powerpoint/2010/main" val="31211027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a:ln w="9525">
            <a:noFill/>
            <a:miter lim="800000"/>
            <a:headEnd/>
            <a:tailEnd/>
          </a:ln>
        </p:spPr>
        <p:txBody>
          <a:bodyPr vert="horz" wrap="square" lIns="121920" tIns="60960" rIns="121920" bIns="60960" numCol="1" rtlCol="0" anchor="ctr" anchorCtr="0" compatLnSpc="1">
            <a:prstTxWarp prst="textNoShape">
              <a:avLst/>
            </a:prstTxWarp>
            <a:normAutofit fontScale="90000"/>
          </a:bodyPr>
          <a:lstStyle/>
          <a:p>
            <a:pPr defTabSz="1097165"/>
            <a:r>
              <a:rPr lang="en-US" sz="3733" dirty="0">
                <a:ea typeface="ＭＳ Ｐゴシック" charset="-128"/>
              </a:rPr>
              <a:t>Observations in regards to Agile methodology practiced</a:t>
            </a:r>
          </a:p>
        </p:txBody>
      </p:sp>
      <p:graphicFrame>
        <p:nvGraphicFramePr>
          <p:cNvPr id="2" name="Table 1"/>
          <p:cNvGraphicFramePr>
            <a:graphicFrameLocks noGrp="1"/>
          </p:cNvGraphicFramePr>
          <p:nvPr>
            <p:extLst>
              <p:ext uri="{D42A27DB-BD31-4B8C-83A1-F6EECF244321}">
                <p14:modId xmlns:p14="http://schemas.microsoft.com/office/powerpoint/2010/main" val="611478224"/>
              </p:ext>
            </p:extLst>
          </p:nvPr>
        </p:nvGraphicFramePr>
        <p:xfrm>
          <a:off x="251324" y="864045"/>
          <a:ext cx="11682272" cy="5250154"/>
        </p:xfrm>
        <a:graphic>
          <a:graphicData uri="http://schemas.openxmlformats.org/drawingml/2006/table">
            <a:tbl>
              <a:tblPr firstRow="1" bandRow="1">
                <a:tableStyleId>{5C22544A-7EE6-4342-B048-85BDC9FD1C3A}</a:tableStyleId>
              </a:tblPr>
              <a:tblGrid>
                <a:gridCol w="3092377">
                  <a:extLst>
                    <a:ext uri="{9D8B030D-6E8A-4147-A177-3AD203B41FA5}">
                      <a16:colId xmlns:a16="http://schemas.microsoft.com/office/drawing/2014/main" val="1972210612"/>
                    </a:ext>
                  </a:extLst>
                </a:gridCol>
                <a:gridCol w="1214651">
                  <a:extLst>
                    <a:ext uri="{9D8B030D-6E8A-4147-A177-3AD203B41FA5}">
                      <a16:colId xmlns:a16="http://schemas.microsoft.com/office/drawing/2014/main" val="1349540347"/>
                    </a:ext>
                  </a:extLst>
                </a:gridCol>
                <a:gridCol w="1228299">
                  <a:extLst>
                    <a:ext uri="{9D8B030D-6E8A-4147-A177-3AD203B41FA5}">
                      <a16:colId xmlns:a16="http://schemas.microsoft.com/office/drawing/2014/main" val="780263558"/>
                    </a:ext>
                  </a:extLst>
                </a:gridCol>
                <a:gridCol w="1127496">
                  <a:extLst>
                    <a:ext uri="{9D8B030D-6E8A-4147-A177-3AD203B41FA5}">
                      <a16:colId xmlns:a16="http://schemas.microsoft.com/office/drawing/2014/main" val="3331731805"/>
                    </a:ext>
                  </a:extLst>
                </a:gridCol>
                <a:gridCol w="1299411">
                  <a:extLst>
                    <a:ext uri="{9D8B030D-6E8A-4147-A177-3AD203B41FA5}">
                      <a16:colId xmlns:a16="http://schemas.microsoft.com/office/drawing/2014/main" val="4239439471"/>
                    </a:ext>
                  </a:extLst>
                </a:gridCol>
                <a:gridCol w="1271636">
                  <a:extLst>
                    <a:ext uri="{9D8B030D-6E8A-4147-A177-3AD203B41FA5}">
                      <a16:colId xmlns:a16="http://schemas.microsoft.com/office/drawing/2014/main" val="3315098715"/>
                    </a:ext>
                  </a:extLst>
                </a:gridCol>
                <a:gridCol w="1255594">
                  <a:extLst>
                    <a:ext uri="{9D8B030D-6E8A-4147-A177-3AD203B41FA5}">
                      <a16:colId xmlns:a16="http://schemas.microsoft.com/office/drawing/2014/main" val="4034815650"/>
                    </a:ext>
                  </a:extLst>
                </a:gridCol>
                <a:gridCol w="1192808">
                  <a:extLst>
                    <a:ext uri="{9D8B030D-6E8A-4147-A177-3AD203B41FA5}">
                      <a16:colId xmlns:a16="http://schemas.microsoft.com/office/drawing/2014/main" val="2291282611"/>
                    </a:ext>
                  </a:extLst>
                </a:gridCol>
              </a:tblGrid>
              <a:tr h="1038492">
                <a:tc>
                  <a:txBody>
                    <a:bodyPr/>
                    <a:lstStyle/>
                    <a:p>
                      <a:r>
                        <a:rPr lang="en-US" dirty="0"/>
                        <a:t>Portfolios</a:t>
                      </a:r>
                    </a:p>
                  </a:txBody>
                  <a:tcPr>
                    <a:lnB w="38100" cap="flat" cmpd="sng" algn="ctr">
                      <a:solidFill>
                        <a:schemeClr val="accent1">
                          <a:lumMod val="20000"/>
                          <a:lumOff val="80000"/>
                        </a:schemeClr>
                      </a:solidFill>
                      <a:prstDash val="sysDot"/>
                      <a:round/>
                      <a:headEnd type="none" w="med" len="med"/>
                      <a:tailEnd type="none" w="med" len="med"/>
                    </a:lnB>
                  </a:tcPr>
                </a:tc>
                <a:tc>
                  <a:txBody>
                    <a:bodyPr/>
                    <a:lstStyle/>
                    <a:p>
                      <a:pPr algn="ctr"/>
                      <a:r>
                        <a:rPr lang="en-US" dirty="0"/>
                        <a:t>SAP</a:t>
                      </a:r>
                    </a:p>
                  </a:txBody>
                  <a:tcPr>
                    <a:lnB w="38100" cap="flat" cmpd="sng" algn="ctr">
                      <a:solidFill>
                        <a:schemeClr val="accent1">
                          <a:lumMod val="20000"/>
                          <a:lumOff val="80000"/>
                        </a:schemeClr>
                      </a:solidFill>
                      <a:prstDash val="sysDot"/>
                      <a:round/>
                      <a:headEnd type="none" w="med" len="med"/>
                      <a:tailEnd type="none" w="med" len="med"/>
                    </a:lnB>
                  </a:tcPr>
                </a:tc>
                <a:tc>
                  <a:txBody>
                    <a:bodyPr/>
                    <a:lstStyle/>
                    <a:p>
                      <a:pPr algn="ctr"/>
                      <a:r>
                        <a:rPr lang="en-US" dirty="0"/>
                        <a:t>Web - Digital Production</a:t>
                      </a:r>
                    </a:p>
                  </a:txBody>
                  <a:tcPr>
                    <a:lnB w="38100" cap="flat" cmpd="sng" algn="ctr">
                      <a:solidFill>
                        <a:schemeClr val="accent1">
                          <a:lumMod val="20000"/>
                          <a:lumOff val="80000"/>
                        </a:schemeClr>
                      </a:solidFill>
                      <a:prstDash val="sysDot"/>
                      <a:round/>
                      <a:headEnd type="none" w="med" len="med"/>
                      <a:tailEnd type="none" w="med" len="med"/>
                    </a:lnB>
                  </a:tcPr>
                </a:tc>
                <a:tc>
                  <a:txBody>
                    <a:bodyPr/>
                    <a:lstStyle/>
                    <a:p>
                      <a:pPr algn="ctr"/>
                      <a:r>
                        <a:rPr lang="en-US" dirty="0"/>
                        <a:t>Mobility –</a:t>
                      </a:r>
                      <a:r>
                        <a:rPr lang="en-US" dirty="0" err="1"/>
                        <a:t>IoT</a:t>
                      </a:r>
                      <a:endParaRPr lang="en-US" dirty="0"/>
                    </a:p>
                  </a:txBody>
                  <a:tcPr>
                    <a:lnB w="38100" cap="flat" cmpd="sng" algn="ctr">
                      <a:solidFill>
                        <a:schemeClr val="accent1">
                          <a:lumMod val="20000"/>
                          <a:lumOff val="80000"/>
                        </a:schemeClr>
                      </a:solidFill>
                      <a:prstDash val="sysDot"/>
                      <a:round/>
                      <a:headEnd type="none" w="med" len="med"/>
                      <a:tailEnd type="none" w="med" len="med"/>
                    </a:lnB>
                  </a:tcPr>
                </a:tc>
                <a:tc>
                  <a:txBody>
                    <a:bodyPr/>
                    <a:lstStyle/>
                    <a:p>
                      <a:pPr algn="ctr"/>
                      <a:r>
                        <a:rPr lang="en-US" dirty="0"/>
                        <a:t>Analytics</a:t>
                      </a:r>
                    </a:p>
                  </a:txBody>
                  <a:tcPr>
                    <a:lnB w="38100" cap="flat" cmpd="sng" algn="ctr">
                      <a:solidFill>
                        <a:schemeClr val="accent1">
                          <a:lumMod val="20000"/>
                          <a:lumOff val="80000"/>
                        </a:schemeClr>
                      </a:solidFill>
                      <a:prstDash val="sysDot"/>
                      <a:round/>
                      <a:headEnd type="none" w="med" len="med"/>
                      <a:tailEnd type="none" w="med" len="med"/>
                    </a:lnB>
                  </a:tcPr>
                </a:tc>
                <a:tc>
                  <a:txBody>
                    <a:bodyPr/>
                    <a:lstStyle/>
                    <a:p>
                      <a:pPr algn="ctr"/>
                      <a:r>
                        <a:rPr lang="en-US" dirty="0"/>
                        <a:t>MDM</a:t>
                      </a:r>
                    </a:p>
                  </a:txBody>
                  <a:tcPr>
                    <a:lnB w="38100" cap="flat" cmpd="sng" algn="ctr">
                      <a:solidFill>
                        <a:schemeClr val="accent1">
                          <a:lumMod val="20000"/>
                          <a:lumOff val="80000"/>
                        </a:schemeClr>
                      </a:solidFill>
                      <a:prstDash val="sysDot"/>
                      <a:round/>
                      <a:headEnd type="none" w="med" len="med"/>
                      <a:tailEnd type="none" w="med" len="med"/>
                    </a:lnB>
                  </a:tcPr>
                </a:tc>
                <a:tc>
                  <a:txBody>
                    <a:bodyPr/>
                    <a:lstStyle/>
                    <a:p>
                      <a:pPr algn="ctr"/>
                      <a:r>
                        <a:rPr lang="en-US" dirty="0"/>
                        <a:t>Cloud-SFDC</a:t>
                      </a:r>
                    </a:p>
                  </a:txBody>
                  <a:tcPr>
                    <a:lnB w="38100" cap="flat" cmpd="sng" algn="ctr">
                      <a:solidFill>
                        <a:schemeClr val="accent1">
                          <a:lumMod val="20000"/>
                          <a:lumOff val="80000"/>
                        </a:schemeClr>
                      </a:solidFill>
                      <a:prstDash val="sysDot"/>
                      <a:round/>
                      <a:headEnd type="none" w="med" len="med"/>
                      <a:tailEnd type="none" w="med" len="med"/>
                    </a:lnB>
                  </a:tcPr>
                </a:tc>
                <a:tc>
                  <a:txBody>
                    <a:bodyPr/>
                    <a:lstStyle/>
                    <a:p>
                      <a:pPr algn="ctr"/>
                      <a:r>
                        <a:rPr lang="en-US" dirty="0"/>
                        <a:t>Cloud- Workday</a:t>
                      </a:r>
                    </a:p>
                  </a:txBody>
                  <a:tcPr>
                    <a:lnB w="38100" cap="flat" cmpd="sng" algn="ctr">
                      <a:solidFill>
                        <a:schemeClr val="accent1">
                          <a:lumMod val="20000"/>
                          <a:lumOff val="80000"/>
                        </a:schemeClr>
                      </a:solidFill>
                      <a:prstDash val="sysDot"/>
                      <a:round/>
                      <a:headEnd type="none" w="med" len="med"/>
                      <a:tailEnd type="none" w="med" len="med"/>
                    </a:lnB>
                  </a:tcPr>
                </a:tc>
                <a:extLst>
                  <a:ext uri="{0D108BD9-81ED-4DB2-BD59-A6C34878D82A}">
                    <a16:rowId xmlns:a16="http://schemas.microsoft.com/office/drawing/2014/main" val="1537594211"/>
                  </a:ext>
                </a:extLst>
              </a:tr>
              <a:tr h="601666">
                <a:tc>
                  <a:txBody>
                    <a:bodyPr/>
                    <a:lstStyle/>
                    <a:p>
                      <a:r>
                        <a:rPr lang="en-US" sz="1800" dirty="0"/>
                        <a:t>Backlog Grooming</a:t>
                      </a:r>
                    </a:p>
                  </a:txBody>
                  <a:tcP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tc>
                  <a:txBody>
                    <a:bodyPr/>
                    <a:lstStyle/>
                    <a:p>
                      <a:pPr algn="ctr"/>
                      <a:r>
                        <a:rPr lang="en-US" sz="1400" dirty="0"/>
                        <a:t>Twice a week</a:t>
                      </a:r>
                    </a:p>
                  </a:txBody>
                  <a:tcPr anchor="ct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tc>
                  <a:txBody>
                    <a:bodyPr/>
                    <a:lstStyle/>
                    <a:p>
                      <a:pPr algn="ctr"/>
                      <a:r>
                        <a:rPr lang="en-US" sz="1400" dirty="0"/>
                        <a:t>Weekly</a:t>
                      </a:r>
                    </a:p>
                  </a:txBody>
                  <a:tcPr anchor="ct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tc>
                  <a:txBody>
                    <a:bodyPr/>
                    <a:lstStyle/>
                    <a:p>
                      <a:pPr algn="ctr"/>
                      <a:r>
                        <a:rPr lang="en-US" sz="1400" dirty="0"/>
                        <a:t>Weekly</a:t>
                      </a:r>
                    </a:p>
                  </a:txBody>
                  <a:tcPr anchor="ct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tc>
                  <a:txBody>
                    <a:bodyPr/>
                    <a:lstStyle/>
                    <a:p>
                      <a:pPr algn="ctr"/>
                      <a:r>
                        <a:rPr lang="en-US" sz="1400" dirty="0"/>
                        <a:t>Weekly</a:t>
                      </a:r>
                      <a:r>
                        <a:rPr lang="en-US" sz="1400" baseline="0" dirty="0"/>
                        <a:t> review of request list</a:t>
                      </a:r>
                      <a:endParaRPr lang="en-US" sz="1400" dirty="0"/>
                    </a:p>
                  </a:txBody>
                  <a:tcPr anchor="ct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tc>
                  <a:txBody>
                    <a:bodyPr/>
                    <a:lstStyle/>
                    <a:p>
                      <a:pPr algn="ctr"/>
                      <a:r>
                        <a:rPr lang="en-US" sz="1400" dirty="0"/>
                        <a:t>Weekly</a:t>
                      </a:r>
                      <a:r>
                        <a:rPr lang="en-US" sz="1400" baseline="0" dirty="0"/>
                        <a:t> review of request list</a:t>
                      </a:r>
                      <a:endParaRPr lang="en-US" sz="1400" dirty="0"/>
                    </a:p>
                  </a:txBody>
                  <a:tcPr anchor="ct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tc>
                  <a:txBody>
                    <a:bodyPr/>
                    <a:lstStyle/>
                    <a:p>
                      <a:pPr algn="ctr"/>
                      <a:r>
                        <a:rPr lang="en-US" sz="1400" dirty="0"/>
                        <a:t>Every two</a:t>
                      </a:r>
                      <a:r>
                        <a:rPr lang="en-US" sz="1400" baseline="0" dirty="0"/>
                        <a:t> weeks</a:t>
                      </a:r>
                      <a:endParaRPr lang="en-US" sz="1400" dirty="0"/>
                    </a:p>
                  </a:txBody>
                  <a:tcPr anchor="ct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tc>
                  <a:txBody>
                    <a:bodyPr/>
                    <a:lstStyle/>
                    <a:p>
                      <a:pPr algn="ctr"/>
                      <a:r>
                        <a:rPr lang="en-US" sz="1400" dirty="0"/>
                        <a:t>Every two weeks</a:t>
                      </a:r>
                    </a:p>
                  </a:txBody>
                  <a:tcPr anchor="ct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extLst>
                  <a:ext uri="{0D108BD9-81ED-4DB2-BD59-A6C34878D82A}">
                    <a16:rowId xmlns:a16="http://schemas.microsoft.com/office/drawing/2014/main" val="1318917834"/>
                  </a:ext>
                </a:extLst>
              </a:tr>
              <a:tr h="601666">
                <a:tc>
                  <a:txBody>
                    <a:bodyPr/>
                    <a:lstStyle/>
                    <a:p>
                      <a:r>
                        <a:rPr lang="en-US" sz="1800" dirty="0"/>
                        <a:t>Iteration Planning</a:t>
                      </a:r>
                    </a:p>
                  </a:txBody>
                  <a:tcP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tc>
                  <a:txBody>
                    <a:bodyPr/>
                    <a:lstStyle/>
                    <a:p>
                      <a:pPr algn="ctr"/>
                      <a:r>
                        <a:rPr lang="en-US" sz="1400" dirty="0"/>
                        <a:t>2 weeks sprint</a:t>
                      </a:r>
                    </a:p>
                  </a:txBody>
                  <a:tcPr anchor="ct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tc>
                  <a:txBody>
                    <a:bodyPr/>
                    <a:lstStyle/>
                    <a:p>
                      <a:pPr algn="ctr"/>
                      <a:r>
                        <a:rPr lang="en-US" sz="1400" dirty="0"/>
                        <a:t>3</a:t>
                      </a:r>
                      <a:r>
                        <a:rPr lang="en-US" sz="1400" baseline="0" dirty="0"/>
                        <a:t> weeks sprint</a:t>
                      </a:r>
                      <a:endParaRPr lang="en-US" sz="1400" dirty="0"/>
                    </a:p>
                  </a:txBody>
                  <a:tcPr anchor="ct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tc>
                  <a:txBody>
                    <a:bodyPr/>
                    <a:lstStyle/>
                    <a:p>
                      <a:pPr algn="ctr"/>
                      <a:r>
                        <a:rPr lang="en-US" sz="1400" dirty="0"/>
                        <a:t>3</a:t>
                      </a:r>
                      <a:r>
                        <a:rPr lang="en-US" sz="1400" baseline="0" dirty="0"/>
                        <a:t> weeks sprint</a:t>
                      </a:r>
                      <a:endParaRPr lang="en-US" sz="1400" dirty="0"/>
                    </a:p>
                  </a:txBody>
                  <a:tcPr anchor="ct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tc>
                  <a:txBody>
                    <a:bodyPr/>
                    <a:lstStyle/>
                    <a:p>
                      <a:pPr algn="ctr"/>
                      <a:r>
                        <a:rPr lang="en-US" sz="1400" dirty="0"/>
                        <a:t>No</a:t>
                      </a:r>
                    </a:p>
                  </a:txBody>
                  <a:tcPr anchor="ct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tc>
                  <a:txBody>
                    <a:bodyPr/>
                    <a:lstStyle/>
                    <a:p>
                      <a:pPr algn="ctr"/>
                      <a:r>
                        <a:rPr lang="en-US" sz="1400" dirty="0"/>
                        <a:t>No</a:t>
                      </a:r>
                    </a:p>
                  </a:txBody>
                  <a:tcPr anchor="ct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One month</a:t>
                      </a:r>
                      <a:r>
                        <a:rPr lang="en-US" sz="1400" baseline="0" dirty="0"/>
                        <a:t> cycle</a:t>
                      </a:r>
                      <a:endParaRPr lang="en-US" sz="1400" dirty="0"/>
                    </a:p>
                  </a:txBody>
                  <a:tcPr anchor="ct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tc>
                  <a:txBody>
                    <a:bodyPr/>
                    <a:lstStyle/>
                    <a:p>
                      <a:pPr algn="ctr"/>
                      <a:r>
                        <a:rPr lang="en-US" sz="1400" dirty="0"/>
                        <a:t>One month</a:t>
                      </a:r>
                      <a:r>
                        <a:rPr lang="en-US" sz="1400" baseline="0" dirty="0"/>
                        <a:t> cycle</a:t>
                      </a:r>
                      <a:endParaRPr lang="en-US" sz="1400" dirty="0"/>
                    </a:p>
                  </a:txBody>
                  <a:tcPr anchor="ct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extLst>
                  <a:ext uri="{0D108BD9-81ED-4DB2-BD59-A6C34878D82A}">
                    <a16:rowId xmlns:a16="http://schemas.microsoft.com/office/drawing/2014/main" val="1744463442"/>
                  </a:ext>
                </a:extLst>
              </a:tr>
              <a:tr h="601666">
                <a:tc>
                  <a:txBody>
                    <a:bodyPr/>
                    <a:lstStyle/>
                    <a:p>
                      <a:r>
                        <a:rPr lang="en-US" sz="1800" dirty="0"/>
                        <a:t>Daily Standup</a:t>
                      </a:r>
                    </a:p>
                  </a:txBody>
                  <a:tcP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tc>
                  <a:txBody>
                    <a:bodyPr/>
                    <a:lstStyle/>
                    <a:p>
                      <a:pPr algn="ctr"/>
                      <a:r>
                        <a:rPr lang="en-US" sz="1400" dirty="0"/>
                        <a:t>Twice a week</a:t>
                      </a:r>
                    </a:p>
                  </a:txBody>
                  <a:tcPr anchor="ct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tc>
                  <a:txBody>
                    <a:bodyPr/>
                    <a:lstStyle/>
                    <a:p>
                      <a:pPr algn="ctr"/>
                      <a:r>
                        <a:rPr lang="en-US" sz="1400" dirty="0"/>
                        <a:t>Yes</a:t>
                      </a:r>
                    </a:p>
                  </a:txBody>
                  <a:tcPr anchor="ct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tc>
                  <a:txBody>
                    <a:bodyPr/>
                    <a:lstStyle/>
                    <a:p>
                      <a:pPr algn="ctr"/>
                      <a:r>
                        <a:rPr lang="en-US" sz="1400" dirty="0"/>
                        <a:t>Yes</a:t>
                      </a:r>
                    </a:p>
                  </a:txBody>
                  <a:tcPr anchor="ct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tc>
                  <a:txBody>
                    <a:bodyPr/>
                    <a:lstStyle/>
                    <a:p>
                      <a:pPr algn="ctr"/>
                      <a:r>
                        <a:rPr lang="en-US" sz="1400" dirty="0"/>
                        <a:t>No</a:t>
                      </a:r>
                    </a:p>
                  </a:txBody>
                  <a:tcPr anchor="ct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tc>
                  <a:txBody>
                    <a:bodyPr/>
                    <a:lstStyle/>
                    <a:p>
                      <a:pPr algn="ctr"/>
                      <a:r>
                        <a:rPr lang="en-US" sz="1400" dirty="0"/>
                        <a:t>No</a:t>
                      </a:r>
                    </a:p>
                  </a:txBody>
                  <a:tcPr anchor="ct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tc>
                  <a:txBody>
                    <a:bodyPr/>
                    <a:lstStyle/>
                    <a:p>
                      <a:pPr algn="ctr"/>
                      <a:r>
                        <a:rPr lang="en-US" sz="1400" dirty="0"/>
                        <a:t>No</a:t>
                      </a:r>
                    </a:p>
                  </a:txBody>
                  <a:tcPr anchor="ct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tc>
                  <a:txBody>
                    <a:bodyPr/>
                    <a:lstStyle/>
                    <a:p>
                      <a:pPr algn="ctr"/>
                      <a:r>
                        <a:rPr lang="en-US" sz="1400" dirty="0"/>
                        <a:t>No</a:t>
                      </a:r>
                    </a:p>
                  </a:txBody>
                  <a:tcPr anchor="ct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extLst>
                  <a:ext uri="{0D108BD9-81ED-4DB2-BD59-A6C34878D82A}">
                    <a16:rowId xmlns:a16="http://schemas.microsoft.com/office/drawing/2014/main" val="3156313763"/>
                  </a:ext>
                </a:extLst>
              </a:tr>
              <a:tr h="601666">
                <a:tc>
                  <a:txBody>
                    <a:bodyPr/>
                    <a:lstStyle/>
                    <a:p>
                      <a:r>
                        <a:rPr lang="en-US" sz="1800" dirty="0"/>
                        <a:t>Frequent deployments</a:t>
                      </a:r>
                    </a:p>
                  </a:txBody>
                  <a:tcP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tc>
                  <a:txBody>
                    <a:bodyPr/>
                    <a:lstStyle/>
                    <a:p>
                      <a:pPr algn="ctr"/>
                      <a:r>
                        <a:rPr lang="en-US" sz="1400" dirty="0"/>
                        <a:t>Every</a:t>
                      </a:r>
                      <a:r>
                        <a:rPr lang="en-US" sz="1400" baseline="0" dirty="0"/>
                        <a:t> Thursday</a:t>
                      </a:r>
                      <a:endParaRPr lang="en-US" sz="1400" dirty="0"/>
                    </a:p>
                  </a:txBody>
                  <a:tcPr anchor="ct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tc>
                  <a:txBody>
                    <a:bodyPr/>
                    <a:lstStyle/>
                    <a:p>
                      <a:pPr algn="ctr"/>
                      <a:r>
                        <a:rPr lang="en-US" sz="1400" dirty="0"/>
                        <a:t>Yes</a:t>
                      </a:r>
                    </a:p>
                  </a:txBody>
                  <a:tcPr anchor="ct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tc>
                  <a:txBody>
                    <a:bodyPr/>
                    <a:lstStyle/>
                    <a:p>
                      <a:pPr algn="ctr"/>
                      <a:r>
                        <a:rPr lang="en-US" sz="1400" dirty="0"/>
                        <a:t>Yes</a:t>
                      </a:r>
                    </a:p>
                  </a:txBody>
                  <a:tcPr anchor="ct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tc>
                  <a:txBody>
                    <a:bodyPr/>
                    <a:lstStyle/>
                    <a:p>
                      <a:pPr algn="ctr"/>
                      <a:r>
                        <a:rPr lang="en-US" sz="1400" dirty="0"/>
                        <a:t>No</a:t>
                      </a:r>
                    </a:p>
                  </a:txBody>
                  <a:tcPr anchor="ct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tc>
                  <a:txBody>
                    <a:bodyPr/>
                    <a:lstStyle/>
                    <a:p>
                      <a:pPr algn="ctr"/>
                      <a:r>
                        <a:rPr lang="en-US" sz="1400" dirty="0"/>
                        <a:t>No</a:t>
                      </a:r>
                    </a:p>
                  </a:txBody>
                  <a:tcPr anchor="ct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Every</a:t>
                      </a:r>
                      <a:r>
                        <a:rPr lang="en-US" sz="1400" baseline="0" dirty="0"/>
                        <a:t> Thursday</a:t>
                      </a:r>
                      <a:endParaRPr lang="en-US" sz="1400" dirty="0"/>
                    </a:p>
                  </a:txBody>
                  <a:tcPr anchor="ct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tc>
                  <a:txBody>
                    <a:bodyPr/>
                    <a:lstStyle/>
                    <a:p>
                      <a:pPr algn="ctr"/>
                      <a:r>
                        <a:rPr lang="en-US" sz="1400" dirty="0"/>
                        <a:t>As per need</a:t>
                      </a:r>
                    </a:p>
                  </a:txBody>
                  <a:tcPr anchor="ct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extLst>
                  <a:ext uri="{0D108BD9-81ED-4DB2-BD59-A6C34878D82A}">
                    <a16:rowId xmlns:a16="http://schemas.microsoft.com/office/drawing/2014/main" val="651585180"/>
                  </a:ext>
                </a:extLst>
              </a:tr>
              <a:tr h="601666">
                <a:tc>
                  <a:txBody>
                    <a:bodyPr/>
                    <a:lstStyle/>
                    <a:p>
                      <a:r>
                        <a:rPr lang="en-US" sz="1800" dirty="0"/>
                        <a:t>Demos/Showcase</a:t>
                      </a:r>
                    </a:p>
                  </a:txBody>
                  <a:tcP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tc>
                  <a:txBody>
                    <a:bodyPr/>
                    <a:lstStyle/>
                    <a:p>
                      <a:pPr algn="ctr"/>
                      <a:r>
                        <a:rPr lang="en-US" sz="1400" dirty="0"/>
                        <a:t>No</a:t>
                      </a:r>
                    </a:p>
                  </a:txBody>
                  <a:tcPr anchor="ct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tc>
                  <a:txBody>
                    <a:bodyPr/>
                    <a:lstStyle/>
                    <a:p>
                      <a:pPr algn="ctr"/>
                      <a:r>
                        <a:rPr lang="en-US" sz="1400" dirty="0"/>
                        <a:t>Yes</a:t>
                      </a:r>
                    </a:p>
                  </a:txBody>
                  <a:tcPr anchor="ct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tc>
                  <a:txBody>
                    <a:bodyPr/>
                    <a:lstStyle/>
                    <a:p>
                      <a:pPr algn="ctr"/>
                      <a:r>
                        <a:rPr lang="en-US" sz="1400" dirty="0"/>
                        <a:t>Yes</a:t>
                      </a:r>
                    </a:p>
                  </a:txBody>
                  <a:tcPr anchor="ct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tc>
                  <a:txBody>
                    <a:bodyPr/>
                    <a:lstStyle/>
                    <a:p>
                      <a:pPr algn="ctr"/>
                      <a:r>
                        <a:rPr lang="en-US" sz="1400" dirty="0"/>
                        <a:t>No</a:t>
                      </a:r>
                    </a:p>
                  </a:txBody>
                  <a:tcPr anchor="ct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tc>
                  <a:txBody>
                    <a:bodyPr/>
                    <a:lstStyle/>
                    <a:p>
                      <a:pPr algn="ctr"/>
                      <a:r>
                        <a:rPr lang="en-US" sz="1400" dirty="0"/>
                        <a:t>No</a:t>
                      </a:r>
                    </a:p>
                  </a:txBody>
                  <a:tcPr anchor="ct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tc>
                  <a:txBody>
                    <a:bodyPr/>
                    <a:lstStyle/>
                    <a:p>
                      <a:pPr algn="ctr"/>
                      <a:r>
                        <a:rPr lang="en-US" sz="1400" dirty="0"/>
                        <a:t>No</a:t>
                      </a:r>
                    </a:p>
                  </a:txBody>
                  <a:tcPr anchor="ct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tc>
                  <a:txBody>
                    <a:bodyPr/>
                    <a:lstStyle/>
                    <a:p>
                      <a:pPr algn="ctr"/>
                      <a:r>
                        <a:rPr lang="en-US" sz="1400" dirty="0"/>
                        <a:t>No</a:t>
                      </a:r>
                    </a:p>
                  </a:txBody>
                  <a:tcPr anchor="ct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extLst>
                  <a:ext uri="{0D108BD9-81ED-4DB2-BD59-A6C34878D82A}">
                    <a16:rowId xmlns:a16="http://schemas.microsoft.com/office/drawing/2014/main" val="1575014107"/>
                  </a:ext>
                </a:extLst>
              </a:tr>
              <a:tr h="601666">
                <a:tc>
                  <a:txBody>
                    <a:bodyPr/>
                    <a:lstStyle/>
                    <a:p>
                      <a:r>
                        <a:rPr lang="en-US" sz="1800" dirty="0"/>
                        <a:t>Retrospective</a:t>
                      </a:r>
                    </a:p>
                  </a:txBody>
                  <a:tcP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tc>
                  <a:txBody>
                    <a:bodyPr/>
                    <a:lstStyle/>
                    <a:p>
                      <a:pPr algn="ctr"/>
                      <a:r>
                        <a:rPr lang="en-US" sz="1400" dirty="0"/>
                        <a:t>No</a:t>
                      </a:r>
                    </a:p>
                  </a:txBody>
                  <a:tcPr anchor="ct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tc>
                  <a:txBody>
                    <a:bodyPr/>
                    <a:lstStyle/>
                    <a:p>
                      <a:pPr algn="ctr"/>
                      <a:r>
                        <a:rPr lang="en-US" sz="1400" dirty="0"/>
                        <a:t>Yes</a:t>
                      </a:r>
                    </a:p>
                  </a:txBody>
                  <a:tcPr anchor="ct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tc>
                  <a:txBody>
                    <a:bodyPr/>
                    <a:lstStyle/>
                    <a:p>
                      <a:pPr algn="ctr"/>
                      <a:r>
                        <a:rPr lang="en-US" sz="1400" dirty="0"/>
                        <a:t>Yes</a:t>
                      </a:r>
                    </a:p>
                  </a:txBody>
                  <a:tcPr anchor="ct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tc>
                  <a:txBody>
                    <a:bodyPr/>
                    <a:lstStyle/>
                    <a:p>
                      <a:pPr algn="ctr"/>
                      <a:r>
                        <a:rPr lang="en-US" sz="1400" dirty="0"/>
                        <a:t>No</a:t>
                      </a:r>
                    </a:p>
                  </a:txBody>
                  <a:tcPr anchor="ct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tc>
                  <a:txBody>
                    <a:bodyPr/>
                    <a:lstStyle/>
                    <a:p>
                      <a:pPr algn="ctr"/>
                      <a:r>
                        <a:rPr lang="en-US" sz="1400" dirty="0"/>
                        <a:t>No</a:t>
                      </a:r>
                    </a:p>
                  </a:txBody>
                  <a:tcPr anchor="ct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tc>
                  <a:txBody>
                    <a:bodyPr/>
                    <a:lstStyle/>
                    <a:p>
                      <a:pPr algn="ctr"/>
                      <a:r>
                        <a:rPr lang="en-US" sz="1400" dirty="0"/>
                        <a:t>No</a:t>
                      </a:r>
                    </a:p>
                  </a:txBody>
                  <a:tcPr anchor="ct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tc>
                  <a:txBody>
                    <a:bodyPr/>
                    <a:lstStyle/>
                    <a:p>
                      <a:pPr algn="ctr"/>
                      <a:r>
                        <a:rPr lang="en-US" sz="1400" dirty="0"/>
                        <a:t>No</a:t>
                      </a:r>
                    </a:p>
                  </a:txBody>
                  <a:tcPr anchor="ct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extLst>
                  <a:ext uri="{0D108BD9-81ED-4DB2-BD59-A6C34878D82A}">
                    <a16:rowId xmlns:a16="http://schemas.microsoft.com/office/drawing/2014/main" val="2453095114"/>
                  </a:ext>
                </a:extLst>
              </a:tr>
              <a:tr h="6016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Agile Roles</a:t>
                      </a:r>
                    </a:p>
                  </a:txBody>
                  <a:tcP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tc>
                  <a:txBody>
                    <a:bodyPr/>
                    <a:lstStyle/>
                    <a:p>
                      <a:pPr algn="ctr"/>
                      <a:r>
                        <a:rPr lang="en-US" sz="1400" dirty="0"/>
                        <a:t>Not all roles</a:t>
                      </a:r>
                      <a:r>
                        <a:rPr lang="en-US" sz="1400" baseline="0" dirty="0"/>
                        <a:t> defined</a:t>
                      </a:r>
                      <a:endParaRPr lang="en-US" sz="1400" dirty="0"/>
                    </a:p>
                  </a:txBody>
                  <a:tcPr anchor="ct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tc>
                  <a:txBody>
                    <a:bodyPr/>
                    <a:lstStyle/>
                    <a:p>
                      <a:pPr algn="ctr"/>
                      <a:r>
                        <a:rPr lang="en-US" sz="1400" dirty="0"/>
                        <a:t>Agile Roles</a:t>
                      </a:r>
                    </a:p>
                    <a:p>
                      <a:pPr algn="ctr"/>
                      <a:r>
                        <a:rPr lang="en-US" sz="1400" dirty="0"/>
                        <a:t>Defined</a:t>
                      </a:r>
                    </a:p>
                  </a:txBody>
                  <a:tcPr anchor="ct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tc>
                  <a:txBody>
                    <a:bodyPr/>
                    <a:lstStyle/>
                    <a:p>
                      <a:pPr algn="ctr"/>
                      <a:r>
                        <a:rPr lang="en-US" sz="1400" dirty="0"/>
                        <a:t>Agile Roles</a:t>
                      </a:r>
                    </a:p>
                    <a:p>
                      <a:pPr algn="ctr"/>
                      <a:r>
                        <a:rPr lang="en-US" sz="1400" dirty="0"/>
                        <a:t>Defined</a:t>
                      </a:r>
                    </a:p>
                  </a:txBody>
                  <a:tcPr anchor="ct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tc>
                  <a:txBody>
                    <a:bodyPr/>
                    <a:lstStyle/>
                    <a:p>
                      <a:pPr algn="ctr"/>
                      <a:r>
                        <a:rPr lang="en-US" sz="1400" dirty="0"/>
                        <a:t>Not all roles</a:t>
                      </a:r>
                      <a:r>
                        <a:rPr lang="en-US" sz="1400" baseline="0" dirty="0"/>
                        <a:t> defined</a:t>
                      </a:r>
                      <a:endParaRPr lang="en-US" sz="1400" dirty="0"/>
                    </a:p>
                  </a:txBody>
                  <a:tcPr anchor="ct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tc>
                  <a:txBody>
                    <a:bodyPr/>
                    <a:lstStyle/>
                    <a:p>
                      <a:pPr algn="ctr"/>
                      <a:r>
                        <a:rPr lang="en-US" sz="1400" dirty="0"/>
                        <a:t>Not all roles</a:t>
                      </a:r>
                      <a:r>
                        <a:rPr lang="en-US" sz="1400" baseline="0" dirty="0"/>
                        <a:t> defined</a:t>
                      </a:r>
                      <a:endParaRPr lang="en-US" sz="1400" dirty="0"/>
                    </a:p>
                  </a:txBody>
                  <a:tcPr anchor="ct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tc>
                  <a:txBody>
                    <a:bodyPr/>
                    <a:lstStyle/>
                    <a:p>
                      <a:pPr algn="ctr"/>
                      <a:r>
                        <a:rPr lang="en-US" sz="1400" dirty="0"/>
                        <a:t>Not all roles</a:t>
                      </a:r>
                      <a:r>
                        <a:rPr lang="en-US" sz="1400" baseline="0" dirty="0"/>
                        <a:t> defined</a:t>
                      </a:r>
                      <a:endParaRPr lang="en-US" sz="1400" dirty="0"/>
                    </a:p>
                  </a:txBody>
                  <a:tcPr anchor="ct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tc>
                  <a:txBody>
                    <a:bodyPr/>
                    <a:lstStyle/>
                    <a:p>
                      <a:pPr algn="ctr"/>
                      <a:r>
                        <a:rPr lang="en-US" sz="1400" dirty="0"/>
                        <a:t>Not all roles</a:t>
                      </a:r>
                      <a:r>
                        <a:rPr lang="en-US" sz="1400" baseline="0" dirty="0"/>
                        <a:t> defined</a:t>
                      </a:r>
                      <a:endParaRPr lang="en-US" sz="1400" dirty="0"/>
                    </a:p>
                  </a:txBody>
                  <a:tcPr anchor="ctr">
                    <a:lnL w="38100" cap="flat" cmpd="sng" algn="ctr">
                      <a:solidFill>
                        <a:schemeClr val="accent1">
                          <a:lumMod val="20000"/>
                          <a:lumOff val="80000"/>
                        </a:schemeClr>
                      </a:solidFill>
                      <a:prstDash val="sysDot"/>
                      <a:round/>
                      <a:headEnd type="none" w="med" len="med"/>
                      <a:tailEnd type="none" w="med" len="med"/>
                    </a:lnL>
                    <a:lnR w="38100" cap="flat" cmpd="sng" algn="ctr">
                      <a:solidFill>
                        <a:schemeClr val="accent1">
                          <a:lumMod val="20000"/>
                          <a:lumOff val="80000"/>
                        </a:schemeClr>
                      </a:solidFill>
                      <a:prstDash val="sysDot"/>
                      <a:round/>
                      <a:headEnd type="none" w="med" len="med"/>
                      <a:tailEnd type="none" w="med" len="med"/>
                    </a:lnR>
                    <a:lnT w="38100" cap="flat" cmpd="sng" algn="ctr">
                      <a:solidFill>
                        <a:schemeClr val="accent1">
                          <a:lumMod val="20000"/>
                          <a:lumOff val="80000"/>
                        </a:schemeClr>
                      </a:solidFill>
                      <a:prstDash val="sysDot"/>
                      <a:round/>
                      <a:headEnd type="none" w="med" len="med"/>
                      <a:tailEnd type="none" w="med" len="med"/>
                    </a:lnT>
                    <a:lnB w="38100" cap="flat" cmpd="sng" algn="ctr">
                      <a:solidFill>
                        <a:schemeClr val="accent1">
                          <a:lumMod val="20000"/>
                          <a:lumOff val="80000"/>
                        </a:schemeClr>
                      </a:solidFill>
                      <a:prstDash val="sysDot"/>
                      <a:round/>
                      <a:headEnd type="none" w="med" len="med"/>
                      <a:tailEnd type="none" w="med" len="med"/>
                    </a:lnB>
                    <a:solidFill>
                      <a:schemeClr val="bg1"/>
                    </a:solidFill>
                  </a:tcPr>
                </a:tc>
                <a:extLst>
                  <a:ext uri="{0D108BD9-81ED-4DB2-BD59-A6C34878D82A}">
                    <a16:rowId xmlns:a16="http://schemas.microsoft.com/office/drawing/2014/main" val="2010983466"/>
                  </a:ext>
                </a:extLst>
              </a:tr>
            </a:tbl>
          </a:graphicData>
        </a:graphic>
      </p:graphicFrame>
    </p:spTree>
    <p:extLst>
      <p:ext uri="{BB962C8B-B14F-4D97-AF65-F5344CB8AC3E}">
        <p14:creationId xmlns:p14="http://schemas.microsoft.com/office/powerpoint/2010/main" val="6711362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About DevOps</a:t>
            </a:r>
          </a:p>
        </p:txBody>
      </p:sp>
    </p:spTree>
    <p:extLst>
      <p:ext uri="{BB962C8B-B14F-4D97-AF65-F5344CB8AC3E}">
        <p14:creationId xmlns:p14="http://schemas.microsoft.com/office/powerpoint/2010/main" val="6667332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4294967295"/>
          </p:nvPr>
        </p:nvSpPr>
        <p:spPr>
          <a:xfrm>
            <a:off x="0" y="6375400"/>
            <a:ext cx="587375" cy="434975"/>
          </a:xfrm>
        </p:spPr>
        <p:txBody>
          <a:bodyPr/>
          <a:lstStyle/>
          <a:p>
            <a:pPr algn="r">
              <a:buSzPct val="25000"/>
            </a:pPr>
            <a:fld id="{00000000-1234-1234-1234-123412341234}" type="slidenum">
              <a:rPr lang="en-US" sz="1051" smtClean="0">
                <a:solidFill>
                  <a:srgbClr val="FFFFFF"/>
                </a:solidFill>
              </a:rPr>
              <a:pPr algn="r">
                <a:buSzPct val="25000"/>
              </a:pPr>
              <a:t>52</a:t>
            </a:fld>
            <a:endParaRPr lang="en-US" sz="1051">
              <a:solidFill>
                <a:srgbClr val="FFFFFF"/>
              </a:solidFill>
            </a:endParaRPr>
          </a:p>
        </p:txBody>
      </p:sp>
      <p:graphicFrame>
        <p:nvGraphicFramePr>
          <p:cNvPr id="4" name="Table 3"/>
          <p:cNvGraphicFramePr>
            <a:graphicFrameLocks noGrp="1"/>
          </p:cNvGraphicFramePr>
          <p:nvPr/>
        </p:nvGraphicFramePr>
        <p:xfrm>
          <a:off x="222786" y="755758"/>
          <a:ext cx="11628318" cy="4814862"/>
        </p:xfrm>
        <a:graphic>
          <a:graphicData uri="http://schemas.openxmlformats.org/drawingml/2006/table">
            <a:tbl>
              <a:tblPr firstRow="1" bandRow="1">
                <a:tableStyleId>{69CF1AB2-1976-4502-BF36-3FF5EA218861}</a:tableStyleId>
              </a:tblPr>
              <a:tblGrid>
                <a:gridCol w="1537775">
                  <a:extLst>
                    <a:ext uri="{9D8B030D-6E8A-4147-A177-3AD203B41FA5}">
                      <a16:colId xmlns:a16="http://schemas.microsoft.com/office/drawing/2014/main" val="1709020491"/>
                    </a:ext>
                  </a:extLst>
                </a:gridCol>
                <a:gridCol w="10090543">
                  <a:extLst>
                    <a:ext uri="{9D8B030D-6E8A-4147-A177-3AD203B41FA5}">
                      <a16:colId xmlns:a16="http://schemas.microsoft.com/office/drawing/2014/main" val="4096181412"/>
                    </a:ext>
                  </a:extLst>
                </a:gridCol>
              </a:tblGrid>
              <a:tr h="1604954">
                <a:tc>
                  <a:txBody>
                    <a:bodyPr/>
                    <a:lstStyle/>
                    <a:p>
                      <a:endParaRPr lang="en-US" dirty="0"/>
                    </a:p>
                    <a:p>
                      <a:endParaRPr lang="en-US" dirty="0"/>
                    </a:p>
                    <a:p>
                      <a:r>
                        <a:rPr lang="en-US" dirty="0"/>
                        <a:t>Application</a:t>
                      </a:r>
                    </a:p>
                    <a:p>
                      <a:endParaRPr lang="en-US" dirty="0"/>
                    </a:p>
                  </a:txBody>
                  <a:tcPr/>
                </a:tc>
                <a:tc>
                  <a:txBody>
                    <a:bodyPr/>
                    <a:lstStyle/>
                    <a:p>
                      <a:endParaRPr lang="en-US"/>
                    </a:p>
                  </a:txBody>
                  <a:tcPr/>
                </a:tc>
                <a:extLst>
                  <a:ext uri="{0D108BD9-81ED-4DB2-BD59-A6C34878D82A}">
                    <a16:rowId xmlns:a16="http://schemas.microsoft.com/office/drawing/2014/main" val="3174699618"/>
                  </a:ext>
                </a:extLst>
              </a:tr>
              <a:tr h="1604954">
                <a:tc>
                  <a:txBody>
                    <a:bodyPr/>
                    <a:lstStyle/>
                    <a:p>
                      <a:endParaRPr lang="en-US" b="1" dirty="0"/>
                    </a:p>
                    <a:p>
                      <a:r>
                        <a:rPr lang="en-US" b="1" dirty="0"/>
                        <a:t>DevOps</a:t>
                      </a:r>
                    </a:p>
                    <a:p>
                      <a:endParaRPr lang="en-US" b="1" dirty="0"/>
                    </a:p>
                    <a:p>
                      <a:r>
                        <a:rPr lang="en-US" b="1" dirty="0"/>
                        <a:t>(System</a:t>
                      </a:r>
                      <a:r>
                        <a:rPr lang="en-US" b="1" baseline="0" dirty="0"/>
                        <a:t> Engineering)</a:t>
                      </a:r>
                      <a:endParaRPr lang="en-US" b="1" dirty="0"/>
                    </a:p>
                  </a:txBody>
                  <a:tcPr/>
                </a:tc>
                <a:tc>
                  <a:txBody>
                    <a:bodyPr/>
                    <a:lstStyle/>
                    <a:p>
                      <a:endParaRPr lang="en-US" dirty="0"/>
                    </a:p>
                  </a:txBody>
                  <a:tcPr/>
                </a:tc>
                <a:extLst>
                  <a:ext uri="{0D108BD9-81ED-4DB2-BD59-A6C34878D82A}">
                    <a16:rowId xmlns:a16="http://schemas.microsoft.com/office/drawing/2014/main" val="2049716106"/>
                  </a:ext>
                </a:extLst>
              </a:tr>
              <a:tr h="1604954">
                <a:tc>
                  <a:txBody>
                    <a:bodyPr/>
                    <a:lstStyle/>
                    <a:p>
                      <a:endParaRPr lang="en-US" b="1" dirty="0"/>
                    </a:p>
                    <a:p>
                      <a:endParaRPr lang="en-US" b="1" dirty="0"/>
                    </a:p>
                    <a:p>
                      <a:r>
                        <a:rPr lang="en-US" b="1" dirty="0"/>
                        <a:t>Infrastructure</a:t>
                      </a:r>
                    </a:p>
                  </a:txBody>
                  <a:tcPr/>
                </a:tc>
                <a:tc>
                  <a:txBody>
                    <a:bodyPr/>
                    <a:lstStyle/>
                    <a:p>
                      <a:endParaRPr lang="en-US" dirty="0"/>
                    </a:p>
                  </a:txBody>
                  <a:tcPr/>
                </a:tc>
                <a:extLst>
                  <a:ext uri="{0D108BD9-81ED-4DB2-BD59-A6C34878D82A}">
                    <a16:rowId xmlns:a16="http://schemas.microsoft.com/office/drawing/2014/main" val="3628432673"/>
                  </a:ext>
                </a:extLst>
              </a:tr>
            </a:tbl>
          </a:graphicData>
        </a:graphic>
      </p:graphicFrame>
      <p:sp>
        <p:nvSpPr>
          <p:cNvPr id="10" name="Rectangle 9"/>
          <p:cNvSpPr/>
          <p:nvPr/>
        </p:nvSpPr>
        <p:spPr>
          <a:xfrm>
            <a:off x="1865795" y="859582"/>
            <a:ext cx="9853863" cy="1384990"/>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lang="en-US" sz="1400" dirty="0">
              <a:solidFill>
                <a:srgbClr val="000000"/>
              </a:solidFill>
              <a:sym typeface="Helvetica"/>
            </a:endParaRPr>
          </a:p>
          <a:p>
            <a:pPr marL="0" marR="0" indent="0" algn="l" defTabSz="914400" rtl="0" fontAlgn="auto" latinLnBrk="0" hangingPunct="0">
              <a:lnSpc>
                <a:spcPct val="100000"/>
              </a:lnSpc>
              <a:spcBef>
                <a:spcPts val="0"/>
              </a:spcBef>
              <a:spcAft>
                <a:spcPts val="0"/>
              </a:spcAft>
              <a:buClrTx/>
              <a:buSzTx/>
              <a:buFontTx/>
              <a:buNone/>
              <a:tabLst/>
            </a:pPr>
            <a:endParaRPr lang="en-US" sz="1400" dirty="0">
              <a:solidFill>
                <a:srgbClr val="000000"/>
              </a:solidFill>
              <a:sym typeface="Helvetica"/>
            </a:endParaRPr>
          </a:p>
          <a:p>
            <a:pPr marL="0" marR="0" indent="0" algn="l" defTabSz="914400" rtl="0" fontAlgn="auto" latinLnBrk="0" hangingPunct="0">
              <a:lnSpc>
                <a:spcPct val="100000"/>
              </a:lnSpc>
              <a:spcBef>
                <a:spcPts val="0"/>
              </a:spcBef>
              <a:spcAft>
                <a:spcPts val="0"/>
              </a:spcAft>
              <a:buClrTx/>
              <a:buSzTx/>
              <a:buFontTx/>
              <a:buNone/>
              <a:tabLst/>
            </a:pPr>
            <a:r>
              <a:rPr lang="en-US" sz="1400" dirty="0">
                <a:solidFill>
                  <a:srgbClr val="000000"/>
                </a:solidFill>
                <a:sym typeface="Helvetica"/>
              </a:rPr>
              <a:t>  Transform to Agile as they embrace DevOps</a:t>
            </a:r>
          </a:p>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Helvetica"/>
            </a:endParaRPr>
          </a:p>
        </p:txBody>
      </p:sp>
      <p:sp>
        <p:nvSpPr>
          <p:cNvPr id="11" name="Rectangle 10"/>
          <p:cNvSpPr/>
          <p:nvPr/>
        </p:nvSpPr>
        <p:spPr>
          <a:xfrm>
            <a:off x="1865795" y="2435717"/>
            <a:ext cx="1925052" cy="1384990"/>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Helvetica"/>
            </a:endParaRPr>
          </a:p>
          <a:p>
            <a:pPr marL="0" marR="0" indent="0" algn="ctr"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n-lt"/>
                <a:ea typeface="+mn-ea"/>
                <a:cs typeface="+mn-cs"/>
                <a:sym typeface="Helvetica"/>
              </a:rPr>
              <a:t>Design</a:t>
            </a:r>
            <a:r>
              <a:rPr kumimoji="0" lang="en-US" sz="1400" b="0" i="0" u="none" strike="noStrike" cap="none" spc="0" normalizeH="0" dirty="0">
                <a:ln>
                  <a:noFill/>
                </a:ln>
                <a:solidFill>
                  <a:srgbClr val="000000"/>
                </a:solidFill>
                <a:effectLst/>
                <a:uFillTx/>
                <a:latin typeface="+mn-lt"/>
                <a:ea typeface="+mn-ea"/>
                <a:cs typeface="+mn-cs"/>
                <a:sym typeface="Helvetica"/>
              </a:rPr>
              <a:t> and Architecture</a:t>
            </a:r>
          </a:p>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Helvetica"/>
            </a:endParaRPr>
          </a:p>
          <a:p>
            <a:pPr marL="0" marR="0" indent="0" algn="ctr"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Helvetica"/>
            </a:endParaRPr>
          </a:p>
        </p:txBody>
      </p:sp>
      <p:sp>
        <p:nvSpPr>
          <p:cNvPr id="12" name="Rectangle 11"/>
          <p:cNvSpPr/>
          <p:nvPr/>
        </p:nvSpPr>
        <p:spPr>
          <a:xfrm>
            <a:off x="9794606" y="2435717"/>
            <a:ext cx="1925052" cy="1384990"/>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Helvetica"/>
            </a:endParaRPr>
          </a:p>
          <a:p>
            <a:pPr marL="0" marR="0" indent="0" algn="ctr"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n-lt"/>
                <a:ea typeface="+mn-ea"/>
                <a:cs typeface="+mn-cs"/>
                <a:sym typeface="Helvetica"/>
              </a:rPr>
              <a:t>Transform</a:t>
            </a:r>
          </a:p>
          <a:p>
            <a:pPr marL="0" marR="0" indent="0" algn="ctr"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dirty="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Helvetica"/>
            </a:endParaRPr>
          </a:p>
          <a:p>
            <a:pPr marL="0" marR="0" indent="0" algn="ctr"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Helvetica"/>
            </a:endParaRPr>
          </a:p>
        </p:txBody>
      </p:sp>
      <p:sp>
        <p:nvSpPr>
          <p:cNvPr id="13" name="Rectangle 12"/>
          <p:cNvSpPr/>
          <p:nvPr/>
        </p:nvSpPr>
        <p:spPr>
          <a:xfrm>
            <a:off x="3991374" y="2435716"/>
            <a:ext cx="5658852" cy="1384990"/>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n-lt"/>
                <a:ea typeface="+mn-ea"/>
                <a:cs typeface="+mn-cs"/>
                <a:sym typeface="Helvetica"/>
              </a:rPr>
              <a:t>Engineering</a:t>
            </a:r>
          </a:p>
          <a:p>
            <a:pPr marL="0" marR="0" indent="0" algn="l" defTabSz="914400" rtl="0" fontAlgn="auto" latinLnBrk="0" hangingPunct="0">
              <a:lnSpc>
                <a:spcPct val="100000"/>
              </a:lnSpc>
              <a:spcBef>
                <a:spcPts val="0"/>
              </a:spcBef>
              <a:spcAft>
                <a:spcPts val="0"/>
              </a:spcAft>
              <a:buClrTx/>
              <a:buSzTx/>
              <a:buFontTx/>
              <a:buNone/>
              <a:tabLst/>
            </a:pPr>
            <a:r>
              <a:rPr lang="en-US" sz="1400" dirty="0">
                <a:solidFill>
                  <a:srgbClr val="000000"/>
                </a:solidFill>
                <a:sym typeface="Helvetica"/>
              </a:rPr>
              <a:t>	- Environment</a:t>
            </a: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n-lt"/>
                <a:ea typeface="+mn-ea"/>
                <a:cs typeface="+mn-cs"/>
                <a:sym typeface="Helvetica"/>
              </a:rPr>
              <a:t>	- Enterprise CI/CD</a:t>
            </a:r>
          </a:p>
          <a:p>
            <a:pPr marL="0" marR="0" indent="0" algn="l" defTabSz="914400" rtl="0" fontAlgn="auto" latinLnBrk="0" hangingPunct="0">
              <a:lnSpc>
                <a:spcPct val="100000"/>
              </a:lnSpc>
              <a:spcBef>
                <a:spcPts val="0"/>
              </a:spcBef>
              <a:spcAft>
                <a:spcPts val="0"/>
              </a:spcAft>
              <a:buClrTx/>
              <a:buSzTx/>
              <a:buFontTx/>
              <a:buNone/>
              <a:tabLst/>
            </a:pPr>
            <a:r>
              <a:rPr lang="en-US" sz="1400" dirty="0">
                <a:solidFill>
                  <a:srgbClr val="000000"/>
                </a:solidFill>
                <a:sym typeface="Helvetica"/>
              </a:rPr>
              <a:t>	- Enterprise Release Management</a:t>
            </a: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n-lt"/>
                <a:ea typeface="+mn-ea"/>
                <a:cs typeface="+mn-cs"/>
                <a:sym typeface="Helvetica"/>
              </a:rPr>
              <a:t>	- DevOps Analytics</a:t>
            </a: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n-lt"/>
                <a:ea typeface="+mn-ea"/>
                <a:cs typeface="+mn-cs"/>
                <a:sym typeface="Helvetica"/>
              </a:rPr>
              <a:t>	- Cloud</a:t>
            </a:r>
          </a:p>
        </p:txBody>
      </p:sp>
      <p:sp>
        <p:nvSpPr>
          <p:cNvPr id="14" name="Rectangle 13"/>
          <p:cNvSpPr/>
          <p:nvPr/>
        </p:nvSpPr>
        <p:spPr>
          <a:xfrm>
            <a:off x="1893868" y="4072013"/>
            <a:ext cx="9853863" cy="1384990"/>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lang="en-US" sz="1400" dirty="0">
              <a:solidFill>
                <a:srgbClr val="000000"/>
              </a:solidFill>
              <a:sym typeface="Helvetica"/>
            </a:endParaRPr>
          </a:p>
          <a:p>
            <a:pPr marL="0" marR="0" indent="0" algn="l" defTabSz="914400" rtl="0" fontAlgn="auto" latinLnBrk="0" hangingPunct="0">
              <a:lnSpc>
                <a:spcPct val="100000"/>
              </a:lnSpc>
              <a:spcBef>
                <a:spcPts val="0"/>
              </a:spcBef>
              <a:spcAft>
                <a:spcPts val="0"/>
              </a:spcAft>
              <a:buClrTx/>
              <a:buSzTx/>
              <a:buFontTx/>
              <a:buNone/>
              <a:tabLst/>
            </a:pPr>
            <a:endParaRPr lang="en-US" sz="1400" dirty="0">
              <a:solidFill>
                <a:srgbClr val="000000"/>
              </a:solidFill>
              <a:sym typeface="Helvetica"/>
            </a:endParaRPr>
          </a:p>
          <a:p>
            <a:pPr marL="0" marR="0" indent="0" algn="l" defTabSz="914400" rtl="0" fontAlgn="auto" latinLnBrk="0" hangingPunct="0">
              <a:lnSpc>
                <a:spcPct val="100000"/>
              </a:lnSpc>
              <a:spcBef>
                <a:spcPts val="0"/>
              </a:spcBef>
              <a:spcAft>
                <a:spcPts val="0"/>
              </a:spcAft>
              <a:buClrTx/>
              <a:buSzTx/>
              <a:buFontTx/>
              <a:buNone/>
              <a:tabLst/>
            </a:pPr>
            <a:r>
              <a:rPr lang="en-US" sz="1400" dirty="0">
                <a:solidFill>
                  <a:srgbClr val="000000"/>
                </a:solidFill>
                <a:sym typeface="Helvetica"/>
              </a:rPr>
              <a:t>  </a:t>
            </a:r>
          </a:p>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Helvetica"/>
            </a:endParaRPr>
          </a:p>
        </p:txBody>
      </p:sp>
      <p:sp>
        <p:nvSpPr>
          <p:cNvPr id="15" name="Rectangle 14"/>
          <p:cNvSpPr/>
          <p:nvPr/>
        </p:nvSpPr>
        <p:spPr>
          <a:xfrm>
            <a:off x="132353" y="2340108"/>
            <a:ext cx="11802974" cy="1645920"/>
          </a:xfrm>
          <a:prstGeom prst="rect">
            <a:avLst/>
          </a:prstGeom>
          <a:noFill/>
          <a:ln w="31750" cap="flat">
            <a:solidFill>
              <a:schemeClr val="accent1"/>
            </a:solidFill>
            <a:prstDash val="dash"/>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n-lt"/>
              <a:ea typeface="+mn-ea"/>
              <a:cs typeface="+mn-cs"/>
              <a:sym typeface="Helvetica"/>
            </a:endParaRPr>
          </a:p>
        </p:txBody>
      </p:sp>
      <p:sp>
        <p:nvSpPr>
          <p:cNvPr id="5" name="Title 4"/>
          <p:cNvSpPr>
            <a:spLocks noGrp="1"/>
          </p:cNvSpPr>
          <p:nvPr>
            <p:ph type="title"/>
          </p:nvPr>
        </p:nvSpPr>
        <p:spPr/>
        <p:txBody>
          <a:bodyPr>
            <a:normAutofit/>
          </a:bodyPr>
          <a:lstStyle/>
          <a:p>
            <a:r>
              <a:rPr lang="en-US" dirty="0"/>
              <a:t>DevOps as a Catalyst for K-C “Digital First Vision”</a:t>
            </a:r>
          </a:p>
        </p:txBody>
      </p:sp>
      <p:sp>
        <p:nvSpPr>
          <p:cNvPr id="16" name="Rectangle 15"/>
          <p:cNvSpPr/>
          <p:nvPr/>
        </p:nvSpPr>
        <p:spPr>
          <a:xfrm>
            <a:off x="3296195" y="5731434"/>
            <a:ext cx="4483029" cy="307773"/>
          </a:xfrm>
          <a:prstGeom prst="rect">
            <a:avLst/>
          </a:prstGeom>
          <a:noFill/>
          <a:ln w="31750" cap="flat">
            <a:solidFill>
              <a:schemeClr val="accent1"/>
            </a:solidFill>
            <a:prstDash val="dash"/>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n-lt"/>
                <a:ea typeface="+mn-ea"/>
                <a:cs typeface="+mn-cs"/>
                <a:sym typeface="Helvetica"/>
              </a:rPr>
              <a:t>Assessment Focus</a:t>
            </a:r>
          </a:p>
        </p:txBody>
      </p:sp>
    </p:spTree>
    <p:extLst>
      <p:ext uri="{BB962C8B-B14F-4D97-AF65-F5344CB8AC3E}">
        <p14:creationId xmlns:p14="http://schemas.microsoft.com/office/powerpoint/2010/main" val="6197461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667" dirty="0"/>
              <a:t>Flavors of </a:t>
            </a:r>
            <a:r>
              <a:rPr lang="en-US" sz="2667" i="1" dirty="0"/>
              <a:t>Continuous *</a:t>
            </a:r>
            <a:r>
              <a:rPr lang="en-US" sz="2667" dirty="0"/>
              <a:t> in an Enterprise DevOps context</a:t>
            </a:r>
            <a:endParaRPr lang="en-US" sz="2667" i="1" dirty="0"/>
          </a:p>
        </p:txBody>
      </p:sp>
      <p:graphicFrame>
        <p:nvGraphicFramePr>
          <p:cNvPr id="7" name="Content Placeholder 6"/>
          <p:cNvGraphicFramePr>
            <a:graphicFrameLocks noGrp="1"/>
          </p:cNvGraphicFramePr>
          <p:nvPr>
            <p:ph idx="4294967295"/>
          </p:nvPr>
        </p:nvGraphicFramePr>
        <p:xfrm>
          <a:off x="464251" y="2965463"/>
          <a:ext cx="11277600" cy="585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Content Placeholder 6"/>
          <p:cNvGraphicFramePr>
            <a:graphicFrameLocks/>
          </p:cNvGraphicFramePr>
          <p:nvPr/>
        </p:nvGraphicFramePr>
        <p:xfrm>
          <a:off x="413984" y="4569351"/>
          <a:ext cx="11277600" cy="685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0" name="TextBox 9"/>
          <p:cNvSpPr txBox="1"/>
          <p:nvPr/>
        </p:nvSpPr>
        <p:spPr>
          <a:xfrm>
            <a:off x="426819" y="3858151"/>
            <a:ext cx="2896133" cy="631894"/>
          </a:xfrm>
          <a:prstGeom prst="rightArrow">
            <a:avLst/>
          </a:prstGeom>
          <a:solidFill>
            <a:schemeClr val="accent5">
              <a:lumMod val="60000"/>
              <a:lumOff val="40000"/>
            </a:schemeClr>
          </a:solid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467" dirty="0">
                <a:solidFill>
                  <a:schemeClr val="tx1"/>
                </a:solidFill>
              </a:rPr>
              <a:t>Continuous Delivery</a:t>
            </a:r>
          </a:p>
        </p:txBody>
      </p:sp>
      <p:sp>
        <p:nvSpPr>
          <p:cNvPr id="13" name="TextBox 12"/>
          <p:cNvSpPr txBox="1"/>
          <p:nvPr/>
        </p:nvSpPr>
        <p:spPr>
          <a:xfrm>
            <a:off x="2162415" y="3498385"/>
            <a:ext cx="914401" cy="379656"/>
          </a:xfrm>
          <a:prstGeom prst="rect">
            <a:avLst/>
          </a:prstGeom>
          <a:noFill/>
        </p:spPr>
        <p:txBody>
          <a:bodyPr wrap="square" rtlCol="0">
            <a:spAutoFit/>
          </a:bodyPr>
          <a:lstStyle/>
          <a:p>
            <a:r>
              <a:rPr lang="en-US" sz="1867" b="1" i="1" dirty="0">
                <a:solidFill>
                  <a:schemeClr val="accent1">
                    <a:lumMod val="50000"/>
                  </a:schemeClr>
                </a:solidFill>
              </a:rPr>
              <a:t>Auto</a:t>
            </a:r>
          </a:p>
        </p:txBody>
      </p:sp>
      <p:sp>
        <p:nvSpPr>
          <p:cNvPr id="14" name="TextBox 13"/>
          <p:cNvSpPr txBox="1"/>
          <p:nvPr/>
        </p:nvSpPr>
        <p:spPr>
          <a:xfrm>
            <a:off x="4499216" y="3501118"/>
            <a:ext cx="914400" cy="379656"/>
          </a:xfrm>
          <a:prstGeom prst="rect">
            <a:avLst/>
          </a:prstGeom>
          <a:noFill/>
        </p:spPr>
        <p:txBody>
          <a:bodyPr wrap="square" rtlCol="0">
            <a:spAutoFit/>
          </a:bodyPr>
          <a:lstStyle/>
          <a:p>
            <a:r>
              <a:rPr lang="en-US" sz="1867" b="1" i="1" dirty="0">
                <a:solidFill>
                  <a:schemeClr val="accent1">
                    <a:lumMod val="50000"/>
                  </a:schemeClr>
                </a:solidFill>
              </a:rPr>
              <a:t>Auto</a:t>
            </a:r>
          </a:p>
        </p:txBody>
      </p:sp>
      <p:sp>
        <p:nvSpPr>
          <p:cNvPr id="15" name="TextBox 14"/>
          <p:cNvSpPr txBox="1"/>
          <p:nvPr/>
        </p:nvSpPr>
        <p:spPr>
          <a:xfrm>
            <a:off x="6836016" y="3501121"/>
            <a:ext cx="1012257" cy="379656"/>
          </a:xfrm>
          <a:prstGeom prst="rect">
            <a:avLst/>
          </a:prstGeom>
          <a:noFill/>
        </p:spPr>
        <p:txBody>
          <a:bodyPr wrap="square" rtlCol="0">
            <a:spAutoFit/>
          </a:bodyPr>
          <a:lstStyle/>
          <a:p>
            <a:r>
              <a:rPr lang="en-US" sz="1867" b="1" i="1" dirty="0">
                <a:solidFill>
                  <a:srgbClr val="FF0000"/>
                </a:solidFill>
              </a:rPr>
              <a:t>Manual</a:t>
            </a:r>
          </a:p>
        </p:txBody>
      </p:sp>
      <p:sp>
        <p:nvSpPr>
          <p:cNvPr id="17" name="TextBox 16"/>
          <p:cNvSpPr txBox="1"/>
          <p:nvPr/>
        </p:nvSpPr>
        <p:spPr>
          <a:xfrm>
            <a:off x="2141184" y="5178952"/>
            <a:ext cx="812800" cy="379656"/>
          </a:xfrm>
          <a:prstGeom prst="rect">
            <a:avLst/>
          </a:prstGeom>
          <a:noFill/>
        </p:spPr>
        <p:txBody>
          <a:bodyPr wrap="square" rtlCol="0">
            <a:spAutoFit/>
          </a:bodyPr>
          <a:lstStyle/>
          <a:p>
            <a:r>
              <a:rPr lang="en-US" sz="1867" b="1" i="1" dirty="0">
                <a:solidFill>
                  <a:schemeClr val="accent1">
                    <a:lumMod val="50000"/>
                  </a:schemeClr>
                </a:solidFill>
              </a:rPr>
              <a:t>Auto</a:t>
            </a:r>
          </a:p>
        </p:txBody>
      </p:sp>
      <p:sp>
        <p:nvSpPr>
          <p:cNvPr id="18" name="TextBox 17"/>
          <p:cNvSpPr txBox="1"/>
          <p:nvPr/>
        </p:nvSpPr>
        <p:spPr>
          <a:xfrm>
            <a:off x="4427184" y="5178952"/>
            <a:ext cx="812800" cy="379656"/>
          </a:xfrm>
          <a:prstGeom prst="rect">
            <a:avLst/>
          </a:prstGeom>
          <a:noFill/>
        </p:spPr>
        <p:txBody>
          <a:bodyPr wrap="square" rtlCol="0">
            <a:spAutoFit/>
          </a:bodyPr>
          <a:lstStyle/>
          <a:p>
            <a:r>
              <a:rPr lang="en-US" sz="1867" b="1" i="1" dirty="0">
                <a:solidFill>
                  <a:schemeClr val="accent1">
                    <a:lumMod val="50000"/>
                  </a:schemeClr>
                </a:solidFill>
              </a:rPr>
              <a:t>Auto</a:t>
            </a:r>
          </a:p>
        </p:txBody>
      </p:sp>
      <p:sp>
        <p:nvSpPr>
          <p:cNvPr id="19" name="TextBox 18"/>
          <p:cNvSpPr txBox="1"/>
          <p:nvPr/>
        </p:nvSpPr>
        <p:spPr>
          <a:xfrm>
            <a:off x="6916384" y="5077352"/>
            <a:ext cx="809056" cy="379656"/>
          </a:xfrm>
          <a:prstGeom prst="rect">
            <a:avLst/>
          </a:prstGeom>
          <a:noFill/>
        </p:spPr>
        <p:txBody>
          <a:bodyPr wrap="square" rtlCol="0">
            <a:spAutoFit/>
          </a:bodyPr>
          <a:lstStyle/>
          <a:p>
            <a:r>
              <a:rPr lang="en-US" sz="1867" b="1" i="1" dirty="0">
                <a:solidFill>
                  <a:schemeClr val="accent1">
                    <a:lumMod val="50000"/>
                  </a:schemeClr>
                </a:solidFill>
              </a:rPr>
              <a:t>Auto</a:t>
            </a:r>
          </a:p>
        </p:txBody>
      </p:sp>
      <p:sp>
        <p:nvSpPr>
          <p:cNvPr id="20" name="TextBox 19"/>
          <p:cNvSpPr txBox="1"/>
          <p:nvPr/>
        </p:nvSpPr>
        <p:spPr>
          <a:xfrm>
            <a:off x="9205057" y="5178952"/>
            <a:ext cx="1016000" cy="379656"/>
          </a:xfrm>
          <a:prstGeom prst="rect">
            <a:avLst/>
          </a:prstGeom>
          <a:noFill/>
        </p:spPr>
        <p:txBody>
          <a:bodyPr wrap="square" rtlCol="0">
            <a:spAutoFit/>
          </a:bodyPr>
          <a:lstStyle/>
          <a:p>
            <a:r>
              <a:rPr lang="en-US" sz="1867" b="1" i="1" dirty="0">
                <a:solidFill>
                  <a:srgbClr val="FF0000"/>
                </a:solidFill>
              </a:rPr>
              <a:t>Manual</a:t>
            </a:r>
          </a:p>
        </p:txBody>
      </p:sp>
      <p:sp>
        <p:nvSpPr>
          <p:cNvPr id="25" name="TextBox 24"/>
          <p:cNvSpPr txBox="1"/>
          <p:nvPr/>
        </p:nvSpPr>
        <p:spPr>
          <a:xfrm>
            <a:off x="413983" y="2264997"/>
            <a:ext cx="2896133" cy="631894"/>
          </a:xfrm>
          <a:prstGeom prst="rightArrow">
            <a:avLst/>
          </a:prstGeom>
          <a:solidFill>
            <a:schemeClr val="accent5">
              <a:lumMod val="60000"/>
              <a:lumOff val="40000"/>
            </a:schemeClr>
          </a:solid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467" dirty="0">
                <a:solidFill>
                  <a:schemeClr val="tx1"/>
                </a:solidFill>
              </a:rPr>
              <a:t>Continuous Integration</a:t>
            </a:r>
          </a:p>
        </p:txBody>
      </p:sp>
      <p:sp>
        <p:nvSpPr>
          <p:cNvPr id="26" name="TextBox 25"/>
          <p:cNvSpPr txBox="1"/>
          <p:nvPr/>
        </p:nvSpPr>
        <p:spPr>
          <a:xfrm>
            <a:off x="9118274" y="3501121"/>
            <a:ext cx="1012257" cy="379656"/>
          </a:xfrm>
          <a:prstGeom prst="rect">
            <a:avLst/>
          </a:prstGeom>
          <a:noFill/>
        </p:spPr>
        <p:txBody>
          <a:bodyPr wrap="square" rtlCol="0">
            <a:spAutoFit/>
          </a:bodyPr>
          <a:lstStyle/>
          <a:p>
            <a:r>
              <a:rPr lang="en-US" sz="1867" b="1" i="1" dirty="0">
                <a:solidFill>
                  <a:srgbClr val="FF0000"/>
                </a:solidFill>
              </a:rPr>
              <a:t>Manual</a:t>
            </a:r>
          </a:p>
        </p:txBody>
      </p:sp>
      <p:graphicFrame>
        <p:nvGraphicFramePr>
          <p:cNvPr id="27" name="Content Placeholder 6"/>
          <p:cNvGraphicFramePr>
            <a:graphicFrameLocks/>
          </p:cNvGraphicFramePr>
          <p:nvPr/>
        </p:nvGraphicFramePr>
        <p:xfrm>
          <a:off x="464251" y="1432522"/>
          <a:ext cx="11227332" cy="58526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28" name="TextBox 27"/>
          <p:cNvSpPr txBox="1"/>
          <p:nvPr/>
        </p:nvSpPr>
        <p:spPr>
          <a:xfrm>
            <a:off x="2191019" y="1943494"/>
            <a:ext cx="914401" cy="379656"/>
          </a:xfrm>
          <a:prstGeom prst="rect">
            <a:avLst/>
          </a:prstGeom>
          <a:noFill/>
        </p:spPr>
        <p:txBody>
          <a:bodyPr wrap="square" rtlCol="0">
            <a:spAutoFit/>
          </a:bodyPr>
          <a:lstStyle/>
          <a:p>
            <a:r>
              <a:rPr lang="en-US" sz="1867" b="1" i="1" dirty="0">
                <a:solidFill>
                  <a:schemeClr val="accent1">
                    <a:lumMod val="50000"/>
                  </a:schemeClr>
                </a:solidFill>
              </a:rPr>
              <a:t>Auto</a:t>
            </a:r>
          </a:p>
        </p:txBody>
      </p:sp>
      <p:sp>
        <p:nvSpPr>
          <p:cNvPr id="29" name="TextBox 28"/>
          <p:cNvSpPr txBox="1"/>
          <p:nvPr/>
        </p:nvSpPr>
        <p:spPr>
          <a:xfrm>
            <a:off x="4467595" y="1943494"/>
            <a:ext cx="1168932" cy="379656"/>
          </a:xfrm>
          <a:prstGeom prst="rect">
            <a:avLst/>
          </a:prstGeom>
          <a:noFill/>
        </p:spPr>
        <p:txBody>
          <a:bodyPr wrap="square" rtlCol="0">
            <a:spAutoFit/>
          </a:bodyPr>
          <a:lstStyle/>
          <a:p>
            <a:r>
              <a:rPr lang="en-US" sz="1867" b="1" i="1" dirty="0">
                <a:solidFill>
                  <a:srgbClr val="FF0000"/>
                </a:solidFill>
              </a:rPr>
              <a:t>Manual</a:t>
            </a:r>
          </a:p>
        </p:txBody>
      </p:sp>
      <p:sp>
        <p:nvSpPr>
          <p:cNvPr id="30" name="TextBox 29"/>
          <p:cNvSpPr txBox="1"/>
          <p:nvPr/>
        </p:nvSpPr>
        <p:spPr>
          <a:xfrm>
            <a:off x="6804396" y="1943494"/>
            <a:ext cx="1012257" cy="379656"/>
          </a:xfrm>
          <a:prstGeom prst="rect">
            <a:avLst/>
          </a:prstGeom>
          <a:noFill/>
        </p:spPr>
        <p:txBody>
          <a:bodyPr wrap="square" rtlCol="0">
            <a:spAutoFit/>
          </a:bodyPr>
          <a:lstStyle/>
          <a:p>
            <a:r>
              <a:rPr lang="en-US" sz="1867" b="1" i="1" dirty="0">
                <a:solidFill>
                  <a:srgbClr val="FF0000"/>
                </a:solidFill>
              </a:rPr>
              <a:t>Manual</a:t>
            </a:r>
          </a:p>
        </p:txBody>
      </p:sp>
      <p:sp>
        <p:nvSpPr>
          <p:cNvPr id="31" name="TextBox 30"/>
          <p:cNvSpPr txBox="1"/>
          <p:nvPr/>
        </p:nvSpPr>
        <p:spPr>
          <a:xfrm>
            <a:off x="464251" y="733137"/>
            <a:ext cx="2896133" cy="631894"/>
          </a:xfrm>
          <a:prstGeom prst="rightArrow">
            <a:avLst/>
          </a:prstGeom>
          <a:solidFill>
            <a:schemeClr val="accent5">
              <a:lumMod val="60000"/>
              <a:lumOff val="40000"/>
            </a:schemeClr>
          </a:solid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467" dirty="0"/>
              <a:t>Continuous Build</a:t>
            </a:r>
          </a:p>
        </p:txBody>
      </p:sp>
      <p:sp>
        <p:nvSpPr>
          <p:cNvPr id="32" name="TextBox 31"/>
          <p:cNvSpPr txBox="1"/>
          <p:nvPr/>
        </p:nvSpPr>
        <p:spPr>
          <a:xfrm>
            <a:off x="9086654" y="1943494"/>
            <a:ext cx="1012257" cy="379656"/>
          </a:xfrm>
          <a:prstGeom prst="rect">
            <a:avLst/>
          </a:prstGeom>
          <a:noFill/>
        </p:spPr>
        <p:txBody>
          <a:bodyPr wrap="square" rtlCol="0">
            <a:spAutoFit/>
          </a:bodyPr>
          <a:lstStyle/>
          <a:p>
            <a:r>
              <a:rPr lang="en-US" sz="1867" b="1" i="1" dirty="0">
                <a:solidFill>
                  <a:srgbClr val="FF0000"/>
                </a:solidFill>
              </a:rPr>
              <a:t>Manual</a:t>
            </a:r>
          </a:p>
        </p:txBody>
      </p:sp>
    </p:spTree>
    <p:extLst>
      <p:ext uri="{BB962C8B-B14F-4D97-AF65-F5344CB8AC3E}">
        <p14:creationId xmlns:p14="http://schemas.microsoft.com/office/powerpoint/2010/main" val="4915316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Maturity Analysis</a:t>
            </a:r>
          </a:p>
        </p:txBody>
      </p:sp>
    </p:spTree>
    <p:extLst>
      <p:ext uri="{BB962C8B-B14F-4D97-AF65-F5344CB8AC3E}">
        <p14:creationId xmlns:p14="http://schemas.microsoft.com/office/powerpoint/2010/main" val="8994156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 Maturity for App Dev and Enhancement</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266819002"/>
              </p:ext>
            </p:extLst>
          </p:nvPr>
        </p:nvGraphicFramePr>
        <p:xfrm>
          <a:off x="376855" y="1061598"/>
          <a:ext cx="11556741" cy="4186257"/>
        </p:xfrm>
        <a:graphic>
          <a:graphicData uri="http://schemas.openxmlformats.org/drawingml/2006/table">
            <a:tbl>
              <a:tblPr>
                <a:tableStyleId>{2D5ABB26-0587-4C30-8999-92F81FD0307C}</a:tableStyleId>
              </a:tblPr>
              <a:tblGrid>
                <a:gridCol w="1998134">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2336800">
                  <a:extLst>
                    <a:ext uri="{9D8B030D-6E8A-4147-A177-3AD203B41FA5}">
                      <a16:colId xmlns:a16="http://schemas.microsoft.com/office/drawing/2014/main" val="20002"/>
                    </a:ext>
                  </a:extLst>
                </a:gridCol>
                <a:gridCol w="2336800">
                  <a:extLst>
                    <a:ext uri="{9D8B030D-6E8A-4147-A177-3AD203B41FA5}">
                      <a16:colId xmlns:a16="http://schemas.microsoft.com/office/drawing/2014/main" val="20003"/>
                    </a:ext>
                  </a:extLst>
                </a:gridCol>
                <a:gridCol w="2751407">
                  <a:extLst>
                    <a:ext uri="{9D8B030D-6E8A-4147-A177-3AD203B41FA5}">
                      <a16:colId xmlns:a16="http://schemas.microsoft.com/office/drawing/2014/main" val="20004"/>
                    </a:ext>
                  </a:extLst>
                </a:gridCol>
              </a:tblGrid>
              <a:tr h="292608">
                <a:tc>
                  <a:txBody>
                    <a:bodyPr/>
                    <a:lstStyle/>
                    <a:p>
                      <a:pPr algn="ctr"/>
                      <a:r>
                        <a:rPr lang="en-US" sz="1600" b="1" dirty="0">
                          <a:solidFill>
                            <a:schemeClr val="bg1"/>
                          </a:solidFill>
                        </a:rPr>
                        <a:t>Facet</a:t>
                      </a:r>
                    </a:p>
                  </a:txBody>
                  <a:tcPr marL="24384" marR="24384" marT="24384" marB="2438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solidFill>
                  </a:tcPr>
                </a:tc>
                <a:tc>
                  <a:txBody>
                    <a:bodyPr/>
                    <a:lstStyle/>
                    <a:p>
                      <a:pPr algn="ctr"/>
                      <a:r>
                        <a:rPr lang="en-US" sz="1600" b="1" dirty="0">
                          <a:solidFill>
                            <a:schemeClr val="bg1"/>
                          </a:solidFill>
                        </a:rPr>
                        <a:t>Level 1</a:t>
                      </a:r>
                    </a:p>
                  </a:txBody>
                  <a:tcPr marL="24384" marR="24384" marT="24384" marB="2438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solidFill>
                  </a:tcPr>
                </a:tc>
                <a:tc>
                  <a:txBody>
                    <a:bodyPr/>
                    <a:lstStyle/>
                    <a:p>
                      <a:pPr marL="0" marR="0" indent="0" algn="ctr" defTabSz="82294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1" baseline="0" dirty="0">
                          <a:solidFill>
                            <a:schemeClr val="bg1"/>
                          </a:solidFill>
                        </a:rPr>
                        <a:t>Level 2 </a:t>
                      </a:r>
                    </a:p>
                  </a:txBody>
                  <a:tcPr marL="24384" marR="24384" marT="24384" marB="2438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solidFill>
                  </a:tcPr>
                </a:tc>
                <a:tc>
                  <a:txBody>
                    <a:bodyPr/>
                    <a:lstStyle/>
                    <a:p>
                      <a:pPr marL="0" marR="0" indent="0" algn="ctr" defTabSz="82294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1" baseline="0" dirty="0">
                          <a:solidFill>
                            <a:schemeClr val="bg1"/>
                          </a:solidFill>
                        </a:rPr>
                        <a:t>Level 3</a:t>
                      </a:r>
                    </a:p>
                  </a:txBody>
                  <a:tcPr marL="24384" marR="24384" marT="24384" marB="2438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solidFill>
                  </a:tcPr>
                </a:tc>
                <a:tc>
                  <a:txBody>
                    <a:bodyPr/>
                    <a:lstStyle/>
                    <a:p>
                      <a:pPr marL="0" marR="0" indent="0" algn="ctr" defTabSz="82294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1" baseline="0" dirty="0">
                          <a:solidFill>
                            <a:schemeClr val="bg1"/>
                          </a:solidFill>
                        </a:rPr>
                        <a:t>Level 4</a:t>
                      </a:r>
                    </a:p>
                  </a:txBody>
                  <a:tcPr marL="24384" marR="24384" marT="24384" marB="2438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921561">
                <a:tc>
                  <a:txBody>
                    <a:bodyPr/>
                    <a:lstStyle/>
                    <a:p>
                      <a:pPr marL="0" indent="0" algn="ctr">
                        <a:buFont typeface="Arial" panose="020B0604020202020204" pitchFamily="34" charset="0"/>
                        <a:buNone/>
                      </a:pPr>
                      <a:r>
                        <a:rPr lang="en-US" sz="1300" b="1" baseline="0" dirty="0">
                          <a:solidFill>
                            <a:schemeClr val="tx1"/>
                          </a:solidFill>
                        </a:rPr>
                        <a:t>Objectives</a:t>
                      </a:r>
                      <a:endParaRPr lang="en-US" sz="1300" b="1" dirty="0">
                        <a:solidFill>
                          <a:schemeClr val="tx1"/>
                        </a:solidFill>
                      </a:endParaRPr>
                    </a:p>
                  </a:txBody>
                  <a:tcPr marL="60960" marR="60960" marT="24384" marB="2438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lumMod val="20000"/>
                        <a:lumOff val="80000"/>
                      </a:schemeClr>
                    </a:solidFill>
                  </a:tcPr>
                </a:tc>
                <a:tc>
                  <a:txBody>
                    <a:bodyPr/>
                    <a:lstStyle/>
                    <a:p>
                      <a:pPr marL="109538" marR="0" indent="-109538" algn="l" defTabSz="914400" rtl="0" eaLnBrk="1" latinLnBrk="0" hangingPunct="1">
                        <a:spcBef>
                          <a:spcPts val="0"/>
                        </a:spcBef>
                        <a:spcAft>
                          <a:spcPts val="0"/>
                        </a:spcAft>
                        <a:buFont typeface="Arial" panose="020B0604020202020204" pitchFamily="34" charset="0"/>
                        <a:buChar char="•"/>
                      </a:pPr>
                      <a:r>
                        <a:rPr lang="en-US" sz="1300" b="0" kern="1200" dirty="0">
                          <a:solidFill>
                            <a:schemeClr val="tx1"/>
                          </a:solidFill>
                          <a:latin typeface="+mn-lt"/>
                          <a:ea typeface="+mn-ea"/>
                          <a:cs typeface="+mn-cs"/>
                        </a:rPr>
                        <a:t>Defined ad-hoc, need based.</a:t>
                      </a:r>
                    </a:p>
                  </a:txBody>
                  <a:tcPr marT="0" marB="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109538" marR="0" indent="-109538" algn="l" defTabSz="914400" rtl="0" eaLnBrk="1" latinLnBrk="0" hangingPunct="1">
                        <a:spcBef>
                          <a:spcPts val="0"/>
                        </a:spcBef>
                        <a:spcAft>
                          <a:spcPts val="0"/>
                        </a:spcAft>
                        <a:buFont typeface="Arial" panose="020B0604020202020204" pitchFamily="34" charset="0"/>
                        <a:buChar char="•"/>
                      </a:pPr>
                      <a:r>
                        <a:rPr lang="en-US" sz="1300" b="0" kern="1200" dirty="0">
                          <a:solidFill>
                            <a:schemeClr val="tx1"/>
                          </a:solidFill>
                          <a:latin typeface="+mn-lt"/>
                          <a:ea typeface="+mn-ea"/>
                          <a:cs typeface="+mn-cs"/>
                        </a:rPr>
                        <a:t>90 days objectives defined. </a:t>
                      </a:r>
                    </a:p>
                    <a:p>
                      <a:pPr marL="109538" marR="0" indent="-109538" algn="l" defTabSz="914400" rtl="0" eaLnBrk="1" latinLnBrk="0" hangingPunct="1">
                        <a:spcBef>
                          <a:spcPts val="0"/>
                        </a:spcBef>
                        <a:spcAft>
                          <a:spcPts val="0"/>
                        </a:spcAft>
                        <a:buFont typeface="Arial" panose="020B0604020202020204" pitchFamily="34" charset="0"/>
                        <a:buChar char="•"/>
                      </a:pPr>
                      <a:r>
                        <a:rPr lang="en-US" sz="1300" b="0" kern="1200" dirty="0">
                          <a:solidFill>
                            <a:schemeClr val="tx1"/>
                          </a:solidFill>
                          <a:latin typeface="+mn-lt"/>
                          <a:ea typeface="+mn-ea"/>
                          <a:cs typeface="+mn-cs"/>
                        </a:rPr>
                        <a:t>50% aligned with  Organization roadmap</a:t>
                      </a:r>
                    </a:p>
                  </a:txBody>
                  <a:tcPr marT="0" marB="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109538" marR="0" indent="-109538" algn="l" defTabSz="914400" rtl="0" eaLnBrk="1" latinLnBrk="0" hangingPunct="1">
                        <a:spcBef>
                          <a:spcPts val="0"/>
                        </a:spcBef>
                        <a:spcAft>
                          <a:spcPts val="0"/>
                        </a:spcAft>
                        <a:buFont typeface="Arial" panose="020B0604020202020204" pitchFamily="34" charset="0"/>
                        <a:buChar char="•"/>
                      </a:pPr>
                      <a:r>
                        <a:rPr lang="en-US" sz="1300" b="0" kern="1200" dirty="0">
                          <a:solidFill>
                            <a:schemeClr val="tx1"/>
                          </a:solidFill>
                          <a:latin typeface="+mn-lt"/>
                          <a:ea typeface="+mn-ea"/>
                          <a:cs typeface="+mn-cs"/>
                        </a:rPr>
                        <a:t>180 days objectives defined</a:t>
                      </a:r>
                    </a:p>
                    <a:p>
                      <a:pPr marL="109538" marR="0" lvl="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kern="1200" dirty="0">
                          <a:solidFill>
                            <a:schemeClr val="tx1"/>
                          </a:solidFill>
                          <a:latin typeface="+mn-lt"/>
                          <a:ea typeface="+mn-ea"/>
                          <a:cs typeface="+mn-cs"/>
                        </a:rPr>
                        <a:t>80% aligned with  Organization roadmap</a:t>
                      </a:r>
                    </a:p>
                    <a:p>
                      <a:pPr marL="109538" marR="0" indent="-109538" algn="l" defTabSz="914400" rtl="0" eaLnBrk="1" latinLnBrk="0" hangingPunct="1">
                        <a:spcBef>
                          <a:spcPts val="0"/>
                        </a:spcBef>
                        <a:spcAft>
                          <a:spcPts val="0"/>
                        </a:spcAft>
                        <a:buFont typeface="Arial" panose="020B0604020202020204" pitchFamily="34" charset="0"/>
                        <a:buChar char="•"/>
                      </a:pPr>
                      <a:endParaRPr lang="en-US" sz="1300" b="0" kern="1200" dirty="0">
                        <a:solidFill>
                          <a:schemeClr val="tx1"/>
                        </a:solidFill>
                        <a:latin typeface="+mn-lt"/>
                        <a:ea typeface="+mn-ea"/>
                        <a:cs typeface="+mn-cs"/>
                      </a:endParaRPr>
                    </a:p>
                  </a:txBody>
                  <a:tcPr marT="0" marB="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109538" marR="0" indent="-109538" algn="l" defTabSz="914400" rtl="0" eaLnBrk="1" latinLnBrk="0" hangingPunct="1">
                        <a:spcBef>
                          <a:spcPts val="0"/>
                        </a:spcBef>
                        <a:spcAft>
                          <a:spcPts val="0"/>
                        </a:spcAft>
                        <a:buFont typeface="Arial" panose="020B0604020202020204" pitchFamily="34" charset="0"/>
                        <a:buChar char="•"/>
                      </a:pPr>
                      <a:r>
                        <a:rPr lang="en-US" sz="1300" b="0" kern="1200" dirty="0">
                          <a:solidFill>
                            <a:schemeClr val="tx1"/>
                          </a:solidFill>
                          <a:latin typeface="+mn-lt"/>
                          <a:ea typeface="+mn-ea"/>
                          <a:cs typeface="+mn-cs"/>
                        </a:rPr>
                        <a:t>365 days objectives defined</a:t>
                      </a:r>
                    </a:p>
                    <a:p>
                      <a:pPr marL="109538" marR="0" lvl="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kern="1200" dirty="0">
                          <a:solidFill>
                            <a:schemeClr val="tx1"/>
                          </a:solidFill>
                          <a:latin typeface="+mn-lt"/>
                          <a:ea typeface="+mn-ea"/>
                          <a:cs typeface="+mn-cs"/>
                        </a:rPr>
                        <a:t>Organization roadmap is created with DevOps objectives</a:t>
                      </a:r>
                    </a:p>
                    <a:p>
                      <a:pPr marL="109538" marR="0" lvl="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300" b="0" kern="1200" dirty="0">
                        <a:solidFill>
                          <a:schemeClr val="tx1"/>
                        </a:solidFill>
                        <a:latin typeface="+mn-lt"/>
                        <a:ea typeface="+mn-ea"/>
                        <a:cs typeface="+mn-cs"/>
                      </a:endParaRPr>
                    </a:p>
                  </a:txBody>
                  <a:tcPr marT="0" marB="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125317722"/>
                  </a:ext>
                </a:extLst>
              </a:tr>
              <a:tr h="921561">
                <a:tc>
                  <a:txBody>
                    <a:bodyPr/>
                    <a:lstStyle/>
                    <a:p>
                      <a:pPr marL="0" indent="0" algn="ctr">
                        <a:buFont typeface="Arial" panose="020B0604020202020204" pitchFamily="34" charset="0"/>
                        <a:buNone/>
                      </a:pPr>
                      <a:r>
                        <a:rPr lang="en-US" sz="1300" b="1" dirty="0">
                          <a:solidFill>
                            <a:schemeClr val="tx1"/>
                          </a:solidFill>
                        </a:rPr>
                        <a:t>Metrics</a:t>
                      </a:r>
                    </a:p>
                  </a:txBody>
                  <a:tcPr marL="60960" marR="60960" marT="24384" marB="2438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lumMod val="20000"/>
                        <a:lumOff val="80000"/>
                      </a:schemeClr>
                    </a:solidFill>
                  </a:tcPr>
                </a:tc>
                <a:tc>
                  <a:txBody>
                    <a:bodyPr/>
                    <a:lstStyle/>
                    <a:p>
                      <a:pPr marL="109538" indent="-109538" algn="l" defTabSz="914400" rtl="0" eaLnBrk="1" latinLnBrk="0" hangingPunct="1">
                        <a:buFont typeface="Arial" panose="020B0604020202020204" pitchFamily="34" charset="0"/>
                        <a:buChar char="•"/>
                      </a:pPr>
                      <a:r>
                        <a:rPr lang="en-US" sz="1300" b="0" kern="1200" dirty="0">
                          <a:solidFill>
                            <a:schemeClr val="tx1"/>
                          </a:solidFill>
                          <a:latin typeface="+mn-lt"/>
                          <a:ea typeface="+mn-ea"/>
                          <a:cs typeface="+mn-cs"/>
                        </a:rPr>
                        <a:t>No vision or strategy for metrics collection</a:t>
                      </a:r>
                    </a:p>
                  </a:txBody>
                  <a:tcPr marL="45720" marR="45720" marT="18288" marB="182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109538" marR="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kern="1200" dirty="0">
                          <a:solidFill>
                            <a:schemeClr val="tx1"/>
                          </a:solidFill>
                          <a:latin typeface="+mn-lt"/>
                          <a:ea typeface="+mn-ea"/>
                          <a:cs typeface="+mn-cs"/>
                        </a:rPr>
                        <a:t>Metrics collection strategy is defined for 50% of the portfolios.</a:t>
                      </a:r>
                    </a:p>
                    <a:p>
                      <a:pPr marL="109538" marR="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300" b="0" kern="1200" dirty="0">
                        <a:solidFill>
                          <a:schemeClr val="tx1"/>
                        </a:solidFill>
                        <a:latin typeface="+mn-lt"/>
                        <a:ea typeface="+mn-ea"/>
                        <a:cs typeface="+mn-cs"/>
                      </a:endParaRPr>
                    </a:p>
                    <a:p>
                      <a:pPr marL="109538" marR="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300" b="0" kern="1200" dirty="0">
                        <a:solidFill>
                          <a:schemeClr val="tx1"/>
                        </a:solidFill>
                        <a:latin typeface="+mn-lt"/>
                        <a:ea typeface="+mn-ea"/>
                        <a:cs typeface="+mn-cs"/>
                      </a:endParaRPr>
                    </a:p>
                    <a:p>
                      <a:pPr marL="109538" marR="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300" b="0" kern="1200" dirty="0">
                        <a:solidFill>
                          <a:schemeClr val="tx1"/>
                        </a:solidFill>
                        <a:latin typeface="+mn-lt"/>
                        <a:ea typeface="+mn-ea"/>
                        <a:cs typeface="+mn-cs"/>
                      </a:endParaRPr>
                    </a:p>
                  </a:txBody>
                  <a:tcPr marL="45720" marR="45720" marT="18288" marB="182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109538" marR="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kern="1200" dirty="0">
                          <a:solidFill>
                            <a:schemeClr val="tx1"/>
                          </a:solidFill>
                          <a:latin typeface="+mn-lt"/>
                          <a:ea typeface="+mn-ea"/>
                          <a:cs typeface="+mn-cs"/>
                        </a:rPr>
                        <a:t>Metrics collection strategy is defined for 80% of the portfolios.</a:t>
                      </a:r>
                    </a:p>
                    <a:p>
                      <a:pPr marL="109538" marR="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300" b="0" kern="1200" dirty="0">
                        <a:solidFill>
                          <a:schemeClr val="tx1"/>
                        </a:solidFill>
                        <a:latin typeface="+mn-lt"/>
                        <a:ea typeface="+mn-ea"/>
                        <a:cs typeface="+mn-cs"/>
                      </a:endParaRPr>
                    </a:p>
                    <a:p>
                      <a:pPr marL="109538" marR="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300" b="0" kern="1200" dirty="0">
                        <a:solidFill>
                          <a:schemeClr val="tx1"/>
                        </a:solidFill>
                        <a:latin typeface="+mn-lt"/>
                        <a:ea typeface="+mn-ea"/>
                        <a:cs typeface="+mn-cs"/>
                      </a:endParaRPr>
                    </a:p>
                    <a:p>
                      <a:pPr marL="109538" marR="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300" b="0" kern="1200" dirty="0">
                        <a:solidFill>
                          <a:schemeClr val="tx1"/>
                        </a:solidFill>
                        <a:latin typeface="+mn-lt"/>
                        <a:ea typeface="+mn-ea"/>
                        <a:cs typeface="+mn-cs"/>
                      </a:endParaRPr>
                    </a:p>
                  </a:txBody>
                  <a:tcPr marL="45720" marR="45720" marT="18288" marB="182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109538" marR="0" lvl="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kern="1200" dirty="0">
                          <a:solidFill>
                            <a:schemeClr val="tx1"/>
                          </a:solidFill>
                          <a:latin typeface="+mn-lt"/>
                          <a:ea typeface="+mn-ea"/>
                          <a:cs typeface="+mn-cs"/>
                        </a:rPr>
                        <a:t>Metrics collection strategy defined for all the portfolios. </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300" b="0" kern="1200" dirty="0">
                        <a:solidFill>
                          <a:schemeClr val="tx1"/>
                        </a:solidFill>
                        <a:latin typeface="+mn-lt"/>
                        <a:ea typeface="+mn-ea"/>
                        <a:cs typeface="+mn-cs"/>
                      </a:endParaRPr>
                    </a:p>
                  </a:txBody>
                  <a:tcPr marL="45720" marR="45720" marT="18288" marB="182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58895780"/>
                  </a:ext>
                </a:extLst>
              </a:tr>
              <a:tr h="921561">
                <a:tc>
                  <a:txBody>
                    <a:bodyPr/>
                    <a:lstStyle/>
                    <a:p>
                      <a:pPr marL="0" indent="0" algn="ctr">
                        <a:buFont typeface="Arial" panose="020B0604020202020204" pitchFamily="34" charset="0"/>
                        <a:buNone/>
                      </a:pPr>
                      <a:r>
                        <a:rPr lang="en-US" sz="1300" b="1" dirty="0">
                          <a:solidFill>
                            <a:schemeClr val="tx1"/>
                          </a:solidFill>
                        </a:rPr>
                        <a:t>Financial Model</a:t>
                      </a:r>
                    </a:p>
                  </a:txBody>
                  <a:tcPr marL="60960" marR="60960" marT="24384" marB="2438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lumMod val="20000"/>
                        <a:lumOff val="80000"/>
                      </a:schemeClr>
                    </a:solidFill>
                  </a:tcPr>
                </a:tc>
                <a:tc>
                  <a:txBody>
                    <a:bodyPr/>
                    <a:lstStyle/>
                    <a:p>
                      <a:pPr marL="109538" indent="-109538" algn="l" defTabSz="914400" rtl="0" eaLnBrk="1" latinLnBrk="0" hangingPunct="1">
                        <a:buFont typeface="Arial" panose="020B0604020202020204" pitchFamily="34" charset="0"/>
                        <a:buChar char="•"/>
                      </a:pPr>
                      <a:r>
                        <a:rPr lang="en-US" sz="1300" b="0" kern="1200" dirty="0">
                          <a:solidFill>
                            <a:schemeClr val="tx1"/>
                          </a:solidFill>
                          <a:latin typeface="+mn-lt"/>
                          <a:ea typeface="+mn-ea"/>
                          <a:cs typeface="+mn-cs"/>
                        </a:rPr>
                        <a:t>No budget. Ad-hoc assignment of budget for DevOps</a:t>
                      </a:r>
                    </a:p>
                  </a:txBody>
                  <a:tcPr marL="45720" marR="45720" marT="18288" marB="182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109538" marR="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kern="1200" dirty="0">
                          <a:solidFill>
                            <a:schemeClr val="tx1"/>
                          </a:solidFill>
                          <a:latin typeface="+mn-lt"/>
                          <a:ea typeface="+mn-ea"/>
                          <a:cs typeface="+mn-cs"/>
                        </a:rPr>
                        <a:t>Respective functions include budgets for implementing specific DevOps solution themes</a:t>
                      </a:r>
                    </a:p>
                  </a:txBody>
                  <a:tcPr marL="45720" marR="45720" marT="18288" marB="182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109538" marR="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kern="1200" dirty="0">
                          <a:solidFill>
                            <a:schemeClr val="tx1"/>
                          </a:solidFill>
                          <a:latin typeface="+mn-lt"/>
                          <a:ea typeface="+mn-ea"/>
                          <a:cs typeface="+mn-cs"/>
                        </a:rPr>
                        <a:t>Fixed quota based DevOps budgets for specific product bundles</a:t>
                      </a:r>
                    </a:p>
                  </a:txBody>
                  <a:tcPr marL="45720" marR="45720" marT="18288" marB="182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109538" marR="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kern="1200" dirty="0">
                          <a:solidFill>
                            <a:schemeClr val="tx1"/>
                          </a:solidFill>
                          <a:latin typeface="+mn-lt"/>
                          <a:ea typeface="+mn-ea"/>
                          <a:cs typeface="+mn-cs"/>
                        </a:rPr>
                        <a:t>Enterprise DevOps budget is well defined for 100% of the applications</a:t>
                      </a:r>
                    </a:p>
                  </a:txBody>
                  <a:tcPr marL="45720" marR="45720" marT="18288" marB="182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825231">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1" dirty="0">
                          <a:solidFill>
                            <a:schemeClr val="tx1"/>
                          </a:solidFill>
                          <a:latin typeface="+mn-lt"/>
                        </a:rPr>
                        <a:t>Operating</a:t>
                      </a:r>
                      <a:r>
                        <a:rPr lang="en-US" sz="1300" b="1" baseline="0" dirty="0">
                          <a:solidFill>
                            <a:schemeClr val="tx1"/>
                          </a:solidFill>
                          <a:latin typeface="+mn-lt"/>
                        </a:rPr>
                        <a:t> Model</a:t>
                      </a:r>
                      <a:endParaRPr lang="en-US" sz="1300" b="1" dirty="0">
                        <a:solidFill>
                          <a:schemeClr val="tx1"/>
                        </a:solidFill>
                        <a:latin typeface="+mn-lt"/>
                      </a:endParaRPr>
                    </a:p>
                    <a:p>
                      <a:pPr marL="0" indent="0" algn="ctr">
                        <a:buFont typeface="Arial" panose="020B0604020202020204" pitchFamily="34" charset="0"/>
                        <a:buNone/>
                      </a:pPr>
                      <a:endParaRPr lang="en-US" sz="1300" b="1" dirty="0">
                        <a:solidFill>
                          <a:schemeClr val="tx1"/>
                        </a:solidFill>
                        <a:latin typeface="+mn-lt"/>
                      </a:endParaRPr>
                    </a:p>
                  </a:txBody>
                  <a:tcPr marL="60960" marR="60960" marT="24384" marB="2438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lumMod val="20000"/>
                        <a:lumOff val="80000"/>
                      </a:schemeClr>
                    </a:solidFill>
                  </a:tcPr>
                </a:tc>
                <a:tc>
                  <a:txBody>
                    <a:bodyPr/>
                    <a:lstStyle/>
                    <a:p>
                      <a:pPr marL="109538" indent="-109538" algn="l" defTabSz="914400" rtl="0" eaLnBrk="1" latinLnBrk="0" hangingPunct="1">
                        <a:buFont typeface="Arial" panose="020B0604020202020204" pitchFamily="34" charset="0"/>
                        <a:buChar char="•"/>
                      </a:pPr>
                      <a:r>
                        <a:rPr lang="en-US" sz="1300" b="0" kern="1200" dirty="0">
                          <a:solidFill>
                            <a:schemeClr val="tx1"/>
                          </a:solidFill>
                          <a:latin typeface="+mn-lt"/>
                          <a:ea typeface="+mn-ea"/>
                          <a:cs typeface="+mn-cs"/>
                        </a:rPr>
                        <a:t>Current Model is Ad-hoc. No defined Target Operating Model (TOM).</a:t>
                      </a:r>
                    </a:p>
                  </a:txBody>
                  <a:tcPr marL="45720" marR="45720" marT="18288" marB="182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109538" marR="0" lvl="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kern="1200" dirty="0">
                          <a:solidFill>
                            <a:schemeClr val="tx1"/>
                          </a:solidFill>
                          <a:latin typeface="+mn-lt"/>
                          <a:ea typeface="+mn-ea"/>
                          <a:cs typeface="+mn-cs"/>
                        </a:rPr>
                        <a:t>TOM Defined partially for certain areas of IT</a:t>
                      </a:r>
                    </a:p>
                  </a:txBody>
                  <a:tcPr marL="45720" marR="45720" marT="18288" marB="182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109538" marR="0" lvl="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kern="1200" dirty="0">
                          <a:solidFill>
                            <a:schemeClr val="tx1"/>
                          </a:solidFill>
                          <a:latin typeface="+mn-lt"/>
                          <a:ea typeface="+mn-ea"/>
                          <a:cs typeface="+mn-cs"/>
                        </a:rPr>
                        <a:t>Defined and Operating on TOM for all 50% areas of IT</a:t>
                      </a:r>
                    </a:p>
                  </a:txBody>
                  <a:tcPr marL="45720" marR="45720" marT="18288" marB="182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109538" marR="0" lvl="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kern="1200" dirty="0">
                          <a:solidFill>
                            <a:schemeClr val="tx1"/>
                          </a:solidFill>
                          <a:latin typeface="+mn-lt"/>
                          <a:ea typeface="+mn-ea"/>
                          <a:cs typeface="+mn-cs"/>
                        </a:rPr>
                        <a:t>Already operating with 100% adherence to TOM</a:t>
                      </a:r>
                    </a:p>
                  </a:txBody>
                  <a:tcPr marL="45720" marR="45720" marT="18288" marB="182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419480065"/>
                  </a:ext>
                </a:extLst>
              </a:tr>
            </a:tbl>
          </a:graphicData>
        </a:graphic>
      </p:graphicFrame>
      <p:sp>
        <p:nvSpPr>
          <p:cNvPr id="3" name="TextBox 2"/>
          <p:cNvSpPr txBox="1"/>
          <p:nvPr/>
        </p:nvSpPr>
        <p:spPr>
          <a:xfrm>
            <a:off x="8361804" y="142080"/>
            <a:ext cx="3665805" cy="461665"/>
          </a:xfrm>
          <a:prstGeom prst="rect">
            <a:avLst/>
          </a:prstGeom>
          <a:solidFill>
            <a:schemeClr val="accent6">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400" b="1" dirty="0"/>
              <a:t>Vision</a:t>
            </a:r>
          </a:p>
        </p:txBody>
      </p:sp>
    </p:spTree>
    <p:extLst>
      <p:ext uri="{BB962C8B-B14F-4D97-AF65-F5344CB8AC3E}">
        <p14:creationId xmlns:p14="http://schemas.microsoft.com/office/powerpoint/2010/main" val="10933575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 Maturity for App Dev and Enhancement</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4001073021"/>
              </p:ext>
            </p:extLst>
          </p:nvPr>
        </p:nvGraphicFramePr>
        <p:xfrm>
          <a:off x="503238" y="939800"/>
          <a:ext cx="11235105" cy="4954719"/>
        </p:xfrm>
        <a:graphic>
          <a:graphicData uri="http://schemas.openxmlformats.org/drawingml/2006/table">
            <a:tbl>
              <a:tblPr>
                <a:tableStyleId>{2D5ABB26-0587-4C30-8999-92F81FD0307C}</a:tableStyleId>
              </a:tblPr>
              <a:tblGrid>
                <a:gridCol w="2247021">
                  <a:extLst>
                    <a:ext uri="{9D8B030D-6E8A-4147-A177-3AD203B41FA5}">
                      <a16:colId xmlns:a16="http://schemas.microsoft.com/office/drawing/2014/main" val="20000"/>
                    </a:ext>
                  </a:extLst>
                </a:gridCol>
                <a:gridCol w="2247021">
                  <a:extLst>
                    <a:ext uri="{9D8B030D-6E8A-4147-A177-3AD203B41FA5}">
                      <a16:colId xmlns:a16="http://schemas.microsoft.com/office/drawing/2014/main" val="20001"/>
                    </a:ext>
                  </a:extLst>
                </a:gridCol>
                <a:gridCol w="2247021">
                  <a:extLst>
                    <a:ext uri="{9D8B030D-6E8A-4147-A177-3AD203B41FA5}">
                      <a16:colId xmlns:a16="http://schemas.microsoft.com/office/drawing/2014/main" val="20002"/>
                    </a:ext>
                  </a:extLst>
                </a:gridCol>
                <a:gridCol w="2247021">
                  <a:extLst>
                    <a:ext uri="{9D8B030D-6E8A-4147-A177-3AD203B41FA5}">
                      <a16:colId xmlns:a16="http://schemas.microsoft.com/office/drawing/2014/main" val="20003"/>
                    </a:ext>
                  </a:extLst>
                </a:gridCol>
                <a:gridCol w="2247021">
                  <a:extLst>
                    <a:ext uri="{9D8B030D-6E8A-4147-A177-3AD203B41FA5}">
                      <a16:colId xmlns:a16="http://schemas.microsoft.com/office/drawing/2014/main" val="20004"/>
                    </a:ext>
                  </a:extLst>
                </a:gridCol>
              </a:tblGrid>
              <a:tr h="461967">
                <a:tc>
                  <a:txBody>
                    <a:bodyPr/>
                    <a:lstStyle/>
                    <a:p>
                      <a:pPr algn="ctr"/>
                      <a:r>
                        <a:rPr lang="en-US" sz="1600" b="1" dirty="0">
                          <a:solidFill>
                            <a:schemeClr val="bg1"/>
                          </a:solidFill>
                        </a:rPr>
                        <a:t>Facet</a:t>
                      </a:r>
                    </a:p>
                  </a:txBody>
                  <a:tcPr marL="24384" marR="24384" marT="24384" marB="2438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solidFill>
                  </a:tcPr>
                </a:tc>
                <a:tc>
                  <a:txBody>
                    <a:bodyPr/>
                    <a:lstStyle/>
                    <a:p>
                      <a:pPr algn="ctr"/>
                      <a:r>
                        <a:rPr lang="en-US" sz="1600" b="1" dirty="0">
                          <a:solidFill>
                            <a:schemeClr val="bg1"/>
                          </a:solidFill>
                        </a:rPr>
                        <a:t>Level 1</a:t>
                      </a:r>
                    </a:p>
                  </a:txBody>
                  <a:tcPr marL="24384" marR="24384" marT="24384" marB="2438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solidFill>
                  </a:tcPr>
                </a:tc>
                <a:tc>
                  <a:txBody>
                    <a:bodyPr/>
                    <a:lstStyle/>
                    <a:p>
                      <a:pPr marL="0" marR="0" indent="0" algn="ctr" defTabSz="82294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1" baseline="0" dirty="0">
                          <a:solidFill>
                            <a:schemeClr val="bg1"/>
                          </a:solidFill>
                        </a:rPr>
                        <a:t>Level 2 </a:t>
                      </a:r>
                    </a:p>
                  </a:txBody>
                  <a:tcPr marL="24384" marR="24384" marT="24384" marB="2438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solidFill>
                  </a:tcPr>
                </a:tc>
                <a:tc>
                  <a:txBody>
                    <a:bodyPr/>
                    <a:lstStyle/>
                    <a:p>
                      <a:pPr marL="0" marR="0" indent="0" algn="ctr" defTabSz="82294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1" baseline="0" dirty="0">
                          <a:solidFill>
                            <a:schemeClr val="bg1"/>
                          </a:solidFill>
                        </a:rPr>
                        <a:t>Level 3</a:t>
                      </a:r>
                    </a:p>
                  </a:txBody>
                  <a:tcPr marL="24384" marR="24384" marT="24384" marB="2438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solidFill>
                  </a:tcPr>
                </a:tc>
                <a:tc>
                  <a:txBody>
                    <a:bodyPr/>
                    <a:lstStyle/>
                    <a:p>
                      <a:pPr marL="0" marR="0" indent="0" algn="ctr" defTabSz="82294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1" baseline="0" dirty="0">
                          <a:solidFill>
                            <a:schemeClr val="bg1"/>
                          </a:solidFill>
                        </a:rPr>
                        <a:t>Level 4</a:t>
                      </a:r>
                    </a:p>
                  </a:txBody>
                  <a:tcPr marL="24384" marR="24384" marT="24384" marB="2438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1668979">
                <a:tc>
                  <a:txBody>
                    <a:bodyPr/>
                    <a:lstStyle/>
                    <a:p>
                      <a:pPr algn="ctr"/>
                      <a:r>
                        <a:rPr lang="en-US" sz="1300" b="1" baseline="0" dirty="0">
                          <a:solidFill>
                            <a:schemeClr val="tx1"/>
                          </a:solidFill>
                        </a:rPr>
                        <a:t>Continuous Planning </a:t>
                      </a:r>
                      <a:endParaRPr lang="en-US" sz="1300" b="1" dirty="0">
                        <a:solidFill>
                          <a:schemeClr val="tx1"/>
                        </a:solidFill>
                      </a:endParaRPr>
                    </a:p>
                  </a:txBody>
                  <a:tcPr marL="60960" marR="60960" marT="24384" marB="2438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lumMod val="20000"/>
                        <a:lumOff val="80000"/>
                      </a:schemeClr>
                    </a:solidFill>
                  </a:tcPr>
                </a:tc>
                <a:tc>
                  <a:txBody>
                    <a:bodyPr/>
                    <a:lstStyle/>
                    <a:p>
                      <a:pPr marL="109538" marR="0" lvl="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kern="1200" dirty="0">
                          <a:solidFill>
                            <a:schemeClr val="tx1"/>
                          </a:solidFill>
                          <a:latin typeface="+mn-lt"/>
                          <a:ea typeface="+mn-ea"/>
                          <a:cs typeface="+mn-cs"/>
                        </a:rPr>
                        <a:t>Forecasting and dependencies are</a:t>
                      </a:r>
                      <a:r>
                        <a:rPr lang="en-US" sz="1300" b="0" kern="1200" baseline="0" dirty="0">
                          <a:solidFill>
                            <a:schemeClr val="tx1"/>
                          </a:solidFill>
                          <a:latin typeface="+mn-lt"/>
                          <a:ea typeface="+mn-ea"/>
                          <a:cs typeface="+mn-cs"/>
                        </a:rPr>
                        <a:t> reviewed on ad-hoc basis.</a:t>
                      </a:r>
                    </a:p>
                    <a:p>
                      <a:pPr marL="109538" marR="0" lvl="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kern="1200" dirty="0">
                          <a:solidFill>
                            <a:schemeClr val="tx1"/>
                          </a:solidFill>
                          <a:latin typeface="+mn-lt"/>
                          <a:ea typeface="+mn-ea"/>
                          <a:cs typeface="+mn-cs"/>
                        </a:rPr>
                        <a:t>Demand &amp; capacity planning done on</a:t>
                      </a:r>
                      <a:r>
                        <a:rPr lang="en-US" sz="1300" b="0" kern="1200" baseline="0" dirty="0">
                          <a:solidFill>
                            <a:schemeClr val="tx1"/>
                          </a:solidFill>
                          <a:latin typeface="+mn-lt"/>
                          <a:ea typeface="+mn-ea"/>
                          <a:cs typeface="+mn-cs"/>
                        </a:rPr>
                        <a:t> ad-hoc basis.</a:t>
                      </a:r>
                      <a:endParaRPr lang="en-US" sz="1300" b="0" kern="1200" dirty="0">
                        <a:solidFill>
                          <a:schemeClr val="tx1"/>
                        </a:solidFill>
                        <a:latin typeface="+mn-lt"/>
                        <a:ea typeface="+mn-ea"/>
                        <a:cs typeface="+mn-cs"/>
                      </a:endParaRPr>
                    </a:p>
                    <a:p>
                      <a:pPr marL="109538" marR="0" lvl="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300" b="0" kern="1200" dirty="0">
                        <a:solidFill>
                          <a:schemeClr val="tx1"/>
                        </a:solidFill>
                        <a:latin typeface="+mn-lt"/>
                        <a:ea typeface="+mn-ea"/>
                        <a:cs typeface="+mn-cs"/>
                      </a:endParaRPr>
                    </a:p>
                  </a:txBody>
                  <a:tcPr marL="60960" marR="60960" marT="24384" marB="24384">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109538" marR="0" lvl="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kern="1200" dirty="0">
                          <a:solidFill>
                            <a:schemeClr val="tx1"/>
                          </a:solidFill>
                          <a:latin typeface="+mn-lt"/>
                          <a:ea typeface="+mn-ea"/>
                          <a:cs typeface="+mn-cs"/>
                        </a:rPr>
                        <a:t>Forecasting and dependency </a:t>
                      </a:r>
                      <a:r>
                        <a:rPr lang="en-US" sz="1300" b="0" kern="1200" baseline="0" dirty="0">
                          <a:solidFill>
                            <a:schemeClr val="tx1"/>
                          </a:solidFill>
                          <a:latin typeface="+mn-lt"/>
                          <a:ea typeface="+mn-ea"/>
                          <a:cs typeface="+mn-cs"/>
                        </a:rPr>
                        <a:t>reviews </a:t>
                      </a:r>
                      <a:r>
                        <a:rPr lang="en-US" sz="1300" b="0" kern="1200" dirty="0">
                          <a:solidFill>
                            <a:schemeClr val="tx1"/>
                          </a:solidFill>
                          <a:latin typeface="+mn-lt"/>
                          <a:ea typeface="+mn-ea"/>
                          <a:cs typeface="+mn-cs"/>
                        </a:rPr>
                        <a:t>happen</a:t>
                      </a:r>
                      <a:r>
                        <a:rPr lang="en-US" sz="1300" b="0" kern="1200" baseline="0" dirty="0">
                          <a:solidFill>
                            <a:schemeClr val="tx1"/>
                          </a:solidFill>
                          <a:latin typeface="+mn-lt"/>
                          <a:ea typeface="+mn-ea"/>
                          <a:cs typeface="+mn-cs"/>
                        </a:rPr>
                        <a:t> at a cadence but in silos.</a:t>
                      </a:r>
                    </a:p>
                    <a:p>
                      <a:pPr marL="109538" marR="0" lvl="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kern="1200" dirty="0">
                          <a:solidFill>
                            <a:schemeClr val="tx1"/>
                          </a:solidFill>
                          <a:latin typeface="+mn-lt"/>
                          <a:ea typeface="+mn-ea"/>
                          <a:cs typeface="+mn-cs"/>
                        </a:rPr>
                        <a:t>Demand &amp; capacity planning happen</a:t>
                      </a:r>
                      <a:r>
                        <a:rPr lang="en-US" sz="1300" b="0" kern="1200" baseline="0" dirty="0">
                          <a:solidFill>
                            <a:schemeClr val="tx1"/>
                          </a:solidFill>
                          <a:latin typeface="+mn-lt"/>
                          <a:ea typeface="+mn-ea"/>
                          <a:cs typeface="+mn-cs"/>
                        </a:rPr>
                        <a:t>s at a cadence but in silos.</a:t>
                      </a:r>
                      <a:endParaRPr lang="en-US" sz="1300" b="0" kern="1200" dirty="0">
                        <a:solidFill>
                          <a:schemeClr val="tx1"/>
                        </a:solidFill>
                        <a:latin typeface="+mn-lt"/>
                        <a:ea typeface="+mn-ea"/>
                        <a:cs typeface="+mn-cs"/>
                      </a:endParaRPr>
                    </a:p>
                    <a:p>
                      <a:pPr marL="109538" marR="0" lvl="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300" b="0" kern="1200" dirty="0">
                        <a:solidFill>
                          <a:schemeClr val="tx1"/>
                        </a:solidFill>
                        <a:latin typeface="+mn-lt"/>
                        <a:ea typeface="+mn-ea"/>
                        <a:cs typeface="+mn-cs"/>
                      </a:endParaRPr>
                    </a:p>
                  </a:txBody>
                  <a:tcPr marL="60960" marR="60960" marT="24384" marB="24384">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109538" marR="0" lvl="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kern="1200" dirty="0">
                          <a:solidFill>
                            <a:schemeClr val="tx1"/>
                          </a:solidFill>
                          <a:latin typeface="+mn-lt"/>
                          <a:ea typeface="+mn-ea"/>
                          <a:cs typeface="+mn-cs"/>
                        </a:rPr>
                        <a:t>Forecasting and dependencies </a:t>
                      </a:r>
                      <a:r>
                        <a:rPr lang="en-US" sz="1300" b="0" kern="1200" baseline="0" dirty="0">
                          <a:solidFill>
                            <a:schemeClr val="tx1"/>
                          </a:solidFill>
                          <a:latin typeface="+mn-lt"/>
                          <a:ea typeface="+mn-ea"/>
                          <a:cs typeface="+mn-cs"/>
                        </a:rPr>
                        <a:t>reviews </a:t>
                      </a:r>
                      <a:r>
                        <a:rPr lang="en-US" sz="1300" b="0" kern="1200" dirty="0">
                          <a:solidFill>
                            <a:schemeClr val="tx1"/>
                          </a:solidFill>
                          <a:latin typeface="+mn-lt"/>
                          <a:ea typeface="+mn-ea"/>
                          <a:cs typeface="+mn-cs"/>
                        </a:rPr>
                        <a:t>happen</a:t>
                      </a:r>
                      <a:r>
                        <a:rPr lang="en-US" sz="1300" b="0" kern="1200" baseline="0" dirty="0">
                          <a:solidFill>
                            <a:schemeClr val="tx1"/>
                          </a:solidFill>
                          <a:latin typeface="+mn-lt"/>
                          <a:ea typeface="+mn-ea"/>
                          <a:cs typeface="+mn-cs"/>
                        </a:rPr>
                        <a:t> at a cadence and integrated at IT level. </a:t>
                      </a:r>
                    </a:p>
                    <a:p>
                      <a:pPr marL="109538" marR="0" lvl="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kern="1200" dirty="0">
                          <a:solidFill>
                            <a:schemeClr val="tx1"/>
                          </a:solidFill>
                          <a:latin typeface="+mn-lt"/>
                          <a:ea typeface="+mn-ea"/>
                          <a:cs typeface="+mn-cs"/>
                        </a:rPr>
                        <a:t>Demand &amp; capacity planning happen</a:t>
                      </a:r>
                      <a:r>
                        <a:rPr lang="en-US" sz="1300" b="0" kern="1200" baseline="0" dirty="0">
                          <a:solidFill>
                            <a:schemeClr val="tx1"/>
                          </a:solidFill>
                          <a:latin typeface="+mn-lt"/>
                          <a:ea typeface="+mn-ea"/>
                          <a:cs typeface="+mn-cs"/>
                        </a:rPr>
                        <a:t>s at a cadence and integrated at IT level.</a:t>
                      </a:r>
                      <a:endParaRPr lang="en-US" sz="1300" b="0" kern="1200" dirty="0">
                        <a:solidFill>
                          <a:schemeClr val="tx1"/>
                        </a:solidFill>
                        <a:latin typeface="+mn-lt"/>
                        <a:ea typeface="+mn-ea"/>
                        <a:cs typeface="+mn-cs"/>
                      </a:endParaRPr>
                    </a:p>
                    <a:p>
                      <a:pPr marL="109538" marR="0" lvl="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300" b="0" kern="1200" dirty="0">
                        <a:solidFill>
                          <a:schemeClr val="tx1"/>
                        </a:solidFill>
                        <a:latin typeface="+mn-lt"/>
                        <a:ea typeface="+mn-ea"/>
                        <a:cs typeface="+mn-cs"/>
                      </a:endParaRPr>
                    </a:p>
                  </a:txBody>
                  <a:tcPr marL="60960" marR="60960" marT="24384" marB="24384">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109538" marR="0" lvl="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kern="1200" dirty="0">
                          <a:solidFill>
                            <a:schemeClr val="tx1"/>
                          </a:solidFill>
                          <a:latin typeface="+mn-lt"/>
                          <a:ea typeface="+mn-ea"/>
                          <a:cs typeface="+mn-cs"/>
                        </a:rPr>
                        <a:t>Forecasting and dependencies </a:t>
                      </a:r>
                      <a:r>
                        <a:rPr lang="en-US" sz="1300" b="0" kern="1200" baseline="0" dirty="0">
                          <a:solidFill>
                            <a:schemeClr val="tx1"/>
                          </a:solidFill>
                          <a:latin typeface="+mn-lt"/>
                          <a:ea typeface="+mn-ea"/>
                          <a:cs typeface="+mn-cs"/>
                        </a:rPr>
                        <a:t>reviews </a:t>
                      </a:r>
                      <a:r>
                        <a:rPr lang="en-US" sz="1300" b="0" kern="1200" dirty="0">
                          <a:solidFill>
                            <a:schemeClr val="tx1"/>
                          </a:solidFill>
                          <a:latin typeface="+mn-lt"/>
                          <a:ea typeface="+mn-ea"/>
                          <a:cs typeface="+mn-cs"/>
                        </a:rPr>
                        <a:t>happen</a:t>
                      </a:r>
                      <a:r>
                        <a:rPr lang="en-US" sz="1300" b="0" kern="1200" baseline="0" dirty="0">
                          <a:solidFill>
                            <a:schemeClr val="tx1"/>
                          </a:solidFill>
                          <a:latin typeface="+mn-lt"/>
                          <a:ea typeface="+mn-ea"/>
                          <a:cs typeface="+mn-cs"/>
                        </a:rPr>
                        <a:t>s at a cadence and integrated at IT and Business level. </a:t>
                      </a:r>
                    </a:p>
                    <a:p>
                      <a:pPr marL="109538" marR="0" lvl="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kern="1200" dirty="0">
                          <a:solidFill>
                            <a:schemeClr val="tx1"/>
                          </a:solidFill>
                          <a:latin typeface="+mn-lt"/>
                          <a:ea typeface="+mn-ea"/>
                          <a:cs typeface="+mn-cs"/>
                        </a:rPr>
                        <a:t>Demand &amp; capacity planning happen</a:t>
                      </a:r>
                      <a:r>
                        <a:rPr lang="en-US" sz="1300" b="0" kern="1200" baseline="0" dirty="0">
                          <a:solidFill>
                            <a:schemeClr val="tx1"/>
                          </a:solidFill>
                          <a:latin typeface="+mn-lt"/>
                          <a:ea typeface="+mn-ea"/>
                          <a:cs typeface="+mn-cs"/>
                        </a:rPr>
                        <a:t>s at a cadence and integrated at IT and Business level.</a:t>
                      </a:r>
                      <a:endParaRPr lang="en-US" sz="1300" b="0" kern="1200" dirty="0">
                        <a:solidFill>
                          <a:schemeClr val="tx1"/>
                        </a:solidFill>
                        <a:latin typeface="+mn-lt"/>
                        <a:ea typeface="+mn-ea"/>
                        <a:cs typeface="+mn-cs"/>
                      </a:endParaRPr>
                    </a:p>
                  </a:txBody>
                  <a:tcPr marL="60960" marR="60960" marT="24384" marB="24384">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560463">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000000"/>
                          </a:solidFill>
                          <a:effectLst/>
                          <a:latin typeface="+mn-lt"/>
                          <a:ea typeface="+mn-ea"/>
                          <a:cs typeface="+mn-cs"/>
                        </a:rPr>
                        <a:t>Continuous</a:t>
                      </a:r>
                      <a:r>
                        <a:rPr lang="en-US" sz="1300" b="1" i="0" u="none" strike="noStrike" kern="1200" baseline="0" dirty="0">
                          <a:solidFill>
                            <a:srgbClr val="000000"/>
                          </a:solidFill>
                          <a:effectLst/>
                          <a:latin typeface="+mn-lt"/>
                          <a:ea typeface="+mn-ea"/>
                          <a:cs typeface="+mn-cs"/>
                        </a:rPr>
                        <a:t> Delivery</a:t>
                      </a:r>
                      <a:endParaRPr lang="en-US" sz="1300" b="1" i="0" u="none" strike="noStrike" kern="1200" dirty="0">
                        <a:solidFill>
                          <a:srgbClr val="000000"/>
                        </a:solidFill>
                        <a:effectLst/>
                        <a:latin typeface="+mn-lt"/>
                        <a:ea typeface="+mn-ea"/>
                        <a:cs typeface="+mn-cs"/>
                      </a:endParaRPr>
                    </a:p>
                  </a:txBody>
                  <a:tcPr marL="12700" marR="12700" marT="1270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lumMod val="20000"/>
                        <a:lumOff val="80000"/>
                      </a:schemeClr>
                    </a:solidFill>
                  </a:tcPr>
                </a:tc>
                <a:tc>
                  <a:txBody>
                    <a:bodyPr/>
                    <a:lstStyle/>
                    <a:p>
                      <a:pPr marL="109538" indent="-109538" algn="l" defTabSz="914400" rtl="0" eaLnBrk="1" latinLnBrk="0" hangingPunct="1">
                        <a:buFont typeface="Arial" panose="020B0604020202020204" pitchFamily="34" charset="0"/>
                        <a:buChar char="•"/>
                      </a:pPr>
                      <a:r>
                        <a:rPr lang="en-US" sz="1300" b="0" kern="1200" dirty="0">
                          <a:solidFill>
                            <a:schemeClr val="tx1"/>
                          </a:solidFill>
                          <a:latin typeface="+mn-lt"/>
                          <a:ea typeface="+mn-ea"/>
                          <a:cs typeface="+mn-cs"/>
                        </a:rPr>
                        <a:t>No DevOps</a:t>
                      </a:r>
                      <a:r>
                        <a:rPr lang="en-US" sz="1300" b="0" kern="1200" baseline="0" dirty="0">
                          <a:solidFill>
                            <a:schemeClr val="tx1"/>
                          </a:solidFill>
                          <a:latin typeface="+mn-lt"/>
                          <a:ea typeface="+mn-ea"/>
                          <a:cs typeface="+mn-cs"/>
                        </a:rPr>
                        <a:t> services creation and consumption strategy defined</a:t>
                      </a:r>
                      <a:endParaRPr lang="en-US" sz="1300" b="0" kern="1200" dirty="0">
                        <a:solidFill>
                          <a:schemeClr val="tx1"/>
                        </a:solidFill>
                        <a:latin typeface="+mn-lt"/>
                        <a:ea typeface="+mn-ea"/>
                        <a:cs typeface="+mn-cs"/>
                      </a:endParaRPr>
                    </a:p>
                  </a:txBody>
                  <a:tcPr marL="45720" marR="45720" marT="18288" marB="182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109538" indent="-109538" algn="l" defTabSz="914400" rtl="0" eaLnBrk="1" latinLnBrk="0" hangingPunct="1">
                        <a:spcAft>
                          <a:spcPts val="600"/>
                        </a:spcAft>
                        <a:buFont typeface="Arial" panose="020B0604020202020204" pitchFamily="34" charset="0"/>
                        <a:buChar char="•"/>
                      </a:pPr>
                      <a:r>
                        <a:rPr lang="en-US" sz="1300" b="0" kern="1200" dirty="0">
                          <a:solidFill>
                            <a:schemeClr val="tx1"/>
                          </a:solidFill>
                          <a:latin typeface="+mn-lt"/>
                          <a:ea typeface="+mn-ea"/>
                          <a:cs typeface="+mn-cs"/>
                        </a:rPr>
                        <a:t>DevOps</a:t>
                      </a:r>
                      <a:r>
                        <a:rPr lang="en-US" sz="1300" b="0" kern="1200" baseline="0" dirty="0">
                          <a:solidFill>
                            <a:schemeClr val="tx1"/>
                          </a:solidFill>
                          <a:latin typeface="+mn-lt"/>
                          <a:ea typeface="+mn-ea"/>
                          <a:cs typeface="+mn-cs"/>
                        </a:rPr>
                        <a:t> services creation and consumption strategy defined in silos.</a:t>
                      </a:r>
                      <a:endParaRPr lang="en-US" sz="1300" b="0" kern="1200" dirty="0">
                        <a:solidFill>
                          <a:schemeClr val="tx1"/>
                        </a:solidFill>
                        <a:latin typeface="+mn-lt"/>
                        <a:ea typeface="+mn-ea"/>
                        <a:cs typeface="+mn-cs"/>
                      </a:endParaRPr>
                    </a:p>
                  </a:txBody>
                  <a:tcPr marL="45720" marR="45720" marT="18288" marB="182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109538" marR="0" lvl="0" indent="-109538"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300" b="0" kern="1200" dirty="0">
                          <a:solidFill>
                            <a:schemeClr val="tx1"/>
                          </a:solidFill>
                          <a:latin typeface="+mn-lt"/>
                          <a:ea typeface="+mn-ea"/>
                          <a:cs typeface="+mn-cs"/>
                        </a:rPr>
                        <a:t>DevOps</a:t>
                      </a:r>
                      <a:r>
                        <a:rPr lang="en-US" sz="1300" b="0" kern="1200" baseline="0" dirty="0">
                          <a:solidFill>
                            <a:schemeClr val="tx1"/>
                          </a:solidFill>
                          <a:latin typeface="+mn-lt"/>
                          <a:ea typeface="+mn-ea"/>
                          <a:cs typeface="+mn-cs"/>
                        </a:rPr>
                        <a:t> services creation and consumption strategy defined at IT level.</a:t>
                      </a:r>
                      <a:endParaRPr lang="en-US" sz="1300" b="0" kern="1200" dirty="0">
                        <a:solidFill>
                          <a:schemeClr val="tx1"/>
                        </a:solidFill>
                        <a:latin typeface="+mn-lt"/>
                        <a:ea typeface="+mn-ea"/>
                        <a:cs typeface="+mn-cs"/>
                      </a:endParaRPr>
                    </a:p>
                  </a:txBody>
                  <a:tcPr marL="45720" marR="45720" marT="18288" marB="182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109538" marR="0" lvl="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kern="1200" dirty="0">
                          <a:solidFill>
                            <a:schemeClr val="tx1"/>
                          </a:solidFill>
                          <a:latin typeface="+mn-lt"/>
                          <a:ea typeface="+mn-ea"/>
                          <a:cs typeface="+mn-cs"/>
                        </a:rPr>
                        <a:t>DevOps</a:t>
                      </a:r>
                      <a:r>
                        <a:rPr lang="en-US" sz="1300" b="0" kern="1200" baseline="0" dirty="0">
                          <a:solidFill>
                            <a:schemeClr val="tx1"/>
                          </a:solidFill>
                          <a:latin typeface="+mn-lt"/>
                          <a:ea typeface="+mn-ea"/>
                          <a:cs typeface="+mn-cs"/>
                        </a:rPr>
                        <a:t> services creation and consumption strategy defined at organization level.</a:t>
                      </a:r>
                      <a:endParaRPr lang="en-US" sz="1300" b="0" kern="1200" dirty="0">
                        <a:solidFill>
                          <a:schemeClr val="tx1"/>
                        </a:solidFill>
                        <a:latin typeface="+mn-lt"/>
                        <a:ea typeface="+mn-ea"/>
                        <a:cs typeface="+mn-cs"/>
                      </a:endParaRPr>
                    </a:p>
                  </a:txBody>
                  <a:tcPr marL="45720" marR="45720" marT="18288" marB="182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90930099"/>
                  </a:ext>
                </a:extLst>
              </a:tr>
              <a:tr h="584619">
                <a:tc>
                  <a:txBody>
                    <a:bodyPr/>
                    <a:lstStyle/>
                    <a:p>
                      <a:pPr algn="ctr" fontAlgn="ctr"/>
                      <a:r>
                        <a:rPr lang="en-US" sz="1300" b="1" i="0" u="none" strike="noStrike" dirty="0">
                          <a:solidFill>
                            <a:srgbClr val="000000"/>
                          </a:solidFill>
                          <a:effectLst/>
                          <a:latin typeface="+mn-lt"/>
                        </a:rPr>
                        <a:t>Continuous</a:t>
                      </a:r>
                      <a:r>
                        <a:rPr lang="en-US" sz="1300" b="1" i="0" u="none" strike="noStrike" baseline="0" dirty="0">
                          <a:solidFill>
                            <a:srgbClr val="000000"/>
                          </a:solidFill>
                          <a:effectLst/>
                          <a:latin typeface="+mn-lt"/>
                        </a:rPr>
                        <a:t> Releases</a:t>
                      </a:r>
                      <a:endParaRPr lang="en-US" sz="1300" b="1" i="0" u="none" strike="noStrike" dirty="0">
                        <a:solidFill>
                          <a:srgbClr val="000000"/>
                        </a:solidFill>
                        <a:effectLst/>
                        <a:latin typeface="+mn-lt"/>
                      </a:endParaRPr>
                    </a:p>
                  </a:txBody>
                  <a:tcPr marL="12700" marR="12700" marT="1270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lumMod val="20000"/>
                        <a:lumOff val="80000"/>
                      </a:schemeClr>
                    </a:solidFill>
                  </a:tcPr>
                </a:tc>
                <a:tc>
                  <a:txBody>
                    <a:bodyPr/>
                    <a:lstStyle/>
                    <a:p>
                      <a:pPr marL="109538" marR="0" indent="-109538" algn="l" defTabSz="914400" rtl="0" eaLnBrk="1" latinLnBrk="0" hangingPunct="1">
                        <a:spcBef>
                          <a:spcPts val="0"/>
                        </a:spcBef>
                        <a:spcAft>
                          <a:spcPts val="0"/>
                        </a:spcAft>
                        <a:buFont typeface="Arial" panose="020B0604020202020204" pitchFamily="34" charset="0"/>
                        <a:buChar char="•"/>
                      </a:pPr>
                      <a:r>
                        <a:rPr lang="en-US" sz="1300" b="0" kern="1200" dirty="0">
                          <a:solidFill>
                            <a:schemeClr val="tx1"/>
                          </a:solidFill>
                          <a:latin typeface="+mn-lt"/>
                          <a:ea typeface="+mn-ea"/>
                          <a:cs typeface="+mn-cs"/>
                        </a:rPr>
                        <a:t>Informal release planning. Mostly ad-hoc.</a:t>
                      </a:r>
                    </a:p>
                  </a:txBody>
                  <a:tcPr marL="68580" marR="68580" marT="0" marB="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109538" marR="0" indent="-109538" algn="l" defTabSz="914400" rtl="0" eaLnBrk="1" latinLnBrk="0" hangingPunct="1">
                        <a:spcBef>
                          <a:spcPts val="0"/>
                        </a:spcBef>
                        <a:spcAft>
                          <a:spcPts val="0"/>
                        </a:spcAft>
                        <a:buFont typeface="Arial" panose="020B0604020202020204" pitchFamily="34" charset="0"/>
                        <a:buChar char="•"/>
                      </a:pPr>
                      <a:r>
                        <a:rPr lang="en-US" sz="1300" b="0" kern="1200" dirty="0">
                          <a:solidFill>
                            <a:schemeClr val="tx1"/>
                          </a:solidFill>
                          <a:latin typeface="+mn-lt"/>
                          <a:ea typeface="+mn-ea"/>
                          <a:cs typeface="+mn-cs"/>
                        </a:rPr>
                        <a:t>Formal Release Planning followed. Velocity based planning.</a:t>
                      </a:r>
                    </a:p>
                  </a:txBody>
                  <a:tcPr marL="68580" marR="68580" marT="0" marB="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109538" marR="0" indent="-109538" algn="l" defTabSz="914400" rtl="0" eaLnBrk="1" latinLnBrk="0" hangingPunct="1">
                        <a:spcBef>
                          <a:spcPts val="0"/>
                        </a:spcBef>
                        <a:spcAft>
                          <a:spcPts val="0"/>
                        </a:spcAft>
                        <a:buFont typeface="Arial" panose="020B0604020202020204" pitchFamily="34" charset="0"/>
                        <a:buChar char="•"/>
                      </a:pPr>
                      <a:r>
                        <a:rPr lang="en-US" sz="1300" b="0" kern="1200" dirty="0">
                          <a:solidFill>
                            <a:schemeClr val="tx1"/>
                          </a:solidFill>
                          <a:latin typeface="+mn-lt"/>
                          <a:ea typeface="+mn-ea"/>
                          <a:cs typeface="+mn-cs"/>
                        </a:rPr>
                        <a:t>Advanced enterprise release trains employed. But still not release on demand</a:t>
                      </a:r>
                    </a:p>
                  </a:txBody>
                  <a:tcPr marL="68580" marR="68580" marT="0" marB="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109538" marR="0" indent="-109538" algn="l" defTabSz="914400" rtl="0" eaLnBrk="1" latinLnBrk="0" hangingPunct="1">
                        <a:spcBef>
                          <a:spcPts val="0"/>
                        </a:spcBef>
                        <a:spcAft>
                          <a:spcPts val="0"/>
                        </a:spcAft>
                        <a:buFont typeface="Arial" panose="020B0604020202020204" pitchFamily="34" charset="0"/>
                        <a:buChar char="•"/>
                      </a:pPr>
                      <a:r>
                        <a:rPr lang="en-US" sz="1300" b="0" kern="1200" dirty="0">
                          <a:solidFill>
                            <a:schemeClr val="tx1"/>
                          </a:solidFill>
                          <a:latin typeface="+mn-lt"/>
                          <a:ea typeface="+mn-ea"/>
                          <a:cs typeface="+mn-cs"/>
                        </a:rPr>
                        <a:t>Release on demand for 100% of the portfolios. Cost</a:t>
                      </a:r>
                      <a:r>
                        <a:rPr lang="en-US" sz="1300" b="0" kern="1200" baseline="0" dirty="0">
                          <a:solidFill>
                            <a:schemeClr val="tx1"/>
                          </a:solidFill>
                          <a:latin typeface="+mn-lt"/>
                          <a:ea typeface="+mn-ea"/>
                          <a:cs typeface="+mn-cs"/>
                        </a:rPr>
                        <a:t> can be </a:t>
                      </a:r>
                      <a:r>
                        <a:rPr lang="en-US" sz="1300" b="0" kern="1200" dirty="0">
                          <a:solidFill>
                            <a:schemeClr val="tx1"/>
                          </a:solidFill>
                          <a:latin typeface="+mn-lt"/>
                          <a:ea typeface="+mn-ea"/>
                          <a:cs typeface="+mn-cs"/>
                        </a:rPr>
                        <a:t>associated for a release.</a:t>
                      </a:r>
                    </a:p>
                  </a:txBody>
                  <a:tcPr marL="68580" marR="68580" marT="0" marB="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759648">
                <a:tc>
                  <a:txBody>
                    <a:bodyPr/>
                    <a:lstStyle/>
                    <a:p>
                      <a:pPr marL="0" indent="0" algn="ctr">
                        <a:buFont typeface="Arial" panose="020B0604020202020204" pitchFamily="34" charset="0"/>
                        <a:buNone/>
                      </a:pPr>
                      <a:r>
                        <a:rPr lang="en-US" sz="1300" b="1" dirty="0">
                          <a:solidFill>
                            <a:schemeClr val="tx1"/>
                          </a:solidFill>
                          <a:latin typeface="+mn-lt"/>
                        </a:rPr>
                        <a:t>Continuous</a:t>
                      </a:r>
                      <a:r>
                        <a:rPr lang="en-US" sz="1300" b="1" baseline="0" dirty="0">
                          <a:solidFill>
                            <a:schemeClr val="tx1"/>
                          </a:solidFill>
                          <a:latin typeface="+mn-lt"/>
                        </a:rPr>
                        <a:t> Feedback</a:t>
                      </a:r>
                      <a:endParaRPr lang="en-US" sz="1300" b="1" dirty="0">
                        <a:solidFill>
                          <a:schemeClr val="tx1"/>
                        </a:solidFill>
                        <a:latin typeface="+mn-lt"/>
                      </a:endParaRPr>
                    </a:p>
                  </a:txBody>
                  <a:tcPr marL="60960" marR="60960" marT="24384" marB="2438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lumMod val="20000"/>
                        <a:lumOff val="80000"/>
                      </a:schemeClr>
                    </a:solidFill>
                  </a:tcPr>
                </a:tc>
                <a:tc>
                  <a:txBody>
                    <a:bodyPr/>
                    <a:lstStyle/>
                    <a:p>
                      <a:pPr marL="109538" indent="-109538" algn="l" defTabSz="914400" rtl="0" eaLnBrk="1" latinLnBrk="0" hangingPunct="1">
                        <a:buFont typeface="Arial" panose="020B0604020202020204" pitchFamily="34" charset="0"/>
                        <a:buChar char="•"/>
                      </a:pPr>
                      <a:r>
                        <a:rPr lang="en-US" sz="1300" b="0" kern="1200" dirty="0">
                          <a:solidFill>
                            <a:schemeClr val="tx1"/>
                          </a:solidFill>
                          <a:latin typeface="+mn-lt"/>
                          <a:ea typeface="+mn-ea"/>
                          <a:cs typeface="+mn-cs"/>
                        </a:rPr>
                        <a:t>No cohesive</a:t>
                      </a:r>
                      <a:r>
                        <a:rPr lang="en-US" sz="1300" b="0" kern="1200" baseline="0" dirty="0">
                          <a:solidFill>
                            <a:schemeClr val="tx1"/>
                          </a:solidFill>
                          <a:latin typeface="+mn-lt"/>
                          <a:ea typeface="+mn-ea"/>
                          <a:cs typeface="+mn-cs"/>
                        </a:rPr>
                        <a:t> </a:t>
                      </a:r>
                      <a:r>
                        <a:rPr lang="en-US" sz="1300" b="0" kern="1200" dirty="0">
                          <a:solidFill>
                            <a:schemeClr val="tx1"/>
                          </a:solidFill>
                          <a:latin typeface="+mn-lt"/>
                          <a:ea typeface="+mn-ea"/>
                          <a:cs typeface="+mn-cs"/>
                        </a:rPr>
                        <a:t>strategy</a:t>
                      </a:r>
                      <a:r>
                        <a:rPr lang="en-US" sz="1300" b="0" kern="1200" baseline="0" dirty="0">
                          <a:solidFill>
                            <a:schemeClr val="tx1"/>
                          </a:solidFill>
                          <a:latin typeface="+mn-lt"/>
                          <a:ea typeface="+mn-ea"/>
                          <a:cs typeface="+mn-cs"/>
                        </a:rPr>
                        <a:t> in  place  for business, process, </a:t>
                      </a:r>
                      <a:r>
                        <a:rPr lang="en-US" sz="1300" b="0" kern="1200" dirty="0">
                          <a:solidFill>
                            <a:schemeClr val="tx1"/>
                          </a:solidFill>
                          <a:latin typeface="+mn-lt"/>
                          <a:ea typeface="+mn-ea"/>
                          <a:cs typeface="+mn-cs"/>
                        </a:rPr>
                        <a:t>applications and</a:t>
                      </a:r>
                      <a:r>
                        <a:rPr lang="en-US" sz="1300" b="0" kern="1200" baseline="0" dirty="0">
                          <a:solidFill>
                            <a:schemeClr val="tx1"/>
                          </a:solidFill>
                          <a:latin typeface="+mn-lt"/>
                          <a:ea typeface="+mn-ea"/>
                          <a:cs typeface="+mn-cs"/>
                        </a:rPr>
                        <a:t> </a:t>
                      </a:r>
                      <a:r>
                        <a:rPr lang="en-US" sz="1300" b="0" kern="1200" dirty="0">
                          <a:solidFill>
                            <a:schemeClr val="tx1"/>
                          </a:solidFill>
                          <a:latin typeface="+mn-lt"/>
                          <a:ea typeface="+mn-ea"/>
                          <a:cs typeface="+mn-cs"/>
                        </a:rPr>
                        <a:t> infrastructure monitoring &amp; feedback</a:t>
                      </a:r>
                    </a:p>
                  </a:txBody>
                  <a:tcPr marL="60960" marR="60960" marT="24384" marB="24384">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109538" marR="0" lvl="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kern="1200" dirty="0">
                          <a:solidFill>
                            <a:schemeClr val="tx1"/>
                          </a:solidFill>
                          <a:latin typeface="+mn-lt"/>
                          <a:ea typeface="+mn-ea"/>
                          <a:cs typeface="+mn-cs"/>
                        </a:rPr>
                        <a:t>Monitoring</a:t>
                      </a:r>
                      <a:r>
                        <a:rPr lang="en-US" sz="1300" b="0" kern="1200" baseline="0" dirty="0">
                          <a:solidFill>
                            <a:schemeClr val="tx1"/>
                          </a:solidFill>
                          <a:latin typeface="+mn-lt"/>
                          <a:ea typeface="+mn-ea"/>
                          <a:cs typeface="+mn-cs"/>
                        </a:rPr>
                        <a:t> and feedback s</a:t>
                      </a:r>
                      <a:r>
                        <a:rPr lang="en-US" sz="1300" b="0" kern="1200" dirty="0">
                          <a:solidFill>
                            <a:schemeClr val="tx1"/>
                          </a:solidFill>
                          <a:latin typeface="+mn-lt"/>
                          <a:ea typeface="+mn-ea"/>
                          <a:cs typeface="+mn-cs"/>
                        </a:rPr>
                        <a:t>trategy</a:t>
                      </a:r>
                      <a:r>
                        <a:rPr lang="en-US" sz="1300" b="0" kern="1200" baseline="0" dirty="0">
                          <a:solidFill>
                            <a:schemeClr val="tx1"/>
                          </a:solidFill>
                          <a:latin typeface="+mn-lt"/>
                          <a:ea typeface="+mn-ea"/>
                          <a:cs typeface="+mn-cs"/>
                        </a:rPr>
                        <a:t> in  place for </a:t>
                      </a:r>
                      <a:r>
                        <a:rPr lang="en-US" sz="1300" b="0" kern="1200" dirty="0">
                          <a:solidFill>
                            <a:schemeClr val="tx1"/>
                          </a:solidFill>
                          <a:latin typeface="+mn-lt"/>
                          <a:ea typeface="+mn-ea"/>
                          <a:cs typeface="+mn-cs"/>
                        </a:rPr>
                        <a:t>applications and</a:t>
                      </a:r>
                      <a:r>
                        <a:rPr lang="en-US" sz="1300" b="0" kern="1200" baseline="0" dirty="0">
                          <a:solidFill>
                            <a:schemeClr val="tx1"/>
                          </a:solidFill>
                          <a:latin typeface="+mn-lt"/>
                          <a:ea typeface="+mn-ea"/>
                          <a:cs typeface="+mn-cs"/>
                        </a:rPr>
                        <a:t> </a:t>
                      </a:r>
                      <a:r>
                        <a:rPr lang="en-US" sz="1300" b="0" kern="1200" dirty="0">
                          <a:solidFill>
                            <a:schemeClr val="tx1"/>
                          </a:solidFill>
                          <a:latin typeface="+mn-lt"/>
                          <a:ea typeface="+mn-ea"/>
                          <a:cs typeface="+mn-cs"/>
                        </a:rPr>
                        <a:t> infrastructure</a:t>
                      </a:r>
                    </a:p>
                    <a:p>
                      <a:pPr marL="109538" marR="0" lvl="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kern="1200" dirty="0">
                          <a:solidFill>
                            <a:schemeClr val="tx1"/>
                          </a:solidFill>
                          <a:latin typeface="+mn-lt"/>
                          <a:ea typeface="+mn-ea"/>
                          <a:cs typeface="+mn-cs"/>
                        </a:rPr>
                        <a:t>Business</a:t>
                      </a:r>
                      <a:r>
                        <a:rPr lang="en-US" sz="1300" b="0" kern="1200" baseline="0" dirty="0">
                          <a:solidFill>
                            <a:schemeClr val="tx1"/>
                          </a:solidFill>
                          <a:latin typeface="+mn-lt"/>
                          <a:ea typeface="+mn-ea"/>
                          <a:cs typeface="+mn-cs"/>
                        </a:rPr>
                        <a:t> and processes are not considered part of same strategy.</a:t>
                      </a:r>
                      <a:endParaRPr lang="en-US" sz="1300" b="0" kern="1200" dirty="0">
                        <a:solidFill>
                          <a:schemeClr val="tx1"/>
                        </a:solidFill>
                        <a:latin typeface="+mn-lt"/>
                        <a:ea typeface="+mn-ea"/>
                        <a:cs typeface="+mn-cs"/>
                      </a:endParaRPr>
                    </a:p>
                  </a:txBody>
                  <a:tcPr marL="60960" marR="60960" marT="24384" marB="24384">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109538" marR="0" lvl="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kern="1200" dirty="0">
                          <a:solidFill>
                            <a:schemeClr val="tx1"/>
                          </a:solidFill>
                          <a:latin typeface="+mn-lt"/>
                          <a:ea typeface="+mn-ea"/>
                          <a:cs typeface="+mn-cs"/>
                        </a:rPr>
                        <a:t>Monitoring</a:t>
                      </a:r>
                      <a:r>
                        <a:rPr lang="en-US" sz="1300" b="0" kern="1200" baseline="0" dirty="0">
                          <a:solidFill>
                            <a:schemeClr val="tx1"/>
                          </a:solidFill>
                          <a:latin typeface="+mn-lt"/>
                          <a:ea typeface="+mn-ea"/>
                          <a:cs typeface="+mn-cs"/>
                        </a:rPr>
                        <a:t> and feedback s</a:t>
                      </a:r>
                      <a:r>
                        <a:rPr lang="en-US" sz="1300" b="0" kern="1200" dirty="0">
                          <a:solidFill>
                            <a:schemeClr val="tx1"/>
                          </a:solidFill>
                          <a:latin typeface="+mn-lt"/>
                          <a:ea typeface="+mn-ea"/>
                          <a:cs typeface="+mn-cs"/>
                        </a:rPr>
                        <a:t>trategy</a:t>
                      </a:r>
                      <a:r>
                        <a:rPr lang="en-US" sz="1300" b="0" kern="1200" baseline="0" dirty="0">
                          <a:solidFill>
                            <a:schemeClr val="tx1"/>
                          </a:solidFill>
                          <a:latin typeface="+mn-lt"/>
                          <a:ea typeface="+mn-ea"/>
                          <a:cs typeface="+mn-cs"/>
                        </a:rPr>
                        <a:t> in  place  </a:t>
                      </a:r>
                      <a:r>
                        <a:rPr lang="en-US" sz="1300" b="0" kern="1200" dirty="0">
                          <a:solidFill>
                            <a:schemeClr val="tx1"/>
                          </a:solidFill>
                          <a:latin typeface="+mn-lt"/>
                          <a:ea typeface="+mn-ea"/>
                          <a:cs typeface="+mn-cs"/>
                        </a:rPr>
                        <a:t>applications and</a:t>
                      </a:r>
                      <a:r>
                        <a:rPr lang="en-US" sz="1300" b="0" kern="1200" baseline="0" dirty="0">
                          <a:solidFill>
                            <a:schemeClr val="tx1"/>
                          </a:solidFill>
                          <a:latin typeface="+mn-lt"/>
                          <a:ea typeface="+mn-ea"/>
                          <a:cs typeface="+mn-cs"/>
                        </a:rPr>
                        <a:t> </a:t>
                      </a:r>
                      <a:r>
                        <a:rPr lang="en-US" sz="1300" b="0" kern="1200" dirty="0">
                          <a:solidFill>
                            <a:schemeClr val="tx1"/>
                          </a:solidFill>
                          <a:latin typeface="+mn-lt"/>
                          <a:ea typeface="+mn-ea"/>
                          <a:cs typeface="+mn-cs"/>
                        </a:rPr>
                        <a:t> infrastructure</a:t>
                      </a:r>
                    </a:p>
                    <a:p>
                      <a:pPr marL="109538" marR="0" lvl="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kern="1200" dirty="0">
                          <a:solidFill>
                            <a:schemeClr val="tx1"/>
                          </a:solidFill>
                          <a:latin typeface="+mn-lt"/>
                          <a:ea typeface="+mn-ea"/>
                          <a:cs typeface="+mn-cs"/>
                        </a:rPr>
                        <a:t>Business</a:t>
                      </a:r>
                      <a:r>
                        <a:rPr lang="en-US" sz="1300" b="0" kern="1200" baseline="0" dirty="0">
                          <a:solidFill>
                            <a:schemeClr val="tx1"/>
                          </a:solidFill>
                          <a:latin typeface="+mn-lt"/>
                          <a:ea typeface="+mn-ea"/>
                          <a:cs typeface="+mn-cs"/>
                        </a:rPr>
                        <a:t> and processes are somewhat considered part of same strategy.</a:t>
                      </a:r>
                      <a:endParaRPr lang="en-US" sz="1300" b="0" kern="1200" dirty="0">
                        <a:solidFill>
                          <a:schemeClr val="tx1"/>
                        </a:solidFill>
                        <a:latin typeface="+mn-lt"/>
                        <a:ea typeface="+mn-ea"/>
                        <a:cs typeface="+mn-cs"/>
                      </a:endParaRPr>
                    </a:p>
                  </a:txBody>
                  <a:tcPr marL="60960" marR="60960" marT="24384" marB="24384">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109538" marR="0" lvl="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kern="1200" dirty="0">
                          <a:solidFill>
                            <a:schemeClr val="tx1"/>
                          </a:solidFill>
                          <a:latin typeface="+mn-lt"/>
                          <a:ea typeface="+mn-ea"/>
                          <a:cs typeface="+mn-cs"/>
                        </a:rPr>
                        <a:t>Cohesive</a:t>
                      </a:r>
                      <a:r>
                        <a:rPr lang="en-US" sz="1300" b="0" kern="1200" baseline="0" dirty="0">
                          <a:solidFill>
                            <a:schemeClr val="tx1"/>
                          </a:solidFill>
                          <a:latin typeface="+mn-lt"/>
                          <a:ea typeface="+mn-ea"/>
                          <a:cs typeface="+mn-cs"/>
                        </a:rPr>
                        <a:t> </a:t>
                      </a:r>
                      <a:r>
                        <a:rPr lang="en-US" sz="1300" b="0" kern="1200" dirty="0">
                          <a:solidFill>
                            <a:schemeClr val="tx1"/>
                          </a:solidFill>
                          <a:latin typeface="+mn-lt"/>
                          <a:ea typeface="+mn-ea"/>
                          <a:cs typeface="+mn-cs"/>
                        </a:rPr>
                        <a:t>strategy</a:t>
                      </a:r>
                      <a:r>
                        <a:rPr lang="en-US" sz="1300" b="0" kern="1200" baseline="0" dirty="0">
                          <a:solidFill>
                            <a:schemeClr val="tx1"/>
                          </a:solidFill>
                          <a:latin typeface="+mn-lt"/>
                          <a:ea typeface="+mn-ea"/>
                          <a:cs typeface="+mn-cs"/>
                        </a:rPr>
                        <a:t> in  place  for business, process, </a:t>
                      </a:r>
                      <a:r>
                        <a:rPr lang="en-US" sz="1300" b="0" kern="1200" dirty="0">
                          <a:solidFill>
                            <a:schemeClr val="tx1"/>
                          </a:solidFill>
                          <a:latin typeface="+mn-lt"/>
                          <a:ea typeface="+mn-ea"/>
                          <a:cs typeface="+mn-cs"/>
                        </a:rPr>
                        <a:t>applications and</a:t>
                      </a:r>
                      <a:r>
                        <a:rPr lang="en-US" sz="1300" b="0" kern="1200" baseline="0" dirty="0">
                          <a:solidFill>
                            <a:schemeClr val="tx1"/>
                          </a:solidFill>
                          <a:latin typeface="+mn-lt"/>
                          <a:ea typeface="+mn-ea"/>
                          <a:cs typeface="+mn-cs"/>
                        </a:rPr>
                        <a:t> </a:t>
                      </a:r>
                      <a:r>
                        <a:rPr lang="en-US" sz="1300" b="0" kern="1200" dirty="0">
                          <a:solidFill>
                            <a:schemeClr val="tx1"/>
                          </a:solidFill>
                          <a:latin typeface="+mn-lt"/>
                          <a:ea typeface="+mn-ea"/>
                          <a:cs typeface="+mn-cs"/>
                        </a:rPr>
                        <a:t> infrastructure monitoring &amp; feedback</a:t>
                      </a:r>
                    </a:p>
                  </a:txBody>
                  <a:tcPr marL="60960" marR="60960" marT="24384" marB="24384">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3" name="TextBox 2"/>
          <p:cNvSpPr txBox="1"/>
          <p:nvPr/>
        </p:nvSpPr>
        <p:spPr>
          <a:xfrm>
            <a:off x="8361804" y="294958"/>
            <a:ext cx="3665805" cy="461665"/>
          </a:xfrm>
          <a:prstGeom prst="rect">
            <a:avLst/>
          </a:prstGeom>
          <a:solidFill>
            <a:schemeClr val="accent6">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defPPr>
              <a:defRPr lang="en-US"/>
            </a:defPPr>
            <a:lvl1pPr algn="ctr">
              <a:defRPr sz="2400" b="1"/>
            </a:lvl1pPr>
          </a:lstStyle>
          <a:p>
            <a:r>
              <a:rPr lang="en-US" dirty="0"/>
              <a:t>Strategy</a:t>
            </a:r>
          </a:p>
        </p:txBody>
      </p:sp>
    </p:spTree>
    <p:extLst>
      <p:ext uri="{BB962C8B-B14F-4D97-AF65-F5344CB8AC3E}">
        <p14:creationId xmlns:p14="http://schemas.microsoft.com/office/powerpoint/2010/main" val="3126348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 Maturity for App Dev and Enhancement</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433901506"/>
              </p:ext>
            </p:extLst>
          </p:nvPr>
        </p:nvGraphicFramePr>
        <p:xfrm>
          <a:off x="393479" y="807204"/>
          <a:ext cx="11460670" cy="4557241"/>
        </p:xfrm>
        <a:graphic>
          <a:graphicData uri="http://schemas.openxmlformats.org/drawingml/2006/table">
            <a:tbl>
              <a:tblPr>
                <a:tableStyleId>{2D5ABB26-0587-4C30-8999-92F81FD0307C}</a:tableStyleId>
              </a:tblPr>
              <a:tblGrid>
                <a:gridCol w="1715101">
                  <a:extLst>
                    <a:ext uri="{9D8B030D-6E8A-4147-A177-3AD203B41FA5}">
                      <a16:colId xmlns:a16="http://schemas.microsoft.com/office/drawing/2014/main" val="20000"/>
                    </a:ext>
                  </a:extLst>
                </a:gridCol>
                <a:gridCol w="2019708">
                  <a:extLst>
                    <a:ext uri="{9D8B030D-6E8A-4147-A177-3AD203B41FA5}">
                      <a16:colId xmlns:a16="http://schemas.microsoft.com/office/drawing/2014/main" val="20001"/>
                    </a:ext>
                  </a:extLst>
                </a:gridCol>
                <a:gridCol w="2422637">
                  <a:extLst>
                    <a:ext uri="{9D8B030D-6E8A-4147-A177-3AD203B41FA5}">
                      <a16:colId xmlns:a16="http://schemas.microsoft.com/office/drawing/2014/main" val="20002"/>
                    </a:ext>
                  </a:extLst>
                </a:gridCol>
                <a:gridCol w="2715905">
                  <a:extLst>
                    <a:ext uri="{9D8B030D-6E8A-4147-A177-3AD203B41FA5}">
                      <a16:colId xmlns:a16="http://schemas.microsoft.com/office/drawing/2014/main" val="20003"/>
                    </a:ext>
                  </a:extLst>
                </a:gridCol>
                <a:gridCol w="2587319">
                  <a:extLst>
                    <a:ext uri="{9D8B030D-6E8A-4147-A177-3AD203B41FA5}">
                      <a16:colId xmlns:a16="http://schemas.microsoft.com/office/drawing/2014/main" val="20004"/>
                    </a:ext>
                  </a:extLst>
                </a:gridCol>
              </a:tblGrid>
              <a:tr h="273037">
                <a:tc>
                  <a:txBody>
                    <a:bodyPr/>
                    <a:lstStyle/>
                    <a:p>
                      <a:pPr algn="ctr"/>
                      <a:r>
                        <a:rPr lang="en-US" sz="1600" b="1" dirty="0">
                          <a:solidFill>
                            <a:schemeClr val="bg1"/>
                          </a:solidFill>
                        </a:rPr>
                        <a:t>Facet</a:t>
                      </a:r>
                    </a:p>
                  </a:txBody>
                  <a:tcPr marL="24384" marR="24384" marT="24384" marB="2438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solidFill>
                  </a:tcPr>
                </a:tc>
                <a:tc>
                  <a:txBody>
                    <a:bodyPr/>
                    <a:lstStyle/>
                    <a:p>
                      <a:pPr algn="ctr"/>
                      <a:r>
                        <a:rPr lang="en-US" sz="1600" b="1" dirty="0">
                          <a:solidFill>
                            <a:schemeClr val="bg1"/>
                          </a:solidFill>
                        </a:rPr>
                        <a:t>Level 1</a:t>
                      </a:r>
                    </a:p>
                  </a:txBody>
                  <a:tcPr marL="24384" marR="24384" marT="24384" marB="2438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solidFill>
                  </a:tcPr>
                </a:tc>
                <a:tc>
                  <a:txBody>
                    <a:bodyPr/>
                    <a:lstStyle/>
                    <a:p>
                      <a:pPr marL="0" marR="0" indent="0" algn="ctr" defTabSz="82294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1" baseline="0" dirty="0">
                          <a:solidFill>
                            <a:schemeClr val="bg1"/>
                          </a:solidFill>
                        </a:rPr>
                        <a:t>Level 2 </a:t>
                      </a:r>
                    </a:p>
                  </a:txBody>
                  <a:tcPr marL="24384" marR="24384" marT="24384" marB="2438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solidFill>
                  </a:tcPr>
                </a:tc>
                <a:tc>
                  <a:txBody>
                    <a:bodyPr/>
                    <a:lstStyle/>
                    <a:p>
                      <a:pPr marL="0" marR="0" indent="0" algn="ctr" defTabSz="82294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1" baseline="0" dirty="0">
                          <a:solidFill>
                            <a:schemeClr val="bg1"/>
                          </a:solidFill>
                        </a:rPr>
                        <a:t>Level 3</a:t>
                      </a:r>
                    </a:p>
                  </a:txBody>
                  <a:tcPr marL="24384" marR="24384" marT="24384" marB="2438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solidFill>
                  </a:tcPr>
                </a:tc>
                <a:tc>
                  <a:txBody>
                    <a:bodyPr/>
                    <a:lstStyle/>
                    <a:p>
                      <a:pPr marL="0" marR="0" indent="0" algn="ctr" defTabSz="82294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1" baseline="0" dirty="0">
                          <a:solidFill>
                            <a:schemeClr val="bg1"/>
                          </a:solidFill>
                        </a:rPr>
                        <a:t>Level 4</a:t>
                      </a:r>
                    </a:p>
                  </a:txBody>
                  <a:tcPr marL="24384" marR="24384" marT="24384" marB="2438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868060">
                <a:tc>
                  <a:txBody>
                    <a:bodyPr/>
                    <a:lstStyle/>
                    <a:p>
                      <a:pPr marL="0" marR="0" indent="0" algn="ctr" defTabSz="822894" rtl="0" eaLnBrk="1" fontAlgn="ctr" latinLnBrk="0" hangingPunct="1">
                        <a:lnSpc>
                          <a:spcPct val="100000"/>
                        </a:lnSpc>
                        <a:spcBef>
                          <a:spcPts val="0"/>
                        </a:spcBef>
                        <a:spcAft>
                          <a:spcPts val="0"/>
                        </a:spcAft>
                        <a:buClrTx/>
                        <a:buSzTx/>
                        <a:buFontTx/>
                        <a:buNone/>
                        <a:tabLst/>
                        <a:defRPr/>
                      </a:pPr>
                      <a:r>
                        <a:rPr lang="en-US" sz="1400" b="1" i="0" u="none" strike="noStrike" kern="1200" dirty="0">
                          <a:solidFill>
                            <a:srgbClr val="000000"/>
                          </a:solidFill>
                          <a:effectLst/>
                          <a:latin typeface="+mj-lt"/>
                          <a:ea typeface="+mn-ea"/>
                          <a:cs typeface="+mn-cs"/>
                        </a:rPr>
                        <a:t>Tools</a:t>
                      </a:r>
                      <a:endParaRPr lang="en-US" sz="1400" b="1" i="0" u="none" strike="noStrike" dirty="0">
                        <a:solidFill>
                          <a:srgbClr val="000000"/>
                        </a:solidFill>
                        <a:effectLst/>
                        <a:latin typeface="+mj-lt"/>
                      </a:endParaRPr>
                    </a:p>
                  </a:txBody>
                  <a:tcPr marL="12700" marR="12700" marT="1270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lumMod val="20000"/>
                        <a:lumOff val="80000"/>
                      </a:schemeClr>
                    </a:solidFill>
                  </a:tcPr>
                </a:tc>
                <a:tc>
                  <a:txBody>
                    <a:bodyPr/>
                    <a:lstStyle/>
                    <a:p>
                      <a:pPr marL="109538" indent="-109538" algn="l" defTabSz="914400" rtl="0" eaLnBrk="1" latinLnBrk="0" hangingPunct="1">
                        <a:buFont typeface="Arial" panose="020B0604020202020204" pitchFamily="34" charset="0"/>
                        <a:buChar char="•"/>
                      </a:pPr>
                      <a:r>
                        <a:rPr lang="en-US" sz="1300" b="0" kern="1200" dirty="0">
                          <a:solidFill>
                            <a:schemeClr val="tx1"/>
                          </a:solidFill>
                          <a:latin typeface="+mn-lt"/>
                          <a:ea typeface="+mn-ea"/>
                          <a:cs typeface="+mn-cs"/>
                        </a:rPr>
                        <a:t>Plethora of tools but not rationalized</a:t>
                      </a:r>
                    </a:p>
                  </a:txBody>
                  <a:tcPr marL="45720" marR="45720" marT="18288" marB="182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109538" marR="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kern="1200" dirty="0">
                          <a:solidFill>
                            <a:schemeClr val="tx1"/>
                          </a:solidFill>
                          <a:latin typeface="+mn-lt"/>
                          <a:ea typeface="+mn-ea"/>
                          <a:cs typeface="+mn-cs"/>
                        </a:rPr>
                        <a:t>Tools rationalized in select LOBs and functions</a:t>
                      </a:r>
                    </a:p>
                  </a:txBody>
                  <a:tcPr marL="45720" marR="45720" marT="18288" marB="182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109538" marR="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kern="1200" dirty="0">
                          <a:solidFill>
                            <a:schemeClr val="tx1"/>
                          </a:solidFill>
                          <a:latin typeface="+mn-lt"/>
                          <a:ea typeface="+mn-ea"/>
                          <a:cs typeface="+mn-cs"/>
                        </a:rPr>
                        <a:t>Standardized set of tool used across enterprise</a:t>
                      </a:r>
                    </a:p>
                  </a:txBody>
                  <a:tcPr marL="45720" marR="45720" marT="18288" marB="182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109538" marR="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kern="1200" dirty="0">
                          <a:solidFill>
                            <a:schemeClr val="tx1"/>
                          </a:solidFill>
                          <a:latin typeface="+mn-lt"/>
                          <a:ea typeface="+mn-ea"/>
                          <a:cs typeface="+mn-cs"/>
                        </a:rPr>
                        <a:t>E2E tool chain integration and orchestration across CI/CD functions</a:t>
                      </a:r>
                    </a:p>
                  </a:txBody>
                  <a:tcPr marL="45720" marR="45720" marT="18288" marB="182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810429">
                <a:tc>
                  <a:txBody>
                    <a:bodyPr/>
                    <a:lstStyle/>
                    <a:p>
                      <a:pPr algn="ctr"/>
                      <a:r>
                        <a:rPr lang="en-US" sz="1300" b="1" dirty="0">
                          <a:solidFill>
                            <a:schemeClr val="tx1"/>
                          </a:solidFill>
                        </a:rPr>
                        <a:t>Skills and Competency</a:t>
                      </a:r>
                    </a:p>
                  </a:txBody>
                  <a:tcPr marL="60960" marR="60960" marT="24384" marB="2438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lumMod val="20000"/>
                        <a:lumOff val="80000"/>
                      </a:schemeClr>
                    </a:solidFill>
                  </a:tcPr>
                </a:tc>
                <a:tc>
                  <a:txBody>
                    <a:bodyPr/>
                    <a:lstStyle/>
                    <a:p>
                      <a:pPr marL="109538" marR="0" indent="-109538" algn="l" defTabSz="914400" rtl="0" eaLnBrk="1" latinLnBrk="0" hangingPunct="1">
                        <a:spcBef>
                          <a:spcPts val="0"/>
                        </a:spcBef>
                        <a:spcAft>
                          <a:spcPts val="0"/>
                        </a:spcAft>
                        <a:buFont typeface="Arial" panose="020B0604020202020204" pitchFamily="34" charset="0"/>
                        <a:buChar char="•"/>
                      </a:pPr>
                      <a:r>
                        <a:rPr lang="en-US" sz="1300" b="0" kern="1200" dirty="0">
                          <a:solidFill>
                            <a:schemeClr val="tx1"/>
                          </a:solidFill>
                          <a:latin typeface="+mn-lt"/>
                          <a:ea typeface="+mn-ea"/>
                          <a:cs typeface="+mn-cs"/>
                        </a:rPr>
                        <a:t>Application development is siloes based on app functionality . No defined structure.</a:t>
                      </a:r>
                    </a:p>
                  </a:txBody>
                  <a:tcPr marL="45720" marR="45720" marT="18288" marB="182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109538" marR="0" indent="-109538" algn="l" defTabSz="914400" rtl="0" eaLnBrk="1" latinLnBrk="0" hangingPunct="1">
                        <a:spcBef>
                          <a:spcPts val="0"/>
                        </a:spcBef>
                        <a:spcAft>
                          <a:spcPts val="0"/>
                        </a:spcAft>
                        <a:buFont typeface="Arial" panose="020B0604020202020204" pitchFamily="34" charset="0"/>
                        <a:buChar char="•"/>
                      </a:pPr>
                      <a:r>
                        <a:rPr lang="en-US" sz="1300" b="0" kern="1200" dirty="0">
                          <a:solidFill>
                            <a:schemeClr val="tx1"/>
                          </a:solidFill>
                          <a:latin typeface="+mn-lt"/>
                          <a:ea typeface="+mn-ea"/>
                          <a:cs typeface="+mn-cs"/>
                        </a:rPr>
                        <a:t>Application development is standardized. But hygiene issue exists.</a:t>
                      </a:r>
                    </a:p>
                  </a:txBody>
                  <a:tcPr marL="68580" marR="68580" marT="0" marB="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109538" marR="0" indent="-109538" algn="l" defTabSz="914400" rtl="0" eaLnBrk="1" latinLnBrk="0" hangingPunct="1">
                        <a:spcBef>
                          <a:spcPts val="0"/>
                        </a:spcBef>
                        <a:spcAft>
                          <a:spcPts val="0"/>
                        </a:spcAft>
                        <a:buFont typeface="Arial" panose="020B0604020202020204" pitchFamily="34" charset="0"/>
                        <a:buChar char="•"/>
                      </a:pPr>
                      <a:r>
                        <a:rPr lang="en-US" sz="1300" b="0" kern="1200" dirty="0">
                          <a:solidFill>
                            <a:schemeClr val="tx1"/>
                          </a:solidFill>
                          <a:latin typeface="+mn-lt"/>
                          <a:ea typeface="+mn-ea"/>
                          <a:cs typeface="+mn-cs"/>
                        </a:rPr>
                        <a:t>High performance teams. Agile engineering practices strictly enforced</a:t>
                      </a:r>
                    </a:p>
                  </a:txBody>
                  <a:tcPr marL="68580" marR="68580" marT="0" marB="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109538" marR="0" lvl="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kern="1200" dirty="0">
                          <a:solidFill>
                            <a:schemeClr val="tx1"/>
                          </a:solidFill>
                          <a:latin typeface="+mn-lt"/>
                          <a:ea typeface="+mn-ea"/>
                          <a:cs typeface="+mn-cs"/>
                        </a:rPr>
                        <a:t>Cross functional teams. Full stack programmers with best in class practices.</a:t>
                      </a:r>
                    </a:p>
                  </a:txBody>
                  <a:tcPr marL="45720" marR="45720" marT="18288" marB="182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1339588">
                <a:tc>
                  <a:txBody>
                    <a:bodyPr/>
                    <a:lstStyle/>
                    <a:p>
                      <a:pPr algn="ctr" fontAlgn="ctr"/>
                      <a:r>
                        <a:rPr lang="en-US" sz="1400" b="1" i="0" u="none" strike="noStrike" dirty="0">
                          <a:solidFill>
                            <a:srgbClr val="000000"/>
                          </a:solidFill>
                          <a:effectLst/>
                          <a:latin typeface="+mj-lt"/>
                        </a:rPr>
                        <a:t>Architecture</a:t>
                      </a:r>
                    </a:p>
                  </a:txBody>
                  <a:tcPr marL="12700" marR="12700" marT="1270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lumMod val="20000"/>
                        <a:lumOff val="80000"/>
                      </a:schemeClr>
                    </a:solidFill>
                  </a:tcPr>
                </a:tc>
                <a:tc>
                  <a:txBody>
                    <a:bodyPr/>
                    <a:lstStyle/>
                    <a:p>
                      <a:pPr marL="109538" indent="-109538" algn="l" defTabSz="914400" rtl="0" eaLnBrk="1" latinLnBrk="0" hangingPunct="1">
                        <a:buFont typeface="Arial" panose="020B0604020202020204" pitchFamily="34" charset="0"/>
                        <a:buChar char="•"/>
                      </a:pPr>
                      <a:r>
                        <a:rPr lang="en-US" sz="1300" b="0" kern="1200" dirty="0">
                          <a:solidFill>
                            <a:schemeClr val="tx1"/>
                          </a:solidFill>
                          <a:latin typeface="+mn-lt"/>
                          <a:ea typeface="+mn-ea"/>
                          <a:cs typeface="+mn-cs"/>
                        </a:rPr>
                        <a:t>No defined DevOps architecture structure/operation design or process in place</a:t>
                      </a:r>
                    </a:p>
                  </a:txBody>
                  <a:tcPr marL="60960" marR="60960" marT="24384" marB="24384">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109538" marR="0" lvl="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kern="1200" dirty="0">
                          <a:solidFill>
                            <a:schemeClr val="tx1"/>
                          </a:solidFill>
                          <a:latin typeface="+mn-lt"/>
                          <a:ea typeface="+mn-ea"/>
                          <a:cs typeface="+mn-cs"/>
                        </a:rPr>
                        <a:t>Defined DevOps architecture structure/operation design in place.</a:t>
                      </a:r>
                    </a:p>
                    <a:p>
                      <a:pPr marL="109538" marR="0" lvl="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kern="1200" baseline="0" dirty="0">
                          <a:solidFill>
                            <a:schemeClr val="tx1"/>
                          </a:solidFill>
                          <a:latin typeface="+mn-lt"/>
                          <a:ea typeface="+mn-ea"/>
                          <a:cs typeface="+mn-cs"/>
                        </a:rPr>
                        <a:t>Tollgates not in place for enforcement</a:t>
                      </a:r>
                      <a:endParaRPr lang="en-US" sz="1300" b="0" kern="1200" dirty="0">
                        <a:solidFill>
                          <a:schemeClr val="tx1"/>
                        </a:solidFill>
                        <a:latin typeface="+mn-lt"/>
                        <a:ea typeface="+mn-ea"/>
                        <a:cs typeface="+mn-cs"/>
                      </a:endParaRPr>
                    </a:p>
                    <a:p>
                      <a:pPr marL="109538" marR="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300" b="0" kern="1200" dirty="0">
                        <a:solidFill>
                          <a:schemeClr val="tx1"/>
                        </a:solidFill>
                        <a:latin typeface="+mn-lt"/>
                        <a:ea typeface="+mn-ea"/>
                        <a:cs typeface="+mn-cs"/>
                      </a:endParaRPr>
                    </a:p>
                  </a:txBody>
                  <a:tcPr marL="60960" marR="60960" marT="24384" marB="24384">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109538" marR="0" lvl="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kern="1200" dirty="0">
                          <a:solidFill>
                            <a:schemeClr val="tx1"/>
                          </a:solidFill>
                          <a:latin typeface="+mn-lt"/>
                          <a:ea typeface="+mn-ea"/>
                          <a:cs typeface="+mn-cs"/>
                        </a:rPr>
                        <a:t>Defined DevOps architecture structure/operation design in place.</a:t>
                      </a:r>
                    </a:p>
                    <a:p>
                      <a:pPr marL="109538" marR="0" lvl="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kern="1200" baseline="0" dirty="0">
                          <a:solidFill>
                            <a:schemeClr val="tx1"/>
                          </a:solidFill>
                          <a:latin typeface="+mn-lt"/>
                          <a:ea typeface="+mn-ea"/>
                          <a:cs typeface="+mn-cs"/>
                        </a:rPr>
                        <a:t>Tollgates are in place for enforcement</a:t>
                      </a:r>
                      <a:endParaRPr lang="en-US" sz="1300" b="0" kern="1200" dirty="0">
                        <a:solidFill>
                          <a:schemeClr val="tx1"/>
                        </a:solidFill>
                        <a:latin typeface="+mn-lt"/>
                        <a:ea typeface="+mn-ea"/>
                        <a:cs typeface="+mn-cs"/>
                      </a:endParaRPr>
                    </a:p>
                    <a:p>
                      <a:pPr marL="109538" marR="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kern="1200" dirty="0">
                          <a:solidFill>
                            <a:schemeClr val="tx1"/>
                          </a:solidFill>
                          <a:latin typeface="+mn-lt"/>
                          <a:ea typeface="+mn-ea"/>
                          <a:cs typeface="+mn-cs"/>
                        </a:rPr>
                        <a:t>No change</a:t>
                      </a:r>
                      <a:r>
                        <a:rPr lang="en-US" sz="1300" b="0" kern="1200" baseline="0" dirty="0">
                          <a:solidFill>
                            <a:schemeClr val="tx1"/>
                          </a:solidFill>
                          <a:latin typeface="+mn-lt"/>
                          <a:ea typeface="+mn-ea"/>
                          <a:cs typeface="+mn-cs"/>
                        </a:rPr>
                        <a:t> management defined for architecture updates</a:t>
                      </a:r>
                      <a:endParaRPr lang="en-US" sz="1300" b="0" kern="1200" dirty="0">
                        <a:solidFill>
                          <a:schemeClr val="tx1"/>
                        </a:solidFill>
                        <a:latin typeface="+mn-lt"/>
                        <a:ea typeface="+mn-ea"/>
                        <a:cs typeface="+mn-cs"/>
                      </a:endParaRPr>
                    </a:p>
                  </a:txBody>
                  <a:tcPr marL="60960" marR="60960" marT="24384" marB="24384">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109538" marR="0" lvl="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kern="1200" dirty="0">
                          <a:solidFill>
                            <a:schemeClr val="tx1"/>
                          </a:solidFill>
                          <a:latin typeface="+mn-lt"/>
                          <a:ea typeface="+mn-ea"/>
                          <a:cs typeface="+mn-cs"/>
                        </a:rPr>
                        <a:t>Defined DevOps architecture structure/operation design in place.</a:t>
                      </a:r>
                    </a:p>
                    <a:p>
                      <a:pPr marL="109538" marR="0" lvl="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kern="1200" baseline="0" dirty="0">
                          <a:solidFill>
                            <a:schemeClr val="tx1"/>
                          </a:solidFill>
                          <a:latin typeface="+mn-lt"/>
                          <a:ea typeface="+mn-ea"/>
                          <a:cs typeface="+mn-cs"/>
                        </a:rPr>
                        <a:t>Tollgates are in place for enforcement</a:t>
                      </a:r>
                      <a:endParaRPr lang="en-US" sz="1300" b="0" kern="1200" dirty="0">
                        <a:solidFill>
                          <a:schemeClr val="tx1"/>
                        </a:solidFill>
                        <a:latin typeface="+mn-lt"/>
                        <a:ea typeface="+mn-ea"/>
                        <a:cs typeface="+mn-cs"/>
                      </a:endParaRPr>
                    </a:p>
                    <a:p>
                      <a:pPr marL="109538" marR="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kern="1200" dirty="0">
                          <a:solidFill>
                            <a:schemeClr val="tx1"/>
                          </a:solidFill>
                          <a:latin typeface="+mn-lt"/>
                          <a:ea typeface="+mn-ea"/>
                          <a:cs typeface="+mn-cs"/>
                        </a:rPr>
                        <a:t>Change</a:t>
                      </a:r>
                      <a:r>
                        <a:rPr lang="en-US" sz="1300" b="0" kern="1200" baseline="0" dirty="0">
                          <a:solidFill>
                            <a:schemeClr val="tx1"/>
                          </a:solidFill>
                          <a:latin typeface="+mn-lt"/>
                          <a:ea typeface="+mn-ea"/>
                          <a:cs typeface="+mn-cs"/>
                        </a:rPr>
                        <a:t> management process defined for architecture updates</a:t>
                      </a:r>
                      <a:endParaRPr lang="en-US" sz="1300" b="0" kern="1200" dirty="0">
                        <a:solidFill>
                          <a:schemeClr val="tx1"/>
                        </a:solidFill>
                        <a:latin typeface="+mn-lt"/>
                        <a:ea typeface="+mn-ea"/>
                        <a:cs typeface="+mn-cs"/>
                      </a:endParaRPr>
                    </a:p>
                  </a:txBody>
                  <a:tcPr marL="60960" marR="60960" marT="24384" marB="24384">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1131909">
                <a:tc>
                  <a:txBody>
                    <a:bodyPr/>
                    <a:lstStyle/>
                    <a:p>
                      <a:pPr algn="ctr" fontAlgn="ctr"/>
                      <a:r>
                        <a:rPr lang="en-US" sz="1400" b="1" i="0" u="none" strike="noStrike" kern="1200" dirty="0">
                          <a:solidFill>
                            <a:srgbClr val="000000"/>
                          </a:solidFill>
                          <a:effectLst/>
                          <a:latin typeface="+mj-lt"/>
                          <a:ea typeface="+mn-ea"/>
                          <a:cs typeface="+mn-cs"/>
                        </a:rPr>
                        <a:t>Measurement</a:t>
                      </a:r>
                    </a:p>
                  </a:txBody>
                  <a:tcPr marL="60960" marR="60960" marT="24384" marB="2438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lumMod val="20000"/>
                        <a:lumOff val="80000"/>
                      </a:schemeClr>
                    </a:solidFill>
                  </a:tcPr>
                </a:tc>
                <a:tc>
                  <a:txBody>
                    <a:bodyPr/>
                    <a:lstStyle/>
                    <a:p>
                      <a:pPr marL="109538" indent="-109538" algn="l" defTabSz="914400" rtl="0" eaLnBrk="1" latinLnBrk="0" hangingPunct="1">
                        <a:spcAft>
                          <a:spcPts val="600"/>
                        </a:spcAft>
                        <a:buFont typeface="Arial" panose="020B0604020202020204" pitchFamily="34" charset="0"/>
                        <a:buChar char="•"/>
                      </a:pPr>
                      <a:r>
                        <a:rPr lang="en-US" sz="1300" b="0" kern="1200" dirty="0">
                          <a:solidFill>
                            <a:schemeClr val="tx1"/>
                          </a:solidFill>
                          <a:latin typeface="+mn-lt"/>
                          <a:ea typeface="+mn-ea"/>
                          <a:cs typeface="+mn-cs"/>
                        </a:rPr>
                        <a:t>Capability does not exist for measurements and continuous feedback</a:t>
                      </a:r>
                    </a:p>
                  </a:txBody>
                  <a:tcPr marL="60960" marR="60960" marT="24384" marB="24384">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109538" marR="0" lvl="0" indent="-109538"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300" b="0" kern="1200" dirty="0">
                          <a:solidFill>
                            <a:schemeClr val="tx1"/>
                          </a:solidFill>
                          <a:latin typeface="+mn-lt"/>
                          <a:ea typeface="+mn-ea"/>
                          <a:cs typeface="+mn-cs"/>
                        </a:rPr>
                        <a:t>Capability exists for measurements and continuous feedback in 50% of the portfolios</a:t>
                      </a:r>
                    </a:p>
                  </a:txBody>
                  <a:tcPr marL="60960" marR="60960" marT="24384" marB="24384">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109538" marR="0" lvl="0" indent="-109538"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300" b="0" kern="1200" dirty="0">
                          <a:solidFill>
                            <a:schemeClr val="tx1"/>
                          </a:solidFill>
                          <a:latin typeface="+mn-lt"/>
                          <a:ea typeface="+mn-ea"/>
                          <a:cs typeface="+mn-cs"/>
                        </a:rPr>
                        <a:t>Capability exists for measurements and continuous feedback in 80% of the portfolios</a:t>
                      </a:r>
                    </a:p>
                  </a:txBody>
                  <a:tcPr marL="60960" marR="60960" marT="24384" marB="24384">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109538" marR="0" lvl="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kern="1200" dirty="0">
                          <a:solidFill>
                            <a:schemeClr val="tx1"/>
                          </a:solidFill>
                          <a:latin typeface="+mn-lt"/>
                          <a:ea typeface="+mn-ea"/>
                          <a:cs typeface="+mn-cs"/>
                        </a:rPr>
                        <a:t>Capability exists for measurements and continuous feedback in all of the portfolios</a:t>
                      </a:r>
                    </a:p>
                  </a:txBody>
                  <a:tcPr marL="60960" marR="60960" marT="24384" marB="24384">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3" name="TextBox 2"/>
          <p:cNvSpPr txBox="1"/>
          <p:nvPr/>
        </p:nvSpPr>
        <p:spPr>
          <a:xfrm>
            <a:off x="8361804" y="142080"/>
            <a:ext cx="3665805" cy="461665"/>
          </a:xfrm>
          <a:prstGeom prst="rect">
            <a:avLst/>
          </a:prstGeom>
          <a:solidFill>
            <a:schemeClr val="accent6">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defPPr>
              <a:defRPr lang="en-US"/>
            </a:defPPr>
            <a:lvl1pPr algn="ctr">
              <a:defRPr sz="2400" b="1"/>
            </a:lvl1pPr>
          </a:lstStyle>
          <a:p>
            <a:r>
              <a:rPr lang="en-US" dirty="0"/>
              <a:t>Capability</a:t>
            </a:r>
          </a:p>
        </p:txBody>
      </p:sp>
    </p:spTree>
    <p:extLst>
      <p:ext uri="{BB962C8B-B14F-4D97-AF65-F5344CB8AC3E}">
        <p14:creationId xmlns:p14="http://schemas.microsoft.com/office/powerpoint/2010/main" val="22236143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 Maturity for App Dev and Enhancement</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2049425012"/>
              </p:ext>
            </p:extLst>
          </p:nvPr>
        </p:nvGraphicFramePr>
        <p:xfrm>
          <a:off x="203202" y="1140637"/>
          <a:ext cx="11824407" cy="4628893"/>
        </p:xfrm>
        <a:graphic>
          <a:graphicData uri="http://schemas.openxmlformats.org/drawingml/2006/table">
            <a:tbl>
              <a:tblPr>
                <a:tableStyleId>{2D5ABB26-0587-4C30-8999-92F81FD0307C}</a:tableStyleId>
              </a:tblPr>
              <a:tblGrid>
                <a:gridCol w="2235197">
                  <a:extLst>
                    <a:ext uri="{9D8B030D-6E8A-4147-A177-3AD203B41FA5}">
                      <a16:colId xmlns:a16="http://schemas.microsoft.com/office/drawing/2014/main" val="20000"/>
                    </a:ext>
                  </a:extLst>
                </a:gridCol>
                <a:gridCol w="2379261">
                  <a:extLst>
                    <a:ext uri="{9D8B030D-6E8A-4147-A177-3AD203B41FA5}">
                      <a16:colId xmlns:a16="http://schemas.microsoft.com/office/drawing/2014/main" val="20001"/>
                    </a:ext>
                  </a:extLst>
                </a:gridCol>
                <a:gridCol w="2347415">
                  <a:extLst>
                    <a:ext uri="{9D8B030D-6E8A-4147-A177-3AD203B41FA5}">
                      <a16:colId xmlns:a16="http://schemas.microsoft.com/office/drawing/2014/main" val="20002"/>
                    </a:ext>
                  </a:extLst>
                </a:gridCol>
                <a:gridCol w="2361062">
                  <a:extLst>
                    <a:ext uri="{9D8B030D-6E8A-4147-A177-3AD203B41FA5}">
                      <a16:colId xmlns:a16="http://schemas.microsoft.com/office/drawing/2014/main" val="20003"/>
                    </a:ext>
                  </a:extLst>
                </a:gridCol>
                <a:gridCol w="2501472">
                  <a:extLst>
                    <a:ext uri="{9D8B030D-6E8A-4147-A177-3AD203B41FA5}">
                      <a16:colId xmlns:a16="http://schemas.microsoft.com/office/drawing/2014/main" val="20004"/>
                    </a:ext>
                  </a:extLst>
                </a:gridCol>
              </a:tblGrid>
              <a:tr h="374654">
                <a:tc>
                  <a:txBody>
                    <a:bodyPr/>
                    <a:lstStyle/>
                    <a:p>
                      <a:pPr algn="ctr"/>
                      <a:r>
                        <a:rPr lang="en-US" sz="1600" b="1" dirty="0">
                          <a:solidFill>
                            <a:schemeClr val="bg1"/>
                          </a:solidFill>
                        </a:rPr>
                        <a:t>Facet</a:t>
                      </a:r>
                    </a:p>
                  </a:txBody>
                  <a:tcPr marL="24384" marR="24384" marT="24384" marB="2438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solidFill>
                  </a:tcPr>
                </a:tc>
                <a:tc>
                  <a:txBody>
                    <a:bodyPr/>
                    <a:lstStyle/>
                    <a:p>
                      <a:pPr algn="ctr"/>
                      <a:r>
                        <a:rPr lang="en-US" sz="1600" b="1" dirty="0">
                          <a:solidFill>
                            <a:schemeClr val="bg1"/>
                          </a:solidFill>
                        </a:rPr>
                        <a:t>Level 1</a:t>
                      </a:r>
                    </a:p>
                  </a:txBody>
                  <a:tcPr marL="24384" marR="24384" marT="24384" marB="2438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solidFill>
                  </a:tcPr>
                </a:tc>
                <a:tc>
                  <a:txBody>
                    <a:bodyPr/>
                    <a:lstStyle/>
                    <a:p>
                      <a:pPr marL="0" marR="0" indent="0" algn="ctr" defTabSz="82294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1" baseline="0" dirty="0">
                          <a:solidFill>
                            <a:schemeClr val="bg1"/>
                          </a:solidFill>
                        </a:rPr>
                        <a:t>Level 2 </a:t>
                      </a:r>
                    </a:p>
                  </a:txBody>
                  <a:tcPr marL="24384" marR="24384" marT="24384" marB="2438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solidFill>
                  </a:tcPr>
                </a:tc>
                <a:tc>
                  <a:txBody>
                    <a:bodyPr/>
                    <a:lstStyle/>
                    <a:p>
                      <a:pPr marL="0" marR="0" indent="0" algn="ctr" defTabSz="82294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1" baseline="0" dirty="0">
                          <a:solidFill>
                            <a:schemeClr val="bg1"/>
                          </a:solidFill>
                        </a:rPr>
                        <a:t>Level 3</a:t>
                      </a:r>
                    </a:p>
                  </a:txBody>
                  <a:tcPr marL="24384" marR="24384" marT="24384" marB="2438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solidFill>
                  </a:tcPr>
                </a:tc>
                <a:tc>
                  <a:txBody>
                    <a:bodyPr/>
                    <a:lstStyle/>
                    <a:p>
                      <a:pPr marL="0" marR="0" indent="0" algn="ctr" defTabSz="82294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1" baseline="0" dirty="0">
                          <a:solidFill>
                            <a:schemeClr val="bg1"/>
                          </a:solidFill>
                        </a:rPr>
                        <a:t>Level 4</a:t>
                      </a:r>
                    </a:p>
                  </a:txBody>
                  <a:tcPr marL="24384" marR="24384" marT="24384" marB="2438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1140113">
                <a:tc>
                  <a:txBody>
                    <a:bodyPr/>
                    <a:lstStyle/>
                    <a:p>
                      <a:pPr algn="ctr"/>
                      <a:r>
                        <a:rPr lang="en-US" sz="1300" b="1" dirty="0">
                          <a:solidFill>
                            <a:schemeClr val="tx1"/>
                          </a:solidFill>
                        </a:rPr>
                        <a:t>Implementation Roadmap</a:t>
                      </a:r>
                      <a:r>
                        <a:rPr lang="en-US" sz="1300" b="1" baseline="0" dirty="0">
                          <a:solidFill>
                            <a:schemeClr val="tx1"/>
                          </a:solidFill>
                        </a:rPr>
                        <a:t> &amp; Plans </a:t>
                      </a:r>
                      <a:endParaRPr lang="en-US" sz="1300" b="1" dirty="0">
                        <a:solidFill>
                          <a:schemeClr val="tx1"/>
                        </a:solidFill>
                      </a:endParaRPr>
                    </a:p>
                  </a:txBody>
                  <a:tcPr marL="60960" marR="60960" marT="24384" marB="2438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lumMod val="20000"/>
                        <a:lumOff val="80000"/>
                      </a:schemeClr>
                    </a:solidFill>
                  </a:tcPr>
                </a:tc>
                <a:tc>
                  <a:txBody>
                    <a:bodyPr/>
                    <a:lstStyle/>
                    <a:p>
                      <a:pPr marL="109538" indent="-109538" algn="l" defTabSz="914400" rtl="0" eaLnBrk="1" latinLnBrk="0" hangingPunct="1">
                        <a:buFont typeface="Arial" panose="020B0604020202020204" pitchFamily="34" charset="0"/>
                        <a:buChar char="•"/>
                      </a:pPr>
                      <a:r>
                        <a:rPr lang="en-US" sz="1300" b="0" kern="1200" dirty="0">
                          <a:solidFill>
                            <a:schemeClr val="tx1"/>
                          </a:solidFill>
                          <a:latin typeface="+mn-lt"/>
                          <a:ea typeface="+mn-ea"/>
                          <a:cs typeface="+mn-cs"/>
                        </a:rPr>
                        <a:t>No DevOps</a:t>
                      </a:r>
                      <a:r>
                        <a:rPr lang="en-US" sz="1300" b="0" kern="1200" baseline="0" dirty="0">
                          <a:solidFill>
                            <a:schemeClr val="tx1"/>
                          </a:solidFill>
                          <a:latin typeface="+mn-lt"/>
                          <a:ea typeface="+mn-ea"/>
                          <a:cs typeface="+mn-cs"/>
                        </a:rPr>
                        <a:t> </a:t>
                      </a:r>
                      <a:r>
                        <a:rPr lang="en-US" sz="1300" b="0" kern="1200" dirty="0">
                          <a:solidFill>
                            <a:schemeClr val="tx1"/>
                          </a:solidFill>
                          <a:latin typeface="+mn-lt"/>
                          <a:ea typeface="+mn-ea"/>
                          <a:cs typeface="+mn-cs"/>
                        </a:rPr>
                        <a:t>roadmap or implementation plan in place or very generic with no timeline </a:t>
                      </a:r>
                    </a:p>
                  </a:txBody>
                  <a:tcPr marL="60960" marR="60960" marT="24384" marB="24384">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109538" indent="-109538" algn="l" defTabSz="914400" rtl="0" eaLnBrk="1" latinLnBrk="0" hangingPunct="1">
                        <a:buFont typeface="Arial" panose="020B0604020202020204" pitchFamily="34" charset="0"/>
                        <a:buChar char="•"/>
                      </a:pPr>
                      <a:r>
                        <a:rPr lang="en-US" sz="1300" b="0" kern="1200" dirty="0">
                          <a:solidFill>
                            <a:schemeClr val="tx1"/>
                          </a:solidFill>
                          <a:latin typeface="+mn-lt"/>
                          <a:ea typeface="+mn-ea"/>
                          <a:cs typeface="+mn-cs"/>
                        </a:rPr>
                        <a:t>Specific Roadmap or implementation plan in place for 50% of enhancements/projects</a:t>
                      </a:r>
                    </a:p>
                  </a:txBody>
                  <a:tcPr marL="60960" marR="60960" marT="24384" marB="24384">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109538" marR="0" lvl="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kern="1200" dirty="0">
                          <a:solidFill>
                            <a:schemeClr val="tx1"/>
                          </a:solidFill>
                          <a:latin typeface="+mn-lt"/>
                          <a:ea typeface="+mn-ea"/>
                          <a:cs typeface="+mn-cs"/>
                        </a:rPr>
                        <a:t>Specific Roadmap or implementation plan in place for 80% of enhancements/projects</a:t>
                      </a:r>
                    </a:p>
                    <a:p>
                      <a:pPr marL="109538" marR="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300" b="0" kern="1200" dirty="0">
                        <a:solidFill>
                          <a:schemeClr val="tx1"/>
                        </a:solidFill>
                        <a:latin typeface="+mn-lt"/>
                        <a:ea typeface="+mn-ea"/>
                        <a:cs typeface="+mn-cs"/>
                      </a:endParaRPr>
                    </a:p>
                  </a:txBody>
                  <a:tcPr marL="60960" marR="60960" marT="24384" marB="24384">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109538" marR="0" lvl="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kern="1200" dirty="0">
                          <a:solidFill>
                            <a:schemeClr val="tx1"/>
                          </a:solidFill>
                          <a:latin typeface="+mn-lt"/>
                          <a:ea typeface="+mn-ea"/>
                          <a:cs typeface="+mn-cs"/>
                        </a:rPr>
                        <a:t>Specific Roadmap or implementation plan in place for all enhancements/projects</a:t>
                      </a:r>
                    </a:p>
                    <a:p>
                      <a:pPr marL="109538" marR="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300" b="0" kern="1200" dirty="0">
                        <a:solidFill>
                          <a:schemeClr val="tx1"/>
                        </a:solidFill>
                        <a:latin typeface="+mn-lt"/>
                        <a:ea typeface="+mn-ea"/>
                        <a:cs typeface="+mn-cs"/>
                      </a:endParaRPr>
                    </a:p>
                    <a:p>
                      <a:pPr marL="109538" marR="0" lvl="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300" b="0" kern="1200" dirty="0">
                        <a:solidFill>
                          <a:schemeClr val="tx1"/>
                        </a:solidFill>
                        <a:latin typeface="+mn-lt"/>
                        <a:ea typeface="+mn-ea"/>
                        <a:cs typeface="+mn-cs"/>
                      </a:endParaRPr>
                    </a:p>
                  </a:txBody>
                  <a:tcPr marL="60960" marR="60960" marT="24384" marB="24384">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865718">
                <a:tc>
                  <a:txBody>
                    <a:bodyPr/>
                    <a:lstStyle/>
                    <a:p>
                      <a:pPr algn="ctr" fontAlgn="ctr"/>
                      <a:r>
                        <a:rPr lang="en-US" sz="1300" b="1" i="0" u="none" strike="noStrike" kern="1200" dirty="0">
                          <a:solidFill>
                            <a:srgbClr val="000000"/>
                          </a:solidFill>
                          <a:effectLst/>
                          <a:latin typeface="+mn-lt"/>
                          <a:ea typeface="+mn-ea"/>
                          <a:cs typeface="+mn-cs"/>
                        </a:rPr>
                        <a:t>Roles Definition </a:t>
                      </a:r>
                    </a:p>
                  </a:txBody>
                  <a:tcPr marL="12700" marR="12700" marT="1270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lumMod val="20000"/>
                        <a:lumOff val="80000"/>
                      </a:schemeClr>
                    </a:solidFill>
                  </a:tcPr>
                </a:tc>
                <a:tc>
                  <a:txBody>
                    <a:bodyPr/>
                    <a:lstStyle/>
                    <a:p>
                      <a:pPr marL="109538" marR="0" lvl="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kern="1200" dirty="0">
                          <a:solidFill>
                            <a:schemeClr val="tx1"/>
                          </a:solidFill>
                          <a:latin typeface="+mn-lt"/>
                          <a:ea typeface="+mn-ea"/>
                          <a:cs typeface="+mn-cs"/>
                        </a:rPr>
                        <a:t>Roles not defined for the DevOps wa</a:t>
                      </a:r>
                      <a:r>
                        <a:rPr lang="en-US" sz="1300" b="0" kern="1200" baseline="0" dirty="0">
                          <a:solidFill>
                            <a:schemeClr val="tx1"/>
                          </a:solidFill>
                          <a:latin typeface="+mn-lt"/>
                          <a:ea typeface="+mn-ea"/>
                          <a:cs typeface="+mn-cs"/>
                        </a:rPr>
                        <a:t>y of working</a:t>
                      </a:r>
                      <a:endParaRPr lang="en-US" sz="1300" b="0" kern="1200" dirty="0">
                        <a:solidFill>
                          <a:schemeClr val="tx1"/>
                        </a:solidFill>
                        <a:latin typeface="+mn-lt"/>
                        <a:ea typeface="+mn-ea"/>
                        <a:cs typeface="+mn-cs"/>
                      </a:endParaRPr>
                    </a:p>
                  </a:txBody>
                  <a:tcPr marL="60960" marR="60960" marT="24384" marB="24384">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109538" marR="0" lvl="0" indent="-109538"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300" b="0" kern="1200" dirty="0">
                          <a:solidFill>
                            <a:schemeClr val="tx1"/>
                          </a:solidFill>
                          <a:latin typeface="+mn-lt"/>
                          <a:ea typeface="+mn-ea"/>
                          <a:cs typeface="+mn-cs"/>
                        </a:rPr>
                        <a:t>Roles defined for the DevOps wa</a:t>
                      </a:r>
                      <a:r>
                        <a:rPr lang="en-US" sz="1300" b="0" kern="1200" baseline="0" dirty="0">
                          <a:solidFill>
                            <a:schemeClr val="tx1"/>
                          </a:solidFill>
                          <a:latin typeface="+mn-lt"/>
                          <a:ea typeface="+mn-ea"/>
                          <a:cs typeface="+mn-cs"/>
                        </a:rPr>
                        <a:t>y of working for 50% of the applications/portfolios</a:t>
                      </a:r>
                      <a:endParaRPr lang="en-US" sz="1300" b="0" kern="1200" dirty="0">
                        <a:solidFill>
                          <a:schemeClr val="tx1"/>
                        </a:solidFill>
                        <a:latin typeface="+mn-lt"/>
                        <a:ea typeface="+mn-ea"/>
                        <a:cs typeface="+mn-cs"/>
                      </a:endParaRPr>
                    </a:p>
                  </a:txBody>
                  <a:tcPr marL="60960" marR="60960" marT="24384" marB="2438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109538" marR="0" lvl="0" indent="-109538"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300" b="0" kern="1200" dirty="0">
                          <a:solidFill>
                            <a:schemeClr val="tx1"/>
                          </a:solidFill>
                          <a:latin typeface="+mn-lt"/>
                          <a:ea typeface="+mn-ea"/>
                          <a:cs typeface="+mn-cs"/>
                        </a:rPr>
                        <a:t>Roles defined for the DevOps wa</a:t>
                      </a:r>
                      <a:r>
                        <a:rPr lang="en-US" sz="1300" b="0" kern="1200" baseline="0" dirty="0">
                          <a:solidFill>
                            <a:schemeClr val="tx1"/>
                          </a:solidFill>
                          <a:latin typeface="+mn-lt"/>
                          <a:ea typeface="+mn-ea"/>
                          <a:cs typeface="+mn-cs"/>
                        </a:rPr>
                        <a:t>y of working for 80% of the applications/portfolios</a:t>
                      </a:r>
                      <a:endParaRPr lang="en-US" sz="1300" b="0" kern="1200" dirty="0">
                        <a:solidFill>
                          <a:schemeClr val="tx1"/>
                        </a:solidFill>
                        <a:latin typeface="+mn-lt"/>
                        <a:ea typeface="+mn-ea"/>
                        <a:cs typeface="+mn-cs"/>
                      </a:endParaRPr>
                    </a:p>
                  </a:txBody>
                  <a:tcPr marL="60960" marR="60960" marT="24384" marB="2438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109538" marR="0" lvl="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kern="1200" dirty="0">
                          <a:solidFill>
                            <a:schemeClr val="tx1"/>
                          </a:solidFill>
                          <a:latin typeface="+mn-lt"/>
                          <a:ea typeface="+mn-ea"/>
                          <a:cs typeface="+mn-cs"/>
                        </a:rPr>
                        <a:t>Roles defined for the DevOps wa</a:t>
                      </a:r>
                      <a:r>
                        <a:rPr lang="en-US" sz="1300" b="0" kern="1200" baseline="0" dirty="0">
                          <a:solidFill>
                            <a:schemeClr val="tx1"/>
                          </a:solidFill>
                          <a:latin typeface="+mn-lt"/>
                          <a:ea typeface="+mn-ea"/>
                          <a:cs typeface="+mn-cs"/>
                        </a:rPr>
                        <a:t>y of working for all of the applications/portfolios</a:t>
                      </a:r>
                      <a:endParaRPr lang="en-US" sz="1300" b="0" kern="1200" dirty="0">
                        <a:solidFill>
                          <a:schemeClr val="tx1"/>
                        </a:solidFill>
                        <a:latin typeface="+mn-lt"/>
                        <a:ea typeface="+mn-ea"/>
                        <a:cs typeface="+mn-cs"/>
                      </a:endParaRPr>
                    </a:p>
                  </a:txBody>
                  <a:tcPr marL="60960" marR="60960" marT="24384" marB="2438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861568">
                <a:tc>
                  <a:txBody>
                    <a:bodyPr/>
                    <a:lstStyle/>
                    <a:p>
                      <a:pPr algn="ctr" fontAlgn="ctr"/>
                      <a:r>
                        <a:rPr lang="en-US" sz="1300" b="1" i="0" u="none" strike="noStrike" dirty="0">
                          <a:solidFill>
                            <a:srgbClr val="000000"/>
                          </a:solidFill>
                          <a:effectLst/>
                          <a:latin typeface="+mn-lt"/>
                        </a:rPr>
                        <a:t>Portfolio Team Alignment</a:t>
                      </a:r>
                    </a:p>
                  </a:txBody>
                  <a:tcPr marL="12700" marR="12700" marT="1270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lumMod val="20000"/>
                        <a:lumOff val="80000"/>
                      </a:schemeClr>
                    </a:solidFill>
                  </a:tcPr>
                </a:tc>
                <a:tc>
                  <a:txBody>
                    <a:bodyPr/>
                    <a:lstStyle/>
                    <a:p>
                      <a:pPr marL="109538" indent="-109538" algn="l" defTabSz="914400" rtl="0" eaLnBrk="1" latinLnBrk="0" hangingPunct="1">
                        <a:buFont typeface="Arial" panose="020B0604020202020204" pitchFamily="34" charset="0"/>
                        <a:buChar char="•"/>
                      </a:pPr>
                      <a:r>
                        <a:rPr lang="en-US" sz="1300" b="0" kern="1200" dirty="0">
                          <a:solidFill>
                            <a:schemeClr val="tx1"/>
                          </a:solidFill>
                          <a:latin typeface="+mn-lt"/>
                          <a:ea typeface="+mn-ea"/>
                          <a:cs typeface="+mn-cs"/>
                        </a:rPr>
                        <a:t>Teams</a:t>
                      </a:r>
                      <a:r>
                        <a:rPr lang="en-US" sz="1300" b="0" kern="1200" baseline="0" dirty="0">
                          <a:solidFill>
                            <a:schemeClr val="tx1"/>
                          </a:solidFill>
                          <a:latin typeface="+mn-lt"/>
                          <a:ea typeface="+mn-ea"/>
                          <a:cs typeface="+mn-cs"/>
                        </a:rPr>
                        <a:t> are shared.</a:t>
                      </a:r>
                    </a:p>
                    <a:p>
                      <a:pPr marL="109538" indent="-109538" algn="l" defTabSz="914400" rtl="0" eaLnBrk="1" latinLnBrk="0" hangingPunct="1">
                        <a:buFont typeface="Arial" panose="020B0604020202020204" pitchFamily="34" charset="0"/>
                        <a:buChar char="•"/>
                      </a:pPr>
                      <a:r>
                        <a:rPr lang="en-US" sz="1300" b="0" kern="1200" baseline="0" dirty="0">
                          <a:solidFill>
                            <a:schemeClr val="tx1"/>
                          </a:solidFill>
                          <a:latin typeface="+mn-lt"/>
                          <a:ea typeface="+mn-ea"/>
                          <a:cs typeface="+mn-cs"/>
                        </a:rPr>
                        <a:t>No integration between Application Development, Enhancement and DevOps Engineering teams.</a:t>
                      </a:r>
                      <a:endParaRPr lang="en-US" sz="1300" b="0" kern="1200" dirty="0">
                        <a:solidFill>
                          <a:schemeClr val="tx1"/>
                        </a:solidFill>
                        <a:latin typeface="+mn-lt"/>
                        <a:ea typeface="+mn-ea"/>
                        <a:cs typeface="+mn-cs"/>
                      </a:endParaRPr>
                    </a:p>
                  </a:txBody>
                  <a:tcPr marL="60960" marR="60960" marT="24384" marB="24384">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109538" indent="-109538" algn="l" defTabSz="914400" rtl="0" eaLnBrk="1" latinLnBrk="0" hangingPunct="1">
                        <a:buFont typeface="Arial" panose="020B0604020202020204" pitchFamily="34" charset="0"/>
                        <a:buChar char="•"/>
                      </a:pPr>
                      <a:r>
                        <a:rPr lang="en-US" sz="1300" b="0" kern="1200" dirty="0">
                          <a:solidFill>
                            <a:schemeClr val="tx1"/>
                          </a:solidFill>
                          <a:latin typeface="+mn-lt"/>
                          <a:ea typeface="+mn-ea"/>
                          <a:cs typeface="+mn-cs"/>
                        </a:rPr>
                        <a:t>Separate teams f</a:t>
                      </a:r>
                      <a:r>
                        <a:rPr lang="en-US" sz="1300" b="0" kern="1200" baseline="0" dirty="0">
                          <a:solidFill>
                            <a:schemeClr val="tx1"/>
                          </a:solidFill>
                          <a:latin typeface="+mn-lt"/>
                          <a:ea typeface="+mn-ea"/>
                          <a:cs typeface="+mn-cs"/>
                        </a:rPr>
                        <a:t>or Application Development, Enhancement and DevOps Engineering.</a:t>
                      </a:r>
                    </a:p>
                    <a:p>
                      <a:pPr marL="109538" marR="0" lvl="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300" b="0" kern="1200" dirty="0">
                        <a:solidFill>
                          <a:schemeClr val="tx1"/>
                        </a:solidFill>
                        <a:latin typeface="+mn-lt"/>
                        <a:ea typeface="+mn-ea"/>
                        <a:cs typeface="+mn-cs"/>
                      </a:endParaRPr>
                    </a:p>
                  </a:txBody>
                  <a:tcPr marL="60960" marR="60960" marT="24384" marB="2438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109538" indent="-109538" algn="l" defTabSz="914400" rtl="0" eaLnBrk="1" latinLnBrk="0" hangingPunct="1">
                        <a:buFont typeface="Arial" panose="020B0604020202020204" pitchFamily="34" charset="0"/>
                        <a:buChar char="•"/>
                      </a:pPr>
                      <a:r>
                        <a:rPr lang="en-US" sz="1300" b="0" kern="1200" dirty="0">
                          <a:solidFill>
                            <a:schemeClr val="tx1"/>
                          </a:solidFill>
                          <a:latin typeface="+mn-lt"/>
                          <a:ea typeface="+mn-ea"/>
                          <a:cs typeface="+mn-cs"/>
                        </a:rPr>
                        <a:t>Dedicated pods with </a:t>
                      </a:r>
                      <a:r>
                        <a:rPr lang="en-US" sz="1300" b="0" kern="1200" baseline="0" dirty="0">
                          <a:solidFill>
                            <a:schemeClr val="tx1"/>
                          </a:solidFill>
                          <a:latin typeface="+mn-lt"/>
                          <a:ea typeface="+mn-ea"/>
                          <a:cs typeface="+mn-cs"/>
                        </a:rPr>
                        <a:t>Application Development, Enhancement and DevOps Engineering capabilities, but not followed in all applications/portfolios.</a:t>
                      </a:r>
                    </a:p>
                    <a:p>
                      <a:pPr marL="109538" marR="0" lvl="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300" b="0" kern="1200" dirty="0">
                        <a:solidFill>
                          <a:schemeClr val="tx1"/>
                        </a:solidFill>
                        <a:latin typeface="+mn-lt"/>
                        <a:ea typeface="+mn-ea"/>
                        <a:cs typeface="+mn-cs"/>
                      </a:endParaRPr>
                    </a:p>
                  </a:txBody>
                  <a:tcPr marL="60960" marR="60960" marT="24384" marB="2438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109538" indent="-109538" algn="l" defTabSz="914400" rtl="0" eaLnBrk="1" latinLnBrk="0" hangingPunct="1">
                        <a:buFont typeface="Arial" panose="020B0604020202020204" pitchFamily="34" charset="0"/>
                        <a:buChar char="•"/>
                      </a:pPr>
                      <a:r>
                        <a:rPr lang="en-US" sz="1300" b="0" kern="1200" dirty="0">
                          <a:solidFill>
                            <a:schemeClr val="tx1"/>
                          </a:solidFill>
                          <a:latin typeface="+mn-lt"/>
                          <a:ea typeface="+mn-ea"/>
                          <a:cs typeface="+mn-cs"/>
                        </a:rPr>
                        <a:t>Dedicated pods with </a:t>
                      </a:r>
                      <a:r>
                        <a:rPr lang="en-US" sz="1300" b="0" kern="1200" baseline="0" dirty="0">
                          <a:solidFill>
                            <a:schemeClr val="tx1"/>
                          </a:solidFill>
                          <a:latin typeface="+mn-lt"/>
                          <a:ea typeface="+mn-ea"/>
                          <a:cs typeface="+mn-cs"/>
                        </a:rPr>
                        <a:t>Application Development, Enhancement and DevOps Engineering capabilities.</a:t>
                      </a:r>
                    </a:p>
                    <a:p>
                      <a:pPr marL="109538" indent="-109538" algn="l" defTabSz="914400" rtl="0" eaLnBrk="1" latinLnBrk="0" hangingPunct="1">
                        <a:buFont typeface="Arial" panose="020B0604020202020204" pitchFamily="34" charset="0"/>
                        <a:buChar char="•"/>
                      </a:pPr>
                      <a:endParaRPr lang="en-US" sz="1300" b="0" kern="1200" dirty="0">
                        <a:solidFill>
                          <a:schemeClr val="tx1"/>
                        </a:solidFill>
                        <a:latin typeface="+mn-lt"/>
                        <a:ea typeface="+mn-ea"/>
                        <a:cs typeface="+mn-cs"/>
                      </a:endParaRPr>
                    </a:p>
                  </a:txBody>
                  <a:tcPr marL="60960" marR="60960" marT="24384" marB="2438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812800">
                <a:tc>
                  <a:txBody>
                    <a:bodyPr/>
                    <a:lstStyle/>
                    <a:p>
                      <a:pPr algn="ctr"/>
                      <a:r>
                        <a:rPr lang="en-US" sz="1300" b="1" i="0" u="none" strike="noStrike" kern="1200" dirty="0">
                          <a:solidFill>
                            <a:srgbClr val="000000"/>
                          </a:solidFill>
                          <a:effectLst/>
                          <a:latin typeface="+mn-lt"/>
                          <a:ea typeface="+mn-ea"/>
                          <a:cs typeface="+mn-cs"/>
                        </a:rPr>
                        <a:t>IT Tracking &amp; Control</a:t>
                      </a: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lumMod val="20000"/>
                        <a:lumOff val="80000"/>
                      </a:schemeClr>
                    </a:solidFill>
                  </a:tcPr>
                </a:tc>
                <a:tc>
                  <a:txBody>
                    <a:bodyPr/>
                    <a:lstStyle/>
                    <a:p>
                      <a:pPr marL="109538" indent="-109538" algn="l" defTabSz="914400" rtl="0" eaLnBrk="1" latinLnBrk="0" hangingPunct="1">
                        <a:buFont typeface="Arial" panose="020B0604020202020204" pitchFamily="34" charset="0"/>
                        <a:buChar char="•"/>
                      </a:pPr>
                      <a:r>
                        <a:rPr lang="en-US" sz="1300" b="0" kern="1200" baseline="0" dirty="0">
                          <a:solidFill>
                            <a:schemeClr val="tx1"/>
                          </a:solidFill>
                          <a:latin typeface="+mn-lt"/>
                          <a:ea typeface="+mn-ea"/>
                          <a:cs typeface="+mn-cs"/>
                        </a:rPr>
                        <a:t>Informal procedures to track progress in application delivery</a:t>
                      </a:r>
                    </a:p>
                  </a:txBody>
                  <a:tcPr marL="45720" marR="45720" marT="18288" marB="182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109538" marR="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kern="1200" baseline="0" dirty="0">
                          <a:solidFill>
                            <a:schemeClr val="tx1"/>
                          </a:solidFill>
                          <a:latin typeface="+mn-lt"/>
                          <a:ea typeface="+mn-ea"/>
                          <a:cs typeface="+mn-cs"/>
                        </a:rPr>
                        <a:t>Typical PMI type tracking and control of </a:t>
                      </a:r>
                      <a:r>
                        <a:rPr lang="en-US" sz="1300" b="0" kern="1200" dirty="0">
                          <a:solidFill>
                            <a:schemeClr val="tx1"/>
                          </a:solidFill>
                          <a:latin typeface="+mn-lt"/>
                          <a:ea typeface="+mn-ea"/>
                          <a:cs typeface="+mn-cs"/>
                        </a:rPr>
                        <a:t>application</a:t>
                      </a:r>
                      <a:r>
                        <a:rPr lang="en-US" sz="1300" b="0" kern="1200" baseline="0" dirty="0">
                          <a:solidFill>
                            <a:schemeClr val="tx1"/>
                          </a:solidFill>
                          <a:latin typeface="+mn-lt"/>
                          <a:ea typeface="+mn-ea"/>
                          <a:cs typeface="+mn-cs"/>
                        </a:rPr>
                        <a:t> delivery</a:t>
                      </a:r>
                    </a:p>
                  </a:txBody>
                  <a:tcPr marL="45720" marR="45720" marT="18288" marB="182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109538" marR="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kern="1200" baseline="0" dirty="0">
                          <a:solidFill>
                            <a:schemeClr val="tx1"/>
                          </a:solidFill>
                          <a:latin typeface="+mn-lt"/>
                          <a:ea typeface="+mn-ea"/>
                          <a:cs typeface="+mn-cs"/>
                        </a:rPr>
                        <a:t>Agile and Scrum based tracking in terms of epics and stories</a:t>
                      </a:r>
                    </a:p>
                  </a:txBody>
                  <a:tcPr marL="45720" marR="45720" marT="18288" marB="182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109538" marR="0" indent="-1095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kern="1200" baseline="0" dirty="0">
                          <a:solidFill>
                            <a:schemeClr val="tx1"/>
                          </a:solidFill>
                          <a:latin typeface="+mn-lt"/>
                          <a:ea typeface="+mn-ea"/>
                          <a:cs typeface="+mn-cs"/>
                        </a:rPr>
                        <a:t>Qualitative tracking and control of application delivery via DevOps KPIs and Metrics</a:t>
                      </a:r>
                    </a:p>
                  </a:txBody>
                  <a:tcPr marL="45720" marR="45720" marT="18288" marB="182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3" name="TextBox 2"/>
          <p:cNvSpPr txBox="1"/>
          <p:nvPr/>
        </p:nvSpPr>
        <p:spPr>
          <a:xfrm>
            <a:off x="8361804" y="142080"/>
            <a:ext cx="3665805" cy="461665"/>
          </a:xfrm>
          <a:prstGeom prst="rect">
            <a:avLst/>
          </a:prstGeom>
          <a:solidFill>
            <a:schemeClr val="accent6">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defPPr>
              <a:defRPr lang="en-US"/>
            </a:defPPr>
            <a:lvl1pPr algn="ctr">
              <a:defRPr sz="2400" b="1"/>
            </a:lvl1pPr>
          </a:lstStyle>
          <a:p>
            <a:r>
              <a:rPr lang="en-US" dirty="0"/>
              <a:t>Execution</a:t>
            </a:r>
          </a:p>
        </p:txBody>
      </p:sp>
    </p:spTree>
    <p:extLst>
      <p:ext uri="{BB962C8B-B14F-4D97-AF65-F5344CB8AC3E}">
        <p14:creationId xmlns:p14="http://schemas.microsoft.com/office/powerpoint/2010/main" val="7468959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Detailed solution for SAP, </a:t>
            </a:r>
            <a:r>
              <a:rPr lang="en-US" dirty="0" err="1"/>
              <a:t>.Net</a:t>
            </a:r>
            <a:r>
              <a:rPr lang="en-US" dirty="0"/>
              <a:t> and </a:t>
            </a:r>
            <a:r>
              <a:rPr lang="en-US" dirty="0" err="1"/>
              <a:t>DevSecOps</a:t>
            </a:r>
            <a:endParaRPr lang="en-US" dirty="0"/>
          </a:p>
        </p:txBody>
      </p:sp>
    </p:spTree>
    <p:extLst>
      <p:ext uri="{BB962C8B-B14F-4D97-AF65-F5344CB8AC3E}">
        <p14:creationId xmlns:p14="http://schemas.microsoft.com/office/powerpoint/2010/main" val="3492558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we heard: Representative Verbatim Comments From Interviews </a:t>
            </a:r>
          </a:p>
        </p:txBody>
      </p:sp>
      <p:graphicFrame>
        <p:nvGraphicFramePr>
          <p:cNvPr id="4" name="Table 3"/>
          <p:cNvGraphicFramePr>
            <a:graphicFrameLocks noGrp="1"/>
          </p:cNvGraphicFramePr>
          <p:nvPr/>
        </p:nvGraphicFramePr>
        <p:xfrm>
          <a:off x="216569" y="594702"/>
          <a:ext cx="11717028" cy="6104605"/>
        </p:xfrm>
        <a:graphic>
          <a:graphicData uri="http://schemas.openxmlformats.org/drawingml/2006/table">
            <a:tbl>
              <a:tblPr firstRow="1" bandRow="1">
                <a:tableStyleId>{2D5ABB26-0587-4C30-8999-92F81FD0307C}</a:tableStyleId>
              </a:tblPr>
              <a:tblGrid>
                <a:gridCol w="5858514">
                  <a:extLst>
                    <a:ext uri="{9D8B030D-6E8A-4147-A177-3AD203B41FA5}">
                      <a16:colId xmlns:a16="http://schemas.microsoft.com/office/drawing/2014/main" val="4249567908"/>
                    </a:ext>
                  </a:extLst>
                </a:gridCol>
                <a:gridCol w="5858514">
                  <a:extLst>
                    <a:ext uri="{9D8B030D-6E8A-4147-A177-3AD203B41FA5}">
                      <a16:colId xmlns:a16="http://schemas.microsoft.com/office/drawing/2014/main" val="3942796244"/>
                    </a:ext>
                  </a:extLst>
                </a:gridCol>
              </a:tblGrid>
              <a:tr h="1315985">
                <a:tc>
                  <a:txBody>
                    <a:bodyPr/>
                    <a:lstStyle/>
                    <a:p>
                      <a:r>
                        <a:rPr lang="en-US" dirty="0"/>
                        <a:t>“Development instances are never refreshed, so unit test scenarios have to be created, sometimes manually, to be able to perform unit test” (SAP)</a:t>
                      </a:r>
                    </a:p>
                  </a:txBody>
                  <a:tcPr/>
                </a:tc>
                <a:tc>
                  <a:txBody>
                    <a:bodyPr/>
                    <a:lstStyle/>
                    <a:p>
                      <a:r>
                        <a:rPr lang="en-US" dirty="0"/>
                        <a:t>“Most of the testing is done manually. We have a testing automation tool called </a:t>
                      </a:r>
                      <a:r>
                        <a:rPr lang="en-US" dirty="0" err="1"/>
                        <a:t>Worksoft</a:t>
                      </a:r>
                      <a:r>
                        <a:rPr lang="en-US" dirty="0"/>
                        <a:t> Certify, but as discussed in the meeting, the effort to maintain test scripts was way beyond the benefit of its usage.”</a:t>
                      </a:r>
                    </a:p>
                  </a:txBody>
                  <a:tcPr/>
                </a:tc>
                <a:extLst>
                  <a:ext uri="{0D108BD9-81ED-4DB2-BD59-A6C34878D82A}">
                    <a16:rowId xmlns:a16="http://schemas.microsoft.com/office/drawing/2014/main" val="3020268776"/>
                  </a:ext>
                </a:extLst>
              </a:tr>
              <a:tr h="764274">
                <a:tc>
                  <a:txBody>
                    <a:bodyPr/>
                    <a:lstStyle/>
                    <a:p>
                      <a:r>
                        <a:rPr lang="en-US" baseline="0" dirty="0"/>
                        <a:t>“There are no unit testing tools. Everything is done manually.”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takes days to create a new instance of SAP from a production copy”</a:t>
                      </a:r>
                    </a:p>
                  </a:txBody>
                  <a:tcPr/>
                </a:tc>
                <a:extLst>
                  <a:ext uri="{0D108BD9-81ED-4DB2-BD59-A6C34878D82A}">
                    <a16:rowId xmlns:a16="http://schemas.microsoft.com/office/drawing/2014/main" val="3639621101"/>
                  </a:ext>
                </a:extLst>
              </a:tr>
              <a:tr h="818866">
                <a:tc>
                  <a:txBody>
                    <a:bodyPr/>
                    <a:lstStyle/>
                    <a:p>
                      <a:r>
                        <a:rPr lang="en-US" baseline="0" dirty="0"/>
                        <a:t>“I think the business is looking for more agility and speed in delivery so that they can react faster to the market needs.”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Agilish</a:t>
                      </a:r>
                      <a:r>
                        <a:rPr lang="en-US" baseline="0" dirty="0"/>
                        <a:t> !”</a:t>
                      </a:r>
                      <a:endParaRPr lang="en-US" dirty="0"/>
                    </a:p>
                  </a:txBody>
                  <a:tcPr/>
                </a:tc>
                <a:extLst>
                  <a:ext uri="{0D108BD9-81ED-4DB2-BD59-A6C34878D82A}">
                    <a16:rowId xmlns:a16="http://schemas.microsoft.com/office/drawing/2014/main" val="17494419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t>
                      </a:r>
                      <a:r>
                        <a:rPr lang="en-US" b="0" dirty="0"/>
                        <a:t>Work with teams to have embrace “Digital Vision”</a:t>
                      </a:r>
                    </a:p>
                    <a:p>
                      <a:endParaRPr lang="en-US"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0" dirty="0"/>
                        <a:t>Consistent</a:t>
                      </a:r>
                      <a:r>
                        <a:rPr lang="en-US" b="0" baseline="0" dirty="0"/>
                        <a:t> &amp; frictionless</a:t>
                      </a:r>
                      <a:r>
                        <a:rPr lang="en-US" b="0" dirty="0"/>
                        <a:t> UX”</a:t>
                      </a:r>
                    </a:p>
                  </a:txBody>
                  <a:tcPr/>
                </a:tc>
                <a:extLst>
                  <a:ext uri="{0D108BD9-81ED-4DB2-BD59-A6C34878D82A}">
                    <a16:rowId xmlns:a16="http://schemas.microsoft.com/office/drawing/2014/main" val="3630360727"/>
                  </a:ext>
                </a:extLst>
              </a:tr>
              <a:tr h="370840">
                <a:tc>
                  <a:txBody>
                    <a:bodyPr/>
                    <a:lstStyle/>
                    <a:p>
                      <a:r>
                        <a:rPr lang="en-US" baseline="0" dirty="0"/>
                        <a:t>“Need c</a:t>
                      </a:r>
                      <a:r>
                        <a:rPr lang="en-US" b="0" dirty="0"/>
                        <a:t>ommon Repeatable End-to-End services</a:t>
                      </a:r>
                      <a:r>
                        <a:rPr lang="en-US" b="0" baseline="0" dirty="0"/>
                        <a:t> model”</a:t>
                      </a:r>
                      <a:endParaRPr lang="en-US" baseline="0" dirty="0"/>
                    </a:p>
                  </a:txBody>
                  <a:tcPr/>
                </a:tc>
                <a:tc>
                  <a:txBody>
                    <a:bodyPr/>
                    <a:lstStyle/>
                    <a:p>
                      <a:r>
                        <a:rPr lang="en-US" dirty="0"/>
                        <a:t>“Want to move towards Product Delivery model”</a:t>
                      </a:r>
                    </a:p>
                    <a:p>
                      <a:endParaRPr lang="en-US" dirty="0"/>
                    </a:p>
                  </a:txBody>
                  <a:tcPr/>
                </a:tc>
                <a:extLst>
                  <a:ext uri="{0D108BD9-81ED-4DB2-BD59-A6C34878D82A}">
                    <a16:rowId xmlns:a16="http://schemas.microsoft.com/office/drawing/2014/main" val="3222146365"/>
                  </a:ext>
                </a:extLst>
              </a:tr>
              <a:tr h="370840">
                <a:tc>
                  <a:txBody>
                    <a:bodyPr/>
                    <a:lstStyle/>
                    <a:p>
                      <a:r>
                        <a:rPr lang="en-US" dirty="0"/>
                        <a:t>“Virtual Forge</a:t>
                      </a:r>
                      <a:r>
                        <a:rPr lang="en-US" baseline="0" dirty="0"/>
                        <a:t> helped but not used widely”</a:t>
                      </a:r>
                      <a:endParaRPr lang="en-US" dirty="0"/>
                    </a:p>
                  </a:txBody>
                  <a:tcPr/>
                </a:tc>
                <a:tc>
                  <a:txBody>
                    <a:bodyPr/>
                    <a:lstStyle/>
                    <a:p>
                      <a:r>
                        <a:rPr lang="en-US" dirty="0"/>
                        <a:t>“We have started doing Product based development but not</a:t>
                      </a:r>
                      <a:r>
                        <a:rPr lang="en-US" baseline="0" dirty="0"/>
                        <a:t> used widely”</a:t>
                      </a:r>
                      <a:endParaRPr lang="en-US" dirty="0"/>
                    </a:p>
                  </a:txBody>
                  <a:tcPr/>
                </a:tc>
                <a:extLst>
                  <a:ext uri="{0D108BD9-81ED-4DB2-BD59-A6C34878D82A}">
                    <a16:rowId xmlns:a16="http://schemas.microsoft.com/office/drawing/2014/main" val="3511101640"/>
                  </a:ext>
                </a:extLst>
              </a:tr>
              <a:tr h="370840">
                <a:tc>
                  <a:txBody>
                    <a:bodyPr/>
                    <a:lstStyle/>
                    <a:p>
                      <a:endParaRPr lang="en-US" dirty="0"/>
                    </a:p>
                    <a:p>
                      <a:r>
                        <a:rPr lang="en-US" dirty="0"/>
                        <a:t>“Leadership</a:t>
                      </a:r>
                      <a:r>
                        <a:rPr lang="en-US" baseline="0" dirty="0"/>
                        <a:t> is unhappy with the velocity”</a:t>
                      </a:r>
                      <a:endParaRPr lang="en-US" dirty="0"/>
                    </a:p>
                  </a:txBody>
                  <a:tcPr/>
                </a:tc>
                <a:tc>
                  <a:txBody>
                    <a:bodyPr/>
                    <a:lstStyle/>
                    <a:p>
                      <a:endParaRPr lang="en-US" dirty="0"/>
                    </a:p>
                    <a:p>
                      <a:r>
                        <a:rPr lang="en-US" dirty="0"/>
                        <a:t>“Can we not cut the cord for</a:t>
                      </a:r>
                      <a:r>
                        <a:rPr lang="en-US" baseline="0" dirty="0"/>
                        <a:t> our legacy apps and do cloud native apps to do faster </a:t>
                      </a:r>
                      <a:r>
                        <a:rPr lang="en-US" baseline="0" dirty="0" err="1"/>
                        <a:t>realiztion</a:t>
                      </a:r>
                      <a:r>
                        <a:rPr lang="en-US" baseline="0" dirty="0"/>
                        <a:t>”</a:t>
                      </a:r>
                      <a:endParaRPr lang="en-US" dirty="0"/>
                    </a:p>
                  </a:txBody>
                  <a:tcPr/>
                </a:tc>
                <a:extLst>
                  <a:ext uri="{0D108BD9-81ED-4DB2-BD59-A6C34878D82A}">
                    <a16:rowId xmlns:a16="http://schemas.microsoft.com/office/drawing/2014/main" val="3139363360"/>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60420197"/>
                  </a:ext>
                </a:extLst>
              </a:tr>
            </a:tbl>
          </a:graphicData>
        </a:graphic>
      </p:graphicFrame>
    </p:spTree>
    <p:extLst>
      <p:ext uri="{BB962C8B-B14F-4D97-AF65-F5344CB8AC3E}">
        <p14:creationId xmlns:p14="http://schemas.microsoft.com/office/powerpoint/2010/main" val="29421992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0956" tIns="0" rIns="60956" bIns="0" numCol="1" rtlCol="0" anchor="t" anchorCtr="0" compatLnSpc="1">
            <a:prstTxWarp prst="textNoShape">
              <a:avLst/>
            </a:prstTxWarp>
            <a:normAutofit/>
          </a:bodyPr>
          <a:lstStyle/>
          <a:p>
            <a:r>
              <a:rPr lang="en-US" dirty="0"/>
              <a:t>DevOps for SAP – SDLC Framework - Our Recommendation</a:t>
            </a:r>
          </a:p>
        </p:txBody>
      </p:sp>
      <p:grpSp>
        <p:nvGrpSpPr>
          <p:cNvPr id="12" name="Group 11"/>
          <p:cNvGrpSpPr/>
          <p:nvPr/>
        </p:nvGrpSpPr>
        <p:grpSpPr>
          <a:xfrm>
            <a:off x="1325594" y="5456761"/>
            <a:ext cx="9597657" cy="906172"/>
            <a:chOff x="1052623" y="4546083"/>
            <a:chExt cx="7198243" cy="493776"/>
          </a:xfrm>
        </p:grpSpPr>
        <p:sp>
          <p:nvSpPr>
            <p:cNvPr id="13" name="Left-Right Arrow 12"/>
            <p:cNvSpPr/>
            <p:nvPr/>
          </p:nvSpPr>
          <p:spPr>
            <a:xfrm>
              <a:off x="1052623" y="4635920"/>
              <a:ext cx="7198243" cy="375999"/>
            </a:xfrm>
            <a:prstGeom prst="leftRightArrow">
              <a:avLst/>
            </a:prstGeom>
            <a:solidFill>
              <a:srgbClr val="7F7F7F">
                <a:alpha val="50196"/>
              </a:srgb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1120" tIns="71120" rIns="71120" bIns="71120" numCol="1" spcCol="1270" rtlCol="0" anchor="ctr" anchorCtr="0">
              <a:noAutofit/>
            </a:bodyPr>
            <a:lstStyle/>
            <a:p>
              <a:pPr algn="ctr" defTabSz="829713">
                <a:lnSpc>
                  <a:spcPct val="90000"/>
                </a:lnSpc>
                <a:spcBef>
                  <a:spcPct val="0"/>
                </a:spcBef>
                <a:spcAft>
                  <a:spcPct val="35000"/>
                </a:spcAft>
              </a:pPr>
              <a:endParaRPr lang="en-US" sz="1867" b="1" dirty="0">
                <a:solidFill>
                  <a:schemeClr val="bg1"/>
                </a:solidFill>
              </a:endParaRPr>
            </a:p>
          </p:txBody>
        </p:sp>
        <p:grpSp>
          <p:nvGrpSpPr>
            <p:cNvPr id="14" name="Group 13"/>
            <p:cNvGrpSpPr/>
            <p:nvPr/>
          </p:nvGrpSpPr>
          <p:grpSpPr>
            <a:xfrm>
              <a:off x="1679944" y="4546083"/>
              <a:ext cx="5943600" cy="493776"/>
              <a:chOff x="1765004" y="4596340"/>
              <a:chExt cx="5943600" cy="493776"/>
            </a:xfrm>
          </p:grpSpPr>
          <p:sp>
            <p:nvSpPr>
              <p:cNvPr id="15" name="Rounded Rectangle 14"/>
              <p:cNvSpPr/>
              <p:nvPr/>
            </p:nvSpPr>
            <p:spPr>
              <a:xfrm>
                <a:off x="1765004" y="4596340"/>
                <a:ext cx="5943600" cy="493776"/>
              </a:xfrm>
              <a:prstGeom prst="roundRect">
                <a:avLst/>
              </a:prstGeom>
              <a:solidFill>
                <a:schemeClr val="bg1">
                  <a:lumMod val="95000"/>
                </a:schemeClr>
              </a:solidFill>
              <a:ln w="12700">
                <a:solidFill>
                  <a:schemeClr val="bg1">
                    <a:lumMod val="50000"/>
                  </a:schemeClr>
                </a:solidFill>
                <a:prstDash val="dash"/>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1120" tIns="71120" rIns="71120" bIns="71120" numCol="1" spcCol="1270" rtlCol="0" anchor="ctr" anchorCtr="0">
                <a:noAutofit/>
              </a:bodyPr>
              <a:lstStyle/>
              <a:p>
                <a:pPr algn="ctr" defTabSz="829713">
                  <a:lnSpc>
                    <a:spcPct val="90000"/>
                  </a:lnSpc>
                  <a:spcBef>
                    <a:spcPct val="0"/>
                  </a:spcBef>
                  <a:spcAft>
                    <a:spcPct val="35000"/>
                  </a:spcAft>
                </a:pPr>
                <a:endParaRPr lang="en-US" sz="1867" b="1" dirty="0">
                  <a:solidFill>
                    <a:schemeClr val="bg1"/>
                  </a:solidFill>
                </a:endParaRPr>
              </a:p>
            </p:txBody>
          </p:sp>
          <p:sp>
            <p:nvSpPr>
              <p:cNvPr id="16" name="TextBox 15"/>
              <p:cNvSpPr txBox="1"/>
              <p:nvPr/>
            </p:nvSpPr>
            <p:spPr>
              <a:xfrm>
                <a:off x="1861290" y="4723251"/>
                <a:ext cx="1097280" cy="247322"/>
              </a:xfrm>
              <a:prstGeom prst="roundRect">
                <a:avLst/>
              </a:prstGeom>
              <a:solidFill>
                <a:schemeClr val="bg1">
                  <a:lumMod val="75000"/>
                </a:schemeClr>
              </a:solidFill>
            </p:spPr>
            <p:txBody>
              <a:bodyPr vert="horz" wrap="square" lIns="0" tIns="0" rIns="0" bIns="0" rtlCol="0" anchor="ctr">
                <a:spAutoFit/>
              </a:bodyPr>
              <a:lstStyle/>
              <a:p>
                <a:pPr algn="ctr" defTabSz="1219170">
                  <a:defRPr/>
                </a:pPr>
                <a:r>
                  <a:rPr lang="en-US" sz="1333" b="1" kern="0" dirty="0">
                    <a:solidFill>
                      <a:srgbClr val="141414"/>
                    </a:solidFill>
                  </a:rPr>
                  <a:t>Automation </a:t>
                </a:r>
              </a:p>
              <a:p>
                <a:pPr algn="ctr" defTabSz="1219170">
                  <a:defRPr/>
                </a:pPr>
                <a:r>
                  <a:rPr lang="en-US" sz="1333" b="1" kern="0" dirty="0">
                    <a:solidFill>
                      <a:srgbClr val="141414"/>
                    </a:solidFill>
                  </a:rPr>
                  <a:t>Enablers</a:t>
                </a:r>
              </a:p>
            </p:txBody>
          </p:sp>
        </p:grpSp>
      </p:grpSp>
      <p:pic>
        <p:nvPicPr>
          <p:cNvPr id="17" name="Picture 16"/>
          <p:cNvPicPr>
            <a:picLocks noChangeAspect="1"/>
          </p:cNvPicPr>
          <p:nvPr/>
        </p:nvPicPr>
        <p:blipFill>
          <a:blip r:embed="rId2"/>
          <a:stretch>
            <a:fillRect/>
          </a:stretch>
        </p:blipFill>
        <p:spPr>
          <a:xfrm>
            <a:off x="3977351" y="5570056"/>
            <a:ext cx="5830276" cy="609600"/>
          </a:xfrm>
          <a:prstGeom prst="rect">
            <a:avLst/>
          </a:prstGeom>
        </p:spPr>
      </p:pic>
      <p:grpSp>
        <p:nvGrpSpPr>
          <p:cNvPr id="4" name="Group 3"/>
          <p:cNvGrpSpPr/>
          <p:nvPr/>
        </p:nvGrpSpPr>
        <p:grpSpPr>
          <a:xfrm>
            <a:off x="514752" y="707997"/>
            <a:ext cx="11256944" cy="4632960"/>
            <a:chOff x="290164" y="707997"/>
            <a:chExt cx="11256944" cy="4632960"/>
          </a:xfrm>
        </p:grpSpPr>
        <p:pic>
          <p:nvPicPr>
            <p:cNvPr id="11" name="Picture 10"/>
            <p:cNvPicPr>
              <a:picLocks noChangeAspect="1"/>
            </p:cNvPicPr>
            <p:nvPr/>
          </p:nvPicPr>
          <p:blipFill>
            <a:blip r:embed="rId3"/>
            <a:stretch>
              <a:fillRect/>
            </a:stretch>
          </p:blipFill>
          <p:spPr>
            <a:xfrm>
              <a:off x="290164" y="707997"/>
              <a:ext cx="11256944" cy="4632960"/>
            </a:xfrm>
            <a:prstGeom prst="rect">
              <a:avLst/>
            </a:prstGeom>
          </p:spPr>
        </p:pic>
        <p:sp>
          <p:nvSpPr>
            <p:cNvPr id="2" name="Rectangle 1"/>
            <p:cNvSpPr/>
            <p:nvPr/>
          </p:nvSpPr>
          <p:spPr>
            <a:xfrm>
              <a:off x="771525" y="4105275"/>
              <a:ext cx="1390497" cy="190500"/>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71525" y="4886325"/>
              <a:ext cx="1390497" cy="190500"/>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586854" y="3238500"/>
              <a:ext cx="1390497" cy="190500"/>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586853" y="3681097"/>
              <a:ext cx="1390497" cy="347978"/>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371975" y="3228975"/>
              <a:ext cx="1390497" cy="190500"/>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067223" y="3851043"/>
              <a:ext cx="362027" cy="178032"/>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197240" y="3238500"/>
              <a:ext cx="1537060" cy="180975"/>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197240" y="3681097"/>
              <a:ext cx="1390497" cy="190500"/>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197239" y="4105275"/>
              <a:ext cx="1390497" cy="190500"/>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848476" y="4723116"/>
              <a:ext cx="400050" cy="210834"/>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8059162" y="3403368"/>
              <a:ext cx="1390497" cy="190500"/>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8059161" y="3861430"/>
              <a:ext cx="1390497" cy="190500"/>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883827" y="4781550"/>
              <a:ext cx="1390497" cy="190500"/>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p:cNvSpPr txBox="1"/>
          <p:nvPr/>
        </p:nvSpPr>
        <p:spPr>
          <a:xfrm rot="16200000">
            <a:off x="-690898" y="3878027"/>
            <a:ext cx="2308999" cy="584775"/>
          </a:xfrm>
          <a:prstGeom prst="rect">
            <a:avLst/>
          </a:prstGeom>
          <a:solidFill>
            <a:schemeClr val="bg1"/>
          </a:solidFill>
        </p:spPr>
        <p:txBody>
          <a:bodyPr wrap="square" rtlCol="0">
            <a:spAutoFit/>
          </a:bodyPr>
          <a:lstStyle/>
          <a:p>
            <a:r>
              <a:rPr lang="en-US" sz="1600" b="1" dirty="0"/>
              <a:t>Recommended SAP Tools and Accelerators</a:t>
            </a:r>
          </a:p>
        </p:txBody>
      </p:sp>
      <p:sp>
        <p:nvSpPr>
          <p:cNvPr id="30" name="TextBox 29"/>
          <p:cNvSpPr txBox="1"/>
          <p:nvPr/>
        </p:nvSpPr>
        <p:spPr>
          <a:xfrm rot="16200000">
            <a:off x="-272264" y="1899622"/>
            <a:ext cx="1731479" cy="338554"/>
          </a:xfrm>
          <a:prstGeom prst="rect">
            <a:avLst/>
          </a:prstGeom>
          <a:solidFill>
            <a:schemeClr val="bg1"/>
          </a:solidFill>
        </p:spPr>
        <p:txBody>
          <a:bodyPr wrap="square" rtlCol="0">
            <a:spAutoFit/>
          </a:bodyPr>
          <a:lstStyle/>
          <a:p>
            <a:r>
              <a:rPr lang="en-US" sz="1600" b="1" dirty="0"/>
              <a:t>SDLC Activities</a:t>
            </a:r>
          </a:p>
        </p:txBody>
      </p:sp>
      <p:grpSp>
        <p:nvGrpSpPr>
          <p:cNvPr id="7" name="Group 6"/>
          <p:cNvGrpSpPr/>
          <p:nvPr/>
        </p:nvGrpSpPr>
        <p:grpSpPr>
          <a:xfrm>
            <a:off x="2767956" y="6473226"/>
            <a:ext cx="1762564" cy="307777"/>
            <a:chOff x="2447116" y="6489268"/>
            <a:chExt cx="1762564" cy="307777"/>
          </a:xfrm>
        </p:grpSpPr>
        <p:sp>
          <p:nvSpPr>
            <p:cNvPr id="31" name="Rectangle 30"/>
            <p:cNvSpPr/>
            <p:nvPr/>
          </p:nvSpPr>
          <p:spPr>
            <a:xfrm>
              <a:off x="2447116" y="6532313"/>
              <a:ext cx="412451" cy="182880"/>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859567" y="6489268"/>
              <a:ext cx="1350113" cy="307777"/>
            </a:xfrm>
            <a:prstGeom prst="rect">
              <a:avLst/>
            </a:prstGeom>
            <a:noFill/>
          </p:spPr>
          <p:txBody>
            <a:bodyPr wrap="none" rtlCol="0">
              <a:spAutoFit/>
            </a:bodyPr>
            <a:lstStyle/>
            <a:p>
              <a:r>
                <a:rPr lang="en-US" sz="1400" dirty="0">
                  <a:sym typeface="Wingdings" panose="05000000000000000000" pitchFamily="2" charset="2"/>
                </a:rPr>
                <a:t> T</a:t>
              </a:r>
              <a:r>
                <a:rPr lang="en-US" sz="1400" dirty="0"/>
                <a:t>ools K-C has</a:t>
              </a:r>
            </a:p>
          </p:txBody>
        </p:sp>
      </p:grpSp>
    </p:spTree>
    <p:extLst>
      <p:ext uri="{BB962C8B-B14F-4D97-AF65-F5344CB8AC3E}">
        <p14:creationId xmlns:p14="http://schemas.microsoft.com/office/powerpoint/2010/main" val="36862613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a:ln w="9525">
            <a:noFill/>
            <a:miter lim="800000"/>
            <a:headEnd/>
            <a:tailEnd/>
          </a:ln>
        </p:spPr>
        <p:txBody>
          <a:bodyPr vert="horz" wrap="square" lIns="121920" tIns="60960" rIns="121920" bIns="60960" numCol="1" rtlCol="0" anchor="ctr" anchorCtr="0" compatLnSpc="1">
            <a:prstTxWarp prst="textNoShape">
              <a:avLst/>
            </a:prstTxWarp>
            <a:normAutofit fontScale="90000"/>
          </a:bodyPr>
          <a:lstStyle/>
          <a:p>
            <a:r>
              <a:rPr lang="en-US" sz="3733" dirty="0"/>
              <a:t>Reference Architecture across DevOps vectors for  </a:t>
            </a:r>
          </a:p>
        </p:txBody>
      </p:sp>
      <p:sp>
        <p:nvSpPr>
          <p:cNvPr id="6" name="Text Placeholder 5"/>
          <p:cNvSpPr>
            <a:spLocks noGrp="1"/>
          </p:cNvSpPr>
          <p:nvPr>
            <p:ph type="subTitle" idx="4294967295"/>
          </p:nvPr>
        </p:nvSpPr>
        <p:spPr>
          <a:xfrm>
            <a:off x="1117600" y="2413000"/>
            <a:ext cx="11074400" cy="1684338"/>
          </a:xfrm>
          <a:prstGeom prst="rect">
            <a:avLst/>
          </a:prstGeom>
        </p:spPr>
        <p:txBody>
          <a:bodyPr/>
          <a:lstStyle/>
          <a:p>
            <a:pPr marL="0" indent="0">
              <a:buNone/>
            </a:pPr>
            <a:r>
              <a:rPr lang="en-US" b="1" dirty="0"/>
              <a:t>On Premise SAP Applications (ECC, SCM, SRM, CRM, S/4 HANA)</a:t>
            </a:r>
          </a:p>
        </p:txBody>
      </p:sp>
    </p:spTree>
    <p:extLst>
      <p:ext uri="{BB962C8B-B14F-4D97-AF65-F5344CB8AC3E}">
        <p14:creationId xmlns:p14="http://schemas.microsoft.com/office/powerpoint/2010/main" val="39789031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0956" tIns="0" rIns="60956" bIns="0" numCol="1" rtlCol="0" anchor="t" anchorCtr="0" compatLnSpc="1">
            <a:prstTxWarp prst="textNoShape">
              <a:avLst/>
            </a:prstTxWarp>
            <a:normAutofit/>
          </a:bodyPr>
          <a:lstStyle/>
          <a:p>
            <a:r>
              <a:rPr lang="en-US" dirty="0"/>
              <a:t>DevOps Reference Architecture across DevOps Vectors</a:t>
            </a:r>
          </a:p>
        </p:txBody>
      </p:sp>
      <p:grpSp>
        <p:nvGrpSpPr>
          <p:cNvPr id="43" name="Group 42"/>
          <p:cNvGrpSpPr/>
          <p:nvPr/>
        </p:nvGrpSpPr>
        <p:grpSpPr>
          <a:xfrm>
            <a:off x="552316" y="685801"/>
            <a:ext cx="11219715" cy="3637777"/>
            <a:chOff x="207777" y="572145"/>
            <a:chExt cx="8414786" cy="2728333"/>
          </a:xfrm>
        </p:grpSpPr>
        <p:graphicFrame>
          <p:nvGraphicFramePr>
            <p:cNvPr id="5" name="Diagram 4"/>
            <p:cNvGraphicFramePr/>
            <p:nvPr/>
          </p:nvGraphicFramePr>
          <p:xfrm>
            <a:off x="207777" y="572145"/>
            <a:ext cx="8414786" cy="38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Rectangle 16"/>
            <p:cNvSpPr/>
            <p:nvPr/>
          </p:nvSpPr>
          <p:spPr>
            <a:xfrm>
              <a:off x="214513" y="966516"/>
              <a:ext cx="1371600" cy="2333962"/>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marL="228594" indent="-228594">
                <a:lnSpc>
                  <a:spcPct val="200000"/>
                </a:lnSpc>
                <a:buFont typeface="Arial" panose="020B0604020202020204" pitchFamily="34" charset="0"/>
                <a:buChar char="•"/>
              </a:pPr>
              <a:r>
                <a:rPr lang="en-US" sz="1400" dirty="0"/>
                <a:t>Design and Configure</a:t>
              </a:r>
            </a:p>
            <a:p>
              <a:pPr marL="228594" indent="-228594">
                <a:lnSpc>
                  <a:spcPct val="200000"/>
                </a:lnSpc>
                <a:buFont typeface="Arial" panose="020B0604020202020204" pitchFamily="34" charset="0"/>
                <a:buChar char="•"/>
              </a:pPr>
              <a:r>
                <a:rPr lang="en-US" sz="1400" dirty="0"/>
                <a:t>Develop</a:t>
              </a:r>
            </a:p>
            <a:p>
              <a:pPr marL="228594" indent="-228594">
                <a:lnSpc>
                  <a:spcPct val="200000"/>
                </a:lnSpc>
                <a:buFont typeface="Arial" panose="020B0604020202020204" pitchFamily="34" charset="0"/>
                <a:buChar char="•"/>
              </a:pPr>
              <a:r>
                <a:rPr lang="en-US" sz="1400" dirty="0"/>
                <a:t>Unit Test</a:t>
              </a:r>
            </a:p>
            <a:p>
              <a:pPr marL="228594" indent="-228594">
                <a:lnSpc>
                  <a:spcPct val="200000"/>
                </a:lnSpc>
                <a:buFont typeface="Arial" panose="020B0604020202020204" pitchFamily="34" charset="0"/>
                <a:buChar char="•"/>
              </a:pPr>
              <a:r>
                <a:rPr lang="en-US" sz="1400" dirty="0"/>
                <a:t>Transport</a:t>
              </a:r>
            </a:p>
          </p:txBody>
        </p:sp>
        <p:sp>
          <p:nvSpPr>
            <p:cNvPr id="18" name="Rectangle 17"/>
            <p:cNvSpPr/>
            <p:nvPr/>
          </p:nvSpPr>
          <p:spPr>
            <a:xfrm>
              <a:off x="1587734" y="966515"/>
              <a:ext cx="1384066" cy="2333962"/>
            </a:xfrm>
            <a:prstGeom prst="rect">
              <a:avLst/>
            </a:prstGeom>
          </p:spPr>
          <p:style>
            <a:lnRef idx="1">
              <a:schemeClr val="accent3"/>
            </a:lnRef>
            <a:fillRef idx="2">
              <a:schemeClr val="accent3"/>
            </a:fillRef>
            <a:effectRef idx="1">
              <a:schemeClr val="accent3"/>
            </a:effectRef>
            <a:fontRef idx="minor">
              <a:schemeClr val="dk1"/>
            </a:fontRef>
          </p:style>
          <p:txBody>
            <a:bodyPr rtlCol="0" anchor="t"/>
            <a:lstStyle/>
            <a:p>
              <a:pPr marL="228594" indent="-228594">
                <a:lnSpc>
                  <a:spcPct val="200000"/>
                </a:lnSpc>
                <a:buFont typeface="Arial" panose="020B0604020202020204" pitchFamily="34" charset="0"/>
                <a:buChar char="•"/>
              </a:pPr>
              <a:r>
                <a:rPr lang="en-US" sz="1400" dirty="0"/>
                <a:t>Trigger Deployment</a:t>
              </a:r>
            </a:p>
            <a:p>
              <a:pPr marL="228594" indent="-228594">
                <a:lnSpc>
                  <a:spcPct val="200000"/>
                </a:lnSpc>
                <a:buFont typeface="Arial" panose="020B0604020202020204" pitchFamily="34" charset="0"/>
                <a:buChar char="•"/>
              </a:pPr>
              <a:r>
                <a:rPr lang="en-US" sz="1400" dirty="0"/>
                <a:t>Deploy Transport</a:t>
              </a:r>
            </a:p>
            <a:p>
              <a:pPr marL="228594" indent="-228594">
                <a:lnSpc>
                  <a:spcPct val="200000"/>
                </a:lnSpc>
                <a:buFont typeface="Arial" panose="020B0604020202020204" pitchFamily="34" charset="0"/>
                <a:buChar char="•"/>
              </a:pPr>
              <a:r>
                <a:rPr lang="en-US" sz="1400" dirty="0"/>
                <a:t>Sanity Test</a:t>
              </a:r>
            </a:p>
            <a:p>
              <a:pPr marL="228594" indent="-228594">
                <a:lnSpc>
                  <a:spcPct val="200000"/>
                </a:lnSpc>
                <a:buFont typeface="Arial" panose="020B0604020202020204" pitchFamily="34" charset="0"/>
                <a:buChar char="•"/>
              </a:pPr>
              <a:r>
                <a:rPr lang="en-US" sz="1400" dirty="0"/>
                <a:t>Notify</a:t>
              </a:r>
            </a:p>
          </p:txBody>
        </p:sp>
        <p:sp>
          <p:nvSpPr>
            <p:cNvPr id="24" name="Rectangle 23"/>
            <p:cNvSpPr/>
            <p:nvPr/>
          </p:nvSpPr>
          <p:spPr>
            <a:xfrm>
              <a:off x="2971800" y="964506"/>
              <a:ext cx="1447800" cy="2335668"/>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marL="228594" indent="-228594">
                <a:lnSpc>
                  <a:spcPct val="200000"/>
                </a:lnSpc>
                <a:buFont typeface="Arial" panose="020B0604020202020204" pitchFamily="34" charset="0"/>
                <a:buChar char="•"/>
              </a:pPr>
              <a:r>
                <a:rPr lang="en-US" sz="1400" dirty="0"/>
                <a:t>Test Initiation</a:t>
              </a:r>
            </a:p>
            <a:p>
              <a:pPr marL="228594" indent="-228594">
                <a:lnSpc>
                  <a:spcPct val="200000"/>
                </a:lnSpc>
                <a:buFont typeface="Arial" panose="020B0604020202020204" pitchFamily="34" charset="0"/>
                <a:buChar char="•"/>
              </a:pPr>
              <a:r>
                <a:rPr lang="en-US" sz="1400" dirty="0"/>
                <a:t>Functional &amp; Regression Testing</a:t>
              </a:r>
            </a:p>
            <a:p>
              <a:pPr marL="228594" indent="-228594">
                <a:lnSpc>
                  <a:spcPct val="200000"/>
                </a:lnSpc>
                <a:buFont typeface="Arial" panose="020B0604020202020204" pitchFamily="34" charset="0"/>
                <a:buChar char="•"/>
              </a:pPr>
              <a:r>
                <a:rPr lang="en-US" sz="1400" dirty="0"/>
                <a:t>NFR Testing</a:t>
              </a:r>
            </a:p>
            <a:p>
              <a:pPr marL="228594" indent="-228594">
                <a:lnSpc>
                  <a:spcPct val="200000"/>
                </a:lnSpc>
                <a:buFont typeface="Arial" panose="020B0604020202020204" pitchFamily="34" charset="0"/>
                <a:buChar char="•"/>
              </a:pPr>
              <a:r>
                <a:rPr lang="en-US" sz="1400" dirty="0"/>
                <a:t>Verification Approval</a:t>
              </a:r>
            </a:p>
            <a:p>
              <a:pPr marL="228594" indent="-228594">
                <a:lnSpc>
                  <a:spcPct val="200000"/>
                </a:lnSpc>
                <a:buFont typeface="Arial" panose="020B0604020202020204" pitchFamily="34" charset="0"/>
                <a:buChar char="•"/>
              </a:pPr>
              <a:r>
                <a:rPr lang="en-US" sz="1400" dirty="0"/>
                <a:t>Test Closure</a:t>
              </a:r>
            </a:p>
          </p:txBody>
        </p:sp>
        <p:sp>
          <p:nvSpPr>
            <p:cNvPr id="30" name="Rectangle 29"/>
            <p:cNvSpPr/>
            <p:nvPr/>
          </p:nvSpPr>
          <p:spPr>
            <a:xfrm>
              <a:off x="4419600" y="953383"/>
              <a:ext cx="1384066" cy="2345115"/>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marL="228594" indent="-228594">
                <a:lnSpc>
                  <a:spcPct val="200000"/>
                </a:lnSpc>
                <a:buFont typeface="Arial" panose="020B0604020202020204" pitchFamily="34" charset="0"/>
                <a:buChar char="•"/>
              </a:pPr>
              <a:r>
                <a:rPr lang="en-US" sz="1400" dirty="0"/>
                <a:t>Planning</a:t>
              </a:r>
            </a:p>
            <a:p>
              <a:pPr marL="228594" indent="-228594">
                <a:lnSpc>
                  <a:spcPct val="200000"/>
                </a:lnSpc>
                <a:buFont typeface="Arial" panose="020B0604020202020204" pitchFamily="34" charset="0"/>
                <a:buChar char="•"/>
              </a:pPr>
              <a:r>
                <a:rPr lang="en-US" sz="1400" dirty="0"/>
                <a:t>Definition</a:t>
              </a:r>
            </a:p>
            <a:p>
              <a:pPr marL="228594" indent="-228594">
                <a:lnSpc>
                  <a:spcPct val="200000"/>
                </a:lnSpc>
                <a:buFont typeface="Arial" panose="020B0604020202020204" pitchFamily="34" charset="0"/>
                <a:buChar char="•"/>
              </a:pPr>
              <a:r>
                <a:rPr lang="en-US" sz="1400" dirty="0"/>
                <a:t>Workflow &amp; Approvals</a:t>
              </a:r>
            </a:p>
            <a:p>
              <a:pPr marL="228594" indent="-228594">
                <a:lnSpc>
                  <a:spcPct val="200000"/>
                </a:lnSpc>
                <a:buFont typeface="Arial" panose="020B0604020202020204" pitchFamily="34" charset="0"/>
                <a:buChar char="•"/>
              </a:pPr>
              <a:r>
                <a:rPr lang="en-US" sz="1400" dirty="0"/>
                <a:t>Rollout</a:t>
              </a:r>
            </a:p>
            <a:p>
              <a:pPr marL="228594" indent="-228594">
                <a:lnSpc>
                  <a:spcPct val="200000"/>
                </a:lnSpc>
                <a:buFont typeface="Arial" panose="020B0604020202020204" pitchFamily="34" charset="0"/>
                <a:buChar char="•"/>
              </a:pPr>
              <a:r>
                <a:rPr lang="en-US" sz="1400" dirty="0"/>
                <a:t>Closure</a:t>
              </a:r>
            </a:p>
          </p:txBody>
        </p:sp>
        <p:sp>
          <p:nvSpPr>
            <p:cNvPr id="36" name="Rectangle 35"/>
            <p:cNvSpPr/>
            <p:nvPr/>
          </p:nvSpPr>
          <p:spPr>
            <a:xfrm>
              <a:off x="5803666" y="953382"/>
              <a:ext cx="1447800" cy="2345115"/>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pPr marL="228594" indent="-228594">
                <a:lnSpc>
                  <a:spcPct val="200000"/>
                </a:lnSpc>
                <a:buFont typeface="Arial" panose="020B0604020202020204" pitchFamily="34" charset="0"/>
                <a:buChar char="•"/>
              </a:pPr>
              <a:r>
                <a:rPr lang="en-US" sz="1400" dirty="0"/>
                <a:t>Define KPI’s</a:t>
              </a:r>
            </a:p>
            <a:p>
              <a:pPr marL="228594" indent="-228594">
                <a:lnSpc>
                  <a:spcPct val="200000"/>
                </a:lnSpc>
                <a:buFont typeface="Arial" panose="020B0604020202020204" pitchFamily="34" charset="0"/>
                <a:buChar char="•"/>
              </a:pPr>
              <a:r>
                <a:rPr lang="en-US" sz="1400" dirty="0"/>
                <a:t>Implement</a:t>
              </a:r>
            </a:p>
            <a:p>
              <a:pPr marL="228594" indent="-228594">
                <a:lnSpc>
                  <a:spcPct val="200000"/>
                </a:lnSpc>
                <a:buFont typeface="Arial" panose="020B0604020202020204" pitchFamily="34" charset="0"/>
                <a:buChar char="•"/>
              </a:pPr>
              <a:r>
                <a:rPr lang="en-US" sz="1400" dirty="0"/>
                <a:t>Collect &amp; Collate</a:t>
              </a:r>
            </a:p>
            <a:p>
              <a:pPr marL="228594" indent="-228594">
                <a:lnSpc>
                  <a:spcPct val="200000"/>
                </a:lnSpc>
                <a:buFont typeface="Arial" panose="020B0604020202020204" pitchFamily="34" charset="0"/>
                <a:buChar char="•"/>
              </a:pPr>
              <a:r>
                <a:rPr lang="en-US" sz="1400" dirty="0"/>
                <a:t>Measure &amp; Evolve</a:t>
              </a:r>
            </a:p>
          </p:txBody>
        </p:sp>
        <p:sp>
          <p:nvSpPr>
            <p:cNvPr id="37" name="Rectangle 36"/>
            <p:cNvSpPr/>
            <p:nvPr/>
          </p:nvSpPr>
          <p:spPr>
            <a:xfrm>
              <a:off x="7249341" y="953382"/>
              <a:ext cx="1373221" cy="2345115"/>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marL="228594" indent="-228594">
                <a:lnSpc>
                  <a:spcPct val="200000"/>
                </a:lnSpc>
                <a:buFont typeface="Arial" panose="020B0604020202020204" pitchFamily="34" charset="0"/>
                <a:buChar char="•"/>
              </a:pPr>
              <a:r>
                <a:rPr lang="en-US" sz="1400" dirty="0"/>
                <a:t>Planning</a:t>
              </a:r>
            </a:p>
            <a:p>
              <a:pPr marL="228594" indent="-228594">
                <a:lnSpc>
                  <a:spcPct val="200000"/>
                </a:lnSpc>
                <a:buFont typeface="Arial" panose="020B0604020202020204" pitchFamily="34" charset="0"/>
                <a:buChar char="•"/>
              </a:pPr>
              <a:r>
                <a:rPr lang="en-US" sz="1400" dirty="0"/>
                <a:t>Procurement</a:t>
              </a:r>
            </a:p>
            <a:p>
              <a:pPr marL="228594" indent="-228594">
                <a:lnSpc>
                  <a:spcPct val="200000"/>
                </a:lnSpc>
                <a:buFont typeface="Arial" panose="020B0604020202020204" pitchFamily="34" charset="0"/>
                <a:buChar char="•"/>
              </a:pPr>
              <a:r>
                <a:rPr lang="en-US" sz="1400" dirty="0"/>
                <a:t>Provisioning</a:t>
              </a:r>
            </a:p>
            <a:p>
              <a:pPr marL="228594" indent="-228594">
                <a:lnSpc>
                  <a:spcPct val="200000"/>
                </a:lnSpc>
                <a:buFont typeface="Arial" panose="020B0604020202020204" pitchFamily="34" charset="0"/>
                <a:buChar char="•"/>
              </a:pPr>
              <a:r>
                <a:rPr lang="en-US" sz="1400" dirty="0"/>
                <a:t>Maintenance</a:t>
              </a:r>
            </a:p>
            <a:p>
              <a:pPr marL="228594" indent="-228594">
                <a:lnSpc>
                  <a:spcPct val="200000"/>
                </a:lnSpc>
                <a:buFont typeface="Arial" panose="020B0604020202020204" pitchFamily="34" charset="0"/>
                <a:buChar char="•"/>
              </a:pPr>
              <a:r>
                <a:rPr lang="en-US" sz="1400" dirty="0"/>
                <a:t>Teardown</a:t>
              </a:r>
            </a:p>
          </p:txBody>
        </p:sp>
      </p:grpSp>
      <p:sp>
        <p:nvSpPr>
          <p:cNvPr id="48" name="Up-Down Arrow 47"/>
          <p:cNvSpPr/>
          <p:nvPr/>
        </p:nvSpPr>
        <p:spPr>
          <a:xfrm rot="5400000">
            <a:off x="5948164" y="814211"/>
            <a:ext cx="439833" cy="11212895"/>
          </a:xfrm>
          <a:prstGeom prst="upDownArrow">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867" b="1" dirty="0"/>
              <a:t>DEVOPS BUILDING BLOCKS TO ENABLE AUTOMATION ACROSS THE DEVOPS VECTORS</a:t>
            </a:r>
          </a:p>
        </p:txBody>
      </p:sp>
      <p:sp>
        <p:nvSpPr>
          <p:cNvPr id="49" name="Rectangle 48"/>
          <p:cNvSpPr/>
          <p:nvPr/>
        </p:nvSpPr>
        <p:spPr>
          <a:xfrm>
            <a:off x="304800" y="1432656"/>
            <a:ext cx="254336" cy="2707545"/>
          </a:xfrm>
          <a:prstGeom prst="rect">
            <a:avLst/>
          </a:prstGeom>
        </p:spPr>
        <p:style>
          <a:lnRef idx="1">
            <a:schemeClr val="accent5"/>
          </a:lnRef>
          <a:fillRef idx="3">
            <a:schemeClr val="accent5"/>
          </a:fillRef>
          <a:effectRef idx="2">
            <a:schemeClr val="accent5"/>
          </a:effectRef>
          <a:fontRef idx="minor">
            <a:schemeClr val="lt1"/>
          </a:fontRef>
        </p:style>
        <p:txBody>
          <a:bodyPr vert="vert270" rtlCol="0" anchor="ctr"/>
          <a:lstStyle/>
          <a:p>
            <a:pPr algn="ctr"/>
            <a:r>
              <a:rPr lang="en-US" sz="1200" b="1" dirty="0"/>
              <a:t>Implementation Details</a:t>
            </a:r>
          </a:p>
        </p:txBody>
      </p:sp>
      <p:grpSp>
        <p:nvGrpSpPr>
          <p:cNvPr id="51" name="Group 50"/>
          <p:cNvGrpSpPr/>
          <p:nvPr/>
        </p:nvGrpSpPr>
        <p:grpSpPr>
          <a:xfrm>
            <a:off x="322838" y="3992502"/>
            <a:ext cx="11392652" cy="2601597"/>
            <a:chOff x="284533" y="3242378"/>
            <a:chExt cx="8544489" cy="1951198"/>
          </a:xfrm>
        </p:grpSpPr>
        <p:graphicFrame>
          <p:nvGraphicFramePr>
            <p:cNvPr id="45" name="Diagram 44"/>
            <p:cNvGraphicFramePr/>
            <p:nvPr/>
          </p:nvGraphicFramePr>
          <p:xfrm>
            <a:off x="420973" y="3242378"/>
            <a:ext cx="8408049" cy="195119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0" name="Rectangle 49"/>
            <p:cNvSpPr/>
            <p:nvPr/>
          </p:nvSpPr>
          <p:spPr>
            <a:xfrm>
              <a:off x="284533" y="3959706"/>
              <a:ext cx="205344" cy="864358"/>
            </a:xfrm>
            <a:prstGeom prst="rect">
              <a:avLst/>
            </a:prstGeom>
          </p:spPr>
          <p:style>
            <a:lnRef idx="1">
              <a:schemeClr val="accent5"/>
            </a:lnRef>
            <a:fillRef idx="3">
              <a:schemeClr val="accent5"/>
            </a:fillRef>
            <a:effectRef idx="2">
              <a:schemeClr val="accent5"/>
            </a:effectRef>
            <a:fontRef idx="minor">
              <a:schemeClr val="lt1"/>
            </a:fontRef>
          </p:style>
          <p:txBody>
            <a:bodyPr vert="vert270" rtlCol="0" anchor="ctr"/>
            <a:lstStyle/>
            <a:p>
              <a:pPr algn="ctr"/>
              <a:r>
                <a:rPr lang="en-US" sz="1200" b="1" dirty="0"/>
                <a:t>Functions</a:t>
              </a:r>
            </a:p>
          </p:txBody>
        </p:sp>
      </p:grpSp>
    </p:spTree>
    <p:extLst>
      <p:ext uri="{BB962C8B-B14F-4D97-AF65-F5344CB8AC3E}">
        <p14:creationId xmlns:p14="http://schemas.microsoft.com/office/powerpoint/2010/main" val="26543773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0956" tIns="0" rIns="60956" bIns="0" numCol="1" rtlCol="0" anchor="t" anchorCtr="0" compatLnSpc="1">
            <a:prstTxWarp prst="textNoShape">
              <a:avLst/>
            </a:prstTxWarp>
            <a:normAutofit/>
          </a:bodyPr>
          <a:lstStyle/>
          <a:p>
            <a:r>
              <a:rPr lang="en-US"/>
              <a:t>Reference Architecture – Build Vector for SAP</a:t>
            </a:r>
            <a:endParaRPr lang="en-US" dirty="0"/>
          </a:p>
        </p:txBody>
      </p:sp>
      <p:graphicFrame>
        <p:nvGraphicFramePr>
          <p:cNvPr id="4" name="Diagram 3"/>
          <p:cNvGraphicFramePr/>
          <p:nvPr/>
        </p:nvGraphicFramePr>
        <p:xfrm>
          <a:off x="286017" y="780688"/>
          <a:ext cx="11480800" cy="50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19751715"/>
              </p:ext>
            </p:extLst>
          </p:nvPr>
        </p:nvGraphicFramePr>
        <p:xfrm>
          <a:off x="230555" y="1398137"/>
          <a:ext cx="11823095" cy="579120"/>
        </p:xfrm>
        <a:graphic>
          <a:graphicData uri="http://schemas.openxmlformats.org/drawingml/2006/table">
            <a:tbl>
              <a:tblPr firstRow="1" bandRow="1">
                <a:tableStyleId>{5C22544A-7EE6-4342-B048-85BDC9FD1C3A}</a:tableStyleId>
              </a:tblPr>
              <a:tblGrid>
                <a:gridCol w="1897797">
                  <a:extLst>
                    <a:ext uri="{9D8B030D-6E8A-4147-A177-3AD203B41FA5}">
                      <a16:colId xmlns:a16="http://schemas.microsoft.com/office/drawing/2014/main" val="20000"/>
                    </a:ext>
                  </a:extLst>
                </a:gridCol>
                <a:gridCol w="5859233">
                  <a:extLst>
                    <a:ext uri="{9D8B030D-6E8A-4147-A177-3AD203B41FA5}">
                      <a16:colId xmlns:a16="http://schemas.microsoft.com/office/drawing/2014/main" val="20001"/>
                    </a:ext>
                  </a:extLst>
                </a:gridCol>
                <a:gridCol w="2217717">
                  <a:extLst>
                    <a:ext uri="{9D8B030D-6E8A-4147-A177-3AD203B41FA5}">
                      <a16:colId xmlns:a16="http://schemas.microsoft.com/office/drawing/2014/main" val="20002"/>
                    </a:ext>
                  </a:extLst>
                </a:gridCol>
                <a:gridCol w="1848348">
                  <a:extLst>
                    <a:ext uri="{9D8B030D-6E8A-4147-A177-3AD203B41FA5}">
                      <a16:colId xmlns:a16="http://schemas.microsoft.com/office/drawing/2014/main" val="20003"/>
                    </a:ext>
                  </a:extLst>
                </a:gridCol>
              </a:tblGrid>
              <a:tr h="568960">
                <a:tc>
                  <a:txBody>
                    <a:bodyPr/>
                    <a:lstStyle/>
                    <a:p>
                      <a:pPr algn="ctr"/>
                      <a:r>
                        <a:rPr lang="en-US" sz="1500" b="1" dirty="0"/>
                        <a:t>Functions</a:t>
                      </a:r>
                    </a:p>
                  </a:txBody>
                  <a:tcPr marL="121920" marR="121920" marT="60960" marB="60960">
                    <a:solidFill>
                      <a:srgbClr val="00B0F0"/>
                    </a:solidFill>
                  </a:tcPr>
                </a:tc>
                <a:tc>
                  <a:txBody>
                    <a:bodyPr/>
                    <a:lstStyle/>
                    <a:p>
                      <a:pPr algn="ctr"/>
                      <a:r>
                        <a:rPr lang="en-US" sz="1500" b="1" dirty="0"/>
                        <a:t>Implementation Details</a:t>
                      </a:r>
                    </a:p>
                  </a:txBody>
                  <a:tcPr marL="121920" marR="121920" marT="60960" marB="60960">
                    <a:solidFill>
                      <a:srgbClr val="00B0F0"/>
                    </a:solidFill>
                  </a:tcPr>
                </a:tc>
                <a:tc>
                  <a:txBody>
                    <a:bodyPr/>
                    <a:lstStyle/>
                    <a:p>
                      <a:pPr algn="ctr"/>
                      <a:r>
                        <a:rPr lang="en-US" sz="1500" b="1" dirty="0"/>
                        <a:t>Automation Considerations</a:t>
                      </a:r>
                    </a:p>
                  </a:txBody>
                  <a:tcPr marL="121920" marR="121920" marT="60960" marB="60960">
                    <a:solidFill>
                      <a:srgbClr val="00B0F0"/>
                    </a:solidFill>
                  </a:tcPr>
                </a:tc>
                <a:tc>
                  <a:txBody>
                    <a:bodyPr/>
                    <a:lstStyle/>
                    <a:p>
                      <a:pPr algn="ctr"/>
                      <a:r>
                        <a:rPr lang="en-US" sz="1500" b="1" dirty="0"/>
                        <a:t>Tools</a:t>
                      </a:r>
                    </a:p>
                    <a:p>
                      <a:pPr algn="ctr"/>
                      <a:r>
                        <a:rPr lang="en-US" sz="1500" b="1" dirty="0"/>
                        <a:t>Recommendation</a:t>
                      </a:r>
                    </a:p>
                  </a:txBody>
                  <a:tcPr marL="121920" marR="121920" marT="60960" marB="60960">
                    <a:solidFill>
                      <a:srgbClr val="00B0F0"/>
                    </a:solidFill>
                  </a:tcPr>
                </a:tc>
                <a:extLst>
                  <a:ext uri="{0D108BD9-81ED-4DB2-BD59-A6C34878D82A}">
                    <a16:rowId xmlns:a16="http://schemas.microsoft.com/office/drawing/2014/main" val="10000"/>
                  </a:ext>
                </a:extLst>
              </a:tr>
            </a:tbl>
          </a:graphicData>
        </a:graphic>
      </p:graphicFrame>
      <p:sp>
        <p:nvSpPr>
          <p:cNvPr id="7" name="Pentagon 6"/>
          <p:cNvSpPr/>
          <p:nvPr/>
        </p:nvSpPr>
        <p:spPr>
          <a:xfrm>
            <a:off x="238458" y="2360437"/>
            <a:ext cx="1818407"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Design &amp; Configure</a:t>
            </a:r>
          </a:p>
        </p:txBody>
      </p:sp>
      <p:sp>
        <p:nvSpPr>
          <p:cNvPr id="9" name="Rectangle 8"/>
          <p:cNvSpPr/>
          <p:nvPr/>
        </p:nvSpPr>
        <p:spPr>
          <a:xfrm>
            <a:off x="2355945" y="2268257"/>
            <a:ext cx="1034840" cy="5994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Define “To-Be” processes</a:t>
            </a:r>
          </a:p>
        </p:txBody>
      </p:sp>
      <p:sp>
        <p:nvSpPr>
          <p:cNvPr id="10" name="Rectangle 9"/>
          <p:cNvSpPr/>
          <p:nvPr/>
        </p:nvSpPr>
        <p:spPr>
          <a:xfrm>
            <a:off x="3686166" y="2269246"/>
            <a:ext cx="1295775" cy="5994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Finalize RICEFW </a:t>
            </a:r>
          </a:p>
        </p:txBody>
      </p:sp>
      <p:sp>
        <p:nvSpPr>
          <p:cNvPr id="12" name="Rectangle 11"/>
          <p:cNvSpPr/>
          <p:nvPr/>
        </p:nvSpPr>
        <p:spPr>
          <a:xfrm>
            <a:off x="6669903" y="2257558"/>
            <a:ext cx="812800" cy="5994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Configure</a:t>
            </a:r>
          </a:p>
        </p:txBody>
      </p:sp>
      <p:cxnSp>
        <p:nvCxnSpPr>
          <p:cNvPr id="14" name="Straight Arrow Connector 13"/>
          <p:cNvCxnSpPr>
            <a:stCxn id="9" idx="3"/>
            <a:endCxn id="10" idx="1"/>
          </p:cNvCxnSpPr>
          <p:nvPr/>
        </p:nvCxnSpPr>
        <p:spPr>
          <a:xfrm>
            <a:off x="3390786" y="2567999"/>
            <a:ext cx="295380" cy="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247539" y="2260153"/>
            <a:ext cx="1156343" cy="5994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Prepare FS, TS</a:t>
            </a:r>
          </a:p>
        </p:txBody>
      </p:sp>
      <p:cxnSp>
        <p:nvCxnSpPr>
          <p:cNvPr id="29" name="Straight Arrow Connector 28"/>
          <p:cNvCxnSpPr/>
          <p:nvPr/>
        </p:nvCxnSpPr>
        <p:spPr>
          <a:xfrm>
            <a:off x="5001367" y="2595352"/>
            <a:ext cx="2820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6403881" y="2591816"/>
            <a:ext cx="28209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Pentagon 32"/>
          <p:cNvSpPr/>
          <p:nvPr/>
        </p:nvSpPr>
        <p:spPr>
          <a:xfrm>
            <a:off x="304803" y="3583828"/>
            <a:ext cx="1818408"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Develop</a:t>
            </a:r>
          </a:p>
        </p:txBody>
      </p:sp>
      <p:sp>
        <p:nvSpPr>
          <p:cNvPr id="34" name="Rectangle 33"/>
          <p:cNvSpPr/>
          <p:nvPr/>
        </p:nvSpPr>
        <p:spPr>
          <a:xfrm>
            <a:off x="3500067" y="3501922"/>
            <a:ext cx="876067"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Code Review</a:t>
            </a:r>
          </a:p>
        </p:txBody>
      </p:sp>
      <p:cxnSp>
        <p:nvCxnSpPr>
          <p:cNvPr id="36" name="Straight Connector 35"/>
          <p:cNvCxnSpPr/>
          <p:nvPr/>
        </p:nvCxnSpPr>
        <p:spPr>
          <a:xfrm>
            <a:off x="406400" y="3124200"/>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4623972" y="3501922"/>
            <a:ext cx="812800"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Create Master Data</a:t>
            </a:r>
          </a:p>
        </p:txBody>
      </p:sp>
      <p:sp>
        <p:nvSpPr>
          <p:cNvPr id="38" name="Rectangle 37"/>
          <p:cNvSpPr/>
          <p:nvPr/>
        </p:nvSpPr>
        <p:spPr>
          <a:xfrm>
            <a:off x="5669465" y="3502693"/>
            <a:ext cx="850899"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Develop Test Cases</a:t>
            </a:r>
          </a:p>
        </p:txBody>
      </p:sp>
      <p:sp>
        <p:nvSpPr>
          <p:cNvPr id="39" name="Rectangle 38"/>
          <p:cNvSpPr/>
          <p:nvPr/>
        </p:nvSpPr>
        <p:spPr>
          <a:xfrm>
            <a:off x="2396252" y="3502639"/>
            <a:ext cx="812800"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Develop RICEFW</a:t>
            </a:r>
          </a:p>
        </p:txBody>
      </p:sp>
      <p:cxnSp>
        <p:nvCxnSpPr>
          <p:cNvPr id="41" name="Straight Arrow Connector 40"/>
          <p:cNvCxnSpPr>
            <a:stCxn id="39" idx="3"/>
            <a:endCxn id="34" idx="1"/>
          </p:cNvCxnSpPr>
          <p:nvPr/>
        </p:nvCxnSpPr>
        <p:spPr>
          <a:xfrm flipV="1">
            <a:off x="3209053" y="3726554"/>
            <a:ext cx="291015" cy="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4" idx="3"/>
            <a:endCxn id="37" idx="1"/>
          </p:cNvCxnSpPr>
          <p:nvPr/>
        </p:nvCxnSpPr>
        <p:spPr>
          <a:xfrm>
            <a:off x="4376134" y="3726553"/>
            <a:ext cx="2478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7" idx="3"/>
            <a:endCxn id="38" idx="1"/>
          </p:cNvCxnSpPr>
          <p:nvPr/>
        </p:nvCxnSpPr>
        <p:spPr>
          <a:xfrm>
            <a:off x="5436772" y="3726553"/>
            <a:ext cx="232693" cy="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12" idx="2"/>
            <a:endCxn id="39" idx="0"/>
          </p:cNvCxnSpPr>
          <p:nvPr/>
        </p:nvCxnSpPr>
        <p:spPr>
          <a:xfrm rot="5400000">
            <a:off x="4616679" y="1043015"/>
            <a:ext cx="645597" cy="427365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8204124" y="3334297"/>
            <a:ext cx="1930760" cy="747185"/>
            <a:chOff x="6781798" y="2385875"/>
            <a:chExt cx="1995820" cy="721222"/>
          </a:xfrm>
        </p:grpSpPr>
        <p:sp>
          <p:nvSpPr>
            <p:cNvPr id="49" name="Pentagon 48"/>
            <p:cNvSpPr/>
            <p:nvPr/>
          </p:nvSpPr>
          <p:spPr>
            <a:xfrm>
              <a:off x="6796418" y="2910644"/>
              <a:ext cx="1981200" cy="196453"/>
            </a:xfrm>
            <a:prstGeom prst="homePlat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solidFill>
                    <a:schemeClr val="tx1"/>
                  </a:solidFill>
                </a:rPr>
                <a:t>Setup QA </a:t>
              </a:r>
              <a:r>
                <a:rPr lang="en-US" sz="1200" dirty="0" err="1">
                  <a:solidFill>
                    <a:schemeClr val="tx1"/>
                  </a:solidFill>
                </a:rPr>
                <a:t>Env</a:t>
              </a:r>
              <a:endParaRPr lang="en-US" sz="1200" dirty="0">
                <a:solidFill>
                  <a:schemeClr val="tx1"/>
                </a:solidFill>
              </a:endParaRPr>
            </a:p>
          </p:txBody>
        </p:sp>
        <p:sp>
          <p:nvSpPr>
            <p:cNvPr id="50" name="Pentagon 49"/>
            <p:cNvSpPr/>
            <p:nvPr/>
          </p:nvSpPr>
          <p:spPr>
            <a:xfrm>
              <a:off x="6781800" y="2385875"/>
              <a:ext cx="1981200" cy="196453"/>
            </a:xfrm>
            <a:prstGeom prst="homePlat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solidFill>
                    <a:schemeClr val="tx1"/>
                  </a:solidFill>
                </a:rPr>
                <a:t>Code Review </a:t>
              </a:r>
            </a:p>
          </p:txBody>
        </p:sp>
        <p:sp>
          <p:nvSpPr>
            <p:cNvPr id="51" name="Pentagon 50"/>
            <p:cNvSpPr/>
            <p:nvPr/>
          </p:nvSpPr>
          <p:spPr>
            <a:xfrm>
              <a:off x="6781798" y="2644965"/>
              <a:ext cx="1981200" cy="196453"/>
            </a:xfrm>
            <a:prstGeom prst="homePlat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solidFill>
                    <a:schemeClr val="tx1"/>
                  </a:solidFill>
                </a:rPr>
                <a:t>Create Master Data</a:t>
              </a:r>
            </a:p>
          </p:txBody>
        </p:sp>
      </p:grpSp>
      <p:cxnSp>
        <p:nvCxnSpPr>
          <p:cNvPr id="54" name="Straight Connector 53"/>
          <p:cNvCxnSpPr/>
          <p:nvPr/>
        </p:nvCxnSpPr>
        <p:spPr>
          <a:xfrm>
            <a:off x="457201" y="4343400"/>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6" name="Pentagon 55"/>
          <p:cNvSpPr/>
          <p:nvPr/>
        </p:nvSpPr>
        <p:spPr>
          <a:xfrm>
            <a:off x="304803" y="4749800"/>
            <a:ext cx="1818408"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Unit Test</a:t>
            </a:r>
          </a:p>
        </p:txBody>
      </p:sp>
      <p:sp>
        <p:nvSpPr>
          <p:cNvPr id="57" name="Rectangle 56"/>
          <p:cNvSpPr/>
          <p:nvPr/>
        </p:nvSpPr>
        <p:spPr>
          <a:xfrm>
            <a:off x="3895935" y="4707415"/>
            <a:ext cx="812800"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Run unit Test</a:t>
            </a:r>
          </a:p>
        </p:txBody>
      </p:sp>
      <p:sp>
        <p:nvSpPr>
          <p:cNvPr id="59" name="Rectangle 58"/>
          <p:cNvSpPr/>
          <p:nvPr/>
        </p:nvSpPr>
        <p:spPr>
          <a:xfrm>
            <a:off x="6240755" y="4692271"/>
            <a:ext cx="812800"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Publish Result</a:t>
            </a:r>
          </a:p>
        </p:txBody>
      </p:sp>
      <p:cxnSp>
        <p:nvCxnSpPr>
          <p:cNvPr id="63" name="Straight Arrow Connector 62"/>
          <p:cNvCxnSpPr>
            <a:stCxn id="57" idx="3"/>
            <a:endCxn id="59" idx="1"/>
          </p:cNvCxnSpPr>
          <p:nvPr/>
        </p:nvCxnSpPr>
        <p:spPr>
          <a:xfrm flipV="1">
            <a:off x="4708735" y="4916903"/>
            <a:ext cx="1532020" cy="15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38" idx="2"/>
            <a:endCxn id="57" idx="0"/>
          </p:cNvCxnSpPr>
          <p:nvPr/>
        </p:nvCxnSpPr>
        <p:spPr>
          <a:xfrm rot="5400000">
            <a:off x="4820897" y="3433395"/>
            <a:ext cx="755460" cy="17925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a:xfrm>
            <a:off x="8214646" y="4652667"/>
            <a:ext cx="1916617" cy="440560"/>
            <a:chOff x="6752095" y="2905645"/>
            <a:chExt cx="1981200" cy="425252"/>
          </a:xfrm>
        </p:grpSpPr>
        <p:sp>
          <p:nvSpPr>
            <p:cNvPr id="74" name="Pentagon 73"/>
            <p:cNvSpPr/>
            <p:nvPr/>
          </p:nvSpPr>
          <p:spPr>
            <a:xfrm>
              <a:off x="6752095" y="2905645"/>
              <a:ext cx="1981200" cy="196454"/>
            </a:xfrm>
            <a:prstGeom prst="homePlat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solidFill>
                    <a:schemeClr val="tx1"/>
                  </a:solidFill>
                </a:rPr>
                <a:t>Run Unit Test</a:t>
              </a:r>
            </a:p>
          </p:txBody>
        </p:sp>
        <p:sp>
          <p:nvSpPr>
            <p:cNvPr id="75" name="Pentagon 74"/>
            <p:cNvSpPr/>
            <p:nvPr/>
          </p:nvSpPr>
          <p:spPr>
            <a:xfrm>
              <a:off x="6752095" y="3134445"/>
              <a:ext cx="1981200" cy="196452"/>
            </a:xfrm>
            <a:prstGeom prst="homePlat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solidFill>
                    <a:schemeClr val="tx1"/>
                  </a:solidFill>
                </a:rPr>
                <a:t>Publish Result</a:t>
              </a:r>
            </a:p>
          </p:txBody>
        </p:sp>
      </p:grpSp>
      <p:cxnSp>
        <p:nvCxnSpPr>
          <p:cNvPr id="77" name="Straight Connector 76"/>
          <p:cNvCxnSpPr/>
          <p:nvPr/>
        </p:nvCxnSpPr>
        <p:spPr>
          <a:xfrm>
            <a:off x="457201" y="5461000"/>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78" name="Pentagon 77"/>
          <p:cNvSpPr/>
          <p:nvPr/>
        </p:nvSpPr>
        <p:spPr>
          <a:xfrm>
            <a:off x="304801" y="5818364"/>
            <a:ext cx="1818408"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Transport</a:t>
            </a:r>
          </a:p>
        </p:txBody>
      </p:sp>
      <p:sp>
        <p:nvSpPr>
          <p:cNvPr id="79" name="Rectangle 78"/>
          <p:cNvSpPr/>
          <p:nvPr/>
        </p:nvSpPr>
        <p:spPr>
          <a:xfrm>
            <a:off x="2396252" y="5722473"/>
            <a:ext cx="2605115"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Transport Sequence</a:t>
            </a:r>
          </a:p>
        </p:txBody>
      </p:sp>
      <p:sp>
        <p:nvSpPr>
          <p:cNvPr id="83" name="Rectangle 82"/>
          <p:cNvSpPr/>
          <p:nvPr/>
        </p:nvSpPr>
        <p:spPr>
          <a:xfrm>
            <a:off x="5384800" y="5714865"/>
            <a:ext cx="2395160"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Move Transports</a:t>
            </a:r>
          </a:p>
        </p:txBody>
      </p:sp>
      <p:cxnSp>
        <p:nvCxnSpPr>
          <p:cNvPr id="85" name="Elbow Connector 84"/>
          <p:cNvCxnSpPr/>
          <p:nvPr/>
        </p:nvCxnSpPr>
        <p:spPr>
          <a:xfrm rot="5400000">
            <a:off x="4490151" y="3577223"/>
            <a:ext cx="563172" cy="3674751"/>
          </a:xfrm>
          <a:prstGeom prst="bentConnector3">
            <a:avLst>
              <a:gd name="adj1" fmla="val 661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79" idx="3"/>
            <a:endCxn id="83" idx="1"/>
          </p:cNvCxnSpPr>
          <p:nvPr/>
        </p:nvCxnSpPr>
        <p:spPr>
          <a:xfrm flipV="1">
            <a:off x="5001368" y="5939496"/>
            <a:ext cx="383433" cy="7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Pentagon 93"/>
          <p:cNvSpPr/>
          <p:nvPr/>
        </p:nvSpPr>
        <p:spPr>
          <a:xfrm>
            <a:off x="8228865" y="5818039"/>
            <a:ext cx="1916617" cy="203525"/>
          </a:xfrm>
          <a:prstGeom prst="homePlat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solidFill>
                  <a:schemeClr val="tx1"/>
                </a:solidFill>
              </a:rPr>
              <a:t>Move Transports</a:t>
            </a:r>
          </a:p>
        </p:txBody>
      </p:sp>
      <p:sp>
        <p:nvSpPr>
          <p:cNvPr id="8" name="Rectangle 7"/>
          <p:cNvSpPr/>
          <p:nvPr/>
        </p:nvSpPr>
        <p:spPr>
          <a:xfrm>
            <a:off x="10280723" y="2021218"/>
            <a:ext cx="1690132" cy="435418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sz="1333" b="1" dirty="0">
                <a:solidFill>
                  <a:schemeClr val="bg1"/>
                </a:solidFill>
              </a:rPr>
              <a:t>Code Review:</a:t>
            </a:r>
          </a:p>
          <a:p>
            <a:pPr marL="228594" indent="-228594">
              <a:buFont typeface="Arial" panose="020B0604020202020204" pitchFamily="34" charset="0"/>
              <a:buChar char="•"/>
            </a:pPr>
            <a:r>
              <a:rPr lang="en-US" sz="1333" dirty="0">
                <a:solidFill>
                  <a:schemeClr val="bg1"/>
                </a:solidFill>
              </a:rPr>
              <a:t>C-COP</a:t>
            </a:r>
          </a:p>
          <a:p>
            <a:pPr marL="228594" indent="-228594">
              <a:buFont typeface="Arial" panose="020B0604020202020204" pitchFamily="34" charset="0"/>
              <a:buChar char="•"/>
            </a:pPr>
            <a:endParaRPr lang="en-US" sz="1333" dirty="0">
              <a:solidFill>
                <a:schemeClr val="bg1"/>
              </a:solidFill>
            </a:endParaRPr>
          </a:p>
          <a:p>
            <a:r>
              <a:rPr lang="en-US" sz="1333" b="1" dirty="0">
                <a:solidFill>
                  <a:schemeClr val="bg1"/>
                </a:solidFill>
              </a:rPr>
              <a:t>Master Data:</a:t>
            </a:r>
          </a:p>
          <a:p>
            <a:pPr marL="228594" indent="-228594">
              <a:buFont typeface="Arial" panose="020B0604020202020204" pitchFamily="34" charset="0"/>
              <a:buChar char="•"/>
            </a:pPr>
            <a:r>
              <a:rPr lang="en-US" sz="1333" b="1" dirty="0" err="1">
                <a:solidFill>
                  <a:schemeClr val="bg1"/>
                </a:solidFill>
              </a:rPr>
              <a:t>cBLUE</a:t>
            </a:r>
            <a:endParaRPr lang="en-US" sz="1333" b="1" dirty="0">
              <a:solidFill>
                <a:schemeClr val="bg1"/>
              </a:solidFill>
            </a:endParaRPr>
          </a:p>
          <a:p>
            <a:pPr marL="228594" indent="-228594">
              <a:buFont typeface="Arial" panose="020B0604020202020204" pitchFamily="34" charset="0"/>
              <a:buChar char="•"/>
            </a:pPr>
            <a:endParaRPr lang="en-US" sz="1333" dirty="0">
              <a:solidFill>
                <a:schemeClr val="bg1"/>
              </a:solidFill>
            </a:endParaRPr>
          </a:p>
          <a:p>
            <a:r>
              <a:rPr lang="en-US" sz="1333" b="1" dirty="0">
                <a:solidFill>
                  <a:schemeClr val="bg1"/>
                </a:solidFill>
              </a:rPr>
              <a:t>Unit Testing:</a:t>
            </a:r>
          </a:p>
          <a:p>
            <a:pPr marL="228594" indent="-228594">
              <a:buFont typeface="Arial" panose="020B0604020202020204" pitchFamily="34" charset="0"/>
              <a:buChar char="•"/>
            </a:pPr>
            <a:r>
              <a:rPr lang="en-US" sz="1333" dirty="0" err="1">
                <a:solidFill>
                  <a:schemeClr val="bg1"/>
                </a:solidFill>
              </a:rPr>
              <a:t>WorkSoft</a:t>
            </a:r>
            <a:r>
              <a:rPr lang="en-US" sz="1333" dirty="0">
                <a:solidFill>
                  <a:schemeClr val="bg1"/>
                </a:solidFill>
              </a:rPr>
              <a:t> Certify</a:t>
            </a:r>
          </a:p>
          <a:p>
            <a:pPr marL="228594" indent="-228594">
              <a:buFont typeface="Arial" panose="020B0604020202020204" pitchFamily="34" charset="0"/>
              <a:buChar char="•"/>
            </a:pPr>
            <a:r>
              <a:rPr lang="en-US" sz="1333" dirty="0">
                <a:solidFill>
                  <a:schemeClr val="bg1"/>
                </a:solidFill>
              </a:rPr>
              <a:t>QTP</a:t>
            </a:r>
          </a:p>
          <a:p>
            <a:pPr marL="228594" indent="-228594">
              <a:buFont typeface="Arial" panose="020B0604020202020204" pitchFamily="34" charset="0"/>
              <a:buChar char="•"/>
            </a:pPr>
            <a:r>
              <a:rPr lang="en-US" sz="1333" dirty="0">
                <a:solidFill>
                  <a:schemeClr val="bg1"/>
                </a:solidFill>
              </a:rPr>
              <a:t>SAP TAO</a:t>
            </a:r>
          </a:p>
          <a:p>
            <a:endParaRPr lang="en-US" sz="1333" dirty="0">
              <a:solidFill>
                <a:schemeClr val="bg1"/>
              </a:solidFill>
            </a:endParaRPr>
          </a:p>
          <a:p>
            <a:pPr marL="228594" indent="-228594">
              <a:buFont typeface="Arial" panose="020B0604020202020204" pitchFamily="34" charset="0"/>
              <a:buChar char="•"/>
            </a:pPr>
            <a:endParaRPr lang="en-US" sz="1333" dirty="0">
              <a:solidFill>
                <a:schemeClr val="bg1"/>
              </a:solidFill>
            </a:endParaRPr>
          </a:p>
          <a:p>
            <a:r>
              <a:rPr lang="en-US" sz="1333" b="1" dirty="0">
                <a:solidFill>
                  <a:schemeClr val="bg1"/>
                </a:solidFill>
              </a:rPr>
              <a:t>Transport Repository:</a:t>
            </a:r>
          </a:p>
          <a:p>
            <a:pPr marL="228594" indent="-228594">
              <a:buFont typeface="Arial" panose="020B0604020202020204" pitchFamily="34" charset="0"/>
              <a:buChar char="•"/>
            </a:pPr>
            <a:r>
              <a:rPr lang="en-US" sz="1333" dirty="0">
                <a:solidFill>
                  <a:schemeClr val="bg1"/>
                </a:solidFill>
              </a:rPr>
              <a:t>Solution Manager</a:t>
            </a:r>
          </a:p>
        </p:txBody>
      </p:sp>
      <p:sp>
        <p:nvSpPr>
          <p:cNvPr id="90" name="Rectangle 89"/>
          <p:cNvSpPr/>
          <p:nvPr/>
        </p:nvSpPr>
        <p:spPr>
          <a:xfrm>
            <a:off x="6748704" y="3498837"/>
            <a:ext cx="850899"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Set up QA </a:t>
            </a:r>
            <a:r>
              <a:rPr lang="en-US" sz="1067" dirty="0" err="1">
                <a:solidFill>
                  <a:schemeClr val="tx1"/>
                </a:solidFill>
              </a:rPr>
              <a:t>Env</a:t>
            </a:r>
            <a:endParaRPr lang="en-US" sz="1067" dirty="0">
              <a:solidFill>
                <a:schemeClr val="tx1"/>
              </a:solidFill>
            </a:endParaRPr>
          </a:p>
        </p:txBody>
      </p:sp>
      <p:cxnSp>
        <p:nvCxnSpPr>
          <p:cNvPr id="91" name="Straight Arrow Connector 90"/>
          <p:cNvCxnSpPr/>
          <p:nvPr/>
        </p:nvCxnSpPr>
        <p:spPr>
          <a:xfrm>
            <a:off x="6502899" y="3720489"/>
            <a:ext cx="232693" cy="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42665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9" name="Straight Connector 68"/>
          <p:cNvCxnSpPr/>
          <p:nvPr/>
        </p:nvCxnSpPr>
        <p:spPr>
          <a:xfrm>
            <a:off x="297137" y="4099127"/>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0956" tIns="0" rIns="60956" bIns="0" numCol="1" rtlCol="0" anchor="t" anchorCtr="0" compatLnSpc="1">
            <a:prstTxWarp prst="textNoShape">
              <a:avLst/>
            </a:prstTxWarp>
            <a:normAutofit/>
          </a:bodyPr>
          <a:lstStyle/>
          <a:p>
            <a:r>
              <a:rPr lang="en-US"/>
              <a:t>Reference Architecture – Deploy Vector for SAP</a:t>
            </a:r>
            <a:endParaRPr lang="en-US" dirty="0"/>
          </a:p>
        </p:txBody>
      </p:sp>
      <p:graphicFrame>
        <p:nvGraphicFramePr>
          <p:cNvPr id="4" name="Diagram 3"/>
          <p:cNvGraphicFramePr/>
          <p:nvPr/>
        </p:nvGraphicFramePr>
        <p:xfrm>
          <a:off x="265747" y="685800"/>
          <a:ext cx="11823167" cy="50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Table 4"/>
          <p:cNvGraphicFramePr>
            <a:graphicFrameLocks noGrp="1"/>
          </p:cNvGraphicFramePr>
          <p:nvPr/>
        </p:nvGraphicFramePr>
        <p:xfrm>
          <a:off x="265747" y="1335560"/>
          <a:ext cx="11804384" cy="609600"/>
        </p:xfrm>
        <a:graphic>
          <a:graphicData uri="http://schemas.openxmlformats.org/drawingml/2006/table">
            <a:tbl>
              <a:tblPr firstRow="1" bandRow="1">
                <a:tableStyleId>{5C22544A-7EE6-4342-B048-85BDC9FD1C3A}</a:tableStyleId>
              </a:tblPr>
              <a:tblGrid>
                <a:gridCol w="1847645">
                  <a:extLst>
                    <a:ext uri="{9D8B030D-6E8A-4147-A177-3AD203B41FA5}">
                      <a16:colId xmlns:a16="http://schemas.microsoft.com/office/drawing/2014/main" val="20000"/>
                    </a:ext>
                  </a:extLst>
                </a:gridCol>
                <a:gridCol w="5892740">
                  <a:extLst>
                    <a:ext uri="{9D8B030D-6E8A-4147-A177-3AD203B41FA5}">
                      <a16:colId xmlns:a16="http://schemas.microsoft.com/office/drawing/2014/main" val="20001"/>
                    </a:ext>
                  </a:extLst>
                </a:gridCol>
                <a:gridCol w="2216356">
                  <a:extLst>
                    <a:ext uri="{9D8B030D-6E8A-4147-A177-3AD203B41FA5}">
                      <a16:colId xmlns:a16="http://schemas.microsoft.com/office/drawing/2014/main" val="20002"/>
                    </a:ext>
                  </a:extLst>
                </a:gridCol>
                <a:gridCol w="1847643">
                  <a:extLst>
                    <a:ext uri="{9D8B030D-6E8A-4147-A177-3AD203B41FA5}">
                      <a16:colId xmlns:a16="http://schemas.microsoft.com/office/drawing/2014/main" val="20003"/>
                    </a:ext>
                  </a:extLst>
                </a:gridCol>
              </a:tblGrid>
              <a:tr h="609600">
                <a:tc>
                  <a:txBody>
                    <a:bodyPr/>
                    <a:lstStyle/>
                    <a:p>
                      <a:pPr algn="ctr"/>
                      <a:r>
                        <a:rPr lang="en-US" sz="1600" dirty="0"/>
                        <a:t>Functions</a:t>
                      </a:r>
                    </a:p>
                  </a:txBody>
                  <a:tcPr marL="121920" marR="121920" marT="60960" marB="60960">
                    <a:solidFill>
                      <a:srgbClr val="00B0F0"/>
                    </a:solidFill>
                  </a:tcPr>
                </a:tc>
                <a:tc>
                  <a:txBody>
                    <a:bodyPr/>
                    <a:lstStyle/>
                    <a:p>
                      <a:pPr algn="ctr"/>
                      <a:r>
                        <a:rPr lang="en-US" sz="1600" dirty="0"/>
                        <a:t>Implementation Tasks</a:t>
                      </a:r>
                    </a:p>
                  </a:txBody>
                  <a:tcPr marL="121920" marR="121920" marT="60960" marB="60960">
                    <a:solidFill>
                      <a:srgbClr val="00B0F0"/>
                    </a:solidFill>
                  </a:tcPr>
                </a:tc>
                <a:tc>
                  <a:txBody>
                    <a:bodyPr/>
                    <a:lstStyle/>
                    <a:p>
                      <a:pPr algn="ctr"/>
                      <a:r>
                        <a:rPr lang="en-US" sz="1600" dirty="0"/>
                        <a:t>Automation Considerations</a:t>
                      </a:r>
                    </a:p>
                  </a:txBody>
                  <a:tcPr marL="121920" marR="121920" marT="60960" marB="60960">
                    <a:solidFill>
                      <a:srgbClr val="00B0F0"/>
                    </a:solidFill>
                  </a:tcPr>
                </a:tc>
                <a:tc>
                  <a:txBody>
                    <a:bodyPr/>
                    <a:lstStyle/>
                    <a:p>
                      <a:pPr algn="ctr"/>
                      <a:r>
                        <a:rPr lang="en-US" sz="1600" dirty="0"/>
                        <a:t>Tool Recommendation</a:t>
                      </a:r>
                    </a:p>
                  </a:txBody>
                  <a:tcPr marL="121920" marR="121920" marT="60960" marB="60960">
                    <a:solidFill>
                      <a:srgbClr val="00B0F0"/>
                    </a:solidFill>
                  </a:tcPr>
                </a:tc>
                <a:extLst>
                  <a:ext uri="{0D108BD9-81ED-4DB2-BD59-A6C34878D82A}">
                    <a16:rowId xmlns:a16="http://schemas.microsoft.com/office/drawing/2014/main" val="10000"/>
                  </a:ext>
                </a:extLst>
              </a:tr>
            </a:tbl>
          </a:graphicData>
        </a:graphic>
      </p:graphicFrame>
      <p:sp>
        <p:nvSpPr>
          <p:cNvPr id="7" name="Pentagon 6"/>
          <p:cNvSpPr/>
          <p:nvPr/>
        </p:nvSpPr>
        <p:spPr>
          <a:xfrm>
            <a:off x="389413" y="2305421"/>
            <a:ext cx="1727203"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Trigger Deployment</a:t>
            </a:r>
          </a:p>
        </p:txBody>
      </p:sp>
      <p:sp>
        <p:nvSpPr>
          <p:cNvPr id="9" name="Rectangle 8"/>
          <p:cNvSpPr/>
          <p:nvPr/>
        </p:nvSpPr>
        <p:spPr>
          <a:xfrm>
            <a:off x="2421416" y="2240837"/>
            <a:ext cx="1524000"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Deployment </a:t>
            </a:r>
            <a:r>
              <a:rPr lang="en-US" sz="1200" dirty="0" err="1">
                <a:solidFill>
                  <a:schemeClr val="tx1"/>
                </a:solidFill>
              </a:rPr>
              <a:t>Req</a:t>
            </a:r>
            <a:endParaRPr lang="en-US" sz="1200" dirty="0">
              <a:solidFill>
                <a:schemeClr val="tx1"/>
              </a:solidFill>
            </a:endParaRPr>
          </a:p>
        </p:txBody>
      </p:sp>
      <p:cxnSp>
        <p:nvCxnSpPr>
          <p:cNvPr id="36" name="Straight Connector 35"/>
          <p:cNvCxnSpPr/>
          <p:nvPr/>
        </p:nvCxnSpPr>
        <p:spPr>
          <a:xfrm>
            <a:off x="297137" y="2899379"/>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8168037" y="5013028"/>
            <a:ext cx="1848899" cy="844811"/>
            <a:chOff x="6781800" y="2696725"/>
            <a:chExt cx="1981200" cy="654053"/>
          </a:xfrm>
        </p:grpSpPr>
        <p:sp>
          <p:nvSpPr>
            <p:cNvPr id="49" name="Pentagon 48"/>
            <p:cNvSpPr/>
            <p:nvPr/>
          </p:nvSpPr>
          <p:spPr>
            <a:xfrm>
              <a:off x="6781800" y="2696725"/>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solidFill>
                    <a:schemeClr val="tx1"/>
                  </a:solidFill>
                </a:rPr>
                <a:t>Update Deployment Status</a:t>
              </a:r>
            </a:p>
          </p:txBody>
        </p:sp>
        <p:sp>
          <p:nvSpPr>
            <p:cNvPr id="50" name="Pentagon 49"/>
            <p:cNvSpPr/>
            <p:nvPr/>
          </p:nvSpPr>
          <p:spPr>
            <a:xfrm>
              <a:off x="6781800" y="2925526"/>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solidFill>
                    <a:schemeClr val="tx1"/>
                  </a:solidFill>
                </a:rPr>
                <a:t>Rollback Deployment  on failure</a:t>
              </a:r>
            </a:p>
          </p:txBody>
        </p:sp>
        <p:sp>
          <p:nvSpPr>
            <p:cNvPr id="51" name="Pentagon 50"/>
            <p:cNvSpPr/>
            <p:nvPr/>
          </p:nvSpPr>
          <p:spPr>
            <a:xfrm>
              <a:off x="6781800" y="3154325"/>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solidFill>
                    <a:schemeClr val="tx1"/>
                  </a:solidFill>
                </a:rPr>
                <a:t>Publish Release Notes</a:t>
              </a:r>
            </a:p>
          </p:txBody>
        </p:sp>
      </p:grpSp>
      <p:sp>
        <p:nvSpPr>
          <p:cNvPr id="56" name="Pentagon 55"/>
          <p:cNvSpPr/>
          <p:nvPr/>
        </p:nvSpPr>
        <p:spPr>
          <a:xfrm>
            <a:off x="344835" y="3335129"/>
            <a:ext cx="1727203"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Deploy Transport</a:t>
            </a:r>
          </a:p>
        </p:txBody>
      </p:sp>
      <p:cxnSp>
        <p:nvCxnSpPr>
          <p:cNvPr id="77" name="Straight Connector 76"/>
          <p:cNvCxnSpPr/>
          <p:nvPr/>
        </p:nvCxnSpPr>
        <p:spPr>
          <a:xfrm>
            <a:off x="344836" y="4911927"/>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78" name="Pentagon 77"/>
          <p:cNvSpPr/>
          <p:nvPr/>
        </p:nvSpPr>
        <p:spPr>
          <a:xfrm>
            <a:off x="344837" y="4271945"/>
            <a:ext cx="1727201"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Sanity Test</a:t>
            </a:r>
          </a:p>
        </p:txBody>
      </p:sp>
      <p:grpSp>
        <p:nvGrpSpPr>
          <p:cNvPr id="92" name="Group 91"/>
          <p:cNvGrpSpPr/>
          <p:nvPr/>
        </p:nvGrpSpPr>
        <p:grpSpPr>
          <a:xfrm>
            <a:off x="8168037" y="4190991"/>
            <a:ext cx="1848899" cy="440560"/>
            <a:chOff x="6781800" y="2696727"/>
            <a:chExt cx="1981200" cy="425252"/>
          </a:xfrm>
        </p:grpSpPr>
        <p:sp>
          <p:nvSpPr>
            <p:cNvPr id="94" name="Pentagon 93"/>
            <p:cNvSpPr/>
            <p:nvPr/>
          </p:nvSpPr>
          <p:spPr>
            <a:xfrm>
              <a:off x="6781800" y="2696727"/>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solidFill>
                    <a:schemeClr val="tx1"/>
                  </a:solidFill>
                </a:rPr>
                <a:t>Run Sanity Test</a:t>
              </a:r>
            </a:p>
          </p:txBody>
        </p:sp>
        <p:sp>
          <p:nvSpPr>
            <p:cNvPr id="95" name="Pentagon 94"/>
            <p:cNvSpPr/>
            <p:nvPr/>
          </p:nvSpPr>
          <p:spPr>
            <a:xfrm>
              <a:off x="6781800" y="2925526"/>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solidFill>
                    <a:schemeClr val="tx1"/>
                  </a:solidFill>
                </a:rPr>
                <a:t>Update Sanity Test Results</a:t>
              </a:r>
            </a:p>
          </p:txBody>
        </p:sp>
      </p:grpSp>
      <p:cxnSp>
        <p:nvCxnSpPr>
          <p:cNvPr id="62" name="Straight Connector 61"/>
          <p:cNvCxnSpPr/>
          <p:nvPr/>
        </p:nvCxnSpPr>
        <p:spPr>
          <a:xfrm>
            <a:off x="297137" y="5927927"/>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64" name="Pentagon 63"/>
          <p:cNvSpPr/>
          <p:nvPr/>
        </p:nvSpPr>
        <p:spPr>
          <a:xfrm>
            <a:off x="344836" y="5179467"/>
            <a:ext cx="1727201"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Notify</a:t>
            </a:r>
          </a:p>
        </p:txBody>
      </p:sp>
      <p:sp>
        <p:nvSpPr>
          <p:cNvPr id="81" name="Rectangle 80"/>
          <p:cNvSpPr/>
          <p:nvPr/>
        </p:nvSpPr>
        <p:spPr>
          <a:xfrm>
            <a:off x="2970612" y="3197363"/>
            <a:ext cx="1266757"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Validate Transport Sequence</a:t>
            </a:r>
          </a:p>
        </p:txBody>
      </p:sp>
      <p:sp>
        <p:nvSpPr>
          <p:cNvPr id="84" name="Rectangle 83"/>
          <p:cNvSpPr/>
          <p:nvPr/>
        </p:nvSpPr>
        <p:spPr>
          <a:xfrm>
            <a:off x="6603841" y="3193999"/>
            <a:ext cx="1251083"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Move Transports</a:t>
            </a:r>
          </a:p>
        </p:txBody>
      </p:sp>
      <p:sp>
        <p:nvSpPr>
          <p:cNvPr id="87" name="Rectangle 86"/>
          <p:cNvSpPr/>
          <p:nvPr/>
        </p:nvSpPr>
        <p:spPr>
          <a:xfrm>
            <a:off x="2392643" y="4250514"/>
            <a:ext cx="2117795"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Run Sanity Test</a:t>
            </a:r>
          </a:p>
        </p:txBody>
      </p:sp>
      <p:sp>
        <p:nvSpPr>
          <p:cNvPr id="88" name="Rectangle 87"/>
          <p:cNvSpPr/>
          <p:nvPr/>
        </p:nvSpPr>
        <p:spPr>
          <a:xfrm>
            <a:off x="2399127" y="5124399"/>
            <a:ext cx="1501711"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Update Deployment Status</a:t>
            </a:r>
          </a:p>
        </p:txBody>
      </p:sp>
      <p:sp>
        <p:nvSpPr>
          <p:cNvPr id="90" name="Rectangle 89"/>
          <p:cNvSpPr/>
          <p:nvPr/>
        </p:nvSpPr>
        <p:spPr>
          <a:xfrm>
            <a:off x="4291429" y="5124399"/>
            <a:ext cx="1539809"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Rollback Deployment on failure</a:t>
            </a:r>
          </a:p>
        </p:txBody>
      </p:sp>
      <p:sp>
        <p:nvSpPr>
          <p:cNvPr id="91" name="Rectangle 90"/>
          <p:cNvSpPr/>
          <p:nvPr/>
        </p:nvSpPr>
        <p:spPr>
          <a:xfrm>
            <a:off x="6238003" y="5124399"/>
            <a:ext cx="1641043"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Publish Release Notes</a:t>
            </a:r>
          </a:p>
        </p:txBody>
      </p:sp>
      <p:sp>
        <p:nvSpPr>
          <p:cNvPr id="100" name="Pentagon 99"/>
          <p:cNvSpPr/>
          <p:nvPr/>
        </p:nvSpPr>
        <p:spPr>
          <a:xfrm>
            <a:off x="8168037" y="3346768"/>
            <a:ext cx="1848899" cy="2035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solidFill>
                  <a:schemeClr val="tx1"/>
                </a:solidFill>
              </a:rPr>
              <a:t>Move Transport</a:t>
            </a:r>
          </a:p>
        </p:txBody>
      </p:sp>
      <p:sp>
        <p:nvSpPr>
          <p:cNvPr id="101" name="Rectangle 100"/>
          <p:cNvSpPr/>
          <p:nvPr/>
        </p:nvSpPr>
        <p:spPr>
          <a:xfrm>
            <a:off x="5628037" y="4253610"/>
            <a:ext cx="2235200"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Update Sanity Test Results</a:t>
            </a:r>
          </a:p>
        </p:txBody>
      </p:sp>
      <p:sp>
        <p:nvSpPr>
          <p:cNvPr id="47" name="Rectangle 46"/>
          <p:cNvSpPr/>
          <p:nvPr/>
        </p:nvSpPr>
        <p:spPr>
          <a:xfrm>
            <a:off x="5539000" y="2239317"/>
            <a:ext cx="1048017"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Deployment Request</a:t>
            </a:r>
          </a:p>
        </p:txBody>
      </p:sp>
      <p:sp>
        <p:nvSpPr>
          <p:cNvPr id="48" name="Rectangle 47"/>
          <p:cNvSpPr/>
          <p:nvPr/>
        </p:nvSpPr>
        <p:spPr>
          <a:xfrm>
            <a:off x="4218200" y="2244165"/>
            <a:ext cx="1048017"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Deployment workflow</a:t>
            </a:r>
          </a:p>
        </p:txBody>
      </p:sp>
      <p:sp>
        <p:nvSpPr>
          <p:cNvPr id="53" name="Rectangle 52"/>
          <p:cNvSpPr/>
          <p:nvPr/>
        </p:nvSpPr>
        <p:spPr>
          <a:xfrm>
            <a:off x="6859800" y="2236069"/>
            <a:ext cx="1048017"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Invoke Deployment</a:t>
            </a:r>
          </a:p>
        </p:txBody>
      </p:sp>
      <p:cxnSp>
        <p:nvCxnSpPr>
          <p:cNvPr id="8" name="Straight Arrow Connector 7"/>
          <p:cNvCxnSpPr>
            <a:stCxn id="9" idx="3"/>
            <a:endCxn id="48" idx="1"/>
          </p:cNvCxnSpPr>
          <p:nvPr/>
        </p:nvCxnSpPr>
        <p:spPr>
          <a:xfrm>
            <a:off x="3945417" y="2465468"/>
            <a:ext cx="272783" cy="3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8" idx="3"/>
            <a:endCxn id="47" idx="1"/>
          </p:cNvCxnSpPr>
          <p:nvPr/>
        </p:nvCxnSpPr>
        <p:spPr>
          <a:xfrm flipV="1">
            <a:off x="5266217" y="2463948"/>
            <a:ext cx="272783" cy="4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7" idx="3"/>
            <a:endCxn id="53" idx="1"/>
          </p:cNvCxnSpPr>
          <p:nvPr/>
        </p:nvCxnSpPr>
        <p:spPr>
          <a:xfrm flipV="1">
            <a:off x="6587017" y="2460700"/>
            <a:ext cx="272783" cy="3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8212616" y="2067127"/>
            <a:ext cx="1848899" cy="697141"/>
            <a:chOff x="6172200" y="1497857"/>
            <a:chExt cx="1386674" cy="522856"/>
          </a:xfrm>
        </p:grpSpPr>
        <p:sp>
          <p:nvSpPr>
            <p:cNvPr id="19" name="Rectangle 18"/>
            <p:cNvSpPr/>
            <p:nvPr/>
          </p:nvSpPr>
          <p:spPr>
            <a:xfrm>
              <a:off x="6172200" y="1497857"/>
              <a:ext cx="1386674" cy="1798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solidFill>
                    <a:schemeClr val="tx1"/>
                  </a:solidFill>
                </a:rPr>
                <a:t>Deployment Workflow</a:t>
              </a:r>
            </a:p>
          </p:txBody>
        </p:sp>
        <p:sp>
          <p:nvSpPr>
            <p:cNvPr id="57" name="Rectangle 56"/>
            <p:cNvSpPr/>
            <p:nvPr/>
          </p:nvSpPr>
          <p:spPr>
            <a:xfrm>
              <a:off x="6172200" y="1679337"/>
              <a:ext cx="1386674" cy="1798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solidFill>
                    <a:schemeClr val="tx1"/>
                  </a:solidFill>
                </a:rPr>
                <a:t>Deployment Request</a:t>
              </a:r>
            </a:p>
          </p:txBody>
        </p:sp>
        <p:sp>
          <p:nvSpPr>
            <p:cNvPr id="58" name="Rectangle 57"/>
            <p:cNvSpPr/>
            <p:nvPr/>
          </p:nvSpPr>
          <p:spPr>
            <a:xfrm>
              <a:off x="6172200" y="1840905"/>
              <a:ext cx="1386674" cy="1798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solidFill>
                    <a:schemeClr val="tx1"/>
                  </a:solidFill>
                </a:rPr>
                <a:t>Invoke Deployment</a:t>
              </a:r>
            </a:p>
          </p:txBody>
        </p:sp>
      </p:grpSp>
      <p:cxnSp>
        <p:nvCxnSpPr>
          <p:cNvPr id="24" name="Straight Arrow Connector 23"/>
          <p:cNvCxnSpPr>
            <a:stCxn id="81" idx="3"/>
            <a:endCxn id="84" idx="1"/>
          </p:cNvCxnSpPr>
          <p:nvPr/>
        </p:nvCxnSpPr>
        <p:spPr>
          <a:xfrm flipV="1">
            <a:off x="4237369" y="3490395"/>
            <a:ext cx="2366472" cy="3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87" idx="3"/>
            <a:endCxn id="101" idx="1"/>
          </p:cNvCxnSpPr>
          <p:nvPr/>
        </p:nvCxnSpPr>
        <p:spPr>
          <a:xfrm>
            <a:off x="4510437" y="4475145"/>
            <a:ext cx="1117600" cy="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88" idx="3"/>
            <a:endCxn id="90" idx="1"/>
          </p:cNvCxnSpPr>
          <p:nvPr/>
        </p:nvCxnSpPr>
        <p:spPr>
          <a:xfrm>
            <a:off x="3900838" y="5420795"/>
            <a:ext cx="3905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90" idx="3"/>
            <a:endCxn id="91" idx="1"/>
          </p:cNvCxnSpPr>
          <p:nvPr/>
        </p:nvCxnSpPr>
        <p:spPr>
          <a:xfrm>
            <a:off x="5831238" y="5420795"/>
            <a:ext cx="4067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53" idx="2"/>
            <a:endCxn id="81" idx="0"/>
          </p:cNvCxnSpPr>
          <p:nvPr/>
        </p:nvCxnSpPr>
        <p:spPr>
          <a:xfrm rot="5400000">
            <a:off x="5237884" y="1051440"/>
            <a:ext cx="512032" cy="377981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84" idx="2"/>
            <a:endCxn id="87" idx="0"/>
          </p:cNvCxnSpPr>
          <p:nvPr/>
        </p:nvCxnSpPr>
        <p:spPr>
          <a:xfrm rot="5400000">
            <a:off x="5108600" y="2129731"/>
            <a:ext cx="463723" cy="37778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101" idx="2"/>
            <a:endCxn id="88" idx="0"/>
          </p:cNvCxnSpPr>
          <p:nvPr/>
        </p:nvCxnSpPr>
        <p:spPr>
          <a:xfrm rot="5400000">
            <a:off x="4737049" y="3115809"/>
            <a:ext cx="421527" cy="3595655"/>
          </a:xfrm>
          <a:prstGeom prst="bentConnector3">
            <a:avLst>
              <a:gd name="adj1" fmla="val 62308"/>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10263739" y="2067127"/>
            <a:ext cx="1825175" cy="4267200"/>
          </a:xfrm>
          <a:prstGeom prst="rect">
            <a:avLst/>
          </a:prstGeom>
        </p:spPr>
        <p:style>
          <a:lnRef idx="1">
            <a:schemeClr val="accent5"/>
          </a:lnRef>
          <a:fillRef idx="3">
            <a:schemeClr val="accent5"/>
          </a:fillRef>
          <a:effectRef idx="2">
            <a:schemeClr val="accent5"/>
          </a:effectRef>
          <a:fontRef idx="minor">
            <a:schemeClr val="lt1"/>
          </a:fontRef>
        </p:style>
        <p:txBody>
          <a:bodyPr rtlCol="0" anchor="t"/>
          <a:lstStyle/>
          <a:p>
            <a:r>
              <a:rPr lang="en-US" sz="1333" b="1" dirty="0">
                <a:solidFill>
                  <a:schemeClr val="tx1"/>
                </a:solidFill>
              </a:rPr>
              <a:t>CI Engine</a:t>
            </a:r>
            <a:r>
              <a:rPr lang="en-US" sz="1333" dirty="0">
                <a:solidFill>
                  <a:schemeClr val="tx1"/>
                </a:solidFill>
              </a:rPr>
              <a:t>:</a:t>
            </a:r>
          </a:p>
          <a:p>
            <a:pPr marL="228594" indent="-228594">
              <a:buFont typeface="Arial" panose="020B0604020202020204" pitchFamily="34" charset="0"/>
              <a:buChar char="•"/>
            </a:pPr>
            <a:r>
              <a:rPr lang="en-US" sz="1333" dirty="0">
                <a:solidFill>
                  <a:schemeClr val="tx1"/>
                </a:solidFill>
              </a:rPr>
              <a:t>Solution Manager</a:t>
            </a:r>
          </a:p>
          <a:p>
            <a:endParaRPr lang="en-US" sz="1333" dirty="0">
              <a:solidFill>
                <a:schemeClr val="tx1"/>
              </a:solidFill>
            </a:endParaRPr>
          </a:p>
          <a:p>
            <a:r>
              <a:rPr lang="en-US" sz="1333" b="1" dirty="0">
                <a:solidFill>
                  <a:schemeClr val="tx1"/>
                </a:solidFill>
              </a:rPr>
              <a:t>Workflow Management Tool:</a:t>
            </a:r>
          </a:p>
          <a:p>
            <a:pPr marL="228594" indent="-228594">
              <a:buFont typeface="Arial" panose="020B0604020202020204" pitchFamily="34" charset="0"/>
              <a:buChar char="•"/>
            </a:pPr>
            <a:r>
              <a:rPr lang="en-US" sz="1333" dirty="0">
                <a:solidFill>
                  <a:schemeClr val="tx1"/>
                </a:solidFill>
              </a:rPr>
              <a:t>Jira</a:t>
            </a:r>
          </a:p>
          <a:p>
            <a:pPr marL="228594" indent="-228594">
              <a:buFont typeface="Arial" panose="020B0604020202020204" pitchFamily="34" charset="0"/>
              <a:buChar char="•"/>
            </a:pPr>
            <a:r>
              <a:rPr lang="en-US" sz="1333" dirty="0" err="1">
                <a:solidFill>
                  <a:schemeClr val="tx1"/>
                </a:solidFill>
              </a:rPr>
              <a:t>ServiceNow</a:t>
            </a:r>
            <a:endParaRPr lang="en-US" sz="1333" dirty="0">
              <a:solidFill>
                <a:schemeClr val="tx1"/>
              </a:solidFill>
            </a:endParaRPr>
          </a:p>
          <a:p>
            <a:pPr marL="228594" indent="-228594">
              <a:buFont typeface="Arial" panose="020B0604020202020204" pitchFamily="34" charset="0"/>
              <a:buChar char="•"/>
            </a:pPr>
            <a:r>
              <a:rPr lang="en-US" sz="1333" dirty="0">
                <a:solidFill>
                  <a:schemeClr val="tx1"/>
                </a:solidFill>
              </a:rPr>
              <a:t>Solution Manager</a:t>
            </a:r>
          </a:p>
          <a:p>
            <a:pPr marL="228594" indent="-228594">
              <a:buFont typeface="Arial" panose="020B0604020202020204" pitchFamily="34" charset="0"/>
              <a:buChar char="•"/>
            </a:pPr>
            <a:endParaRPr lang="en-US" sz="1333" dirty="0">
              <a:solidFill>
                <a:schemeClr val="tx1"/>
              </a:solidFill>
            </a:endParaRPr>
          </a:p>
          <a:p>
            <a:r>
              <a:rPr lang="en-US" sz="1333" b="1" dirty="0">
                <a:solidFill>
                  <a:schemeClr val="tx1"/>
                </a:solidFill>
              </a:rPr>
              <a:t>Deployment Tool:</a:t>
            </a:r>
          </a:p>
          <a:p>
            <a:pPr marL="228594" indent="-228594">
              <a:buFont typeface="Arial" panose="020B0604020202020204" pitchFamily="34" charset="0"/>
              <a:buChar char="•"/>
            </a:pPr>
            <a:r>
              <a:rPr lang="en-US" sz="1333" dirty="0">
                <a:solidFill>
                  <a:schemeClr val="tx1"/>
                </a:solidFill>
              </a:rPr>
              <a:t>Solution Manager</a:t>
            </a:r>
          </a:p>
          <a:p>
            <a:pPr marL="228594" indent="-228594">
              <a:buFont typeface="Arial" panose="020B0604020202020204" pitchFamily="34" charset="0"/>
              <a:buChar char="•"/>
            </a:pPr>
            <a:endParaRPr lang="en-US" sz="1333" dirty="0">
              <a:solidFill>
                <a:schemeClr val="tx1"/>
              </a:solidFill>
            </a:endParaRPr>
          </a:p>
          <a:p>
            <a:r>
              <a:rPr lang="en-US" sz="1333" b="1" dirty="0">
                <a:solidFill>
                  <a:schemeClr val="tx1"/>
                </a:solidFill>
              </a:rPr>
              <a:t>Test Automation</a:t>
            </a:r>
            <a:r>
              <a:rPr lang="en-US" sz="1333" dirty="0">
                <a:solidFill>
                  <a:schemeClr val="tx1"/>
                </a:solidFill>
              </a:rPr>
              <a:t>:</a:t>
            </a:r>
          </a:p>
          <a:p>
            <a:pPr marL="228594" indent="-228594">
              <a:buFont typeface="Arial" panose="020B0604020202020204" pitchFamily="34" charset="0"/>
              <a:buChar char="•"/>
            </a:pPr>
            <a:r>
              <a:rPr lang="en-US" sz="1333" dirty="0" err="1">
                <a:solidFill>
                  <a:schemeClr val="tx1"/>
                </a:solidFill>
              </a:rPr>
              <a:t>WorkSoft</a:t>
            </a:r>
            <a:r>
              <a:rPr lang="en-US" sz="1333" dirty="0">
                <a:solidFill>
                  <a:schemeClr val="tx1"/>
                </a:solidFill>
              </a:rPr>
              <a:t> Certify</a:t>
            </a:r>
          </a:p>
          <a:p>
            <a:pPr marL="228594" indent="-228594">
              <a:buFont typeface="Arial" panose="020B0604020202020204" pitchFamily="34" charset="0"/>
              <a:buChar char="•"/>
            </a:pPr>
            <a:r>
              <a:rPr lang="en-US" sz="1333" dirty="0">
                <a:solidFill>
                  <a:schemeClr val="tx1"/>
                </a:solidFill>
              </a:rPr>
              <a:t>QTP</a:t>
            </a:r>
          </a:p>
          <a:p>
            <a:pPr marL="228594" indent="-228594">
              <a:buFont typeface="Arial" panose="020B0604020202020204" pitchFamily="34" charset="0"/>
              <a:buChar char="•"/>
            </a:pPr>
            <a:r>
              <a:rPr lang="en-US" sz="1333" dirty="0">
                <a:solidFill>
                  <a:schemeClr val="tx1"/>
                </a:solidFill>
              </a:rPr>
              <a:t>SAP TAO</a:t>
            </a:r>
          </a:p>
          <a:p>
            <a:pPr marL="228594" indent="-228594">
              <a:buFont typeface="Arial" panose="020B0604020202020204" pitchFamily="34" charset="0"/>
              <a:buChar char="•"/>
            </a:pPr>
            <a:endParaRPr lang="en-US" sz="1333" dirty="0">
              <a:solidFill>
                <a:schemeClr val="tx1"/>
              </a:solidFill>
            </a:endParaRPr>
          </a:p>
          <a:p>
            <a:r>
              <a:rPr lang="en-US" sz="1333" b="1" dirty="0">
                <a:solidFill>
                  <a:schemeClr val="tx1"/>
                </a:solidFill>
              </a:rPr>
              <a:t>Test Management:</a:t>
            </a:r>
          </a:p>
          <a:p>
            <a:pPr marL="228594" indent="-228594">
              <a:buFont typeface="Arial" panose="020B0604020202020204" pitchFamily="34" charset="0"/>
              <a:buChar char="•"/>
            </a:pPr>
            <a:r>
              <a:rPr lang="en-US" sz="1333" dirty="0">
                <a:solidFill>
                  <a:schemeClr val="tx1"/>
                </a:solidFill>
              </a:rPr>
              <a:t>HP ALM</a:t>
            </a:r>
          </a:p>
          <a:p>
            <a:pPr marL="228594" indent="-228594">
              <a:buFont typeface="Arial" panose="020B0604020202020204" pitchFamily="34" charset="0"/>
              <a:buChar char="•"/>
            </a:pPr>
            <a:r>
              <a:rPr lang="en-US" sz="1333" dirty="0">
                <a:solidFill>
                  <a:schemeClr val="tx1"/>
                </a:solidFill>
              </a:rPr>
              <a:t>Jira</a:t>
            </a:r>
          </a:p>
        </p:txBody>
      </p:sp>
    </p:spTree>
    <p:extLst>
      <p:ext uri="{BB962C8B-B14F-4D97-AF65-F5344CB8AC3E}">
        <p14:creationId xmlns:p14="http://schemas.microsoft.com/office/powerpoint/2010/main" val="37991372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0956" tIns="0" rIns="60956" bIns="0" numCol="1" rtlCol="0" anchor="t" anchorCtr="0" compatLnSpc="1">
            <a:prstTxWarp prst="textNoShape">
              <a:avLst/>
            </a:prstTxWarp>
            <a:normAutofit/>
          </a:bodyPr>
          <a:lstStyle/>
          <a:p>
            <a:r>
              <a:rPr lang="en-US"/>
              <a:t>Reference Architecture – Verify Vector for SAP</a:t>
            </a:r>
            <a:endParaRPr lang="en-US" dirty="0"/>
          </a:p>
        </p:txBody>
      </p:sp>
      <p:graphicFrame>
        <p:nvGraphicFramePr>
          <p:cNvPr id="4" name="Diagram 3"/>
          <p:cNvGraphicFramePr/>
          <p:nvPr/>
        </p:nvGraphicFramePr>
        <p:xfrm>
          <a:off x="193803" y="584712"/>
          <a:ext cx="11896595" cy="50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Table 4"/>
          <p:cNvGraphicFramePr>
            <a:graphicFrameLocks noGrp="1"/>
          </p:cNvGraphicFramePr>
          <p:nvPr/>
        </p:nvGraphicFramePr>
        <p:xfrm>
          <a:off x="193803" y="1280057"/>
          <a:ext cx="11896596" cy="701040"/>
        </p:xfrm>
        <a:graphic>
          <a:graphicData uri="http://schemas.openxmlformats.org/drawingml/2006/table">
            <a:tbl>
              <a:tblPr firstRow="1" bandRow="1">
                <a:tableStyleId>{5C22544A-7EE6-4342-B048-85BDC9FD1C3A}</a:tableStyleId>
              </a:tblPr>
              <a:tblGrid>
                <a:gridCol w="2041397">
                  <a:extLst>
                    <a:ext uri="{9D8B030D-6E8A-4147-A177-3AD203B41FA5}">
                      <a16:colId xmlns:a16="http://schemas.microsoft.com/office/drawing/2014/main" val="20000"/>
                    </a:ext>
                  </a:extLst>
                </a:gridCol>
                <a:gridCol w="4876800">
                  <a:extLst>
                    <a:ext uri="{9D8B030D-6E8A-4147-A177-3AD203B41FA5}">
                      <a16:colId xmlns:a16="http://schemas.microsoft.com/office/drawing/2014/main" val="20001"/>
                    </a:ext>
                  </a:extLst>
                </a:gridCol>
                <a:gridCol w="2540000">
                  <a:extLst>
                    <a:ext uri="{9D8B030D-6E8A-4147-A177-3AD203B41FA5}">
                      <a16:colId xmlns:a16="http://schemas.microsoft.com/office/drawing/2014/main" val="20002"/>
                    </a:ext>
                  </a:extLst>
                </a:gridCol>
                <a:gridCol w="2438399">
                  <a:extLst>
                    <a:ext uri="{9D8B030D-6E8A-4147-A177-3AD203B41FA5}">
                      <a16:colId xmlns:a16="http://schemas.microsoft.com/office/drawing/2014/main" val="20003"/>
                    </a:ext>
                  </a:extLst>
                </a:gridCol>
              </a:tblGrid>
              <a:tr h="690880">
                <a:tc>
                  <a:txBody>
                    <a:bodyPr/>
                    <a:lstStyle/>
                    <a:p>
                      <a:pPr algn="ctr"/>
                      <a:r>
                        <a:rPr lang="en-US" sz="1900" dirty="0"/>
                        <a:t>Functions</a:t>
                      </a:r>
                    </a:p>
                  </a:txBody>
                  <a:tcPr marL="121920" marR="121920" marT="60960" marB="60960">
                    <a:solidFill>
                      <a:srgbClr val="00B0F0"/>
                    </a:solidFill>
                  </a:tcPr>
                </a:tc>
                <a:tc>
                  <a:txBody>
                    <a:bodyPr/>
                    <a:lstStyle/>
                    <a:p>
                      <a:pPr algn="ctr"/>
                      <a:r>
                        <a:rPr lang="en-US" sz="1900" dirty="0"/>
                        <a:t>Implementation Tasks</a:t>
                      </a:r>
                    </a:p>
                  </a:txBody>
                  <a:tcPr marL="121920" marR="121920" marT="60960" marB="60960">
                    <a:solidFill>
                      <a:srgbClr val="00B0F0"/>
                    </a:solidFill>
                  </a:tcPr>
                </a:tc>
                <a:tc>
                  <a:txBody>
                    <a:bodyPr/>
                    <a:lstStyle/>
                    <a:p>
                      <a:pPr algn="ctr"/>
                      <a:r>
                        <a:rPr lang="en-US" sz="1900" dirty="0"/>
                        <a:t>Automation Considerations</a:t>
                      </a:r>
                    </a:p>
                  </a:txBody>
                  <a:tcPr marL="121920" marR="121920" marT="60960" marB="60960">
                    <a:solidFill>
                      <a:srgbClr val="00B0F0"/>
                    </a:solidFill>
                  </a:tcPr>
                </a:tc>
                <a:tc>
                  <a:txBody>
                    <a:bodyPr/>
                    <a:lstStyle/>
                    <a:p>
                      <a:pPr algn="ctr"/>
                      <a:r>
                        <a:rPr lang="en-US" sz="1900" dirty="0"/>
                        <a:t>Tool Recommendation</a:t>
                      </a:r>
                    </a:p>
                  </a:txBody>
                  <a:tcPr marL="121920" marR="121920" marT="60960" marB="60960">
                    <a:solidFill>
                      <a:srgbClr val="00B0F0"/>
                    </a:solidFill>
                  </a:tcPr>
                </a:tc>
                <a:extLst>
                  <a:ext uri="{0D108BD9-81ED-4DB2-BD59-A6C34878D82A}">
                    <a16:rowId xmlns:a16="http://schemas.microsoft.com/office/drawing/2014/main" val="10000"/>
                  </a:ext>
                </a:extLst>
              </a:tr>
            </a:tbl>
          </a:graphicData>
        </a:graphic>
      </p:graphicFrame>
      <p:sp>
        <p:nvSpPr>
          <p:cNvPr id="7" name="Pentagon 6"/>
          <p:cNvSpPr/>
          <p:nvPr/>
        </p:nvSpPr>
        <p:spPr>
          <a:xfrm>
            <a:off x="203200" y="2078709"/>
            <a:ext cx="2032000"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Test Initiation</a:t>
            </a:r>
          </a:p>
        </p:txBody>
      </p:sp>
      <p:sp>
        <p:nvSpPr>
          <p:cNvPr id="9" name="Rectangle 8"/>
          <p:cNvSpPr/>
          <p:nvPr/>
        </p:nvSpPr>
        <p:spPr>
          <a:xfrm>
            <a:off x="2363413" y="2066831"/>
            <a:ext cx="1304995"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Deploy Artifact to </a:t>
            </a:r>
            <a:r>
              <a:rPr lang="en-US" sz="1200" dirty="0" err="1">
                <a:solidFill>
                  <a:schemeClr val="tx1"/>
                </a:solidFill>
              </a:rPr>
              <a:t>Env</a:t>
            </a:r>
            <a:endParaRPr lang="en-US" sz="1200" dirty="0">
              <a:solidFill>
                <a:schemeClr val="tx1"/>
              </a:solidFill>
            </a:endParaRPr>
          </a:p>
        </p:txBody>
      </p:sp>
      <p:sp>
        <p:nvSpPr>
          <p:cNvPr id="33" name="Pentagon 32"/>
          <p:cNvSpPr/>
          <p:nvPr/>
        </p:nvSpPr>
        <p:spPr>
          <a:xfrm>
            <a:off x="203200" y="3075181"/>
            <a:ext cx="2032000" cy="523332"/>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Functional  &amp; Regression Testing</a:t>
            </a:r>
          </a:p>
        </p:txBody>
      </p:sp>
      <p:cxnSp>
        <p:nvCxnSpPr>
          <p:cNvPr id="36" name="Straight Connector 35"/>
          <p:cNvCxnSpPr/>
          <p:nvPr/>
        </p:nvCxnSpPr>
        <p:spPr>
          <a:xfrm>
            <a:off x="314121" y="2717800"/>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69648" y="3835400"/>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6" name="Pentagon 55"/>
          <p:cNvSpPr/>
          <p:nvPr/>
        </p:nvSpPr>
        <p:spPr>
          <a:xfrm>
            <a:off x="203200" y="4131935"/>
            <a:ext cx="2032000"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NFR Testing</a:t>
            </a:r>
          </a:p>
        </p:txBody>
      </p:sp>
      <p:cxnSp>
        <p:nvCxnSpPr>
          <p:cNvPr id="77" name="Straight Connector 76"/>
          <p:cNvCxnSpPr/>
          <p:nvPr/>
        </p:nvCxnSpPr>
        <p:spPr>
          <a:xfrm>
            <a:off x="369648" y="4851400"/>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78" name="Pentagon 77"/>
          <p:cNvSpPr/>
          <p:nvPr/>
        </p:nvSpPr>
        <p:spPr>
          <a:xfrm>
            <a:off x="203202" y="5133355"/>
            <a:ext cx="2031999" cy="419699"/>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Verification Approval</a:t>
            </a:r>
          </a:p>
        </p:txBody>
      </p:sp>
      <p:sp>
        <p:nvSpPr>
          <p:cNvPr id="94" name="Pentagon 93"/>
          <p:cNvSpPr/>
          <p:nvPr/>
        </p:nvSpPr>
        <p:spPr>
          <a:xfrm>
            <a:off x="7180053" y="5064341"/>
            <a:ext cx="2356900" cy="49018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solidFill>
                  <a:schemeClr val="tx1"/>
                </a:solidFill>
              </a:rPr>
              <a:t>Approve Release based on Test Results</a:t>
            </a:r>
          </a:p>
        </p:txBody>
      </p:sp>
      <p:cxnSp>
        <p:nvCxnSpPr>
          <p:cNvPr id="62" name="Straight Connector 61"/>
          <p:cNvCxnSpPr/>
          <p:nvPr/>
        </p:nvCxnSpPr>
        <p:spPr>
          <a:xfrm>
            <a:off x="314121" y="5765800"/>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64" name="Pentagon 63"/>
          <p:cNvSpPr/>
          <p:nvPr/>
        </p:nvSpPr>
        <p:spPr>
          <a:xfrm>
            <a:off x="203201" y="6025003"/>
            <a:ext cx="2031999"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Test Closure</a:t>
            </a:r>
          </a:p>
        </p:txBody>
      </p:sp>
      <p:sp>
        <p:nvSpPr>
          <p:cNvPr id="66" name="Rectangle 65"/>
          <p:cNvSpPr/>
          <p:nvPr/>
        </p:nvSpPr>
        <p:spPr>
          <a:xfrm>
            <a:off x="2363413" y="2983407"/>
            <a:ext cx="989391"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Run Functional Test</a:t>
            </a:r>
          </a:p>
        </p:txBody>
      </p:sp>
      <p:sp>
        <p:nvSpPr>
          <p:cNvPr id="68" name="Rectangle 67"/>
          <p:cNvSpPr/>
          <p:nvPr/>
        </p:nvSpPr>
        <p:spPr>
          <a:xfrm>
            <a:off x="3556001" y="2991980"/>
            <a:ext cx="1016000" cy="5800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Record Functional Test Results</a:t>
            </a:r>
          </a:p>
        </p:txBody>
      </p:sp>
      <p:sp>
        <p:nvSpPr>
          <p:cNvPr id="87" name="Rectangle 86"/>
          <p:cNvSpPr/>
          <p:nvPr/>
        </p:nvSpPr>
        <p:spPr>
          <a:xfrm>
            <a:off x="2363412" y="5111923"/>
            <a:ext cx="4704317"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Approve Release based on Test Results</a:t>
            </a:r>
          </a:p>
        </p:txBody>
      </p:sp>
      <p:sp>
        <p:nvSpPr>
          <p:cNvPr id="90" name="Rectangle 89"/>
          <p:cNvSpPr/>
          <p:nvPr/>
        </p:nvSpPr>
        <p:spPr>
          <a:xfrm>
            <a:off x="5120063" y="5972861"/>
            <a:ext cx="1947667" cy="5106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Archive Test Results</a:t>
            </a:r>
          </a:p>
        </p:txBody>
      </p:sp>
      <p:sp>
        <p:nvSpPr>
          <p:cNvPr id="100" name="Pentagon 99"/>
          <p:cNvSpPr/>
          <p:nvPr/>
        </p:nvSpPr>
        <p:spPr>
          <a:xfrm>
            <a:off x="7165213" y="4072015"/>
            <a:ext cx="2356900" cy="39418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solidFill>
                  <a:schemeClr val="tx1"/>
                </a:solidFill>
              </a:rPr>
              <a:t>Load/ Performance Test Automation</a:t>
            </a:r>
          </a:p>
        </p:txBody>
      </p:sp>
      <p:sp>
        <p:nvSpPr>
          <p:cNvPr id="37" name="Rectangle 36"/>
          <p:cNvSpPr/>
          <p:nvPr/>
        </p:nvSpPr>
        <p:spPr>
          <a:xfrm>
            <a:off x="4064001" y="2061995"/>
            <a:ext cx="1198961"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Sanity Test - Pass</a:t>
            </a:r>
          </a:p>
        </p:txBody>
      </p:sp>
      <p:sp>
        <p:nvSpPr>
          <p:cNvPr id="38" name="Rectangle 37"/>
          <p:cNvSpPr/>
          <p:nvPr/>
        </p:nvSpPr>
        <p:spPr>
          <a:xfrm>
            <a:off x="5757737" y="2061995"/>
            <a:ext cx="1309992"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Create Test Cycle</a:t>
            </a:r>
          </a:p>
        </p:txBody>
      </p:sp>
      <p:sp>
        <p:nvSpPr>
          <p:cNvPr id="39" name="Rectangle 38"/>
          <p:cNvSpPr/>
          <p:nvPr/>
        </p:nvSpPr>
        <p:spPr>
          <a:xfrm>
            <a:off x="4775200" y="2977003"/>
            <a:ext cx="1016000"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Run Regression Test</a:t>
            </a:r>
          </a:p>
        </p:txBody>
      </p:sp>
      <p:sp>
        <p:nvSpPr>
          <p:cNvPr id="40" name="Rectangle 39"/>
          <p:cNvSpPr/>
          <p:nvPr/>
        </p:nvSpPr>
        <p:spPr>
          <a:xfrm>
            <a:off x="5994399" y="2982524"/>
            <a:ext cx="1073331" cy="5761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Record Regression Test Results</a:t>
            </a:r>
          </a:p>
        </p:txBody>
      </p:sp>
      <p:sp>
        <p:nvSpPr>
          <p:cNvPr id="41" name="Rectangle 40"/>
          <p:cNvSpPr/>
          <p:nvPr/>
        </p:nvSpPr>
        <p:spPr>
          <a:xfrm>
            <a:off x="2359729" y="4036016"/>
            <a:ext cx="1830040"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Run Load/ Performance Test</a:t>
            </a:r>
          </a:p>
        </p:txBody>
      </p:sp>
      <p:sp>
        <p:nvSpPr>
          <p:cNvPr id="42" name="Rectangle 41"/>
          <p:cNvSpPr/>
          <p:nvPr/>
        </p:nvSpPr>
        <p:spPr>
          <a:xfrm>
            <a:off x="5120064" y="4040016"/>
            <a:ext cx="1947667"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Record Load/ Performance Test Results</a:t>
            </a:r>
          </a:p>
        </p:txBody>
      </p:sp>
      <p:sp>
        <p:nvSpPr>
          <p:cNvPr id="43" name="Rectangle 42"/>
          <p:cNvSpPr/>
          <p:nvPr/>
        </p:nvSpPr>
        <p:spPr>
          <a:xfrm>
            <a:off x="2359730" y="5972861"/>
            <a:ext cx="2009071" cy="5106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Perform Smoke Test</a:t>
            </a:r>
          </a:p>
        </p:txBody>
      </p:sp>
      <p:grpSp>
        <p:nvGrpSpPr>
          <p:cNvPr id="45" name="Group 44"/>
          <p:cNvGrpSpPr/>
          <p:nvPr/>
        </p:nvGrpSpPr>
        <p:grpSpPr>
          <a:xfrm>
            <a:off x="7180054" y="2078710"/>
            <a:ext cx="2356900" cy="440559"/>
            <a:chOff x="6781800" y="3154325"/>
            <a:chExt cx="1981200" cy="425251"/>
          </a:xfrm>
        </p:grpSpPr>
        <p:sp>
          <p:nvSpPr>
            <p:cNvPr id="49" name="Pentagon 99"/>
            <p:cNvSpPr/>
            <p:nvPr/>
          </p:nvSpPr>
          <p:spPr>
            <a:xfrm>
              <a:off x="6781800" y="3154325"/>
              <a:ext cx="1981200" cy="19645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solidFill>
                    <a:schemeClr val="tx1"/>
                  </a:solidFill>
                </a:rPr>
                <a:t>Deploy Artifact to </a:t>
              </a:r>
              <a:r>
                <a:rPr lang="en-US" sz="1200" dirty="0" err="1">
                  <a:solidFill>
                    <a:schemeClr val="tx1"/>
                  </a:solidFill>
                </a:rPr>
                <a:t>Env</a:t>
              </a:r>
              <a:endParaRPr lang="en-US" sz="1200" dirty="0">
                <a:solidFill>
                  <a:schemeClr val="tx1"/>
                </a:solidFill>
              </a:endParaRPr>
            </a:p>
          </p:txBody>
        </p:sp>
        <p:sp>
          <p:nvSpPr>
            <p:cNvPr id="50" name="Pentagon 96"/>
            <p:cNvSpPr/>
            <p:nvPr/>
          </p:nvSpPr>
          <p:spPr>
            <a:xfrm>
              <a:off x="6781800" y="3383123"/>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solidFill>
                    <a:schemeClr val="tx1"/>
                  </a:solidFill>
                </a:rPr>
                <a:t>Sanity Test</a:t>
              </a:r>
            </a:p>
          </p:txBody>
        </p:sp>
      </p:grpSp>
      <p:grpSp>
        <p:nvGrpSpPr>
          <p:cNvPr id="51" name="Group 50"/>
          <p:cNvGrpSpPr/>
          <p:nvPr/>
        </p:nvGrpSpPr>
        <p:grpSpPr>
          <a:xfrm>
            <a:off x="7165212" y="2948830"/>
            <a:ext cx="2356901" cy="631593"/>
            <a:chOff x="6754264" y="3100167"/>
            <a:chExt cx="2100032" cy="473695"/>
          </a:xfrm>
        </p:grpSpPr>
        <p:sp>
          <p:nvSpPr>
            <p:cNvPr id="57" name="Pentagon 99"/>
            <p:cNvSpPr/>
            <p:nvPr/>
          </p:nvSpPr>
          <p:spPr>
            <a:xfrm>
              <a:off x="6754265" y="3100167"/>
              <a:ext cx="2100031" cy="20676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solidFill>
                    <a:schemeClr val="tx1"/>
                  </a:solidFill>
                </a:rPr>
                <a:t>Functional Test Automation</a:t>
              </a:r>
            </a:p>
          </p:txBody>
        </p:sp>
        <p:sp>
          <p:nvSpPr>
            <p:cNvPr id="55" name="Pentagon 96"/>
            <p:cNvSpPr/>
            <p:nvPr/>
          </p:nvSpPr>
          <p:spPr>
            <a:xfrm>
              <a:off x="6754264" y="3365439"/>
              <a:ext cx="2100031" cy="20842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solidFill>
                    <a:schemeClr val="tx1"/>
                  </a:solidFill>
                </a:rPr>
                <a:t>Regression Test Automation</a:t>
              </a:r>
            </a:p>
          </p:txBody>
        </p:sp>
      </p:grpSp>
      <p:sp>
        <p:nvSpPr>
          <p:cNvPr id="60" name="Pentagon 93"/>
          <p:cNvSpPr/>
          <p:nvPr/>
        </p:nvSpPr>
        <p:spPr>
          <a:xfrm>
            <a:off x="7180053" y="5996991"/>
            <a:ext cx="2356900" cy="49018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solidFill>
                  <a:schemeClr val="tx1"/>
                </a:solidFill>
              </a:rPr>
              <a:t>Perform Production Smoke Test</a:t>
            </a:r>
          </a:p>
        </p:txBody>
      </p:sp>
      <p:cxnSp>
        <p:nvCxnSpPr>
          <p:cNvPr id="8" name="Straight Arrow Connector 7"/>
          <p:cNvCxnSpPr>
            <a:stCxn id="9" idx="3"/>
            <a:endCxn id="37" idx="1"/>
          </p:cNvCxnSpPr>
          <p:nvPr/>
        </p:nvCxnSpPr>
        <p:spPr>
          <a:xfrm flipV="1">
            <a:off x="3668408" y="2286627"/>
            <a:ext cx="395592" cy="4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37" idx="3"/>
            <a:endCxn id="38" idx="1"/>
          </p:cNvCxnSpPr>
          <p:nvPr/>
        </p:nvCxnSpPr>
        <p:spPr>
          <a:xfrm>
            <a:off x="5262961" y="2286627"/>
            <a:ext cx="4947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6" idx="3"/>
            <a:endCxn id="68" idx="1"/>
          </p:cNvCxnSpPr>
          <p:nvPr/>
        </p:nvCxnSpPr>
        <p:spPr>
          <a:xfrm>
            <a:off x="3352803" y="3279803"/>
            <a:ext cx="203199" cy="2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8" idx="3"/>
            <a:endCxn id="39" idx="1"/>
          </p:cNvCxnSpPr>
          <p:nvPr/>
        </p:nvCxnSpPr>
        <p:spPr>
          <a:xfrm flipV="1">
            <a:off x="4572002" y="3273400"/>
            <a:ext cx="203199" cy="8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39" idx="3"/>
            <a:endCxn id="40" idx="1"/>
          </p:cNvCxnSpPr>
          <p:nvPr/>
        </p:nvCxnSpPr>
        <p:spPr>
          <a:xfrm flipV="1">
            <a:off x="5791201" y="3270617"/>
            <a:ext cx="203199" cy="2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41" idx="3"/>
            <a:endCxn id="42" idx="1"/>
          </p:cNvCxnSpPr>
          <p:nvPr/>
        </p:nvCxnSpPr>
        <p:spPr>
          <a:xfrm>
            <a:off x="4189770" y="4332412"/>
            <a:ext cx="930295" cy="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3" idx="3"/>
            <a:endCxn id="90" idx="1"/>
          </p:cNvCxnSpPr>
          <p:nvPr/>
        </p:nvCxnSpPr>
        <p:spPr>
          <a:xfrm>
            <a:off x="4368801" y="6228203"/>
            <a:ext cx="7512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38" idx="2"/>
            <a:endCxn id="66" idx="0"/>
          </p:cNvCxnSpPr>
          <p:nvPr/>
        </p:nvCxnSpPr>
        <p:spPr>
          <a:xfrm rot="5400000">
            <a:off x="4399347" y="970021"/>
            <a:ext cx="472149" cy="3554625"/>
          </a:xfrm>
          <a:prstGeom prst="bentConnector3">
            <a:avLst>
              <a:gd name="adj1" fmla="val 582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40" idx="2"/>
            <a:endCxn id="41" idx="0"/>
          </p:cNvCxnSpPr>
          <p:nvPr/>
        </p:nvCxnSpPr>
        <p:spPr>
          <a:xfrm rot="5400000">
            <a:off x="4664254" y="2169204"/>
            <a:ext cx="477308" cy="32563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42" idx="2"/>
            <a:endCxn id="87" idx="0"/>
          </p:cNvCxnSpPr>
          <p:nvPr/>
        </p:nvCxnSpPr>
        <p:spPr>
          <a:xfrm rot="5400000">
            <a:off x="5165177" y="4183203"/>
            <a:ext cx="479115" cy="1378327"/>
          </a:xfrm>
          <a:prstGeom prst="bentConnector3">
            <a:avLst>
              <a:gd name="adj1" fmla="val 6353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87" idx="2"/>
            <a:endCxn id="43" idx="0"/>
          </p:cNvCxnSpPr>
          <p:nvPr/>
        </p:nvCxnSpPr>
        <p:spPr>
          <a:xfrm rot="5400000">
            <a:off x="3834082" y="5091372"/>
            <a:ext cx="411676" cy="1351305"/>
          </a:xfrm>
          <a:prstGeom prst="bentConnector3">
            <a:avLst>
              <a:gd name="adj1" fmla="val 62602"/>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9750190" y="2012551"/>
            <a:ext cx="2317101" cy="4215652"/>
          </a:xfrm>
          <a:prstGeom prst="rect">
            <a:avLst/>
          </a:prstGeom>
        </p:spPr>
        <p:style>
          <a:lnRef idx="1">
            <a:schemeClr val="accent5"/>
          </a:lnRef>
          <a:fillRef idx="3">
            <a:schemeClr val="accent5"/>
          </a:fillRef>
          <a:effectRef idx="2">
            <a:schemeClr val="accent5"/>
          </a:effectRef>
          <a:fontRef idx="minor">
            <a:schemeClr val="lt1"/>
          </a:fontRef>
        </p:style>
        <p:txBody>
          <a:bodyPr rtlCol="0" anchor="t"/>
          <a:lstStyle/>
          <a:p>
            <a:r>
              <a:rPr lang="en-US" sz="1333" b="1" dirty="0">
                <a:solidFill>
                  <a:schemeClr val="tx1"/>
                </a:solidFill>
              </a:rPr>
              <a:t>Release Management:</a:t>
            </a:r>
          </a:p>
          <a:p>
            <a:pPr marL="228594" indent="-228594">
              <a:buFont typeface="Arial" panose="020B0604020202020204" pitchFamily="34" charset="0"/>
              <a:buChar char="•"/>
            </a:pPr>
            <a:r>
              <a:rPr lang="en-US" sz="1333" b="1" dirty="0">
                <a:solidFill>
                  <a:schemeClr val="tx1"/>
                </a:solidFill>
              </a:rPr>
              <a:t>Jira</a:t>
            </a:r>
          </a:p>
          <a:p>
            <a:pPr marL="228594" indent="-228594">
              <a:buFont typeface="Arial" panose="020B0604020202020204" pitchFamily="34" charset="0"/>
              <a:buChar char="•"/>
            </a:pPr>
            <a:r>
              <a:rPr lang="en-US" sz="1333" b="1" dirty="0">
                <a:solidFill>
                  <a:schemeClr val="tx1"/>
                </a:solidFill>
              </a:rPr>
              <a:t>Solution Manager</a:t>
            </a:r>
          </a:p>
          <a:p>
            <a:endParaRPr lang="en-US" sz="1333" b="1" dirty="0">
              <a:solidFill>
                <a:schemeClr val="tx1"/>
              </a:solidFill>
            </a:endParaRPr>
          </a:p>
          <a:p>
            <a:r>
              <a:rPr lang="en-US" sz="1333" b="1" dirty="0">
                <a:solidFill>
                  <a:schemeClr val="tx1"/>
                </a:solidFill>
              </a:rPr>
              <a:t>Test Automation</a:t>
            </a:r>
            <a:r>
              <a:rPr lang="en-US" sz="1333" dirty="0">
                <a:solidFill>
                  <a:schemeClr val="tx1"/>
                </a:solidFill>
              </a:rPr>
              <a:t>:</a:t>
            </a:r>
          </a:p>
          <a:p>
            <a:pPr marL="228594" indent="-228594">
              <a:buFont typeface="Arial" panose="020B0604020202020204" pitchFamily="34" charset="0"/>
              <a:buChar char="•"/>
            </a:pPr>
            <a:r>
              <a:rPr lang="en-US" sz="1333" dirty="0" err="1">
                <a:solidFill>
                  <a:schemeClr val="tx1"/>
                </a:solidFill>
              </a:rPr>
              <a:t>WorkSoft</a:t>
            </a:r>
            <a:r>
              <a:rPr lang="en-US" sz="1333" dirty="0">
                <a:solidFill>
                  <a:schemeClr val="tx1"/>
                </a:solidFill>
              </a:rPr>
              <a:t> Certify</a:t>
            </a:r>
          </a:p>
          <a:p>
            <a:pPr marL="228594" indent="-228594">
              <a:buFont typeface="Arial" panose="020B0604020202020204" pitchFamily="34" charset="0"/>
              <a:buChar char="•"/>
            </a:pPr>
            <a:r>
              <a:rPr lang="en-US" sz="1333" dirty="0">
                <a:solidFill>
                  <a:schemeClr val="tx1"/>
                </a:solidFill>
              </a:rPr>
              <a:t>QTP</a:t>
            </a:r>
          </a:p>
          <a:p>
            <a:pPr marL="228594" indent="-228594">
              <a:buFont typeface="Arial" panose="020B0604020202020204" pitchFamily="34" charset="0"/>
              <a:buChar char="•"/>
            </a:pPr>
            <a:r>
              <a:rPr lang="en-US" sz="1333" dirty="0">
                <a:solidFill>
                  <a:schemeClr val="tx1"/>
                </a:solidFill>
              </a:rPr>
              <a:t>SAP TAO</a:t>
            </a:r>
          </a:p>
          <a:p>
            <a:pPr marL="228594" indent="-228594">
              <a:buFont typeface="Arial" panose="020B0604020202020204" pitchFamily="34" charset="0"/>
              <a:buChar char="•"/>
            </a:pPr>
            <a:endParaRPr lang="en-US" sz="1333" dirty="0">
              <a:solidFill>
                <a:schemeClr val="tx1"/>
              </a:solidFill>
            </a:endParaRPr>
          </a:p>
          <a:p>
            <a:r>
              <a:rPr lang="en-US" sz="1333" b="1" dirty="0">
                <a:solidFill>
                  <a:schemeClr val="tx1"/>
                </a:solidFill>
              </a:rPr>
              <a:t>Test Management:</a:t>
            </a:r>
          </a:p>
          <a:p>
            <a:pPr marL="228594" indent="-228594">
              <a:buFont typeface="Arial" panose="020B0604020202020204" pitchFamily="34" charset="0"/>
              <a:buChar char="•"/>
            </a:pPr>
            <a:r>
              <a:rPr lang="en-US" sz="1333" dirty="0">
                <a:solidFill>
                  <a:schemeClr val="tx1"/>
                </a:solidFill>
              </a:rPr>
              <a:t>HP ALM</a:t>
            </a:r>
          </a:p>
          <a:p>
            <a:pPr marL="228594" indent="-228594">
              <a:buFont typeface="Arial" panose="020B0604020202020204" pitchFamily="34" charset="0"/>
              <a:buChar char="•"/>
            </a:pPr>
            <a:r>
              <a:rPr lang="en-US" sz="1333" dirty="0">
                <a:solidFill>
                  <a:schemeClr val="tx1"/>
                </a:solidFill>
              </a:rPr>
              <a:t>Jira</a:t>
            </a:r>
          </a:p>
          <a:p>
            <a:pPr marL="228594" indent="-228594">
              <a:buFont typeface="Arial" panose="020B0604020202020204" pitchFamily="34" charset="0"/>
              <a:buChar char="•"/>
            </a:pPr>
            <a:endParaRPr lang="en-US" sz="1333" dirty="0">
              <a:solidFill>
                <a:schemeClr val="tx1"/>
              </a:solidFill>
            </a:endParaRPr>
          </a:p>
          <a:p>
            <a:r>
              <a:rPr lang="en-US" sz="1333" b="1" dirty="0">
                <a:solidFill>
                  <a:schemeClr val="tx1"/>
                </a:solidFill>
              </a:rPr>
              <a:t>Test Data Management:</a:t>
            </a:r>
          </a:p>
          <a:p>
            <a:pPr marL="228594" indent="-228594">
              <a:buFont typeface="Arial" panose="020B0604020202020204" pitchFamily="34" charset="0"/>
              <a:buChar char="•"/>
            </a:pPr>
            <a:r>
              <a:rPr lang="en-US" sz="1333" dirty="0">
                <a:solidFill>
                  <a:schemeClr val="tx1"/>
                </a:solidFill>
              </a:rPr>
              <a:t>TDMS</a:t>
            </a:r>
          </a:p>
          <a:p>
            <a:pPr marL="228594" indent="-228594">
              <a:buFont typeface="Arial" panose="020B0604020202020204" pitchFamily="34" charset="0"/>
              <a:buChar char="•"/>
            </a:pPr>
            <a:r>
              <a:rPr lang="en-US" sz="1333" dirty="0" err="1">
                <a:solidFill>
                  <a:schemeClr val="tx1"/>
                </a:solidFill>
              </a:rPr>
              <a:t>cTDMS</a:t>
            </a:r>
            <a:endParaRPr lang="en-US" sz="1333" dirty="0">
              <a:solidFill>
                <a:schemeClr val="tx1"/>
              </a:solidFill>
            </a:endParaRPr>
          </a:p>
          <a:p>
            <a:pPr marL="228594" indent="-228594">
              <a:buFont typeface="Arial" panose="020B0604020202020204" pitchFamily="34" charset="0"/>
              <a:buChar char="•"/>
            </a:pPr>
            <a:endParaRPr lang="en-US" sz="1333" dirty="0">
              <a:solidFill>
                <a:schemeClr val="tx1"/>
              </a:solidFill>
            </a:endParaRPr>
          </a:p>
          <a:p>
            <a:r>
              <a:rPr lang="en-US" sz="1333" b="1" dirty="0">
                <a:solidFill>
                  <a:schemeClr val="tx1"/>
                </a:solidFill>
              </a:rPr>
              <a:t>Performance &amp; Load Testing:</a:t>
            </a:r>
          </a:p>
          <a:p>
            <a:pPr marL="228594" indent="-228594">
              <a:buFont typeface="Arial" panose="020B0604020202020204" pitchFamily="34" charset="0"/>
              <a:buChar char="•"/>
            </a:pPr>
            <a:r>
              <a:rPr lang="en-US" sz="1333" dirty="0">
                <a:solidFill>
                  <a:schemeClr val="tx1"/>
                </a:solidFill>
              </a:rPr>
              <a:t>HP Performance Center</a:t>
            </a:r>
          </a:p>
          <a:p>
            <a:pPr marL="228594" indent="-228594">
              <a:buFont typeface="Arial" panose="020B0604020202020204" pitchFamily="34" charset="0"/>
              <a:buChar char="•"/>
            </a:pPr>
            <a:r>
              <a:rPr lang="en-US" sz="1333" dirty="0" err="1">
                <a:solidFill>
                  <a:schemeClr val="tx1"/>
                </a:solidFill>
              </a:rPr>
              <a:t>LoadRunner</a:t>
            </a:r>
            <a:endParaRPr lang="en-US" sz="1333" dirty="0">
              <a:solidFill>
                <a:schemeClr val="tx1"/>
              </a:solidFill>
            </a:endParaRPr>
          </a:p>
          <a:p>
            <a:endParaRPr lang="en-US" sz="1333" dirty="0">
              <a:solidFill>
                <a:schemeClr val="tx1"/>
              </a:solidFill>
            </a:endParaRPr>
          </a:p>
        </p:txBody>
      </p:sp>
    </p:spTree>
    <p:extLst>
      <p:ext uri="{BB962C8B-B14F-4D97-AF65-F5344CB8AC3E}">
        <p14:creationId xmlns:p14="http://schemas.microsoft.com/office/powerpoint/2010/main" val="2003393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0956" tIns="0" rIns="60956" bIns="0" numCol="1" rtlCol="0" anchor="t" anchorCtr="0" compatLnSpc="1">
            <a:prstTxWarp prst="textNoShape">
              <a:avLst/>
            </a:prstTxWarp>
            <a:normAutofit/>
          </a:bodyPr>
          <a:lstStyle/>
          <a:p>
            <a:r>
              <a:rPr lang="en-US"/>
              <a:t>Reference Architecture – Release Vector for SAP</a:t>
            </a:r>
            <a:endParaRPr lang="en-US" dirty="0"/>
          </a:p>
        </p:txBody>
      </p:sp>
      <p:graphicFrame>
        <p:nvGraphicFramePr>
          <p:cNvPr id="4" name="Diagram 3"/>
          <p:cNvGraphicFramePr/>
          <p:nvPr/>
        </p:nvGraphicFramePr>
        <p:xfrm>
          <a:off x="203200" y="780688"/>
          <a:ext cx="11905981" cy="50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Table 4"/>
          <p:cNvGraphicFramePr>
            <a:graphicFrameLocks noGrp="1"/>
          </p:cNvGraphicFramePr>
          <p:nvPr/>
        </p:nvGraphicFramePr>
        <p:xfrm>
          <a:off x="203200" y="1372264"/>
          <a:ext cx="11940571" cy="609600"/>
        </p:xfrm>
        <a:graphic>
          <a:graphicData uri="http://schemas.openxmlformats.org/drawingml/2006/table">
            <a:tbl>
              <a:tblPr firstRow="1" bandRow="1">
                <a:tableStyleId>{5C22544A-7EE6-4342-B048-85BDC9FD1C3A}</a:tableStyleId>
              </a:tblPr>
              <a:tblGrid>
                <a:gridCol w="1596632">
                  <a:extLst>
                    <a:ext uri="{9D8B030D-6E8A-4147-A177-3AD203B41FA5}">
                      <a16:colId xmlns:a16="http://schemas.microsoft.com/office/drawing/2014/main" val="20000"/>
                    </a:ext>
                  </a:extLst>
                </a:gridCol>
                <a:gridCol w="6023368">
                  <a:extLst>
                    <a:ext uri="{9D8B030D-6E8A-4147-A177-3AD203B41FA5}">
                      <a16:colId xmlns:a16="http://schemas.microsoft.com/office/drawing/2014/main" val="20001"/>
                    </a:ext>
                  </a:extLst>
                </a:gridCol>
                <a:gridCol w="2235200">
                  <a:extLst>
                    <a:ext uri="{9D8B030D-6E8A-4147-A177-3AD203B41FA5}">
                      <a16:colId xmlns:a16="http://schemas.microsoft.com/office/drawing/2014/main" val="20002"/>
                    </a:ext>
                  </a:extLst>
                </a:gridCol>
                <a:gridCol w="2085371">
                  <a:extLst>
                    <a:ext uri="{9D8B030D-6E8A-4147-A177-3AD203B41FA5}">
                      <a16:colId xmlns:a16="http://schemas.microsoft.com/office/drawing/2014/main" val="20003"/>
                    </a:ext>
                  </a:extLst>
                </a:gridCol>
              </a:tblGrid>
              <a:tr h="609600">
                <a:tc>
                  <a:txBody>
                    <a:bodyPr/>
                    <a:lstStyle/>
                    <a:p>
                      <a:pPr algn="ctr"/>
                      <a:r>
                        <a:rPr lang="en-US" sz="1600" dirty="0"/>
                        <a:t>Functions</a:t>
                      </a:r>
                    </a:p>
                  </a:txBody>
                  <a:tcPr marL="121920" marR="121920" marT="60960" marB="60960">
                    <a:solidFill>
                      <a:srgbClr val="00B0F0"/>
                    </a:solidFill>
                  </a:tcPr>
                </a:tc>
                <a:tc>
                  <a:txBody>
                    <a:bodyPr/>
                    <a:lstStyle/>
                    <a:p>
                      <a:pPr algn="ctr"/>
                      <a:r>
                        <a:rPr lang="en-US" sz="1600" dirty="0"/>
                        <a:t>Implementation Tasks</a:t>
                      </a:r>
                    </a:p>
                  </a:txBody>
                  <a:tcPr marL="121920" marR="121920" marT="60960" marB="60960">
                    <a:solidFill>
                      <a:srgbClr val="00B0F0"/>
                    </a:solidFill>
                  </a:tcPr>
                </a:tc>
                <a:tc>
                  <a:txBody>
                    <a:bodyPr/>
                    <a:lstStyle/>
                    <a:p>
                      <a:pPr algn="ctr"/>
                      <a:r>
                        <a:rPr lang="en-US" sz="1600" dirty="0"/>
                        <a:t>Automation Considerations</a:t>
                      </a:r>
                    </a:p>
                  </a:txBody>
                  <a:tcPr marL="121920" marR="121920" marT="60960" marB="60960">
                    <a:solidFill>
                      <a:srgbClr val="00B0F0"/>
                    </a:solidFill>
                  </a:tcPr>
                </a:tc>
                <a:tc>
                  <a:txBody>
                    <a:bodyPr/>
                    <a:lstStyle/>
                    <a:p>
                      <a:pPr algn="ctr"/>
                      <a:r>
                        <a:rPr lang="en-US" sz="1600" dirty="0"/>
                        <a:t>Tool Recommendation</a:t>
                      </a:r>
                    </a:p>
                  </a:txBody>
                  <a:tcPr marL="121920" marR="121920" marT="60960" marB="60960">
                    <a:solidFill>
                      <a:srgbClr val="00B0F0"/>
                    </a:solidFill>
                  </a:tcPr>
                </a:tc>
                <a:extLst>
                  <a:ext uri="{0D108BD9-81ED-4DB2-BD59-A6C34878D82A}">
                    <a16:rowId xmlns:a16="http://schemas.microsoft.com/office/drawing/2014/main" val="10000"/>
                  </a:ext>
                </a:extLst>
              </a:tr>
            </a:tbl>
          </a:graphicData>
        </a:graphic>
      </p:graphicFrame>
      <p:sp>
        <p:nvSpPr>
          <p:cNvPr id="7" name="Pentagon 6"/>
          <p:cNvSpPr/>
          <p:nvPr/>
        </p:nvSpPr>
        <p:spPr>
          <a:xfrm>
            <a:off x="203196" y="2078709"/>
            <a:ext cx="1524005"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Planning</a:t>
            </a:r>
          </a:p>
        </p:txBody>
      </p:sp>
      <p:sp>
        <p:nvSpPr>
          <p:cNvPr id="9" name="Rectangle 8"/>
          <p:cNvSpPr/>
          <p:nvPr/>
        </p:nvSpPr>
        <p:spPr>
          <a:xfrm>
            <a:off x="2133599" y="2066831"/>
            <a:ext cx="5486400"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tx1"/>
                </a:solidFill>
              </a:rPr>
              <a:t>Establish Release Cadence</a:t>
            </a:r>
          </a:p>
        </p:txBody>
      </p:sp>
      <p:sp>
        <p:nvSpPr>
          <p:cNvPr id="33" name="Pentagon 32"/>
          <p:cNvSpPr/>
          <p:nvPr/>
        </p:nvSpPr>
        <p:spPr>
          <a:xfrm>
            <a:off x="203196" y="3075181"/>
            <a:ext cx="1524005"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Definition</a:t>
            </a:r>
          </a:p>
        </p:txBody>
      </p:sp>
      <p:cxnSp>
        <p:nvCxnSpPr>
          <p:cNvPr id="36" name="Straight Connector 35"/>
          <p:cNvCxnSpPr/>
          <p:nvPr/>
        </p:nvCxnSpPr>
        <p:spPr>
          <a:xfrm>
            <a:off x="314121" y="2717800"/>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69648" y="3835400"/>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6" name="Pentagon 55"/>
          <p:cNvSpPr/>
          <p:nvPr/>
        </p:nvSpPr>
        <p:spPr>
          <a:xfrm>
            <a:off x="203196" y="4081219"/>
            <a:ext cx="1524005" cy="457116"/>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Workflow &amp; Approvals</a:t>
            </a:r>
          </a:p>
        </p:txBody>
      </p:sp>
      <p:cxnSp>
        <p:nvCxnSpPr>
          <p:cNvPr id="77" name="Straight Connector 76"/>
          <p:cNvCxnSpPr/>
          <p:nvPr/>
        </p:nvCxnSpPr>
        <p:spPr>
          <a:xfrm>
            <a:off x="369648" y="4851400"/>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78" name="Pentagon 77"/>
          <p:cNvSpPr/>
          <p:nvPr/>
        </p:nvSpPr>
        <p:spPr>
          <a:xfrm>
            <a:off x="203198" y="5133355"/>
            <a:ext cx="1524004"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Rollout</a:t>
            </a:r>
          </a:p>
        </p:txBody>
      </p:sp>
      <p:grpSp>
        <p:nvGrpSpPr>
          <p:cNvPr id="92" name="Group 91"/>
          <p:cNvGrpSpPr/>
          <p:nvPr/>
        </p:nvGrpSpPr>
        <p:grpSpPr>
          <a:xfrm>
            <a:off x="7924801" y="5117171"/>
            <a:ext cx="1971268" cy="440560"/>
            <a:chOff x="6781800" y="2696727"/>
            <a:chExt cx="1981200" cy="425252"/>
          </a:xfrm>
        </p:grpSpPr>
        <p:sp>
          <p:nvSpPr>
            <p:cNvPr id="94" name="Pentagon 93"/>
            <p:cNvSpPr/>
            <p:nvPr/>
          </p:nvSpPr>
          <p:spPr>
            <a:xfrm>
              <a:off x="6781800" y="2696727"/>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solidFill>
                    <a:schemeClr val="tx1"/>
                  </a:solidFill>
                </a:rPr>
                <a:t>Prod Rollout Approval</a:t>
              </a:r>
            </a:p>
          </p:txBody>
        </p:sp>
        <p:sp>
          <p:nvSpPr>
            <p:cNvPr id="95" name="Pentagon 94"/>
            <p:cNvSpPr/>
            <p:nvPr/>
          </p:nvSpPr>
          <p:spPr>
            <a:xfrm>
              <a:off x="6781800" y="2925526"/>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solidFill>
                    <a:schemeClr val="tx1"/>
                  </a:solidFill>
                </a:rPr>
                <a:t>Rollout Release</a:t>
              </a:r>
            </a:p>
          </p:txBody>
        </p:sp>
      </p:grpSp>
      <p:cxnSp>
        <p:nvCxnSpPr>
          <p:cNvPr id="62" name="Straight Connector 61"/>
          <p:cNvCxnSpPr/>
          <p:nvPr/>
        </p:nvCxnSpPr>
        <p:spPr>
          <a:xfrm>
            <a:off x="314121" y="5765800"/>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64" name="Pentagon 63"/>
          <p:cNvSpPr/>
          <p:nvPr/>
        </p:nvSpPr>
        <p:spPr>
          <a:xfrm>
            <a:off x="203197" y="6025003"/>
            <a:ext cx="1524004"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Closure</a:t>
            </a:r>
          </a:p>
        </p:txBody>
      </p:sp>
      <p:sp>
        <p:nvSpPr>
          <p:cNvPr id="66" name="Rectangle 65"/>
          <p:cNvSpPr/>
          <p:nvPr/>
        </p:nvSpPr>
        <p:spPr>
          <a:xfrm>
            <a:off x="2133599" y="2983407"/>
            <a:ext cx="1407755"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tx1"/>
                </a:solidFill>
              </a:rPr>
              <a:t>Define Release Scope</a:t>
            </a:r>
          </a:p>
        </p:txBody>
      </p:sp>
      <p:sp>
        <p:nvSpPr>
          <p:cNvPr id="68" name="Rectangle 67"/>
          <p:cNvSpPr/>
          <p:nvPr/>
        </p:nvSpPr>
        <p:spPr>
          <a:xfrm>
            <a:off x="4135596" y="2991187"/>
            <a:ext cx="1347120" cy="5761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tx1"/>
                </a:solidFill>
              </a:rPr>
              <a:t>Track Release Dependency</a:t>
            </a:r>
          </a:p>
        </p:txBody>
      </p:sp>
      <p:sp>
        <p:nvSpPr>
          <p:cNvPr id="70" name="Rectangle 69"/>
          <p:cNvSpPr/>
          <p:nvPr/>
        </p:nvSpPr>
        <p:spPr>
          <a:xfrm>
            <a:off x="6091035" y="2992093"/>
            <a:ext cx="1528965" cy="5517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tx1"/>
                </a:solidFill>
              </a:rPr>
              <a:t>Map  work items to release</a:t>
            </a:r>
          </a:p>
        </p:txBody>
      </p:sp>
      <p:sp>
        <p:nvSpPr>
          <p:cNvPr id="81" name="Rectangle 80"/>
          <p:cNvSpPr/>
          <p:nvPr/>
        </p:nvSpPr>
        <p:spPr>
          <a:xfrm>
            <a:off x="2133599" y="4056267"/>
            <a:ext cx="1123599"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tx1"/>
                </a:solidFill>
              </a:rPr>
              <a:t>Release Request</a:t>
            </a:r>
          </a:p>
        </p:txBody>
      </p:sp>
      <p:sp>
        <p:nvSpPr>
          <p:cNvPr id="82" name="Rectangle 81"/>
          <p:cNvSpPr/>
          <p:nvPr/>
        </p:nvSpPr>
        <p:spPr>
          <a:xfrm>
            <a:off x="3541355" y="4067772"/>
            <a:ext cx="925363"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tx1"/>
                </a:solidFill>
              </a:rPr>
              <a:t>Release Approval</a:t>
            </a:r>
          </a:p>
        </p:txBody>
      </p:sp>
      <p:sp>
        <p:nvSpPr>
          <p:cNvPr id="84" name="Rectangle 83"/>
          <p:cNvSpPr/>
          <p:nvPr/>
        </p:nvSpPr>
        <p:spPr>
          <a:xfrm>
            <a:off x="4746954" y="4067772"/>
            <a:ext cx="1063844"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tx1"/>
                </a:solidFill>
              </a:rPr>
              <a:t>Release to next </a:t>
            </a:r>
            <a:r>
              <a:rPr lang="en-US" sz="1333" dirty="0" err="1">
                <a:solidFill>
                  <a:schemeClr val="tx1"/>
                </a:solidFill>
              </a:rPr>
              <a:t>env</a:t>
            </a:r>
            <a:endParaRPr lang="en-US" sz="1333" dirty="0">
              <a:solidFill>
                <a:schemeClr val="tx1"/>
              </a:solidFill>
            </a:endParaRPr>
          </a:p>
        </p:txBody>
      </p:sp>
      <p:sp>
        <p:nvSpPr>
          <p:cNvPr id="87" name="Rectangle 86"/>
          <p:cNvSpPr/>
          <p:nvPr/>
        </p:nvSpPr>
        <p:spPr>
          <a:xfrm>
            <a:off x="2133600" y="5111923"/>
            <a:ext cx="1317117"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tx1"/>
                </a:solidFill>
              </a:rPr>
              <a:t>Prod Rollout Request</a:t>
            </a:r>
          </a:p>
        </p:txBody>
      </p:sp>
      <p:sp>
        <p:nvSpPr>
          <p:cNvPr id="88" name="Rectangle 87"/>
          <p:cNvSpPr/>
          <p:nvPr/>
        </p:nvSpPr>
        <p:spPr>
          <a:xfrm>
            <a:off x="2129917" y="5972344"/>
            <a:ext cx="2336801"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tx1"/>
                </a:solidFill>
              </a:rPr>
              <a:t>Publish Release Notes</a:t>
            </a:r>
          </a:p>
        </p:txBody>
      </p:sp>
      <p:sp>
        <p:nvSpPr>
          <p:cNvPr id="90" name="Rectangle 89"/>
          <p:cNvSpPr/>
          <p:nvPr/>
        </p:nvSpPr>
        <p:spPr>
          <a:xfrm>
            <a:off x="5381116" y="5970024"/>
            <a:ext cx="2213560"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tx1"/>
                </a:solidFill>
              </a:rPr>
              <a:t>Archive release work items</a:t>
            </a:r>
          </a:p>
        </p:txBody>
      </p:sp>
      <p:sp>
        <p:nvSpPr>
          <p:cNvPr id="101" name="Rectangle 100"/>
          <p:cNvSpPr/>
          <p:nvPr/>
        </p:nvSpPr>
        <p:spPr>
          <a:xfrm>
            <a:off x="5949849" y="5115017"/>
            <a:ext cx="1644827"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tx1"/>
                </a:solidFill>
              </a:rPr>
              <a:t>Rollout Release </a:t>
            </a:r>
          </a:p>
        </p:txBody>
      </p:sp>
      <p:sp>
        <p:nvSpPr>
          <p:cNvPr id="47" name="Rectangle 46"/>
          <p:cNvSpPr/>
          <p:nvPr/>
        </p:nvSpPr>
        <p:spPr>
          <a:xfrm>
            <a:off x="4009582" y="5115018"/>
            <a:ext cx="1371535"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tx1"/>
                </a:solidFill>
              </a:rPr>
              <a:t>Prod Rollout Approval</a:t>
            </a:r>
          </a:p>
        </p:txBody>
      </p:sp>
      <p:sp>
        <p:nvSpPr>
          <p:cNvPr id="48" name="Rectangle 47"/>
          <p:cNvSpPr/>
          <p:nvPr/>
        </p:nvSpPr>
        <p:spPr>
          <a:xfrm>
            <a:off x="6091036" y="4081542"/>
            <a:ext cx="1503641" cy="5866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tx1"/>
                </a:solidFill>
              </a:rPr>
              <a:t>Release Dependency Management</a:t>
            </a:r>
          </a:p>
        </p:txBody>
      </p:sp>
      <p:grpSp>
        <p:nvGrpSpPr>
          <p:cNvPr id="93" name="Group 92"/>
          <p:cNvGrpSpPr/>
          <p:nvPr/>
        </p:nvGrpSpPr>
        <p:grpSpPr>
          <a:xfrm>
            <a:off x="7924801" y="4012905"/>
            <a:ext cx="1971268" cy="559225"/>
            <a:chOff x="6781800" y="3154325"/>
            <a:chExt cx="1981200" cy="539795"/>
          </a:xfrm>
        </p:grpSpPr>
        <p:sp>
          <p:nvSpPr>
            <p:cNvPr id="100" name="Pentagon 99"/>
            <p:cNvSpPr/>
            <p:nvPr/>
          </p:nvSpPr>
          <p:spPr>
            <a:xfrm>
              <a:off x="6781800" y="3154325"/>
              <a:ext cx="1981200" cy="19645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solidFill>
                    <a:schemeClr val="tx1"/>
                  </a:solidFill>
                </a:rPr>
                <a:t>Release Approval</a:t>
              </a:r>
            </a:p>
          </p:txBody>
        </p:sp>
        <p:sp>
          <p:nvSpPr>
            <p:cNvPr id="97" name="Pentagon 96"/>
            <p:cNvSpPr/>
            <p:nvPr/>
          </p:nvSpPr>
          <p:spPr>
            <a:xfrm>
              <a:off x="6781800" y="3497666"/>
              <a:ext cx="1981200" cy="19645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solidFill>
                    <a:schemeClr val="tx1"/>
                  </a:solidFill>
                </a:rPr>
                <a:t>Release to next </a:t>
              </a:r>
              <a:r>
                <a:rPr lang="en-US" sz="1200" dirty="0" err="1">
                  <a:solidFill>
                    <a:schemeClr val="tx1"/>
                  </a:solidFill>
                </a:rPr>
                <a:t>env</a:t>
              </a:r>
              <a:endParaRPr lang="en-US" sz="1200" dirty="0">
                <a:solidFill>
                  <a:schemeClr val="tx1"/>
                </a:solidFill>
              </a:endParaRPr>
            </a:p>
          </p:txBody>
        </p:sp>
      </p:grpSp>
      <p:cxnSp>
        <p:nvCxnSpPr>
          <p:cNvPr id="10" name="Elbow Connector 9"/>
          <p:cNvCxnSpPr>
            <a:stCxn id="9" idx="2"/>
            <a:endCxn id="66" idx="0"/>
          </p:cNvCxnSpPr>
          <p:nvPr/>
        </p:nvCxnSpPr>
        <p:spPr>
          <a:xfrm rot="5400000">
            <a:off x="3623482" y="1730088"/>
            <a:ext cx="467313" cy="203932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6" idx="3"/>
            <a:endCxn id="68" idx="1"/>
          </p:cNvCxnSpPr>
          <p:nvPr/>
        </p:nvCxnSpPr>
        <p:spPr>
          <a:xfrm flipV="1">
            <a:off x="3541353" y="3279279"/>
            <a:ext cx="594243" cy="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8" idx="3"/>
            <a:endCxn id="70" idx="1"/>
          </p:cNvCxnSpPr>
          <p:nvPr/>
        </p:nvCxnSpPr>
        <p:spPr>
          <a:xfrm flipV="1">
            <a:off x="5482717" y="3267988"/>
            <a:ext cx="608319" cy="11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1" idx="3"/>
            <a:endCxn id="82" idx="1"/>
          </p:cNvCxnSpPr>
          <p:nvPr/>
        </p:nvCxnSpPr>
        <p:spPr>
          <a:xfrm>
            <a:off x="3257198" y="4352664"/>
            <a:ext cx="284157" cy="11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2" idx="3"/>
            <a:endCxn id="84" idx="1"/>
          </p:cNvCxnSpPr>
          <p:nvPr/>
        </p:nvCxnSpPr>
        <p:spPr>
          <a:xfrm>
            <a:off x="4466718" y="4364168"/>
            <a:ext cx="280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4" idx="3"/>
            <a:endCxn id="48" idx="1"/>
          </p:cNvCxnSpPr>
          <p:nvPr/>
        </p:nvCxnSpPr>
        <p:spPr>
          <a:xfrm>
            <a:off x="5810798" y="4364169"/>
            <a:ext cx="280237" cy="10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70" idx="2"/>
            <a:endCxn id="81" idx="0"/>
          </p:cNvCxnSpPr>
          <p:nvPr/>
        </p:nvCxnSpPr>
        <p:spPr>
          <a:xfrm rot="5400000">
            <a:off x="4519267" y="1720017"/>
            <a:ext cx="512384" cy="41601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48" idx="2"/>
            <a:endCxn id="87" idx="0"/>
          </p:cNvCxnSpPr>
          <p:nvPr/>
        </p:nvCxnSpPr>
        <p:spPr>
          <a:xfrm rot="5400000">
            <a:off x="4595628" y="2864696"/>
            <a:ext cx="443760" cy="405069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87" idx="3"/>
            <a:endCxn id="47" idx="1"/>
          </p:cNvCxnSpPr>
          <p:nvPr/>
        </p:nvCxnSpPr>
        <p:spPr>
          <a:xfrm>
            <a:off x="3450717" y="5336555"/>
            <a:ext cx="558864" cy="3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7" idx="3"/>
            <a:endCxn id="101" idx="1"/>
          </p:cNvCxnSpPr>
          <p:nvPr/>
        </p:nvCxnSpPr>
        <p:spPr>
          <a:xfrm flipV="1">
            <a:off x="5381116" y="5339649"/>
            <a:ext cx="56873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01" idx="2"/>
            <a:endCxn id="88" idx="0"/>
          </p:cNvCxnSpPr>
          <p:nvPr/>
        </p:nvCxnSpPr>
        <p:spPr>
          <a:xfrm rot="5400000">
            <a:off x="4831260" y="4031340"/>
            <a:ext cx="408065" cy="347394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88" idx="3"/>
            <a:endCxn id="90" idx="1"/>
          </p:cNvCxnSpPr>
          <p:nvPr/>
        </p:nvCxnSpPr>
        <p:spPr>
          <a:xfrm flipV="1">
            <a:off x="4466718" y="6266420"/>
            <a:ext cx="914399" cy="2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10093810" y="2114035"/>
            <a:ext cx="2041197" cy="4159765"/>
          </a:xfrm>
          <a:prstGeom prst="rect">
            <a:avLst/>
          </a:prstGeom>
        </p:spPr>
        <p:style>
          <a:lnRef idx="1">
            <a:schemeClr val="accent5"/>
          </a:lnRef>
          <a:fillRef idx="3">
            <a:schemeClr val="accent5"/>
          </a:fillRef>
          <a:effectRef idx="2">
            <a:schemeClr val="accent5"/>
          </a:effectRef>
          <a:fontRef idx="minor">
            <a:schemeClr val="lt1"/>
          </a:fontRef>
        </p:style>
        <p:txBody>
          <a:bodyPr rtlCol="0" anchor="t"/>
          <a:lstStyle/>
          <a:p>
            <a:r>
              <a:rPr lang="en-US" sz="1333" b="1" dirty="0">
                <a:solidFill>
                  <a:schemeClr val="tx1"/>
                </a:solidFill>
              </a:rPr>
              <a:t>Release Management:</a:t>
            </a:r>
          </a:p>
          <a:p>
            <a:pPr marL="228594" indent="-228594">
              <a:buFont typeface="Arial" panose="020B0604020202020204" pitchFamily="34" charset="0"/>
              <a:buChar char="•"/>
            </a:pPr>
            <a:r>
              <a:rPr lang="en-US" sz="1333" b="1" dirty="0">
                <a:solidFill>
                  <a:schemeClr val="tx1"/>
                </a:solidFill>
              </a:rPr>
              <a:t>Jira</a:t>
            </a:r>
          </a:p>
          <a:p>
            <a:pPr marL="228594" indent="-228594">
              <a:buFont typeface="Arial" panose="020B0604020202020204" pitchFamily="34" charset="0"/>
              <a:buChar char="•"/>
            </a:pPr>
            <a:r>
              <a:rPr lang="en-US" sz="1333" b="1" dirty="0">
                <a:solidFill>
                  <a:schemeClr val="tx1"/>
                </a:solidFill>
              </a:rPr>
              <a:t>Solution Manager</a:t>
            </a:r>
          </a:p>
          <a:p>
            <a:endParaRPr lang="en-US" sz="1333" b="1" dirty="0">
              <a:solidFill>
                <a:schemeClr val="tx1"/>
              </a:solidFill>
            </a:endParaRPr>
          </a:p>
          <a:p>
            <a:r>
              <a:rPr lang="en-US" sz="1333" b="1" dirty="0">
                <a:solidFill>
                  <a:schemeClr val="tx1"/>
                </a:solidFill>
              </a:rPr>
              <a:t>Deployment Tool:</a:t>
            </a:r>
          </a:p>
          <a:p>
            <a:pPr marL="228594" indent="-228594">
              <a:buFont typeface="Arial" panose="020B0604020202020204" pitchFamily="34" charset="0"/>
              <a:buChar char="•"/>
            </a:pPr>
            <a:r>
              <a:rPr lang="en-US" sz="1333" dirty="0">
                <a:solidFill>
                  <a:schemeClr val="tx1"/>
                </a:solidFill>
              </a:rPr>
              <a:t>Solution Manager</a:t>
            </a:r>
          </a:p>
          <a:p>
            <a:pPr marL="228594" indent="-228594">
              <a:buFont typeface="Arial" panose="020B0604020202020204" pitchFamily="34" charset="0"/>
              <a:buChar char="•"/>
            </a:pPr>
            <a:endParaRPr lang="en-US" sz="1333" dirty="0">
              <a:solidFill>
                <a:schemeClr val="tx1"/>
              </a:solidFill>
            </a:endParaRPr>
          </a:p>
          <a:p>
            <a:r>
              <a:rPr lang="en-US" sz="1333" b="1" dirty="0">
                <a:solidFill>
                  <a:schemeClr val="tx1"/>
                </a:solidFill>
              </a:rPr>
              <a:t>Test Automation</a:t>
            </a:r>
            <a:r>
              <a:rPr lang="en-US" sz="1333" dirty="0">
                <a:solidFill>
                  <a:schemeClr val="tx1"/>
                </a:solidFill>
              </a:rPr>
              <a:t>:</a:t>
            </a:r>
          </a:p>
          <a:p>
            <a:pPr marL="228594" indent="-228594">
              <a:buFont typeface="Arial" panose="020B0604020202020204" pitchFamily="34" charset="0"/>
              <a:buChar char="•"/>
            </a:pPr>
            <a:r>
              <a:rPr lang="en-US" sz="1333" dirty="0" err="1">
                <a:solidFill>
                  <a:schemeClr val="tx1"/>
                </a:solidFill>
              </a:rPr>
              <a:t>WorkSoft</a:t>
            </a:r>
            <a:r>
              <a:rPr lang="en-US" sz="1333" dirty="0">
                <a:solidFill>
                  <a:schemeClr val="tx1"/>
                </a:solidFill>
              </a:rPr>
              <a:t> Certify</a:t>
            </a:r>
          </a:p>
          <a:p>
            <a:pPr marL="228594" indent="-228594">
              <a:buFont typeface="Arial" panose="020B0604020202020204" pitchFamily="34" charset="0"/>
              <a:buChar char="•"/>
            </a:pPr>
            <a:r>
              <a:rPr lang="en-US" sz="1333" dirty="0">
                <a:solidFill>
                  <a:schemeClr val="tx1"/>
                </a:solidFill>
              </a:rPr>
              <a:t>QTP</a:t>
            </a:r>
          </a:p>
          <a:p>
            <a:pPr marL="228594" indent="-228594">
              <a:buFont typeface="Arial" panose="020B0604020202020204" pitchFamily="34" charset="0"/>
              <a:buChar char="•"/>
            </a:pPr>
            <a:r>
              <a:rPr lang="en-US" sz="1333" dirty="0">
                <a:solidFill>
                  <a:schemeClr val="tx1"/>
                </a:solidFill>
              </a:rPr>
              <a:t>SAP TAO</a:t>
            </a:r>
          </a:p>
          <a:p>
            <a:pPr marL="228594" indent="-228594">
              <a:buFont typeface="Arial" panose="020B0604020202020204" pitchFamily="34" charset="0"/>
              <a:buChar char="•"/>
            </a:pPr>
            <a:endParaRPr lang="en-US" sz="1333" dirty="0">
              <a:solidFill>
                <a:schemeClr val="tx1"/>
              </a:solidFill>
            </a:endParaRPr>
          </a:p>
          <a:p>
            <a:r>
              <a:rPr lang="en-US" sz="1333" b="1" dirty="0">
                <a:solidFill>
                  <a:schemeClr val="tx1"/>
                </a:solidFill>
              </a:rPr>
              <a:t>Test Management:</a:t>
            </a:r>
          </a:p>
          <a:p>
            <a:pPr marL="228594" indent="-228594">
              <a:buFont typeface="Arial" panose="020B0604020202020204" pitchFamily="34" charset="0"/>
              <a:buChar char="•"/>
            </a:pPr>
            <a:r>
              <a:rPr lang="en-US" sz="1333" dirty="0">
                <a:solidFill>
                  <a:schemeClr val="tx1"/>
                </a:solidFill>
              </a:rPr>
              <a:t>HP ALM</a:t>
            </a:r>
          </a:p>
          <a:p>
            <a:pPr marL="228594" indent="-228594">
              <a:buFont typeface="Arial" panose="020B0604020202020204" pitchFamily="34" charset="0"/>
              <a:buChar char="•"/>
            </a:pPr>
            <a:r>
              <a:rPr lang="en-US" sz="1333" dirty="0">
                <a:solidFill>
                  <a:schemeClr val="tx1"/>
                </a:solidFill>
              </a:rPr>
              <a:t>Jira</a:t>
            </a:r>
          </a:p>
        </p:txBody>
      </p:sp>
    </p:spTree>
    <p:extLst>
      <p:ext uri="{BB962C8B-B14F-4D97-AF65-F5344CB8AC3E}">
        <p14:creationId xmlns:p14="http://schemas.microsoft.com/office/powerpoint/2010/main" val="33230624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0956" tIns="0" rIns="60956" bIns="0" numCol="1" rtlCol="0" anchor="t" anchorCtr="0" compatLnSpc="1">
            <a:prstTxWarp prst="textNoShape">
              <a:avLst/>
            </a:prstTxWarp>
            <a:normAutofit/>
          </a:bodyPr>
          <a:lstStyle/>
          <a:p>
            <a:r>
              <a:rPr lang="en-US" dirty="0"/>
              <a:t>Reference Architecture – Measure Vector for SAP</a:t>
            </a:r>
          </a:p>
        </p:txBody>
      </p:sp>
      <p:graphicFrame>
        <p:nvGraphicFramePr>
          <p:cNvPr id="4" name="Diagram 3"/>
          <p:cNvGraphicFramePr/>
          <p:nvPr/>
        </p:nvGraphicFramePr>
        <p:xfrm>
          <a:off x="355600" y="650556"/>
          <a:ext cx="11734800" cy="50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Table 4"/>
          <p:cNvGraphicFramePr>
            <a:graphicFrameLocks noGrp="1"/>
          </p:cNvGraphicFramePr>
          <p:nvPr/>
        </p:nvGraphicFramePr>
        <p:xfrm>
          <a:off x="351275" y="1269903"/>
          <a:ext cx="11739126" cy="701040"/>
        </p:xfrm>
        <a:graphic>
          <a:graphicData uri="http://schemas.openxmlformats.org/drawingml/2006/table">
            <a:tbl>
              <a:tblPr firstRow="1" bandRow="1">
                <a:tableStyleId>{5C22544A-7EE6-4342-B048-85BDC9FD1C3A}</a:tableStyleId>
              </a:tblPr>
              <a:tblGrid>
                <a:gridCol w="2119564">
                  <a:extLst>
                    <a:ext uri="{9D8B030D-6E8A-4147-A177-3AD203B41FA5}">
                      <a16:colId xmlns:a16="http://schemas.microsoft.com/office/drawing/2014/main" val="20000"/>
                    </a:ext>
                  </a:extLst>
                </a:gridCol>
                <a:gridCol w="4565215">
                  <a:extLst>
                    <a:ext uri="{9D8B030D-6E8A-4147-A177-3AD203B41FA5}">
                      <a16:colId xmlns:a16="http://schemas.microsoft.com/office/drawing/2014/main" val="20001"/>
                    </a:ext>
                  </a:extLst>
                </a:gridCol>
                <a:gridCol w="2615947">
                  <a:extLst>
                    <a:ext uri="{9D8B030D-6E8A-4147-A177-3AD203B41FA5}">
                      <a16:colId xmlns:a16="http://schemas.microsoft.com/office/drawing/2014/main" val="20002"/>
                    </a:ext>
                  </a:extLst>
                </a:gridCol>
                <a:gridCol w="2438400">
                  <a:extLst>
                    <a:ext uri="{9D8B030D-6E8A-4147-A177-3AD203B41FA5}">
                      <a16:colId xmlns:a16="http://schemas.microsoft.com/office/drawing/2014/main" val="20003"/>
                    </a:ext>
                  </a:extLst>
                </a:gridCol>
              </a:tblGrid>
              <a:tr h="690880">
                <a:tc>
                  <a:txBody>
                    <a:bodyPr/>
                    <a:lstStyle/>
                    <a:p>
                      <a:pPr algn="ctr"/>
                      <a:r>
                        <a:rPr lang="en-US" sz="1900" dirty="0"/>
                        <a:t>Functions</a:t>
                      </a:r>
                    </a:p>
                  </a:txBody>
                  <a:tcPr marL="121920" marR="121920" marT="60960" marB="60960">
                    <a:solidFill>
                      <a:srgbClr val="00B0F0"/>
                    </a:solidFill>
                  </a:tcPr>
                </a:tc>
                <a:tc>
                  <a:txBody>
                    <a:bodyPr/>
                    <a:lstStyle/>
                    <a:p>
                      <a:pPr algn="ctr"/>
                      <a:r>
                        <a:rPr lang="en-US" sz="1900" dirty="0"/>
                        <a:t>Implementation Tasks</a:t>
                      </a:r>
                    </a:p>
                  </a:txBody>
                  <a:tcPr marL="121920" marR="121920" marT="60960" marB="60960">
                    <a:solidFill>
                      <a:srgbClr val="00B0F0"/>
                    </a:solidFill>
                  </a:tcPr>
                </a:tc>
                <a:tc>
                  <a:txBody>
                    <a:bodyPr/>
                    <a:lstStyle/>
                    <a:p>
                      <a:pPr algn="ctr"/>
                      <a:r>
                        <a:rPr lang="en-US" sz="1900" dirty="0"/>
                        <a:t>Automation Considerations</a:t>
                      </a:r>
                    </a:p>
                  </a:txBody>
                  <a:tcPr marL="121920" marR="121920" marT="60960" marB="60960">
                    <a:solidFill>
                      <a:srgbClr val="00B0F0"/>
                    </a:solidFill>
                  </a:tcPr>
                </a:tc>
                <a:tc>
                  <a:txBody>
                    <a:bodyPr/>
                    <a:lstStyle/>
                    <a:p>
                      <a:pPr algn="ctr"/>
                      <a:r>
                        <a:rPr lang="en-US" sz="1900" dirty="0"/>
                        <a:t>Tool Recommendation</a:t>
                      </a:r>
                    </a:p>
                  </a:txBody>
                  <a:tcPr marL="121920" marR="121920" marT="60960" marB="60960">
                    <a:solidFill>
                      <a:srgbClr val="00B0F0"/>
                    </a:solidFill>
                  </a:tcPr>
                </a:tc>
                <a:extLst>
                  <a:ext uri="{0D108BD9-81ED-4DB2-BD59-A6C34878D82A}">
                    <a16:rowId xmlns:a16="http://schemas.microsoft.com/office/drawing/2014/main" val="10000"/>
                  </a:ext>
                </a:extLst>
              </a:tr>
            </a:tbl>
          </a:graphicData>
        </a:graphic>
      </p:graphicFrame>
      <p:sp>
        <p:nvSpPr>
          <p:cNvPr id="7" name="Pentagon 6"/>
          <p:cNvSpPr/>
          <p:nvPr/>
        </p:nvSpPr>
        <p:spPr>
          <a:xfrm>
            <a:off x="526779" y="2318309"/>
            <a:ext cx="1606821"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Define KPI’s</a:t>
            </a:r>
          </a:p>
        </p:txBody>
      </p:sp>
      <p:sp>
        <p:nvSpPr>
          <p:cNvPr id="9" name="Rectangle 8"/>
          <p:cNvSpPr/>
          <p:nvPr/>
        </p:nvSpPr>
        <p:spPr>
          <a:xfrm>
            <a:off x="2564381" y="2226614"/>
            <a:ext cx="1906020"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tx1"/>
                </a:solidFill>
              </a:rPr>
              <a:t>Define the KPI’s to be measured</a:t>
            </a:r>
          </a:p>
        </p:txBody>
      </p:sp>
      <p:sp>
        <p:nvSpPr>
          <p:cNvPr id="33" name="Pentagon 32"/>
          <p:cNvSpPr/>
          <p:nvPr/>
        </p:nvSpPr>
        <p:spPr>
          <a:xfrm>
            <a:off x="526779" y="3314781"/>
            <a:ext cx="1606821"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Implement</a:t>
            </a:r>
          </a:p>
        </p:txBody>
      </p:sp>
      <p:cxnSp>
        <p:nvCxnSpPr>
          <p:cNvPr id="36" name="Straight Connector 35"/>
          <p:cNvCxnSpPr/>
          <p:nvPr/>
        </p:nvCxnSpPr>
        <p:spPr>
          <a:xfrm>
            <a:off x="434502" y="2957400"/>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90029" y="4075000"/>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6" name="Pentagon 55"/>
          <p:cNvSpPr/>
          <p:nvPr/>
        </p:nvSpPr>
        <p:spPr>
          <a:xfrm>
            <a:off x="526779" y="4371535"/>
            <a:ext cx="1606821"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Collect &amp; Collate</a:t>
            </a:r>
          </a:p>
        </p:txBody>
      </p:sp>
      <p:cxnSp>
        <p:nvCxnSpPr>
          <p:cNvPr id="77" name="Straight Connector 76"/>
          <p:cNvCxnSpPr/>
          <p:nvPr/>
        </p:nvCxnSpPr>
        <p:spPr>
          <a:xfrm>
            <a:off x="490029" y="5091000"/>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78" name="Pentagon 77"/>
          <p:cNvSpPr/>
          <p:nvPr/>
        </p:nvSpPr>
        <p:spPr>
          <a:xfrm>
            <a:off x="526781" y="5372955"/>
            <a:ext cx="1606820"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Measure</a:t>
            </a:r>
          </a:p>
        </p:txBody>
      </p:sp>
      <p:sp>
        <p:nvSpPr>
          <p:cNvPr id="66" name="Rectangle 65"/>
          <p:cNvSpPr/>
          <p:nvPr/>
        </p:nvSpPr>
        <p:spPr>
          <a:xfrm>
            <a:off x="2556344" y="3197199"/>
            <a:ext cx="1219200"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tx1"/>
                </a:solidFill>
              </a:rPr>
              <a:t>Implement Monitoring</a:t>
            </a:r>
          </a:p>
        </p:txBody>
      </p:sp>
      <p:sp>
        <p:nvSpPr>
          <p:cNvPr id="68" name="Rectangle 67"/>
          <p:cNvSpPr/>
          <p:nvPr/>
        </p:nvSpPr>
        <p:spPr>
          <a:xfrm>
            <a:off x="4010924" y="3201289"/>
            <a:ext cx="1475205" cy="5761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tx1"/>
                </a:solidFill>
              </a:rPr>
              <a:t>Develop SOP’s</a:t>
            </a:r>
          </a:p>
        </p:txBody>
      </p:sp>
      <p:sp>
        <p:nvSpPr>
          <p:cNvPr id="70" name="Rectangle 69"/>
          <p:cNvSpPr/>
          <p:nvPr/>
        </p:nvSpPr>
        <p:spPr>
          <a:xfrm>
            <a:off x="5721511" y="3203674"/>
            <a:ext cx="1250115" cy="5517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tx1"/>
                </a:solidFill>
              </a:rPr>
              <a:t>Test </a:t>
            </a:r>
          </a:p>
        </p:txBody>
      </p:sp>
      <p:sp>
        <p:nvSpPr>
          <p:cNvPr id="81" name="Rectangle 80"/>
          <p:cNvSpPr/>
          <p:nvPr/>
        </p:nvSpPr>
        <p:spPr>
          <a:xfrm>
            <a:off x="2556345" y="4216049"/>
            <a:ext cx="999656"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tx1"/>
                </a:solidFill>
              </a:rPr>
              <a:t>Collect data</a:t>
            </a:r>
          </a:p>
        </p:txBody>
      </p:sp>
      <p:sp>
        <p:nvSpPr>
          <p:cNvPr id="82" name="Rectangle 81"/>
          <p:cNvSpPr/>
          <p:nvPr/>
        </p:nvSpPr>
        <p:spPr>
          <a:xfrm>
            <a:off x="3708500" y="4227555"/>
            <a:ext cx="929045"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tx1"/>
                </a:solidFill>
              </a:rPr>
              <a:t>Index data</a:t>
            </a:r>
          </a:p>
        </p:txBody>
      </p:sp>
      <p:sp>
        <p:nvSpPr>
          <p:cNvPr id="84" name="Rectangle 83"/>
          <p:cNvSpPr/>
          <p:nvPr/>
        </p:nvSpPr>
        <p:spPr>
          <a:xfrm>
            <a:off x="4775200" y="4227555"/>
            <a:ext cx="849955"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tx1"/>
                </a:solidFill>
              </a:rPr>
              <a:t>Collate data</a:t>
            </a:r>
          </a:p>
        </p:txBody>
      </p:sp>
      <p:sp>
        <p:nvSpPr>
          <p:cNvPr id="87" name="Rectangle 86"/>
          <p:cNvSpPr/>
          <p:nvPr/>
        </p:nvSpPr>
        <p:spPr>
          <a:xfrm>
            <a:off x="2556345" y="5271706"/>
            <a:ext cx="1219200"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tx1"/>
                </a:solidFill>
              </a:rPr>
              <a:t>OCC Dashboard</a:t>
            </a:r>
          </a:p>
        </p:txBody>
      </p:sp>
      <p:sp>
        <p:nvSpPr>
          <p:cNvPr id="101" name="Rectangle 100"/>
          <p:cNvSpPr/>
          <p:nvPr/>
        </p:nvSpPr>
        <p:spPr>
          <a:xfrm>
            <a:off x="4281750" y="5271705"/>
            <a:ext cx="1075252"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tx1"/>
                </a:solidFill>
              </a:rPr>
              <a:t>Alerting</a:t>
            </a:r>
          </a:p>
        </p:txBody>
      </p:sp>
      <p:sp>
        <p:nvSpPr>
          <p:cNvPr id="48" name="Rectangle 47"/>
          <p:cNvSpPr/>
          <p:nvPr/>
        </p:nvSpPr>
        <p:spPr>
          <a:xfrm>
            <a:off x="5849062" y="4237576"/>
            <a:ext cx="1122564" cy="5866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tx1"/>
                </a:solidFill>
              </a:rPr>
              <a:t>Create visualization</a:t>
            </a:r>
          </a:p>
        </p:txBody>
      </p:sp>
      <p:sp>
        <p:nvSpPr>
          <p:cNvPr id="37" name="Rectangle 36"/>
          <p:cNvSpPr/>
          <p:nvPr/>
        </p:nvSpPr>
        <p:spPr>
          <a:xfrm>
            <a:off x="5046419" y="2223838"/>
            <a:ext cx="1925207"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tx1"/>
                </a:solidFill>
              </a:rPr>
              <a:t>Design Considerations</a:t>
            </a:r>
          </a:p>
        </p:txBody>
      </p:sp>
      <p:grpSp>
        <p:nvGrpSpPr>
          <p:cNvPr id="10" name="Group 9"/>
          <p:cNvGrpSpPr/>
          <p:nvPr/>
        </p:nvGrpSpPr>
        <p:grpSpPr>
          <a:xfrm>
            <a:off x="7414620" y="5372955"/>
            <a:ext cx="2307296" cy="485805"/>
            <a:chOff x="6854752" y="4029721"/>
            <a:chExt cx="2102290" cy="364354"/>
          </a:xfrm>
        </p:grpSpPr>
        <p:sp>
          <p:nvSpPr>
            <p:cNvPr id="94" name="Pentagon 93"/>
            <p:cNvSpPr/>
            <p:nvPr/>
          </p:nvSpPr>
          <p:spPr>
            <a:xfrm>
              <a:off x="6857011" y="4029721"/>
              <a:ext cx="2100031" cy="15264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33" dirty="0">
                  <a:solidFill>
                    <a:schemeClr val="tx1"/>
                  </a:solidFill>
                </a:rPr>
                <a:t>OCC Dashboard</a:t>
              </a:r>
            </a:p>
          </p:txBody>
        </p:sp>
        <p:sp>
          <p:nvSpPr>
            <p:cNvPr id="39" name="Pentagon 94"/>
            <p:cNvSpPr/>
            <p:nvPr/>
          </p:nvSpPr>
          <p:spPr>
            <a:xfrm>
              <a:off x="6854752" y="4241431"/>
              <a:ext cx="2100031" cy="15264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33" dirty="0">
                  <a:solidFill>
                    <a:schemeClr val="tx1"/>
                  </a:solidFill>
                </a:rPr>
                <a:t>Alerting</a:t>
              </a:r>
            </a:p>
          </p:txBody>
        </p:sp>
      </p:grpSp>
      <p:cxnSp>
        <p:nvCxnSpPr>
          <p:cNvPr id="11" name="Straight Arrow Connector 10"/>
          <p:cNvCxnSpPr>
            <a:stCxn id="9" idx="3"/>
            <a:endCxn id="37" idx="1"/>
          </p:cNvCxnSpPr>
          <p:nvPr/>
        </p:nvCxnSpPr>
        <p:spPr>
          <a:xfrm flipV="1">
            <a:off x="4470400" y="2448469"/>
            <a:ext cx="576019" cy="2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37" idx="2"/>
            <a:endCxn id="66" idx="0"/>
          </p:cNvCxnSpPr>
          <p:nvPr/>
        </p:nvCxnSpPr>
        <p:spPr>
          <a:xfrm rot="5400000">
            <a:off x="4325435" y="1513611"/>
            <a:ext cx="524099" cy="2843079"/>
          </a:xfrm>
          <a:prstGeom prst="bentConnector3">
            <a:avLst>
              <a:gd name="adj1" fmla="val 6979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6" idx="3"/>
            <a:endCxn id="68" idx="1"/>
          </p:cNvCxnSpPr>
          <p:nvPr/>
        </p:nvCxnSpPr>
        <p:spPr>
          <a:xfrm flipV="1">
            <a:off x="3775545" y="3489382"/>
            <a:ext cx="235380" cy="4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8" idx="3"/>
            <a:endCxn id="70" idx="1"/>
          </p:cNvCxnSpPr>
          <p:nvPr/>
        </p:nvCxnSpPr>
        <p:spPr>
          <a:xfrm flipV="1">
            <a:off x="5486130" y="3479570"/>
            <a:ext cx="235381" cy="9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70" idx="2"/>
            <a:endCxn id="81" idx="0"/>
          </p:cNvCxnSpPr>
          <p:nvPr/>
        </p:nvCxnSpPr>
        <p:spPr>
          <a:xfrm rot="5400000">
            <a:off x="4471080" y="2340559"/>
            <a:ext cx="460585" cy="32903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1" idx="3"/>
            <a:endCxn id="82" idx="1"/>
          </p:cNvCxnSpPr>
          <p:nvPr/>
        </p:nvCxnSpPr>
        <p:spPr>
          <a:xfrm>
            <a:off x="3556001" y="4512446"/>
            <a:ext cx="152499" cy="11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2" idx="3"/>
            <a:endCxn id="84" idx="1"/>
          </p:cNvCxnSpPr>
          <p:nvPr/>
        </p:nvCxnSpPr>
        <p:spPr>
          <a:xfrm>
            <a:off x="4637546" y="4523951"/>
            <a:ext cx="1376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4" idx="3"/>
            <a:endCxn id="48" idx="1"/>
          </p:cNvCxnSpPr>
          <p:nvPr/>
        </p:nvCxnSpPr>
        <p:spPr>
          <a:xfrm>
            <a:off x="5625155" y="4523951"/>
            <a:ext cx="223907" cy="6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48" idx="2"/>
            <a:endCxn id="87" idx="0"/>
          </p:cNvCxnSpPr>
          <p:nvPr/>
        </p:nvCxnSpPr>
        <p:spPr>
          <a:xfrm rot="5400000">
            <a:off x="4564393" y="3425753"/>
            <a:ext cx="447508" cy="32443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87" idx="3"/>
            <a:endCxn id="101" idx="1"/>
          </p:cNvCxnSpPr>
          <p:nvPr/>
        </p:nvCxnSpPr>
        <p:spPr>
          <a:xfrm flipV="1">
            <a:off x="3775546" y="5496337"/>
            <a:ext cx="50620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9769637" y="2012551"/>
            <a:ext cx="2297655" cy="4133555"/>
          </a:xfrm>
          <a:prstGeom prst="rect">
            <a:avLst/>
          </a:prstGeom>
        </p:spPr>
        <p:style>
          <a:lnRef idx="1">
            <a:schemeClr val="accent5"/>
          </a:lnRef>
          <a:fillRef idx="3">
            <a:schemeClr val="accent5"/>
          </a:fillRef>
          <a:effectRef idx="2">
            <a:schemeClr val="accent5"/>
          </a:effectRef>
          <a:fontRef idx="minor">
            <a:schemeClr val="lt1"/>
          </a:fontRef>
        </p:style>
        <p:txBody>
          <a:bodyPr rtlCol="0" anchor="t"/>
          <a:lstStyle/>
          <a:p>
            <a:r>
              <a:rPr lang="en-US" sz="1200" b="1" dirty="0">
                <a:solidFill>
                  <a:schemeClr val="tx1"/>
                </a:solidFill>
              </a:rPr>
              <a:t>Application Performance Monitoring</a:t>
            </a:r>
          </a:p>
          <a:p>
            <a:pPr marL="228594" indent="-228594">
              <a:buFont typeface="Wingdings" panose="05000000000000000000" pitchFamily="2" charset="2"/>
              <a:buChar char="§"/>
            </a:pPr>
            <a:r>
              <a:rPr lang="en-US" sz="1200" b="1" dirty="0">
                <a:solidFill>
                  <a:schemeClr val="tx1"/>
                </a:solidFill>
              </a:rPr>
              <a:t>Solution Manager</a:t>
            </a:r>
            <a:endParaRPr lang="en-US" sz="1200" dirty="0">
              <a:solidFill>
                <a:schemeClr val="tx1"/>
              </a:solidFill>
            </a:endParaRPr>
          </a:p>
          <a:p>
            <a:pPr marL="228594" indent="-228594">
              <a:buFont typeface="Arial" panose="020B0604020202020204" pitchFamily="34" charset="0"/>
              <a:buChar char="•"/>
            </a:pPr>
            <a:endParaRPr lang="en-US" sz="1067" dirty="0">
              <a:solidFill>
                <a:schemeClr val="tx1"/>
              </a:solidFill>
            </a:endParaRPr>
          </a:p>
          <a:p>
            <a:pPr marL="228594" indent="-228594">
              <a:buFont typeface="Arial" panose="020B0604020202020204" pitchFamily="34" charset="0"/>
              <a:buChar char="•"/>
            </a:pPr>
            <a:endParaRPr lang="en-US" sz="1067" dirty="0">
              <a:solidFill>
                <a:schemeClr val="tx1"/>
              </a:solidFill>
            </a:endParaRPr>
          </a:p>
        </p:txBody>
      </p:sp>
      <p:sp>
        <p:nvSpPr>
          <p:cNvPr id="55" name="Rectangle 54"/>
          <p:cNvSpPr/>
          <p:nvPr/>
        </p:nvSpPr>
        <p:spPr>
          <a:xfrm>
            <a:off x="5849423" y="5281357"/>
            <a:ext cx="1075252"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tx1"/>
                </a:solidFill>
              </a:rPr>
              <a:t>Create Ticket</a:t>
            </a:r>
          </a:p>
        </p:txBody>
      </p:sp>
      <p:cxnSp>
        <p:nvCxnSpPr>
          <p:cNvPr id="57" name="Straight Arrow Connector 56"/>
          <p:cNvCxnSpPr/>
          <p:nvPr/>
        </p:nvCxnSpPr>
        <p:spPr>
          <a:xfrm flipV="1">
            <a:off x="5331410" y="5534316"/>
            <a:ext cx="50620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Pentagon 94"/>
          <p:cNvSpPr/>
          <p:nvPr/>
        </p:nvSpPr>
        <p:spPr>
          <a:xfrm>
            <a:off x="7412142" y="5942580"/>
            <a:ext cx="2304817" cy="2035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33" dirty="0">
                <a:solidFill>
                  <a:schemeClr val="tx1"/>
                </a:solidFill>
              </a:rPr>
              <a:t>Create Ticket</a:t>
            </a:r>
          </a:p>
        </p:txBody>
      </p:sp>
    </p:spTree>
    <p:extLst>
      <p:ext uri="{BB962C8B-B14F-4D97-AF65-F5344CB8AC3E}">
        <p14:creationId xmlns:p14="http://schemas.microsoft.com/office/powerpoint/2010/main" val="20382356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0956" tIns="0" rIns="60956" bIns="0" numCol="1" rtlCol="0" anchor="t" anchorCtr="0" compatLnSpc="1">
            <a:prstTxWarp prst="textNoShape">
              <a:avLst/>
            </a:prstTxWarp>
            <a:normAutofit/>
          </a:bodyPr>
          <a:lstStyle/>
          <a:p>
            <a:r>
              <a:rPr lang="en-US" dirty="0"/>
              <a:t>Reference Architecture – Environment Vector for SAP</a:t>
            </a:r>
          </a:p>
        </p:txBody>
      </p:sp>
      <p:graphicFrame>
        <p:nvGraphicFramePr>
          <p:cNvPr id="4" name="Diagram 3"/>
          <p:cNvGraphicFramePr/>
          <p:nvPr/>
        </p:nvGraphicFramePr>
        <p:xfrm>
          <a:off x="286017" y="780688"/>
          <a:ext cx="11480800" cy="50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66900554"/>
              </p:ext>
            </p:extLst>
          </p:nvPr>
        </p:nvGraphicFramePr>
        <p:xfrm>
          <a:off x="406400" y="1578957"/>
          <a:ext cx="11480802" cy="350520"/>
        </p:xfrm>
        <a:graphic>
          <a:graphicData uri="http://schemas.openxmlformats.org/drawingml/2006/table">
            <a:tbl>
              <a:tblPr firstRow="1" bandRow="1">
                <a:tableStyleId>{5C22544A-7EE6-4342-B048-85BDC9FD1C3A}</a:tableStyleId>
              </a:tblPr>
              <a:tblGrid>
                <a:gridCol w="2072923">
                  <a:extLst>
                    <a:ext uri="{9D8B030D-6E8A-4147-A177-3AD203B41FA5}">
                      <a16:colId xmlns:a16="http://schemas.microsoft.com/office/drawing/2014/main" val="20000"/>
                    </a:ext>
                  </a:extLst>
                </a:gridCol>
                <a:gridCol w="4464756">
                  <a:extLst>
                    <a:ext uri="{9D8B030D-6E8A-4147-A177-3AD203B41FA5}">
                      <a16:colId xmlns:a16="http://schemas.microsoft.com/office/drawing/2014/main" val="20001"/>
                    </a:ext>
                  </a:extLst>
                </a:gridCol>
                <a:gridCol w="2504723">
                  <a:extLst>
                    <a:ext uri="{9D8B030D-6E8A-4147-A177-3AD203B41FA5}">
                      <a16:colId xmlns:a16="http://schemas.microsoft.com/office/drawing/2014/main" val="20002"/>
                    </a:ext>
                  </a:extLst>
                </a:gridCol>
                <a:gridCol w="2438400">
                  <a:extLst>
                    <a:ext uri="{9D8B030D-6E8A-4147-A177-3AD203B41FA5}">
                      <a16:colId xmlns:a16="http://schemas.microsoft.com/office/drawing/2014/main" val="20003"/>
                    </a:ext>
                  </a:extLst>
                </a:gridCol>
              </a:tblGrid>
              <a:tr h="345440">
                <a:tc>
                  <a:txBody>
                    <a:bodyPr/>
                    <a:lstStyle/>
                    <a:p>
                      <a:pPr algn="ctr"/>
                      <a:r>
                        <a:rPr lang="en-US" sz="1500" dirty="0"/>
                        <a:t>Functions</a:t>
                      </a:r>
                    </a:p>
                  </a:txBody>
                  <a:tcPr marL="121920" marR="121920" marT="60960" marB="60960">
                    <a:solidFill>
                      <a:srgbClr val="00B0F0"/>
                    </a:solidFill>
                  </a:tcPr>
                </a:tc>
                <a:tc>
                  <a:txBody>
                    <a:bodyPr/>
                    <a:lstStyle/>
                    <a:p>
                      <a:pPr algn="ctr"/>
                      <a:r>
                        <a:rPr lang="en-US" sz="1500" dirty="0"/>
                        <a:t>Implementation Tasks</a:t>
                      </a:r>
                    </a:p>
                  </a:txBody>
                  <a:tcPr marL="121920" marR="121920" marT="60960" marB="60960">
                    <a:solidFill>
                      <a:srgbClr val="00B0F0"/>
                    </a:solidFill>
                  </a:tcPr>
                </a:tc>
                <a:tc>
                  <a:txBody>
                    <a:bodyPr/>
                    <a:lstStyle/>
                    <a:p>
                      <a:pPr algn="ctr"/>
                      <a:r>
                        <a:rPr lang="en-US" sz="1500" dirty="0"/>
                        <a:t>Automation Considerations</a:t>
                      </a:r>
                    </a:p>
                  </a:txBody>
                  <a:tcPr marL="121920" marR="121920" marT="60960" marB="60960">
                    <a:solidFill>
                      <a:srgbClr val="00B0F0"/>
                    </a:solidFill>
                  </a:tcPr>
                </a:tc>
                <a:tc>
                  <a:txBody>
                    <a:bodyPr/>
                    <a:lstStyle/>
                    <a:p>
                      <a:pPr algn="ctr"/>
                      <a:endParaRPr lang="en-US" sz="1500" dirty="0"/>
                    </a:p>
                  </a:txBody>
                  <a:tcPr marL="121920" marR="121920" marT="60960" marB="60960">
                    <a:solidFill>
                      <a:srgbClr val="00B0F0"/>
                    </a:solidFill>
                  </a:tcPr>
                </a:tc>
                <a:extLst>
                  <a:ext uri="{0D108BD9-81ED-4DB2-BD59-A6C34878D82A}">
                    <a16:rowId xmlns:a16="http://schemas.microsoft.com/office/drawing/2014/main" val="10000"/>
                  </a:ext>
                </a:extLst>
              </a:tr>
            </a:tbl>
          </a:graphicData>
        </a:graphic>
      </p:graphicFrame>
      <p:sp>
        <p:nvSpPr>
          <p:cNvPr id="7" name="Pentagon 6"/>
          <p:cNvSpPr/>
          <p:nvPr/>
        </p:nvSpPr>
        <p:spPr>
          <a:xfrm>
            <a:off x="406397" y="2143295"/>
            <a:ext cx="1422403"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Plan</a:t>
            </a:r>
          </a:p>
        </p:txBody>
      </p:sp>
      <p:sp>
        <p:nvSpPr>
          <p:cNvPr id="9" name="Rectangle 8"/>
          <p:cNvSpPr/>
          <p:nvPr/>
        </p:nvSpPr>
        <p:spPr>
          <a:xfrm>
            <a:off x="2438400" y="2100433"/>
            <a:ext cx="1617024"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Hardware &amp; Software Requirement Definition</a:t>
            </a:r>
          </a:p>
        </p:txBody>
      </p:sp>
      <p:sp>
        <p:nvSpPr>
          <p:cNvPr id="33" name="Pentagon 32"/>
          <p:cNvSpPr/>
          <p:nvPr/>
        </p:nvSpPr>
        <p:spPr>
          <a:xfrm>
            <a:off x="406397" y="3075181"/>
            <a:ext cx="1422403"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Procure</a:t>
            </a:r>
          </a:p>
        </p:txBody>
      </p:sp>
      <p:cxnSp>
        <p:nvCxnSpPr>
          <p:cNvPr id="36" name="Straight Connector 35"/>
          <p:cNvCxnSpPr/>
          <p:nvPr/>
        </p:nvCxnSpPr>
        <p:spPr>
          <a:xfrm>
            <a:off x="314121" y="2737252"/>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49" name="Pentagon 48"/>
          <p:cNvSpPr/>
          <p:nvPr/>
        </p:nvSpPr>
        <p:spPr>
          <a:xfrm>
            <a:off x="7061189" y="6071007"/>
            <a:ext cx="2489212" cy="25374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solidFill>
                  <a:schemeClr val="tx1"/>
                </a:solidFill>
              </a:rPr>
              <a:t>Decommission Environment</a:t>
            </a:r>
          </a:p>
        </p:txBody>
      </p:sp>
      <p:cxnSp>
        <p:nvCxnSpPr>
          <p:cNvPr id="54" name="Straight Connector 53"/>
          <p:cNvCxnSpPr/>
          <p:nvPr/>
        </p:nvCxnSpPr>
        <p:spPr>
          <a:xfrm>
            <a:off x="369648" y="3733800"/>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6" name="Pentagon 55"/>
          <p:cNvSpPr/>
          <p:nvPr/>
        </p:nvSpPr>
        <p:spPr>
          <a:xfrm>
            <a:off x="406397" y="4099001"/>
            <a:ext cx="1422403"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Provision</a:t>
            </a:r>
          </a:p>
        </p:txBody>
      </p:sp>
      <p:grpSp>
        <p:nvGrpSpPr>
          <p:cNvPr id="72" name="Group 71"/>
          <p:cNvGrpSpPr/>
          <p:nvPr/>
        </p:nvGrpSpPr>
        <p:grpSpPr>
          <a:xfrm>
            <a:off x="7061189" y="2918075"/>
            <a:ext cx="2489212" cy="677596"/>
            <a:chOff x="6781800" y="2696727"/>
            <a:chExt cx="1981200" cy="654051"/>
          </a:xfrm>
        </p:grpSpPr>
        <p:sp>
          <p:nvSpPr>
            <p:cNvPr id="74" name="Pentagon 73"/>
            <p:cNvSpPr/>
            <p:nvPr/>
          </p:nvSpPr>
          <p:spPr>
            <a:xfrm>
              <a:off x="6781800" y="2696727"/>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solidFill>
                    <a:schemeClr val="tx1"/>
                  </a:solidFill>
                </a:rPr>
                <a:t>Purchase Hardware, Storage</a:t>
              </a:r>
            </a:p>
          </p:txBody>
        </p:sp>
        <p:sp>
          <p:nvSpPr>
            <p:cNvPr id="75" name="Pentagon 74"/>
            <p:cNvSpPr/>
            <p:nvPr/>
          </p:nvSpPr>
          <p:spPr>
            <a:xfrm>
              <a:off x="6781800" y="2925526"/>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solidFill>
                    <a:schemeClr val="tx1"/>
                  </a:solidFill>
                </a:rPr>
                <a:t>Purchase Software &amp; other utilities</a:t>
              </a:r>
            </a:p>
          </p:txBody>
        </p:sp>
        <p:sp>
          <p:nvSpPr>
            <p:cNvPr id="76" name="Pentagon 75"/>
            <p:cNvSpPr/>
            <p:nvPr/>
          </p:nvSpPr>
          <p:spPr>
            <a:xfrm>
              <a:off x="6781800" y="3154325"/>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solidFill>
                    <a:schemeClr val="tx1"/>
                  </a:solidFill>
                </a:rPr>
                <a:t>Allocate Rack Space </a:t>
              </a:r>
            </a:p>
          </p:txBody>
        </p:sp>
      </p:grpSp>
      <p:cxnSp>
        <p:nvCxnSpPr>
          <p:cNvPr id="77" name="Straight Connector 76"/>
          <p:cNvCxnSpPr/>
          <p:nvPr/>
        </p:nvCxnSpPr>
        <p:spPr>
          <a:xfrm>
            <a:off x="434502" y="4851400"/>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78" name="Pentagon 77"/>
          <p:cNvSpPr/>
          <p:nvPr/>
        </p:nvSpPr>
        <p:spPr>
          <a:xfrm>
            <a:off x="406400" y="5133355"/>
            <a:ext cx="1422401"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Maintain</a:t>
            </a:r>
          </a:p>
        </p:txBody>
      </p:sp>
      <p:cxnSp>
        <p:nvCxnSpPr>
          <p:cNvPr id="62" name="Straight Connector 61"/>
          <p:cNvCxnSpPr/>
          <p:nvPr/>
        </p:nvCxnSpPr>
        <p:spPr>
          <a:xfrm>
            <a:off x="314121" y="5765800"/>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64" name="Pentagon 63"/>
          <p:cNvSpPr/>
          <p:nvPr/>
        </p:nvSpPr>
        <p:spPr>
          <a:xfrm>
            <a:off x="406398" y="6040876"/>
            <a:ext cx="1422401"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Teardown</a:t>
            </a:r>
          </a:p>
        </p:txBody>
      </p:sp>
      <p:sp>
        <p:nvSpPr>
          <p:cNvPr id="66" name="Rectangle 65"/>
          <p:cNvSpPr/>
          <p:nvPr/>
        </p:nvSpPr>
        <p:spPr>
          <a:xfrm>
            <a:off x="2438399" y="2965423"/>
            <a:ext cx="1464621"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Purchase Hardware, Storage, Data Store</a:t>
            </a:r>
          </a:p>
        </p:txBody>
      </p:sp>
      <p:sp>
        <p:nvSpPr>
          <p:cNvPr id="68" name="Rectangle 67"/>
          <p:cNvSpPr/>
          <p:nvPr/>
        </p:nvSpPr>
        <p:spPr>
          <a:xfrm>
            <a:off x="4161308" y="2973727"/>
            <a:ext cx="1377867" cy="5761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Purchase Software &amp; other utilities</a:t>
            </a:r>
          </a:p>
        </p:txBody>
      </p:sp>
      <p:sp>
        <p:nvSpPr>
          <p:cNvPr id="70" name="Rectangle 69"/>
          <p:cNvSpPr/>
          <p:nvPr/>
        </p:nvSpPr>
        <p:spPr>
          <a:xfrm>
            <a:off x="5797465" y="2989473"/>
            <a:ext cx="1113388" cy="5517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Allocate Rack Space </a:t>
            </a:r>
          </a:p>
        </p:txBody>
      </p:sp>
      <p:sp>
        <p:nvSpPr>
          <p:cNvPr id="81" name="Rectangle 80"/>
          <p:cNvSpPr/>
          <p:nvPr/>
        </p:nvSpPr>
        <p:spPr>
          <a:xfrm>
            <a:off x="2454205" y="3966943"/>
            <a:ext cx="1304996"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Hardware/Network/Storage Setup</a:t>
            </a:r>
          </a:p>
        </p:txBody>
      </p:sp>
      <p:sp>
        <p:nvSpPr>
          <p:cNvPr id="82" name="Rectangle 81"/>
          <p:cNvSpPr/>
          <p:nvPr/>
        </p:nvSpPr>
        <p:spPr>
          <a:xfrm>
            <a:off x="3903020" y="3970888"/>
            <a:ext cx="770581"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Install Software</a:t>
            </a:r>
          </a:p>
        </p:txBody>
      </p:sp>
      <p:sp>
        <p:nvSpPr>
          <p:cNvPr id="84" name="Rectangle 83"/>
          <p:cNvSpPr/>
          <p:nvPr/>
        </p:nvSpPr>
        <p:spPr>
          <a:xfrm>
            <a:off x="4858126" y="3966943"/>
            <a:ext cx="743799"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Setup Access Controls</a:t>
            </a:r>
          </a:p>
        </p:txBody>
      </p:sp>
      <p:sp>
        <p:nvSpPr>
          <p:cNvPr id="87" name="Rectangle 86"/>
          <p:cNvSpPr/>
          <p:nvPr/>
        </p:nvSpPr>
        <p:spPr>
          <a:xfrm>
            <a:off x="2454205" y="5120137"/>
            <a:ext cx="1000196"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Environment Patching</a:t>
            </a:r>
          </a:p>
        </p:txBody>
      </p:sp>
      <p:sp>
        <p:nvSpPr>
          <p:cNvPr id="88" name="Rectangle 87"/>
          <p:cNvSpPr/>
          <p:nvPr/>
        </p:nvSpPr>
        <p:spPr>
          <a:xfrm>
            <a:off x="2454204" y="5963187"/>
            <a:ext cx="1167104"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Decommission Environment</a:t>
            </a:r>
          </a:p>
        </p:txBody>
      </p:sp>
      <p:sp>
        <p:nvSpPr>
          <p:cNvPr id="90" name="Rectangle 89"/>
          <p:cNvSpPr/>
          <p:nvPr/>
        </p:nvSpPr>
        <p:spPr>
          <a:xfrm>
            <a:off x="3922129" y="5969000"/>
            <a:ext cx="1198712"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Uninstall Software</a:t>
            </a:r>
          </a:p>
        </p:txBody>
      </p:sp>
      <p:sp>
        <p:nvSpPr>
          <p:cNvPr id="91" name="Rectangle 90"/>
          <p:cNvSpPr/>
          <p:nvPr/>
        </p:nvSpPr>
        <p:spPr>
          <a:xfrm>
            <a:off x="5431855" y="5969000"/>
            <a:ext cx="1478997"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Decommission Hardware</a:t>
            </a:r>
          </a:p>
        </p:txBody>
      </p:sp>
      <p:grpSp>
        <p:nvGrpSpPr>
          <p:cNvPr id="8" name="Group 7"/>
          <p:cNvGrpSpPr/>
          <p:nvPr/>
        </p:nvGrpSpPr>
        <p:grpSpPr>
          <a:xfrm>
            <a:off x="7061189" y="3794638"/>
            <a:ext cx="2489212" cy="909924"/>
            <a:chOff x="6766725" y="2989100"/>
            <a:chExt cx="2100031" cy="682443"/>
          </a:xfrm>
        </p:grpSpPr>
        <p:sp>
          <p:nvSpPr>
            <p:cNvPr id="73" name="Pentagon 72"/>
            <p:cNvSpPr/>
            <p:nvPr/>
          </p:nvSpPr>
          <p:spPr>
            <a:xfrm>
              <a:off x="6766725" y="3518899"/>
              <a:ext cx="2100031" cy="15264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solidFill>
                    <a:schemeClr val="tx1"/>
                  </a:solidFill>
                </a:rPr>
                <a:t>Provision Environments</a:t>
              </a:r>
            </a:p>
          </p:txBody>
        </p:sp>
        <p:grpSp>
          <p:nvGrpSpPr>
            <p:cNvPr id="93" name="Group 92"/>
            <p:cNvGrpSpPr/>
            <p:nvPr/>
          </p:nvGrpSpPr>
          <p:grpSpPr>
            <a:xfrm>
              <a:off x="6766725" y="2989100"/>
              <a:ext cx="2100031" cy="508196"/>
              <a:chOff x="6781800" y="2925526"/>
              <a:chExt cx="1981200" cy="654050"/>
            </a:xfrm>
          </p:grpSpPr>
          <p:grpSp>
            <p:nvGrpSpPr>
              <p:cNvPr id="96" name="Group 95"/>
              <p:cNvGrpSpPr/>
              <p:nvPr/>
            </p:nvGrpSpPr>
            <p:grpSpPr>
              <a:xfrm>
                <a:off x="6781800" y="2925526"/>
                <a:ext cx="1981200" cy="425252"/>
                <a:chOff x="6781800" y="2925526"/>
                <a:chExt cx="1981200" cy="425252"/>
              </a:xfrm>
            </p:grpSpPr>
            <p:sp>
              <p:nvSpPr>
                <p:cNvPr id="99" name="Pentagon 98"/>
                <p:cNvSpPr/>
                <p:nvPr/>
              </p:nvSpPr>
              <p:spPr>
                <a:xfrm>
                  <a:off x="6781800" y="2925526"/>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solidFill>
                        <a:schemeClr val="tx1"/>
                      </a:solidFill>
                    </a:rPr>
                    <a:t>Hardware/Network/Storage Setup</a:t>
                  </a:r>
                </a:p>
              </p:txBody>
            </p:sp>
            <p:sp>
              <p:nvSpPr>
                <p:cNvPr id="100" name="Pentagon 99"/>
                <p:cNvSpPr/>
                <p:nvPr/>
              </p:nvSpPr>
              <p:spPr>
                <a:xfrm>
                  <a:off x="6781800" y="3154325"/>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solidFill>
                        <a:schemeClr val="tx1"/>
                      </a:solidFill>
                    </a:rPr>
                    <a:t>Install Software</a:t>
                  </a:r>
                </a:p>
              </p:txBody>
            </p:sp>
          </p:grpSp>
          <p:sp>
            <p:nvSpPr>
              <p:cNvPr id="97" name="Pentagon 96"/>
              <p:cNvSpPr/>
              <p:nvPr/>
            </p:nvSpPr>
            <p:spPr>
              <a:xfrm>
                <a:off x="6781800" y="3383123"/>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solidFill>
                      <a:schemeClr val="tx1"/>
                    </a:solidFill>
                  </a:rPr>
                  <a:t>Setup Access Controls</a:t>
                </a:r>
              </a:p>
            </p:txBody>
          </p:sp>
        </p:grpSp>
      </p:grpSp>
      <p:sp>
        <p:nvSpPr>
          <p:cNvPr id="101" name="Rectangle 100"/>
          <p:cNvSpPr/>
          <p:nvPr/>
        </p:nvSpPr>
        <p:spPr>
          <a:xfrm>
            <a:off x="3627794" y="5119565"/>
            <a:ext cx="1380181"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Environment Booking &amp; Scheduling</a:t>
            </a:r>
          </a:p>
        </p:txBody>
      </p:sp>
      <p:sp>
        <p:nvSpPr>
          <p:cNvPr id="47" name="Rectangle 46"/>
          <p:cNvSpPr/>
          <p:nvPr/>
        </p:nvSpPr>
        <p:spPr>
          <a:xfrm>
            <a:off x="5801156" y="2107169"/>
            <a:ext cx="1109697"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Capacity Planning</a:t>
            </a:r>
          </a:p>
        </p:txBody>
      </p:sp>
      <p:sp>
        <p:nvSpPr>
          <p:cNvPr id="48" name="Rectangle 47"/>
          <p:cNvSpPr/>
          <p:nvPr/>
        </p:nvSpPr>
        <p:spPr>
          <a:xfrm>
            <a:off x="4317885" y="2105549"/>
            <a:ext cx="1130127"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Environment Definition</a:t>
            </a:r>
          </a:p>
        </p:txBody>
      </p:sp>
      <p:sp>
        <p:nvSpPr>
          <p:cNvPr id="53" name="Rectangle 52"/>
          <p:cNvSpPr/>
          <p:nvPr/>
        </p:nvSpPr>
        <p:spPr>
          <a:xfrm>
            <a:off x="5797464" y="3976655"/>
            <a:ext cx="1113389"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Provision Environments</a:t>
            </a:r>
          </a:p>
        </p:txBody>
      </p:sp>
      <p:sp>
        <p:nvSpPr>
          <p:cNvPr id="55" name="Rectangle 54"/>
          <p:cNvSpPr/>
          <p:nvPr/>
        </p:nvSpPr>
        <p:spPr>
          <a:xfrm>
            <a:off x="5181369" y="5126034"/>
            <a:ext cx="1729484"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Environment Monitoring &amp; Maintenance</a:t>
            </a:r>
          </a:p>
        </p:txBody>
      </p:sp>
      <p:grpSp>
        <p:nvGrpSpPr>
          <p:cNvPr id="10" name="Group 9"/>
          <p:cNvGrpSpPr/>
          <p:nvPr/>
        </p:nvGrpSpPr>
        <p:grpSpPr>
          <a:xfrm>
            <a:off x="7061189" y="4915875"/>
            <a:ext cx="2489215" cy="808976"/>
            <a:chOff x="6766724" y="3676196"/>
            <a:chExt cx="2100033" cy="606732"/>
          </a:xfrm>
        </p:grpSpPr>
        <p:grpSp>
          <p:nvGrpSpPr>
            <p:cNvPr id="92" name="Group 91"/>
            <p:cNvGrpSpPr/>
            <p:nvPr/>
          </p:nvGrpSpPr>
          <p:grpSpPr>
            <a:xfrm>
              <a:off x="6766724" y="3676196"/>
              <a:ext cx="2100033" cy="320718"/>
              <a:chOff x="6781798" y="2696727"/>
              <a:chExt cx="1981202" cy="412765"/>
            </a:xfrm>
          </p:grpSpPr>
          <p:sp>
            <p:nvSpPr>
              <p:cNvPr id="94" name="Pentagon 93"/>
              <p:cNvSpPr/>
              <p:nvPr/>
            </p:nvSpPr>
            <p:spPr>
              <a:xfrm>
                <a:off x="6781800" y="2696727"/>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solidFill>
                      <a:schemeClr val="tx1"/>
                    </a:solidFill>
                  </a:rPr>
                  <a:t>Environment Patching</a:t>
                </a:r>
              </a:p>
            </p:txBody>
          </p:sp>
          <p:sp>
            <p:nvSpPr>
              <p:cNvPr id="95" name="Pentagon 94"/>
              <p:cNvSpPr/>
              <p:nvPr/>
            </p:nvSpPr>
            <p:spPr>
              <a:xfrm>
                <a:off x="6781798" y="2913038"/>
                <a:ext cx="1981200" cy="19645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solidFill>
                      <a:schemeClr val="tx1"/>
                    </a:solidFill>
                  </a:rPr>
                  <a:t>Environment Booking &amp; Scheduling</a:t>
                </a:r>
              </a:p>
            </p:txBody>
          </p:sp>
        </p:grpSp>
        <p:sp>
          <p:nvSpPr>
            <p:cNvPr id="57" name="Pentagon 94"/>
            <p:cNvSpPr/>
            <p:nvPr/>
          </p:nvSpPr>
          <p:spPr>
            <a:xfrm>
              <a:off x="6766724" y="4017821"/>
              <a:ext cx="2100031" cy="26510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solidFill>
                    <a:schemeClr val="tx1"/>
                  </a:solidFill>
                </a:rPr>
                <a:t>Environment Monitoring &amp; Maintenance</a:t>
              </a:r>
            </a:p>
          </p:txBody>
        </p:sp>
      </p:grpSp>
      <p:sp>
        <p:nvSpPr>
          <p:cNvPr id="6" name="TextBox 5"/>
          <p:cNvSpPr txBox="1"/>
          <p:nvPr/>
        </p:nvSpPr>
        <p:spPr>
          <a:xfrm>
            <a:off x="7924800" y="110562"/>
            <a:ext cx="4064000" cy="523220"/>
          </a:xfrm>
          <a:prstGeom prst="rect">
            <a:avLst/>
          </a:prstGeom>
          <a:noFill/>
        </p:spPr>
        <p:txBody>
          <a:bodyPr wrap="square" rtlCol="0">
            <a:spAutoFit/>
          </a:bodyPr>
          <a:lstStyle/>
          <a:p>
            <a:r>
              <a:rPr lang="en-US" sz="1400" dirty="0"/>
              <a:t>Environment = </a:t>
            </a:r>
          </a:p>
          <a:p>
            <a:r>
              <a:rPr lang="en-US" sz="1400" dirty="0"/>
              <a:t>Bare Metal + OS + Middleware + DB/Data Store</a:t>
            </a:r>
          </a:p>
        </p:txBody>
      </p:sp>
      <p:cxnSp>
        <p:nvCxnSpPr>
          <p:cNvPr id="12" name="Straight Arrow Connector 11"/>
          <p:cNvCxnSpPr>
            <a:stCxn id="9" idx="3"/>
            <a:endCxn id="48" idx="1"/>
          </p:cNvCxnSpPr>
          <p:nvPr/>
        </p:nvCxnSpPr>
        <p:spPr>
          <a:xfrm>
            <a:off x="4055425" y="2325065"/>
            <a:ext cx="262460" cy="5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8" idx="3"/>
            <a:endCxn id="47" idx="1"/>
          </p:cNvCxnSpPr>
          <p:nvPr/>
        </p:nvCxnSpPr>
        <p:spPr>
          <a:xfrm>
            <a:off x="5448011" y="2330181"/>
            <a:ext cx="353144" cy="1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6" idx="3"/>
            <a:endCxn id="68" idx="1"/>
          </p:cNvCxnSpPr>
          <p:nvPr/>
        </p:nvCxnSpPr>
        <p:spPr>
          <a:xfrm>
            <a:off x="3903020" y="3261819"/>
            <a:ext cx="258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8" idx="3"/>
            <a:endCxn id="70" idx="1"/>
          </p:cNvCxnSpPr>
          <p:nvPr/>
        </p:nvCxnSpPr>
        <p:spPr>
          <a:xfrm>
            <a:off x="5539176" y="3261819"/>
            <a:ext cx="258289" cy="3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1" idx="3"/>
            <a:endCxn id="82" idx="1"/>
          </p:cNvCxnSpPr>
          <p:nvPr/>
        </p:nvCxnSpPr>
        <p:spPr>
          <a:xfrm>
            <a:off x="3759201" y="4263340"/>
            <a:ext cx="143820" cy="3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2" idx="3"/>
            <a:endCxn id="84" idx="1"/>
          </p:cNvCxnSpPr>
          <p:nvPr/>
        </p:nvCxnSpPr>
        <p:spPr>
          <a:xfrm flipV="1">
            <a:off x="4673602" y="4263340"/>
            <a:ext cx="184524" cy="3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4" idx="3"/>
            <a:endCxn id="53" idx="1"/>
          </p:cNvCxnSpPr>
          <p:nvPr/>
        </p:nvCxnSpPr>
        <p:spPr>
          <a:xfrm>
            <a:off x="5601925" y="4263339"/>
            <a:ext cx="195540" cy="9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7" idx="3"/>
            <a:endCxn id="101" idx="1"/>
          </p:cNvCxnSpPr>
          <p:nvPr/>
        </p:nvCxnSpPr>
        <p:spPr>
          <a:xfrm flipV="1">
            <a:off x="3454401" y="5344197"/>
            <a:ext cx="173393" cy="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1" idx="3"/>
            <a:endCxn id="55" idx="1"/>
          </p:cNvCxnSpPr>
          <p:nvPr/>
        </p:nvCxnSpPr>
        <p:spPr>
          <a:xfrm>
            <a:off x="5007976" y="5344196"/>
            <a:ext cx="173393" cy="6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88" idx="3"/>
            <a:endCxn id="90" idx="1"/>
          </p:cNvCxnSpPr>
          <p:nvPr/>
        </p:nvCxnSpPr>
        <p:spPr>
          <a:xfrm>
            <a:off x="3621308" y="6259583"/>
            <a:ext cx="300821" cy="5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90" idx="3"/>
            <a:endCxn id="91" idx="1"/>
          </p:cNvCxnSpPr>
          <p:nvPr/>
        </p:nvCxnSpPr>
        <p:spPr>
          <a:xfrm>
            <a:off x="5120842" y="6265396"/>
            <a:ext cx="3110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47" idx="2"/>
            <a:endCxn id="66" idx="0"/>
          </p:cNvCxnSpPr>
          <p:nvPr/>
        </p:nvCxnSpPr>
        <p:spPr>
          <a:xfrm rot="5400000">
            <a:off x="4558861" y="1168281"/>
            <a:ext cx="408992" cy="3185295"/>
          </a:xfrm>
          <a:prstGeom prst="bentConnector3">
            <a:avLst>
              <a:gd name="adj1" fmla="val 6268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70" idx="2"/>
            <a:endCxn id="81" idx="0"/>
          </p:cNvCxnSpPr>
          <p:nvPr/>
        </p:nvCxnSpPr>
        <p:spPr>
          <a:xfrm rot="5400000">
            <a:off x="4517591" y="2130375"/>
            <a:ext cx="425680" cy="3247456"/>
          </a:xfrm>
          <a:prstGeom prst="bentConnector3">
            <a:avLst>
              <a:gd name="adj1" fmla="val 6218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53" idx="2"/>
            <a:endCxn id="87" idx="0"/>
          </p:cNvCxnSpPr>
          <p:nvPr/>
        </p:nvCxnSpPr>
        <p:spPr>
          <a:xfrm rot="5400000">
            <a:off x="4378888" y="3144863"/>
            <a:ext cx="550689" cy="3399856"/>
          </a:xfrm>
          <a:prstGeom prst="bentConnector3">
            <a:avLst>
              <a:gd name="adj1" fmla="val 688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55" idx="2"/>
            <a:endCxn id="88" idx="0"/>
          </p:cNvCxnSpPr>
          <p:nvPr/>
        </p:nvCxnSpPr>
        <p:spPr>
          <a:xfrm rot="5400000">
            <a:off x="4347988" y="4265064"/>
            <a:ext cx="387891" cy="3008355"/>
          </a:xfrm>
          <a:prstGeom prst="bentConnector3">
            <a:avLst>
              <a:gd name="adj1" fmla="val 6003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9825170" y="2068279"/>
            <a:ext cx="1997175" cy="4378997"/>
          </a:xfrm>
          <a:prstGeom prst="rect">
            <a:avLst/>
          </a:prstGeom>
        </p:spPr>
        <p:style>
          <a:lnRef idx="1">
            <a:schemeClr val="accent5"/>
          </a:lnRef>
          <a:fillRef idx="3">
            <a:schemeClr val="accent5"/>
          </a:fillRef>
          <a:effectRef idx="2">
            <a:schemeClr val="accent5"/>
          </a:effectRef>
          <a:fontRef idx="minor">
            <a:schemeClr val="lt1"/>
          </a:fontRef>
        </p:style>
        <p:txBody>
          <a:bodyPr rtlCol="0" anchor="t"/>
          <a:lstStyle/>
          <a:p>
            <a:r>
              <a:rPr lang="en-US" sz="1333" b="1" dirty="0" err="1">
                <a:solidFill>
                  <a:schemeClr val="tx1"/>
                </a:solidFill>
              </a:rPr>
              <a:t>IaaS</a:t>
            </a:r>
            <a:r>
              <a:rPr lang="en-US" sz="1333" dirty="0">
                <a:solidFill>
                  <a:schemeClr val="tx1"/>
                </a:solidFill>
              </a:rPr>
              <a:t>:</a:t>
            </a:r>
          </a:p>
          <a:p>
            <a:pPr marL="228594" indent="-228594">
              <a:buFont typeface="Arial" panose="020B0604020202020204" pitchFamily="34" charset="0"/>
              <a:buChar char="•"/>
            </a:pPr>
            <a:r>
              <a:rPr lang="en-US" sz="1333" dirty="0">
                <a:solidFill>
                  <a:schemeClr val="tx1"/>
                </a:solidFill>
              </a:rPr>
              <a:t>AWS</a:t>
            </a:r>
          </a:p>
          <a:p>
            <a:pPr marL="228594" indent="-228594">
              <a:buFont typeface="Arial" panose="020B0604020202020204" pitchFamily="34" charset="0"/>
              <a:buChar char="•"/>
            </a:pPr>
            <a:r>
              <a:rPr lang="en-US" sz="1333" dirty="0">
                <a:solidFill>
                  <a:schemeClr val="tx1"/>
                </a:solidFill>
              </a:rPr>
              <a:t>Azure</a:t>
            </a:r>
          </a:p>
          <a:p>
            <a:endParaRPr lang="en-US" sz="1333" dirty="0">
              <a:solidFill>
                <a:schemeClr val="tx1"/>
              </a:solidFill>
            </a:endParaRPr>
          </a:p>
          <a:p>
            <a:r>
              <a:rPr lang="en-US" sz="1333" b="1" dirty="0">
                <a:solidFill>
                  <a:schemeClr val="tx1"/>
                </a:solidFill>
              </a:rPr>
              <a:t>PaaS:</a:t>
            </a:r>
          </a:p>
          <a:p>
            <a:pPr marL="228594" indent="-228594">
              <a:buFont typeface="Arial" panose="020B0604020202020204" pitchFamily="34" charset="0"/>
              <a:buChar char="•"/>
            </a:pPr>
            <a:r>
              <a:rPr lang="en-US" sz="1333" dirty="0">
                <a:solidFill>
                  <a:schemeClr val="tx1"/>
                </a:solidFill>
              </a:rPr>
              <a:t>PCF</a:t>
            </a:r>
          </a:p>
          <a:p>
            <a:pPr marL="228594" indent="-228594">
              <a:buFont typeface="Arial" panose="020B0604020202020204" pitchFamily="34" charset="0"/>
              <a:buChar char="•"/>
            </a:pPr>
            <a:r>
              <a:rPr lang="en-US" sz="1333" dirty="0">
                <a:solidFill>
                  <a:schemeClr val="tx1"/>
                </a:solidFill>
              </a:rPr>
              <a:t>IBM </a:t>
            </a:r>
            <a:r>
              <a:rPr lang="en-US" sz="1333" dirty="0" err="1">
                <a:solidFill>
                  <a:schemeClr val="tx1"/>
                </a:solidFill>
              </a:rPr>
              <a:t>Blumix</a:t>
            </a:r>
            <a:endParaRPr lang="en-US" sz="1333" dirty="0">
              <a:solidFill>
                <a:schemeClr val="tx1"/>
              </a:solidFill>
            </a:endParaRPr>
          </a:p>
          <a:p>
            <a:pPr marL="228594" indent="-228594">
              <a:buFont typeface="Arial" panose="020B0604020202020204" pitchFamily="34" charset="0"/>
              <a:buChar char="•"/>
            </a:pPr>
            <a:endParaRPr lang="en-US" sz="1333" dirty="0">
              <a:solidFill>
                <a:schemeClr val="tx1"/>
              </a:solidFill>
            </a:endParaRPr>
          </a:p>
          <a:p>
            <a:r>
              <a:rPr lang="en-US" sz="1333" b="1" dirty="0">
                <a:solidFill>
                  <a:schemeClr val="tx1"/>
                </a:solidFill>
              </a:rPr>
              <a:t>Virtualization:</a:t>
            </a:r>
          </a:p>
          <a:p>
            <a:pPr marL="228594" indent="-228594">
              <a:buFont typeface="Arial" panose="020B0604020202020204" pitchFamily="34" charset="0"/>
              <a:buChar char="•"/>
            </a:pPr>
            <a:r>
              <a:rPr lang="en-US" sz="1333" dirty="0">
                <a:solidFill>
                  <a:schemeClr val="tx1"/>
                </a:solidFill>
              </a:rPr>
              <a:t>VMWare</a:t>
            </a:r>
          </a:p>
          <a:p>
            <a:endParaRPr lang="en-US" sz="1333" dirty="0">
              <a:solidFill>
                <a:schemeClr val="tx1"/>
              </a:solidFill>
            </a:endParaRPr>
          </a:p>
          <a:p>
            <a:r>
              <a:rPr lang="en-US" sz="1333" b="1" dirty="0">
                <a:solidFill>
                  <a:schemeClr val="tx1"/>
                </a:solidFill>
              </a:rPr>
              <a:t>OS:</a:t>
            </a:r>
          </a:p>
          <a:p>
            <a:pPr marL="228594" indent="-228594">
              <a:buFont typeface="Arial" panose="020B0604020202020204" pitchFamily="34" charset="0"/>
              <a:buChar char="•"/>
            </a:pPr>
            <a:r>
              <a:rPr lang="en-US" sz="1333" dirty="0">
                <a:solidFill>
                  <a:schemeClr val="tx1"/>
                </a:solidFill>
              </a:rPr>
              <a:t>Linux (Ubuntu)</a:t>
            </a:r>
          </a:p>
          <a:p>
            <a:pPr marL="228594" indent="-228594">
              <a:buFont typeface="Arial" panose="020B0604020202020204" pitchFamily="34" charset="0"/>
              <a:buChar char="•"/>
            </a:pPr>
            <a:r>
              <a:rPr lang="en-US" sz="1333" dirty="0">
                <a:solidFill>
                  <a:schemeClr val="tx1"/>
                </a:solidFill>
              </a:rPr>
              <a:t>Windows</a:t>
            </a:r>
          </a:p>
          <a:p>
            <a:pPr marL="228594" indent="-228594">
              <a:buFont typeface="Arial" panose="020B0604020202020204" pitchFamily="34" charset="0"/>
              <a:buChar char="•"/>
            </a:pPr>
            <a:endParaRPr lang="en-US" sz="1333" dirty="0">
              <a:solidFill>
                <a:schemeClr val="tx1"/>
              </a:solidFill>
            </a:endParaRPr>
          </a:p>
          <a:p>
            <a:r>
              <a:rPr lang="en-US" sz="1333" b="1" dirty="0">
                <a:solidFill>
                  <a:schemeClr val="tx1"/>
                </a:solidFill>
              </a:rPr>
              <a:t>Monitoring:</a:t>
            </a:r>
          </a:p>
          <a:p>
            <a:pPr marL="228594" indent="-228594">
              <a:buFont typeface="Arial" panose="020B0604020202020204" pitchFamily="34" charset="0"/>
              <a:buChar char="•"/>
            </a:pPr>
            <a:r>
              <a:rPr lang="en-US" sz="1333" dirty="0">
                <a:solidFill>
                  <a:schemeClr val="tx1"/>
                </a:solidFill>
              </a:rPr>
              <a:t>Solution Manager</a:t>
            </a:r>
          </a:p>
          <a:p>
            <a:pPr marL="228594" indent="-228594">
              <a:buFont typeface="Arial" panose="020B0604020202020204" pitchFamily="34" charset="0"/>
              <a:buChar char="•"/>
            </a:pPr>
            <a:endParaRPr lang="en-US" sz="1333" dirty="0">
              <a:solidFill>
                <a:schemeClr val="tx1"/>
              </a:solidFill>
            </a:endParaRPr>
          </a:p>
          <a:p>
            <a:r>
              <a:rPr lang="en-US" sz="1333" b="1" dirty="0">
                <a:solidFill>
                  <a:schemeClr val="tx1"/>
                </a:solidFill>
              </a:rPr>
              <a:t>ITSM</a:t>
            </a:r>
            <a:r>
              <a:rPr lang="en-US" sz="1333" dirty="0">
                <a:solidFill>
                  <a:schemeClr val="tx1"/>
                </a:solidFill>
              </a:rPr>
              <a:t>:</a:t>
            </a:r>
          </a:p>
          <a:p>
            <a:pPr marL="228594" indent="-228594">
              <a:buFont typeface="Arial" panose="020B0604020202020204" pitchFamily="34" charset="0"/>
              <a:buChar char="•"/>
            </a:pPr>
            <a:r>
              <a:rPr lang="en-US" sz="1333" dirty="0" err="1">
                <a:solidFill>
                  <a:schemeClr val="tx1"/>
                </a:solidFill>
              </a:rPr>
              <a:t>ServiceNow</a:t>
            </a:r>
            <a:endParaRPr lang="en-US" sz="1333" dirty="0">
              <a:solidFill>
                <a:schemeClr val="tx1"/>
              </a:solidFill>
            </a:endParaRPr>
          </a:p>
        </p:txBody>
      </p:sp>
    </p:spTree>
    <p:extLst>
      <p:ext uri="{BB962C8B-B14F-4D97-AF65-F5344CB8AC3E}">
        <p14:creationId xmlns:p14="http://schemas.microsoft.com/office/powerpoint/2010/main" val="38724694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a:ln w="9525">
            <a:noFill/>
            <a:miter lim="800000"/>
            <a:headEnd/>
            <a:tailEnd/>
          </a:ln>
        </p:spPr>
        <p:txBody>
          <a:bodyPr vert="horz" wrap="square" lIns="121920" tIns="60960" rIns="121920" bIns="60960" numCol="1" rtlCol="0" anchor="ctr" anchorCtr="0" compatLnSpc="1">
            <a:prstTxWarp prst="textNoShape">
              <a:avLst/>
            </a:prstTxWarp>
            <a:normAutofit fontScale="90000"/>
          </a:bodyPr>
          <a:lstStyle/>
          <a:p>
            <a:pPr defTabSz="1097165"/>
            <a:r>
              <a:rPr lang="en-US" sz="3733" dirty="0">
                <a:ea typeface="ＭＳ Ｐゴシック" charset="-128"/>
              </a:rPr>
              <a:t>Reference Architecture across DevOps Vectors for </a:t>
            </a:r>
          </a:p>
        </p:txBody>
      </p:sp>
      <p:sp>
        <p:nvSpPr>
          <p:cNvPr id="6" name="Text Placeholder 5"/>
          <p:cNvSpPr>
            <a:spLocks noGrp="1"/>
          </p:cNvSpPr>
          <p:nvPr>
            <p:ph type="subTitle" idx="4294967295"/>
          </p:nvPr>
        </p:nvSpPr>
        <p:spPr>
          <a:xfrm>
            <a:off x="2285689" y="2503905"/>
            <a:ext cx="8534400" cy="1684338"/>
          </a:xfrm>
          <a:prstGeom prst="rect">
            <a:avLst/>
          </a:prstGeom>
        </p:spPr>
        <p:txBody>
          <a:bodyPr vert="horz" lIns="195056" tIns="97529" rIns="195056" bIns="97529" rtlCol="0" anchor="t">
            <a:normAutofit/>
          </a:bodyPr>
          <a:lstStyle/>
          <a:p>
            <a:pPr marL="0" indent="0">
              <a:buNone/>
            </a:pPr>
            <a:r>
              <a:rPr lang="en-US" b="1" dirty="0"/>
              <a:t>BI/BO/BODS/HANA</a:t>
            </a:r>
          </a:p>
        </p:txBody>
      </p:sp>
    </p:spTree>
    <p:extLst>
      <p:ext uri="{BB962C8B-B14F-4D97-AF65-F5344CB8AC3E}">
        <p14:creationId xmlns:p14="http://schemas.microsoft.com/office/powerpoint/2010/main" val="2345388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3200" b="0" dirty="0">
                <a:solidFill>
                  <a:srgbClr val="0099CC"/>
                </a:solidFill>
              </a:rPr>
              <a:t>4x4x4 </a:t>
            </a:r>
            <a:r>
              <a:rPr lang="en-US" sz="3200" b="0" dirty="0">
                <a:solidFill>
                  <a:srgbClr val="50B3CF"/>
                </a:solidFill>
                <a:ea typeface="+mn-ea"/>
                <a:cs typeface="+mn-cs"/>
              </a:rPr>
              <a:t>One</a:t>
            </a:r>
            <a:r>
              <a:rPr lang="en-US" sz="3200" b="0" dirty="0">
                <a:solidFill>
                  <a:srgbClr val="6DB33F"/>
                </a:solidFill>
                <a:ea typeface="+mn-ea"/>
                <a:cs typeface="+mn-cs"/>
              </a:rPr>
              <a:t>DevOps</a:t>
            </a:r>
            <a:r>
              <a:rPr lang="en-US" sz="3200" b="0" baseline="30000" dirty="0">
                <a:solidFill>
                  <a:srgbClr val="50B3CF"/>
                </a:solidFill>
                <a:ea typeface="+mn-ea"/>
                <a:cs typeface="+mn-cs"/>
              </a:rPr>
              <a:t>TM</a:t>
            </a:r>
            <a:r>
              <a:rPr lang="en-US" sz="3200" b="0" dirty="0">
                <a:solidFill>
                  <a:srgbClr val="0099CC"/>
                </a:solidFill>
              </a:rPr>
              <a:t> Maturity Continuum</a:t>
            </a:r>
            <a:endParaRPr lang="en-US" sz="3200" dirty="0"/>
          </a:p>
        </p:txBody>
      </p:sp>
      <p:graphicFrame>
        <p:nvGraphicFramePr>
          <p:cNvPr id="53" name="Table 52"/>
          <p:cNvGraphicFramePr>
            <a:graphicFrameLocks noGrp="1"/>
          </p:cNvGraphicFramePr>
          <p:nvPr>
            <p:extLst>
              <p:ext uri="{D42A27DB-BD31-4B8C-83A1-F6EECF244321}">
                <p14:modId xmlns:p14="http://schemas.microsoft.com/office/powerpoint/2010/main" val="565432555"/>
              </p:ext>
            </p:extLst>
          </p:nvPr>
        </p:nvGraphicFramePr>
        <p:xfrm>
          <a:off x="4511893" y="1260925"/>
          <a:ext cx="7224433" cy="2226396"/>
        </p:xfrm>
        <a:graphic>
          <a:graphicData uri="http://schemas.openxmlformats.org/drawingml/2006/table">
            <a:tbl>
              <a:tblPr firstRow="1" bandRow="1"/>
              <a:tblGrid>
                <a:gridCol w="7224433">
                  <a:extLst>
                    <a:ext uri="{9D8B030D-6E8A-4147-A177-3AD203B41FA5}">
                      <a16:colId xmlns:a16="http://schemas.microsoft.com/office/drawing/2014/main" val="20000"/>
                    </a:ext>
                  </a:extLst>
                </a:gridCol>
              </a:tblGrid>
              <a:tr h="556599">
                <a:tc>
                  <a:txBody>
                    <a:bodyPr/>
                    <a:lstStyle>
                      <a:lvl1pPr marL="0" algn="l" defTabSz="822894" rtl="0" eaLnBrk="1" latinLnBrk="0" hangingPunct="1">
                        <a:defRPr sz="1600" kern="1200">
                          <a:solidFill>
                            <a:schemeClr val="tx1"/>
                          </a:solidFill>
                          <a:latin typeface="Arial"/>
                        </a:defRPr>
                      </a:lvl1pPr>
                      <a:lvl2pPr marL="411447" algn="l" defTabSz="822894" rtl="0" eaLnBrk="1" latinLnBrk="0" hangingPunct="1">
                        <a:defRPr sz="1600" kern="1200">
                          <a:solidFill>
                            <a:schemeClr val="tx1"/>
                          </a:solidFill>
                          <a:latin typeface="Arial"/>
                        </a:defRPr>
                      </a:lvl2pPr>
                      <a:lvl3pPr marL="822894" algn="l" defTabSz="822894" rtl="0" eaLnBrk="1" latinLnBrk="0" hangingPunct="1">
                        <a:defRPr sz="1600" kern="1200">
                          <a:solidFill>
                            <a:schemeClr val="tx1"/>
                          </a:solidFill>
                          <a:latin typeface="Arial"/>
                        </a:defRPr>
                      </a:lvl3pPr>
                      <a:lvl4pPr marL="1234341" algn="l" defTabSz="822894" rtl="0" eaLnBrk="1" latinLnBrk="0" hangingPunct="1">
                        <a:defRPr sz="1600" kern="1200">
                          <a:solidFill>
                            <a:schemeClr val="tx1"/>
                          </a:solidFill>
                          <a:latin typeface="Arial"/>
                        </a:defRPr>
                      </a:lvl4pPr>
                      <a:lvl5pPr marL="1645788" algn="l" defTabSz="822894" rtl="0" eaLnBrk="1" latinLnBrk="0" hangingPunct="1">
                        <a:defRPr sz="1600" kern="1200">
                          <a:solidFill>
                            <a:schemeClr val="tx1"/>
                          </a:solidFill>
                          <a:latin typeface="Arial"/>
                        </a:defRPr>
                      </a:lvl5pPr>
                      <a:lvl6pPr marL="2057235" algn="l" defTabSz="822894" rtl="0" eaLnBrk="1" latinLnBrk="0" hangingPunct="1">
                        <a:defRPr sz="1600" kern="1200">
                          <a:solidFill>
                            <a:schemeClr val="tx1"/>
                          </a:solidFill>
                          <a:latin typeface="Arial"/>
                        </a:defRPr>
                      </a:lvl6pPr>
                      <a:lvl7pPr marL="2468683" algn="l" defTabSz="822894" rtl="0" eaLnBrk="1" latinLnBrk="0" hangingPunct="1">
                        <a:defRPr sz="1600" kern="1200">
                          <a:solidFill>
                            <a:schemeClr val="tx1"/>
                          </a:solidFill>
                          <a:latin typeface="Arial"/>
                        </a:defRPr>
                      </a:lvl7pPr>
                      <a:lvl8pPr marL="2880129" algn="l" defTabSz="822894" rtl="0" eaLnBrk="1" latinLnBrk="0" hangingPunct="1">
                        <a:defRPr sz="1600" kern="1200">
                          <a:solidFill>
                            <a:schemeClr val="tx1"/>
                          </a:solidFill>
                          <a:latin typeface="Arial"/>
                        </a:defRPr>
                      </a:lvl8pPr>
                      <a:lvl9pPr marL="3291577" algn="l" defTabSz="822894" rtl="0" eaLnBrk="1" latinLnBrk="0" hangingPunct="1">
                        <a:defRPr sz="1600" kern="1200">
                          <a:solidFill>
                            <a:schemeClr val="tx1"/>
                          </a:solidFill>
                          <a:latin typeface="Arial"/>
                        </a:defRPr>
                      </a:lvl9pPr>
                    </a:lstStyle>
                    <a:p>
                      <a:pPr marL="858838" indent="-166688">
                        <a:buFont typeface="Wingdings" charset="2"/>
                        <a:buChar char="§"/>
                        <a:tabLst/>
                      </a:pPr>
                      <a:r>
                        <a:rPr lang="en-US" sz="1800" b="0" dirty="0">
                          <a:solidFill>
                            <a:schemeClr val="tx1"/>
                          </a:solidFill>
                          <a:latin typeface="Calibri" panose="020F0502020204030204" pitchFamily="34" charset="0"/>
                        </a:rPr>
                        <a:t>Drive IT portfolio to business innovation</a:t>
                      </a:r>
                    </a:p>
                  </a:txBody>
                  <a:tcPr marL="60960" marR="60960" marT="60960" marB="60960" anchor="ctr">
                    <a:lnL w="12700" cap="flat" cmpd="sng" algn="ctr">
                      <a:no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56599">
                <a:tc>
                  <a:txBody>
                    <a:bodyPr/>
                    <a:lstStyle>
                      <a:lvl1pPr marL="0" algn="l" defTabSz="822894" rtl="0" eaLnBrk="1" latinLnBrk="0" hangingPunct="1">
                        <a:defRPr sz="1600" kern="1200">
                          <a:solidFill>
                            <a:schemeClr val="tx1"/>
                          </a:solidFill>
                          <a:latin typeface="Arial"/>
                        </a:defRPr>
                      </a:lvl1pPr>
                      <a:lvl2pPr marL="411447" algn="l" defTabSz="822894" rtl="0" eaLnBrk="1" latinLnBrk="0" hangingPunct="1">
                        <a:defRPr sz="1600" kern="1200">
                          <a:solidFill>
                            <a:schemeClr val="tx1"/>
                          </a:solidFill>
                          <a:latin typeface="Arial"/>
                        </a:defRPr>
                      </a:lvl2pPr>
                      <a:lvl3pPr marL="822894" algn="l" defTabSz="822894" rtl="0" eaLnBrk="1" latinLnBrk="0" hangingPunct="1">
                        <a:defRPr sz="1600" kern="1200">
                          <a:solidFill>
                            <a:schemeClr val="tx1"/>
                          </a:solidFill>
                          <a:latin typeface="Arial"/>
                        </a:defRPr>
                      </a:lvl3pPr>
                      <a:lvl4pPr marL="1234341" algn="l" defTabSz="822894" rtl="0" eaLnBrk="1" latinLnBrk="0" hangingPunct="1">
                        <a:defRPr sz="1600" kern="1200">
                          <a:solidFill>
                            <a:schemeClr val="tx1"/>
                          </a:solidFill>
                          <a:latin typeface="Arial"/>
                        </a:defRPr>
                      </a:lvl4pPr>
                      <a:lvl5pPr marL="1645788" algn="l" defTabSz="822894" rtl="0" eaLnBrk="1" latinLnBrk="0" hangingPunct="1">
                        <a:defRPr sz="1600" kern="1200">
                          <a:solidFill>
                            <a:schemeClr val="tx1"/>
                          </a:solidFill>
                          <a:latin typeface="Arial"/>
                        </a:defRPr>
                      </a:lvl5pPr>
                      <a:lvl6pPr marL="2057235" algn="l" defTabSz="822894" rtl="0" eaLnBrk="1" latinLnBrk="0" hangingPunct="1">
                        <a:defRPr sz="1600" kern="1200">
                          <a:solidFill>
                            <a:schemeClr val="tx1"/>
                          </a:solidFill>
                          <a:latin typeface="Arial"/>
                        </a:defRPr>
                      </a:lvl6pPr>
                      <a:lvl7pPr marL="2468683" algn="l" defTabSz="822894" rtl="0" eaLnBrk="1" latinLnBrk="0" hangingPunct="1">
                        <a:defRPr sz="1600" kern="1200">
                          <a:solidFill>
                            <a:schemeClr val="tx1"/>
                          </a:solidFill>
                          <a:latin typeface="Arial"/>
                        </a:defRPr>
                      </a:lvl7pPr>
                      <a:lvl8pPr marL="2880129" algn="l" defTabSz="822894" rtl="0" eaLnBrk="1" latinLnBrk="0" hangingPunct="1">
                        <a:defRPr sz="1600" kern="1200">
                          <a:solidFill>
                            <a:schemeClr val="tx1"/>
                          </a:solidFill>
                          <a:latin typeface="Arial"/>
                        </a:defRPr>
                      </a:lvl8pPr>
                      <a:lvl9pPr marL="3291577" algn="l" defTabSz="822894" rtl="0" eaLnBrk="1" latinLnBrk="0" hangingPunct="1">
                        <a:defRPr sz="1600" kern="1200">
                          <a:solidFill>
                            <a:schemeClr val="tx1"/>
                          </a:solidFill>
                          <a:latin typeface="Arial"/>
                        </a:defRPr>
                      </a:lvl9pPr>
                    </a:lstStyle>
                    <a:p>
                      <a:pPr marL="858838" indent="-166688" algn="l" defTabSz="457200" rtl="0" eaLnBrk="1" latinLnBrk="0" hangingPunct="1">
                        <a:buFont typeface="Wingdings" charset="2"/>
                        <a:buChar char="§"/>
                        <a:tabLst/>
                      </a:pPr>
                      <a:r>
                        <a:rPr lang="en-US" sz="1800" b="0" kern="1200" dirty="0">
                          <a:solidFill>
                            <a:schemeClr val="tx1"/>
                          </a:solidFill>
                          <a:latin typeface="Calibri" panose="020F0502020204030204" pitchFamily="34" charset="0"/>
                          <a:ea typeface="+mn-ea"/>
                          <a:cs typeface="+mn-cs"/>
                        </a:rPr>
                        <a:t>Build what the business needs, when the business needs it</a:t>
                      </a:r>
                    </a:p>
                  </a:txBody>
                  <a:tcPr marL="60960" marR="60960" marT="60960" marB="60960" anchor="ctr">
                    <a:lnL w="12700" cap="flat" cmpd="sng" algn="ctr">
                      <a:no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56599">
                <a:tc>
                  <a:txBody>
                    <a:bodyPr/>
                    <a:lstStyle>
                      <a:lvl1pPr marL="0" algn="l" defTabSz="822894" rtl="0" eaLnBrk="1" latinLnBrk="0" hangingPunct="1">
                        <a:defRPr sz="1600" kern="1200">
                          <a:solidFill>
                            <a:schemeClr val="tx1"/>
                          </a:solidFill>
                          <a:latin typeface="Arial"/>
                        </a:defRPr>
                      </a:lvl1pPr>
                      <a:lvl2pPr marL="411447" algn="l" defTabSz="822894" rtl="0" eaLnBrk="1" latinLnBrk="0" hangingPunct="1">
                        <a:defRPr sz="1600" kern="1200">
                          <a:solidFill>
                            <a:schemeClr val="tx1"/>
                          </a:solidFill>
                          <a:latin typeface="Arial"/>
                        </a:defRPr>
                      </a:lvl2pPr>
                      <a:lvl3pPr marL="822894" algn="l" defTabSz="822894" rtl="0" eaLnBrk="1" latinLnBrk="0" hangingPunct="1">
                        <a:defRPr sz="1600" kern="1200">
                          <a:solidFill>
                            <a:schemeClr val="tx1"/>
                          </a:solidFill>
                          <a:latin typeface="Arial"/>
                        </a:defRPr>
                      </a:lvl3pPr>
                      <a:lvl4pPr marL="1234341" algn="l" defTabSz="822894" rtl="0" eaLnBrk="1" latinLnBrk="0" hangingPunct="1">
                        <a:defRPr sz="1600" kern="1200">
                          <a:solidFill>
                            <a:schemeClr val="tx1"/>
                          </a:solidFill>
                          <a:latin typeface="Arial"/>
                        </a:defRPr>
                      </a:lvl4pPr>
                      <a:lvl5pPr marL="1645788" algn="l" defTabSz="822894" rtl="0" eaLnBrk="1" latinLnBrk="0" hangingPunct="1">
                        <a:defRPr sz="1600" kern="1200">
                          <a:solidFill>
                            <a:schemeClr val="tx1"/>
                          </a:solidFill>
                          <a:latin typeface="Arial"/>
                        </a:defRPr>
                      </a:lvl5pPr>
                      <a:lvl6pPr marL="2057235" algn="l" defTabSz="822894" rtl="0" eaLnBrk="1" latinLnBrk="0" hangingPunct="1">
                        <a:defRPr sz="1600" kern="1200">
                          <a:solidFill>
                            <a:schemeClr val="tx1"/>
                          </a:solidFill>
                          <a:latin typeface="Arial"/>
                        </a:defRPr>
                      </a:lvl6pPr>
                      <a:lvl7pPr marL="2468683" algn="l" defTabSz="822894" rtl="0" eaLnBrk="1" latinLnBrk="0" hangingPunct="1">
                        <a:defRPr sz="1600" kern="1200">
                          <a:solidFill>
                            <a:schemeClr val="tx1"/>
                          </a:solidFill>
                          <a:latin typeface="Arial"/>
                        </a:defRPr>
                      </a:lvl7pPr>
                      <a:lvl8pPr marL="2880129" algn="l" defTabSz="822894" rtl="0" eaLnBrk="1" latinLnBrk="0" hangingPunct="1">
                        <a:defRPr sz="1600" kern="1200">
                          <a:solidFill>
                            <a:schemeClr val="tx1"/>
                          </a:solidFill>
                          <a:latin typeface="Arial"/>
                        </a:defRPr>
                      </a:lvl8pPr>
                      <a:lvl9pPr marL="3291577" algn="l" defTabSz="822894" rtl="0" eaLnBrk="1" latinLnBrk="0" hangingPunct="1">
                        <a:defRPr sz="1600" kern="1200">
                          <a:solidFill>
                            <a:schemeClr val="tx1"/>
                          </a:solidFill>
                          <a:latin typeface="Arial"/>
                        </a:defRPr>
                      </a:lvl9pPr>
                    </a:lstStyle>
                    <a:p>
                      <a:pPr marL="858838" indent="-166688" algn="l" defTabSz="457200" rtl="0" eaLnBrk="1" latinLnBrk="0" hangingPunct="1">
                        <a:buFont typeface="Wingdings" charset="2"/>
                        <a:buChar char="§"/>
                        <a:tabLst/>
                      </a:pPr>
                      <a:r>
                        <a:rPr lang="en-US" sz="1800" b="0" kern="1200" dirty="0">
                          <a:solidFill>
                            <a:schemeClr val="tx1"/>
                          </a:solidFill>
                          <a:latin typeface="Calibri" panose="020F0502020204030204" pitchFamily="34" charset="0"/>
                          <a:ea typeface="+mn-ea"/>
                          <a:cs typeface="+mn-cs"/>
                        </a:rPr>
                        <a:t>Enhance on demand, with minimum</a:t>
                      </a:r>
                      <a:r>
                        <a:rPr lang="en-US" sz="1800" b="0" kern="1200" baseline="0" dirty="0">
                          <a:solidFill>
                            <a:schemeClr val="tx1"/>
                          </a:solidFill>
                          <a:latin typeface="Calibri" panose="020F0502020204030204" pitchFamily="34" charset="0"/>
                          <a:ea typeface="+mn-ea"/>
                          <a:cs typeface="+mn-cs"/>
                        </a:rPr>
                        <a:t> costs and effort</a:t>
                      </a:r>
                      <a:endParaRPr lang="en-US" sz="1800" b="0" kern="1200" dirty="0">
                        <a:solidFill>
                          <a:schemeClr val="tx1"/>
                        </a:solidFill>
                        <a:latin typeface="Calibri" panose="020F0502020204030204" pitchFamily="34" charset="0"/>
                        <a:ea typeface="+mn-ea"/>
                        <a:cs typeface="+mn-cs"/>
                      </a:endParaRPr>
                    </a:p>
                  </a:txBody>
                  <a:tcPr marL="60960" marR="60960" marT="60960" marB="60960" anchor="ctr">
                    <a:lnL w="12700" cap="flat" cmpd="sng" algn="ctr">
                      <a:no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56599">
                <a:tc>
                  <a:txBody>
                    <a:bodyPr/>
                    <a:lstStyle>
                      <a:lvl1pPr marL="0" algn="l" defTabSz="822894" rtl="0" eaLnBrk="1" latinLnBrk="0" hangingPunct="1">
                        <a:defRPr sz="1600" kern="1200">
                          <a:solidFill>
                            <a:schemeClr val="tx1"/>
                          </a:solidFill>
                          <a:latin typeface="Arial"/>
                        </a:defRPr>
                      </a:lvl1pPr>
                      <a:lvl2pPr marL="411447" algn="l" defTabSz="822894" rtl="0" eaLnBrk="1" latinLnBrk="0" hangingPunct="1">
                        <a:defRPr sz="1600" kern="1200">
                          <a:solidFill>
                            <a:schemeClr val="tx1"/>
                          </a:solidFill>
                          <a:latin typeface="Arial"/>
                        </a:defRPr>
                      </a:lvl2pPr>
                      <a:lvl3pPr marL="822894" algn="l" defTabSz="822894" rtl="0" eaLnBrk="1" latinLnBrk="0" hangingPunct="1">
                        <a:defRPr sz="1600" kern="1200">
                          <a:solidFill>
                            <a:schemeClr val="tx1"/>
                          </a:solidFill>
                          <a:latin typeface="Arial"/>
                        </a:defRPr>
                      </a:lvl3pPr>
                      <a:lvl4pPr marL="1234341" algn="l" defTabSz="822894" rtl="0" eaLnBrk="1" latinLnBrk="0" hangingPunct="1">
                        <a:defRPr sz="1600" kern="1200">
                          <a:solidFill>
                            <a:schemeClr val="tx1"/>
                          </a:solidFill>
                          <a:latin typeface="Arial"/>
                        </a:defRPr>
                      </a:lvl4pPr>
                      <a:lvl5pPr marL="1645788" algn="l" defTabSz="822894" rtl="0" eaLnBrk="1" latinLnBrk="0" hangingPunct="1">
                        <a:defRPr sz="1600" kern="1200">
                          <a:solidFill>
                            <a:schemeClr val="tx1"/>
                          </a:solidFill>
                          <a:latin typeface="Arial"/>
                        </a:defRPr>
                      </a:lvl5pPr>
                      <a:lvl6pPr marL="2057235" algn="l" defTabSz="822894" rtl="0" eaLnBrk="1" latinLnBrk="0" hangingPunct="1">
                        <a:defRPr sz="1600" kern="1200">
                          <a:solidFill>
                            <a:schemeClr val="tx1"/>
                          </a:solidFill>
                          <a:latin typeface="Arial"/>
                        </a:defRPr>
                      </a:lvl6pPr>
                      <a:lvl7pPr marL="2468683" algn="l" defTabSz="822894" rtl="0" eaLnBrk="1" latinLnBrk="0" hangingPunct="1">
                        <a:defRPr sz="1600" kern="1200">
                          <a:solidFill>
                            <a:schemeClr val="tx1"/>
                          </a:solidFill>
                          <a:latin typeface="Arial"/>
                        </a:defRPr>
                      </a:lvl7pPr>
                      <a:lvl8pPr marL="2880129" algn="l" defTabSz="822894" rtl="0" eaLnBrk="1" latinLnBrk="0" hangingPunct="1">
                        <a:defRPr sz="1600" kern="1200">
                          <a:solidFill>
                            <a:schemeClr val="tx1"/>
                          </a:solidFill>
                          <a:latin typeface="Arial"/>
                        </a:defRPr>
                      </a:lvl8pPr>
                      <a:lvl9pPr marL="3291577" algn="l" defTabSz="822894" rtl="0" eaLnBrk="1" latinLnBrk="0" hangingPunct="1">
                        <a:defRPr sz="1600" kern="1200">
                          <a:solidFill>
                            <a:schemeClr val="tx1"/>
                          </a:solidFill>
                          <a:latin typeface="Arial"/>
                        </a:defRPr>
                      </a:lvl9pPr>
                    </a:lstStyle>
                    <a:p>
                      <a:pPr marL="858838" indent="-166688" algn="l" defTabSz="457200" rtl="0" eaLnBrk="1" latinLnBrk="0" hangingPunct="1">
                        <a:buFont typeface="Wingdings" charset="2"/>
                        <a:buChar char="§"/>
                        <a:tabLst/>
                      </a:pPr>
                      <a:r>
                        <a:rPr lang="en-US" sz="1800" b="0" kern="1200" dirty="0">
                          <a:solidFill>
                            <a:schemeClr val="tx1"/>
                          </a:solidFill>
                          <a:latin typeface="Calibri" panose="020F0502020204030204" pitchFamily="34" charset="0"/>
                          <a:ea typeface="+mn-ea"/>
                          <a:cs typeface="+mn-cs"/>
                        </a:rPr>
                        <a:t>Resolve defects</a:t>
                      </a:r>
                      <a:r>
                        <a:rPr lang="en-US" sz="1800" b="0" kern="1200" baseline="0" dirty="0">
                          <a:solidFill>
                            <a:schemeClr val="tx1"/>
                          </a:solidFill>
                          <a:latin typeface="Calibri" panose="020F0502020204030204" pitchFamily="34" charset="0"/>
                          <a:ea typeface="+mn-ea"/>
                          <a:cs typeface="+mn-cs"/>
                        </a:rPr>
                        <a:t> and </a:t>
                      </a:r>
                      <a:r>
                        <a:rPr lang="en-US" sz="1800" b="0" kern="1200" dirty="0">
                          <a:solidFill>
                            <a:schemeClr val="tx1"/>
                          </a:solidFill>
                          <a:latin typeface="Calibri" panose="020F0502020204030204" pitchFamily="34" charset="0"/>
                          <a:ea typeface="+mn-ea"/>
                          <a:cs typeface="+mn-cs"/>
                        </a:rPr>
                        <a:t>incidents </a:t>
                      </a:r>
                      <a:r>
                        <a:rPr lang="en-US" sz="1800" b="0" kern="1200" baseline="0" dirty="0">
                          <a:solidFill>
                            <a:schemeClr val="tx1"/>
                          </a:solidFill>
                          <a:latin typeface="Calibri" panose="020F0502020204030204" pitchFamily="34" charset="0"/>
                          <a:ea typeface="+mn-ea"/>
                          <a:cs typeface="+mn-cs"/>
                        </a:rPr>
                        <a:t>faster, cheaper, better</a:t>
                      </a:r>
                      <a:endParaRPr lang="en-US" sz="1800" b="0" kern="1200" dirty="0">
                        <a:solidFill>
                          <a:schemeClr val="tx1"/>
                        </a:solidFill>
                        <a:latin typeface="Calibri" panose="020F0502020204030204" pitchFamily="34" charset="0"/>
                        <a:ea typeface="+mn-ea"/>
                        <a:cs typeface="+mn-cs"/>
                      </a:endParaRPr>
                    </a:p>
                  </a:txBody>
                  <a:tcPr marL="60960" marR="60960" marT="60960" marB="60960" anchor="ctr">
                    <a:lnL w="12700" cap="flat" cmpd="sng" algn="ctr">
                      <a:noFill/>
                      <a:prstDash val="solid"/>
                      <a:round/>
                      <a:headEnd type="none" w="med" len="med"/>
                      <a:tailEnd type="none" w="med" len="med"/>
                    </a:lnL>
                    <a:lnR w="12700" cap="flat" cmpd="sng" algn="ctr">
                      <a:solidFill>
                        <a:sysClr val="window" lastClr="FFFFFF">
                          <a:lumMod val="85000"/>
                        </a:sys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58" name="Pentagon 57"/>
          <p:cNvSpPr/>
          <p:nvPr/>
        </p:nvSpPr>
        <p:spPr>
          <a:xfrm>
            <a:off x="352119" y="739912"/>
            <a:ext cx="3355360" cy="410371"/>
          </a:xfrm>
          <a:prstGeom prst="homePlate">
            <a:avLst>
              <a:gd name="adj" fmla="val 45678"/>
            </a:avLst>
          </a:prstGeom>
          <a:solidFill>
            <a:srgbClr val="141414"/>
          </a:solidFill>
          <a:ln w="9525" cap="flat" cmpd="sng" algn="ctr">
            <a:noFill/>
            <a:prstDash val="solid"/>
          </a:ln>
          <a:effectLst/>
        </p:spPr>
        <p:txBody>
          <a:bodyPr lIns="60960" rIns="60960" rtlCol="0" anchor="ctr"/>
          <a:lstStyle/>
          <a:p>
            <a:pPr algn="ctr" defTabSz="609585">
              <a:defRPr/>
            </a:pPr>
            <a:r>
              <a:rPr lang="en-US" sz="2000" b="1" kern="0" dirty="0">
                <a:solidFill>
                  <a:prstClr val="white"/>
                </a:solidFill>
              </a:rPr>
              <a:t>DevOps Maturity</a:t>
            </a:r>
          </a:p>
        </p:txBody>
      </p:sp>
      <p:sp>
        <p:nvSpPr>
          <p:cNvPr id="63" name="TextBox 62"/>
          <p:cNvSpPr txBox="1"/>
          <p:nvPr/>
        </p:nvSpPr>
        <p:spPr>
          <a:xfrm rot="16200000">
            <a:off x="-1117850" y="2741141"/>
            <a:ext cx="3771022" cy="831081"/>
          </a:xfrm>
          <a:prstGeom prst="rect">
            <a:avLst/>
          </a:prstGeom>
          <a:solidFill>
            <a:srgbClr val="00728F"/>
          </a:solidFill>
        </p:spPr>
        <p:txBody>
          <a:bodyPr wrap="none" lIns="12192" tIns="12192" rIns="12192" bIns="12192" rtlCol="0" anchor="ctr">
            <a:noAutofit/>
          </a:bodyPr>
          <a:lstStyle/>
          <a:p>
            <a:pPr algn="ctr" defTabSz="609585">
              <a:defRPr/>
            </a:pPr>
            <a:r>
              <a:rPr lang="en-US" sz="2400" kern="0" dirty="0">
                <a:solidFill>
                  <a:srgbClr val="FFFFFF"/>
                </a:solidFill>
                <a:ea typeface="Calibri" charset="0"/>
                <a:cs typeface="Calibri" charset="0"/>
              </a:rPr>
              <a:t>Business Value Streams</a:t>
            </a:r>
          </a:p>
        </p:txBody>
      </p:sp>
      <p:sp>
        <p:nvSpPr>
          <p:cNvPr id="64" name="Rounded Rectangle 63"/>
          <p:cNvSpPr/>
          <p:nvPr/>
        </p:nvSpPr>
        <p:spPr>
          <a:xfrm>
            <a:off x="1333424" y="1269232"/>
            <a:ext cx="3787475" cy="490777"/>
          </a:xfrm>
          <a:prstGeom prst="roundRect">
            <a:avLst>
              <a:gd name="adj" fmla="val 50000"/>
            </a:avLst>
          </a:prstGeom>
          <a:solidFill>
            <a:srgbClr val="50B3CF"/>
          </a:solidFill>
          <a:ln w="9525" cap="flat" cmpd="sng" algn="ctr">
            <a:noFill/>
            <a:prstDash val="solid"/>
          </a:ln>
          <a:effectLst/>
        </p:spPr>
        <p:txBody>
          <a:bodyPr rtlCol="0" anchor="ctr"/>
          <a:lstStyle/>
          <a:p>
            <a:pPr algn="ctr" defTabSz="609585">
              <a:defRPr/>
            </a:pPr>
            <a:r>
              <a:rPr lang="en-US" b="1" kern="0" dirty="0">
                <a:ea typeface="Calibri" charset="0"/>
                <a:cs typeface="Calibri" charset="0"/>
              </a:rPr>
              <a:t>Portfolio Strategy </a:t>
            </a:r>
          </a:p>
        </p:txBody>
      </p:sp>
      <p:sp>
        <p:nvSpPr>
          <p:cNvPr id="65" name="Rounded Rectangle 64"/>
          <p:cNvSpPr/>
          <p:nvPr/>
        </p:nvSpPr>
        <p:spPr>
          <a:xfrm>
            <a:off x="1333424" y="1833438"/>
            <a:ext cx="3787475" cy="490777"/>
          </a:xfrm>
          <a:prstGeom prst="roundRect">
            <a:avLst>
              <a:gd name="adj" fmla="val 50000"/>
            </a:avLst>
          </a:prstGeom>
          <a:solidFill>
            <a:srgbClr val="50B3CF"/>
          </a:solidFill>
          <a:ln w="9525" cap="flat" cmpd="sng" algn="ctr">
            <a:noFill/>
            <a:prstDash val="solid"/>
          </a:ln>
          <a:effectLst/>
        </p:spPr>
        <p:txBody>
          <a:bodyPr rtlCol="0" anchor="ctr"/>
          <a:lstStyle/>
          <a:p>
            <a:pPr algn="ctr" defTabSz="609585">
              <a:defRPr/>
            </a:pPr>
            <a:r>
              <a:rPr lang="en-US" b="1" kern="0" dirty="0">
                <a:ea typeface="Calibri" charset="0"/>
                <a:cs typeface="Calibri" charset="0"/>
              </a:rPr>
              <a:t>Application Development</a:t>
            </a:r>
          </a:p>
        </p:txBody>
      </p:sp>
      <p:sp>
        <p:nvSpPr>
          <p:cNvPr id="66" name="Rounded Rectangle 65"/>
          <p:cNvSpPr/>
          <p:nvPr/>
        </p:nvSpPr>
        <p:spPr>
          <a:xfrm>
            <a:off x="1333424" y="2397645"/>
            <a:ext cx="3787475" cy="490777"/>
          </a:xfrm>
          <a:prstGeom prst="roundRect">
            <a:avLst>
              <a:gd name="adj" fmla="val 50000"/>
            </a:avLst>
          </a:prstGeom>
          <a:solidFill>
            <a:srgbClr val="50B3CF"/>
          </a:solidFill>
          <a:ln w="9525" cap="flat" cmpd="sng" algn="ctr">
            <a:noFill/>
            <a:prstDash val="solid"/>
          </a:ln>
          <a:effectLst/>
        </p:spPr>
        <p:txBody>
          <a:bodyPr rtlCol="0" anchor="ctr"/>
          <a:lstStyle/>
          <a:p>
            <a:pPr algn="ctr" defTabSz="609585">
              <a:defRPr/>
            </a:pPr>
            <a:r>
              <a:rPr lang="en-US" b="1" kern="0" dirty="0">
                <a:ea typeface="Calibri" charset="0"/>
                <a:cs typeface="Calibri" charset="0"/>
              </a:rPr>
              <a:t>Application Enhancement</a:t>
            </a:r>
          </a:p>
        </p:txBody>
      </p:sp>
      <p:sp>
        <p:nvSpPr>
          <p:cNvPr id="67" name="Rounded Rectangle 66"/>
          <p:cNvSpPr/>
          <p:nvPr/>
        </p:nvSpPr>
        <p:spPr>
          <a:xfrm>
            <a:off x="1333424" y="2961852"/>
            <a:ext cx="3787475" cy="490777"/>
          </a:xfrm>
          <a:prstGeom prst="roundRect">
            <a:avLst>
              <a:gd name="adj" fmla="val 50000"/>
            </a:avLst>
          </a:prstGeom>
          <a:solidFill>
            <a:srgbClr val="50B3CF"/>
          </a:solidFill>
          <a:ln w="9525" cap="flat" cmpd="sng" algn="ctr">
            <a:noFill/>
            <a:prstDash val="solid"/>
          </a:ln>
          <a:effectLst/>
        </p:spPr>
        <p:txBody>
          <a:bodyPr rtlCol="0" anchor="ctr"/>
          <a:lstStyle/>
          <a:p>
            <a:pPr algn="ctr" defTabSz="609585">
              <a:defRPr/>
            </a:pPr>
            <a:r>
              <a:rPr lang="en-US" b="1" kern="0" dirty="0">
                <a:ea typeface="Calibri" charset="0"/>
                <a:cs typeface="Calibri" charset="0"/>
              </a:rPr>
              <a:t>Application Support</a:t>
            </a:r>
          </a:p>
        </p:txBody>
      </p:sp>
      <p:grpSp>
        <p:nvGrpSpPr>
          <p:cNvPr id="69" name="Group 68"/>
          <p:cNvGrpSpPr/>
          <p:nvPr/>
        </p:nvGrpSpPr>
        <p:grpSpPr>
          <a:xfrm>
            <a:off x="3489325" y="3735290"/>
            <a:ext cx="8247001" cy="1214199"/>
            <a:chOff x="2284295" y="3989574"/>
            <a:chExt cx="6585416" cy="307777"/>
          </a:xfrm>
          <a:solidFill>
            <a:srgbClr val="72CDF4">
              <a:lumMod val="60000"/>
              <a:lumOff val="40000"/>
            </a:srgbClr>
          </a:solidFill>
        </p:grpSpPr>
        <p:sp>
          <p:nvSpPr>
            <p:cNvPr id="70" name="TextBox 69"/>
            <p:cNvSpPr txBox="1"/>
            <p:nvPr/>
          </p:nvSpPr>
          <p:spPr>
            <a:xfrm>
              <a:off x="2284295" y="3989574"/>
              <a:ext cx="1488728" cy="307777"/>
            </a:xfrm>
            <a:prstGeom prst="rect">
              <a:avLst/>
            </a:prstGeom>
            <a:grpFill/>
            <a:ln>
              <a:noFill/>
            </a:ln>
          </p:spPr>
          <p:txBody>
            <a:bodyPr wrap="none" rtlCol="0" anchor="ctr">
              <a:noAutofit/>
            </a:bodyPr>
            <a:lstStyle/>
            <a:p>
              <a:pPr algn="ctr" defTabSz="609585">
                <a:defRPr/>
              </a:pPr>
              <a:r>
                <a:rPr lang="en-US" sz="2000" b="1" kern="0" dirty="0">
                  <a:solidFill>
                    <a:srgbClr val="141414"/>
                  </a:solidFill>
                </a:rPr>
                <a:t>Vision</a:t>
              </a:r>
            </a:p>
          </p:txBody>
        </p:sp>
        <p:sp>
          <p:nvSpPr>
            <p:cNvPr id="71" name="TextBox 70"/>
            <p:cNvSpPr txBox="1"/>
            <p:nvPr/>
          </p:nvSpPr>
          <p:spPr>
            <a:xfrm>
              <a:off x="3983191" y="3989574"/>
              <a:ext cx="1488728" cy="307777"/>
            </a:xfrm>
            <a:prstGeom prst="rect">
              <a:avLst/>
            </a:prstGeom>
            <a:grpFill/>
            <a:ln>
              <a:noFill/>
            </a:ln>
          </p:spPr>
          <p:txBody>
            <a:bodyPr wrap="none" rtlCol="0" anchor="ctr">
              <a:noAutofit/>
            </a:bodyPr>
            <a:lstStyle/>
            <a:p>
              <a:pPr algn="ctr" defTabSz="609585">
                <a:defRPr/>
              </a:pPr>
              <a:r>
                <a:rPr lang="en-US" sz="2000" b="1" kern="0" dirty="0">
                  <a:solidFill>
                    <a:srgbClr val="141414"/>
                  </a:solidFill>
                </a:rPr>
                <a:t>Strategy</a:t>
              </a:r>
            </a:p>
          </p:txBody>
        </p:sp>
        <p:sp>
          <p:nvSpPr>
            <p:cNvPr id="72" name="TextBox 71"/>
            <p:cNvSpPr txBox="1"/>
            <p:nvPr/>
          </p:nvSpPr>
          <p:spPr>
            <a:xfrm>
              <a:off x="5682087" y="3989574"/>
              <a:ext cx="1488728" cy="307777"/>
            </a:xfrm>
            <a:prstGeom prst="rect">
              <a:avLst/>
            </a:prstGeom>
            <a:grpFill/>
            <a:ln>
              <a:noFill/>
            </a:ln>
          </p:spPr>
          <p:txBody>
            <a:bodyPr wrap="none" rtlCol="0" anchor="ctr">
              <a:noAutofit/>
            </a:bodyPr>
            <a:lstStyle/>
            <a:p>
              <a:pPr algn="ctr" defTabSz="609585">
                <a:defRPr/>
              </a:pPr>
              <a:r>
                <a:rPr lang="en-US" sz="2000" b="1" kern="0" dirty="0">
                  <a:solidFill>
                    <a:srgbClr val="141414"/>
                  </a:solidFill>
                </a:rPr>
                <a:t>Capability</a:t>
              </a:r>
            </a:p>
          </p:txBody>
        </p:sp>
        <p:sp>
          <p:nvSpPr>
            <p:cNvPr id="73" name="TextBox 72"/>
            <p:cNvSpPr txBox="1"/>
            <p:nvPr/>
          </p:nvSpPr>
          <p:spPr>
            <a:xfrm>
              <a:off x="7380983" y="3989574"/>
              <a:ext cx="1488728" cy="307777"/>
            </a:xfrm>
            <a:prstGeom prst="rect">
              <a:avLst/>
            </a:prstGeom>
            <a:grpFill/>
            <a:ln>
              <a:noFill/>
            </a:ln>
          </p:spPr>
          <p:txBody>
            <a:bodyPr wrap="none" rtlCol="0" anchor="ctr">
              <a:noAutofit/>
            </a:bodyPr>
            <a:lstStyle/>
            <a:p>
              <a:pPr algn="ctr" defTabSz="609585">
                <a:defRPr/>
              </a:pPr>
              <a:r>
                <a:rPr lang="en-US" sz="2000" b="1" kern="0" dirty="0">
                  <a:solidFill>
                    <a:srgbClr val="141414"/>
                  </a:solidFill>
                </a:rPr>
                <a:t>Execution</a:t>
              </a:r>
            </a:p>
          </p:txBody>
        </p:sp>
      </p:grpSp>
      <p:sp>
        <p:nvSpPr>
          <p:cNvPr id="74" name="Pentagon 73"/>
          <p:cNvSpPr/>
          <p:nvPr/>
        </p:nvSpPr>
        <p:spPr>
          <a:xfrm>
            <a:off x="1333425" y="3694949"/>
            <a:ext cx="2081562" cy="1347242"/>
          </a:xfrm>
          <a:prstGeom prst="homePlate">
            <a:avLst/>
          </a:prstGeom>
          <a:solidFill>
            <a:srgbClr val="50B3CF">
              <a:lumMod val="75000"/>
            </a:srgbClr>
          </a:solidFill>
          <a:ln w="9525" cap="flat" cmpd="sng" algn="ctr">
            <a:noFill/>
            <a:prstDash val="solid"/>
          </a:ln>
          <a:effectLst/>
        </p:spPr>
        <p:txBody>
          <a:bodyPr rtlCol="0" anchor="ctr"/>
          <a:lstStyle/>
          <a:p>
            <a:pPr algn="ctr" defTabSz="609585">
              <a:defRPr/>
            </a:pPr>
            <a:r>
              <a:rPr lang="en-US" sz="2000" b="1" kern="0" dirty="0">
                <a:solidFill>
                  <a:prstClr val="white"/>
                </a:solidFill>
                <a:cs typeface="Calibri" panose="020F0502020204030204" pitchFamily="34" charset="0"/>
              </a:rPr>
              <a:t>Realization Vectors</a:t>
            </a:r>
          </a:p>
        </p:txBody>
      </p:sp>
      <p:cxnSp>
        <p:nvCxnSpPr>
          <p:cNvPr id="75" name="Straight Connector 74"/>
          <p:cNvCxnSpPr/>
          <p:nvPr/>
        </p:nvCxnSpPr>
        <p:spPr>
          <a:xfrm>
            <a:off x="1392898" y="3581688"/>
            <a:ext cx="10443528" cy="0"/>
          </a:xfrm>
          <a:prstGeom prst="line">
            <a:avLst/>
          </a:prstGeom>
          <a:noFill/>
          <a:ln w="25400" cap="flat" cmpd="sng" algn="ctr">
            <a:solidFill>
              <a:srgbClr val="50B3CF"/>
            </a:solidFill>
            <a:prstDash val="solid"/>
          </a:ln>
          <a:effectLst/>
        </p:spPr>
      </p:cxnSp>
      <p:sp>
        <p:nvSpPr>
          <p:cNvPr id="76" name="TextBox 75"/>
          <p:cNvSpPr txBox="1"/>
          <p:nvPr/>
        </p:nvSpPr>
        <p:spPr>
          <a:xfrm>
            <a:off x="352119" y="5178446"/>
            <a:ext cx="11384207" cy="379656"/>
          </a:xfrm>
          <a:prstGeom prst="rect">
            <a:avLst/>
          </a:prstGeom>
          <a:solidFill>
            <a:schemeClr val="accent2"/>
          </a:solidFill>
        </p:spPr>
        <p:txBody>
          <a:bodyPr wrap="square" rtlCol="0">
            <a:spAutoFit/>
          </a:bodyPr>
          <a:lstStyle/>
          <a:p>
            <a:pPr algn="ctr" defTabSz="609585"/>
            <a:r>
              <a:rPr lang="en-US" sz="1867" b="1" dirty="0">
                <a:solidFill>
                  <a:srgbClr val="141414">
                    <a:lumMod val="75000"/>
                    <a:lumOff val="25000"/>
                  </a:srgbClr>
                </a:solidFill>
                <a:ea typeface="Calibri" charset="0"/>
                <a:cs typeface="Calibri" charset="0"/>
              </a:rPr>
              <a:t>Current K-C Portfolio Maturity is between L1 and L2 based on different realization vectors </a:t>
            </a:r>
            <a:endParaRPr lang="en-US" sz="1867" dirty="0">
              <a:solidFill>
                <a:srgbClr val="141414">
                  <a:lumMod val="75000"/>
                  <a:lumOff val="25000"/>
                </a:srgbClr>
              </a:solidFill>
              <a:ea typeface="Calibri" charset="0"/>
              <a:cs typeface="Calibri" charset="0"/>
            </a:endParaRPr>
          </a:p>
        </p:txBody>
      </p:sp>
      <p:graphicFrame>
        <p:nvGraphicFramePr>
          <p:cNvPr id="2" name="Diagram 1"/>
          <p:cNvGraphicFramePr/>
          <p:nvPr>
            <p:extLst>
              <p:ext uri="{D42A27DB-BD31-4B8C-83A1-F6EECF244321}">
                <p14:modId xmlns:p14="http://schemas.microsoft.com/office/powerpoint/2010/main" val="4205591406"/>
              </p:ext>
            </p:extLst>
          </p:nvPr>
        </p:nvGraphicFramePr>
        <p:xfrm>
          <a:off x="3554538" y="722952"/>
          <a:ext cx="8128000" cy="426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1292480" y="1806142"/>
            <a:ext cx="10503002" cy="1107370"/>
          </a:xfrm>
          <a:prstGeom prst="rect">
            <a:avLst/>
          </a:prstGeom>
          <a:noFill/>
          <a:ln w="31750">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Rectangle 19"/>
          <p:cNvSpPr/>
          <p:nvPr/>
        </p:nvSpPr>
        <p:spPr>
          <a:xfrm>
            <a:off x="3081832" y="5900498"/>
            <a:ext cx="5749843" cy="270722"/>
          </a:xfrm>
          <a:prstGeom prst="rect">
            <a:avLst/>
          </a:prstGeom>
          <a:noFill/>
          <a:ln w="31750">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Assessment Focus</a:t>
            </a:r>
          </a:p>
        </p:txBody>
      </p:sp>
    </p:spTree>
    <p:extLst>
      <p:ext uri="{BB962C8B-B14F-4D97-AF65-F5344CB8AC3E}">
        <p14:creationId xmlns:p14="http://schemas.microsoft.com/office/powerpoint/2010/main" val="19470109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0956" tIns="0" rIns="60956" bIns="0" numCol="1" rtlCol="0" anchor="t" anchorCtr="0" compatLnSpc="1">
            <a:prstTxWarp prst="textNoShape">
              <a:avLst/>
            </a:prstTxWarp>
            <a:normAutofit/>
          </a:bodyPr>
          <a:lstStyle/>
          <a:p>
            <a:r>
              <a:rPr lang="en-US" dirty="0"/>
              <a:t>DevOps Reference Architecture across DevOps Vectors</a:t>
            </a:r>
          </a:p>
        </p:txBody>
      </p:sp>
      <p:grpSp>
        <p:nvGrpSpPr>
          <p:cNvPr id="43" name="Group 42"/>
          <p:cNvGrpSpPr/>
          <p:nvPr/>
        </p:nvGrpSpPr>
        <p:grpSpPr>
          <a:xfrm>
            <a:off x="611353" y="685801"/>
            <a:ext cx="11219715" cy="3307071"/>
            <a:chOff x="207777" y="572145"/>
            <a:chExt cx="8414786" cy="2728333"/>
          </a:xfrm>
        </p:grpSpPr>
        <p:graphicFrame>
          <p:nvGraphicFramePr>
            <p:cNvPr id="5" name="Diagram 4"/>
            <p:cNvGraphicFramePr/>
            <p:nvPr/>
          </p:nvGraphicFramePr>
          <p:xfrm>
            <a:off x="207777" y="572145"/>
            <a:ext cx="8414786" cy="38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Rectangle 16"/>
            <p:cNvSpPr/>
            <p:nvPr/>
          </p:nvSpPr>
          <p:spPr>
            <a:xfrm>
              <a:off x="214513" y="966516"/>
              <a:ext cx="1371600" cy="2333962"/>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marL="228594" indent="-228594">
                <a:lnSpc>
                  <a:spcPct val="200000"/>
                </a:lnSpc>
                <a:buFont typeface="Arial" panose="020B0604020202020204" pitchFamily="34" charset="0"/>
                <a:buChar char="•"/>
              </a:pPr>
              <a:r>
                <a:rPr lang="en-US" sz="1400" dirty="0"/>
                <a:t>Design and Configure</a:t>
              </a:r>
            </a:p>
            <a:p>
              <a:pPr marL="228594" indent="-228594">
                <a:lnSpc>
                  <a:spcPct val="200000"/>
                </a:lnSpc>
                <a:buFont typeface="Arial" panose="020B0604020202020204" pitchFamily="34" charset="0"/>
                <a:buChar char="•"/>
              </a:pPr>
              <a:r>
                <a:rPr lang="en-US" sz="1400" dirty="0"/>
                <a:t>Develop</a:t>
              </a:r>
            </a:p>
            <a:p>
              <a:pPr marL="228594" indent="-228594">
                <a:lnSpc>
                  <a:spcPct val="200000"/>
                </a:lnSpc>
                <a:buFont typeface="Arial" panose="020B0604020202020204" pitchFamily="34" charset="0"/>
                <a:buChar char="•"/>
              </a:pPr>
              <a:r>
                <a:rPr lang="en-US" sz="1400" dirty="0"/>
                <a:t>Unit Test</a:t>
              </a:r>
            </a:p>
            <a:p>
              <a:pPr marL="228594" indent="-228594">
                <a:lnSpc>
                  <a:spcPct val="200000"/>
                </a:lnSpc>
                <a:buFont typeface="Arial" panose="020B0604020202020204" pitchFamily="34" charset="0"/>
                <a:buChar char="•"/>
              </a:pPr>
              <a:r>
                <a:rPr lang="en-US" sz="1400" dirty="0"/>
                <a:t>Transport/Code Promotion/MTP</a:t>
              </a:r>
            </a:p>
          </p:txBody>
        </p:sp>
        <p:sp>
          <p:nvSpPr>
            <p:cNvPr id="18" name="Rectangle 17"/>
            <p:cNvSpPr/>
            <p:nvPr/>
          </p:nvSpPr>
          <p:spPr>
            <a:xfrm>
              <a:off x="1587734" y="966515"/>
              <a:ext cx="1384066" cy="2333962"/>
            </a:xfrm>
            <a:prstGeom prst="rect">
              <a:avLst/>
            </a:prstGeom>
          </p:spPr>
          <p:style>
            <a:lnRef idx="1">
              <a:schemeClr val="accent3"/>
            </a:lnRef>
            <a:fillRef idx="2">
              <a:schemeClr val="accent3"/>
            </a:fillRef>
            <a:effectRef idx="1">
              <a:schemeClr val="accent3"/>
            </a:effectRef>
            <a:fontRef idx="minor">
              <a:schemeClr val="dk1"/>
            </a:fontRef>
          </p:style>
          <p:txBody>
            <a:bodyPr rtlCol="0" anchor="t"/>
            <a:lstStyle/>
            <a:p>
              <a:pPr marL="228594" indent="-228594">
                <a:lnSpc>
                  <a:spcPct val="200000"/>
                </a:lnSpc>
                <a:buFont typeface="Arial" panose="020B0604020202020204" pitchFamily="34" charset="0"/>
                <a:buChar char="•"/>
              </a:pPr>
              <a:r>
                <a:rPr lang="en-US" sz="1400" dirty="0"/>
                <a:t>Trigger Deployment</a:t>
              </a:r>
            </a:p>
            <a:p>
              <a:pPr marL="228594" indent="-228594">
                <a:lnSpc>
                  <a:spcPct val="200000"/>
                </a:lnSpc>
                <a:buFont typeface="Arial" panose="020B0604020202020204" pitchFamily="34" charset="0"/>
                <a:buChar char="•"/>
              </a:pPr>
              <a:r>
                <a:rPr lang="en-US" sz="1400" dirty="0"/>
                <a:t>Deploy Transport / Job Promotion</a:t>
              </a:r>
            </a:p>
            <a:p>
              <a:pPr marL="228594" indent="-228594">
                <a:lnSpc>
                  <a:spcPct val="200000"/>
                </a:lnSpc>
                <a:buFont typeface="Arial" panose="020B0604020202020204" pitchFamily="34" charset="0"/>
                <a:buChar char="•"/>
              </a:pPr>
              <a:r>
                <a:rPr lang="en-US" sz="1400" dirty="0"/>
                <a:t>Sanity Test</a:t>
              </a:r>
            </a:p>
            <a:p>
              <a:pPr marL="228594" indent="-228594">
                <a:lnSpc>
                  <a:spcPct val="200000"/>
                </a:lnSpc>
                <a:buFont typeface="Arial" panose="020B0604020202020204" pitchFamily="34" charset="0"/>
                <a:buChar char="•"/>
              </a:pPr>
              <a:r>
                <a:rPr lang="en-US" sz="1400" dirty="0"/>
                <a:t>Notify</a:t>
              </a:r>
            </a:p>
          </p:txBody>
        </p:sp>
        <p:sp>
          <p:nvSpPr>
            <p:cNvPr id="24" name="Rectangle 23"/>
            <p:cNvSpPr/>
            <p:nvPr/>
          </p:nvSpPr>
          <p:spPr>
            <a:xfrm>
              <a:off x="2971800" y="964506"/>
              <a:ext cx="1447800" cy="2335668"/>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marL="228594" indent="-228594">
                <a:lnSpc>
                  <a:spcPct val="150000"/>
                </a:lnSpc>
                <a:buFont typeface="Arial" panose="020B0604020202020204" pitchFamily="34" charset="0"/>
                <a:buChar char="•"/>
              </a:pPr>
              <a:r>
                <a:rPr lang="en-US" sz="1400" dirty="0"/>
                <a:t>Test Initiation</a:t>
              </a:r>
            </a:p>
            <a:p>
              <a:pPr marL="228594" indent="-228594">
                <a:lnSpc>
                  <a:spcPct val="150000"/>
                </a:lnSpc>
                <a:buFont typeface="Arial" panose="020B0604020202020204" pitchFamily="34" charset="0"/>
                <a:buChar char="•"/>
              </a:pPr>
              <a:r>
                <a:rPr lang="en-US" sz="1400" dirty="0"/>
                <a:t>Functional &amp; Regression Testing</a:t>
              </a:r>
            </a:p>
            <a:p>
              <a:pPr marL="228594" indent="-228594">
                <a:lnSpc>
                  <a:spcPct val="150000"/>
                </a:lnSpc>
                <a:buFont typeface="Arial" panose="020B0604020202020204" pitchFamily="34" charset="0"/>
                <a:buChar char="•"/>
              </a:pPr>
              <a:r>
                <a:rPr lang="en-US" sz="1400" dirty="0"/>
                <a:t>NFR Testing</a:t>
              </a:r>
            </a:p>
            <a:p>
              <a:pPr marL="228594" indent="-228594">
                <a:lnSpc>
                  <a:spcPct val="150000"/>
                </a:lnSpc>
                <a:buFont typeface="Arial" panose="020B0604020202020204" pitchFamily="34" charset="0"/>
                <a:buChar char="•"/>
              </a:pPr>
              <a:r>
                <a:rPr lang="en-US" sz="1400" dirty="0"/>
                <a:t>Verification Approval</a:t>
              </a:r>
            </a:p>
            <a:p>
              <a:pPr marL="228594" indent="-228594">
                <a:lnSpc>
                  <a:spcPct val="150000"/>
                </a:lnSpc>
                <a:buFont typeface="Arial" panose="020B0604020202020204" pitchFamily="34" charset="0"/>
                <a:buChar char="•"/>
              </a:pPr>
              <a:r>
                <a:rPr lang="en-US" sz="1400" dirty="0"/>
                <a:t>Test Closure</a:t>
              </a:r>
            </a:p>
          </p:txBody>
        </p:sp>
        <p:sp>
          <p:nvSpPr>
            <p:cNvPr id="30" name="Rectangle 29"/>
            <p:cNvSpPr/>
            <p:nvPr/>
          </p:nvSpPr>
          <p:spPr>
            <a:xfrm>
              <a:off x="4419600" y="953383"/>
              <a:ext cx="1384066" cy="2345115"/>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marL="228594" indent="-228594">
                <a:lnSpc>
                  <a:spcPct val="200000"/>
                </a:lnSpc>
                <a:buFont typeface="Arial" panose="020B0604020202020204" pitchFamily="34" charset="0"/>
                <a:buChar char="•"/>
              </a:pPr>
              <a:r>
                <a:rPr lang="en-US" sz="1400" dirty="0"/>
                <a:t>Planning</a:t>
              </a:r>
            </a:p>
            <a:p>
              <a:pPr marL="228594" indent="-228594">
                <a:lnSpc>
                  <a:spcPct val="200000"/>
                </a:lnSpc>
                <a:buFont typeface="Arial" panose="020B0604020202020204" pitchFamily="34" charset="0"/>
                <a:buChar char="•"/>
              </a:pPr>
              <a:r>
                <a:rPr lang="en-US" sz="1400" dirty="0"/>
                <a:t>Definition</a:t>
              </a:r>
            </a:p>
            <a:p>
              <a:pPr marL="228594" indent="-228594">
                <a:lnSpc>
                  <a:spcPct val="200000"/>
                </a:lnSpc>
                <a:buFont typeface="Arial" panose="020B0604020202020204" pitchFamily="34" charset="0"/>
                <a:buChar char="•"/>
              </a:pPr>
              <a:r>
                <a:rPr lang="en-US" sz="1400" dirty="0"/>
                <a:t>Workflow &amp; Approvals</a:t>
              </a:r>
            </a:p>
            <a:p>
              <a:pPr marL="228594" indent="-228594">
                <a:lnSpc>
                  <a:spcPct val="200000"/>
                </a:lnSpc>
                <a:buFont typeface="Arial" panose="020B0604020202020204" pitchFamily="34" charset="0"/>
                <a:buChar char="•"/>
              </a:pPr>
              <a:r>
                <a:rPr lang="en-US" sz="1400" dirty="0"/>
                <a:t>Rollout</a:t>
              </a:r>
            </a:p>
            <a:p>
              <a:pPr marL="228594" indent="-228594">
                <a:lnSpc>
                  <a:spcPct val="200000"/>
                </a:lnSpc>
                <a:buFont typeface="Arial" panose="020B0604020202020204" pitchFamily="34" charset="0"/>
                <a:buChar char="•"/>
              </a:pPr>
              <a:r>
                <a:rPr lang="en-US" sz="1400" dirty="0"/>
                <a:t>Closure</a:t>
              </a:r>
            </a:p>
          </p:txBody>
        </p:sp>
        <p:sp>
          <p:nvSpPr>
            <p:cNvPr id="36" name="Rectangle 35"/>
            <p:cNvSpPr/>
            <p:nvPr/>
          </p:nvSpPr>
          <p:spPr>
            <a:xfrm>
              <a:off x="5803666" y="953382"/>
              <a:ext cx="1447800" cy="2345115"/>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pPr marL="228594" indent="-228594">
                <a:lnSpc>
                  <a:spcPct val="200000"/>
                </a:lnSpc>
                <a:buFont typeface="Arial" panose="020B0604020202020204" pitchFamily="34" charset="0"/>
                <a:buChar char="•"/>
              </a:pPr>
              <a:r>
                <a:rPr lang="en-US" sz="1400" dirty="0"/>
                <a:t>Define KPI’s</a:t>
              </a:r>
            </a:p>
            <a:p>
              <a:pPr marL="228594" indent="-228594">
                <a:lnSpc>
                  <a:spcPct val="200000"/>
                </a:lnSpc>
                <a:buFont typeface="Arial" panose="020B0604020202020204" pitchFamily="34" charset="0"/>
                <a:buChar char="•"/>
              </a:pPr>
              <a:r>
                <a:rPr lang="en-US" sz="1400" dirty="0"/>
                <a:t>Implement</a:t>
              </a:r>
            </a:p>
            <a:p>
              <a:pPr marL="228594" indent="-228594">
                <a:lnSpc>
                  <a:spcPct val="200000"/>
                </a:lnSpc>
                <a:buFont typeface="Arial" panose="020B0604020202020204" pitchFamily="34" charset="0"/>
                <a:buChar char="•"/>
              </a:pPr>
              <a:r>
                <a:rPr lang="en-US" sz="1400" dirty="0"/>
                <a:t>Collect &amp; Collate</a:t>
              </a:r>
            </a:p>
            <a:p>
              <a:pPr marL="228594" indent="-228594">
                <a:lnSpc>
                  <a:spcPct val="200000"/>
                </a:lnSpc>
                <a:buFont typeface="Arial" panose="020B0604020202020204" pitchFamily="34" charset="0"/>
                <a:buChar char="•"/>
              </a:pPr>
              <a:r>
                <a:rPr lang="en-US" sz="1400" dirty="0"/>
                <a:t>Measure &amp; Evolve</a:t>
              </a:r>
            </a:p>
          </p:txBody>
        </p:sp>
        <p:sp>
          <p:nvSpPr>
            <p:cNvPr id="37" name="Rectangle 36"/>
            <p:cNvSpPr/>
            <p:nvPr/>
          </p:nvSpPr>
          <p:spPr>
            <a:xfrm>
              <a:off x="7249341" y="953382"/>
              <a:ext cx="1373221" cy="2345115"/>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marL="228594" indent="-228594">
                <a:lnSpc>
                  <a:spcPct val="200000"/>
                </a:lnSpc>
                <a:buFont typeface="Arial" panose="020B0604020202020204" pitchFamily="34" charset="0"/>
                <a:buChar char="•"/>
              </a:pPr>
              <a:r>
                <a:rPr lang="en-US" sz="1400" dirty="0"/>
                <a:t>Planning</a:t>
              </a:r>
            </a:p>
            <a:p>
              <a:pPr marL="228594" indent="-228594">
                <a:lnSpc>
                  <a:spcPct val="200000"/>
                </a:lnSpc>
                <a:buFont typeface="Arial" panose="020B0604020202020204" pitchFamily="34" charset="0"/>
                <a:buChar char="•"/>
              </a:pPr>
              <a:r>
                <a:rPr lang="en-US" sz="1400" dirty="0"/>
                <a:t>Procurement</a:t>
              </a:r>
            </a:p>
            <a:p>
              <a:pPr marL="228594" indent="-228594">
                <a:lnSpc>
                  <a:spcPct val="200000"/>
                </a:lnSpc>
                <a:buFont typeface="Arial" panose="020B0604020202020204" pitchFamily="34" charset="0"/>
                <a:buChar char="•"/>
              </a:pPr>
              <a:r>
                <a:rPr lang="en-US" sz="1400" dirty="0"/>
                <a:t>Provisioning</a:t>
              </a:r>
            </a:p>
            <a:p>
              <a:pPr marL="228594" indent="-228594">
                <a:lnSpc>
                  <a:spcPct val="200000"/>
                </a:lnSpc>
                <a:buFont typeface="Arial" panose="020B0604020202020204" pitchFamily="34" charset="0"/>
                <a:buChar char="•"/>
              </a:pPr>
              <a:r>
                <a:rPr lang="en-US" sz="1400" dirty="0"/>
                <a:t>Maintenance</a:t>
              </a:r>
            </a:p>
            <a:p>
              <a:pPr marL="228594" indent="-228594">
                <a:lnSpc>
                  <a:spcPct val="200000"/>
                </a:lnSpc>
                <a:buFont typeface="Arial" panose="020B0604020202020204" pitchFamily="34" charset="0"/>
                <a:buChar char="•"/>
              </a:pPr>
              <a:r>
                <a:rPr lang="en-US" sz="1400" dirty="0"/>
                <a:t>Teardown</a:t>
              </a:r>
            </a:p>
          </p:txBody>
        </p:sp>
      </p:grpSp>
      <p:sp>
        <p:nvSpPr>
          <p:cNvPr id="48" name="Up-Down Arrow 47"/>
          <p:cNvSpPr/>
          <p:nvPr/>
        </p:nvSpPr>
        <p:spPr>
          <a:xfrm rot="5400000">
            <a:off x="5948164" y="684070"/>
            <a:ext cx="439833" cy="11212895"/>
          </a:xfrm>
          <a:prstGeom prst="upDownArrow">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867" b="1" dirty="0"/>
              <a:t>DEVOPS BUILDING BLOCKS TO ENABLE AUTOMATION ACROSS THE DEVOPS VECTORS</a:t>
            </a:r>
          </a:p>
        </p:txBody>
      </p:sp>
      <p:sp>
        <p:nvSpPr>
          <p:cNvPr id="49" name="Rectangle 48"/>
          <p:cNvSpPr/>
          <p:nvPr/>
        </p:nvSpPr>
        <p:spPr>
          <a:xfrm>
            <a:off x="363837" y="1392701"/>
            <a:ext cx="254336" cy="2707545"/>
          </a:xfrm>
          <a:prstGeom prst="rect">
            <a:avLst/>
          </a:prstGeom>
        </p:spPr>
        <p:style>
          <a:lnRef idx="1">
            <a:schemeClr val="accent5"/>
          </a:lnRef>
          <a:fillRef idx="3">
            <a:schemeClr val="accent5"/>
          </a:fillRef>
          <a:effectRef idx="2">
            <a:schemeClr val="accent5"/>
          </a:effectRef>
          <a:fontRef idx="minor">
            <a:schemeClr val="lt1"/>
          </a:fontRef>
        </p:style>
        <p:txBody>
          <a:bodyPr vert="vert270" rtlCol="0" anchor="ctr"/>
          <a:lstStyle/>
          <a:p>
            <a:pPr algn="ctr"/>
            <a:r>
              <a:rPr lang="en-US" sz="1200" b="1" dirty="0"/>
              <a:t>Implementation Details</a:t>
            </a:r>
          </a:p>
        </p:txBody>
      </p:sp>
      <p:grpSp>
        <p:nvGrpSpPr>
          <p:cNvPr id="51" name="Group 50"/>
          <p:cNvGrpSpPr/>
          <p:nvPr/>
        </p:nvGrpSpPr>
        <p:grpSpPr>
          <a:xfrm>
            <a:off x="363838" y="3794220"/>
            <a:ext cx="11392652" cy="2524453"/>
            <a:chOff x="284533" y="3242378"/>
            <a:chExt cx="8544489" cy="1893340"/>
          </a:xfrm>
        </p:grpSpPr>
        <p:graphicFrame>
          <p:nvGraphicFramePr>
            <p:cNvPr id="45" name="Diagram 44"/>
            <p:cNvGraphicFramePr/>
            <p:nvPr/>
          </p:nvGraphicFramePr>
          <p:xfrm>
            <a:off x="420973" y="3242378"/>
            <a:ext cx="8408049" cy="18933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0" name="Rectangle 49"/>
            <p:cNvSpPr/>
            <p:nvPr/>
          </p:nvSpPr>
          <p:spPr>
            <a:xfrm>
              <a:off x="284533" y="3959706"/>
              <a:ext cx="205344" cy="864358"/>
            </a:xfrm>
            <a:prstGeom prst="rect">
              <a:avLst/>
            </a:prstGeom>
          </p:spPr>
          <p:style>
            <a:lnRef idx="1">
              <a:schemeClr val="accent5"/>
            </a:lnRef>
            <a:fillRef idx="3">
              <a:schemeClr val="accent5"/>
            </a:fillRef>
            <a:effectRef idx="2">
              <a:schemeClr val="accent5"/>
            </a:effectRef>
            <a:fontRef idx="minor">
              <a:schemeClr val="lt1"/>
            </a:fontRef>
          </p:style>
          <p:txBody>
            <a:bodyPr vert="vert270" rtlCol="0" anchor="ctr"/>
            <a:lstStyle/>
            <a:p>
              <a:pPr algn="ctr"/>
              <a:r>
                <a:rPr lang="en-US" sz="1200" b="1" dirty="0"/>
                <a:t>Functions</a:t>
              </a:r>
            </a:p>
          </p:txBody>
        </p:sp>
      </p:grpSp>
    </p:spTree>
    <p:extLst>
      <p:ext uri="{BB962C8B-B14F-4D97-AF65-F5344CB8AC3E}">
        <p14:creationId xmlns:p14="http://schemas.microsoft.com/office/powerpoint/2010/main" val="9023766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0956" tIns="0" rIns="60956" bIns="0" numCol="1" rtlCol="0" anchor="t" anchorCtr="0" compatLnSpc="1">
            <a:prstTxWarp prst="textNoShape">
              <a:avLst/>
            </a:prstTxWarp>
            <a:normAutofit/>
          </a:bodyPr>
          <a:lstStyle/>
          <a:p>
            <a:r>
              <a:rPr lang="en-US"/>
              <a:t>Reference Architecture – Build Vector for SAP</a:t>
            </a:r>
            <a:endParaRPr lang="en-US" dirty="0"/>
          </a:p>
        </p:txBody>
      </p:sp>
      <p:graphicFrame>
        <p:nvGraphicFramePr>
          <p:cNvPr id="4" name="Diagram 3"/>
          <p:cNvGraphicFramePr/>
          <p:nvPr/>
        </p:nvGraphicFramePr>
        <p:xfrm>
          <a:off x="286017" y="780688"/>
          <a:ext cx="11480800" cy="50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Table 4"/>
          <p:cNvGraphicFramePr>
            <a:graphicFrameLocks noGrp="1"/>
          </p:cNvGraphicFramePr>
          <p:nvPr/>
        </p:nvGraphicFramePr>
        <p:xfrm>
          <a:off x="230555" y="1398137"/>
          <a:ext cx="11823095" cy="579120"/>
        </p:xfrm>
        <a:graphic>
          <a:graphicData uri="http://schemas.openxmlformats.org/drawingml/2006/table">
            <a:tbl>
              <a:tblPr firstRow="1" bandRow="1">
                <a:tableStyleId>{5C22544A-7EE6-4342-B048-85BDC9FD1C3A}</a:tableStyleId>
              </a:tblPr>
              <a:tblGrid>
                <a:gridCol w="1897797">
                  <a:extLst>
                    <a:ext uri="{9D8B030D-6E8A-4147-A177-3AD203B41FA5}">
                      <a16:colId xmlns:a16="http://schemas.microsoft.com/office/drawing/2014/main" val="20000"/>
                    </a:ext>
                  </a:extLst>
                </a:gridCol>
                <a:gridCol w="5859233">
                  <a:extLst>
                    <a:ext uri="{9D8B030D-6E8A-4147-A177-3AD203B41FA5}">
                      <a16:colId xmlns:a16="http://schemas.microsoft.com/office/drawing/2014/main" val="20001"/>
                    </a:ext>
                  </a:extLst>
                </a:gridCol>
                <a:gridCol w="2217717">
                  <a:extLst>
                    <a:ext uri="{9D8B030D-6E8A-4147-A177-3AD203B41FA5}">
                      <a16:colId xmlns:a16="http://schemas.microsoft.com/office/drawing/2014/main" val="20002"/>
                    </a:ext>
                  </a:extLst>
                </a:gridCol>
                <a:gridCol w="1848348">
                  <a:extLst>
                    <a:ext uri="{9D8B030D-6E8A-4147-A177-3AD203B41FA5}">
                      <a16:colId xmlns:a16="http://schemas.microsoft.com/office/drawing/2014/main" val="20003"/>
                    </a:ext>
                  </a:extLst>
                </a:gridCol>
              </a:tblGrid>
              <a:tr h="568960">
                <a:tc>
                  <a:txBody>
                    <a:bodyPr/>
                    <a:lstStyle/>
                    <a:p>
                      <a:pPr algn="ctr"/>
                      <a:r>
                        <a:rPr lang="en-US" sz="1500" b="1" dirty="0"/>
                        <a:t>Functions</a:t>
                      </a:r>
                    </a:p>
                  </a:txBody>
                  <a:tcPr marL="121920" marR="121920" marT="60960" marB="60960">
                    <a:solidFill>
                      <a:srgbClr val="00B0F0"/>
                    </a:solidFill>
                  </a:tcPr>
                </a:tc>
                <a:tc>
                  <a:txBody>
                    <a:bodyPr/>
                    <a:lstStyle/>
                    <a:p>
                      <a:pPr algn="ctr"/>
                      <a:r>
                        <a:rPr lang="en-US" sz="1500" b="1" dirty="0"/>
                        <a:t>Implementation Details</a:t>
                      </a:r>
                    </a:p>
                  </a:txBody>
                  <a:tcPr marL="121920" marR="121920" marT="60960" marB="60960">
                    <a:solidFill>
                      <a:srgbClr val="00B0F0"/>
                    </a:solidFill>
                  </a:tcPr>
                </a:tc>
                <a:tc>
                  <a:txBody>
                    <a:bodyPr/>
                    <a:lstStyle/>
                    <a:p>
                      <a:pPr algn="ctr"/>
                      <a:r>
                        <a:rPr lang="en-US" sz="1500" b="1" dirty="0"/>
                        <a:t>Automation Considerations</a:t>
                      </a:r>
                    </a:p>
                  </a:txBody>
                  <a:tcPr marL="121920" marR="121920" marT="60960" marB="60960">
                    <a:solidFill>
                      <a:srgbClr val="00B0F0"/>
                    </a:solidFill>
                  </a:tcPr>
                </a:tc>
                <a:tc>
                  <a:txBody>
                    <a:bodyPr/>
                    <a:lstStyle/>
                    <a:p>
                      <a:pPr algn="ctr"/>
                      <a:r>
                        <a:rPr lang="en-US" sz="1500" b="1" dirty="0"/>
                        <a:t>Tools</a:t>
                      </a:r>
                    </a:p>
                    <a:p>
                      <a:pPr algn="ctr"/>
                      <a:r>
                        <a:rPr lang="en-US" sz="1500" b="1" dirty="0"/>
                        <a:t>Recommendation</a:t>
                      </a:r>
                    </a:p>
                  </a:txBody>
                  <a:tcPr marL="121920" marR="121920" marT="60960" marB="60960">
                    <a:solidFill>
                      <a:srgbClr val="00B0F0"/>
                    </a:solidFill>
                  </a:tcPr>
                </a:tc>
                <a:extLst>
                  <a:ext uri="{0D108BD9-81ED-4DB2-BD59-A6C34878D82A}">
                    <a16:rowId xmlns:a16="http://schemas.microsoft.com/office/drawing/2014/main" val="10000"/>
                  </a:ext>
                </a:extLst>
              </a:tr>
            </a:tbl>
          </a:graphicData>
        </a:graphic>
      </p:graphicFrame>
      <p:sp>
        <p:nvSpPr>
          <p:cNvPr id="7" name="Pentagon 6"/>
          <p:cNvSpPr/>
          <p:nvPr/>
        </p:nvSpPr>
        <p:spPr>
          <a:xfrm>
            <a:off x="238458" y="2360437"/>
            <a:ext cx="1818407"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Design &amp; Configure</a:t>
            </a:r>
          </a:p>
        </p:txBody>
      </p:sp>
      <p:sp>
        <p:nvSpPr>
          <p:cNvPr id="9" name="Rectangle 8"/>
          <p:cNvSpPr/>
          <p:nvPr/>
        </p:nvSpPr>
        <p:spPr>
          <a:xfrm>
            <a:off x="2355945" y="2268257"/>
            <a:ext cx="1034840" cy="5994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Define “To-Be” Data Model</a:t>
            </a:r>
          </a:p>
        </p:txBody>
      </p:sp>
      <p:sp>
        <p:nvSpPr>
          <p:cNvPr id="10" name="Rectangle 9"/>
          <p:cNvSpPr/>
          <p:nvPr/>
        </p:nvSpPr>
        <p:spPr>
          <a:xfrm>
            <a:off x="3686166" y="2269246"/>
            <a:ext cx="1295775" cy="5994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Finalize Data Model</a:t>
            </a:r>
          </a:p>
        </p:txBody>
      </p:sp>
      <p:sp>
        <p:nvSpPr>
          <p:cNvPr id="12" name="Rectangle 11"/>
          <p:cNvSpPr/>
          <p:nvPr/>
        </p:nvSpPr>
        <p:spPr>
          <a:xfrm>
            <a:off x="6669903" y="2257558"/>
            <a:ext cx="812800" cy="5994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Configure</a:t>
            </a:r>
          </a:p>
        </p:txBody>
      </p:sp>
      <p:cxnSp>
        <p:nvCxnSpPr>
          <p:cNvPr id="14" name="Straight Arrow Connector 13"/>
          <p:cNvCxnSpPr>
            <a:stCxn id="9" idx="3"/>
            <a:endCxn id="10" idx="1"/>
          </p:cNvCxnSpPr>
          <p:nvPr/>
        </p:nvCxnSpPr>
        <p:spPr>
          <a:xfrm>
            <a:off x="3390786" y="2567999"/>
            <a:ext cx="295380" cy="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247539" y="2260153"/>
            <a:ext cx="1156343" cy="5994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Prepare FS, TS</a:t>
            </a:r>
          </a:p>
        </p:txBody>
      </p:sp>
      <p:cxnSp>
        <p:nvCxnSpPr>
          <p:cNvPr id="29" name="Straight Arrow Connector 28"/>
          <p:cNvCxnSpPr/>
          <p:nvPr/>
        </p:nvCxnSpPr>
        <p:spPr>
          <a:xfrm>
            <a:off x="5001367" y="2595352"/>
            <a:ext cx="2820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6403881" y="2591816"/>
            <a:ext cx="28209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Pentagon 32"/>
          <p:cNvSpPr/>
          <p:nvPr/>
        </p:nvSpPr>
        <p:spPr>
          <a:xfrm>
            <a:off x="304803" y="3583828"/>
            <a:ext cx="1818408"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Develop</a:t>
            </a:r>
          </a:p>
        </p:txBody>
      </p:sp>
      <p:sp>
        <p:nvSpPr>
          <p:cNvPr id="34" name="Rectangle 33"/>
          <p:cNvSpPr/>
          <p:nvPr/>
        </p:nvSpPr>
        <p:spPr>
          <a:xfrm>
            <a:off x="3395626" y="3430709"/>
            <a:ext cx="995652" cy="5795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Review Data Model/Code</a:t>
            </a:r>
          </a:p>
        </p:txBody>
      </p:sp>
      <p:cxnSp>
        <p:nvCxnSpPr>
          <p:cNvPr id="36" name="Straight Connector 35"/>
          <p:cNvCxnSpPr/>
          <p:nvPr/>
        </p:nvCxnSpPr>
        <p:spPr>
          <a:xfrm>
            <a:off x="406400" y="3124200"/>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4623972" y="3501922"/>
            <a:ext cx="812800"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Load / Create Data</a:t>
            </a:r>
          </a:p>
        </p:txBody>
      </p:sp>
      <p:sp>
        <p:nvSpPr>
          <p:cNvPr id="38" name="Rectangle 37"/>
          <p:cNvSpPr/>
          <p:nvPr/>
        </p:nvSpPr>
        <p:spPr>
          <a:xfrm>
            <a:off x="5669465" y="3502693"/>
            <a:ext cx="850899"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Develop Test Cases</a:t>
            </a:r>
          </a:p>
        </p:txBody>
      </p:sp>
      <p:sp>
        <p:nvSpPr>
          <p:cNvPr id="39" name="Rectangle 38"/>
          <p:cNvSpPr/>
          <p:nvPr/>
        </p:nvSpPr>
        <p:spPr>
          <a:xfrm>
            <a:off x="2185749" y="3501922"/>
            <a:ext cx="940003"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Develop Data Model</a:t>
            </a:r>
          </a:p>
        </p:txBody>
      </p:sp>
      <p:cxnSp>
        <p:nvCxnSpPr>
          <p:cNvPr id="41" name="Straight Arrow Connector 40"/>
          <p:cNvCxnSpPr>
            <a:stCxn id="39" idx="3"/>
            <a:endCxn id="34" idx="1"/>
          </p:cNvCxnSpPr>
          <p:nvPr/>
        </p:nvCxnSpPr>
        <p:spPr>
          <a:xfrm flipV="1">
            <a:off x="3125753" y="3720489"/>
            <a:ext cx="269873" cy="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4" idx="3"/>
            <a:endCxn id="37" idx="1"/>
          </p:cNvCxnSpPr>
          <p:nvPr/>
        </p:nvCxnSpPr>
        <p:spPr>
          <a:xfrm>
            <a:off x="4391278" y="3720489"/>
            <a:ext cx="232695" cy="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7" idx="3"/>
            <a:endCxn id="38" idx="1"/>
          </p:cNvCxnSpPr>
          <p:nvPr/>
        </p:nvCxnSpPr>
        <p:spPr>
          <a:xfrm>
            <a:off x="5436772" y="3726553"/>
            <a:ext cx="232693" cy="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12" idx="2"/>
            <a:endCxn id="39" idx="0"/>
          </p:cNvCxnSpPr>
          <p:nvPr/>
        </p:nvCxnSpPr>
        <p:spPr>
          <a:xfrm rot="5400000">
            <a:off x="4543587" y="969205"/>
            <a:ext cx="644880" cy="442055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8214647" y="3430873"/>
            <a:ext cx="1916619" cy="479723"/>
            <a:chOff x="6792671" y="2479095"/>
            <a:chExt cx="1981201" cy="463053"/>
          </a:xfrm>
        </p:grpSpPr>
        <p:sp>
          <p:nvSpPr>
            <p:cNvPr id="49" name="Pentagon 48"/>
            <p:cNvSpPr/>
            <p:nvPr/>
          </p:nvSpPr>
          <p:spPr>
            <a:xfrm>
              <a:off x="6792671" y="2745695"/>
              <a:ext cx="1981200" cy="196453"/>
            </a:xfrm>
            <a:prstGeom prst="homePlat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solidFill>
                    <a:schemeClr val="tx1"/>
                  </a:solidFill>
                </a:rPr>
                <a:t>Setup QA </a:t>
              </a:r>
              <a:r>
                <a:rPr lang="en-US" sz="1200" dirty="0" err="1">
                  <a:solidFill>
                    <a:schemeClr val="tx1"/>
                  </a:solidFill>
                </a:rPr>
                <a:t>Env</a:t>
              </a:r>
              <a:endParaRPr lang="en-US" sz="1200" dirty="0">
                <a:solidFill>
                  <a:schemeClr val="tx1"/>
                </a:solidFill>
              </a:endParaRPr>
            </a:p>
          </p:txBody>
        </p:sp>
        <p:sp>
          <p:nvSpPr>
            <p:cNvPr id="50" name="Pentagon 49"/>
            <p:cNvSpPr/>
            <p:nvPr/>
          </p:nvSpPr>
          <p:spPr>
            <a:xfrm>
              <a:off x="6792672" y="2479095"/>
              <a:ext cx="1981200" cy="196453"/>
            </a:xfrm>
            <a:prstGeom prst="homePlat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solidFill>
                    <a:schemeClr val="tx1"/>
                  </a:solidFill>
                </a:rPr>
                <a:t>Code Review </a:t>
              </a:r>
            </a:p>
          </p:txBody>
        </p:sp>
      </p:grpSp>
      <p:cxnSp>
        <p:nvCxnSpPr>
          <p:cNvPr id="54" name="Straight Connector 53"/>
          <p:cNvCxnSpPr/>
          <p:nvPr/>
        </p:nvCxnSpPr>
        <p:spPr>
          <a:xfrm>
            <a:off x="457201" y="4343400"/>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6" name="Pentagon 55"/>
          <p:cNvSpPr/>
          <p:nvPr/>
        </p:nvSpPr>
        <p:spPr>
          <a:xfrm>
            <a:off x="304803" y="4749800"/>
            <a:ext cx="1818408"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Unit Test</a:t>
            </a:r>
          </a:p>
        </p:txBody>
      </p:sp>
      <p:sp>
        <p:nvSpPr>
          <p:cNvPr id="57" name="Rectangle 56"/>
          <p:cNvSpPr/>
          <p:nvPr/>
        </p:nvSpPr>
        <p:spPr>
          <a:xfrm>
            <a:off x="3895935" y="4707415"/>
            <a:ext cx="812800"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Run unit Test</a:t>
            </a:r>
          </a:p>
        </p:txBody>
      </p:sp>
      <p:sp>
        <p:nvSpPr>
          <p:cNvPr id="59" name="Rectangle 58"/>
          <p:cNvSpPr/>
          <p:nvPr/>
        </p:nvSpPr>
        <p:spPr>
          <a:xfrm>
            <a:off x="6240755" y="4692271"/>
            <a:ext cx="812800"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Publish Result</a:t>
            </a:r>
          </a:p>
        </p:txBody>
      </p:sp>
      <p:cxnSp>
        <p:nvCxnSpPr>
          <p:cNvPr id="63" name="Straight Arrow Connector 62"/>
          <p:cNvCxnSpPr>
            <a:stCxn id="57" idx="3"/>
            <a:endCxn id="59" idx="1"/>
          </p:cNvCxnSpPr>
          <p:nvPr/>
        </p:nvCxnSpPr>
        <p:spPr>
          <a:xfrm flipV="1">
            <a:off x="4708735" y="4916903"/>
            <a:ext cx="1532020" cy="15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38" idx="2"/>
            <a:endCxn id="57" idx="0"/>
          </p:cNvCxnSpPr>
          <p:nvPr/>
        </p:nvCxnSpPr>
        <p:spPr>
          <a:xfrm rot="5400000">
            <a:off x="4820897" y="3433395"/>
            <a:ext cx="755460" cy="1792580"/>
          </a:xfrm>
          <a:prstGeom prst="bentConnector3">
            <a:avLst>
              <a:gd name="adj1" fmla="val 6484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a:xfrm>
            <a:off x="8214646" y="4652667"/>
            <a:ext cx="1916617" cy="440560"/>
            <a:chOff x="6752095" y="2905645"/>
            <a:chExt cx="1981200" cy="425252"/>
          </a:xfrm>
        </p:grpSpPr>
        <p:sp>
          <p:nvSpPr>
            <p:cNvPr id="74" name="Pentagon 73"/>
            <p:cNvSpPr/>
            <p:nvPr/>
          </p:nvSpPr>
          <p:spPr>
            <a:xfrm>
              <a:off x="6752095" y="2905645"/>
              <a:ext cx="1981200" cy="196454"/>
            </a:xfrm>
            <a:prstGeom prst="homePlat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solidFill>
                    <a:schemeClr val="tx1"/>
                  </a:solidFill>
                </a:rPr>
                <a:t>Run Unit Test</a:t>
              </a:r>
            </a:p>
          </p:txBody>
        </p:sp>
        <p:sp>
          <p:nvSpPr>
            <p:cNvPr id="75" name="Pentagon 74"/>
            <p:cNvSpPr/>
            <p:nvPr/>
          </p:nvSpPr>
          <p:spPr>
            <a:xfrm>
              <a:off x="6752095" y="3134445"/>
              <a:ext cx="1981200" cy="196452"/>
            </a:xfrm>
            <a:prstGeom prst="homePlat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solidFill>
                    <a:schemeClr val="tx1"/>
                  </a:solidFill>
                </a:rPr>
                <a:t>Publish Result</a:t>
              </a:r>
            </a:p>
          </p:txBody>
        </p:sp>
      </p:grpSp>
      <p:cxnSp>
        <p:nvCxnSpPr>
          <p:cNvPr id="77" name="Straight Connector 76"/>
          <p:cNvCxnSpPr/>
          <p:nvPr/>
        </p:nvCxnSpPr>
        <p:spPr>
          <a:xfrm>
            <a:off x="457201" y="5461000"/>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78" name="Pentagon 77"/>
          <p:cNvSpPr/>
          <p:nvPr/>
        </p:nvSpPr>
        <p:spPr>
          <a:xfrm>
            <a:off x="304801" y="5818364"/>
            <a:ext cx="1818408"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Transport</a:t>
            </a:r>
          </a:p>
        </p:txBody>
      </p:sp>
      <p:sp>
        <p:nvSpPr>
          <p:cNvPr id="79" name="Rectangle 78"/>
          <p:cNvSpPr/>
          <p:nvPr/>
        </p:nvSpPr>
        <p:spPr>
          <a:xfrm>
            <a:off x="2396252" y="5722473"/>
            <a:ext cx="2605115"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Transport / Code Promotion Sequence</a:t>
            </a:r>
          </a:p>
        </p:txBody>
      </p:sp>
      <p:sp>
        <p:nvSpPr>
          <p:cNvPr id="83" name="Rectangle 82"/>
          <p:cNvSpPr/>
          <p:nvPr/>
        </p:nvSpPr>
        <p:spPr>
          <a:xfrm>
            <a:off x="5384800" y="5714865"/>
            <a:ext cx="2395160"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Move Transports/Job Promotion</a:t>
            </a:r>
          </a:p>
        </p:txBody>
      </p:sp>
      <p:cxnSp>
        <p:nvCxnSpPr>
          <p:cNvPr id="85" name="Elbow Connector 84"/>
          <p:cNvCxnSpPr/>
          <p:nvPr/>
        </p:nvCxnSpPr>
        <p:spPr>
          <a:xfrm rot="5400000">
            <a:off x="4490151" y="3577223"/>
            <a:ext cx="563172" cy="3674751"/>
          </a:xfrm>
          <a:prstGeom prst="bentConnector3">
            <a:avLst>
              <a:gd name="adj1" fmla="val 3626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79" idx="3"/>
            <a:endCxn id="83" idx="1"/>
          </p:cNvCxnSpPr>
          <p:nvPr/>
        </p:nvCxnSpPr>
        <p:spPr>
          <a:xfrm flipV="1">
            <a:off x="5001368" y="5939496"/>
            <a:ext cx="383433" cy="7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Pentagon 93"/>
          <p:cNvSpPr/>
          <p:nvPr/>
        </p:nvSpPr>
        <p:spPr>
          <a:xfrm>
            <a:off x="8228865" y="5818039"/>
            <a:ext cx="1916617" cy="392787"/>
          </a:xfrm>
          <a:prstGeom prst="homePlat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solidFill>
                  <a:schemeClr val="tx1"/>
                </a:solidFill>
              </a:rPr>
              <a:t>Move Transports / Job Promotion</a:t>
            </a:r>
          </a:p>
        </p:txBody>
      </p:sp>
      <p:sp>
        <p:nvSpPr>
          <p:cNvPr id="8" name="Rectangle 7"/>
          <p:cNvSpPr/>
          <p:nvPr/>
        </p:nvSpPr>
        <p:spPr>
          <a:xfrm>
            <a:off x="10280723" y="2021218"/>
            <a:ext cx="1690132" cy="435418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sz="1333" b="1" dirty="0"/>
              <a:t>Code Review:</a:t>
            </a:r>
          </a:p>
          <a:p>
            <a:pPr marL="228594" indent="-228594">
              <a:buFont typeface="Arial" panose="020B0604020202020204" pitchFamily="34" charset="0"/>
              <a:buChar char="•"/>
            </a:pPr>
            <a:r>
              <a:rPr lang="en-US" sz="1333" dirty="0"/>
              <a:t>BADI Tool</a:t>
            </a:r>
          </a:p>
          <a:p>
            <a:pPr marL="228594" indent="-228594">
              <a:buFont typeface="Arial" panose="020B0604020202020204" pitchFamily="34" charset="0"/>
              <a:buChar char="•"/>
            </a:pPr>
            <a:r>
              <a:rPr lang="en-US" sz="1333" dirty="0"/>
              <a:t>BI Comparator</a:t>
            </a:r>
          </a:p>
          <a:p>
            <a:pPr marL="228594" indent="-228594">
              <a:buFont typeface="Arial" panose="020B0604020202020204" pitchFamily="34" charset="0"/>
              <a:buChar char="•"/>
            </a:pPr>
            <a:r>
              <a:rPr lang="en-US" sz="1333" dirty="0"/>
              <a:t>ABAP </a:t>
            </a:r>
            <a:r>
              <a:rPr lang="en-US" sz="1333" dirty="0" err="1"/>
              <a:t>CodeReviewer</a:t>
            </a:r>
            <a:endParaRPr lang="en-US" sz="1333" dirty="0"/>
          </a:p>
          <a:p>
            <a:pPr marL="228594" indent="-228594">
              <a:buFont typeface="Arial" panose="020B0604020202020204" pitchFamily="34" charset="0"/>
              <a:buChar char="•"/>
            </a:pPr>
            <a:endParaRPr lang="en-US" sz="1333" dirty="0"/>
          </a:p>
          <a:p>
            <a:pPr marL="228594" indent="-228594">
              <a:buFont typeface="Arial" panose="020B0604020202020204" pitchFamily="34" charset="0"/>
              <a:buChar char="•"/>
            </a:pPr>
            <a:endParaRPr lang="en-US" sz="1333" dirty="0"/>
          </a:p>
          <a:p>
            <a:r>
              <a:rPr lang="en-US" sz="1333" b="1" dirty="0"/>
              <a:t>Unit Testing:</a:t>
            </a:r>
          </a:p>
          <a:p>
            <a:pPr marL="228594" indent="-228594">
              <a:buFont typeface="Arial" panose="020B0604020202020204" pitchFamily="34" charset="0"/>
              <a:buChar char="•"/>
            </a:pPr>
            <a:r>
              <a:rPr lang="en-US" sz="1333" dirty="0"/>
              <a:t>QTP</a:t>
            </a:r>
          </a:p>
          <a:p>
            <a:endParaRPr lang="en-US" sz="1333" dirty="0"/>
          </a:p>
          <a:p>
            <a:pPr marL="228594" indent="-228594">
              <a:buFont typeface="Arial" panose="020B0604020202020204" pitchFamily="34" charset="0"/>
              <a:buChar char="•"/>
            </a:pPr>
            <a:endParaRPr lang="en-US" sz="1333" dirty="0"/>
          </a:p>
          <a:p>
            <a:r>
              <a:rPr lang="en-US" sz="1333" b="1" dirty="0"/>
              <a:t>Transport Repository:</a:t>
            </a:r>
          </a:p>
          <a:p>
            <a:pPr marL="228594" indent="-228594">
              <a:buFont typeface="Arial" panose="020B0604020202020204" pitchFamily="34" charset="0"/>
              <a:buChar char="•"/>
            </a:pPr>
            <a:r>
              <a:rPr lang="en-US" sz="1333" dirty="0"/>
              <a:t>Solution Manager</a:t>
            </a:r>
          </a:p>
        </p:txBody>
      </p:sp>
      <p:sp>
        <p:nvSpPr>
          <p:cNvPr id="90" name="Rectangle 89"/>
          <p:cNvSpPr/>
          <p:nvPr/>
        </p:nvSpPr>
        <p:spPr>
          <a:xfrm>
            <a:off x="6748704" y="3498837"/>
            <a:ext cx="850899"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Set up QA </a:t>
            </a:r>
            <a:r>
              <a:rPr lang="en-US" sz="1067" dirty="0" err="1">
                <a:solidFill>
                  <a:schemeClr val="tx1"/>
                </a:solidFill>
              </a:rPr>
              <a:t>Env</a:t>
            </a:r>
            <a:endParaRPr lang="en-US" sz="1067" dirty="0">
              <a:solidFill>
                <a:schemeClr val="tx1"/>
              </a:solidFill>
            </a:endParaRPr>
          </a:p>
        </p:txBody>
      </p:sp>
      <p:cxnSp>
        <p:nvCxnSpPr>
          <p:cNvPr id="91" name="Straight Arrow Connector 90"/>
          <p:cNvCxnSpPr/>
          <p:nvPr/>
        </p:nvCxnSpPr>
        <p:spPr>
          <a:xfrm>
            <a:off x="6502899" y="3720489"/>
            <a:ext cx="232693" cy="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40756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9" name="Straight Connector 68"/>
          <p:cNvCxnSpPr/>
          <p:nvPr/>
        </p:nvCxnSpPr>
        <p:spPr>
          <a:xfrm>
            <a:off x="297137" y="4099127"/>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0956" tIns="0" rIns="60956" bIns="0" numCol="1" rtlCol="0" anchor="t" anchorCtr="0" compatLnSpc="1">
            <a:prstTxWarp prst="textNoShape">
              <a:avLst/>
            </a:prstTxWarp>
            <a:normAutofit/>
          </a:bodyPr>
          <a:lstStyle/>
          <a:p>
            <a:r>
              <a:rPr lang="en-US"/>
              <a:t>Reference Architecture – Deploy Vector for SAP</a:t>
            </a:r>
            <a:endParaRPr lang="en-US" dirty="0"/>
          </a:p>
        </p:txBody>
      </p:sp>
      <p:graphicFrame>
        <p:nvGraphicFramePr>
          <p:cNvPr id="4" name="Diagram 3"/>
          <p:cNvGraphicFramePr/>
          <p:nvPr/>
        </p:nvGraphicFramePr>
        <p:xfrm>
          <a:off x="265747" y="685800"/>
          <a:ext cx="11823167" cy="50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Table 4"/>
          <p:cNvGraphicFramePr>
            <a:graphicFrameLocks noGrp="1"/>
          </p:cNvGraphicFramePr>
          <p:nvPr/>
        </p:nvGraphicFramePr>
        <p:xfrm>
          <a:off x="265747" y="1335560"/>
          <a:ext cx="11804384" cy="609600"/>
        </p:xfrm>
        <a:graphic>
          <a:graphicData uri="http://schemas.openxmlformats.org/drawingml/2006/table">
            <a:tbl>
              <a:tblPr firstRow="1" bandRow="1">
                <a:tableStyleId>{5C22544A-7EE6-4342-B048-85BDC9FD1C3A}</a:tableStyleId>
              </a:tblPr>
              <a:tblGrid>
                <a:gridCol w="1847645">
                  <a:extLst>
                    <a:ext uri="{9D8B030D-6E8A-4147-A177-3AD203B41FA5}">
                      <a16:colId xmlns:a16="http://schemas.microsoft.com/office/drawing/2014/main" val="20000"/>
                    </a:ext>
                  </a:extLst>
                </a:gridCol>
                <a:gridCol w="5892740">
                  <a:extLst>
                    <a:ext uri="{9D8B030D-6E8A-4147-A177-3AD203B41FA5}">
                      <a16:colId xmlns:a16="http://schemas.microsoft.com/office/drawing/2014/main" val="20001"/>
                    </a:ext>
                  </a:extLst>
                </a:gridCol>
                <a:gridCol w="2216356">
                  <a:extLst>
                    <a:ext uri="{9D8B030D-6E8A-4147-A177-3AD203B41FA5}">
                      <a16:colId xmlns:a16="http://schemas.microsoft.com/office/drawing/2014/main" val="20002"/>
                    </a:ext>
                  </a:extLst>
                </a:gridCol>
                <a:gridCol w="1847643">
                  <a:extLst>
                    <a:ext uri="{9D8B030D-6E8A-4147-A177-3AD203B41FA5}">
                      <a16:colId xmlns:a16="http://schemas.microsoft.com/office/drawing/2014/main" val="20003"/>
                    </a:ext>
                  </a:extLst>
                </a:gridCol>
              </a:tblGrid>
              <a:tr h="609600">
                <a:tc>
                  <a:txBody>
                    <a:bodyPr/>
                    <a:lstStyle/>
                    <a:p>
                      <a:pPr algn="ctr"/>
                      <a:r>
                        <a:rPr lang="en-US" sz="1600" dirty="0"/>
                        <a:t>Functions</a:t>
                      </a:r>
                    </a:p>
                  </a:txBody>
                  <a:tcPr marL="121920" marR="121920" marT="60960" marB="60960">
                    <a:solidFill>
                      <a:srgbClr val="00B0F0"/>
                    </a:solidFill>
                  </a:tcPr>
                </a:tc>
                <a:tc>
                  <a:txBody>
                    <a:bodyPr/>
                    <a:lstStyle/>
                    <a:p>
                      <a:pPr algn="ctr"/>
                      <a:r>
                        <a:rPr lang="en-US" sz="1600" dirty="0"/>
                        <a:t>Implementation Tasks</a:t>
                      </a:r>
                    </a:p>
                  </a:txBody>
                  <a:tcPr marL="121920" marR="121920" marT="60960" marB="60960">
                    <a:solidFill>
                      <a:srgbClr val="00B0F0"/>
                    </a:solidFill>
                  </a:tcPr>
                </a:tc>
                <a:tc>
                  <a:txBody>
                    <a:bodyPr/>
                    <a:lstStyle/>
                    <a:p>
                      <a:pPr algn="ctr"/>
                      <a:r>
                        <a:rPr lang="en-US" sz="1600" dirty="0"/>
                        <a:t>Automation Considerations</a:t>
                      </a:r>
                    </a:p>
                  </a:txBody>
                  <a:tcPr marL="121920" marR="121920" marT="60960" marB="60960">
                    <a:solidFill>
                      <a:srgbClr val="00B0F0"/>
                    </a:solidFill>
                  </a:tcPr>
                </a:tc>
                <a:tc>
                  <a:txBody>
                    <a:bodyPr/>
                    <a:lstStyle/>
                    <a:p>
                      <a:pPr algn="ctr"/>
                      <a:r>
                        <a:rPr lang="en-US" sz="1600" dirty="0"/>
                        <a:t>Tool Recommendation</a:t>
                      </a:r>
                    </a:p>
                  </a:txBody>
                  <a:tcPr marL="121920" marR="121920" marT="60960" marB="60960">
                    <a:solidFill>
                      <a:srgbClr val="00B0F0"/>
                    </a:solidFill>
                  </a:tcPr>
                </a:tc>
                <a:extLst>
                  <a:ext uri="{0D108BD9-81ED-4DB2-BD59-A6C34878D82A}">
                    <a16:rowId xmlns:a16="http://schemas.microsoft.com/office/drawing/2014/main" val="10000"/>
                  </a:ext>
                </a:extLst>
              </a:tr>
            </a:tbl>
          </a:graphicData>
        </a:graphic>
      </p:graphicFrame>
      <p:sp>
        <p:nvSpPr>
          <p:cNvPr id="7" name="Pentagon 6"/>
          <p:cNvSpPr/>
          <p:nvPr/>
        </p:nvSpPr>
        <p:spPr>
          <a:xfrm>
            <a:off x="389413" y="2305421"/>
            <a:ext cx="1727203"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Trigger Deployment</a:t>
            </a:r>
          </a:p>
        </p:txBody>
      </p:sp>
      <p:sp>
        <p:nvSpPr>
          <p:cNvPr id="9" name="Rectangle 8"/>
          <p:cNvSpPr/>
          <p:nvPr/>
        </p:nvSpPr>
        <p:spPr>
          <a:xfrm>
            <a:off x="2421416" y="2240837"/>
            <a:ext cx="1524000"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Deployment </a:t>
            </a:r>
            <a:r>
              <a:rPr lang="en-US" sz="1200" dirty="0" err="1">
                <a:solidFill>
                  <a:schemeClr val="tx1"/>
                </a:solidFill>
              </a:rPr>
              <a:t>Req</a:t>
            </a:r>
            <a:endParaRPr lang="en-US" sz="1200" dirty="0">
              <a:solidFill>
                <a:schemeClr val="tx1"/>
              </a:solidFill>
            </a:endParaRPr>
          </a:p>
        </p:txBody>
      </p:sp>
      <p:cxnSp>
        <p:nvCxnSpPr>
          <p:cNvPr id="36" name="Straight Connector 35"/>
          <p:cNvCxnSpPr/>
          <p:nvPr/>
        </p:nvCxnSpPr>
        <p:spPr>
          <a:xfrm>
            <a:off x="297137" y="2899379"/>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8168037" y="5013028"/>
            <a:ext cx="1848899" cy="844811"/>
            <a:chOff x="6781800" y="2696725"/>
            <a:chExt cx="1981200" cy="654053"/>
          </a:xfrm>
        </p:grpSpPr>
        <p:sp>
          <p:nvSpPr>
            <p:cNvPr id="49" name="Pentagon 48"/>
            <p:cNvSpPr/>
            <p:nvPr/>
          </p:nvSpPr>
          <p:spPr>
            <a:xfrm>
              <a:off x="6781800" y="2696725"/>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solidFill>
                    <a:schemeClr val="tx1"/>
                  </a:solidFill>
                </a:rPr>
                <a:t>Update Deployment Status</a:t>
              </a:r>
            </a:p>
          </p:txBody>
        </p:sp>
        <p:sp>
          <p:nvSpPr>
            <p:cNvPr id="50" name="Pentagon 49"/>
            <p:cNvSpPr/>
            <p:nvPr/>
          </p:nvSpPr>
          <p:spPr>
            <a:xfrm>
              <a:off x="6781800" y="2925526"/>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solidFill>
                    <a:schemeClr val="tx1"/>
                  </a:solidFill>
                </a:rPr>
                <a:t>Rollback Deployment  on failure</a:t>
              </a:r>
            </a:p>
          </p:txBody>
        </p:sp>
        <p:sp>
          <p:nvSpPr>
            <p:cNvPr id="51" name="Pentagon 50"/>
            <p:cNvSpPr/>
            <p:nvPr/>
          </p:nvSpPr>
          <p:spPr>
            <a:xfrm>
              <a:off x="6781800" y="3154325"/>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solidFill>
                    <a:schemeClr val="tx1"/>
                  </a:solidFill>
                </a:rPr>
                <a:t>Publish Release Notes</a:t>
              </a:r>
            </a:p>
          </p:txBody>
        </p:sp>
      </p:grpSp>
      <p:sp>
        <p:nvSpPr>
          <p:cNvPr id="56" name="Pentagon 55"/>
          <p:cNvSpPr/>
          <p:nvPr/>
        </p:nvSpPr>
        <p:spPr>
          <a:xfrm>
            <a:off x="344835" y="3335129"/>
            <a:ext cx="1727203"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Deploy Transport</a:t>
            </a:r>
          </a:p>
        </p:txBody>
      </p:sp>
      <p:cxnSp>
        <p:nvCxnSpPr>
          <p:cNvPr id="77" name="Straight Connector 76"/>
          <p:cNvCxnSpPr/>
          <p:nvPr/>
        </p:nvCxnSpPr>
        <p:spPr>
          <a:xfrm>
            <a:off x="344836" y="4911927"/>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78" name="Pentagon 77"/>
          <p:cNvSpPr/>
          <p:nvPr/>
        </p:nvSpPr>
        <p:spPr>
          <a:xfrm>
            <a:off x="344837" y="4271945"/>
            <a:ext cx="1727201"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Sanity Test</a:t>
            </a:r>
          </a:p>
        </p:txBody>
      </p:sp>
      <p:grpSp>
        <p:nvGrpSpPr>
          <p:cNvPr id="92" name="Group 91"/>
          <p:cNvGrpSpPr/>
          <p:nvPr/>
        </p:nvGrpSpPr>
        <p:grpSpPr>
          <a:xfrm>
            <a:off x="8168037" y="4190991"/>
            <a:ext cx="1848899" cy="440560"/>
            <a:chOff x="6781800" y="2696727"/>
            <a:chExt cx="1981200" cy="425252"/>
          </a:xfrm>
        </p:grpSpPr>
        <p:sp>
          <p:nvSpPr>
            <p:cNvPr id="94" name="Pentagon 93"/>
            <p:cNvSpPr/>
            <p:nvPr/>
          </p:nvSpPr>
          <p:spPr>
            <a:xfrm>
              <a:off x="6781800" y="2696727"/>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solidFill>
                    <a:schemeClr val="tx1"/>
                  </a:solidFill>
                </a:rPr>
                <a:t>Run Sanity Test</a:t>
              </a:r>
            </a:p>
          </p:txBody>
        </p:sp>
        <p:sp>
          <p:nvSpPr>
            <p:cNvPr id="95" name="Pentagon 94"/>
            <p:cNvSpPr/>
            <p:nvPr/>
          </p:nvSpPr>
          <p:spPr>
            <a:xfrm>
              <a:off x="6781800" y="2925526"/>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solidFill>
                    <a:schemeClr val="tx1"/>
                  </a:solidFill>
                </a:rPr>
                <a:t>Update Sanity Test Results</a:t>
              </a:r>
            </a:p>
          </p:txBody>
        </p:sp>
      </p:grpSp>
      <p:cxnSp>
        <p:nvCxnSpPr>
          <p:cNvPr id="62" name="Straight Connector 61"/>
          <p:cNvCxnSpPr/>
          <p:nvPr/>
        </p:nvCxnSpPr>
        <p:spPr>
          <a:xfrm>
            <a:off x="297137" y="5927927"/>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64" name="Pentagon 63"/>
          <p:cNvSpPr/>
          <p:nvPr/>
        </p:nvSpPr>
        <p:spPr>
          <a:xfrm>
            <a:off x="344836" y="5179467"/>
            <a:ext cx="1727201"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Notify</a:t>
            </a:r>
          </a:p>
        </p:txBody>
      </p:sp>
      <p:sp>
        <p:nvSpPr>
          <p:cNvPr id="81" name="Rectangle 80"/>
          <p:cNvSpPr/>
          <p:nvPr/>
        </p:nvSpPr>
        <p:spPr>
          <a:xfrm>
            <a:off x="2817686" y="3197363"/>
            <a:ext cx="1419684"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Validate Transport / Code Promotion Sequence</a:t>
            </a:r>
          </a:p>
        </p:txBody>
      </p:sp>
      <p:sp>
        <p:nvSpPr>
          <p:cNvPr id="84" name="Rectangle 83"/>
          <p:cNvSpPr/>
          <p:nvPr/>
        </p:nvSpPr>
        <p:spPr>
          <a:xfrm>
            <a:off x="6603841" y="3193999"/>
            <a:ext cx="1251083"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Move Transports / Job Promotion</a:t>
            </a:r>
          </a:p>
        </p:txBody>
      </p:sp>
      <p:sp>
        <p:nvSpPr>
          <p:cNvPr id="87" name="Rectangle 86"/>
          <p:cNvSpPr/>
          <p:nvPr/>
        </p:nvSpPr>
        <p:spPr>
          <a:xfrm>
            <a:off x="2392643" y="4250514"/>
            <a:ext cx="2117795"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Run Sanity Test</a:t>
            </a:r>
          </a:p>
        </p:txBody>
      </p:sp>
      <p:sp>
        <p:nvSpPr>
          <p:cNvPr id="88" name="Rectangle 87"/>
          <p:cNvSpPr/>
          <p:nvPr/>
        </p:nvSpPr>
        <p:spPr>
          <a:xfrm>
            <a:off x="2399127" y="5124399"/>
            <a:ext cx="1501711"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Update Deployment Status</a:t>
            </a:r>
          </a:p>
        </p:txBody>
      </p:sp>
      <p:sp>
        <p:nvSpPr>
          <p:cNvPr id="90" name="Rectangle 89"/>
          <p:cNvSpPr/>
          <p:nvPr/>
        </p:nvSpPr>
        <p:spPr>
          <a:xfrm>
            <a:off x="4291429" y="5124399"/>
            <a:ext cx="1539809"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Rollback Deployment on failure</a:t>
            </a:r>
          </a:p>
        </p:txBody>
      </p:sp>
      <p:sp>
        <p:nvSpPr>
          <p:cNvPr id="91" name="Rectangle 90"/>
          <p:cNvSpPr/>
          <p:nvPr/>
        </p:nvSpPr>
        <p:spPr>
          <a:xfrm>
            <a:off x="6238003" y="5124399"/>
            <a:ext cx="1641043"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Publish Release Notes</a:t>
            </a:r>
          </a:p>
        </p:txBody>
      </p:sp>
      <p:sp>
        <p:nvSpPr>
          <p:cNvPr id="100" name="Pentagon 99"/>
          <p:cNvSpPr/>
          <p:nvPr/>
        </p:nvSpPr>
        <p:spPr>
          <a:xfrm>
            <a:off x="8168037" y="3346768"/>
            <a:ext cx="1848899" cy="365411"/>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solidFill>
                  <a:schemeClr val="tx1"/>
                </a:solidFill>
              </a:rPr>
              <a:t>Move Transport/Job  Promotion</a:t>
            </a:r>
          </a:p>
        </p:txBody>
      </p:sp>
      <p:sp>
        <p:nvSpPr>
          <p:cNvPr id="101" name="Rectangle 100"/>
          <p:cNvSpPr/>
          <p:nvPr/>
        </p:nvSpPr>
        <p:spPr>
          <a:xfrm>
            <a:off x="5628037" y="4253610"/>
            <a:ext cx="2235200"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Update Sanity Test Results</a:t>
            </a:r>
          </a:p>
        </p:txBody>
      </p:sp>
      <p:sp>
        <p:nvSpPr>
          <p:cNvPr id="47" name="Rectangle 46"/>
          <p:cNvSpPr/>
          <p:nvPr/>
        </p:nvSpPr>
        <p:spPr>
          <a:xfrm>
            <a:off x="5539000" y="2239317"/>
            <a:ext cx="1048017"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Deployment Request</a:t>
            </a:r>
          </a:p>
        </p:txBody>
      </p:sp>
      <p:sp>
        <p:nvSpPr>
          <p:cNvPr id="48" name="Rectangle 47"/>
          <p:cNvSpPr/>
          <p:nvPr/>
        </p:nvSpPr>
        <p:spPr>
          <a:xfrm>
            <a:off x="4218200" y="2244165"/>
            <a:ext cx="1048017"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Deployment workflow</a:t>
            </a:r>
          </a:p>
        </p:txBody>
      </p:sp>
      <p:sp>
        <p:nvSpPr>
          <p:cNvPr id="53" name="Rectangle 52"/>
          <p:cNvSpPr/>
          <p:nvPr/>
        </p:nvSpPr>
        <p:spPr>
          <a:xfrm>
            <a:off x="6859800" y="2236069"/>
            <a:ext cx="1048017"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Invoke Deployment</a:t>
            </a:r>
          </a:p>
        </p:txBody>
      </p:sp>
      <p:cxnSp>
        <p:nvCxnSpPr>
          <p:cNvPr id="8" name="Straight Arrow Connector 7"/>
          <p:cNvCxnSpPr>
            <a:stCxn id="9" idx="3"/>
            <a:endCxn id="48" idx="1"/>
          </p:cNvCxnSpPr>
          <p:nvPr/>
        </p:nvCxnSpPr>
        <p:spPr>
          <a:xfrm>
            <a:off x="3945417" y="2465468"/>
            <a:ext cx="272783" cy="3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8" idx="3"/>
            <a:endCxn id="47" idx="1"/>
          </p:cNvCxnSpPr>
          <p:nvPr/>
        </p:nvCxnSpPr>
        <p:spPr>
          <a:xfrm flipV="1">
            <a:off x="5266217" y="2463948"/>
            <a:ext cx="272783" cy="4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7" idx="3"/>
            <a:endCxn id="53" idx="1"/>
          </p:cNvCxnSpPr>
          <p:nvPr/>
        </p:nvCxnSpPr>
        <p:spPr>
          <a:xfrm flipV="1">
            <a:off x="6587017" y="2460700"/>
            <a:ext cx="272783" cy="3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8212616" y="2067127"/>
            <a:ext cx="1848899" cy="697141"/>
            <a:chOff x="6172200" y="1497857"/>
            <a:chExt cx="1386674" cy="522856"/>
          </a:xfrm>
        </p:grpSpPr>
        <p:sp>
          <p:nvSpPr>
            <p:cNvPr id="19" name="Rectangle 18"/>
            <p:cNvSpPr/>
            <p:nvPr/>
          </p:nvSpPr>
          <p:spPr>
            <a:xfrm>
              <a:off x="6172200" y="1497857"/>
              <a:ext cx="1386674" cy="1798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solidFill>
                    <a:schemeClr val="tx1"/>
                  </a:solidFill>
                </a:rPr>
                <a:t>Deployment Workflow</a:t>
              </a:r>
            </a:p>
          </p:txBody>
        </p:sp>
        <p:sp>
          <p:nvSpPr>
            <p:cNvPr id="57" name="Rectangle 56"/>
            <p:cNvSpPr/>
            <p:nvPr/>
          </p:nvSpPr>
          <p:spPr>
            <a:xfrm>
              <a:off x="6172200" y="1679337"/>
              <a:ext cx="1386674" cy="1798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solidFill>
                    <a:schemeClr val="tx1"/>
                  </a:solidFill>
                </a:rPr>
                <a:t>Deployment Request</a:t>
              </a:r>
            </a:p>
          </p:txBody>
        </p:sp>
        <p:sp>
          <p:nvSpPr>
            <p:cNvPr id="58" name="Rectangle 57"/>
            <p:cNvSpPr/>
            <p:nvPr/>
          </p:nvSpPr>
          <p:spPr>
            <a:xfrm>
              <a:off x="6172200" y="1840905"/>
              <a:ext cx="1386674" cy="1798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solidFill>
                    <a:schemeClr val="tx1"/>
                  </a:solidFill>
                </a:rPr>
                <a:t>Invoke Deployment</a:t>
              </a:r>
            </a:p>
          </p:txBody>
        </p:sp>
      </p:grpSp>
      <p:cxnSp>
        <p:nvCxnSpPr>
          <p:cNvPr id="24" name="Straight Arrow Connector 23"/>
          <p:cNvCxnSpPr>
            <a:stCxn id="81" idx="3"/>
            <a:endCxn id="84" idx="1"/>
          </p:cNvCxnSpPr>
          <p:nvPr/>
        </p:nvCxnSpPr>
        <p:spPr>
          <a:xfrm flipV="1">
            <a:off x="4237369" y="3490395"/>
            <a:ext cx="2366472" cy="3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87" idx="3"/>
            <a:endCxn id="101" idx="1"/>
          </p:cNvCxnSpPr>
          <p:nvPr/>
        </p:nvCxnSpPr>
        <p:spPr>
          <a:xfrm>
            <a:off x="4510437" y="4475145"/>
            <a:ext cx="1117600" cy="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88" idx="3"/>
            <a:endCxn id="90" idx="1"/>
          </p:cNvCxnSpPr>
          <p:nvPr/>
        </p:nvCxnSpPr>
        <p:spPr>
          <a:xfrm>
            <a:off x="3900838" y="5420795"/>
            <a:ext cx="3905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90" idx="3"/>
            <a:endCxn id="91" idx="1"/>
          </p:cNvCxnSpPr>
          <p:nvPr/>
        </p:nvCxnSpPr>
        <p:spPr>
          <a:xfrm>
            <a:off x="5831238" y="5420795"/>
            <a:ext cx="4067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53" idx="2"/>
            <a:endCxn id="81" idx="0"/>
          </p:cNvCxnSpPr>
          <p:nvPr/>
        </p:nvCxnSpPr>
        <p:spPr>
          <a:xfrm rot="5400000">
            <a:off x="5199652" y="1013207"/>
            <a:ext cx="512032" cy="38562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84" idx="2"/>
            <a:endCxn id="87" idx="0"/>
          </p:cNvCxnSpPr>
          <p:nvPr/>
        </p:nvCxnSpPr>
        <p:spPr>
          <a:xfrm rot="5400000">
            <a:off x="5108600" y="2129731"/>
            <a:ext cx="463723" cy="37778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101" idx="2"/>
            <a:endCxn id="88" idx="0"/>
          </p:cNvCxnSpPr>
          <p:nvPr/>
        </p:nvCxnSpPr>
        <p:spPr>
          <a:xfrm rot="5400000">
            <a:off x="4737049" y="3115809"/>
            <a:ext cx="421527" cy="3595655"/>
          </a:xfrm>
          <a:prstGeom prst="bentConnector3">
            <a:avLst>
              <a:gd name="adj1" fmla="val 62308"/>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10263739" y="2067127"/>
            <a:ext cx="1825175" cy="4267200"/>
          </a:xfrm>
          <a:prstGeom prst="rect">
            <a:avLst/>
          </a:prstGeom>
        </p:spPr>
        <p:style>
          <a:lnRef idx="1">
            <a:schemeClr val="accent5"/>
          </a:lnRef>
          <a:fillRef idx="3">
            <a:schemeClr val="accent5"/>
          </a:fillRef>
          <a:effectRef idx="2">
            <a:schemeClr val="accent5"/>
          </a:effectRef>
          <a:fontRef idx="minor">
            <a:schemeClr val="lt1"/>
          </a:fontRef>
        </p:style>
        <p:txBody>
          <a:bodyPr rtlCol="0" anchor="t"/>
          <a:lstStyle/>
          <a:p>
            <a:r>
              <a:rPr lang="en-US" sz="1333" b="1" dirty="0">
                <a:solidFill>
                  <a:schemeClr val="tx1"/>
                </a:solidFill>
              </a:rPr>
              <a:t>CI Engine</a:t>
            </a:r>
            <a:r>
              <a:rPr lang="en-US" sz="1333" dirty="0">
                <a:solidFill>
                  <a:schemeClr val="tx1"/>
                </a:solidFill>
              </a:rPr>
              <a:t>:</a:t>
            </a:r>
          </a:p>
          <a:p>
            <a:pPr marL="228594" indent="-228594">
              <a:buFont typeface="Arial" panose="020B0604020202020204" pitchFamily="34" charset="0"/>
              <a:buChar char="•"/>
            </a:pPr>
            <a:r>
              <a:rPr lang="en-US" sz="1333" dirty="0">
                <a:solidFill>
                  <a:schemeClr val="tx1"/>
                </a:solidFill>
              </a:rPr>
              <a:t>Solution Manager</a:t>
            </a:r>
          </a:p>
          <a:p>
            <a:endParaRPr lang="en-US" sz="1333" dirty="0">
              <a:solidFill>
                <a:schemeClr val="tx1"/>
              </a:solidFill>
            </a:endParaRPr>
          </a:p>
          <a:p>
            <a:r>
              <a:rPr lang="en-US" sz="1333" b="1" dirty="0">
                <a:solidFill>
                  <a:schemeClr val="tx1"/>
                </a:solidFill>
              </a:rPr>
              <a:t>Workflow Management Tool:</a:t>
            </a:r>
          </a:p>
          <a:p>
            <a:pPr marL="228594" indent="-228594">
              <a:buFont typeface="Arial" panose="020B0604020202020204" pitchFamily="34" charset="0"/>
              <a:buChar char="•"/>
            </a:pPr>
            <a:r>
              <a:rPr lang="en-US" sz="1333" dirty="0">
                <a:solidFill>
                  <a:schemeClr val="tx1"/>
                </a:solidFill>
              </a:rPr>
              <a:t>Jira</a:t>
            </a:r>
          </a:p>
          <a:p>
            <a:pPr marL="228594" indent="-228594">
              <a:buFont typeface="Arial" panose="020B0604020202020204" pitchFamily="34" charset="0"/>
              <a:buChar char="•"/>
            </a:pPr>
            <a:r>
              <a:rPr lang="en-US" sz="1333" dirty="0" err="1">
                <a:solidFill>
                  <a:schemeClr val="tx1"/>
                </a:solidFill>
              </a:rPr>
              <a:t>ServiceNow</a:t>
            </a:r>
            <a:endParaRPr lang="en-US" sz="1333" dirty="0">
              <a:solidFill>
                <a:schemeClr val="tx1"/>
              </a:solidFill>
            </a:endParaRPr>
          </a:p>
          <a:p>
            <a:pPr marL="228594" indent="-228594">
              <a:buFont typeface="Arial" panose="020B0604020202020204" pitchFamily="34" charset="0"/>
              <a:buChar char="•"/>
            </a:pPr>
            <a:r>
              <a:rPr lang="en-US" sz="1333" dirty="0">
                <a:solidFill>
                  <a:schemeClr val="tx1"/>
                </a:solidFill>
              </a:rPr>
              <a:t>Solution Manager</a:t>
            </a:r>
          </a:p>
          <a:p>
            <a:pPr marL="228594" indent="-228594">
              <a:buFont typeface="Arial" panose="020B0604020202020204" pitchFamily="34" charset="0"/>
              <a:buChar char="•"/>
            </a:pPr>
            <a:endParaRPr lang="en-US" sz="1333" dirty="0">
              <a:solidFill>
                <a:schemeClr val="tx1"/>
              </a:solidFill>
            </a:endParaRPr>
          </a:p>
          <a:p>
            <a:r>
              <a:rPr lang="en-US" sz="1333" b="1" dirty="0">
                <a:solidFill>
                  <a:schemeClr val="tx1"/>
                </a:solidFill>
              </a:rPr>
              <a:t>Deployment Tool:</a:t>
            </a:r>
          </a:p>
          <a:p>
            <a:pPr marL="228594" indent="-228594">
              <a:buFont typeface="Arial" panose="020B0604020202020204" pitchFamily="34" charset="0"/>
              <a:buChar char="•"/>
            </a:pPr>
            <a:r>
              <a:rPr lang="en-US" sz="1333" dirty="0">
                <a:solidFill>
                  <a:schemeClr val="tx1"/>
                </a:solidFill>
              </a:rPr>
              <a:t>Solution Manager</a:t>
            </a:r>
          </a:p>
          <a:p>
            <a:pPr marL="228594" indent="-228594">
              <a:buFont typeface="Arial" panose="020B0604020202020204" pitchFamily="34" charset="0"/>
              <a:buChar char="•"/>
            </a:pPr>
            <a:endParaRPr lang="en-US" sz="1333" dirty="0">
              <a:solidFill>
                <a:schemeClr val="tx1"/>
              </a:solidFill>
            </a:endParaRPr>
          </a:p>
          <a:p>
            <a:r>
              <a:rPr lang="en-US" sz="1333" b="1" dirty="0">
                <a:solidFill>
                  <a:schemeClr val="tx1"/>
                </a:solidFill>
              </a:rPr>
              <a:t>Test Automation</a:t>
            </a:r>
            <a:r>
              <a:rPr lang="en-US" sz="1333" dirty="0">
                <a:solidFill>
                  <a:schemeClr val="tx1"/>
                </a:solidFill>
              </a:rPr>
              <a:t>:</a:t>
            </a:r>
          </a:p>
          <a:p>
            <a:pPr marL="228594" indent="-228594">
              <a:buFont typeface="Arial" panose="020B0604020202020204" pitchFamily="34" charset="0"/>
              <a:buChar char="•"/>
            </a:pPr>
            <a:r>
              <a:rPr lang="en-US" sz="1333" dirty="0">
                <a:solidFill>
                  <a:schemeClr val="tx1"/>
                </a:solidFill>
              </a:rPr>
              <a:t>QTP</a:t>
            </a:r>
          </a:p>
          <a:p>
            <a:pPr marL="228594" indent="-228594">
              <a:buFont typeface="Arial" panose="020B0604020202020204" pitchFamily="34" charset="0"/>
              <a:buChar char="•"/>
            </a:pPr>
            <a:endParaRPr lang="en-US" sz="1333" dirty="0">
              <a:solidFill>
                <a:schemeClr val="tx1"/>
              </a:solidFill>
            </a:endParaRPr>
          </a:p>
          <a:p>
            <a:r>
              <a:rPr lang="en-US" sz="1333" b="1" dirty="0">
                <a:solidFill>
                  <a:schemeClr val="tx1"/>
                </a:solidFill>
              </a:rPr>
              <a:t>Test Management:</a:t>
            </a:r>
          </a:p>
          <a:p>
            <a:pPr marL="228594" indent="-228594">
              <a:buFont typeface="Arial" panose="020B0604020202020204" pitchFamily="34" charset="0"/>
              <a:buChar char="•"/>
            </a:pPr>
            <a:r>
              <a:rPr lang="en-US" sz="1333" dirty="0">
                <a:solidFill>
                  <a:schemeClr val="tx1"/>
                </a:solidFill>
              </a:rPr>
              <a:t>HP ALM</a:t>
            </a:r>
          </a:p>
          <a:p>
            <a:pPr marL="228594" indent="-228594">
              <a:buFont typeface="Arial" panose="020B0604020202020204" pitchFamily="34" charset="0"/>
              <a:buChar char="•"/>
            </a:pPr>
            <a:r>
              <a:rPr lang="en-US" sz="1333" dirty="0">
                <a:solidFill>
                  <a:schemeClr val="tx1"/>
                </a:solidFill>
              </a:rPr>
              <a:t>Jira</a:t>
            </a:r>
          </a:p>
        </p:txBody>
      </p:sp>
    </p:spTree>
    <p:extLst>
      <p:ext uri="{BB962C8B-B14F-4D97-AF65-F5344CB8AC3E}">
        <p14:creationId xmlns:p14="http://schemas.microsoft.com/office/powerpoint/2010/main" val="33707619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0956" tIns="0" rIns="60956" bIns="0" numCol="1" rtlCol="0" anchor="t" anchorCtr="0" compatLnSpc="1">
            <a:prstTxWarp prst="textNoShape">
              <a:avLst/>
            </a:prstTxWarp>
            <a:normAutofit/>
          </a:bodyPr>
          <a:lstStyle/>
          <a:p>
            <a:r>
              <a:rPr lang="en-US"/>
              <a:t>Reference Architecture – Verify Vector for SAP</a:t>
            </a:r>
            <a:endParaRPr lang="en-US" dirty="0"/>
          </a:p>
        </p:txBody>
      </p:sp>
      <p:graphicFrame>
        <p:nvGraphicFramePr>
          <p:cNvPr id="4" name="Diagram 3"/>
          <p:cNvGraphicFramePr/>
          <p:nvPr/>
        </p:nvGraphicFramePr>
        <p:xfrm>
          <a:off x="193803" y="584712"/>
          <a:ext cx="11896595" cy="50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Table 4"/>
          <p:cNvGraphicFramePr>
            <a:graphicFrameLocks noGrp="1"/>
          </p:cNvGraphicFramePr>
          <p:nvPr/>
        </p:nvGraphicFramePr>
        <p:xfrm>
          <a:off x="193803" y="1280057"/>
          <a:ext cx="11896596" cy="701040"/>
        </p:xfrm>
        <a:graphic>
          <a:graphicData uri="http://schemas.openxmlformats.org/drawingml/2006/table">
            <a:tbl>
              <a:tblPr firstRow="1" bandRow="1">
                <a:tableStyleId>{5C22544A-7EE6-4342-B048-85BDC9FD1C3A}</a:tableStyleId>
              </a:tblPr>
              <a:tblGrid>
                <a:gridCol w="2041397">
                  <a:extLst>
                    <a:ext uri="{9D8B030D-6E8A-4147-A177-3AD203B41FA5}">
                      <a16:colId xmlns:a16="http://schemas.microsoft.com/office/drawing/2014/main" val="20000"/>
                    </a:ext>
                  </a:extLst>
                </a:gridCol>
                <a:gridCol w="4876800">
                  <a:extLst>
                    <a:ext uri="{9D8B030D-6E8A-4147-A177-3AD203B41FA5}">
                      <a16:colId xmlns:a16="http://schemas.microsoft.com/office/drawing/2014/main" val="20001"/>
                    </a:ext>
                  </a:extLst>
                </a:gridCol>
                <a:gridCol w="2540000">
                  <a:extLst>
                    <a:ext uri="{9D8B030D-6E8A-4147-A177-3AD203B41FA5}">
                      <a16:colId xmlns:a16="http://schemas.microsoft.com/office/drawing/2014/main" val="20002"/>
                    </a:ext>
                  </a:extLst>
                </a:gridCol>
                <a:gridCol w="2438399">
                  <a:extLst>
                    <a:ext uri="{9D8B030D-6E8A-4147-A177-3AD203B41FA5}">
                      <a16:colId xmlns:a16="http://schemas.microsoft.com/office/drawing/2014/main" val="20003"/>
                    </a:ext>
                  </a:extLst>
                </a:gridCol>
              </a:tblGrid>
              <a:tr h="690880">
                <a:tc>
                  <a:txBody>
                    <a:bodyPr/>
                    <a:lstStyle/>
                    <a:p>
                      <a:pPr algn="ctr"/>
                      <a:r>
                        <a:rPr lang="en-US" sz="1900" dirty="0"/>
                        <a:t>Functions</a:t>
                      </a:r>
                    </a:p>
                  </a:txBody>
                  <a:tcPr marL="121920" marR="121920" marT="60960" marB="60960">
                    <a:solidFill>
                      <a:srgbClr val="00B0F0"/>
                    </a:solidFill>
                  </a:tcPr>
                </a:tc>
                <a:tc>
                  <a:txBody>
                    <a:bodyPr/>
                    <a:lstStyle/>
                    <a:p>
                      <a:pPr algn="ctr"/>
                      <a:r>
                        <a:rPr lang="en-US" sz="1900" dirty="0"/>
                        <a:t>Implementation Tasks</a:t>
                      </a:r>
                    </a:p>
                  </a:txBody>
                  <a:tcPr marL="121920" marR="121920" marT="60960" marB="60960">
                    <a:solidFill>
                      <a:srgbClr val="00B0F0"/>
                    </a:solidFill>
                  </a:tcPr>
                </a:tc>
                <a:tc>
                  <a:txBody>
                    <a:bodyPr/>
                    <a:lstStyle/>
                    <a:p>
                      <a:pPr algn="ctr"/>
                      <a:r>
                        <a:rPr lang="en-US" sz="1900" dirty="0"/>
                        <a:t>Automation Considerations</a:t>
                      </a:r>
                    </a:p>
                  </a:txBody>
                  <a:tcPr marL="121920" marR="121920" marT="60960" marB="60960">
                    <a:solidFill>
                      <a:srgbClr val="00B0F0"/>
                    </a:solidFill>
                  </a:tcPr>
                </a:tc>
                <a:tc>
                  <a:txBody>
                    <a:bodyPr/>
                    <a:lstStyle/>
                    <a:p>
                      <a:pPr algn="ctr"/>
                      <a:r>
                        <a:rPr lang="en-US" sz="1900" dirty="0"/>
                        <a:t>Tool Recommendation</a:t>
                      </a:r>
                    </a:p>
                  </a:txBody>
                  <a:tcPr marL="121920" marR="121920" marT="60960" marB="60960">
                    <a:solidFill>
                      <a:srgbClr val="00B0F0"/>
                    </a:solidFill>
                  </a:tcPr>
                </a:tc>
                <a:extLst>
                  <a:ext uri="{0D108BD9-81ED-4DB2-BD59-A6C34878D82A}">
                    <a16:rowId xmlns:a16="http://schemas.microsoft.com/office/drawing/2014/main" val="10000"/>
                  </a:ext>
                </a:extLst>
              </a:tr>
            </a:tbl>
          </a:graphicData>
        </a:graphic>
      </p:graphicFrame>
      <p:sp>
        <p:nvSpPr>
          <p:cNvPr id="7" name="Pentagon 6"/>
          <p:cNvSpPr/>
          <p:nvPr/>
        </p:nvSpPr>
        <p:spPr>
          <a:xfrm>
            <a:off x="203200" y="2078709"/>
            <a:ext cx="2032000"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Test Initiation</a:t>
            </a:r>
          </a:p>
        </p:txBody>
      </p:sp>
      <p:sp>
        <p:nvSpPr>
          <p:cNvPr id="9" name="Rectangle 8"/>
          <p:cNvSpPr/>
          <p:nvPr/>
        </p:nvSpPr>
        <p:spPr>
          <a:xfrm>
            <a:off x="2363413" y="2066831"/>
            <a:ext cx="1304995"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Deploy Artifact to </a:t>
            </a:r>
            <a:r>
              <a:rPr lang="en-US" sz="1200" dirty="0" err="1">
                <a:solidFill>
                  <a:schemeClr val="tx1"/>
                </a:solidFill>
              </a:rPr>
              <a:t>Env</a:t>
            </a:r>
            <a:endParaRPr lang="en-US" sz="1200" dirty="0">
              <a:solidFill>
                <a:schemeClr val="tx1"/>
              </a:solidFill>
            </a:endParaRPr>
          </a:p>
        </p:txBody>
      </p:sp>
      <p:sp>
        <p:nvSpPr>
          <p:cNvPr id="33" name="Pentagon 32"/>
          <p:cNvSpPr/>
          <p:nvPr/>
        </p:nvSpPr>
        <p:spPr>
          <a:xfrm>
            <a:off x="203200" y="3075181"/>
            <a:ext cx="2032000" cy="523332"/>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Functional  &amp; Regression Testing</a:t>
            </a:r>
          </a:p>
        </p:txBody>
      </p:sp>
      <p:cxnSp>
        <p:nvCxnSpPr>
          <p:cNvPr id="36" name="Straight Connector 35"/>
          <p:cNvCxnSpPr/>
          <p:nvPr/>
        </p:nvCxnSpPr>
        <p:spPr>
          <a:xfrm>
            <a:off x="314121" y="2717800"/>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69648" y="3835400"/>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6" name="Pentagon 55"/>
          <p:cNvSpPr/>
          <p:nvPr/>
        </p:nvSpPr>
        <p:spPr>
          <a:xfrm>
            <a:off x="203200" y="4131935"/>
            <a:ext cx="2032000"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NFR Testing</a:t>
            </a:r>
          </a:p>
        </p:txBody>
      </p:sp>
      <p:cxnSp>
        <p:nvCxnSpPr>
          <p:cNvPr id="77" name="Straight Connector 76"/>
          <p:cNvCxnSpPr/>
          <p:nvPr/>
        </p:nvCxnSpPr>
        <p:spPr>
          <a:xfrm>
            <a:off x="369648" y="4851400"/>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78" name="Pentagon 77"/>
          <p:cNvSpPr/>
          <p:nvPr/>
        </p:nvSpPr>
        <p:spPr>
          <a:xfrm>
            <a:off x="203202" y="5133355"/>
            <a:ext cx="2031999" cy="419699"/>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Verification Approval</a:t>
            </a:r>
          </a:p>
        </p:txBody>
      </p:sp>
      <p:sp>
        <p:nvSpPr>
          <p:cNvPr id="94" name="Pentagon 93"/>
          <p:cNvSpPr/>
          <p:nvPr/>
        </p:nvSpPr>
        <p:spPr>
          <a:xfrm>
            <a:off x="7180053" y="5064341"/>
            <a:ext cx="2356900" cy="49018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solidFill>
                  <a:schemeClr val="tx1"/>
                </a:solidFill>
              </a:rPr>
              <a:t>Approve Release based on Test Results</a:t>
            </a:r>
          </a:p>
        </p:txBody>
      </p:sp>
      <p:cxnSp>
        <p:nvCxnSpPr>
          <p:cNvPr id="62" name="Straight Connector 61"/>
          <p:cNvCxnSpPr/>
          <p:nvPr/>
        </p:nvCxnSpPr>
        <p:spPr>
          <a:xfrm>
            <a:off x="314121" y="5765800"/>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64" name="Pentagon 63"/>
          <p:cNvSpPr/>
          <p:nvPr/>
        </p:nvSpPr>
        <p:spPr>
          <a:xfrm>
            <a:off x="203201" y="6025003"/>
            <a:ext cx="2031999"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Test Closure</a:t>
            </a:r>
          </a:p>
        </p:txBody>
      </p:sp>
      <p:sp>
        <p:nvSpPr>
          <p:cNvPr id="66" name="Rectangle 65"/>
          <p:cNvSpPr/>
          <p:nvPr/>
        </p:nvSpPr>
        <p:spPr>
          <a:xfrm>
            <a:off x="2363413" y="2983407"/>
            <a:ext cx="989391"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Run Functional Test</a:t>
            </a:r>
          </a:p>
        </p:txBody>
      </p:sp>
      <p:sp>
        <p:nvSpPr>
          <p:cNvPr id="68" name="Rectangle 67"/>
          <p:cNvSpPr/>
          <p:nvPr/>
        </p:nvSpPr>
        <p:spPr>
          <a:xfrm>
            <a:off x="3556001" y="2991980"/>
            <a:ext cx="1016000" cy="5800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Record Functional Test Results</a:t>
            </a:r>
          </a:p>
        </p:txBody>
      </p:sp>
      <p:sp>
        <p:nvSpPr>
          <p:cNvPr id="87" name="Rectangle 86"/>
          <p:cNvSpPr/>
          <p:nvPr/>
        </p:nvSpPr>
        <p:spPr>
          <a:xfrm>
            <a:off x="2363412" y="5111923"/>
            <a:ext cx="4704317"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Approve Release based on Test Results</a:t>
            </a:r>
          </a:p>
        </p:txBody>
      </p:sp>
      <p:sp>
        <p:nvSpPr>
          <p:cNvPr id="90" name="Rectangle 89"/>
          <p:cNvSpPr/>
          <p:nvPr/>
        </p:nvSpPr>
        <p:spPr>
          <a:xfrm>
            <a:off x="5120063" y="5972861"/>
            <a:ext cx="1947667" cy="5106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Archive Test Results</a:t>
            </a:r>
          </a:p>
        </p:txBody>
      </p:sp>
      <p:sp>
        <p:nvSpPr>
          <p:cNvPr id="100" name="Pentagon 99"/>
          <p:cNvSpPr/>
          <p:nvPr/>
        </p:nvSpPr>
        <p:spPr>
          <a:xfrm>
            <a:off x="7165213" y="4072015"/>
            <a:ext cx="2356900" cy="39418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solidFill>
                  <a:schemeClr val="tx1"/>
                </a:solidFill>
              </a:rPr>
              <a:t>Load/ Performance Test Automation</a:t>
            </a:r>
          </a:p>
        </p:txBody>
      </p:sp>
      <p:sp>
        <p:nvSpPr>
          <p:cNvPr id="37" name="Rectangle 36"/>
          <p:cNvSpPr/>
          <p:nvPr/>
        </p:nvSpPr>
        <p:spPr>
          <a:xfrm>
            <a:off x="4064001" y="2061995"/>
            <a:ext cx="1198961"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Sanity Test - Pass</a:t>
            </a:r>
          </a:p>
        </p:txBody>
      </p:sp>
      <p:sp>
        <p:nvSpPr>
          <p:cNvPr id="38" name="Rectangle 37"/>
          <p:cNvSpPr/>
          <p:nvPr/>
        </p:nvSpPr>
        <p:spPr>
          <a:xfrm>
            <a:off x="5757737" y="2061995"/>
            <a:ext cx="1309992"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Create Test Cycle</a:t>
            </a:r>
          </a:p>
        </p:txBody>
      </p:sp>
      <p:sp>
        <p:nvSpPr>
          <p:cNvPr id="39" name="Rectangle 38"/>
          <p:cNvSpPr/>
          <p:nvPr/>
        </p:nvSpPr>
        <p:spPr>
          <a:xfrm>
            <a:off x="4775200" y="2977003"/>
            <a:ext cx="1016000"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Run Regression Test</a:t>
            </a:r>
          </a:p>
        </p:txBody>
      </p:sp>
      <p:sp>
        <p:nvSpPr>
          <p:cNvPr id="40" name="Rectangle 39"/>
          <p:cNvSpPr/>
          <p:nvPr/>
        </p:nvSpPr>
        <p:spPr>
          <a:xfrm>
            <a:off x="5994399" y="2982524"/>
            <a:ext cx="1073331" cy="5761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Record Regression Test Results</a:t>
            </a:r>
          </a:p>
        </p:txBody>
      </p:sp>
      <p:sp>
        <p:nvSpPr>
          <p:cNvPr id="41" name="Rectangle 40"/>
          <p:cNvSpPr/>
          <p:nvPr/>
        </p:nvSpPr>
        <p:spPr>
          <a:xfrm>
            <a:off x="2359729" y="4036016"/>
            <a:ext cx="1830040"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Run Load/ Performance Test</a:t>
            </a:r>
          </a:p>
        </p:txBody>
      </p:sp>
      <p:sp>
        <p:nvSpPr>
          <p:cNvPr id="42" name="Rectangle 41"/>
          <p:cNvSpPr/>
          <p:nvPr/>
        </p:nvSpPr>
        <p:spPr>
          <a:xfrm>
            <a:off x="5120064" y="4040016"/>
            <a:ext cx="1947667"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Record Load/ Performance Test Results</a:t>
            </a:r>
          </a:p>
        </p:txBody>
      </p:sp>
      <p:sp>
        <p:nvSpPr>
          <p:cNvPr id="43" name="Rectangle 42"/>
          <p:cNvSpPr/>
          <p:nvPr/>
        </p:nvSpPr>
        <p:spPr>
          <a:xfrm>
            <a:off x="2359730" y="5972861"/>
            <a:ext cx="2009071" cy="5106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Perform Smoke Test</a:t>
            </a:r>
          </a:p>
        </p:txBody>
      </p:sp>
      <p:grpSp>
        <p:nvGrpSpPr>
          <p:cNvPr id="45" name="Group 44"/>
          <p:cNvGrpSpPr/>
          <p:nvPr/>
        </p:nvGrpSpPr>
        <p:grpSpPr>
          <a:xfrm>
            <a:off x="7180054" y="2078710"/>
            <a:ext cx="2356900" cy="440559"/>
            <a:chOff x="6781800" y="3154325"/>
            <a:chExt cx="1981200" cy="425251"/>
          </a:xfrm>
        </p:grpSpPr>
        <p:sp>
          <p:nvSpPr>
            <p:cNvPr id="49" name="Pentagon 99"/>
            <p:cNvSpPr/>
            <p:nvPr/>
          </p:nvSpPr>
          <p:spPr>
            <a:xfrm>
              <a:off x="6781800" y="3154325"/>
              <a:ext cx="1981200" cy="19645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solidFill>
                    <a:schemeClr val="tx1"/>
                  </a:solidFill>
                </a:rPr>
                <a:t>Deploy Artifact to </a:t>
              </a:r>
              <a:r>
                <a:rPr lang="en-US" sz="1200" dirty="0" err="1">
                  <a:solidFill>
                    <a:schemeClr val="tx1"/>
                  </a:solidFill>
                </a:rPr>
                <a:t>Env</a:t>
              </a:r>
              <a:endParaRPr lang="en-US" sz="1200" dirty="0">
                <a:solidFill>
                  <a:schemeClr val="tx1"/>
                </a:solidFill>
              </a:endParaRPr>
            </a:p>
          </p:txBody>
        </p:sp>
        <p:sp>
          <p:nvSpPr>
            <p:cNvPr id="50" name="Pentagon 96"/>
            <p:cNvSpPr/>
            <p:nvPr/>
          </p:nvSpPr>
          <p:spPr>
            <a:xfrm>
              <a:off x="6781800" y="3383123"/>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solidFill>
                    <a:schemeClr val="tx1"/>
                  </a:solidFill>
                </a:rPr>
                <a:t>Sanity Test</a:t>
              </a:r>
            </a:p>
          </p:txBody>
        </p:sp>
      </p:grpSp>
      <p:grpSp>
        <p:nvGrpSpPr>
          <p:cNvPr id="51" name="Group 50"/>
          <p:cNvGrpSpPr/>
          <p:nvPr/>
        </p:nvGrpSpPr>
        <p:grpSpPr>
          <a:xfrm>
            <a:off x="7165212" y="2948830"/>
            <a:ext cx="2356901" cy="631593"/>
            <a:chOff x="6754264" y="3100167"/>
            <a:chExt cx="2100032" cy="473695"/>
          </a:xfrm>
        </p:grpSpPr>
        <p:sp>
          <p:nvSpPr>
            <p:cNvPr id="57" name="Pentagon 99"/>
            <p:cNvSpPr/>
            <p:nvPr/>
          </p:nvSpPr>
          <p:spPr>
            <a:xfrm>
              <a:off x="6754265" y="3100167"/>
              <a:ext cx="2100031" cy="20676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solidFill>
                    <a:schemeClr val="tx1"/>
                  </a:solidFill>
                </a:rPr>
                <a:t>Functional Test Automation</a:t>
              </a:r>
            </a:p>
          </p:txBody>
        </p:sp>
        <p:sp>
          <p:nvSpPr>
            <p:cNvPr id="55" name="Pentagon 96"/>
            <p:cNvSpPr/>
            <p:nvPr/>
          </p:nvSpPr>
          <p:spPr>
            <a:xfrm>
              <a:off x="6754264" y="3365439"/>
              <a:ext cx="2100031" cy="20842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solidFill>
                    <a:schemeClr val="tx1"/>
                  </a:solidFill>
                </a:rPr>
                <a:t>Regression Test Automation</a:t>
              </a:r>
            </a:p>
          </p:txBody>
        </p:sp>
      </p:grpSp>
      <p:sp>
        <p:nvSpPr>
          <p:cNvPr id="60" name="Pentagon 93"/>
          <p:cNvSpPr/>
          <p:nvPr/>
        </p:nvSpPr>
        <p:spPr>
          <a:xfrm>
            <a:off x="7180053" y="5996991"/>
            <a:ext cx="2356900" cy="49018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solidFill>
                  <a:schemeClr val="tx1"/>
                </a:solidFill>
              </a:rPr>
              <a:t>Perform Production Smoke Test</a:t>
            </a:r>
          </a:p>
        </p:txBody>
      </p:sp>
      <p:cxnSp>
        <p:nvCxnSpPr>
          <p:cNvPr id="8" name="Straight Arrow Connector 7"/>
          <p:cNvCxnSpPr>
            <a:stCxn id="9" idx="3"/>
            <a:endCxn id="37" idx="1"/>
          </p:cNvCxnSpPr>
          <p:nvPr/>
        </p:nvCxnSpPr>
        <p:spPr>
          <a:xfrm flipV="1">
            <a:off x="3668408" y="2286627"/>
            <a:ext cx="395592" cy="4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37" idx="3"/>
            <a:endCxn id="38" idx="1"/>
          </p:cNvCxnSpPr>
          <p:nvPr/>
        </p:nvCxnSpPr>
        <p:spPr>
          <a:xfrm>
            <a:off x="5262961" y="2286627"/>
            <a:ext cx="4947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6" idx="3"/>
            <a:endCxn id="68" idx="1"/>
          </p:cNvCxnSpPr>
          <p:nvPr/>
        </p:nvCxnSpPr>
        <p:spPr>
          <a:xfrm>
            <a:off x="3352803" y="3279803"/>
            <a:ext cx="203199" cy="2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8" idx="3"/>
            <a:endCxn id="39" idx="1"/>
          </p:cNvCxnSpPr>
          <p:nvPr/>
        </p:nvCxnSpPr>
        <p:spPr>
          <a:xfrm flipV="1">
            <a:off x="4572002" y="3273400"/>
            <a:ext cx="203199" cy="8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39" idx="3"/>
            <a:endCxn id="40" idx="1"/>
          </p:cNvCxnSpPr>
          <p:nvPr/>
        </p:nvCxnSpPr>
        <p:spPr>
          <a:xfrm flipV="1">
            <a:off x="5791201" y="3270617"/>
            <a:ext cx="203199" cy="2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41" idx="3"/>
            <a:endCxn id="42" idx="1"/>
          </p:cNvCxnSpPr>
          <p:nvPr/>
        </p:nvCxnSpPr>
        <p:spPr>
          <a:xfrm>
            <a:off x="4189770" y="4332412"/>
            <a:ext cx="930295" cy="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3" idx="3"/>
            <a:endCxn id="90" idx="1"/>
          </p:cNvCxnSpPr>
          <p:nvPr/>
        </p:nvCxnSpPr>
        <p:spPr>
          <a:xfrm>
            <a:off x="4368801" y="6228203"/>
            <a:ext cx="7512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38" idx="2"/>
            <a:endCxn id="66" idx="0"/>
          </p:cNvCxnSpPr>
          <p:nvPr/>
        </p:nvCxnSpPr>
        <p:spPr>
          <a:xfrm rot="5400000">
            <a:off x="4399347" y="970021"/>
            <a:ext cx="472149" cy="3554625"/>
          </a:xfrm>
          <a:prstGeom prst="bentConnector3">
            <a:avLst>
              <a:gd name="adj1" fmla="val 582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40" idx="2"/>
            <a:endCxn id="41" idx="0"/>
          </p:cNvCxnSpPr>
          <p:nvPr/>
        </p:nvCxnSpPr>
        <p:spPr>
          <a:xfrm rot="5400000">
            <a:off x="4664254" y="2169204"/>
            <a:ext cx="477308" cy="32563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42" idx="2"/>
            <a:endCxn id="87" idx="0"/>
          </p:cNvCxnSpPr>
          <p:nvPr/>
        </p:nvCxnSpPr>
        <p:spPr>
          <a:xfrm rot="5400000">
            <a:off x="5165177" y="4183203"/>
            <a:ext cx="479115" cy="1378327"/>
          </a:xfrm>
          <a:prstGeom prst="bentConnector3">
            <a:avLst>
              <a:gd name="adj1" fmla="val 6353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87" idx="2"/>
            <a:endCxn id="43" idx="0"/>
          </p:cNvCxnSpPr>
          <p:nvPr/>
        </p:nvCxnSpPr>
        <p:spPr>
          <a:xfrm rot="5400000">
            <a:off x="3834082" y="5091372"/>
            <a:ext cx="411676" cy="1351305"/>
          </a:xfrm>
          <a:prstGeom prst="bentConnector3">
            <a:avLst>
              <a:gd name="adj1" fmla="val 62602"/>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9750190" y="2012551"/>
            <a:ext cx="2317101" cy="4215652"/>
          </a:xfrm>
          <a:prstGeom prst="rect">
            <a:avLst/>
          </a:prstGeom>
        </p:spPr>
        <p:style>
          <a:lnRef idx="1">
            <a:schemeClr val="accent5"/>
          </a:lnRef>
          <a:fillRef idx="3">
            <a:schemeClr val="accent5"/>
          </a:fillRef>
          <a:effectRef idx="2">
            <a:schemeClr val="accent5"/>
          </a:effectRef>
          <a:fontRef idx="minor">
            <a:schemeClr val="lt1"/>
          </a:fontRef>
        </p:style>
        <p:txBody>
          <a:bodyPr rtlCol="0" anchor="t"/>
          <a:lstStyle/>
          <a:p>
            <a:r>
              <a:rPr lang="en-US" sz="1333" b="1" dirty="0">
                <a:solidFill>
                  <a:schemeClr val="tx1"/>
                </a:solidFill>
              </a:rPr>
              <a:t>Release Management:</a:t>
            </a:r>
          </a:p>
          <a:p>
            <a:pPr marL="228594" indent="-228594">
              <a:buFont typeface="Arial" panose="020B0604020202020204" pitchFamily="34" charset="0"/>
              <a:buChar char="•"/>
            </a:pPr>
            <a:r>
              <a:rPr lang="en-US" sz="1333" b="1" dirty="0">
                <a:solidFill>
                  <a:schemeClr val="tx1"/>
                </a:solidFill>
              </a:rPr>
              <a:t>Jira</a:t>
            </a:r>
          </a:p>
          <a:p>
            <a:pPr marL="228594" indent="-228594">
              <a:buFont typeface="Arial" panose="020B0604020202020204" pitchFamily="34" charset="0"/>
              <a:buChar char="•"/>
            </a:pPr>
            <a:r>
              <a:rPr lang="en-US" sz="1333" b="1" dirty="0">
                <a:solidFill>
                  <a:schemeClr val="tx1"/>
                </a:solidFill>
              </a:rPr>
              <a:t>Solution Manager</a:t>
            </a:r>
          </a:p>
          <a:p>
            <a:endParaRPr lang="en-US" sz="1333" b="1" dirty="0">
              <a:solidFill>
                <a:schemeClr val="tx1"/>
              </a:solidFill>
            </a:endParaRPr>
          </a:p>
          <a:p>
            <a:r>
              <a:rPr lang="en-US" sz="1333" b="1" dirty="0">
                <a:solidFill>
                  <a:schemeClr val="tx1"/>
                </a:solidFill>
              </a:rPr>
              <a:t>Test Automation</a:t>
            </a:r>
            <a:r>
              <a:rPr lang="en-US" sz="1333" dirty="0">
                <a:solidFill>
                  <a:schemeClr val="tx1"/>
                </a:solidFill>
              </a:rPr>
              <a:t>:</a:t>
            </a:r>
          </a:p>
          <a:p>
            <a:pPr marL="228594" indent="-228594">
              <a:buFont typeface="Arial" panose="020B0604020202020204" pitchFamily="34" charset="0"/>
              <a:buChar char="•"/>
            </a:pPr>
            <a:r>
              <a:rPr lang="en-US" sz="1333" dirty="0">
                <a:solidFill>
                  <a:schemeClr val="tx1"/>
                </a:solidFill>
              </a:rPr>
              <a:t>QTP</a:t>
            </a:r>
          </a:p>
          <a:p>
            <a:pPr marL="228594" indent="-228594">
              <a:buFont typeface="Arial" panose="020B0604020202020204" pitchFamily="34" charset="0"/>
              <a:buChar char="•"/>
            </a:pPr>
            <a:endParaRPr lang="en-US" sz="1333" dirty="0">
              <a:solidFill>
                <a:schemeClr val="tx1"/>
              </a:solidFill>
            </a:endParaRPr>
          </a:p>
          <a:p>
            <a:r>
              <a:rPr lang="en-US" sz="1333" b="1" dirty="0">
                <a:solidFill>
                  <a:schemeClr val="tx1"/>
                </a:solidFill>
              </a:rPr>
              <a:t>Test Management:</a:t>
            </a:r>
          </a:p>
          <a:p>
            <a:pPr marL="228594" indent="-228594">
              <a:buFont typeface="Arial" panose="020B0604020202020204" pitchFamily="34" charset="0"/>
              <a:buChar char="•"/>
            </a:pPr>
            <a:r>
              <a:rPr lang="en-US" sz="1333" dirty="0">
                <a:solidFill>
                  <a:schemeClr val="tx1"/>
                </a:solidFill>
              </a:rPr>
              <a:t>HP ALM</a:t>
            </a:r>
          </a:p>
          <a:p>
            <a:pPr marL="228594" indent="-228594">
              <a:buFont typeface="Arial" panose="020B0604020202020204" pitchFamily="34" charset="0"/>
              <a:buChar char="•"/>
            </a:pPr>
            <a:r>
              <a:rPr lang="en-US" sz="1333" dirty="0">
                <a:solidFill>
                  <a:schemeClr val="tx1"/>
                </a:solidFill>
              </a:rPr>
              <a:t>Jira</a:t>
            </a:r>
          </a:p>
          <a:p>
            <a:pPr marL="228594" indent="-228594">
              <a:buFont typeface="Arial" panose="020B0604020202020204" pitchFamily="34" charset="0"/>
              <a:buChar char="•"/>
            </a:pPr>
            <a:endParaRPr lang="en-US" sz="1333" dirty="0">
              <a:solidFill>
                <a:schemeClr val="tx1"/>
              </a:solidFill>
            </a:endParaRPr>
          </a:p>
          <a:p>
            <a:r>
              <a:rPr lang="en-US" sz="1333" b="1" dirty="0">
                <a:solidFill>
                  <a:schemeClr val="tx1"/>
                </a:solidFill>
              </a:rPr>
              <a:t>Performance &amp; Load Testing:</a:t>
            </a:r>
          </a:p>
          <a:p>
            <a:pPr marL="228594" indent="-228594">
              <a:buFont typeface="Arial" panose="020B0604020202020204" pitchFamily="34" charset="0"/>
              <a:buChar char="•"/>
            </a:pPr>
            <a:r>
              <a:rPr lang="en-US" sz="1333" dirty="0">
                <a:solidFill>
                  <a:schemeClr val="tx1"/>
                </a:solidFill>
              </a:rPr>
              <a:t>HP Performance Center</a:t>
            </a:r>
          </a:p>
          <a:p>
            <a:pPr marL="228594" indent="-228594">
              <a:buFont typeface="Arial" panose="020B0604020202020204" pitchFamily="34" charset="0"/>
              <a:buChar char="•"/>
            </a:pPr>
            <a:r>
              <a:rPr lang="en-US" sz="1333" dirty="0" err="1">
                <a:solidFill>
                  <a:schemeClr val="tx1"/>
                </a:solidFill>
              </a:rPr>
              <a:t>LoadRunner</a:t>
            </a:r>
            <a:endParaRPr lang="en-US" sz="1333" dirty="0">
              <a:solidFill>
                <a:schemeClr val="tx1"/>
              </a:solidFill>
            </a:endParaRPr>
          </a:p>
          <a:p>
            <a:endParaRPr lang="en-US" sz="1333" dirty="0">
              <a:solidFill>
                <a:schemeClr val="tx1"/>
              </a:solidFill>
            </a:endParaRPr>
          </a:p>
        </p:txBody>
      </p:sp>
    </p:spTree>
    <p:extLst>
      <p:ext uri="{BB962C8B-B14F-4D97-AF65-F5344CB8AC3E}">
        <p14:creationId xmlns:p14="http://schemas.microsoft.com/office/powerpoint/2010/main" val="7615956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0956" tIns="0" rIns="60956" bIns="0" numCol="1" rtlCol="0" anchor="t" anchorCtr="0" compatLnSpc="1">
            <a:prstTxWarp prst="textNoShape">
              <a:avLst/>
            </a:prstTxWarp>
            <a:normAutofit/>
          </a:bodyPr>
          <a:lstStyle/>
          <a:p>
            <a:r>
              <a:rPr lang="en-US"/>
              <a:t>Reference Architecture – Release Vector for SAP</a:t>
            </a:r>
            <a:endParaRPr lang="en-US" dirty="0"/>
          </a:p>
        </p:txBody>
      </p:sp>
      <p:graphicFrame>
        <p:nvGraphicFramePr>
          <p:cNvPr id="4" name="Diagram 3"/>
          <p:cNvGraphicFramePr/>
          <p:nvPr/>
        </p:nvGraphicFramePr>
        <p:xfrm>
          <a:off x="203200" y="780688"/>
          <a:ext cx="11905981" cy="50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Table 4"/>
          <p:cNvGraphicFramePr>
            <a:graphicFrameLocks noGrp="1"/>
          </p:cNvGraphicFramePr>
          <p:nvPr/>
        </p:nvGraphicFramePr>
        <p:xfrm>
          <a:off x="203200" y="1372264"/>
          <a:ext cx="11940571" cy="609600"/>
        </p:xfrm>
        <a:graphic>
          <a:graphicData uri="http://schemas.openxmlformats.org/drawingml/2006/table">
            <a:tbl>
              <a:tblPr firstRow="1" bandRow="1">
                <a:tableStyleId>{5C22544A-7EE6-4342-B048-85BDC9FD1C3A}</a:tableStyleId>
              </a:tblPr>
              <a:tblGrid>
                <a:gridCol w="1596632">
                  <a:extLst>
                    <a:ext uri="{9D8B030D-6E8A-4147-A177-3AD203B41FA5}">
                      <a16:colId xmlns:a16="http://schemas.microsoft.com/office/drawing/2014/main" val="20000"/>
                    </a:ext>
                  </a:extLst>
                </a:gridCol>
                <a:gridCol w="6023368">
                  <a:extLst>
                    <a:ext uri="{9D8B030D-6E8A-4147-A177-3AD203B41FA5}">
                      <a16:colId xmlns:a16="http://schemas.microsoft.com/office/drawing/2014/main" val="20001"/>
                    </a:ext>
                  </a:extLst>
                </a:gridCol>
                <a:gridCol w="2235200">
                  <a:extLst>
                    <a:ext uri="{9D8B030D-6E8A-4147-A177-3AD203B41FA5}">
                      <a16:colId xmlns:a16="http://schemas.microsoft.com/office/drawing/2014/main" val="20002"/>
                    </a:ext>
                  </a:extLst>
                </a:gridCol>
                <a:gridCol w="2085371">
                  <a:extLst>
                    <a:ext uri="{9D8B030D-6E8A-4147-A177-3AD203B41FA5}">
                      <a16:colId xmlns:a16="http://schemas.microsoft.com/office/drawing/2014/main" val="20003"/>
                    </a:ext>
                  </a:extLst>
                </a:gridCol>
              </a:tblGrid>
              <a:tr h="609600">
                <a:tc>
                  <a:txBody>
                    <a:bodyPr/>
                    <a:lstStyle/>
                    <a:p>
                      <a:pPr algn="ctr"/>
                      <a:r>
                        <a:rPr lang="en-US" sz="1600" dirty="0"/>
                        <a:t>Functions</a:t>
                      </a:r>
                    </a:p>
                  </a:txBody>
                  <a:tcPr marL="121920" marR="121920" marT="60960" marB="60960">
                    <a:solidFill>
                      <a:srgbClr val="00B0F0"/>
                    </a:solidFill>
                  </a:tcPr>
                </a:tc>
                <a:tc>
                  <a:txBody>
                    <a:bodyPr/>
                    <a:lstStyle/>
                    <a:p>
                      <a:pPr algn="ctr"/>
                      <a:r>
                        <a:rPr lang="en-US" sz="1600" dirty="0"/>
                        <a:t>Implementation Tasks</a:t>
                      </a:r>
                    </a:p>
                  </a:txBody>
                  <a:tcPr marL="121920" marR="121920" marT="60960" marB="60960">
                    <a:solidFill>
                      <a:srgbClr val="00B0F0"/>
                    </a:solidFill>
                  </a:tcPr>
                </a:tc>
                <a:tc>
                  <a:txBody>
                    <a:bodyPr/>
                    <a:lstStyle/>
                    <a:p>
                      <a:pPr algn="ctr"/>
                      <a:r>
                        <a:rPr lang="en-US" sz="1600" dirty="0"/>
                        <a:t>Automation Considerations</a:t>
                      </a:r>
                    </a:p>
                  </a:txBody>
                  <a:tcPr marL="121920" marR="121920" marT="60960" marB="60960">
                    <a:solidFill>
                      <a:srgbClr val="00B0F0"/>
                    </a:solidFill>
                  </a:tcPr>
                </a:tc>
                <a:tc>
                  <a:txBody>
                    <a:bodyPr/>
                    <a:lstStyle/>
                    <a:p>
                      <a:pPr algn="ctr"/>
                      <a:r>
                        <a:rPr lang="en-US" sz="1600" dirty="0"/>
                        <a:t>Tool Recommendation</a:t>
                      </a:r>
                    </a:p>
                  </a:txBody>
                  <a:tcPr marL="121920" marR="121920" marT="60960" marB="60960">
                    <a:solidFill>
                      <a:srgbClr val="00B0F0"/>
                    </a:solidFill>
                  </a:tcPr>
                </a:tc>
                <a:extLst>
                  <a:ext uri="{0D108BD9-81ED-4DB2-BD59-A6C34878D82A}">
                    <a16:rowId xmlns:a16="http://schemas.microsoft.com/office/drawing/2014/main" val="10000"/>
                  </a:ext>
                </a:extLst>
              </a:tr>
            </a:tbl>
          </a:graphicData>
        </a:graphic>
      </p:graphicFrame>
      <p:sp>
        <p:nvSpPr>
          <p:cNvPr id="7" name="Pentagon 6"/>
          <p:cNvSpPr/>
          <p:nvPr/>
        </p:nvSpPr>
        <p:spPr>
          <a:xfrm>
            <a:off x="203196" y="2078709"/>
            <a:ext cx="1524005"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Planning</a:t>
            </a:r>
          </a:p>
        </p:txBody>
      </p:sp>
      <p:sp>
        <p:nvSpPr>
          <p:cNvPr id="9" name="Rectangle 8"/>
          <p:cNvSpPr/>
          <p:nvPr/>
        </p:nvSpPr>
        <p:spPr>
          <a:xfrm>
            <a:off x="2133599" y="2066831"/>
            <a:ext cx="5486400"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tx1"/>
                </a:solidFill>
              </a:rPr>
              <a:t>Establish Release Cadence</a:t>
            </a:r>
          </a:p>
        </p:txBody>
      </p:sp>
      <p:sp>
        <p:nvSpPr>
          <p:cNvPr id="33" name="Pentagon 32"/>
          <p:cNvSpPr/>
          <p:nvPr/>
        </p:nvSpPr>
        <p:spPr>
          <a:xfrm>
            <a:off x="203196" y="3075181"/>
            <a:ext cx="1524005"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Definition</a:t>
            </a:r>
          </a:p>
        </p:txBody>
      </p:sp>
      <p:cxnSp>
        <p:nvCxnSpPr>
          <p:cNvPr id="36" name="Straight Connector 35"/>
          <p:cNvCxnSpPr/>
          <p:nvPr/>
        </p:nvCxnSpPr>
        <p:spPr>
          <a:xfrm>
            <a:off x="314121" y="2717800"/>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69648" y="3835400"/>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6" name="Pentagon 55"/>
          <p:cNvSpPr/>
          <p:nvPr/>
        </p:nvSpPr>
        <p:spPr>
          <a:xfrm>
            <a:off x="203196" y="4081219"/>
            <a:ext cx="1524005" cy="457116"/>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Workflow &amp; Approvals</a:t>
            </a:r>
          </a:p>
        </p:txBody>
      </p:sp>
      <p:cxnSp>
        <p:nvCxnSpPr>
          <p:cNvPr id="77" name="Straight Connector 76"/>
          <p:cNvCxnSpPr/>
          <p:nvPr/>
        </p:nvCxnSpPr>
        <p:spPr>
          <a:xfrm>
            <a:off x="369648" y="4851400"/>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78" name="Pentagon 77"/>
          <p:cNvSpPr/>
          <p:nvPr/>
        </p:nvSpPr>
        <p:spPr>
          <a:xfrm>
            <a:off x="203198" y="5133355"/>
            <a:ext cx="1524004"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Rollout</a:t>
            </a:r>
          </a:p>
        </p:txBody>
      </p:sp>
      <p:grpSp>
        <p:nvGrpSpPr>
          <p:cNvPr id="92" name="Group 91"/>
          <p:cNvGrpSpPr/>
          <p:nvPr/>
        </p:nvGrpSpPr>
        <p:grpSpPr>
          <a:xfrm>
            <a:off x="7924801" y="5117171"/>
            <a:ext cx="1971268" cy="440560"/>
            <a:chOff x="6781800" y="2696727"/>
            <a:chExt cx="1981200" cy="425252"/>
          </a:xfrm>
        </p:grpSpPr>
        <p:sp>
          <p:nvSpPr>
            <p:cNvPr id="94" name="Pentagon 93"/>
            <p:cNvSpPr/>
            <p:nvPr/>
          </p:nvSpPr>
          <p:spPr>
            <a:xfrm>
              <a:off x="6781800" y="2696727"/>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solidFill>
                    <a:schemeClr val="tx1"/>
                  </a:solidFill>
                </a:rPr>
                <a:t>Prod Rollout Approval</a:t>
              </a:r>
            </a:p>
          </p:txBody>
        </p:sp>
        <p:sp>
          <p:nvSpPr>
            <p:cNvPr id="95" name="Pentagon 94"/>
            <p:cNvSpPr/>
            <p:nvPr/>
          </p:nvSpPr>
          <p:spPr>
            <a:xfrm>
              <a:off x="6781800" y="2925526"/>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solidFill>
                    <a:schemeClr val="tx1"/>
                  </a:solidFill>
                </a:rPr>
                <a:t>Rollout Release</a:t>
              </a:r>
            </a:p>
          </p:txBody>
        </p:sp>
      </p:grpSp>
      <p:cxnSp>
        <p:nvCxnSpPr>
          <p:cNvPr id="62" name="Straight Connector 61"/>
          <p:cNvCxnSpPr/>
          <p:nvPr/>
        </p:nvCxnSpPr>
        <p:spPr>
          <a:xfrm>
            <a:off x="314121" y="5765800"/>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64" name="Pentagon 63"/>
          <p:cNvSpPr/>
          <p:nvPr/>
        </p:nvSpPr>
        <p:spPr>
          <a:xfrm>
            <a:off x="203197" y="6025003"/>
            <a:ext cx="1524004"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Closure</a:t>
            </a:r>
          </a:p>
        </p:txBody>
      </p:sp>
      <p:sp>
        <p:nvSpPr>
          <p:cNvPr id="66" name="Rectangle 65"/>
          <p:cNvSpPr/>
          <p:nvPr/>
        </p:nvSpPr>
        <p:spPr>
          <a:xfrm>
            <a:off x="2133599" y="2983407"/>
            <a:ext cx="1407755"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tx1"/>
                </a:solidFill>
              </a:rPr>
              <a:t>Define Release Scope</a:t>
            </a:r>
          </a:p>
        </p:txBody>
      </p:sp>
      <p:sp>
        <p:nvSpPr>
          <p:cNvPr id="68" name="Rectangle 67"/>
          <p:cNvSpPr/>
          <p:nvPr/>
        </p:nvSpPr>
        <p:spPr>
          <a:xfrm>
            <a:off x="4135596" y="2991187"/>
            <a:ext cx="1347120" cy="5761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tx1"/>
                </a:solidFill>
              </a:rPr>
              <a:t>Track Release Dependency</a:t>
            </a:r>
          </a:p>
        </p:txBody>
      </p:sp>
      <p:sp>
        <p:nvSpPr>
          <p:cNvPr id="70" name="Rectangle 69"/>
          <p:cNvSpPr/>
          <p:nvPr/>
        </p:nvSpPr>
        <p:spPr>
          <a:xfrm>
            <a:off x="6091035" y="2992093"/>
            <a:ext cx="1528965" cy="5517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tx1"/>
                </a:solidFill>
              </a:rPr>
              <a:t>Map  work items to release</a:t>
            </a:r>
          </a:p>
        </p:txBody>
      </p:sp>
      <p:sp>
        <p:nvSpPr>
          <p:cNvPr id="81" name="Rectangle 80"/>
          <p:cNvSpPr/>
          <p:nvPr/>
        </p:nvSpPr>
        <p:spPr>
          <a:xfrm>
            <a:off x="2133599" y="4056267"/>
            <a:ext cx="1123599"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tx1"/>
                </a:solidFill>
              </a:rPr>
              <a:t>Release Request</a:t>
            </a:r>
          </a:p>
        </p:txBody>
      </p:sp>
      <p:sp>
        <p:nvSpPr>
          <p:cNvPr id="82" name="Rectangle 81"/>
          <p:cNvSpPr/>
          <p:nvPr/>
        </p:nvSpPr>
        <p:spPr>
          <a:xfrm>
            <a:off x="3541355" y="4067772"/>
            <a:ext cx="925363"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tx1"/>
                </a:solidFill>
              </a:rPr>
              <a:t>Release Approval</a:t>
            </a:r>
          </a:p>
        </p:txBody>
      </p:sp>
      <p:sp>
        <p:nvSpPr>
          <p:cNvPr id="84" name="Rectangle 83"/>
          <p:cNvSpPr/>
          <p:nvPr/>
        </p:nvSpPr>
        <p:spPr>
          <a:xfrm>
            <a:off x="4746954" y="4067772"/>
            <a:ext cx="1063844"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tx1"/>
                </a:solidFill>
              </a:rPr>
              <a:t>Release to next </a:t>
            </a:r>
            <a:r>
              <a:rPr lang="en-US" sz="1333" dirty="0" err="1">
                <a:solidFill>
                  <a:schemeClr val="tx1"/>
                </a:solidFill>
              </a:rPr>
              <a:t>env</a:t>
            </a:r>
            <a:endParaRPr lang="en-US" sz="1333" dirty="0">
              <a:solidFill>
                <a:schemeClr val="tx1"/>
              </a:solidFill>
            </a:endParaRPr>
          </a:p>
        </p:txBody>
      </p:sp>
      <p:sp>
        <p:nvSpPr>
          <p:cNvPr id="87" name="Rectangle 86"/>
          <p:cNvSpPr/>
          <p:nvPr/>
        </p:nvSpPr>
        <p:spPr>
          <a:xfrm>
            <a:off x="2133600" y="5111923"/>
            <a:ext cx="1317117"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tx1"/>
                </a:solidFill>
              </a:rPr>
              <a:t>Prod Rollout Request</a:t>
            </a:r>
          </a:p>
        </p:txBody>
      </p:sp>
      <p:sp>
        <p:nvSpPr>
          <p:cNvPr id="88" name="Rectangle 87"/>
          <p:cNvSpPr/>
          <p:nvPr/>
        </p:nvSpPr>
        <p:spPr>
          <a:xfrm>
            <a:off x="2129917" y="5972344"/>
            <a:ext cx="2336801"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tx1"/>
                </a:solidFill>
              </a:rPr>
              <a:t>Publish Release Notes</a:t>
            </a:r>
          </a:p>
        </p:txBody>
      </p:sp>
      <p:sp>
        <p:nvSpPr>
          <p:cNvPr id="90" name="Rectangle 89"/>
          <p:cNvSpPr/>
          <p:nvPr/>
        </p:nvSpPr>
        <p:spPr>
          <a:xfrm>
            <a:off x="5381116" y="5970024"/>
            <a:ext cx="2213560"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tx1"/>
                </a:solidFill>
              </a:rPr>
              <a:t>Archive release work items</a:t>
            </a:r>
          </a:p>
        </p:txBody>
      </p:sp>
      <p:sp>
        <p:nvSpPr>
          <p:cNvPr id="101" name="Rectangle 100"/>
          <p:cNvSpPr/>
          <p:nvPr/>
        </p:nvSpPr>
        <p:spPr>
          <a:xfrm>
            <a:off x="5949849" y="5115017"/>
            <a:ext cx="1644827"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tx1"/>
                </a:solidFill>
              </a:rPr>
              <a:t>Rollout Release </a:t>
            </a:r>
          </a:p>
        </p:txBody>
      </p:sp>
      <p:sp>
        <p:nvSpPr>
          <p:cNvPr id="47" name="Rectangle 46"/>
          <p:cNvSpPr/>
          <p:nvPr/>
        </p:nvSpPr>
        <p:spPr>
          <a:xfrm>
            <a:off x="4009582" y="5115018"/>
            <a:ext cx="1371535"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tx1"/>
                </a:solidFill>
              </a:rPr>
              <a:t>Prod Rollout Approval</a:t>
            </a:r>
          </a:p>
        </p:txBody>
      </p:sp>
      <p:sp>
        <p:nvSpPr>
          <p:cNvPr id="48" name="Rectangle 47"/>
          <p:cNvSpPr/>
          <p:nvPr/>
        </p:nvSpPr>
        <p:spPr>
          <a:xfrm>
            <a:off x="6091036" y="4081542"/>
            <a:ext cx="1503641" cy="5866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tx1"/>
                </a:solidFill>
              </a:rPr>
              <a:t>Release Dependency Management</a:t>
            </a:r>
          </a:p>
        </p:txBody>
      </p:sp>
      <p:grpSp>
        <p:nvGrpSpPr>
          <p:cNvPr id="93" name="Group 92"/>
          <p:cNvGrpSpPr/>
          <p:nvPr/>
        </p:nvGrpSpPr>
        <p:grpSpPr>
          <a:xfrm>
            <a:off x="7924801" y="4012905"/>
            <a:ext cx="1971268" cy="559225"/>
            <a:chOff x="6781800" y="3154325"/>
            <a:chExt cx="1981200" cy="539795"/>
          </a:xfrm>
        </p:grpSpPr>
        <p:sp>
          <p:nvSpPr>
            <p:cNvPr id="100" name="Pentagon 99"/>
            <p:cNvSpPr/>
            <p:nvPr/>
          </p:nvSpPr>
          <p:spPr>
            <a:xfrm>
              <a:off x="6781800" y="3154325"/>
              <a:ext cx="1981200" cy="19645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solidFill>
                    <a:schemeClr val="tx1"/>
                  </a:solidFill>
                </a:rPr>
                <a:t>Release Approval</a:t>
              </a:r>
            </a:p>
          </p:txBody>
        </p:sp>
        <p:sp>
          <p:nvSpPr>
            <p:cNvPr id="97" name="Pentagon 96"/>
            <p:cNvSpPr/>
            <p:nvPr/>
          </p:nvSpPr>
          <p:spPr>
            <a:xfrm>
              <a:off x="6781800" y="3497666"/>
              <a:ext cx="1981200" cy="19645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solidFill>
                    <a:schemeClr val="tx1"/>
                  </a:solidFill>
                </a:rPr>
                <a:t>Release to next </a:t>
              </a:r>
              <a:r>
                <a:rPr lang="en-US" sz="1200" dirty="0" err="1">
                  <a:solidFill>
                    <a:schemeClr val="tx1"/>
                  </a:solidFill>
                </a:rPr>
                <a:t>env</a:t>
              </a:r>
              <a:endParaRPr lang="en-US" sz="1200" dirty="0">
                <a:solidFill>
                  <a:schemeClr val="tx1"/>
                </a:solidFill>
              </a:endParaRPr>
            </a:p>
          </p:txBody>
        </p:sp>
      </p:grpSp>
      <p:cxnSp>
        <p:nvCxnSpPr>
          <p:cNvPr id="10" name="Elbow Connector 9"/>
          <p:cNvCxnSpPr>
            <a:stCxn id="9" idx="2"/>
            <a:endCxn id="66" idx="0"/>
          </p:cNvCxnSpPr>
          <p:nvPr/>
        </p:nvCxnSpPr>
        <p:spPr>
          <a:xfrm rot="5400000">
            <a:off x="3623482" y="1730088"/>
            <a:ext cx="467313" cy="203932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6" idx="3"/>
            <a:endCxn id="68" idx="1"/>
          </p:cNvCxnSpPr>
          <p:nvPr/>
        </p:nvCxnSpPr>
        <p:spPr>
          <a:xfrm flipV="1">
            <a:off x="3541353" y="3279279"/>
            <a:ext cx="594243" cy="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8" idx="3"/>
            <a:endCxn id="70" idx="1"/>
          </p:cNvCxnSpPr>
          <p:nvPr/>
        </p:nvCxnSpPr>
        <p:spPr>
          <a:xfrm flipV="1">
            <a:off x="5482717" y="3267988"/>
            <a:ext cx="608319" cy="11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1" idx="3"/>
            <a:endCxn id="82" idx="1"/>
          </p:cNvCxnSpPr>
          <p:nvPr/>
        </p:nvCxnSpPr>
        <p:spPr>
          <a:xfrm>
            <a:off x="3257198" y="4352664"/>
            <a:ext cx="284157" cy="11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2" idx="3"/>
            <a:endCxn id="84" idx="1"/>
          </p:cNvCxnSpPr>
          <p:nvPr/>
        </p:nvCxnSpPr>
        <p:spPr>
          <a:xfrm>
            <a:off x="4466718" y="4364168"/>
            <a:ext cx="280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4" idx="3"/>
            <a:endCxn id="48" idx="1"/>
          </p:cNvCxnSpPr>
          <p:nvPr/>
        </p:nvCxnSpPr>
        <p:spPr>
          <a:xfrm>
            <a:off x="5810798" y="4364169"/>
            <a:ext cx="280237" cy="10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70" idx="2"/>
            <a:endCxn id="81" idx="0"/>
          </p:cNvCxnSpPr>
          <p:nvPr/>
        </p:nvCxnSpPr>
        <p:spPr>
          <a:xfrm rot="5400000">
            <a:off x="4519267" y="1720017"/>
            <a:ext cx="512384" cy="41601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48" idx="2"/>
            <a:endCxn id="87" idx="0"/>
          </p:cNvCxnSpPr>
          <p:nvPr/>
        </p:nvCxnSpPr>
        <p:spPr>
          <a:xfrm rot="5400000">
            <a:off x="4595628" y="2864696"/>
            <a:ext cx="443760" cy="405069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87" idx="3"/>
            <a:endCxn id="47" idx="1"/>
          </p:cNvCxnSpPr>
          <p:nvPr/>
        </p:nvCxnSpPr>
        <p:spPr>
          <a:xfrm>
            <a:off x="3450717" y="5336555"/>
            <a:ext cx="558864" cy="3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7" idx="3"/>
            <a:endCxn id="101" idx="1"/>
          </p:cNvCxnSpPr>
          <p:nvPr/>
        </p:nvCxnSpPr>
        <p:spPr>
          <a:xfrm flipV="1">
            <a:off x="5381116" y="5339649"/>
            <a:ext cx="56873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01" idx="2"/>
            <a:endCxn id="88" idx="0"/>
          </p:cNvCxnSpPr>
          <p:nvPr/>
        </p:nvCxnSpPr>
        <p:spPr>
          <a:xfrm rot="5400000">
            <a:off x="4831260" y="4031340"/>
            <a:ext cx="408065" cy="347394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88" idx="3"/>
            <a:endCxn id="90" idx="1"/>
          </p:cNvCxnSpPr>
          <p:nvPr/>
        </p:nvCxnSpPr>
        <p:spPr>
          <a:xfrm flipV="1">
            <a:off x="4466718" y="6266420"/>
            <a:ext cx="914399" cy="2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10093810" y="2012436"/>
            <a:ext cx="2041197" cy="4253985"/>
          </a:xfrm>
          <a:prstGeom prst="rect">
            <a:avLst/>
          </a:prstGeom>
        </p:spPr>
        <p:style>
          <a:lnRef idx="1">
            <a:schemeClr val="accent5"/>
          </a:lnRef>
          <a:fillRef idx="3">
            <a:schemeClr val="accent5"/>
          </a:fillRef>
          <a:effectRef idx="2">
            <a:schemeClr val="accent5"/>
          </a:effectRef>
          <a:fontRef idx="minor">
            <a:schemeClr val="lt1"/>
          </a:fontRef>
        </p:style>
        <p:txBody>
          <a:bodyPr rtlCol="0" anchor="t"/>
          <a:lstStyle/>
          <a:p>
            <a:r>
              <a:rPr lang="en-US" sz="1333" b="1" dirty="0">
                <a:solidFill>
                  <a:schemeClr val="tx1"/>
                </a:solidFill>
              </a:rPr>
              <a:t>Release Management:</a:t>
            </a:r>
          </a:p>
          <a:p>
            <a:pPr marL="228594" indent="-228594">
              <a:buFont typeface="Arial" panose="020B0604020202020204" pitchFamily="34" charset="0"/>
              <a:buChar char="•"/>
            </a:pPr>
            <a:r>
              <a:rPr lang="en-US" sz="1333" b="1" dirty="0">
                <a:solidFill>
                  <a:schemeClr val="tx1"/>
                </a:solidFill>
              </a:rPr>
              <a:t>Jira</a:t>
            </a:r>
          </a:p>
          <a:p>
            <a:pPr marL="228594" indent="-228594">
              <a:buFont typeface="Arial" panose="020B0604020202020204" pitchFamily="34" charset="0"/>
              <a:buChar char="•"/>
            </a:pPr>
            <a:r>
              <a:rPr lang="en-US" sz="1333" b="1" dirty="0">
                <a:solidFill>
                  <a:schemeClr val="tx1"/>
                </a:solidFill>
              </a:rPr>
              <a:t>Solution Manager</a:t>
            </a:r>
          </a:p>
          <a:p>
            <a:endParaRPr lang="en-US" sz="1333" b="1" dirty="0">
              <a:solidFill>
                <a:schemeClr val="tx1"/>
              </a:solidFill>
            </a:endParaRPr>
          </a:p>
          <a:p>
            <a:r>
              <a:rPr lang="en-US" sz="1333" b="1" dirty="0">
                <a:solidFill>
                  <a:schemeClr val="tx1"/>
                </a:solidFill>
              </a:rPr>
              <a:t>Deployment Tool:</a:t>
            </a:r>
          </a:p>
          <a:p>
            <a:pPr marL="228594" indent="-228594">
              <a:buFont typeface="Arial" panose="020B0604020202020204" pitchFamily="34" charset="0"/>
              <a:buChar char="•"/>
            </a:pPr>
            <a:r>
              <a:rPr lang="en-US" sz="1333" dirty="0">
                <a:solidFill>
                  <a:schemeClr val="tx1"/>
                </a:solidFill>
              </a:rPr>
              <a:t>Solution Manager</a:t>
            </a:r>
          </a:p>
          <a:p>
            <a:pPr marL="228594" indent="-228594">
              <a:buFont typeface="Arial" panose="020B0604020202020204" pitchFamily="34" charset="0"/>
              <a:buChar char="•"/>
            </a:pPr>
            <a:endParaRPr lang="en-US" sz="1333" dirty="0">
              <a:solidFill>
                <a:schemeClr val="tx1"/>
              </a:solidFill>
            </a:endParaRPr>
          </a:p>
          <a:p>
            <a:r>
              <a:rPr lang="en-US" sz="1333" b="1" dirty="0">
                <a:solidFill>
                  <a:schemeClr val="tx1"/>
                </a:solidFill>
              </a:rPr>
              <a:t>Test Automation</a:t>
            </a:r>
            <a:r>
              <a:rPr lang="en-US" sz="1333" dirty="0">
                <a:solidFill>
                  <a:schemeClr val="tx1"/>
                </a:solidFill>
              </a:rPr>
              <a:t>:</a:t>
            </a:r>
          </a:p>
          <a:p>
            <a:pPr marL="228594" indent="-228594">
              <a:buFont typeface="Arial" panose="020B0604020202020204" pitchFamily="34" charset="0"/>
              <a:buChar char="•"/>
            </a:pPr>
            <a:r>
              <a:rPr lang="en-US" sz="1333" dirty="0">
                <a:solidFill>
                  <a:schemeClr val="tx1"/>
                </a:solidFill>
              </a:rPr>
              <a:t>QTP</a:t>
            </a:r>
          </a:p>
          <a:p>
            <a:pPr marL="228594" indent="-228594">
              <a:buFont typeface="Arial" panose="020B0604020202020204" pitchFamily="34" charset="0"/>
              <a:buChar char="•"/>
            </a:pPr>
            <a:endParaRPr lang="en-US" sz="1333" dirty="0">
              <a:solidFill>
                <a:schemeClr val="tx1"/>
              </a:solidFill>
            </a:endParaRPr>
          </a:p>
          <a:p>
            <a:r>
              <a:rPr lang="en-US" sz="1333" b="1" dirty="0">
                <a:solidFill>
                  <a:schemeClr val="tx1"/>
                </a:solidFill>
              </a:rPr>
              <a:t>Test Management:</a:t>
            </a:r>
          </a:p>
          <a:p>
            <a:pPr marL="228594" indent="-228594">
              <a:buFont typeface="Arial" panose="020B0604020202020204" pitchFamily="34" charset="0"/>
              <a:buChar char="•"/>
            </a:pPr>
            <a:r>
              <a:rPr lang="en-US" sz="1333" dirty="0">
                <a:solidFill>
                  <a:schemeClr val="tx1"/>
                </a:solidFill>
              </a:rPr>
              <a:t>HP ALM</a:t>
            </a:r>
          </a:p>
          <a:p>
            <a:pPr marL="228594" indent="-228594">
              <a:buFont typeface="Arial" panose="020B0604020202020204" pitchFamily="34" charset="0"/>
              <a:buChar char="•"/>
            </a:pPr>
            <a:r>
              <a:rPr lang="en-US" sz="1333" dirty="0">
                <a:solidFill>
                  <a:schemeClr val="tx1"/>
                </a:solidFill>
              </a:rPr>
              <a:t>Jira</a:t>
            </a:r>
          </a:p>
        </p:txBody>
      </p:sp>
    </p:spTree>
    <p:extLst>
      <p:ext uri="{BB962C8B-B14F-4D97-AF65-F5344CB8AC3E}">
        <p14:creationId xmlns:p14="http://schemas.microsoft.com/office/powerpoint/2010/main" val="15967503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0956" tIns="0" rIns="60956" bIns="0" numCol="1" rtlCol="0" anchor="t" anchorCtr="0" compatLnSpc="1">
            <a:prstTxWarp prst="textNoShape">
              <a:avLst/>
            </a:prstTxWarp>
            <a:normAutofit/>
          </a:bodyPr>
          <a:lstStyle/>
          <a:p>
            <a:r>
              <a:rPr lang="en-US"/>
              <a:t>Reference Architecture – Measure Vector for SAP</a:t>
            </a:r>
            <a:endParaRPr lang="en-US" dirty="0"/>
          </a:p>
        </p:txBody>
      </p:sp>
      <p:graphicFrame>
        <p:nvGraphicFramePr>
          <p:cNvPr id="4" name="Diagram 3"/>
          <p:cNvGraphicFramePr/>
          <p:nvPr/>
        </p:nvGraphicFramePr>
        <p:xfrm>
          <a:off x="355600" y="650556"/>
          <a:ext cx="11734800" cy="50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Table 4"/>
          <p:cNvGraphicFramePr>
            <a:graphicFrameLocks noGrp="1"/>
          </p:cNvGraphicFramePr>
          <p:nvPr/>
        </p:nvGraphicFramePr>
        <p:xfrm>
          <a:off x="351275" y="1269903"/>
          <a:ext cx="11739126" cy="701040"/>
        </p:xfrm>
        <a:graphic>
          <a:graphicData uri="http://schemas.openxmlformats.org/drawingml/2006/table">
            <a:tbl>
              <a:tblPr firstRow="1" bandRow="1">
                <a:tableStyleId>{5C22544A-7EE6-4342-B048-85BDC9FD1C3A}</a:tableStyleId>
              </a:tblPr>
              <a:tblGrid>
                <a:gridCol w="2119564">
                  <a:extLst>
                    <a:ext uri="{9D8B030D-6E8A-4147-A177-3AD203B41FA5}">
                      <a16:colId xmlns:a16="http://schemas.microsoft.com/office/drawing/2014/main" val="20000"/>
                    </a:ext>
                  </a:extLst>
                </a:gridCol>
                <a:gridCol w="4565215">
                  <a:extLst>
                    <a:ext uri="{9D8B030D-6E8A-4147-A177-3AD203B41FA5}">
                      <a16:colId xmlns:a16="http://schemas.microsoft.com/office/drawing/2014/main" val="20001"/>
                    </a:ext>
                  </a:extLst>
                </a:gridCol>
                <a:gridCol w="2615947">
                  <a:extLst>
                    <a:ext uri="{9D8B030D-6E8A-4147-A177-3AD203B41FA5}">
                      <a16:colId xmlns:a16="http://schemas.microsoft.com/office/drawing/2014/main" val="20002"/>
                    </a:ext>
                  </a:extLst>
                </a:gridCol>
                <a:gridCol w="2438400">
                  <a:extLst>
                    <a:ext uri="{9D8B030D-6E8A-4147-A177-3AD203B41FA5}">
                      <a16:colId xmlns:a16="http://schemas.microsoft.com/office/drawing/2014/main" val="20003"/>
                    </a:ext>
                  </a:extLst>
                </a:gridCol>
              </a:tblGrid>
              <a:tr h="690880">
                <a:tc>
                  <a:txBody>
                    <a:bodyPr/>
                    <a:lstStyle/>
                    <a:p>
                      <a:pPr algn="ctr"/>
                      <a:r>
                        <a:rPr lang="en-US" sz="1900" dirty="0"/>
                        <a:t>Functions</a:t>
                      </a:r>
                    </a:p>
                  </a:txBody>
                  <a:tcPr marL="121920" marR="121920" marT="60960" marB="60960">
                    <a:solidFill>
                      <a:srgbClr val="00B0F0"/>
                    </a:solidFill>
                  </a:tcPr>
                </a:tc>
                <a:tc>
                  <a:txBody>
                    <a:bodyPr/>
                    <a:lstStyle/>
                    <a:p>
                      <a:pPr algn="ctr"/>
                      <a:r>
                        <a:rPr lang="en-US" sz="1900" dirty="0"/>
                        <a:t>Implementation Tasks</a:t>
                      </a:r>
                    </a:p>
                  </a:txBody>
                  <a:tcPr marL="121920" marR="121920" marT="60960" marB="60960">
                    <a:solidFill>
                      <a:srgbClr val="00B0F0"/>
                    </a:solidFill>
                  </a:tcPr>
                </a:tc>
                <a:tc>
                  <a:txBody>
                    <a:bodyPr/>
                    <a:lstStyle/>
                    <a:p>
                      <a:pPr algn="ctr"/>
                      <a:r>
                        <a:rPr lang="en-US" sz="1900" dirty="0"/>
                        <a:t>Automation Considerations</a:t>
                      </a:r>
                    </a:p>
                  </a:txBody>
                  <a:tcPr marL="121920" marR="121920" marT="60960" marB="60960">
                    <a:solidFill>
                      <a:srgbClr val="00B0F0"/>
                    </a:solidFill>
                  </a:tcPr>
                </a:tc>
                <a:tc>
                  <a:txBody>
                    <a:bodyPr/>
                    <a:lstStyle/>
                    <a:p>
                      <a:pPr algn="ctr"/>
                      <a:r>
                        <a:rPr lang="en-US" sz="1900" dirty="0"/>
                        <a:t>Tool Recommendation</a:t>
                      </a:r>
                    </a:p>
                  </a:txBody>
                  <a:tcPr marL="121920" marR="121920" marT="60960" marB="60960">
                    <a:solidFill>
                      <a:srgbClr val="00B0F0"/>
                    </a:solidFill>
                  </a:tcPr>
                </a:tc>
                <a:extLst>
                  <a:ext uri="{0D108BD9-81ED-4DB2-BD59-A6C34878D82A}">
                    <a16:rowId xmlns:a16="http://schemas.microsoft.com/office/drawing/2014/main" val="10000"/>
                  </a:ext>
                </a:extLst>
              </a:tr>
            </a:tbl>
          </a:graphicData>
        </a:graphic>
      </p:graphicFrame>
      <p:sp>
        <p:nvSpPr>
          <p:cNvPr id="7" name="Pentagon 6"/>
          <p:cNvSpPr/>
          <p:nvPr/>
        </p:nvSpPr>
        <p:spPr>
          <a:xfrm>
            <a:off x="526779" y="2318309"/>
            <a:ext cx="1606821"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Define KPI’s</a:t>
            </a:r>
          </a:p>
        </p:txBody>
      </p:sp>
      <p:sp>
        <p:nvSpPr>
          <p:cNvPr id="9" name="Rectangle 8"/>
          <p:cNvSpPr/>
          <p:nvPr/>
        </p:nvSpPr>
        <p:spPr>
          <a:xfrm>
            <a:off x="2564381" y="2226614"/>
            <a:ext cx="1906020"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tx1"/>
                </a:solidFill>
              </a:rPr>
              <a:t>Define the KPI’s to be measured</a:t>
            </a:r>
          </a:p>
        </p:txBody>
      </p:sp>
      <p:sp>
        <p:nvSpPr>
          <p:cNvPr id="33" name="Pentagon 32"/>
          <p:cNvSpPr/>
          <p:nvPr/>
        </p:nvSpPr>
        <p:spPr>
          <a:xfrm>
            <a:off x="526779" y="3314781"/>
            <a:ext cx="1606821"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Implement</a:t>
            </a:r>
          </a:p>
        </p:txBody>
      </p:sp>
      <p:cxnSp>
        <p:nvCxnSpPr>
          <p:cNvPr id="36" name="Straight Connector 35"/>
          <p:cNvCxnSpPr/>
          <p:nvPr/>
        </p:nvCxnSpPr>
        <p:spPr>
          <a:xfrm>
            <a:off x="434502" y="2957400"/>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90029" y="4075000"/>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6" name="Pentagon 55"/>
          <p:cNvSpPr/>
          <p:nvPr/>
        </p:nvSpPr>
        <p:spPr>
          <a:xfrm>
            <a:off x="526779" y="4371535"/>
            <a:ext cx="1606821"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Collect &amp; Collate</a:t>
            </a:r>
          </a:p>
        </p:txBody>
      </p:sp>
      <p:cxnSp>
        <p:nvCxnSpPr>
          <p:cNvPr id="77" name="Straight Connector 76"/>
          <p:cNvCxnSpPr/>
          <p:nvPr/>
        </p:nvCxnSpPr>
        <p:spPr>
          <a:xfrm>
            <a:off x="490029" y="5091000"/>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78" name="Pentagon 77"/>
          <p:cNvSpPr/>
          <p:nvPr/>
        </p:nvSpPr>
        <p:spPr>
          <a:xfrm>
            <a:off x="526781" y="5372955"/>
            <a:ext cx="1606820"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Measure</a:t>
            </a:r>
          </a:p>
        </p:txBody>
      </p:sp>
      <p:sp>
        <p:nvSpPr>
          <p:cNvPr id="66" name="Rectangle 65"/>
          <p:cNvSpPr/>
          <p:nvPr/>
        </p:nvSpPr>
        <p:spPr>
          <a:xfrm>
            <a:off x="2556344" y="3197199"/>
            <a:ext cx="1219200"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tx1"/>
                </a:solidFill>
              </a:rPr>
              <a:t>Implement Monitoring</a:t>
            </a:r>
          </a:p>
        </p:txBody>
      </p:sp>
      <p:sp>
        <p:nvSpPr>
          <p:cNvPr id="68" name="Rectangle 67"/>
          <p:cNvSpPr/>
          <p:nvPr/>
        </p:nvSpPr>
        <p:spPr>
          <a:xfrm>
            <a:off x="4010924" y="3201289"/>
            <a:ext cx="1475205" cy="5761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tx1"/>
                </a:solidFill>
              </a:rPr>
              <a:t>Develop SOP’s</a:t>
            </a:r>
          </a:p>
        </p:txBody>
      </p:sp>
      <p:sp>
        <p:nvSpPr>
          <p:cNvPr id="70" name="Rectangle 69"/>
          <p:cNvSpPr/>
          <p:nvPr/>
        </p:nvSpPr>
        <p:spPr>
          <a:xfrm>
            <a:off x="5721511" y="3203674"/>
            <a:ext cx="1250115" cy="5517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tx1"/>
                </a:solidFill>
              </a:rPr>
              <a:t>Test </a:t>
            </a:r>
          </a:p>
        </p:txBody>
      </p:sp>
      <p:sp>
        <p:nvSpPr>
          <p:cNvPr id="81" name="Rectangle 80"/>
          <p:cNvSpPr/>
          <p:nvPr/>
        </p:nvSpPr>
        <p:spPr>
          <a:xfrm>
            <a:off x="2556345" y="4216049"/>
            <a:ext cx="999656"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tx1"/>
                </a:solidFill>
              </a:rPr>
              <a:t>Collect data</a:t>
            </a:r>
          </a:p>
        </p:txBody>
      </p:sp>
      <p:sp>
        <p:nvSpPr>
          <p:cNvPr id="82" name="Rectangle 81"/>
          <p:cNvSpPr/>
          <p:nvPr/>
        </p:nvSpPr>
        <p:spPr>
          <a:xfrm>
            <a:off x="3708500" y="4227555"/>
            <a:ext cx="929045"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tx1"/>
                </a:solidFill>
              </a:rPr>
              <a:t>Index data</a:t>
            </a:r>
          </a:p>
        </p:txBody>
      </p:sp>
      <p:sp>
        <p:nvSpPr>
          <p:cNvPr id="84" name="Rectangle 83"/>
          <p:cNvSpPr/>
          <p:nvPr/>
        </p:nvSpPr>
        <p:spPr>
          <a:xfrm>
            <a:off x="4775200" y="4227555"/>
            <a:ext cx="849955"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tx1"/>
                </a:solidFill>
              </a:rPr>
              <a:t>Collate data</a:t>
            </a:r>
          </a:p>
        </p:txBody>
      </p:sp>
      <p:sp>
        <p:nvSpPr>
          <p:cNvPr id="87" name="Rectangle 86"/>
          <p:cNvSpPr/>
          <p:nvPr/>
        </p:nvSpPr>
        <p:spPr>
          <a:xfrm>
            <a:off x="2556345" y="5271706"/>
            <a:ext cx="1219200"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tx1"/>
                </a:solidFill>
              </a:rPr>
              <a:t>OCC Dashboard</a:t>
            </a:r>
          </a:p>
        </p:txBody>
      </p:sp>
      <p:sp>
        <p:nvSpPr>
          <p:cNvPr id="101" name="Rectangle 100"/>
          <p:cNvSpPr/>
          <p:nvPr/>
        </p:nvSpPr>
        <p:spPr>
          <a:xfrm>
            <a:off x="4281750" y="5271705"/>
            <a:ext cx="1075252"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tx1"/>
                </a:solidFill>
              </a:rPr>
              <a:t>Alerting</a:t>
            </a:r>
          </a:p>
        </p:txBody>
      </p:sp>
      <p:sp>
        <p:nvSpPr>
          <p:cNvPr id="48" name="Rectangle 47"/>
          <p:cNvSpPr/>
          <p:nvPr/>
        </p:nvSpPr>
        <p:spPr>
          <a:xfrm>
            <a:off x="5849062" y="4237576"/>
            <a:ext cx="1122564" cy="5866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tx1"/>
                </a:solidFill>
              </a:rPr>
              <a:t>Create visualization</a:t>
            </a:r>
          </a:p>
        </p:txBody>
      </p:sp>
      <p:sp>
        <p:nvSpPr>
          <p:cNvPr id="37" name="Rectangle 36"/>
          <p:cNvSpPr/>
          <p:nvPr/>
        </p:nvSpPr>
        <p:spPr>
          <a:xfrm>
            <a:off x="5046419" y="2223838"/>
            <a:ext cx="1925207"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tx1"/>
                </a:solidFill>
              </a:rPr>
              <a:t>Design Considerations</a:t>
            </a:r>
          </a:p>
        </p:txBody>
      </p:sp>
      <p:grpSp>
        <p:nvGrpSpPr>
          <p:cNvPr id="10" name="Group 9"/>
          <p:cNvGrpSpPr/>
          <p:nvPr/>
        </p:nvGrpSpPr>
        <p:grpSpPr>
          <a:xfrm>
            <a:off x="7414620" y="5372955"/>
            <a:ext cx="2307296" cy="485805"/>
            <a:chOff x="6854752" y="4029721"/>
            <a:chExt cx="2102290" cy="364354"/>
          </a:xfrm>
        </p:grpSpPr>
        <p:sp>
          <p:nvSpPr>
            <p:cNvPr id="94" name="Pentagon 93"/>
            <p:cNvSpPr/>
            <p:nvPr/>
          </p:nvSpPr>
          <p:spPr>
            <a:xfrm>
              <a:off x="6857011" y="4029721"/>
              <a:ext cx="2100031" cy="15264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33" dirty="0">
                  <a:solidFill>
                    <a:schemeClr val="tx1"/>
                  </a:solidFill>
                </a:rPr>
                <a:t>OCC Dashboard</a:t>
              </a:r>
            </a:p>
          </p:txBody>
        </p:sp>
        <p:sp>
          <p:nvSpPr>
            <p:cNvPr id="39" name="Pentagon 94"/>
            <p:cNvSpPr/>
            <p:nvPr/>
          </p:nvSpPr>
          <p:spPr>
            <a:xfrm>
              <a:off x="6854752" y="4241431"/>
              <a:ext cx="2100031" cy="15264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33" dirty="0">
                  <a:solidFill>
                    <a:schemeClr val="tx1"/>
                  </a:solidFill>
                </a:rPr>
                <a:t>Alerting</a:t>
              </a:r>
            </a:p>
          </p:txBody>
        </p:sp>
      </p:grpSp>
      <p:cxnSp>
        <p:nvCxnSpPr>
          <p:cNvPr id="11" name="Straight Arrow Connector 10"/>
          <p:cNvCxnSpPr>
            <a:stCxn id="9" idx="3"/>
            <a:endCxn id="37" idx="1"/>
          </p:cNvCxnSpPr>
          <p:nvPr/>
        </p:nvCxnSpPr>
        <p:spPr>
          <a:xfrm flipV="1">
            <a:off x="4470400" y="2448469"/>
            <a:ext cx="576019" cy="2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37" idx="2"/>
            <a:endCxn id="66" idx="0"/>
          </p:cNvCxnSpPr>
          <p:nvPr/>
        </p:nvCxnSpPr>
        <p:spPr>
          <a:xfrm rot="5400000">
            <a:off x="4325435" y="1513611"/>
            <a:ext cx="524099" cy="2843079"/>
          </a:xfrm>
          <a:prstGeom prst="bentConnector3">
            <a:avLst>
              <a:gd name="adj1" fmla="val 6979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6" idx="3"/>
            <a:endCxn id="68" idx="1"/>
          </p:cNvCxnSpPr>
          <p:nvPr/>
        </p:nvCxnSpPr>
        <p:spPr>
          <a:xfrm flipV="1">
            <a:off x="3775545" y="3489382"/>
            <a:ext cx="235380" cy="4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8" idx="3"/>
            <a:endCxn id="70" idx="1"/>
          </p:cNvCxnSpPr>
          <p:nvPr/>
        </p:nvCxnSpPr>
        <p:spPr>
          <a:xfrm flipV="1">
            <a:off x="5486130" y="3479570"/>
            <a:ext cx="235381" cy="9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70" idx="2"/>
            <a:endCxn id="81" idx="0"/>
          </p:cNvCxnSpPr>
          <p:nvPr/>
        </p:nvCxnSpPr>
        <p:spPr>
          <a:xfrm rot="5400000">
            <a:off x="4471080" y="2340559"/>
            <a:ext cx="460585" cy="32903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1" idx="3"/>
            <a:endCxn id="82" idx="1"/>
          </p:cNvCxnSpPr>
          <p:nvPr/>
        </p:nvCxnSpPr>
        <p:spPr>
          <a:xfrm>
            <a:off x="3556001" y="4512446"/>
            <a:ext cx="152499" cy="11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2" idx="3"/>
            <a:endCxn id="84" idx="1"/>
          </p:cNvCxnSpPr>
          <p:nvPr/>
        </p:nvCxnSpPr>
        <p:spPr>
          <a:xfrm>
            <a:off x="4637546" y="4523951"/>
            <a:ext cx="1376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4" idx="3"/>
            <a:endCxn id="48" idx="1"/>
          </p:cNvCxnSpPr>
          <p:nvPr/>
        </p:nvCxnSpPr>
        <p:spPr>
          <a:xfrm>
            <a:off x="5625155" y="4523951"/>
            <a:ext cx="223907" cy="6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48" idx="2"/>
            <a:endCxn id="87" idx="0"/>
          </p:cNvCxnSpPr>
          <p:nvPr/>
        </p:nvCxnSpPr>
        <p:spPr>
          <a:xfrm rot="5400000">
            <a:off x="4564393" y="3425753"/>
            <a:ext cx="447508" cy="32443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87" idx="3"/>
            <a:endCxn id="101" idx="1"/>
          </p:cNvCxnSpPr>
          <p:nvPr/>
        </p:nvCxnSpPr>
        <p:spPr>
          <a:xfrm flipV="1">
            <a:off x="3775546" y="5496337"/>
            <a:ext cx="50620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9769637" y="2012551"/>
            <a:ext cx="2297655" cy="4133555"/>
          </a:xfrm>
          <a:prstGeom prst="rect">
            <a:avLst/>
          </a:prstGeom>
        </p:spPr>
        <p:style>
          <a:lnRef idx="1">
            <a:schemeClr val="accent5"/>
          </a:lnRef>
          <a:fillRef idx="3">
            <a:schemeClr val="accent5"/>
          </a:fillRef>
          <a:effectRef idx="2">
            <a:schemeClr val="accent5"/>
          </a:effectRef>
          <a:fontRef idx="minor">
            <a:schemeClr val="lt1"/>
          </a:fontRef>
        </p:style>
        <p:txBody>
          <a:bodyPr rtlCol="0" anchor="t"/>
          <a:lstStyle/>
          <a:p>
            <a:r>
              <a:rPr lang="en-US" sz="1200" b="1" dirty="0">
                <a:solidFill>
                  <a:schemeClr val="tx1"/>
                </a:solidFill>
              </a:rPr>
              <a:t>Application Performance Monitoring</a:t>
            </a:r>
          </a:p>
          <a:p>
            <a:pPr marL="228594" indent="-228594">
              <a:buFont typeface="Wingdings" panose="05000000000000000000" pitchFamily="2" charset="2"/>
              <a:buChar char="§"/>
            </a:pPr>
            <a:r>
              <a:rPr lang="en-US" sz="1200" b="1" dirty="0">
                <a:solidFill>
                  <a:schemeClr val="tx1"/>
                </a:solidFill>
              </a:rPr>
              <a:t>Solution Manager</a:t>
            </a:r>
            <a:endParaRPr lang="en-US" sz="1200" dirty="0">
              <a:solidFill>
                <a:schemeClr val="tx1"/>
              </a:solidFill>
            </a:endParaRPr>
          </a:p>
          <a:p>
            <a:pPr marL="228594" indent="-228594">
              <a:buFont typeface="Arial" panose="020B0604020202020204" pitchFamily="34" charset="0"/>
              <a:buChar char="•"/>
            </a:pPr>
            <a:endParaRPr lang="en-US" sz="1067" dirty="0">
              <a:solidFill>
                <a:schemeClr val="tx1"/>
              </a:solidFill>
            </a:endParaRPr>
          </a:p>
          <a:p>
            <a:pPr marL="228594" indent="-228594">
              <a:buFont typeface="Arial" panose="020B0604020202020204" pitchFamily="34" charset="0"/>
              <a:buChar char="•"/>
            </a:pPr>
            <a:endParaRPr lang="en-US" sz="1067" dirty="0">
              <a:solidFill>
                <a:schemeClr val="tx1"/>
              </a:solidFill>
            </a:endParaRPr>
          </a:p>
        </p:txBody>
      </p:sp>
      <p:sp>
        <p:nvSpPr>
          <p:cNvPr id="55" name="Rectangle 54"/>
          <p:cNvSpPr/>
          <p:nvPr/>
        </p:nvSpPr>
        <p:spPr>
          <a:xfrm>
            <a:off x="5849423" y="5281357"/>
            <a:ext cx="1075252"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tx1"/>
                </a:solidFill>
              </a:rPr>
              <a:t>Create Ticket</a:t>
            </a:r>
          </a:p>
        </p:txBody>
      </p:sp>
      <p:cxnSp>
        <p:nvCxnSpPr>
          <p:cNvPr id="57" name="Straight Arrow Connector 56"/>
          <p:cNvCxnSpPr/>
          <p:nvPr/>
        </p:nvCxnSpPr>
        <p:spPr>
          <a:xfrm flipV="1">
            <a:off x="5331410" y="5534316"/>
            <a:ext cx="50620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Pentagon 94"/>
          <p:cNvSpPr/>
          <p:nvPr/>
        </p:nvSpPr>
        <p:spPr>
          <a:xfrm>
            <a:off x="7412142" y="5942580"/>
            <a:ext cx="2304817" cy="20352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33" dirty="0">
                <a:solidFill>
                  <a:schemeClr val="tx1"/>
                </a:solidFill>
              </a:rPr>
              <a:t>Create Ticket</a:t>
            </a:r>
          </a:p>
        </p:txBody>
      </p:sp>
    </p:spTree>
    <p:extLst>
      <p:ext uri="{BB962C8B-B14F-4D97-AF65-F5344CB8AC3E}">
        <p14:creationId xmlns:p14="http://schemas.microsoft.com/office/powerpoint/2010/main" val="25733360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0956" tIns="0" rIns="60956" bIns="0" numCol="1" rtlCol="0" anchor="t" anchorCtr="0" compatLnSpc="1">
            <a:prstTxWarp prst="textNoShape">
              <a:avLst/>
            </a:prstTxWarp>
            <a:normAutofit/>
          </a:bodyPr>
          <a:lstStyle/>
          <a:p>
            <a:r>
              <a:rPr lang="en-US"/>
              <a:t>Reference Architecture – Environment Vector for SAP</a:t>
            </a:r>
            <a:endParaRPr lang="en-US" dirty="0"/>
          </a:p>
        </p:txBody>
      </p:sp>
      <p:graphicFrame>
        <p:nvGraphicFramePr>
          <p:cNvPr id="4" name="Diagram 3"/>
          <p:cNvGraphicFramePr/>
          <p:nvPr/>
        </p:nvGraphicFramePr>
        <p:xfrm>
          <a:off x="286017" y="780688"/>
          <a:ext cx="11480800" cy="50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Table 4"/>
          <p:cNvGraphicFramePr>
            <a:graphicFrameLocks noGrp="1"/>
          </p:cNvGraphicFramePr>
          <p:nvPr/>
        </p:nvGraphicFramePr>
        <p:xfrm>
          <a:off x="406400" y="1578957"/>
          <a:ext cx="11480802" cy="350520"/>
        </p:xfrm>
        <a:graphic>
          <a:graphicData uri="http://schemas.openxmlformats.org/drawingml/2006/table">
            <a:tbl>
              <a:tblPr firstRow="1" bandRow="1">
                <a:tableStyleId>{5C22544A-7EE6-4342-B048-85BDC9FD1C3A}</a:tableStyleId>
              </a:tblPr>
              <a:tblGrid>
                <a:gridCol w="2072923">
                  <a:extLst>
                    <a:ext uri="{9D8B030D-6E8A-4147-A177-3AD203B41FA5}">
                      <a16:colId xmlns:a16="http://schemas.microsoft.com/office/drawing/2014/main" val="20000"/>
                    </a:ext>
                  </a:extLst>
                </a:gridCol>
                <a:gridCol w="4464756">
                  <a:extLst>
                    <a:ext uri="{9D8B030D-6E8A-4147-A177-3AD203B41FA5}">
                      <a16:colId xmlns:a16="http://schemas.microsoft.com/office/drawing/2014/main" val="20001"/>
                    </a:ext>
                  </a:extLst>
                </a:gridCol>
                <a:gridCol w="2504723">
                  <a:extLst>
                    <a:ext uri="{9D8B030D-6E8A-4147-A177-3AD203B41FA5}">
                      <a16:colId xmlns:a16="http://schemas.microsoft.com/office/drawing/2014/main" val="20002"/>
                    </a:ext>
                  </a:extLst>
                </a:gridCol>
                <a:gridCol w="2438400">
                  <a:extLst>
                    <a:ext uri="{9D8B030D-6E8A-4147-A177-3AD203B41FA5}">
                      <a16:colId xmlns:a16="http://schemas.microsoft.com/office/drawing/2014/main" val="20003"/>
                    </a:ext>
                  </a:extLst>
                </a:gridCol>
              </a:tblGrid>
              <a:tr h="345440">
                <a:tc>
                  <a:txBody>
                    <a:bodyPr/>
                    <a:lstStyle/>
                    <a:p>
                      <a:pPr algn="ctr"/>
                      <a:r>
                        <a:rPr lang="en-US" sz="1500" dirty="0"/>
                        <a:t>Functions</a:t>
                      </a:r>
                    </a:p>
                  </a:txBody>
                  <a:tcPr marL="121920" marR="121920" marT="60960" marB="60960">
                    <a:solidFill>
                      <a:srgbClr val="00B0F0"/>
                    </a:solidFill>
                  </a:tcPr>
                </a:tc>
                <a:tc>
                  <a:txBody>
                    <a:bodyPr/>
                    <a:lstStyle/>
                    <a:p>
                      <a:pPr algn="ctr"/>
                      <a:r>
                        <a:rPr lang="en-US" sz="1500" dirty="0"/>
                        <a:t>Implementation Tasks</a:t>
                      </a:r>
                    </a:p>
                  </a:txBody>
                  <a:tcPr marL="121920" marR="121920" marT="60960" marB="60960">
                    <a:solidFill>
                      <a:srgbClr val="00B0F0"/>
                    </a:solidFill>
                  </a:tcPr>
                </a:tc>
                <a:tc>
                  <a:txBody>
                    <a:bodyPr/>
                    <a:lstStyle/>
                    <a:p>
                      <a:pPr algn="ctr"/>
                      <a:r>
                        <a:rPr lang="en-US" sz="1500" dirty="0"/>
                        <a:t>Automation Considerations</a:t>
                      </a:r>
                    </a:p>
                  </a:txBody>
                  <a:tcPr marL="121920" marR="121920" marT="60960" marB="60960">
                    <a:solidFill>
                      <a:srgbClr val="00B0F0"/>
                    </a:solidFill>
                  </a:tcPr>
                </a:tc>
                <a:tc>
                  <a:txBody>
                    <a:bodyPr/>
                    <a:lstStyle/>
                    <a:p>
                      <a:pPr algn="ctr"/>
                      <a:endParaRPr lang="en-US" sz="1500" dirty="0"/>
                    </a:p>
                  </a:txBody>
                  <a:tcPr marL="121920" marR="121920" marT="60960" marB="60960">
                    <a:solidFill>
                      <a:srgbClr val="00B0F0"/>
                    </a:solidFill>
                  </a:tcPr>
                </a:tc>
                <a:extLst>
                  <a:ext uri="{0D108BD9-81ED-4DB2-BD59-A6C34878D82A}">
                    <a16:rowId xmlns:a16="http://schemas.microsoft.com/office/drawing/2014/main" val="10000"/>
                  </a:ext>
                </a:extLst>
              </a:tr>
            </a:tbl>
          </a:graphicData>
        </a:graphic>
      </p:graphicFrame>
      <p:sp>
        <p:nvSpPr>
          <p:cNvPr id="7" name="Pentagon 6"/>
          <p:cNvSpPr/>
          <p:nvPr/>
        </p:nvSpPr>
        <p:spPr>
          <a:xfrm>
            <a:off x="406397" y="2143295"/>
            <a:ext cx="1422403"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Plan</a:t>
            </a:r>
          </a:p>
        </p:txBody>
      </p:sp>
      <p:sp>
        <p:nvSpPr>
          <p:cNvPr id="9" name="Rectangle 8"/>
          <p:cNvSpPr/>
          <p:nvPr/>
        </p:nvSpPr>
        <p:spPr>
          <a:xfrm>
            <a:off x="2438400" y="2100433"/>
            <a:ext cx="1617024"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Hardware &amp; Software Requirement Definition</a:t>
            </a:r>
          </a:p>
        </p:txBody>
      </p:sp>
      <p:sp>
        <p:nvSpPr>
          <p:cNvPr id="33" name="Pentagon 32"/>
          <p:cNvSpPr/>
          <p:nvPr/>
        </p:nvSpPr>
        <p:spPr>
          <a:xfrm>
            <a:off x="406397" y="3075181"/>
            <a:ext cx="1422403"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Procure</a:t>
            </a:r>
          </a:p>
        </p:txBody>
      </p:sp>
      <p:cxnSp>
        <p:nvCxnSpPr>
          <p:cNvPr id="36" name="Straight Connector 35"/>
          <p:cNvCxnSpPr/>
          <p:nvPr/>
        </p:nvCxnSpPr>
        <p:spPr>
          <a:xfrm>
            <a:off x="314121" y="2737252"/>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49" name="Pentagon 48"/>
          <p:cNvSpPr/>
          <p:nvPr/>
        </p:nvSpPr>
        <p:spPr>
          <a:xfrm>
            <a:off x="7061189" y="6071007"/>
            <a:ext cx="2489212" cy="25374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solidFill>
                  <a:schemeClr val="tx1"/>
                </a:solidFill>
              </a:rPr>
              <a:t>Decommission Environment</a:t>
            </a:r>
          </a:p>
        </p:txBody>
      </p:sp>
      <p:cxnSp>
        <p:nvCxnSpPr>
          <p:cNvPr id="54" name="Straight Connector 53"/>
          <p:cNvCxnSpPr/>
          <p:nvPr/>
        </p:nvCxnSpPr>
        <p:spPr>
          <a:xfrm>
            <a:off x="369648" y="3733800"/>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6" name="Pentagon 55"/>
          <p:cNvSpPr/>
          <p:nvPr/>
        </p:nvSpPr>
        <p:spPr>
          <a:xfrm>
            <a:off x="406397" y="4099001"/>
            <a:ext cx="1422403"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Provision</a:t>
            </a:r>
          </a:p>
        </p:txBody>
      </p:sp>
      <p:grpSp>
        <p:nvGrpSpPr>
          <p:cNvPr id="72" name="Group 71"/>
          <p:cNvGrpSpPr/>
          <p:nvPr/>
        </p:nvGrpSpPr>
        <p:grpSpPr>
          <a:xfrm>
            <a:off x="7061189" y="2918075"/>
            <a:ext cx="2489212" cy="677596"/>
            <a:chOff x="6781800" y="2696727"/>
            <a:chExt cx="1981200" cy="654051"/>
          </a:xfrm>
        </p:grpSpPr>
        <p:sp>
          <p:nvSpPr>
            <p:cNvPr id="74" name="Pentagon 73"/>
            <p:cNvSpPr/>
            <p:nvPr/>
          </p:nvSpPr>
          <p:spPr>
            <a:xfrm>
              <a:off x="6781800" y="2696727"/>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solidFill>
                    <a:schemeClr val="tx1"/>
                  </a:solidFill>
                </a:rPr>
                <a:t>Purchase Hardware, Storage</a:t>
              </a:r>
            </a:p>
          </p:txBody>
        </p:sp>
        <p:sp>
          <p:nvSpPr>
            <p:cNvPr id="75" name="Pentagon 74"/>
            <p:cNvSpPr/>
            <p:nvPr/>
          </p:nvSpPr>
          <p:spPr>
            <a:xfrm>
              <a:off x="6781800" y="2925526"/>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solidFill>
                    <a:schemeClr val="tx1"/>
                  </a:solidFill>
                </a:rPr>
                <a:t>Purchase Software &amp; other utilities</a:t>
              </a:r>
            </a:p>
          </p:txBody>
        </p:sp>
        <p:sp>
          <p:nvSpPr>
            <p:cNvPr id="76" name="Pentagon 75"/>
            <p:cNvSpPr/>
            <p:nvPr/>
          </p:nvSpPr>
          <p:spPr>
            <a:xfrm>
              <a:off x="6781800" y="3154325"/>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solidFill>
                    <a:schemeClr val="tx1"/>
                  </a:solidFill>
                </a:rPr>
                <a:t>Allocate Rack Space </a:t>
              </a:r>
            </a:p>
          </p:txBody>
        </p:sp>
      </p:grpSp>
      <p:cxnSp>
        <p:nvCxnSpPr>
          <p:cNvPr id="77" name="Straight Connector 76"/>
          <p:cNvCxnSpPr/>
          <p:nvPr/>
        </p:nvCxnSpPr>
        <p:spPr>
          <a:xfrm>
            <a:off x="434502" y="4851400"/>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78" name="Pentagon 77"/>
          <p:cNvSpPr/>
          <p:nvPr/>
        </p:nvSpPr>
        <p:spPr>
          <a:xfrm>
            <a:off x="406400" y="5133355"/>
            <a:ext cx="1422401"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Maintain</a:t>
            </a:r>
          </a:p>
        </p:txBody>
      </p:sp>
      <p:cxnSp>
        <p:nvCxnSpPr>
          <p:cNvPr id="62" name="Straight Connector 61"/>
          <p:cNvCxnSpPr/>
          <p:nvPr/>
        </p:nvCxnSpPr>
        <p:spPr>
          <a:xfrm>
            <a:off x="314121" y="5765800"/>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64" name="Pentagon 63"/>
          <p:cNvSpPr/>
          <p:nvPr/>
        </p:nvSpPr>
        <p:spPr>
          <a:xfrm>
            <a:off x="406398" y="6040876"/>
            <a:ext cx="1422401"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solidFill>
                  <a:schemeClr val="tx1"/>
                </a:solidFill>
              </a:rPr>
              <a:t>Teardown</a:t>
            </a:r>
          </a:p>
        </p:txBody>
      </p:sp>
      <p:sp>
        <p:nvSpPr>
          <p:cNvPr id="66" name="Rectangle 65"/>
          <p:cNvSpPr/>
          <p:nvPr/>
        </p:nvSpPr>
        <p:spPr>
          <a:xfrm>
            <a:off x="2438399" y="2965423"/>
            <a:ext cx="1464621"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Purchase Hardware, Storage, Data Store</a:t>
            </a:r>
          </a:p>
        </p:txBody>
      </p:sp>
      <p:sp>
        <p:nvSpPr>
          <p:cNvPr id="68" name="Rectangle 67"/>
          <p:cNvSpPr/>
          <p:nvPr/>
        </p:nvSpPr>
        <p:spPr>
          <a:xfrm>
            <a:off x="4161308" y="2973727"/>
            <a:ext cx="1377867" cy="5761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Purchase Software &amp; other utilities</a:t>
            </a:r>
          </a:p>
        </p:txBody>
      </p:sp>
      <p:sp>
        <p:nvSpPr>
          <p:cNvPr id="70" name="Rectangle 69"/>
          <p:cNvSpPr/>
          <p:nvPr/>
        </p:nvSpPr>
        <p:spPr>
          <a:xfrm>
            <a:off x="5797465" y="2989473"/>
            <a:ext cx="1113388" cy="5517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Allocate Rack Space </a:t>
            </a:r>
          </a:p>
        </p:txBody>
      </p:sp>
      <p:sp>
        <p:nvSpPr>
          <p:cNvPr id="81" name="Rectangle 80"/>
          <p:cNvSpPr/>
          <p:nvPr/>
        </p:nvSpPr>
        <p:spPr>
          <a:xfrm>
            <a:off x="2454205" y="3966943"/>
            <a:ext cx="1304996"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Hardware/Network/Storage Setup</a:t>
            </a:r>
          </a:p>
        </p:txBody>
      </p:sp>
      <p:sp>
        <p:nvSpPr>
          <p:cNvPr id="82" name="Rectangle 81"/>
          <p:cNvSpPr/>
          <p:nvPr/>
        </p:nvSpPr>
        <p:spPr>
          <a:xfrm>
            <a:off x="3903020" y="3970888"/>
            <a:ext cx="770581"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Install Software</a:t>
            </a:r>
          </a:p>
        </p:txBody>
      </p:sp>
      <p:sp>
        <p:nvSpPr>
          <p:cNvPr id="84" name="Rectangle 83"/>
          <p:cNvSpPr/>
          <p:nvPr/>
        </p:nvSpPr>
        <p:spPr>
          <a:xfrm>
            <a:off x="4858126" y="3966943"/>
            <a:ext cx="743799"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Setup Access Controls</a:t>
            </a:r>
          </a:p>
        </p:txBody>
      </p:sp>
      <p:sp>
        <p:nvSpPr>
          <p:cNvPr id="87" name="Rectangle 86"/>
          <p:cNvSpPr/>
          <p:nvPr/>
        </p:nvSpPr>
        <p:spPr>
          <a:xfrm>
            <a:off x="2454205" y="5120137"/>
            <a:ext cx="1000196"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Environment Patching</a:t>
            </a:r>
          </a:p>
        </p:txBody>
      </p:sp>
      <p:sp>
        <p:nvSpPr>
          <p:cNvPr id="88" name="Rectangle 87"/>
          <p:cNvSpPr/>
          <p:nvPr/>
        </p:nvSpPr>
        <p:spPr>
          <a:xfrm>
            <a:off x="2454204" y="5963187"/>
            <a:ext cx="1167104"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Decommission Environment</a:t>
            </a:r>
          </a:p>
        </p:txBody>
      </p:sp>
      <p:sp>
        <p:nvSpPr>
          <p:cNvPr id="90" name="Rectangle 89"/>
          <p:cNvSpPr/>
          <p:nvPr/>
        </p:nvSpPr>
        <p:spPr>
          <a:xfrm>
            <a:off x="3922129" y="5969000"/>
            <a:ext cx="1198712"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Uninstall Software</a:t>
            </a:r>
          </a:p>
        </p:txBody>
      </p:sp>
      <p:sp>
        <p:nvSpPr>
          <p:cNvPr id="91" name="Rectangle 90"/>
          <p:cNvSpPr/>
          <p:nvPr/>
        </p:nvSpPr>
        <p:spPr>
          <a:xfrm>
            <a:off x="5431855" y="5969000"/>
            <a:ext cx="1478997"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Decommission Hardware</a:t>
            </a:r>
          </a:p>
        </p:txBody>
      </p:sp>
      <p:grpSp>
        <p:nvGrpSpPr>
          <p:cNvPr id="8" name="Group 7"/>
          <p:cNvGrpSpPr/>
          <p:nvPr/>
        </p:nvGrpSpPr>
        <p:grpSpPr>
          <a:xfrm>
            <a:off x="7061189" y="3794638"/>
            <a:ext cx="2489212" cy="909924"/>
            <a:chOff x="6766725" y="2989100"/>
            <a:chExt cx="2100031" cy="682443"/>
          </a:xfrm>
        </p:grpSpPr>
        <p:sp>
          <p:nvSpPr>
            <p:cNvPr id="73" name="Pentagon 72"/>
            <p:cNvSpPr/>
            <p:nvPr/>
          </p:nvSpPr>
          <p:spPr>
            <a:xfrm>
              <a:off x="6766725" y="3518899"/>
              <a:ext cx="2100031" cy="15264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solidFill>
                    <a:schemeClr val="tx1"/>
                  </a:solidFill>
                </a:rPr>
                <a:t>Provision Environments</a:t>
              </a:r>
            </a:p>
          </p:txBody>
        </p:sp>
        <p:grpSp>
          <p:nvGrpSpPr>
            <p:cNvPr id="93" name="Group 92"/>
            <p:cNvGrpSpPr/>
            <p:nvPr/>
          </p:nvGrpSpPr>
          <p:grpSpPr>
            <a:xfrm>
              <a:off x="6766725" y="2989100"/>
              <a:ext cx="2100031" cy="508196"/>
              <a:chOff x="6781800" y="2925526"/>
              <a:chExt cx="1981200" cy="654050"/>
            </a:xfrm>
          </p:grpSpPr>
          <p:grpSp>
            <p:nvGrpSpPr>
              <p:cNvPr id="96" name="Group 95"/>
              <p:cNvGrpSpPr/>
              <p:nvPr/>
            </p:nvGrpSpPr>
            <p:grpSpPr>
              <a:xfrm>
                <a:off x="6781800" y="2925526"/>
                <a:ext cx="1981200" cy="425252"/>
                <a:chOff x="6781800" y="2925526"/>
                <a:chExt cx="1981200" cy="425252"/>
              </a:xfrm>
            </p:grpSpPr>
            <p:sp>
              <p:nvSpPr>
                <p:cNvPr id="99" name="Pentagon 98"/>
                <p:cNvSpPr/>
                <p:nvPr/>
              </p:nvSpPr>
              <p:spPr>
                <a:xfrm>
                  <a:off x="6781800" y="2925526"/>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solidFill>
                        <a:schemeClr val="tx1"/>
                      </a:solidFill>
                    </a:rPr>
                    <a:t>Hardware/Network/Storage Setup</a:t>
                  </a:r>
                </a:p>
              </p:txBody>
            </p:sp>
            <p:sp>
              <p:nvSpPr>
                <p:cNvPr id="100" name="Pentagon 99"/>
                <p:cNvSpPr/>
                <p:nvPr/>
              </p:nvSpPr>
              <p:spPr>
                <a:xfrm>
                  <a:off x="6781800" y="3154325"/>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solidFill>
                        <a:schemeClr val="tx1"/>
                      </a:solidFill>
                    </a:rPr>
                    <a:t>Install Software</a:t>
                  </a:r>
                </a:p>
              </p:txBody>
            </p:sp>
          </p:grpSp>
          <p:sp>
            <p:nvSpPr>
              <p:cNvPr id="97" name="Pentagon 96"/>
              <p:cNvSpPr/>
              <p:nvPr/>
            </p:nvSpPr>
            <p:spPr>
              <a:xfrm>
                <a:off x="6781800" y="3383123"/>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solidFill>
                      <a:schemeClr val="tx1"/>
                    </a:solidFill>
                  </a:rPr>
                  <a:t>Setup Access Controls</a:t>
                </a:r>
              </a:p>
            </p:txBody>
          </p:sp>
        </p:grpSp>
      </p:grpSp>
      <p:sp>
        <p:nvSpPr>
          <p:cNvPr id="101" name="Rectangle 100"/>
          <p:cNvSpPr/>
          <p:nvPr/>
        </p:nvSpPr>
        <p:spPr>
          <a:xfrm>
            <a:off x="3627794" y="5119565"/>
            <a:ext cx="1380181"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Environment Booking &amp; Scheduling</a:t>
            </a:r>
          </a:p>
        </p:txBody>
      </p:sp>
      <p:sp>
        <p:nvSpPr>
          <p:cNvPr id="47" name="Rectangle 46"/>
          <p:cNvSpPr/>
          <p:nvPr/>
        </p:nvSpPr>
        <p:spPr>
          <a:xfrm>
            <a:off x="5801156" y="2107169"/>
            <a:ext cx="1109697"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Capacity Planning</a:t>
            </a:r>
          </a:p>
        </p:txBody>
      </p:sp>
      <p:sp>
        <p:nvSpPr>
          <p:cNvPr id="48" name="Rectangle 47"/>
          <p:cNvSpPr/>
          <p:nvPr/>
        </p:nvSpPr>
        <p:spPr>
          <a:xfrm>
            <a:off x="4317885" y="2105549"/>
            <a:ext cx="1130127"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Environment Definition</a:t>
            </a:r>
          </a:p>
        </p:txBody>
      </p:sp>
      <p:sp>
        <p:nvSpPr>
          <p:cNvPr id="53" name="Rectangle 52"/>
          <p:cNvSpPr/>
          <p:nvPr/>
        </p:nvSpPr>
        <p:spPr>
          <a:xfrm>
            <a:off x="5797464" y="3976655"/>
            <a:ext cx="1113389"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Provision Environments</a:t>
            </a:r>
          </a:p>
        </p:txBody>
      </p:sp>
      <p:sp>
        <p:nvSpPr>
          <p:cNvPr id="55" name="Rectangle 54"/>
          <p:cNvSpPr/>
          <p:nvPr/>
        </p:nvSpPr>
        <p:spPr>
          <a:xfrm>
            <a:off x="5181369" y="5126034"/>
            <a:ext cx="1729484"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solidFill>
                  <a:schemeClr val="tx1"/>
                </a:solidFill>
              </a:rPr>
              <a:t>Environment Monitoring &amp; Maintenance</a:t>
            </a:r>
          </a:p>
        </p:txBody>
      </p:sp>
      <p:grpSp>
        <p:nvGrpSpPr>
          <p:cNvPr id="10" name="Group 9"/>
          <p:cNvGrpSpPr/>
          <p:nvPr/>
        </p:nvGrpSpPr>
        <p:grpSpPr>
          <a:xfrm>
            <a:off x="7061189" y="4915875"/>
            <a:ext cx="2489215" cy="808976"/>
            <a:chOff x="6766724" y="3676196"/>
            <a:chExt cx="2100033" cy="606732"/>
          </a:xfrm>
        </p:grpSpPr>
        <p:grpSp>
          <p:nvGrpSpPr>
            <p:cNvPr id="92" name="Group 91"/>
            <p:cNvGrpSpPr/>
            <p:nvPr/>
          </p:nvGrpSpPr>
          <p:grpSpPr>
            <a:xfrm>
              <a:off x="6766724" y="3676196"/>
              <a:ext cx="2100033" cy="320718"/>
              <a:chOff x="6781798" y="2696727"/>
              <a:chExt cx="1981202" cy="412765"/>
            </a:xfrm>
          </p:grpSpPr>
          <p:sp>
            <p:nvSpPr>
              <p:cNvPr id="94" name="Pentagon 93"/>
              <p:cNvSpPr/>
              <p:nvPr/>
            </p:nvSpPr>
            <p:spPr>
              <a:xfrm>
                <a:off x="6781800" y="2696727"/>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solidFill>
                      <a:schemeClr val="tx1"/>
                    </a:solidFill>
                  </a:rPr>
                  <a:t>Environment Patching</a:t>
                </a:r>
              </a:p>
            </p:txBody>
          </p:sp>
          <p:sp>
            <p:nvSpPr>
              <p:cNvPr id="95" name="Pentagon 94"/>
              <p:cNvSpPr/>
              <p:nvPr/>
            </p:nvSpPr>
            <p:spPr>
              <a:xfrm>
                <a:off x="6781798" y="2913038"/>
                <a:ext cx="1981200" cy="19645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solidFill>
                      <a:schemeClr val="tx1"/>
                    </a:solidFill>
                  </a:rPr>
                  <a:t>Environment Booking &amp; Scheduling</a:t>
                </a:r>
              </a:p>
            </p:txBody>
          </p:sp>
        </p:grpSp>
        <p:sp>
          <p:nvSpPr>
            <p:cNvPr id="57" name="Pentagon 94"/>
            <p:cNvSpPr/>
            <p:nvPr/>
          </p:nvSpPr>
          <p:spPr>
            <a:xfrm>
              <a:off x="6766724" y="4017821"/>
              <a:ext cx="2100031" cy="26510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solidFill>
                    <a:schemeClr val="tx1"/>
                  </a:solidFill>
                </a:rPr>
                <a:t>Environment Monitoring &amp; Maintenance</a:t>
              </a:r>
            </a:p>
          </p:txBody>
        </p:sp>
      </p:grpSp>
      <p:sp>
        <p:nvSpPr>
          <p:cNvPr id="6" name="TextBox 5"/>
          <p:cNvSpPr txBox="1"/>
          <p:nvPr/>
        </p:nvSpPr>
        <p:spPr>
          <a:xfrm>
            <a:off x="6768293" y="398512"/>
            <a:ext cx="4936183" cy="307777"/>
          </a:xfrm>
          <a:prstGeom prst="rect">
            <a:avLst/>
          </a:prstGeom>
          <a:noFill/>
        </p:spPr>
        <p:txBody>
          <a:bodyPr wrap="square" rtlCol="0">
            <a:spAutoFit/>
          </a:bodyPr>
          <a:lstStyle/>
          <a:p>
            <a:r>
              <a:rPr lang="en-US" sz="1400" dirty="0"/>
              <a:t>Environment = Bare Metal + OS + Middleware + DB/Data Store</a:t>
            </a:r>
          </a:p>
        </p:txBody>
      </p:sp>
      <p:cxnSp>
        <p:nvCxnSpPr>
          <p:cNvPr id="12" name="Straight Arrow Connector 11"/>
          <p:cNvCxnSpPr>
            <a:stCxn id="9" idx="3"/>
            <a:endCxn id="48" idx="1"/>
          </p:cNvCxnSpPr>
          <p:nvPr/>
        </p:nvCxnSpPr>
        <p:spPr>
          <a:xfrm>
            <a:off x="4055425" y="2325065"/>
            <a:ext cx="262460" cy="5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8" idx="3"/>
            <a:endCxn id="47" idx="1"/>
          </p:cNvCxnSpPr>
          <p:nvPr/>
        </p:nvCxnSpPr>
        <p:spPr>
          <a:xfrm>
            <a:off x="5448011" y="2330181"/>
            <a:ext cx="353144" cy="1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6" idx="3"/>
            <a:endCxn id="68" idx="1"/>
          </p:cNvCxnSpPr>
          <p:nvPr/>
        </p:nvCxnSpPr>
        <p:spPr>
          <a:xfrm>
            <a:off x="3903020" y="3261819"/>
            <a:ext cx="258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8" idx="3"/>
            <a:endCxn id="70" idx="1"/>
          </p:cNvCxnSpPr>
          <p:nvPr/>
        </p:nvCxnSpPr>
        <p:spPr>
          <a:xfrm>
            <a:off x="5539176" y="3261819"/>
            <a:ext cx="258289" cy="3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1" idx="3"/>
            <a:endCxn id="82" idx="1"/>
          </p:cNvCxnSpPr>
          <p:nvPr/>
        </p:nvCxnSpPr>
        <p:spPr>
          <a:xfrm>
            <a:off x="3759201" y="4263340"/>
            <a:ext cx="143820" cy="3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2" idx="3"/>
            <a:endCxn id="84" idx="1"/>
          </p:cNvCxnSpPr>
          <p:nvPr/>
        </p:nvCxnSpPr>
        <p:spPr>
          <a:xfrm flipV="1">
            <a:off x="4673602" y="4263340"/>
            <a:ext cx="184524" cy="3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4" idx="3"/>
            <a:endCxn id="53" idx="1"/>
          </p:cNvCxnSpPr>
          <p:nvPr/>
        </p:nvCxnSpPr>
        <p:spPr>
          <a:xfrm>
            <a:off x="5601925" y="4263339"/>
            <a:ext cx="195540" cy="9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7" idx="3"/>
            <a:endCxn id="101" idx="1"/>
          </p:cNvCxnSpPr>
          <p:nvPr/>
        </p:nvCxnSpPr>
        <p:spPr>
          <a:xfrm flipV="1">
            <a:off x="3454401" y="5344197"/>
            <a:ext cx="173393" cy="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1" idx="3"/>
            <a:endCxn id="55" idx="1"/>
          </p:cNvCxnSpPr>
          <p:nvPr/>
        </p:nvCxnSpPr>
        <p:spPr>
          <a:xfrm>
            <a:off x="5007976" y="5344196"/>
            <a:ext cx="173393" cy="6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88" idx="3"/>
            <a:endCxn id="90" idx="1"/>
          </p:cNvCxnSpPr>
          <p:nvPr/>
        </p:nvCxnSpPr>
        <p:spPr>
          <a:xfrm>
            <a:off x="3621308" y="6259583"/>
            <a:ext cx="300821" cy="5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90" idx="3"/>
            <a:endCxn id="91" idx="1"/>
          </p:cNvCxnSpPr>
          <p:nvPr/>
        </p:nvCxnSpPr>
        <p:spPr>
          <a:xfrm>
            <a:off x="5120842" y="6265396"/>
            <a:ext cx="3110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47" idx="2"/>
            <a:endCxn id="66" idx="0"/>
          </p:cNvCxnSpPr>
          <p:nvPr/>
        </p:nvCxnSpPr>
        <p:spPr>
          <a:xfrm rot="5400000">
            <a:off x="4558861" y="1168281"/>
            <a:ext cx="408992" cy="3185295"/>
          </a:xfrm>
          <a:prstGeom prst="bentConnector3">
            <a:avLst>
              <a:gd name="adj1" fmla="val 6268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70" idx="2"/>
            <a:endCxn id="81" idx="0"/>
          </p:cNvCxnSpPr>
          <p:nvPr/>
        </p:nvCxnSpPr>
        <p:spPr>
          <a:xfrm rot="5400000">
            <a:off x="4517591" y="2130375"/>
            <a:ext cx="425680" cy="3247456"/>
          </a:xfrm>
          <a:prstGeom prst="bentConnector3">
            <a:avLst>
              <a:gd name="adj1" fmla="val 6218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53" idx="2"/>
            <a:endCxn id="87" idx="0"/>
          </p:cNvCxnSpPr>
          <p:nvPr/>
        </p:nvCxnSpPr>
        <p:spPr>
          <a:xfrm rot="5400000">
            <a:off x="4378888" y="3144863"/>
            <a:ext cx="550689" cy="3399856"/>
          </a:xfrm>
          <a:prstGeom prst="bentConnector3">
            <a:avLst>
              <a:gd name="adj1" fmla="val 688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55" idx="2"/>
            <a:endCxn id="88" idx="0"/>
          </p:cNvCxnSpPr>
          <p:nvPr/>
        </p:nvCxnSpPr>
        <p:spPr>
          <a:xfrm rot="5400000">
            <a:off x="4347988" y="4265064"/>
            <a:ext cx="387891" cy="3008355"/>
          </a:xfrm>
          <a:prstGeom prst="bentConnector3">
            <a:avLst>
              <a:gd name="adj1" fmla="val 6003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9825170" y="2068279"/>
            <a:ext cx="1997175" cy="4256477"/>
          </a:xfrm>
          <a:prstGeom prst="rect">
            <a:avLst/>
          </a:prstGeom>
        </p:spPr>
        <p:style>
          <a:lnRef idx="1">
            <a:schemeClr val="accent5"/>
          </a:lnRef>
          <a:fillRef idx="3">
            <a:schemeClr val="accent5"/>
          </a:fillRef>
          <a:effectRef idx="2">
            <a:schemeClr val="accent5"/>
          </a:effectRef>
          <a:fontRef idx="minor">
            <a:schemeClr val="lt1"/>
          </a:fontRef>
        </p:style>
        <p:txBody>
          <a:bodyPr rtlCol="0" anchor="t"/>
          <a:lstStyle/>
          <a:p>
            <a:r>
              <a:rPr lang="en-US" sz="1333" b="1" dirty="0" err="1">
                <a:solidFill>
                  <a:schemeClr val="tx1"/>
                </a:solidFill>
              </a:rPr>
              <a:t>IaaS</a:t>
            </a:r>
            <a:r>
              <a:rPr lang="en-US" sz="1333" dirty="0">
                <a:solidFill>
                  <a:schemeClr val="tx1"/>
                </a:solidFill>
              </a:rPr>
              <a:t>:</a:t>
            </a:r>
          </a:p>
          <a:p>
            <a:pPr marL="228594" indent="-228594">
              <a:buFont typeface="Arial" panose="020B0604020202020204" pitchFamily="34" charset="0"/>
              <a:buChar char="•"/>
            </a:pPr>
            <a:r>
              <a:rPr lang="en-US" sz="1333" dirty="0">
                <a:solidFill>
                  <a:schemeClr val="tx1"/>
                </a:solidFill>
              </a:rPr>
              <a:t>AWS</a:t>
            </a:r>
          </a:p>
          <a:p>
            <a:pPr marL="228594" indent="-228594">
              <a:buFont typeface="Arial" panose="020B0604020202020204" pitchFamily="34" charset="0"/>
              <a:buChar char="•"/>
            </a:pPr>
            <a:r>
              <a:rPr lang="en-US" sz="1333" dirty="0">
                <a:solidFill>
                  <a:schemeClr val="tx1"/>
                </a:solidFill>
              </a:rPr>
              <a:t>Azure</a:t>
            </a:r>
          </a:p>
          <a:p>
            <a:endParaRPr lang="en-US" sz="1333" dirty="0">
              <a:solidFill>
                <a:schemeClr val="tx1"/>
              </a:solidFill>
            </a:endParaRPr>
          </a:p>
          <a:p>
            <a:r>
              <a:rPr lang="en-US" sz="1333" b="1" dirty="0">
                <a:solidFill>
                  <a:schemeClr val="tx1"/>
                </a:solidFill>
              </a:rPr>
              <a:t>PaaS:</a:t>
            </a:r>
          </a:p>
          <a:p>
            <a:pPr marL="228594" indent="-228594">
              <a:buFont typeface="Arial" panose="020B0604020202020204" pitchFamily="34" charset="0"/>
              <a:buChar char="•"/>
            </a:pPr>
            <a:r>
              <a:rPr lang="en-US" sz="1333" dirty="0">
                <a:solidFill>
                  <a:schemeClr val="tx1"/>
                </a:solidFill>
              </a:rPr>
              <a:t>PCF</a:t>
            </a:r>
          </a:p>
          <a:p>
            <a:pPr marL="228594" indent="-228594">
              <a:buFont typeface="Arial" panose="020B0604020202020204" pitchFamily="34" charset="0"/>
              <a:buChar char="•"/>
            </a:pPr>
            <a:r>
              <a:rPr lang="en-US" sz="1333" dirty="0">
                <a:solidFill>
                  <a:schemeClr val="tx1"/>
                </a:solidFill>
              </a:rPr>
              <a:t>IBM </a:t>
            </a:r>
            <a:r>
              <a:rPr lang="en-US" sz="1333" dirty="0" err="1">
                <a:solidFill>
                  <a:schemeClr val="tx1"/>
                </a:solidFill>
              </a:rPr>
              <a:t>Blumix</a:t>
            </a:r>
            <a:endParaRPr lang="en-US" sz="1333" dirty="0">
              <a:solidFill>
                <a:schemeClr val="tx1"/>
              </a:solidFill>
            </a:endParaRPr>
          </a:p>
          <a:p>
            <a:pPr marL="228594" indent="-228594">
              <a:buFont typeface="Arial" panose="020B0604020202020204" pitchFamily="34" charset="0"/>
              <a:buChar char="•"/>
            </a:pPr>
            <a:endParaRPr lang="en-US" sz="1333" dirty="0">
              <a:solidFill>
                <a:schemeClr val="tx1"/>
              </a:solidFill>
            </a:endParaRPr>
          </a:p>
          <a:p>
            <a:r>
              <a:rPr lang="en-US" sz="1333" b="1" dirty="0">
                <a:solidFill>
                  <a:schemeClr val="tx1"/>
                </a:solidFill>
              </a:rPr>
              <a:t>Virtualization:</a:t>
            </a:r>
          </a:p>
          <a:p>
            <a:pPr marL="228594" indent="-228594">
              <a:buFont typeface="Arial" panose="020B0604020202020204" pitchFamily="34" charset="0"/>
              <a:buChar char="•"/>
            </a:pPr>
            <a:r>
              <a:rPr lang="en-US" sz="1333" dirty="0">
                <a:solidFill>
                  <a:schemeClr val="tx1"/>
                </a:solidFill>
              </a:rPr>
              <a:t>VMWare</a:t>
            </a:r>
          </a:p>
          <a:p>
            <a:endParaRPr lang="en-US" sz="1333" dirty="0">
              <a:solidFill>
                <a:schemeClr val="tx1"/>
              </a:solidFill>
            </a:endParaRPr>
          </a:p>
          <a:p>
            <a:r>
              <a:rPr lang="en-US" sz="1333" b="1" dirty="0">
                <a:solidFill>
                  <a:schemeClr val="tx1"/>
                </a:solidFill>
              </a:rPr>
              <a:t>OS:</a:t>
            </a:r>
          </a:p>
          <a:p>
            <a:pPr marL="228594" indent="-228594">
              <a:buFont typeface="Arial" panose="020B0604020202020204" pitchFamily="34" charset="0"/>
              <a:buChar char="•"/>
            </a:pPr>
            <a:r>
              <a:rPr lang="en-US" sz="1333" dirty="0">
                <a:solidFill>
                  <a:schemeClr val="tx1"/>
                </a:solidFill>
              </a:rPr>
              <a:t>Linux (Ubuntu)</a:t>
            </a:r>
          </a:p>
          <a:p>
            <a:pPr marL="228594" indent="-228594">
              <a:buFont typeface="Arial" panose="020B0604020202020204" pitchFamily="34" charset="0"/>
              <a:buChar char="•"/>
            </a:pPr>
            <a:r>
              <a:rPr lang="en-US" sz="1333" dirty="0">
                <a:solidFill>
                  <a:schemeClr val="tx1"/>
                </a:solidFill>
              </a:rPr>
              <a:t>Windows</a:t>
            </a:r>
          </a:p>
          <a:p>
            <a:pPr marL="228594" indent="-228594">
              <a:buFont typeface="Arial" panose="020B0604020202020204" pitchFamily="34" charset="0"/>
              <a:buChar char="•"/>
            </a:pPr>
            <a:endParaRPr lang="en-US" sz="1333" dirty="0">
              <a:solidFill>
                <a:schemeClr val="tx1"/>
              </a:solidFill>
            </a:endParaRPr>
          </a:p>
          <a:p>
            <a:r>
              <a:rPr lang="en-US" sz="1333" b="1" dirty="0">
                <a:solidFill>
                  <a:schemeClr val="tx1"/>
                </a:solidFill>
              </a:rPr>
              <a:t>Monitoring:</a:t>
            </a:r>
          </a:p>
          <a:p>
            <a:pPr marL="228594" indent="-228594">
              <a:buFont typeface="Arial" panose="020B0604020202020204" pitchFamily="34" charset="0"/>
              <a:buChar char="•"/>
            </a:pPr>
            <a:r>
              <a:rPr lang="en-US" sz="1333" dirty="0">
                <a:solidFill>
                  <a:schemeClr val="tx1"/>
                </a:solidFill>
              </a:rPr>
              <a:t>Solution Manager</a:t>
            </a:r>
          </a:p>
          <a:p>
            <a:pPr marL="228594" indent="-228594">
              <a:buFont typeface="Arial" panose="020B0604020202020204" pitchFamily="34" charset="0"/>
              <a:buChar char="•"/>
            </a:pPr>
            <a:endParaRPr lang="en-US" sz="1333" dirty="0">
              <a:solidFill>
                <a:schemeClr val="tx1"/>
              </a:solidFill>
            </a:endParaRPr>
          </a:p>
          <a:p>
            <a:r>
              <a:rPr lang="en-US" sz="1333" b="1" dirty="0">
                <a:solidFill>
                  <a:schemeClr val="tx1"/>
                </a:solidFill>
              </a:rPr>
              <a:t>ITSM</a:t>
            </a:r>
            <a:r>
              <a:rPr lang="en-US" sz="1333" dirty="0">
                <a:solidFill>
                  <a:schemeClr val="tx1"/>
                </a:solidFill>
              </a:rPr>
              <a:t>:</a:t>
            </a:r>
          </a:p>
          <a:p>
            <a:pPr marL="228594" indent="-228594">
              <a:buFont typeface="Arial" panose="020B0604020202020204" pitchFamily="34" charset="0"/>
              <a:buChar char="•"/>
            </a:pPr>
            <a:r>
              <a:rPr lang="en-US" sz="1333" dirty="0" err="1">
                <a:solidFill>
                  <a:schemeClr val="tx1"/>
                </a:solidFill>
              </a:rPr>
              <a:t>ServiceNow</a:t>
            </a:r>
            <a:endParaRPr lang="en-US" sz="1333" dirty="0">
              <a:solidFill>
                <a:schemeClr val="tx1"/>
              </a:solidFill>
            </a:endParaRPr>
          </a:p>
        </p:txBody>
      </p:sp>
    </p:spTree>
    <p:extLst>
      <p:ext uri="{BB962C8B-B14F-4D97-AF65-F5344CB8AC3E}">
        <p14:creationId xmlns:p14="http://schemas.microsoft.com/office/powerpoint/2010/main" val="18236684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0956" tIns="0" rIns="60956" bIns="0" numCol="1" rtlCol="0" anchor="t" anchorCtr="0" compatLnSpc="1">
            <a:prstTxWarp prst="textNoShape">
              <a:avLst/>
            </a:prstTxWarp>
            <a:normAutofit/>
          </a:bodyPr>
          <a:lstStyle/>
          <a:p>
            <a:r>
              <a:rPr lang="en-US" dirty="0"/>
              <a:t>A Working Model for SAP DevOps</a:t>
            </a:r>
          </a:p>
        </p:txBody>
      </p:sp>
      <p:pic>
        <p:nvPicPr>
          <p:cNvPr id="347" name="Picture 346"/>
          <p:cNvPicPr>
            <a:picLocks noChangeAspect="1"/>
          </p:cNvPicPr>
          <p:nvPr/>
        </p:nvPicPr>
        <p:blipFill>
          <a:blip r:embed="rId2"/>
          <a:stretch>
            <a:fillRect/>
          </a:stretch>
        </p:blipFill>
        <p:spPr>
          <a:xfrm>
            <a:off x="507442" y="937520"/>
            <a:ext cx="11083399" cy="5201453"/>
          </a:xfrm>
          <a:prstGeom prst="rect">
            <a:avLst/>
          </a:prstGeom>
        </p:spPr>
      </p:pic>
    </p:spTree>
    <p:extLst>
      <p:ext uri="{BB962C8B-B14F-4D97-AF65-F5344CB8AC3E}">
        <p14:creationId xmlns:p14="http://schemas.microsoft.com/office/powerpoint/2010/main" val="32872916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a:ln w="9525">
            <a:noFill/>
            <a:miter lim="800000"/>
            <a:headEnd/>
            <a:tailEnd/>
          </a:ln>
        </p:spPr>
        <p:txBody>
          <a:bodyPr vert="horz" wrap="square" lIns="121920" tIns="60960" rIns="121920" bIns="60960" numCol="1" rtlCol="0" anchor="ctr" anchorCtr="0" compatLnSpc="1">
            <a:prstTxWarp prst="textNoShape">
              <a:avLst/>
            </a:prstTxWarp>
            <a:normAutofit fontScale="90000"/>
          </a:bodyPr>
          <a:lstStyle/>
          <a:p>
            <a:pPr defTabSz="1097165"/>
            <a:r>
              <a:rPr lang="en-US" sz="3733" dirty="0">
                <a:ea typeface="ＭＳ Ｐゴシック" charset="-128"/>
              </a:rPr>
              <a:t>Reference Architecture across DevOps Vectors for </a:t>
            </a:r>
          </a:p>
        </p:txBody>
      </p:sp>
      <p:sp>
        <p:nvSpPr>
          <p:cNvPr id="6" name="Text Placeholder 5"/>
          <p:cNvSpPr>
            <a:spLocks noGrp="1"/>
          </p:cNvSpPr>
          <p:nvPr>
            <p:ph type="subTitle" idx="4294967295"/>
          </p:nvPr>
        </p:nvSpPr>
        <p:spPr>
          <a:xfrm>
            <a:off x="2285689" y="2503905"/>
            <a:ext cx="8534400" cy="1684338"/>
          </a:xfrm>
          <a:prstGeom prst="rect">
            <a:avLst/>
          </a:prstGeom>
        </p:spPr>
        <p:txBody>
          <a:bodyPr vert="horz" lIns="195056" tIns="97529" rIns="195056" bIns="97529" rtlCol="0" anchor="t">
            <a:normAutofit/>
          </a:bodyPr>
          <a:lstStyle/>
          <a:p>
            <a:pPr marL="0" indent="0">
              <a:buNone/>
            </a:pPr>
            <a:r>
              <a:rPr lang="en-US" b="1" dirty="0" err="1"/>
              <a:t>.Net</a:t>
            </a:r>
            <a:r>
              <a:rPr lang="en-US" b="1" dirty="0"/>
              <a:t> (Microsoft Stack)</a:t>
            </a:r>
          </a:p>
        </p:txBody>
      </p:sp>
    </p:spTree>
    <p:extLst>
      <p:ext uri="{BB962C8B-B14F-4D97-AF65-F5344CB8AC3E}">
        <p14:creationId xmlns:p14="http://schemas.microsoft.com/office/powerpoint/2010/main" val="41694658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67" dirty="0"/>
              <a:t>DevOps Reference Architecture across DevOps Vectors</a:t>
            </a:r>
          </a:p>
        </p:txBody>
      </p:sp>
      <p:sp>
        <p:nvSpPr>
          <p:cNvPr id="4" name="Slide Number Placeholder 3"/>
          <p:cNvSpPr>
            <a:spLocks noGrp="1"/>
          </p:cNvSpPr>
          <p:nvPr>
            <p:ph type="sldNum" sz="quarter" idx="4294967295"/>
          </p:nvPr>
        </p:nvSpPr>
        <p:spPr/>
        <p:txBody>
          <a:bodyPr/>
          <a:lstStyle/>
          <a:p>
            <a:fld id="{AF048540-4D29-4FD0-B9C1-5358CB6285E5}" type="slidenum">
              <a:rPr lang="en-US" smtClean="0"/>
              <a:pPr/>
              <a:t>79</a:t>
            </a:fld>
            <a:endParaRPr lang="en-US"/>
          </a:p>
        </p:txBody>
      </p:sp>
      <p:grpSp>
        <p:nvGrpSpPr>
          <p:cNvPr id="43" name="Group 42"/>
          <p:cNvGrpSpPr/>
          <p:nvPr/>
        </p:nvGrpSpPr>
        <p:grpSpPr>
          <a:xfrm>
            <a:off x="552316" y="685801"/>
            <a:ext cx="11219715" cy="3637777"/>
            <a:chOff x="207777" y="572145"/>
            <a:chExt cx="8414786" cy="2728333"/>
          </a:xfrm>
        </p:grpSpPr>
        <p:graphicFrame>
          <p:nvGraphicFramePr>
            <p:cNvPr id="5" name="Diagram 4"/>
            <p:cNvGraphicFramePr/>
            <p:nvPr/>
          </p:nvGraphicFramePr>
          <p:xfrm>
            <a:off x="207777" y="572145"/>
            <a:ext cx="8414786" cy="38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Rectangle 16"/>
            <p:cNvSpPr/>
            <p:nvPr/>
          </p:nvSpPr>
          <p:spPr>
            <a:xfrm>
              <a:off x="214513" y="966516"/>
              <a:ext cx="1371600" cy="2333962"/>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marL="228594" indent="-228594">
                <a:lnSpc>
                  <a:spcPct val="200000"/>
                </a:lnSpc>
                <a:buFont typeface="Arial" panose="020B0604020202020204" pitchFamily="34" charset="0"/>
                <a:buChar char="•"/>
              </a:pPr>
              <a:r>
                <a:rPr lang="en-US" sz="1400" dirty="0"/>
                <a:t>Code Storage</a:t>
              </a:r>
            </a:p>
            <a:p>
              <a:pPr marL="228594" indent="-228594">
                <a:lnSpc>
                  <a:spcPct val="200000"/>
                </a:lnSpc>
                <a:buFont typeface="Arial" panose="020B0604020202020204" pitchFamily="34" charset="0"/>
                <a:buChar char="•"/>
              </a:pPr>
              <a:r>
                <a:rPr lang="en-US" sz="1400" dirty="0"/>
                <a:t>Compile</a:t>
              </a:r>
            </a:p>
            <a:p>
              <a:pPr marL="228594" indent="-228594">
                <a:lnSpc>
                  <a:spcPct val="200000"/>
                </a:lnSpc>
                <a:buFont typeface="Arial" panose="020B0604020202020204" pitchFamily="34" charset="0"/>
                <a:buChar char="•"/>
              </a:pPr>
              <a:r>
                <a:rPr lang="en-US" sz="1400" dirty="0"/>
                <a:t>Unit Test</a:t>
              </a:r>
            </a:p>
            <a:p>
              <a:pPr marL="228594" indent="-228594">
                <a:lnSpc>
                  <a:spcPct val="200000"/>
                </a:lnSpc>
                <a:buFont typeface="Arial" panose="020B0604020202020204" pitchFamily="34" charset="0"/>
                <a:buChar char="•"/>
              </a:pPr>
              <a:r>
                <a:rPr lang="en-US" sz="1400" dirty="0"/>
                <a:t>Store Artifact</a:t>
              </a:r>
            </a:p>
          </p:txBody>
        </p:sp>
        <p:sp>
          <p:nvSpPr>
            <p:cNvPr id="18" name="Rectangle 17"/>
            <p:cNvSpPr/>
            <p:nvPr/>
          </p:nvSpPr>
          <p:spPr>
            <a:xfrm>
              <a:off x="1587734" y="966515"/>
              <a:ext cx="1384066" cy="2333962"/>
            </a:xfrm>
            <a:prstGeom prst="rect">
              <a:avLst/>
            </a:prstGeom>
          </p:spPr>
          <p:style>
            <a:lnRef idx="1">
              <a:schemeClr val="accent3"/>
            </a:lnRef>
            <a:fillRef idx="2">
              <a:schemeClr val="accent3"/>
            </a:fillRef>
            <a:effectRef idx="1">
              <a:schemeClr val="accent3"/>
            </a:effectRef>
            <a:fontRef idx="minor">
              <a:schemeClr val="dk1"/>
            </a:fontRef>
          </p:style>
          <p:txBody>
            <a:bodyPr rtlCol="0" anchor="t"/>
            <a:lstStyle/>
            <a:p>
              <a:pPr marL="228594" indent="-228594">
                <a:lnSpc>
                  <a:spcPct val="200000"/>
                </a:lnSpc>
                <a:buFont typeface="Arial" panose="020B0604020202020204" pitchFamily="34" charset="0"/>
                <a:buChar char="•"/>
              </a:pPr>
              <a:r>
                <a:rPr lang="en-US" sz="1400" dirty="0"/>
                <a:t>Trigger Deployment</a:t>
              </a:r>
            </a:p>
            <a:p>
              <a:pPr marL="228594" indent="-228594">
                <a:lnSpc>
                  <a:spcPct val="200000"/>
                </a:lnSpc>
                <a:buFont typeface="Arial" panose="020B0604020202020204" pitchFamily="34" charset="0"/>
                <a:buChar char="•"/>
              </a:pPr>
              <a:r>
                <a:rPr lang="en-US" sz="1400" dirty="0"/>
                <a:t>Fetch &amp; Copy Artifact</a:t>
              </a:r>
            </a:p>
            <a:p>
              <a:pPr marL="228594" indent="-228594">
                <a:lnSpc>
                  <a:spcPct val="200000"/>
                </a:lnSpc>
                <a:buFont typeface="Arial" panose="020B0604020202020204" pitchFamily="34" charset="0"/>
                <a:buChar char="•"/>
              </a:pPr>
              <a:r>
                <a:rPr lang="en-US" sz="1400" dirty="0"/>
                <a:t>Deploy Artifact</a:t>
              </a:r>
            </a:p>
            <a:p>
              <a:pPr marL="228594" indent="-228594">
                <a:lnSpc>
                  <a:spcPct val="200000"/>
                </a:lnSpc>
                <a:buFont typeface="Arial" panose="020B0604020202020204" pitchFamily="34" charset="0"/>
                <a:buChar char="•"/>
              </a:pPr>
              <a:r>
                <a:rPr lang="en-US" sz="1400" dirty="0"/>
                <a:t>Sanity Test</a:t>
              </a:r>
            </a:p>
            <a:p>
              <a:pPr marL="228594" indent="-228594">
                <a:lnSpc>
                  <a:spcPct val="200000"/>
                </a:lnSpc>
                <a:buFont typeface="Arial" panose="020B0604020202020204" pitchFamily="34" charset="0"/>
                <a:buChar char="•"/>
              </a:pPr>
              <a:r>
                <a:rPr lang="en-US" sz="1400" dirty="0"/>
                <a:t>Notify</a:t>
              </a:r>
            </a:p>
          </p:txBody>
        </p:sp>
        <p:sp>
          <p:nvSpPr>
            <p:cNvPr id="24" name="Rectangle 23"/>
            <p:cNvSpPr/>
            <p:nvPr/>
          </p:nvSpPr>
          <p:spPr>
            <a:xfrm>
              <a:off x="2971800" y="964506"/>
              <a:ext cx="1447800" cy="2335668"/>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marL="228594" indent="-228594">
                <a:lnSpc>
                  <a:spcPct val="200000"/>
                </a:lnSpc>
                <a:buFont typeface="Arial" panose="020B0604020202020204" pitchFamily="34" charset="0"/>
                <a:buChar char="•"/>
              </a:pPr>
              <a:r>
                <a:rPr lang="en-US" sz="1400" dirty="0"/>
                <a:t>Test Initiation</a:t>
              </a:r>
            </a:p>
            <a:p>
              <a:pPr marL="228594" indent="-228594">
                <a:lnSpc>
                  <a:spcPct val="200000"/>
                </a:lnSpc>
                <a:buFont typeface="Arial" panose="020B0604020202020204" pitchFamily="34" charset="0"/>
                <a:buChar char="•"/>
              </a:pPr>
              <a:r>
                <a:rPr lang="en-US" sz="1400" dirty="0"/>
                <a:t>Functional &amp; Regression Testing</a:t>
              </a:r>
            </a:p>
            <a:p>
              <a:pPr marL="228594" indent="-228594">
                <a:lnSpc>
                  <a:spcPct val="200000"/>
                </a:lnSpc>
                <a:buFont typeface="Arial" panose="020B0604020202020204" pitchFamily="34" charset="0"/>
                <a:buChar char="•"/>
              </a:pPr>
              <a:r>
                <a:rPr lang="en-US" sz="1400" dirty="0"/>
                <a:t>NFR Testing</a:t>
              </a:r>
            </a:p>
            <a:p>
              <a:pPr marL="228594" indent="-228594">
                <a:lnSpc>
                  <a:spcPct val="200000"/>
                </a:lnSpc>
                <a:buFont typeface="Arial" panose="020B0604020202020204" pitchFamily="34" charset="0"/>
                <a:buChar char="•"/>
              </a:pPr>
              <a:r>
                <a:rPr lang="en-US" sz="1400" dirty="0"/>
                <a:t>Verification Approval</a:t>
              </a:r>
            </a:p>
            <a:p>
              <a:pPr marL="228594" indent="-228594">
                <a:lnSpc>
                  <a:spcPct val="200000"/>
                </a:lnSpc>
                <a:buFont typeface="Arial" panose="020B0604020202020204" pitchFamily="34" charset="0"/>
                <a:buChar char="•"/>
              </a:pPr>
              <a:r>
                <a:rPr lang="en-US" sz="1400" dirty="0"/>
                <a:t>Test Closure</a:t>
              </a:r>
            </a:p>
          </p:txBody>
        </p:sp>
        <p:sp>
          <p:nvSpPr>
            <p:cNvPr id="30" name="Rectangle 29"/>
            <p:cNvSpPr/>
            <p:nvPr/>
          </p:nvSpPr>
          <p:spPr>
            <a:xfrm>
              <a:off x="4419600" y="953383"/>
              <a:ext cx="1384066" cy="2345115"/>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marL="228594" indent="-228594">
                <a:lnSpc>
                  <a:spcPct val="200000"/>
                </a:lnSpc>
                <a:buFont typeface="Arial" panose="020B0604020202020204" pitchFamily="34" charset="0"/>
                <a:buChar char="•"/>
              </a:pPr>
              <a:r>
                <a:rPr lang="en-US" sz="1400" dirty="0"/>
                <a:t>Planning</a:t>
              </a:r>
            </a:p>
            <a:p>
              <a:pPr marL="228594" indent="-228594">
                <a:lnSpc>
                  <a:spcPct val="200000"/>
                </a:lnSpc>
                <a:buFont typeface="Arial" panose="020B0604020202020204" pitchFamily="34" charset="0"/>
                <a:buChar char="•"/>
              </a:pPr>
              <a:r>
                <a:rPr lang="en-US" sz="1400" dirty="0"/>
                <a:t>Definition</a:t>
              </a:r>
            </a:p>
            <a:p>
              <a:pPr marL="228594" indent="-228594">
                <a:lnSpc>
                  <a:spcPct val="200000"/>
                </a:lnSpc>
                <a:buFont typeface="Arial" panose="020B0604020202020204" pitchFamily="34" charset="0"/>
                <a:buChar char="•"/>
              </a:pPr>
              <a:r>
                <a:rPr lang="en-US" sz="1400" dirty="0"/>
                <a:t>Workflow &amp; Approvals</a:t>
              </a:r>
            </a:p>
            <a:p>
              <a:pPr marL="228594" indent="-228594">
                <a:lnSpc>
                  <a:spcPct val="200000"/>
                </a:lnSpc>
                <a:buFont typeface="Arial" panose="020B0604020202020204" pitchFamily="34" charset="0"/>
                <a:buChar char="•"/>
              </a:pPr>
              <a:r>
                <a:rPr lang="en-US" sz="1400" dirty="0"/>
                <a:t>Rollout</a:t>
              </a:r>
            </a:p>
            <a:p>
              <a:pPr marL="228594" indent="-228594">
                <a:lnSpc>
                  <a:spcPct val="200000"/>
                </a:lnSpc>
                <a:buFont typeface="Arial" panose="020B0604020202020204" pitchFamily="34" charset="0"/>
                <a:buChar char="•"/>
              </a:pPr>
              <a:r>
                <a:rPr lang="en-US" sz="1400" dirty="0"/>
                <a:t>Closure</a:t>
              </a:r>
            </a:p>
          </p:txBody>
        </p:sp>
        <p:sp>
          <p:nvSpPr>
            <p:cNvPr id="36" name="Rectangle 35"/>
            <p:cNvSpPr/>
            <p:nvPr/>
          </p:nvSpPr>
          <p:spPr>
            <a:xfrm>
              <a:off x="5803666" y="953382"/>
              <a:ext cx="1447800" cy="2345115"/>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pPr marL="228594" indent="-228594">
                <a:lnSpc>
                  <a:spcPct val="200000"/>
                </a:lnSpc>
                <a:buFont typeface="Arial" panose="020B0604020202020204" pitchFamily="34" charset="0"/>
                <a:buChar char="•"/>
              </a:pPr>
              <a:r>
                <a:rPr lang="en-US" sz="1400" dirty="0"/>
                <a:t>Define KPI’s</a:t>
              </a:r>
            </a:p>
            <a:p>
              <a:pPr marL="228594" indent="-228594">
                <a:lnSpc>
                  <a:spcPct val="200000"/>
                </a:lnSpc>
                <a:buFont typeface="Arial" panose="020B0604020202020204" pitchFamily="34" charset="0"/>
                <a:buChar char="•"/>
              </a:pPr>
              <a:r>
                <a:rPr lang="en-US" sz="1400" dirty="0"/>
                <a:t>Implement</a:t>
              </a:r>
            </a:p>
            <a:p>
              <a:pPr marL="228594" indent="-228594">
                <a:lnSpc>
                  <a:spcPct val="200000"/>
                </a:lnSpc>
                <a:buFont typeface="Arial" panose="020B0604020202020204" pitchFamily="34" charset="0"/>
                <a:buChar char="•"/>
              </a:pPr>
              <a:r>
                <a:rPr lang="en-US" sz="1400" dirty="0"/>
                <a:t>Collect &amp; Collate</a:t>
              </a:r>
            </a:p>
            <a:p>
              <a:pPr marL="228594" indent="-228594">
                <a:lnSpc>
                  <a:spcPct val="200000"/>
                </a:lnSpc>
                <a:buFont typeface="Arial" panose="020B0604020202020204" pitchFamily="34" charset="0"/>
                <a:buChar char="•"/>
              </a:pPr>
              <a:r>
                <a:rPr lang="en-US" sz="1400" dirty="0"/>
                <a:t>Measure &amp; Evolve</a:t>
              </a:r>
            </a:p>
          </p:txBody>
        </p:sp>
        <p:sp>
          <p:nvSpPr>
            <p:cNvPr id="37" name="Rectangle 36"/>
            <p:cNvSpPr/>
            <p:nvPr/>
          </p:nvSpPr>
          <p:spPr>
            <a:xfrm>
              <a:off x="7249341" y="953382"/>
              <a:ext cx="1373221" cy="2345115"/>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marL="228594" indent="-228594">
                <a:lnSpc>
                  <a:spcPct val="200000"/>
                </a:lnSpc>
                <a:buFont typeface="Arial" panose="020B0604020202020204" pitchFamily="34" charset="0"/>
                <a:buChar char="•"/>
              </a:pPr>
              <a:r>
                <a:rPr lang="en-US" sz="1400" dirty="0"/>
                <a:t>Planning</a:t>
              </a:r>
            </a:p>
            <a:p>
              <a:pPr marL="228594" indent="-228594">
                <a:lnSpc>
                  <a:spcPct val="200000"/>
                </a:lnSpc>
                <a:buFont typeface="Arial" panose="020B0604020202020204" pitchFamily="34" charset="0"/>
                <a:buChar char="•"/>
              </a:pPr>
              <a:r>
                <a:rPr lang="en-US" sz="1400" dirty="0"/>
                <a:t>Procurement</a:t>
              </a:r>
            </a:p>
            <a:p>
              <a:pPr marL="228594" indent="-228594">
                <a:lnSpc>
                  <a:spcPct val="200000"/>
                </a:lnSpc>
                <a:buFont typeface="Arial" panose="020B0604020202020204" pitchFamily="34" charset="0"/>
                <a:buChar char="•"/>
              </a:pPr>
              <a:r>
                <a:rPr lang="en-US" sz="1400" dirty="0"/>
                <a:t>Provisioning</a:t>
              </a:r>
            </a:p>
            <a:p>
              <a:pPr marL="228594" indent="-228594">
                <a:lnSpc>
                  <a:spcPct val="200000"/>
                </a:lnSpc>
                <a:buFont typeface="Arial" panose="020B0604020202020204" pitchFamily="34" charset="0"/>
                <a:buChar char="•"/>
              </a:pPr>
              <a:r>
                <a:rPr lang="en-US" sz="1400" dirty="0"/>
                <a:t>Maintenance</a:t>
              </a:r>
            </a:p>
            <a:p>
              <a:pPr marL="228594" indent="-228594">
                <a:lnSpc>
                  <a:spcPct val="200000"/>
                </a:lnSpc>
                <a:buFont typeface="Arial" panose="020B0604020202020204" pitchFamily="34" charset="0"/>
                <a:buChar char="•"/>
              </a:pPr>
              <a:r>
                <a:rPr lang="en-US" sz="1400" dirty="0"/>
                <a:t>Teardown</a:t>
              </a:r>
            </a:p>
          </p:txBody>
        </p:sp>
      </p:grpSp>
      <p:sp>
        <p:nvSpPr>
          <p:cNvPr id="48" name="Up-Down Arrow 47"/>
          <p:cNvSpPr/>
          <p:nvPr/>
        </p:nvSpPr>
        <p:spPr>
          <a:xfrm rot="5400000">
            <a:off x="5948164" y="814211"/>
            <a:ext cx="439833" cy="11212895"/>
          </a:xfrm>
          <a:prstGeom prst="upDownArrow">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867" b="1" dirty="0"/>
              <a:t>DEVOPS BUILDING BLOCKS TO ENABLE AUTOMATION ACROSS THE DEVOPS VECTORS</a:t>
            </a:r>
          </a:p>
        </p:txBody>
      </p:sp>
      <p:sp>
        <p:nvSpPr>
          <p:cNvPr id="49" name="Rectangle 48"/>
          <p:cNvSpPr/>
          <p:nvPr/>
        </p:nvSpPr>
        <p:spPr>
          <a:xfrm>
            <a:off x="304800" y="1432656"/>
            <a:ext cx="254336" cy="2707545"/>
          </a:xfrm>
          <a:prstGeom prst="rect">
            <a:avLst/>
          </a:prstGeom>
        </p:spPr>
        <p:style>
          <a:lnRef idx="1">
            <a:schemeClr val="accent5"/>
          </a:lnRef>
          <a:fillRef idx="3">
            <a:schemeClr val="accent5"/>
          </a:fillRef>
          <a:effectRef idx="2">
            <a:schemeClr val="accent5"/>
          </a:effectRef>
          <a:fontRef idx="minor">
            <a:schemeClr val="lt1"/>
          </a:fontRef>
        </p:style>
        <p:txBody>
          <a:bodyPr vert="vert270" rtlCol="0" anchor="ctr"/>
          <a:lstStyle/>
          <a:p>
            <a:pPr algn="ctr"/>
            <a:r>
              <a:rPr lang="en-US" sz="1200" b="1" dirty="0"/>
              <a:t>Implementation Details</a:t>
            </a:r>
          </a:p>
        </p:txBody>
      </p:sp>
      <p:grpSp>
        <p:nvGrpSpPr>
          <p:cNvPr id="51" name="Group 50"/>
          <p:cNvGrpSpPr/>
          <p:nvPr/>
        </p:nvGrpSpPr>
        <p:grpSpPr>
          <a:xfrm>
            <a:off x="322838" y="3992502"/>
            <a:ext cx="11392652" cy="2601597"/>
            <a:chOff x="284533" y="3242378"/>
            <a:chExt cx="8544489" cy="1951198"/>
          </a:xfrm>
        </p:grpSpPr>
        <p:graphicFrame>
          <p:nvGraphicFramePr>
            <p:cNvPr id="45" name="Diagram 44"/>
            <p:cNvGraphicFramePr/>
            <p:nvPr/>
          </p:nvGraphicFramePr>
          <p:xfrm>
            <a:off x="420973" y="3242378"/>
            <a:ext cx="8408049" cy="195119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0" name="Rectangle 49"/>
            <p:cNvSpPr/>
            <p:nvPr/>
          </p:nvSpPr>
          <p:spPr>
            <a:xfrm>
              <a:off x="284533" y="3959706"/>
              <a:ext cx="205344" cy="864358"/>
            </a:xfrm>
            <a:prstGeom prst="rect">
              <a:avLst/>
            </a:prstGeom>
          </p:spPr>
          <p:style>
            <a:lnRef idx="1">
              <a:schemeClr val="accent5"/>
            </a:lnRef>
            <a:fillRef idx="3">
              <a:schemeClr val="accent5"/>
            </a:fillRef>
            <a:effectRef idx="2">
              <a:schemeClr val="accent5"/>
            </a:effectRef>
            <a:fontRef idx="minor">
              <a:schemeClr val="lt1"/>
            </a:fontRef>
          </p:style>
          <p:txBody>
            <a:bodyPr vert="vert270" rtlCol="0" anchor="ctr"/>
            <a:lstStyle/>
            <a:p>
              <a:pPr algn="ctr"/>
              <a:r>
                <a:rPr lang="en-US" sz="1200" b="1" dirty="0"/>
                <a:t>Functions</a:t>
              </a:r>
            </a:p>
          </p:txBody>
        </p:sp>
      </p:grpSp>
    </p:spTree>
    <p:extLst>
      <p:ext uri="{BB962C8B-B14F-4D97-AF65-F5344CB8AC3E}">
        <p14:creationId xmlns:p14="http://schemas.microsoft.com/office/powerpoint/2010/main" val="786594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 Way of Working Scoring for K-C Portfolios</a:t>
            </a:r>
          </a:p>
        </p:txBody>
      </p:sp>
      <p:graphicFrame>
        <p:nvGraphicFramePr>
          <p:cNvPr id="3" name="Table 2"/>
          <p:cNvGraphicFramePr>
            <a:graphicFrameLocks noGrp="1"/>
          </p:cNvGraphicFramePr>
          <p:nvPr>
            <p:extLst>
              <p:ext uri="{D42A27DB-BD31-4B8C-83A1-F6EECF244321}">
                <p14:modId xmlns:p14="http://schemas.microsoft.com/office/powerpoint/2010/main" val="1089073256"/>
              </p:ext>
            </p:extLst>
          </p:nvPr>
        </p:nvGraphicFramePr>
        <p:xfrm>
          <a:off x="1932848" y="1589998"/>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40715169"/>
                    </a:ext>
                  </a:extLst>
                </a:gridCol>
                <a:gridCol w="4064000">
                  <a:extLst>
                    <a:ext uri="{9D8B030D-6E8A-4147-A177-3AD203B41FA5}">
                      <a16:colId xmlns:a16="http://schemas.microsoft.com/office/drawing/2014/main" val="546496547"/>
                    </a:ext>
                  </a:extLst>
                </a:gridCol>
              </a:tblGrid>
              <a:tr h="370840">
                <a:tc>
                  <a:txBody>
                    <a:bodyPr/>
                    <a:lstStyle/>
                    <a:p>
                      <a:r>
                        <a:rPr lang="en-US" dirty="0"/>
                        <a:t>Portfolio</a:t>
                      </a:r>
                    </a:p>
                  </a:txBody>
                  <a:tcPr/>
                </a:tc>
                <a:tc>
                  <a:txBody>
                    <a:bodyPr/>
                    <a:lstStyle/>
                    <a:p>
                      <a:r>
                        <a:rPr lang="en-US" dirty="0"/>
                        <a:t>Score</a:t>
                      </a:r>
                    </a:p>
                  </a:txBody>
                  <a:tcPr/>
                </a:tc>
                <a:extLst>
                  <a:ext uri="{0D108BD9-81ED-4DB2-BD59-A6C34878D82A}">
                    <a16:rowId xmlns:a16="http://schemas.microsoft.com/office/drawing/2014/main" val="2163415037"/>
                  </a:ext>
                </a:extLst>
              </a:tr>
              <a:tr h="370840">
                <a:tc>
                  <a:txBody>
                    <a:bodyPr/>
                    <a:lstStyle/>
                    <a:p>
                      <a:r>
                        <a:rPr lang="en-US" dirty="0"/>
                        <a:t>SAP</a:t>
                      </a:r>
                    </a:p>
                  </a:txBody>
                  <a:tcPr/>
                </a:tc>
                <a:tc>
                  <a:txBody>
                    <a:bodyPr/>
                    <a:lstStyle/>
                    <a:p>
                      <a:r>
                        <a:rPr lang="en-US" dirty="0"/>
                        <a:t>2.1</a:t>
                      </a:r>
                    </a:p>
                  </a:txBody>
                  <a:tcPr/>
                </a:tc>
                <a:extLst>
                  <a:ext uri="{0D108BD9-81ED-4DB2-BD59-A6C34878D82A}">
                    <a16:rowId xmlns:a16="http://schemas.microsoft.com/office/drawing/2014/main" val="842465264"/>
                  </a:ext>
                </a:extLst>
              </a:tr>
              <a:tr h="370840">
                <a:tc>
                  <a:txBody>
                    <a:bodyPr/>
                    <a:lstStyle/>
                    <a:p>
                      <a:r>
                        <a:rPr lang="en-US" dirty="0"/>
                        <a:t>Web/Digital</a:t>
                      </a:r>
                    </a:p>
                  </a:txBody>
                  <a:tcPr/>
                </a:tc>
                <a:tc>
                  <a:txBody>
                    <a:bodyPr/>
                    <a:lstStyle/>
                    <a:p>
                      <a:r>
                        <a:rPr lang="en-US" dirty="0"/>
                        <a:t>3.0</a:t>
                      </a:r>
                    </a:p>
                  </a:txBody>
                  <a:tcPr/>
                </a:tc>
                <a:extLst>
                  <a:ext uri="{0D108BD9-81ED-4DB2-BD59-A6C34878D82A}">
                    <a16:rowId xmlns:a16="http://schemas.microsoft.com/office/drawing/2014/main" val="2319969222"/>
                  </a:ext>
                </a:extLst>
              </a:tr>
              <a:tr h="370840">
                <a:tc>
                  <a:txBody>
                    <a:bodyPr/>
                    <a:lstStyle/>
                    <a:p>
                      <a:r>
                        <a:rPr lang="en-US" dirty="0"/>
                        <a:t>Analytics</a:t>
                      </a:r>
                    </a:p>
                  </a:txBody>
                  <a:tcPr/>
                </a:tc>
                <a:tc>
                  <a:txBody>
                    <a:bodyPr/>
                    <a:lstStyle/>
                    <a:p>
                      <a:r>
                        <a:rPr lang="en-US" dirty="0"/>
                        <a:t>1.4</a:t>
                      </a:r>
                    </a:p>
                  </a:txBody>
                  <a:tcPr/>
                </a:tc>
                <a:extLst>
                  <a:ext uri="{0D108BD9-81ED-4DB2-BD59-A6C34878D82A}">
                    <a16:rowId xmlns:a16="http://schemas.microsoft.com/office/drawing/2014/main" val="2053537558"/>
                  </a:ext>
                </a:extLst>
              </a:tr>
              <a:tr h="370840">
                <a:tc>
                  <a:txBody>
                    <a:bodyPr/>
                    <a:lstStyle/>
                    <a:p>
                      <a:r>
                        <a:rPr lang="en-US" dirty="0"/>
                        <a:t>Cloud</a:t>
                      </a:r>
                    </a:p>
                  </a:txBody>
                  <a:tcPr/>
                </a:tc>
                <a:tc>
                  <a:txBody>
                    <a:bodyPr/>
                    <a:lstStyle/>
                    <a:p>
                      <a:r>
                        <a:rPr lang="en-US" dirty="0"/>
                        <a:t>1.6</a:t>
                      </a:r>
                    </a:p>
                  </a:txBody>
                  <a:tcPr/>
                </a:tc>
                <a:extLst>
                  <a:ext uri="{0D108BD9-81ED-4DB2-BD59-A6C34878D82A}">
                    <a16:rowId xmlns:a16="http://schemas.microsoft.com/office/drawing/2014/main" val="2564664158"/>
                  </a:ext>
                </a:extLst>
              </a:tr>
            </a:tbl>
          </a:graphicData>
        </a:graphic>
      </p:graphicFrame>
      <p:sp>
        <p:nvSpPr>
          <p:cNvPr id="4" name="TextBox 3"/>
          <p:cNvSpPr txBox="1"/>
          <p:nvPr/>
        </p:nvSpPr>
        <p:spPr>
          <a:xfrm>
            <a:off x="3569466" y="6017557"/>
            <a:ext cx="4274544" cy="369332"/>
          </a:xfrm>
          <a:prstGeom prst="rect">
            <a:avLst/>
          </a:prstGeom>
          <a:noFill/>
        </p:spPr>
        <p:txBody>
          <a:bodyPr wrap="square" rtlCol="0">
            <a:spAutoFit/>
          </a:bodyPr>
          <a:lstStyle/>
          <a:p>
            <a:r>
              <a:rPr lang="en-US" b="1" i="1" u="sng" dirty="0"/>
              <a:t>Ratings Based on Maturity Scale of 1 - 5</a:t>
            </a:r>
          </a:p>
        </p:txBody>
      </p:sp>
    </p:spTree>
    <p:extLst>
      <p:ext uri="{BB962C8B-B14F-4D97-AF65-F5344CB8AC3E}">
        <p14:creationId xmlns:p14="http://schemas.microsoft.com/office/powerpoint/2010/main" val="8378149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667" dirty="0"/>
              <a:t>Reference Architecture – Build Vector for Microsoft Stack</a:t>
            </a:r>
          </a:p>
        </p:txBody>
      </p:sp>
      <p:sp>
        <p:nvSpPr>
          <p:cNvPr id="2" name="Slide Number Placeholder 1"/>
          <p:cNvSpPr>
            <a:spLocks noGrp="1"/>
          </p:cNvSpPr>
          <p:nvPr>
            <p:ph type="sldNum" sz="quarter" idx="4294967295"/>
          </p:nvPr>
        </p:nvSpPr>
        <p:spPr/>
        <p:txBody>
          <a:bodyPr/>
          <a:lstStyle/>
          <a:p>
            <a:fld id="{AF048540-4D29-4FD0-B9C1-5358CB6285E5}" type="slidenum">
              <a:rPr lang="en-US" smtClean="0"/>
              <a:pPr/>
              <a:t>80</a:t>
            </a:fld>
            <a:endParaRPr lang="en-US"/>
          </a:p>
        </p:txBody>
      </p:sp>
      <p:graphicFrame>
        <p:nvGraphicFramePr>
          <p:cNvPr id="4" name="Diagram 3"/>
          <p:cNvGraphicFramePr/>
          <p:nvPr/>
        </p:nvGraphicFramePr>
        <p:xfrm>
          <a:off x="286018" y="780688"/>
          <a:ext cx="9900545" cy="50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Table 4"/>
          <p:cNvGraphicFramePr>
            <a:graphicFrameLocks noGrp="1"/>
          </p:cNvGraphicFramePr>
          <p:nvPr/>
        </p:nvGraphicFramePr>
        <p:xfrm>
          <a:off x="230555" y="1398137"/>
          <a:ext cx="11882541" cy="579120"/>
        </p:xfrm>
        <a:graphic>
          <a:graphicData uri="http://schemas.openxmlformats.org/drawingml/2006/table">
            <a:tbl>
              <a:tblPr firstRow="1" bandRow="1">
                <a:tableStyleId>{5C22544A-7EE6-4342-B048-85BDC9FD1C3A}</a:tableStyleId>
              </a:tblPr>
              <a:tblGrid>
                <a:gridCol w="1849557">
                  <a:extLst>
                    <a:ext uri="{9D8B030D-6E8A-4147-A177-3AD203B41FA5}">
                      <a16:colId xmlns:a16="http://schemas.microsoft.com/office/drawing/2014/main" val="20000"/>
                    </a:ext>
                  </a:extLst>
                </a:gridCol>
                <a:gridCol w="5710296">
                  <a:extLst>
                    <a:ext uri="{9D8B030D-6E8A-4147-A177-3AD203B41FA5}">
                      <a16:colId xmlns:a16="http://schemas.microsoft.com/office/drawing/2014/main" val="20001"/>
                    </a:ext>
                  </a:extLst>
                </a:gridCol>
                <a:gridCol w="2369592">
                  <a:extLst>
                    <a:ext uri="{9D8B030D-6E8A-4147-A177-3AD203B41FA5}">
                      <a16:colId xmlns:a16="http://schemas.microsoft.com/office/drawing/2014/main" val="20002"/>
                    </a:ext>
                  </a:extLst>
                </a:gridCol>
                <a:gridCol w="1953096">
                  <a:extLst>
                    <a:ext uri="{9D8B030D-6E8A-4147-A177-3AD203B41FA5}">
                      <a16:colId xmlns:a16="http://schemas.microsoft.com/office/drawing/2014/main" val="20003"/>
                    </a:ext>
                  </a:extLst>
                </a:gridCol>
              </a:tblGrid>
              <a:tr h="568960">
                <a:tc>
                  <a:txBody>
                    <a:bodyPr/>
                    <a:lstStyle/>
                    <a:p>
                      <a:pPr algn="ctr"/>
                      <a:r>
                        <a:rPr lang="en-US" sz="1500" b="1" dirty="0"/>
                        <a:t>Functions</a:t>
                      </a:r>
                    </a:p>
                  </a:txBody>
                  <a:tcPr marL="121920" marR="121920" marT="60960" marB="60960">
                    <a:solidFill>
                      <a:srgbClr val="00B0F0"/>
                    </a:solidFill>
                  </a:tcPr>
                </a:tc>
                <a:tc>
                  <a:txBody>
                    <a:bodyPr/>
                    <a:lstStyle/>
                    <a:p>
                      <a:pPr algn="ctr"/>
                      <a:r>
                        <a:rPr lang="en-US" sz="1500" b="1" dirty="0"/>
                        <a:t>Implementation Details</a:t>
                      </a:r>
                    </a:p>
                  </a:txBody>
                  <a:tcPr marL="121920" marR="121920" marT="60960" marB="60960">
                    <a:solidFill>
                      <a:srgbClr val="00B0F0"/>
                    </a:solidFill>
                  </a:tcPr>
                </a:tc>
                <a:tc>
                  <a:txBody>
                    <a:bodyPr/>
                    <a:lstStyle/>
                    <a:p>
                      <a:pPr algn="ctr"/>
                      <a:r>
                        <a:rPr lang="en-US" sz="1500" b="1" dirty="0"/>
                        <a:t>Automation Considerations</a:t>
                      </a:r>
                    </a:p>
                  </a:txBody>
                  <a:tcPr marL="121920" marR="121920" marT="60960" marB="60960">
                    <a:solidFill>
                      <a:srgbClr val="00B0F0"/>
                    </a:solidFill>
                  </a:tcPr>
                </a:tc>
                <a:tc>
                  <a:txBody>
                    <a:bodyPr/>
                    <a:lstStyle/>
                    <a:p>
                      <a:pPr algn="ctr"/>
                      <a:r>
                        <a:rPr lang="en-US" sz="1500" b="1" dirty="0"/>
                        <a:t>Tools</a:t>
                      </a:r>
                    </a:p>
                    <a:p>
                      <a:pPr algn="ctr"/>
                      <a:r>
                        <a:rPr lang="en-US" sz="1500" b="1" dirty="0"/>
                        <a:t>Recommendation</a:t>
                      </a:r>
                    </a:p>
                  </a:txBody>
                  <a:tcPr marL="121920" marR="121920" marT="60960" marB="60960">
                    <a:solidFill>
                      <a:srgbClr val="00B0F0"/>
                    </a:solidFill>
                  </a:tcPr>
                </a:tc>
                <a:extLst>
                  <a:ext uri="{0D108BD9-81ED-4DB2-BD59-A6C34878D82A}">
                    <a16:rowId xmlns:a16="http://schemas.microsoft.com/office/drawing/2014/main" val="10000"/>
                  </a:ext>
                </a:extLst>
              </a:tr>
            </a:tbl>
          </a:graphicData>
        </a:graphic>
      </p:graphicFrame>
      <p:sp>
        <p:nvSpPr>
          <p:cNvPr id="7" name="Pentagon 6"/>
          <p:cNvSpPr/>
          <p:nvPr/>
        </p:nvSpPr>
        <p:spPr>
          <a:xfrm>
            <a:off x="304803" y="2530417"/>
            <a:ext cx="1818407"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t>Check out Code</a:t>
            </a:r>
          </a:p>
        </p:txBody>
      </p:sp>
      <p:sp>
        <p:nvSpPr>
          <p:cNvPr id="9" name="Rectangle 8"/>
          <p:cNvSpPr/>
          <p:nvPr/>
        </p:nvSpPr>
        <p:spPr>
          <a:xfrm>
            <a:off x="2369227" y="2427594"/>
            <a:ext cx="812800"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t>Create Branch</a:t>
            </a:r>
          </a:p>
        </p:txBody>
      </p:sp>
      <p:sp>
        <p:nvSpPr>
          <p:cNvPr id="10" name="Rectangle 9"/>
          <p:cNvSpPr/>
          <p:nvPr/>
        </p:nvSpPr>
        <p:spPr>
          <a:xfrm>
            <a:off x="3543032" y="2422119"/>
            <a:ext cx="812800"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t>Check-in Changes</a:t>
            </a:r>
          </a:p>
        </p:txBody>
      </p:sp>
      <p:sp>
        <p:nvSpPr>
          <p:cNvPr id="11" name="Rectangle 10"/>
          <p:cNvSpPr/>
          <p:nvPr/>
        </p:nvSpPr>
        <p:spPr>
          <a:xfrm>
            <a:off x="5811736" y="2422117"/>
            <a:ext cx="812800"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t>Pull Latest Code</a:t>
            </a:r>
          </a:p>
        </p:txBody>
      </p:sp>
      <p:sp>
        <p:nvSpPr>
          <p:cNvPr id="12" name="Rectangle 11"/>
          <p:cNvSpPr/>
          <p:nvPr/>
        </p:nvSpPr>
        <p:spPr>
          <a:xfrm>
            <a:off x="6916368" y="2422117"/>
            <a:ext cx="812800"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t>Check code Standards</a:t>
            </a:r>
          </a:p>
        </p:txBody>
      </p:sp>
      <p:cxnSp>
        <p:nvCxnSpPr>
          <p:cNvPr id="14" name="Straight Arrow Connector 13"/>
          <p:cNvCxnSpPr>
            <a:stCxn id="9" idx="3"/>
            <a:endCxn id="10" idx="1"/>
          </p:cNvCxnSpPr>
          <p:nvPr/>
        </p:nvCxnSpPr>
        <p:spPr>
          <a:xfrm flipV="1">
            <a:off x="3182027" y="2646751"/>
            <a:ext cx="361005" cy="5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3"/>
            <a:endCxn id="12" idx="1"/>
          </p:cNvCxnSpPr>
          <p:nvPr/>
        </p:nvCxnSpPr>
        <p:spPr>
          <a:xfrm>
            <a:off x="6624536" y="2646748"/>
            <a:ext cx="2918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716837" y="2422118"/>
            <a:ext cx="812800"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t>Merge Changes</a:t>
            </a:r>
          </a:p>
        </p:txBody>
      </p:sp>
      <p:cxnSp>
        <p:nvCxnSpPr>
          <p:cNvPr id="29" name="Straight Arrow Connector 28"/>
          <p:cNvCxnSpPr>
            <a:stCxn id="10" idx="3"/>
            <a:endCxn id="23" idx="1"/>
          </p:cNvCxnSpPr>
          <p:nvPr/>
        </p:nvCxnSpPr>
        <p:spPr>
          <a:xfrm flipV="1">
            <a:off x="4355832" y="2646750"/>
            <a:ext cx="3610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3" idx="3"/>
            <a:endCxn id="11" idx="1"/>
          </p:cNvCxnSpPr>
          <p:nvPr/>
        </p:nvCxnSpPr>
        <p:spPr>
          <a:xfrm flipV="1">
            <a:off x="5529637" y="2646749"/>
            <a:ext cx="28209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8243384" y="2176750"/>
            <a:ext cx="1916617" cy="764429"/>
            <a:chOff x="6781800" y="1665759"/>
            <a:chExt cx="1981200" cy="654051"/>
          </a:xfrm>
        </p:grpSpPr>
        <p:sp>
          <p:nvSpPr>
            <p:cNvPr id="19" name="Pentagon 18"/>
            <p:cNvSpPr/>
            <p:nvPr/>
          </p:nvSpPr>
          <p:spPr>
            <a:xfrm>
              <a:off x="6781800" y="1665759"/>
              <a:ext cx="1981200" cy="196453"/>
            </a:xfrm>
            <a:prstGeom prst="homePlat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t>Merge Changes</a:t>
              </a:r>
            </a:p>
          </p:txBody>
        </p:sp>
        <p:sp>
          <p:nvSpPr>
            <p:cNvPr id="20" name="Pentagon 19"/>
            <p:cNvSpPr/>
            <p:nvPr/>
          </p:nvSpPr>
          <p:spPr>
            <a:xfrm>
              <a:off x="6781800" y="1894558"/>
              <a:ext cx="1981200" cy="196453"/>
            </a:xfrm>
            <a:prstGeom prst="homePlat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t>Code Check-out</a:t>
              </a:r>
            </a:p>
          </p:txBody>
        </p:sp>
        <p:sp>
          <p:nvSpPr>
            <p:cNvPr id="32" name="Pentagon 31"/>
            <p:cNvSpPr/>
            <p:nvPr/>
          </p:nvSpPr>
          <p:spPr>
            <a:xfrm>
              <a:off x="6781800" y="2123357"/>
              <a:ext cx="1981200" cy="196453"/>
            </a:xfrm>
            <a:prstGeom prst="homePlat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t>Enforce Code Standards</a:t>
              </a:r>
            </a:p>
          </p:txBody>
        </p:sp>
      </p:grpSp>
      <p:sp>
        <p:nvSpPr>
          <p:cNvPr id="33" name="Pentagon 32"/>
          <p:cNvSpPr/>
          <p:nvPr/>
        </p:nvSpPr>
        <p:spPr>
          <a:xfrm>
            <a:off x="304803" y="3583828"/>
            <a:ext cx="1818408"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t>Compile Code</a:t>
            </a:r>
          </a:p>
        </p:txBody>
      </p:sp>
      <p:sp>
        <p:nvSpPr>
          <p:cNvPr id="34" name="Rectangle 33"/>
          <p:cNvSpPr/>
          <p:nvPr/>
        </p:nvSpPr>
        <p:spPr>
          <a:xfrm>
            <a:off x="3905121" y="3502639"/>
            <a:ext cx="1096247"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t>Pull Dependencies</a:t>
            </a:r>
          </a:p>
        </p:txBody>
      </p:sp>
      <p:cxnSp>
        <p:nvCxnSpPr>
          <p:cNvPr id="36" name="Straight Connector 35"/>
          <p:cNvCxnSpPr/>
          <p:nvPr/>
        </p:nvCxnSpPr>
        <p:spPr>
          <a:xfrm>
            <a:off x="406400" y="3124200"/>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5551251" y="3502641"/>
            <a:ext cx="812800"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t>Compile Code</a:t>
            </a:r>
          </a:p>
        </p:txBody>
      </p:sp>
      <p:sp>
        <p:nvSpPr>
          <p:cNvPr id="38" name="Rectangle 37"/>
          <p:cNvSpPr/>
          <p:nvPr/>
        </p:nvSpPr>
        <p:spPr>
          <a:xfrm>
            <a:off x="6915017" y="3502641"/>
            <a:ext cx="850899"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t>Package Code &amp; versioning</a:t>
            </a:r>
          </a:p>
        </p:txBody>
      </p:sp>
      <p:sp>
        <p:nvSpPr>
          <p:cNvPr id="39" name="Rectangle 38"/>
          <p:cNvSpPr/>
          <p:nvPr/>
        </p:nvSpPr>
        <p:spPr>
          <a:xfrm>
            <a:off x="2396252" y="3502639"/>
            <a:ext cx="812800"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t>Setup compile </a:t>
            </a:r>
            <a:r>
              <a:rPr lang="en-US" sz="1067" dirty="0" err="1"/>
              <a:t>Env</a:t>
            </a:r>
            <a:endParaRPr lang="en-US" sz="1067" dirty="0"/>
          </a:p>
        </p:txBody>
      </p:sp>
      <p:cxnSp>
        <p:nvCxnSpPr>
          <p:cNvPr id="41" name="Straight Arrow Connector 40"/>
          <p:cNvCxnSpPr>
            <a:stCxn id="39" idx="3"/>
            <a:endCxn id="34" idx="1"/>
          </p:cNvCxnSpPr>
          <p:nvPr/>
        </p:nvCxnSpPr>
        <p:spPr>
          <a:xfrm>
            <a:off x="3209053" y="3727271"/>
            <a:ext cx="6960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4" idx="3"/>
            <a:endCxn id="37" idx="1"/>
          </p:cNvCxnSpPr>
          <p:nvPr/>
        </p:nvCxnSpPr>
        <p:spPr>
          <a:xfrm>
            <a:off x="5001367" y="3727272"/>
            <a:ext cx="54988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7" idx="3"/>
            <a:endCxn id="38" idx="1"/>
          </p:cNvCxnSpPr>
          <p:nvPr/>
        </p:nvCxnSpPr>
        <p:spPr>
          <a:xfrm>
            <a:off x="6364051" y="3727272"/>
            <a:ext cx="5509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12" idx="2"/>
            <a:endCxn id="39" idx="0"/>
          </p:cNvCxnSpPr>
          <p:nvPr/>
        </p:nvCxnSpPr>
        <p:spPr>
          <a:xfrm rot="5400000">
            <a:off x="4747082" y="926951"/>
            <a:ext cx="631260" cy="452011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8243384" y="3269787"/>
            <a:ext cx="1916617" cy="914631"/>
            <a:chOff x="6781800" y="2696727"/>
            <a:chExt cx="1981200" cy="882850"/>
          </a:xfrm>
        </p:grpSpPr>
        <p:grpSp>
          <p:nvGrpSpPr>
            <p:cNvPr id="52" name="Group 51"/>
            <p:cNvGrpSpPr/>
            <p:nvPr/>
          </p:nvGrpSpPr>
          <p:grpSpPr>
            <a:xfrm>
              <a:off x="6781800" y="2696727"/>
              <a:ext cx="1981200" cy="654051"/>
              <a:chOff x="6781800" y="2696727"/>
              <a:chExt cx="1981200" cy="654051"/>
            </a:xfrm>
          </p:grpSpPr>
          <p:sp>
            <p:nvSpPr>
              <p:cNvPr id="49" name="Pentagon 48"/>
              <p:cNvSpPr/>
              <p:nvPr/>
            </p:nvSpPr>
            <p:spPr>
              <a:xfrm>
                <a:off x="6781800" y="2696727"/>
                <a:ext cx="1981200" cy="196453"/>
              </a:xfrm>
              <a:prstGeom prst="homePlat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t>Setup Build </a:t>
                </a:r>
                <a:r>
                  <a:rPr lang="en-US" sz="1200" dirty="0" err="1"/>
                  <a:t>Env</a:t>
                </a:r>
                <a:endParaRPr lang="en-US" sz="1200" dirty="0"/>
              </a:p>
            </p:txBody>
          </p:sp>
          <p:sp>
            <p:nvSpPr>
              <p:cNvPr id="50" name="Pentagon 49"/>
              <p:cNvSpPr/>
              <p:nvPr/>
            </p:nvSpPr>
            <p:spPr>
              <a:xfrm>
                <a:off x="6781800" y="2925526"/>
                <a:ext cx="1981200" cy="196453"/>
              </a:xfrm>
              <a:prstGeom prst="homePlat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t>Pull Dependencies</a:t>
                </a:r>
              </a:p>
            </p:txBody>
          </p:sp>
          <p:sp>
            <p:nvSpPr>
              <p:cNvPr id="51" name="Pentagon 50"/>
              <p:cNvSpPr/>
              <p:nvPr/>
            </p:nvSpPr>
            <p:spPr>
              <a:xfrm>
                <a:off x="6781800" y="3154325"/>
                <a:ext cx="1981200" cy="196453"/>
              </a:xfrm>
              <a:prstGeom prst="homePlat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t>Compile Code</a:t>
                </a:r>
              </a:p>
            </p:txBody>
          </p:sp>
        </p:grpSp>
        <p:sp>
          <p:nvSpPr>
            <p:cNvPr id="53" name="Pentagon 52"/>
            <p:cNvSpPr/>
            <p:nvPr/>
          </p:nvSpPr>
          <p:spPr>
            <a:xfrm>
              <a:off x="6781800" y="3383124"/>
              <a:ext cx="1981200" cy="196453"/>
            </a:xfrm>
            <a:prstGeom prst="homePlat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t>Package Code</a:t>
              </a:r>
            </a:p>
          </p:txBody>
        </p:sp>
      </p:grpSp>
      <p:cxnSp>
        <p:nvCxnSpPr>
          <p:cNvPr id="54" name="Straight Connector 53"/>
          <p:cNvCxnSpPr/>
          <p:nvPr/>
        </p:nvCxnSpPr>
        <p:spPr>
          <a:xfrm>
            <a:off x="457201" y="4343400"/>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6" name="Pentagon 55"/>
          <p:cNvSpPr/>
          <p:nvPr/>
        </p:nvSpPr>
        <p:spPr>
          <a:xfrm>
            <a:off x="304803" y="4749800"/>
            <a:ext cx="1818408"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t>Unit Test</a:t>
            </a:r>
          </a:p>
        </p:txBody>
      </p:sp>
      <p:sp>
        <p:nvSpPr>
          <p:cNvPr id="57" name="Rectangle 56"/>
          <p:cNvSpPr/>
          <p:nvPr/>
        </p:nvSpPr>
        <p:spPr>
          <a:xfrm>
            <a:off x="2396252" y="4711474"/>
            <a:ext cx="812800"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t>Run unit Test</a:t>
            </a:r>
          </a:p>
        </p:txBody>
      </p:sp>
      <p:sp>
        <p:nvSpPr>
          <p:cNvPr id="59" name="Rectangle 58"/>
          <p:cNvSpPr/>
          <p:nvPr/>
        </p:nvSpPr>
        <p:spPr>
          <a:xfrm>
            <a:off x="3961320" y="4710038"/>
            <a:ext cx="812800"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t>Publish Result</a:t>
            </a:r>
          </a:p>
        </p:txBody>
      </p:sp>
      <p:sp>
        <p:nvSpPr>
          <p:cNvPr id="60" name="Rectangle 59"/>
          <p:cNvSpPr/>
          <p:nvPr/>
        </p:nvSpPr>
        <p:spPr>
          <a:xfrm>
            <a:off x="5464240" y="4717063"/>
            <a:ext cx="812800"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t>Measure Coverage</a:t>
            </a:r>
          </a:p>
        </p:txBody>
      </p:sp>
      <p:sp>
        <p:nvSpPr>
          <p:cNvPr id="61" name="Rectangle 60"/>
          <p:cNvSpPr/>
          <p:nvPr/>
        </p:nvSpPr>
        <p:spPr>
          <a:xfrm>
            <a:off x="6967160" y="4710038"/>
            <a:ext cx="812800"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t>Publish Coverage Result</a:t>
            </a:r>
          </a:p>
        </p:txBody>
      </p:sp>
      <p:cxnSp>
        <p:nvCxnSpPr>
          <p:cNvPr id="63" name="Straight Arrow Connector 62"/>
          <p:cNvCxnSpPr>
            <a:stCxn id="57" idx="3"/>
            <a:endCxn id="59" idx="1"/>
          </p:cNvCxnSpPr>
          <p:nvPr/>
        </p:nvCxnSpPr>
        <p:spPr>
          <a:xfrm flipV="1">
            <a:off x="3209053" y="4934670"/>
            <a:ext cx="752268" cy="1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59" idx="3"/>
            <a:endCxn id="60" idx="1"/>
          </p:cNvCxnSpPr>
          <p:nvPr/>
        </p:nvCxnSpPr>
        <p:spPr>
          <a:xfrm>
            <a:off x="4774120" y="4934670"/>
            <a:ext cx="690120" cy="7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0" idx="3"/>
            <a:endCxn id="61" idx="1"/>
          </p:cNvCxnSpPr>
          <p:nvPr/>
        </p:nvCxnSpPr>
        <p:spPr>
          <a:xfrm flipV="1">
            <a:off x="6277040" y="4934670"/>
            <a:ext cx="690120" cy="7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38" idx="2"/>
            <a:endCxn id="57" idx="0"/>
          </p:cNvCxnSpPr>
          <p:nvPr/>
        </p:nvCxnSpPr>
        <p:spPr>
          <a:xfrm rot="5400000">
            <a:off x="4691775" y="2062782"/>
            <a:ext cx="759571" cy="4537815"/>
          </a:xfrm>
          <a:prstGeom prst="bentConnector3">
            <a:avLst>
              <a:gd name="adj1" fmla="val 6195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8243384" y="4436231"/>
            <a:ext cx="1916617" cy="914631"/>
            <a:chOff x="6781800" y="2696727"/>
            <a:chExt cx="1981200" cy="882850"/>
          </a:xfrm>
        </p:grpSpPr>
        <p:grpSp>
          <p:nvGrpSpPr>
            <p:cNvPr id="72" name="Group 71"/>
            <p:cNvGrpSpPr/>
            <p:nvPr/>
          </p:nvGrpSpPr>
          <p:grpSpPr>
            <a:xfrm>
              <a:off x="6781800" y="2696727"/>
              <a:ext cx="1981200" cy="654051"/>
              <a:chOff x="6781800" y="2696727"/>
              <a:chExt cx="1981200" cy="654051"/>
            </a:xfrm>
          </p:grpSpPr>
          <p:sp>
            <p:nvSpPr>
              <p:cNvPr id="74" name="Pentagon 73"/>
              <p:cNvSpPr/>
              <p:nvPr/>
            </p:nvSpPr>
            <p:spPr>
              <a:xfrm>
                <a:off x="6781800" y="2696727"/>
                <a:ext cx="1981200" cy="196453"/>
              </a:xfrm>
              <a:prstGeom prst="homePlat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t>Run Unit Test</a:t>
                </a:r>
              </a:p>
            </p:txBody>
          </p:sp>
          <p:sp>
            <p:nvSpPr>
              <p:cNvPr id="75" name="Pentagon 74"/>
              <p:cNvSpPr/>
              <p:nvPr/>
            </p:nvSpPr>
            <p:spPr>
              <a:xfrm>
                <a:off x="6781800" y="2925526"/>
                <a:ext cx="1981200" cy="196453"/>
              </a:xfrm>
              <a:prstGeom prst="homePlat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t>Publish Result</a:t>
                </a:r>
              </a:p>
            </p:txBody>
          </p:sp>
          <p:sp>
            <p:nvSpPr>
              <p:cNvPr id="76" name="Pentagon 75"/>
              <p:cNvSpPr/>
              <p:nvPr/>
            </p:nvSpPr>
            <p:spPr>
              <a:xfrm>
                <a:off x="6781800" y="3154325"/>
                <a:ext cx="1981200" cy="196453"/>
              </a:xfrm>
              <a:prstGeom prst="homePlat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t>Measure Coverage</a:t>
                </a:r>
              </a:p>
            </p:txBody>
          </p:sp>
        </p:grpSp>
        <p:sp>
          <p:nvSpPr>
            <p:cNvPr id="73" name="Pentagon 72"/>
            <p:cNvSpPr/>
            <p:nvPr/>
          </p:nvSpPr>
          <p:spPr>
            <a:xfrm>
              <a:off x="6781800" y="3383124"/>
              <a:ext cx="1981200" cy="196453"/>
            </a:xfrm>
            <a:prstGeom prst="homePlat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t>Publish Coverage Result</a:t>
              </a:r>
            </a:p>
          </p:txBody>
        </p:sp>
      </p:grpSp>
      <p:cxnSp>
        <p:nvCxnSpPr>
          <p:cNvPr id="77" name="Straight Connector 76"/>
          <p:cNvCxnSpPr/>
          <p:nvPr/>
        </p:nvCxnSpPr>
        <p:spPr>
          <a:xfrm>
            <a:off x="457201" y="5461000"/>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78" name="Pentagon 77"/>
          <p:cNvSpPr/>
          <p:nvPr/>
        </p:nvSpPr>
        <p:spPr>
          <a:xfrm>
            <a:off x="304801" y="5818364"/>
            <a:ext cx="1818408"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t>Store Artifact</a:t>
            </a:r>
          </a:p>
        </p:txBody>
      </p:sp>
      <p:sp>
        <p:nvSpPr>
          <p:cNvPr id="79" name="Rectangle 78"/>
          <p:cNvSpPr/>
          <p:nvPr/>
        </p:nvSpPr>
        <p:spPr>
          <a:xfrm>
            <a:off x="2396252" y="5722473"/>
            <a:ext cx="2605115"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t>Upload artifact</a:t>
            </a:r>
          </a:p>
        </p:txBody>
      </p:sp>
      <p:sp>
        <p:nvSpPr>
          <p:cNvPr id="83" name="Rectangle 82"/>
          <p:cNvSpPr/>
          <p:nvPr/>
        </p:nvSpPr>
        <p:spPr>
          <a:xfrm>
            <a:off x="5384800" y="5714865"/>
            <a:ext cx="2395160"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t>Publish artifact</a:t>
            </a:r>
          </a:p>
        </p:txBody>
      </p:sp>
      <p:cxnSp>
        <p:nvCxnSpPr>
          <p:cNvPr id="85" name="Elbow Connector 84"/>
          <p:cNvCxnSpPr>
            <a:stCxn id="61" idx="2"/>
            <a:endCxn id="79" idx="0"/>
          </p:cNvCxnSpPr>
          <p:nvPr/>
        </p:nvCxnSpPr>
        <p:spPr>
          <a:xfrm rot="5400000">
            <a:off x="5254601" y="3603511"/>
            <a:ext cx="563172" cy="3674751"/>
          </a:xfrm>
          <a:prstGeom prst="bentConnector3">
            <a:avLst>
              <a:gd name="adj1" fmla="val 661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79" idx="3"/>
            <a:endCxn id="83" idx="1"/>
          </p:cNvCxnSpPr>
          <p:nvPr/>
        </p:nvCxnSpPr>
        <p:spPr>
          <a:xfrm flipV="1">
            <a:off x="5001368" y="5939496"/>
            <a:ext cx="383433" cy="7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8243384" y="5698035"/>
            <a:ext cx="1916617" cy="440560"/>
            <a:chOff x="6781800" y="2696727"/>
            <a:chExt cx="1981200" cy="425252"/>
          </a:xfrm>
        </p:grpSpPr>
        <p:sp>
          <p:nvSpPr>
            <p:cNvPr id="94" name="Pentagon 93"/>
            <p:cNvSpPr/>
            <p:nvPr/>
          </p:nvSpPr>
          <p:spPr>
            <a:xfrm>
              <a:off x="6781800" y="2696727"/>
              <a:ext cx="1981200" cy="196453"/>
            </a:xfrm>
            <a:prstGeom prst="homePlat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t>Upload Artifact</a:t>
              </a:r>
            </a:p>
          </p:txBody>
        </p:sp>
        <p:sp>
          <p:nvSpPr>
            <p:cNvPr id="95" name="Pentagon 94"/>
            <p:cNvSpPr/>
            <p:nvPr/>
          </p:nvSpPr>
          <p:spPr>
            <a:xfrm>
              <a:off x="6781800" y="2925526"/>
              <a:ext cx="1981200" cy="196453"/>
            </a:xfrm>
            <a:prstGeom prst="homePlat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t>Publish Artifact</a:t>
              </a:r>
            </a:p>
          </p:txBody>
        </p:sp>
      </p:grpSp>
      <p:sp>
        <p:nvSpPr>
          <p:cNvPr id="8" name="Rectangle 7"/>
          <p:cNvSpPr/>
          <p:nvPr/>
        </p:nvSpPr>
        <p:spPr>
          <a:xfrm>
            <a:off x="10281276" y="1967096"/>
            <a:ext cx="1831821" cy="4890904"/>
          </a:xfrm>
          <a:prstGeom prst="rect">
            <a:avLst/>
          </a:prstGeom>
        </p:spPr>
        <p:style>
          <a:lnRef idx="1">
            <a:schemeClr val="accent5"/>
          </a:lnRef>
          <a:fillRef idx="3">
            <a:schemeClr val="accent5"/>
          </a:fillRef>
          <a:effectRef idx="2">
            <a:schemeClr val="accent5"/>
          </a:effectRef>
          <a:fontRef idx="minor">
            <a:schemeClr val="lt1"/>
          </a:fontRef>
        </p:style>
        <p:txBody>
          <a:bodyPr rtlCol="0" anchor="t"/>
          <a:lstStyle/>
          <a:p>
            <a:r>
              <a:rPr lang="en-US" sz="933" b="1" dirty="0"/>
              <a:t>SCM:</a:t>
            </a:r>
          </a:p>
          <a:p>
            <a:pPr marL="228594" indent="-228594">
              <a:buFont typeface="Arial" panose="020B0604020202020204" pitchFamily="34" charset="0"/>
              <a:buChar char="•"/>
            </a:pPr>
            <a:r>
              <a:rPr lang="en-US" sz="933" b="1" dirty="0"/>
              <a:t>GIT, </a:t>
            </a:r>
            <a:r>
              <a:rPr lang="en-GB" sz="933" b="1" dirty="0"/>
              <a:t> TFVC,</a:t>
            </a:r>
          </a:p>
          <a:p>
            <a:pPr marL="228594" indent="-228594">
              <a:buFont typeface="Arial" panose="020B0604020202020204" pitchFamily="34" charset="0"/>
              <a:buChar char="•"/>
            </a:pPr>
            <a:endParaRPr lang="en-US" sz="933" b="1" dirty="0"/>
          </a:p>
          <a:p>
            <a:r>
              <a:rPr lang="en-US" sz="933" b="1" dirty="0"/>
              <a:t>Build Tool:</a:t>
            </a:r>
          </a:p>
          <a:p>
            <a:pPr marL="228594" indent="-228594">
              <a:buFont typeface="Arial" panose="020B0604020202020204" pitchFamily="34" charset="0"/>
              <a:buChar char="•"/>
            </a:pPr>
            <a:r>
              <a:rPr lang="en-GB" sz="933" b="1" dirty="0" err="1"/>
              <a:t>MSBuild</a:t>
            </a:r>
            <a:r>
              <a:rPr lang="en-GB" sz="933" b="1" dirty="0"/>
              <a:t>,  </a:t>
            </a:r>
          </a:p>
          <a:p>
            <a:pPr marL="228594" indent="-228594">
              <a:buFont typeface="Arial" panose="020B0604020202020204" pitchFamily="34" charset="0"/>
              <a:buChar char="•"/>
            </a:pPr>
            <a:r>
              <a:rPr lang="en-GB" sz="933" b="1" dirty="0"/>
              <a:t>Nant, </a:t>
            </a:r>
          </a:p>
          <a:p>
            <a:pPr marL="228594" indent="-228594">
              <a:buFont typeface="Arial" panose="020B0604020202020204" pitchFamily="34" charset="0"/>
              <a:buChar char="•"/>
            </a:pPr>
            <a:r>
              <a:rPr lang="en-GB" sz="933" b="1" dirty="0"/>
              <a:t>Gradle</a:t>
            </a:r>
          </a:p>
          <a:p>
            <a:pPr marL="228594" indent="-228594">
              <a:buFont typeface="Arial" panose="020B0604020202020204" pitchFamily="34" charset="0"/>
              <a:buChar char="•"/>
            </a:pPr>
            <a:r>
              <a:rPr lang="en-GB" sz="933" b="1" dirty="0" err="1"/>
              <a:t>Powershell</a:t>
            </a:r>
            <a:endParaRPr lang="en-GB" sz="933" b="1" dirty="0"/>
          </a:p>
          <a:p>
            <a:pPr marL="228594" indent="-228594">
              <a:buFont typeface="Arial" panose="020B0604020202020204" pitchFamily="34" charset="0"/>
              <a:buChar char="•"/>
            </a:pPr>
            <a:endParaRPr lang="en-US" sz="933" b="1" dirty="0"/>
          </a:p>
          <a:p>
            <a:r>
              <a:rPr lang="en-US" sz="933" b="1" dirty="0"/>
              <a:t>Static Analyzer:</a:t>
            </a:r>
          </a:p>
          <a:p>
            <a:pPr marL="228594" indent="-228594">
              <a:buFont typeface="Arial" panose="020B0604020202020204" pitchFamily="34" charset="0"/>
              <a:buChar char="•"/>
            </a:pPr>
            <a:r>
              <a:rPr lang="en-US" sz="933" b="1" dirty="0" err="1"/>
              <a:t>SonarQube</a:t>
            </a:r>
            <a:endParaRPr lang="en-US" sz="933" b="1" dirty="0"/>
          </a:p>
          <a:p>
            <a:pPr marL="228594" indent="-228594">
              <a:buFont typeface="Arial" panose="020B0604020202020204" pitchFamily="34" charset="0"/>
              <a:buChar char="•"/>
            </a:pPr>
            <a:r>
              <a:rPr lang="en-GB" sz="933" b="1" dirty="0" err="1"/>
              <a:t>CodeAnalysis</a:t>
            </a:r>
            <a:r>
              <a:rPr lang="en-GB" sz="933" b="1" dirty="0"/>
              <a:t> from VSTS</a:t>
            </a:r>
          </a:p>
          <a:p>
            <a:pPr marL="228594" indent="-228594">
              <a:buFont typeface="Arial" panose="020B0604020202020204" pitchFamily="34" charset="0"/>
              <a:buChar char="•"/>
            </a:pPr>
            <a:r>
              <a:rPr lang="en-GB" sz="933" b="1" dirty="0"/>
              <a:t>Custom Code Analysers with Roslyn</a:t>
            </a:r>
          </a:p>
          <a:p>
            <a:pPr marL="228594" indent="-228594">
              <a:buFont typeface="Arial" panose="020B0604020202020204" pitchFamily="34" charset="0"/>
              <a:buChar char="•"/>
            </a:pPr>
            <a:r>
              <a:rPr lang="en-GB" sz="933" b="1" dirty="0" err="1"/>
              <a:t>FxCop</a:t>
            </a:r>
            <a:endParaRPr lang="en-GB" sz="933" b="1" dirty="0"/>
          </a:p>
          <a:p>
            <a:endParaRPr lang="en-US" sz="933" b="1" dirty="0"/>
          </a:p>
          <a:p>
            <a:r>
              <a:rPr lang="en-US" sz="933" b="1" dirty="0"/>
              <a:t>Unit Testing:</a:t>
            </a:r>
          </a:p>
          <a:p>
            <a:pPr marL="228594" indent="-228594">
              <a:buFont typeface="Arial" panose="020B0604020202020204" pitchFamily="34" charset="0"/>
              <a:buChar char="•"/>
            </a:pPr>
            <a:r>
              <a:rPr lang="en-US" sz="933" b="1" dirty="0" err="1"/>
              <a:t>Nunit</a:t>
            </a:r>
            <a:r>
              <a:rPr lang="en-US" sz="933" b="1" dirty="0"/>
              <a:t>, </a:t>
            </a:r>
            <a:r>
              <a:rPr lang="en-GB" sz="933" b="1" dirty="0" err="1"/>
              <a:t>IntelliTest</a:t>
            </a:r>
            <a:r>
              <a:rPr lang="en-GB" sz="933" b="1" dirty="0"/>
              <a:t>, </a:t>
            </a:r>
            <a:r>
              <a:rPr lang="en-GB" sz="933" b="1" dirty="0" err="1"/>
              <a:t>xUnit</a:t>
            </a:r>
            <a:r>
              <a:rPr lang="en-GB" sz="933" b="1" dirty="0"/>
              <a:t> and </a:t>
            </a:r>
            <a:r>
              <a:rPr lang="en-GB" sz="933" b="1" dirty="0" err="1"/>
              <a:t>MStest</a:t>
            </a:r>
            <a:endParaRPr lang="en-US" sz="933" b="1" dirty="0"/>
          </a:p>
          <a:p>
            <a:endParaRPr lang="en-US" sz="933" b="1" dirty="0"/>
          </a:p>
          <a:p>
            <a:r>
              <a:rPr lang="en-US" sz="933" b="1" dirty="0"/>
              <a:t>Security Analysis</a:t>
            </a:r>
          </a:p>
          <a:p>
            <a:pPr marL="228594" indent="-228594">
              <a:buFont typeface="Arial" panose="020B0604020202020204" pitchFamily="34" charset="0"/>
              <a:buChar char="•"/>
            </a:pPr>
            <a:r>
              <a:rPr lang="en-GB" sz="933" dirty="0">
                <a:solidFill>
                  <a:schemeClr val="bg1"/>
                </a:solidFill>
              </a:rPr>
              <a:t>Microsoft Baseline Security </a:t>
            </a:r>
            <a:r>
              <a:rPr lang="en-GB" sz="933" dirty="0" err="1">
                <a:solidFill>
                  <a:schemeClr val="bg1"/>
                </a:solidFill>
              </a:rPr>
              <a:t>Analyzer</a:t>
            </a:r>
            <a:endParaRPr lang="en-GB" sz="933" dirty="0">
              <a:solidFill>
                <a:schemeClr val="bg1"/>
              </a:solidFill>
            </a:endParaRPr>
          </a:p>
          <a:p>
            <a:pPr marL="228594" indent="-228594">
              <a:buFont typeface="Arial" panose="020B0604020202020204" pitchFamily="34" charset="0"/>
              <a:buChar char="•"/>
            </a:pPr>
            <a:r>
              <a:rPr lang="en-GB" sz="933" dirty="0">
                <a:solidFill>
                  <a:schemeClr val="bg1"/>
                </a:solidFill>
              </a:rPr>
              <a:t>Microsoft Security Assessment Tool (MSAT)</a:t>
            </a:r>
          </a:p>
          <a:p>
            <a:pPr marL="228594" indent="-228594">
              <a:buFont typeface="Arial" panose="020B0604020202020204" pitchFamily="34" charset="0"/>
              <a:buChar char="•"/>
            </a:pPr>
            <a:r>
              <a:rPr lang="en-GB" sz="933" dirty="0" err="1">
                <a:solidFill>
                  <a:schemeClr val="bg1"/>
                </a:solidFill>
              </a:rPr>
              <a:t>Veracode</a:t>
            </a:r>
            <a:r>
              <a:rPr lang="en-GB" sz="933" dirty="0">
                <a:solidFill>
                  <a:schemeClr val="bg1"/>
                </a:solidFill>
              </a:rPr>
              <a:t>, </a:t>
            </a:r>
            <a:r>
              <a:rPr lang="en-GB" sz="933" dirty="0" err="1">
                <a:solidFill>
                  <a:schemeClr val="bg1"/>
                </a:solidFill>
              </a:rPr>
              <a:t>Appscan</a:t>
            </a:r>
            <a:endParaRPr lang="en-GB" sz="933" dirty="0">
              <a:solidFill>
                <a:schemeClr val="bg1"/>
              </a:solidFill>
            </a:endParaRPr>
          </a:p>
          <a:p>
            <a:pPr marL="228594" indent="-228594">
              <a:buFont typeface="Arial" panose="020B0604020202020204" pitchFamily="34" charset="0"/>
              <a:buChar char="•"/>
            </a:pPr>
            <a:r>
              <a:rPr lang="en-GB" sz="933" dirty="0" err="1">
                <a:solidFill>
                  <a:schemeClr val="bg1"/>
                </a:solidFill>
              </a:rPr>
              <a:t>CodeDX</a:t>
            </a:r>
            <a:r>
              <a:rPr lang="en-GB" sz="933" dirty="0">
                <a:solidFill>
                  <a:schemeClr val="bg1"/>
                </a:solidFill>
              </a:rPr>
              <a:t> </a:t>
            </a:r>
            <a:endParaRPr lang="en-US" sz="933" b="1" dirty="0"/>
          </a:p>
          <a:p>
            <a:endParaRPr lang="en-US" sz="933" b="1" dirty="0"/>
          </a:p>
          <a:p>
            <a:r>
              <a:rPr lang="en-US" sz="933" b="1" dirty="0"/>
              <a:t>Artifact Repository:</a:t>
            </a:r>
          </a:p>
          <a:p>
            <a:pPr marL="228594" indent="-228594">
              <a:buFont typeface="Arial" panose="020B0604020202020204" pitchFamily="34" charset="0"/>
              <a:buChar char="•"/>
            </a:pPr>
            <a:r>
              <a:rPr lang="en-US" sz="933" b="1" dirty="0" err="1"/>
              <a:t>Nuget</a:t>
            </a:r>
            <a:endParaRPr lang="en-US" sz="933" b="1" dirty="0"/>
          </a:p>
          <a:p>
            <a:pPr marL="228594" indent="-228594">
              <a:buFont typeface="Arial" panose="020B0604020202020204" pitchFamily="34" charset="0"/>
              <a:buChar char="•"/>
            </a:pPr>
            <a:r>
              <a:rPr lang="en-GB" sz="933" b="1" dirty="0"/>
              <a:t>VSTS  Package Manager</a:t>
            </a:r>
          </a:p>
          <a:p>
            <a:pPr marL="228594" indent="-228594">
              <a:buFont typeface="Arial" panose="020B0604020202020204" pitchFamily="34" charset="0"/>
              <a:buChar char="•"/>
            </a:pPr>
            <a:r>
              <a:rPr lang="en-GB" sz="933" b="1" dirty="0"/>
              <a:t>Nexus</a:t>
            </a:r>
            <a:endParaRPr lang="en-US" sz="933" b="1" dirty="0"/>
          </a:p>
        </p:txBody>
      </p:sp>
    </p:spTree>
    <p:extLst>
      <p:ext uri="{BB962C8B-B14F-4D97-AF65-F5344CB8AC3E}">
        <p14:creationId xmlns:p14="http://schemas.microsoft.com/office/powerpoint/2010/main" val="93934502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667" dirty="0"/>
              <a:t>Reference Architecture – Deploy Vector for Microsoft Stack</a:t>
            </a:r>
          </a:p>
        </p:txBody>
      </p:sp>
      <p:sp>
        <p:nvSpPr>
          <p:cNvPr id="2" name="Slide Number Placeholder 1"/>
          <p:cNvSpPr>
            <a:spLocks noGrp="1"/>
          </p:cNvSpPr>
          <p:nvPr>
            <p:ph type="sldNum" sz="quarter" idx="4294967295"/>
          </p:nvPr>
        </p:nvSpPr>
        <p:spPr/>
        <p:txBody>
          <a:bodyPr/>
          <a:lstStyle/>
          <a:p>
            <a:fld id="{AF048540-4D29-4FD0-B9C1-5358CB6285E5}" type="slidenum">
              <a:rPr lang="en-US" smtClean="0"/>
              <a:pPr/>
              <a:t>81</a:t>
            </a:fld>
            <a:endParaRPr lang="en-US"/>
          </a:p>
        </p:txBody>
      </p:sp>
      <p:graphicFrame>
        <p:nvGraphicFramePr>
          <p:cNvPr id="4" name="Diagram 3"/>
          <p:cNvGraphicFramePr/>
          <p:nvPr/>
        </p:nvGraphicFramePr>
        <p:xfrm>
          <a:off x="286017" y="685800"/>
          <a:ext cx="11823167" cy="50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Table 4"/>
          <p:cNvGraphicFramePr>
            <a:graphicFrameLocks noGrp="1"/>
          </p:cNvGraphicFramePr>
          <p:nvPr/>
        </p:nvGraphicFramePr>
        <p:xfrm>
          <a:off x="304800" y="1295400"/>
          <a:ext cx="11804384" cy="579120"/>
        </p:xfrm>
        <a:graphic>
          <a:graphicData uri="http://schemas.openxmlformats.org/drawingml/2006/table">
            <a:tbl>
              <a:tblPr firstRow="1" bandRow="1">
                <a:tableStyleId>{5C22544A-7EE6-4342-B048-85BDC9FD1C3A}</a:tableStyleId>
              </a:tblPr>
              <a:tblGrid>
                <a:gridCol w="1847645">
                  <a:extLst>
                    <a:ext uri="{9D8B030D-6E8A-4147-A177-3AD203B41FA5}">
                      <a16:colId xmlns:a16="http://schemas.microsoft.com/office/drawing/2014/main" val="20000"/>
                    </a:ext>
                  </a:extLst>
                </a:gridCol>
                <a:gridCol w="5892740">
                  <a:extLst>
                    <a:ext uri="{9D8B030D-6E8A-4147-A177-3AD203B41FA5}">
                      <a16:colId xmlns:a16="http://schemas.microsoft.com/office/drawing/2014/main" val="20001"/>
                    </a:ext>
                  </a:extLst>
                </a:gridCol>
                <a:gridCol w="2216356">
                  <a:extLst>
                    <a:ext uri="{9D8B030D-6E8A-4147-A177-3AD203B41FA5}">
                      <a16:colId xmlns:a16="http://schemas.microsoft.com/office/drawing/2014/main" val="20002"/>
                    </a:ext>
                  </a:extLst>
                </a:gridCol>
                <a:gridCol w="1847643">
                  <a:extLst>
                    <a:ext uri="{9D8B030D-6E8A-4147-A177-3AD203B41FA5}">
                      <a16:colId xmlns:a16="http://schemas.microsoft.com/office/drawing/2014/main" val="20003"/>
                    </a:ext>
                  </a:extLst>
                </a:gridCol>
              </a:tblGrid>
              <a:tr h="568960">
                <a:tc>
                  <a:txBody>
                    <a:bodyPr/>
                    <a:lstStyle/>
                    <a:p>
                      <a:pPr algn="ctr"/>
                      <a:r>
                        <a:rPr lang="en-US" sz="1500" dirty="0"/>
                        <a:t>Functions</a:t>
                      </a:r>
                    </a:p>
                  </a:txBody>
                  <a:tcPr marL="121920" marR="121920" marT="60960" marB="60960">
                    <a:solidFill>
                      <a:srgbClr val="00B0F0"/>
                    </a:solidFill>
                  </a:tcPr>
                </a:tc>
                <a:tc>
                  <a:txBody>
                    <a:bodyPr/>
                    <a:lstStyle/>
                    <a:p>
                      <a:pPr algn="ctr"/>
                      <a:r>
                        <a:rPr lang="en-US" sz="1500" dirty="0"/>
                        <a:t>Implementation Tasks</a:t>
                      </a:r>
                    </a:p>
                  </a:txBody>
                  <a:tcPr marL="121920" marR="121920" marT="60960" marB="60960">
                    <a:solidFill>
                      <a:srgbClr val="00B0F0"/>
                    </a:solidFill>
                  </a:tcPr>
                </a:tc>
                <a:tc>
                  <a:txBody>
                    <a:bodyPr/>
                    <a:lstStyle/>
                    <a:p>
                      <a:pPr algn="ctr"/>
                      <a:r>
                        <a:rPr lang="en-US" sz="1500" dirty="0"/>
                        <a:t>Automation Considerations</a:t>
                      </a:r>
                    </a:p>
                  </a:txBody>
                  <a:tcPr marL="121920" marR="121920" marT="60960" marB="60960">
                    <a:solidFill>
                      <a:srgbClr val="00B0F0"/>
                    </a:solidFill>
                  </a:tcPr>
                </a:tc>
                <a:tc>
                  <a:txBody>
                    <a:bodyPr/>
                    <a:lstStyle/>
                    <a:p>
                      <a:pPr algn="ctr"/>
                      <a:r>
                        <a:rPr lang="en-US" sz="1500" dirty="0"/>
                        <a:t>Tool Recommendation</a:t>
                      </a:r>
                    </a:p>
                  </a:txBody>
                  <a:tcPr marL="121920" marR="121920" marT="60960" marB="60960">
                    <a:solidFill>
                      <a:srgbClr val="00B0F0"/>
                    </a:solidFill>
                  </a:tcPr>
                </a:tc>
                <a:extLst>
                  <a:ext uri="{0D108BD9-81ED-4DB2-BD59-A6C34878D82A}">
                    <a16:rowId xmlns:a16="http://schemas.microsoft.com/office/drawing/2014/main" val="10000"/>
                  </a:ext>
                </a:extLst>
              </a:tr>
            </a:tbl>
          </a:graphicData>
        </a:graphic>
      </p:graphicFrame>
      <p:sp>
        <p:nvSpPr>
          <p:cNvPr id="7" name="Pentagon 6"/>
          <p:cNvSpPr/>
          <p:nvPr/>
        </p:nvSpPr>
        <p:spPr>
          <a:xfrm>
            <a:off x="406397" y="2143295"/>
            <a:ext cx="1727203"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333" b="1" dirty="0"/>
              <a:t>Trigger Deployment</a:t>
            </a:r>
          </a:p>
        </p:txBody>
      </p:sp>
      <p:sp>
        <p:nvSpPr>
          <p:cNvPr id="9" name="Rectangle 8"/>
          <p:cNvSpPr/>
          <p:nvPr/>
        </p:nvSpPr>
        <p:spPr>
          <a:xfrm>
            <a:off x="2438400" y="2078710"/>
            <a:ext cx="1524000"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Deployment </a:t>
            </a:r>
            <a:r>
              <a:rPr lang="en-US" sz="1200" dirty="0" err="1"/>
              <a:t>Req</a:t>
            </a:r>
            <a:r>
              <a:rPr lang="en-US" sz="1200" dirty="0"/>
              <a:t> portal  or CI Engine</a:t>
            </a:r>
          </a:p>
        </p:txBody>
      </p:sp>
      <p:sp>
        <p:nvSpPr>
          <p:cNvPr id="33" name="Pentagon 32"/>
          <p:cNvSpPr/>
          <p:nvPr/>
        </p:nvSpPr>
        <p:spPr>
          <a:xfrm>
            <a:off x="406397" y="3075181"/>
            <a:ext cx="1727203"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333" b="1" dirty="0"/>
              <a:t>Fetch &amp; Copy Artifact(s)</a:t>
            </a:r>
          </a:p>
        </p:txBody>
      </p:sp>
      <p:cxnSp>
        <p:nvCxnSpPr>
          <p:cNvPr id="36" name="Straight Connector 35"/>
          <p:cNvCxnSpPr/>
          <p:nvPr/>
        </p:nvCxnSpPr>
        <p:spPr>
          <a:xfrm>
            <a:off x="314121" y="2737252"/>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8229600" y="5874437"/>
            <a:ext cx="1848899" cy="844811"/>
            <a:chOff x="6781800" y="2696725"/>
            <a:chExt cx="1981200" cy="654053"/>
          </a:xfrm>
        </p:grpSpPr>
        <p:sp>
          <p:nvSpPr>
            <p:cNvPr id="49" name="Pentagon 48"/>
            <p:cNvSpPr/>
            <p:nvPr/>
          </p:nvSpPr>
          <p:spPr>
            <a:xfrm>
              <a:off x="6781800" y="2696725"/>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t>Update Deployment Status</a:t>
              </a:r>
            </a:p>
          </p:txBody>
        </p:sp>
        <p:sp>
          <p:nvSpPr>
            <p:cNvPr id="50" name="Pentagon 49"/>
            <p:cNvSpPr/>
            <p:nvPr/>
          </p:nvSpPr>
          <p:spPr>
            <a:xfrm>
              <a:off x="6781800" y="2925526"/>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t>Rollback Deployment  on failure</a:t>
              </a:r>
            </a:p>
          </p:txBody>
        </p:sp>
        <p:sp>
          <p:nvSpPr>
            <p:cNvPr id="51" name="Pentagon 50"/>
            <p:cNvSpPr/>
            <p:nvPr/>
          </p:nvSpPr>
          <p:spPr>
            <a:xfrm>
              <a:off x="6781800" y="3154325"/>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t>Publish Release Notes</a:t>
              </a:r>
            </a:p>
          </p:txBody>
        </p:sp>
      </p:grpSp>
      <p:cxnSp>
        <p:nvCxnSpPr>
          <p:cNvPr id="54" name="Straight Connector 53"/>
          <p:cNvCxnSpPr/>
          <p:nvPr/>
        </p:nvCxnSpPr>
        <p:spPr>
          <a:xfrm>
            <a:off x="369648" y="3835400"/>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6" name="Pentagon 55"/>
          <p:cNvSpPr/>
          <p:nvPr/>
        </p:nvSpPr>
        <p:spPr>
          <a:xfrm>
            <a:off x="406397" y="4196539"/>
            <a:ext cx="1727203"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333" b="1" dirty="0"/>
              <a:t>Deploy Artifact</a:t>
            </a:r>
          </a:p>
        </p:txBody>
      </p:sp>
      <p:grpSp>
        <p:nvGrpSpPr>
          <p:cNvPr id="71" name="Group 70"/>
          <p:cNvGrpSpPr/>
          <p:nvPr/>
        </p:nvGrpSpPr>
        <p:grpSpPr>
          <a:xfrm>
            <a:off x="8229600" y="2842333"/>
            <a:ext cx="1848899" cy="914631"/>
            <a:chOff x="6781800" y="2696727"/>
            <a:chExt cx="1981200" cy="882850"/>
          </a:xfrm>
        </p:grpSpPr>
        <p:grpSp>
          <p:nvGrpSpPr>
            <p:cNvPr id="72" name="Group 71"/>
            <p:cNvGrpSpPr/>
            <p:nvPr/>
          </p:nvGrpSpPr>
          <p:grpSpPr>
            <a:xfrm>
              <a:off x="6781800" y="2696727"/>
              <a:ext cx="1981200" cy="654051"/>
              <a:chOff x="6781800" y="2696727"/>
              <a:chExt cx="1981200" cy="654051"/>
            </a:xfrm>
          </p:grpSpPr>
          <p:sp>
            <p:nvSpPr>
              <p:cNvPr id="74" name="Pentagon 73"/>
              <p:cNvSpPr/>
              <p:nvPr/>
            </p:nvSpPr>
            <p:spPr>
              <a:xfrm>
                <a:off x="6781800" y="2696727"/>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t>Fetch Artifact</a:t>
                </a:r>
              </a:p>
            </p:txBody>
          </p:sp>
          <p:sp>
            <p:nvSpPr>
              <p:cNvPr id="75" name="Pentagon 74"/>
              <p:cNvSpPr/>
              <p:nvPr/>
            </p:nvSpPr>
            <p:spPr>
              <a:xfrm>
                <a:off x="6781800" y="2925526"/>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t>Fetch Dependency</a:t>
                </a:r>
              </a:p>
            </p:txBody>
          </p:sp>
          <p:sp>
            <p:nvSpPr>
              <p:cNvPr id="76" name="Pentagon 75"/>
              <p:cNvSpPr/>
              <p:nvPr/>
            </p:nvSpPr>
            <p:spPr>
              <a:xfrm>
                <a:off x="6781800" y="3154325"/>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t>Copy Artifact to Target</a:t>
                </a:r>
              </a:p>
            </p:txBody>
          </p:sp>
        </p:grpSp>
        <p:sp>
          <p:nvSpPr>
            <p:cNvPr id="73" name="Pentagon 72"/>
            <p:cNvSpPr/>
            <p:nvPr/>
          </p:nvSpPr>
          <p:spPr>
            <a:xfrm>
              <a:off x="6781800" y="3383124"/>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t>Copy  dependency to target</a:t>
              </a:r>
            </a:p>
          </p:txBody>
        </p:sp>
      </p:grpSp>
      <p:cxnSp>
        <p:nvCxnSpPr>
          <p:cNvPr id="77" name="Straight Connector 76"/>
          <p:cNvCxnSpPr/>
          <p:nvPr/>
        </p:nvCxnSpPr>
        <p:spPr>
          <a:xfrm>
            <a:off x="406398" y="4953000"/>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78" name="Pentagon 77"/>
          <p:cNvSpPr/>
          <p:nvPr/>
        </p:nvSpPr>
        <p:spPr>
          <a:xfrm>
            <a:off x="406400" y="5133355"/>
            <a:ext cx="1727201"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333" b="1" dirty="0"/>
              <a:t>Sanity Test</a:t>
            </a:r>
          </a:p>
        </p:txBody>
      </p:sp>
      <p:grpSp>
        <p:nvGrpSpPr>
          <p:cNvPr id="92" name="Group 91"/>
          <p:cNvGrpSpPr/>
          <p:nvPr/>
        </p:nvGrpSpPr>
        <p:grpSpPr>
          <a:xfrm>
            <a:off x="8229600" y="5052400"/>
            <a:ext cx="1848899" cy="440560"/>
            <a:chOff x="6781800" y="2696727"/>
            <a:chExt cx="1981200" cy="425252"/>
          </a:xfrm>
        </p:grpSpPr>
        <p:sp>
          <p:nvSpPr>
            <p:cNvPr id="94" name="Pentagon 93"/>
            <p:cNvSpPr/>
            <p:nvPr/>
          </p:nvSpPr>
          <p:spPr>
            <a:xfrm>
              <a:off x="6781800" y="2696727"/>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t>Run Sanity Test</a:t>
              </a:r>
            </a:p>
          </p:txBody>
        </p:sp>
        <p:sp>
          <p:nvSpPr>
            <p:cNvPr id="95" name="Pentagon 94"/>
            <p:cNvSpPr/>
            <p:nvPr/>
          </p:nvSpPr>
          <p:spPr>
            <a:xfrm>
              <a:off x="6781800" y="2925526"/>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t>Update Sanity Test Results</a:t>
              </a:r>
            </a:p>
          </p:txBody>
        </p:sp>
      </p:grpSp>
      <p:cxnSp>
        <p:nvCxnSpPr>
          <p:cNvPr id="62" name="Straight Connector 61"/>
          <p:cNvCxnSpPr/>
          <p:nvPr/>
        </p:nvCxnSpPr>
        <p:spPr>
          <a:xfrm>
            <a:off x="314121" y="5765800"/>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64" name="Pentagon 63"/>
          <p:cNvSpPr/>
          <p:nvPr/>
        </p:nvSpPr>
        <p:spPr>
          <a:xfrm>
            <a:off x="406398" y="6040876"/>
            <a:ext cx="1727201"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333" b="1" dirty="0"/>
              <a:t>Notify</a:t>
            </a:r>
          </a:p>
        </p:txBody>
      </p:sp>
      <p:sp>
        <p:nvSpPr>
          <p:cNvPr id="66" name="Rectangle 65"/>
          <p:cNvSpPr/>
          <p:nvPr/>
        </p:nvSpPr>
        <p:spPr>
          <a:xfrm>
            <a:off x="2438401" y="2957209"/>
            <a:ext cx="1029644"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Fetch Artifact</a:t>
            </a:r>
          </a:p>
        </p:txBody>
      </p:sp>
      <p:sp>
        <p:nvSpPr>
          <p:cNvPr id="68" name="Rectangle 67"/>
          <p:cNvSpPr/>
          <p:nvPr/>
        </p:nvSpPr>
        <p:spPr>
          <a:xfrm>
            <a:off x="3720964" y="2957209"/>
            <a:ext cx="1119761" cy="5761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Fetch Dependency</a:t>
            </a:r>
          </a:p>
        </p:txBody>
      </p:sp>
      <p:sp>
        <p:nvSpPr>
          <p:cNvPr id="70" name="Rectangle 69"/>
          <p:cNvSpPr/>
          <p:nvPr/>
        </p:nvSpPr>
        <p:spPr>
          <a:xfrm>
            <a:off x="5179805" y="2975006"/>
            <a:ext cx="1119761" cy="5517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Copy Artifact to target</a:t>
            </a:r>
          </a:p>
        </p:txBody>
      </p:sp>
      <p:sp>
        <p:nvSpPr>
          <p:cNvPr id="80" name="Rectangle 79"/>
          <p:cNvSpPr/>
          <p:nvPr/>
        </p:nvSpPr>
        <p:spPr>
          <a:xfrm>
            <a:off x="6620009" y="2975006"/>
            <a:ext cx="1304996" cy="5517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Copy Dependency to target</a:t>
            </a:r>
          </a:p>
        </p:txBody>
      </p:sp>
      <p:sp>
        <p:nvSpPr>
          <p:cNvPr id="81" name="Rectangle 80"/>
          <p:cNvSpPr/>
          <p:nvPr/>
        </p:nvSpPr>
        <p:spPr>
          <a:xfrm>
            <a:off x="2454207" y="4056267"/>
            <a:ext cx="1266757"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Setup App Environment</a:t>
            </a:r>
          </a:p>
        </p:txBody>
      </p:sp>
      <p:sp>
        <p:nvSpPr>
          <p:cNvPr id="82" name="Rectangle 81"/>
          <p:cNvSpPr/>
          <p:nvPr/>
        </p:nvSpPr>
        <p:spPr>
          <a:xfrm>
            <a:off x="4502213" y="4055408"/>
            <a:ext cx="1390384"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Update </a:t>
            </a:r>
            <a:r>
              <a:rPr lang="en-US" sz="1200" dirty="0" err="1"/>
              <a:t>Config</a:t>
            </a:r>
            <a:r>
              <a:rPr lang="en-US" sz="1200" dirty="0"/>
              <a:t>/ Metadata</a:t>
            </a:r>
          </a:p>
        </p:txBody>
      </p:sp>
      <p:sp>
        <p:nvSpPr>
          <p:cNvPr id="84" name="Rectangle 83"/>
          <p:cNvSpPr/>
          <p:nvPr/>
        </p:nvSpPr>
        <p:spPr>
          <a:xfrm>
            <a:off x="6665404" y="4055408"/>
            <a:ext cx="1251083"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Deploy Artifact</a:t>
            </a:r>
          </a:p>
        </p:txBody>
      </p:sp>
      <p:sp>
        <p:nvSpPr>
          <p:cNvPr id="87" name="Rectangle 86"/>
          <p:cNvSpPr/>
          <p:nvPr/>
        </p:nvSpPr>
        <p:spPr>
          <a:xfrm>
            <a:off x="2454205" y="5111923"/>
            <a:ext cx="2117795"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Run Sanity Test</a:t>
            </a:r>
          </a:p>
        </p:txBody>
      </p:sp>
      <p:sp>
        <p:nvSpPr>
          <p:cNvPr id="88" name="Rectangle 87"/>
          <p:cNvSpPr/>
          <p:nvPr/>
        </p:nvSpPr>
        <p:spPr>
          <a:xfrm>
            <a:off x="2460690" y="5985808"/>
            <a:ext cx="1501711"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Update Deployment Status</a:t>
            </a:r>
          </a:p>
        </p:txBody>
      </p:sp>
      <p:sp>
        <p:nvSpPr>
          <p:cNvPr id="90" name="Rectangle 89"/>
          <p:cNvSpPr/>
          <p:nvPr/>
        </p:nvSpPr>
        <p:spPr>
          <a:xfrm>
            <a:off x="4352992" y="5985808"/>
            <a:ext cx="1539809"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Rollback Deployment on failure</a:t>
            </a:r>
          </a:p>
        </p:txBody>
      </p:sp>
      <p:sp>
        <p:nvSpPr>
          <p:cNvPr id="91" name="Rectangle 90"/>
          <p:cNvSpPr/>
          <p:nvPr/>
        </p:nvSpPr>
        <p:spPr>
          <a:xfrm>
            <a:off x="6299565" y="5985808"/>
            <a:ext cx="1641043"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Publish Release Notes</a:t>
            </a:r>
          </a:p>
        </p:txBody>
      </p:sp>
      <p:grpSp>
        <p:nvGrpSpPr>
          <p:cNvPr id="93" name="Group 92"/>
          <p:cNvGrpSpPr/>
          <p:nvPr/>
        </p:nvGrpSpPr>
        <p:grpSpPr>
          <a:xfrm>
            <a:off x="8229600" y="3971153"/>
            <a:ext cx="1848899" cy="677595"/>
            <a:chOff x="6781800" y="2925526"/>
            <a:chExt cx="1981200" cy="654050"/>
          </a:xfrm>
        </p:grpSpPr>
        <p:grpSp>
          <p:nvGrpSpPr>
            <p:cNvPr id="96" name="Group 95"/>
            <p:cNvGrpSpPr/>
            <p:nvPr/>
          </p:nvGrpSpPr>
          <p:grpSpPr>
            <a:xfrm>
              <a:off x="6781800" y="2925526"/>
              <a:ext cx="1981200" cy="425252"/>
              <a:chOff x="6781800" y="2925526"/>
              <a:chExt cx="1981200" cy="425252"/>
            </a:xfrm>
          </p:grpSpPr>
          <p:sp>
            <p:nvSpPr>
              <p:cNvPr id="99" name="Pentagon 98"/>
              <p:cNvSpPr/>
              <p:nvPr/>
            </p:nvSpPr>
            <p:spPr>
              <a:xfrm>
                <a:off x="6781800" y="2925526"/>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t>Setup App Environment</a:t>
                </a:r>
              </a:p>
            </p:txBody>
          </p:sp>
          <p:sp>
            <p:nvSpPr>
              <p:cNvPr id="100" name="Pentagon 99"/>
              <p:cNvSpPr/>
              <p:nvPr/>
            </p:nvSpPr>
            <p:spPr>
              <a:xfrm>
                <a:off x="6781800" y="3154325"/>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t>Update </a:t>
                </a:r>
                <a:r>
                  <a:rPr lang="en-US" sz="1067" dirty="0" err="1"/>
                  <a:t>Config</a:t>
                </a:r>
                <a:r>
                  <a:rPr lang="en-US" sz="1067" dirty="0"/>
                  <a:t>/Metadata</a:t>
                </a:r>
              </a:p>
            </p:txBody>
          </p:sp>
        </p:grpSp>
        <p:sp>
          <p:nvSpPr>
            <p:cNvPr id="97" name="Pentagon 96"/>
            <p:cNvSpPr/>
            <p:nvPr/>
          </p:nvSpPr>
          <p:spPr>
            <a:xfrm>
              <a:off x="6781800" y="3383123"/>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t>Deploy Artifact</a:t>
              </a:r>
            </a:p>
          </p:txBody>
        </p:sp>
      </p:grpSp>
      <p:sp>
        <p:nvSpPr>
          <p:cNvPr id="101" name="Rectangle 100"/>
          <p:cNvSpPr/>
          <p:nvPr/>
        </p:nvSpPr>
        <p:spPr>
          <a:xfrm>
            <a:off x="5689600" y="5115019"/>
            <a:ext cx="2235200"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Update Sanity Test Results</a:t>
            </a:r>
          </a:p>
        </p:txBody>
      </p:sp>
      <p:sp>
        <p:nvSpPr>
          <p:cNvPr id="47" name="Rectangle 46"/>
          <p:cNvSpPr/>
          <p:nvPr/>
        </p:nvSpPr>
        <p:spPr>
          <a:xfrm>
            <a:off x="5555984" y="2077190"/>
            <a:ext cx="1048017"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Deployment Request</a:t>
            </a:r>
          </a:p>
        </p:txBody>
      </p:sp>
      <p:sp>
        <p:nvSpPr>
          <p:cNvPr id="48" name="Rectangle 47"/>
          <p:cNvSpPr/>
          <p:nvPr/>
        </p:nvSpPr>
        <p:spPr>
          <a:xfrm>
            <a:off x="4235184" y="2082038"/>
            <a:ext cx="1048017"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Deployment workflow</a:t>
            </a:r>
          </a:p>
        </p:txBody>
      </p:sp>
      <p:sp>
        <p:nvSpPr>
          <p:cNvPr id="53" name="Rectangle 52"/>
          <p:cNvSpPr/>
          <p:nvPr/>
        </p:nvSpPr>
        <p:spPr>
          <a:xfrm>
            <a:off x="6876784" y="2073942"/>
            <a:ext cx="1048017"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Invoke Deployment</a:t>
            </a:r>
          </a:p>
        </p:txBody>
      </p:sp>
      <p:cxnSp>
        <p:nvCxnSpPr>
          <p:cNvPr id="8" name="Straight Arrow Connector 7"/>
          <p:cNvCxnSpPr>
            <a:stCxn id="9" idx="3"/>
            <a:endCxn id="48" idx="1"/>
          </p:cNvCxnSpPr>
          <p:nvPr/>
        </p:nvCxnSpPr>
        <p:spPr>
          <a:xfrm>
            <a:off x="3962401" y="2303341"/>
            <a:ext cx="272783" cy="3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8" idx="3"/>
            <a:endCxn id="47" idx="1"/>
          </p:cNvCxnSpPr>
          <p:nvPr/>
        </p:nvCxnSpPr>
        <p:spPr>
          <a:xfrm flipV="1">
            <a:off x="5283201" y="2301821"/>
            <a:ext cx="272783" cy="4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7" idx="3"/>
            <a:endCxn id="53" idx="1"/>
          </p:cNvCxnSpPr>
          <p:nvPr/>
        </p:nvCxnSpPr>
        <p:spPr>
          <a:xfrm flipV="1">
            <a:off x="6604001" y="2298573"/>
            <a:ext cx="272783" cy="3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8229600" y="1905000"/>
            <a:ext cx="1848899" cy="697141"/>
            <a:chOff x="6172200" y="1497857"/>
            <a:chExt cx="1386674" cy="522856"/>
          </a:xfrm>
        </p:grpSpPr>
        <p:sp>
          <p:nvSpPr>
            <p:cNvPr id="19" name="Rectangle 18"/>
            <p:cNvSpPr/>
            <p:nvPr/>
          </p:nvSpPr>
          <p:spPr>
            <a:xfrm>
              <a:off x="6172200" y="1497857"/>
              <a:ext cx="1386674" cy="1798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t>Deployment Workflow</a:t>
              </a:r>
            </a:p>
          </p:txBody>
        </p:sp>
        <p:sp>
          <p:nvSpPr>
            <p:cNvPr id="57" name="Rectangle 56"/>
            <p:cNvSpPr/>
            <p:nvPr/>
          </p:nvSpPr>
          <p:spPr>
            <a:xfrm>
              <a:off x="6172200" y="1679337"/>
              <a:ext cx="1386674" cy="1798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t>Deployment Request</a:t>
              </a:r>
            </a:p>
          </p:txBody>
        </p:sp>
        <p:sp>
          <p:nvSpPr>
            <p:cNvPr id="58" name="Rectangle 57"/>
            <p:cNvSpPr/>
            <p:nvPr/>
          </p:nvSpPr>
          <p:spPr>
            <a:xfrm>
              <a:off x="6172200" y="1840905"/>
              <a:ext cx="1386674" cy="1798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t>Invoke Deployment</a:t>
              </a:r>
            </a:p>
          </p:txBody>
        </p:sp>
      </p:grpSp>
      <p:cxnSp>
        <p:nvCxnSpPr>
          <p:cNvPr id="16" name="Straight Arrow Connector 15"/>
          <p:cNvCxnSpPr>
            <a:stCxn id="66" idx="3"/>
            <a:endCxn id="68" idx="1"/>
          </p:cNvCxnSpPr>
          <p:nvPr/>
        </p:nvCxnSpPr>
        <p:spPr>
          <a:xfrm flipV="1">
            <a:off x="3468045" y="3245301"/>
            <a:ext cx="252919" cy="8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8" idx="3"/>
            <a:endCxn id="70" idx="1"/>
          </p:cNvCxnSpPr>
          <p:nvPr/>
        </p:nvCxnSpPr>
        <p:spPr>
          <a:xfrm>
            <a:off x="4840724" y="3245301"/>
            <a:ext cx="339080" cy="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0" idx="3"/>
            <a:endCxn id="80" idx="1"/>
          </p:cNvCxnSpPr>
          <p:nvPr/>
        </p:nvCxnSpPr>
        <p:spPr>
          <a:xfrm>
            <a:off x="6299565" y="3250901"/>
            <a:ext cx="3204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1" idx="3"/>
            <a:endCxn id="82" idx="1"/>
          </p:cNvCxnSpPr>
          <p:nvPr/>
        </p:nvCxnSpPr>
        <p:spPr>
          <a:xfrm flipV="1">
            <a:off x="3720965" y="4351804"/>
            <a:ext cx="781249" cy="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2" idx="3"/>
            <a:endCxn id="84" idx="1"/>
          </p:cNvCxnSpPr>
          <p:nvPr/>
        </p:nvCxnSpPr>
        <p:spPr>
          <a:xfrm>
            <a:off x="5892598" y="4351804"/>
            <a:ext cx="7728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87" idx="3"/>
            <a:endCxn id="101" idx="1"/>
          </p:cNvCxnSpPr>
          <p:nvPr/>
        </p:nvCxnSpPr>
        <p:spPr>
          <a:xfrm>
            <a:off x="4572000" y="5336555"/>
            <a:ext cx="1117600" cy="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88" idx="3"/>
            <a:endCxn id="90" idx="1"/>
          </p:cNvCxnSpPr>
          <p:nvPr/>
        </p:nvCxnSpPr>
        <p:spPr>
          <a:xfrm>
            <a:off x="3962401" y="6282204"/>
            <a:ext cx="3905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90" idx="3"/>
            <a:endCxn id="91" idx="1"/>
          </p:cNvCxnSpPr>
          <p:nvPr/>
        </p:nvCxnSpPr>
        <p:spPr>
          <a:xfrm>
            <a:off x="5892800" y="6282204"/>
            <a:ext cx="4067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53" idx="2"/>
            <a:endCxn id="66" idx="0"/>
          </p:cNvCxnSpPr>
          <p:nvPr/>
        </p:nvCxnSpPr>
        <p:spPr>
          <a:xfrm rot="5400000">
            <a:off x="4960006" y="516424"/>
            <a:ext cx="434005" cy="4447569"/>
          </a:xfrm>
          <a:prstGeom prst="bentConnector3">
            <a:avLst>
              <a:gd name="adj1" fmla="val 649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80" idx="2"/>
            <a:endCxn id="81" idx="0"/>
          </p:cNvCxnSpPr>
          <p:nvPr/>
        </p:nvCxnSpPr>
        <p:spPr>
          <a:xfrm rot="5400000">
            <a:off x="4915313" y="1699072"/>
            <a:ext cx="529471" cy="4184921"/>
          </a:xfrm>
          <a:prstGeom prst="bentConnector3">
            <a:avLst>
              <a:gd name="adj1" fmla="val 695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84" idx="2"/>
            <a:endCxn id="87" idx="0"/>
          </p:cNvCxnSpPr>
          <p:nvPr/>
        </p:nvCxnSpPr>
        <p:spPr>
          <a:xfrm rot="5400000">
            <a:off x="5170163" y="2991140"/>
            <a:ext cx="463723" cy="37778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101" idx="2"/>
            <a:endCxn id="88" idx="0"/>
          </p:cNvCxnSpPr>
          <p:nvPr/>
        </p:nvCxnSpPr>
        <p:spPr>
          <a:xfrm rot="5400000">
            <a:off x="4798611" y="3977218"/>
            <a:ext cx="421527" cy="3595655"/>
          </a:xfrm>
          <a:prstGeom prst="bentConnector3">
            <a:avLst>
              <a:gd name="adj1" fmla="val 62308"/>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10280723" y="1905000"/>
            <a:ext cx="1825175" cy="4814248"/>
          </a:xfrm>
          <a:prstGeom prst="rect">
            <a:avLst/>
          </a:prstGeom>
        </p:spPr>
        <p:style>
          <a:lnRef idx="1">
            <a:schemeClr val="accent5"/>
          </a:lnRef>
          <a:fillRef idx="3">
            <a:schemeClr val="accent5"/>
          </a:fillRef>
          <a:effectRef idx="2">
            <a:schemeClr val="accent5"/>
          </a:effectRef>
          <a:fontRef idx="minor">
            <a:schemeClr val="lt1"/>
          </a:fontRef>
        </p:style>
        <p:txBody>
          <a:bodyPr rtlCol="0" anchor="t"/>
          <a:lstStyle/>
          <a:p>
            <a:r>
              <a:rPr lang="en-US" sz="1067" b="1" dirty="0">
                <a:solidFill>
                  <a:schemeClr val="bg1"/>
                </a:solidFill>
              </a:rPr>
              <a:t>Workflow Mgmt. Tool:</a:t>
            </a:r>
          </a:p>
          <a:p>
            <a:pPr marL="228594" indent="-228594">
              <a:buFont typeface="Arial" panose="020B0604020202020204" pitchFamily="34" charset="0"/>
              <a:buChar char="•"/>
            </a:pPr>
            <a:r>
              <a:rPr lang="en-GB" sz="1067" dirty="0">
                <a:solidFill>
                  <a:schemeClr val="bg1"/>
                </a:solidFill>
              </a:rPr>
              <a:t>Team Foundation  Server, VSTS</a:t>
            </a:r>
          </a:p>
          <a:p>
            <a:pPr marL="228594" indent="-228594">
              <a:buFont typeface="Arial" panose="020B0604020202020204" pitchFamily="34" charset="0"/>
              <a:buChar char="•"/>
            </a:pPr>
            <a:r>
              <a:rPr lang="en-US" sz="1067" dirty="0">
                <a:solidFill>
                  <a:schemeClr val="bg1"/>
                </a:solidFill>
              </a:rPr>
              <a:t>Jira, ServiceNow</a:t>
            </a:r>
          </a:p>
          <a:p>
            <a:endParaRPr lang="en-US" sz="1067" b="1" dirty="0">
              <a:solidFill>
                <a:schemeClr val="bg1"/>
              </a:solidFill>
            </a:endParaRPr>
          </a:p>
          <a:p>
            <a:r>
              <a:rPr lang="en-US" sz="1067" b="1" dirty="0">
                <a:solidFill>
                  <a:schemeClr val="bg1"/>
                </a:solidFill>
              </a:rPr>
              <a:t>CI Engine</a:t>
            </a:r>
            <a:r>
              <a:rPr lang="en-US" sz="1067" dirty="0">
                <a:solidFill>
                  <a:schemeClr val="bg1"/>
                </a:solidFill>
              </a:rPr>
              <a:t>:</a:t>
            </a:r>
          </a:p>
          <a:p>
            <a:pPr marL="228594" indent="-228594">
              <a:buFont typeface="Arial" panose="020B0604020202020204" pitchFamily="34" charset="0"/>
              <a:buChar char="•"/>
            </a:pPr>
            <a:r>
              <a:rPr lang="en-US" sz="1067" dirty="0">
                <a:solidFill>
                  <a:schemeClr val="bg1"/>
                </a:solidFill>
              </a:rPr>
              <a:t>Build definition using hosted build agent in VSTS and TFS</a:t>
            </a:r>
          </a:p>
          <a:p>
            <a:pPr marL="228594" indent="-228594">
              <a:buFont typeface="Arial" panose="020B0604020202020204" pitchFamily="34" charset="0"/>
              <a:buChar char="•"/>
            </a:pPr>
            <a:r>
              <a:rPr lang="en-GB" sz="1067" dirty="0">
                <a:solidFill>
                  <a:schemeClr val="bg1"/>
                </a:solidFill>
              </a:rPr>
              <a:t>Custom task using PowerShell</a:t>
            </a:r>
          </a:p>
          <a:p>
            <a:pPr marL="228594" indent="-228594">
              <a:buFont typeface="Arial" panose="020B0604020202020204" pitchFamily="34" charset="0"/>
              <a:buChar char="•"/>
            </a:pPr>
            <a:r>
              <a:rPr lang="en-GB" sz="1067" dirty="0">
                <a:solidFill>
                  <a:schemeClr val="bg1"/>
                </a:solidFill>
              </a:rPr>
              <a:t>Jenkins, Teamcity, bamboo</a:t>
            </a:r>
          </a:p>
          <a:p>
            <a:endParaRPr lang="en-US" sz="1067" dirty="0">
              <a:solidFill>
                <a:schemeClr val="bg1"/>
              </a:solidFill>
            </a:endParaRPr>
          </a:p>
          <a:p>
            <a:r>
              <a:rPr lang="en-US" sz="1067" b="1" dirty="0">
                <a:solidFill>
                  <a:schemeClr val="bg1"/>
                </a:solidFill>
              </a:rPr>
              <a:t>Deployment Tool:</a:t>
            </a:r>
          </a:p>
          <a:p>
            <a:pPr marL="228594" indent="-228594">
              <a:buFont typeface="Arial" panose="020B0604020202020204" pitchFamily="34" charset="0"/>
              <a:buChar char="•"/>
            </a:pPr>
            <a:r>
              <a:rPr lang="en-US" sz="1067" dirty="0">
                <a:solidFill>
                  <a:schemeClr val="bg1"/>
                </a:solidFill>
              </a:rPr>
              <a:t>VTSTS – Hosted and custom build agent OR </a:t>
            </a:r>
            <a:r>
              <a:rPr lang="en-GB" sz="1067" dirty="0">
                <a:solidFill>
                  <a:schemeClr val="bg1"/>
                </a:solidFill>
              </a:rPr>
              <a:t>TFS</a:t>
            </a:r>
            <a:endParaRPr lang="en-US" sz="1067" dirty="0">
              <a:solidFill>
                <a:schemeClr val="bg1"/>
              </a:solidFill>
            </a:endParaRPr>
          </a:p>
          <a:p>
            <a:pPr marL="228594" indent="-228594">
              <a:buFont typeface="Arial" panose="020B0604020202020204" pitchFamily="34" charset="0"/>
              <a:buChar char="•"/>
            </a:pPr>
            <a:r>
              <a:rPr lang="en-GB" sz="1067" dirty="0">
                <a:solidFill>
                  <a:schemeClr val="bg1"/>
                </a:solidFill>
              </a:rPr>
              <a:t>OctopusDeploy</a:t>
            </a:r>
          </a:p>
          <a:p>
            <a:pPr marL="228594" indent="-228594">
              <a:buFont typeface="Arial" panose="020B0604020202020204" pitchFamily="34" charset="0"/>
              <a:buChar char="•"/>
            </a:pPr>
            <a:r>
              <a:rPr lang="en-US" sz="1067" dirty="0">
                <a:solidFill>
                  <a:schemeClr val="bg1"/>
                </a:solidFill>
              </a:rPr>
              <a:t>CruiseControl.NET </a:t>
            </a:r>
          </a:p>
          <a:p>
            <a:pPr marL="228594" indent="-228594">
              <a:buFont typeface="Arial" panose="020B0604020202020204" pitchFamily="34" charset="0"/>
              <a:buChar char="•"/>
            </a:pPr>
            <a:endParaRPr lang="en-US" sz="1067" dirty="0">
              <a:solidFill>
                <a:schemeClr val="bg1"/>
              </a:solidFill>
            </a:endParaRPr>
          </a:p>
          <a:p>
            <a:r>
              <a:rPr lang="en-US" sz="1067" b="1" dirty="0">
                <a:solidFill>
                  <a:schemeClr val="bg1"/>
                </a:solidFill>
              </a:rPr>
              <a:t>DB Deployment:</a:t>
            </a:r>
          </a:p>
          <a:p>
            <a:pPr marL="228594" indent="-228594">
              <a:buFont typeface="Arial" panose="020B0604020202020204" pitchFamily="34" charset="0"/>
              <a:buChar char="•"/>
            </a:pPr>
            <a:r>
              <a:rPr lang="en-GB" sz="1067" dirty="0">
                <a:solidFill>
                  <a:schemeClr val="bg1"/>
                </a:solidFill>
              </a:rPr>
              <a:t>SQL Server Data Tools (SSDT)</a:t>
            </a:r>
          </a:p>
          <a:p>
            <a:pPr marL="228594" indent="-228594">
              <a:buFont typeface="Arial" panose="020B0604020202020204" pitchFamily="34" charset="0"/>
              <a:buChar char="•"/>
            </a:pPr>
            <a:r>
              <a:rPr lang="en-GB" sz="1067" dirty="0"/>
              <a:t>Azure SQL Database Deployment – Deploy using DACPAC</a:t>
            </a:r>
          </a:p>
          <a:p>
            <a:pPr marL="228594" indent="-228594">
              <a:buFont typeface="Arial" panose="020B0604020202020204" pitchFamily="34" charset="0"/>
              <a:buChar char="•"/>
            </a:pPr>
            <a:r>
              <a:rPr lang="en-US" sz="1067" dirty="0" err="1">
                <a:solidFill>
                  <a:schemeClr val="bg1"/>
                </a:solidFill>
              </a:rPr>
              <a:t>Liquibase</a:t>
            </a:r>
            <a:endParaRPr lang="en-US" sz="1067" dirty="0">
              <a:solidFill>
                <a:schemeClr val="bg1"/>
              </a:solidFill>
            </a:endParaRPr>
          </a:p>
          <a:p>
            <a:pPr marL="228594" indent="-228594">
              <a:buFont typeface="Arial" panose="020B0604020202020204" pitchFamily="34" charset="0"/>
              <a:buChar char="•"/>
            </a:pPr>
            <a:r>
              <a:rPr lang="en-US" sz="1067" dirty="0">
                <a:solidFill>
                  <a:schemeClr val="bg1"/>
                </a:solidFill>
              </a:rPr>
              <a:t>DB Maestro</a:t>
            </a:r>
            <a:endParaRPr lang="en-GB" sz="1067" dirty="0">
              <a:solidFill>
                <a:schemeClr val="bg1"/>
              </a:solidFill>
            </a:endParaRPr>
          </a:p>
        </p:txBody>
      </p:sp>
    </p:spTree>
    <p:extLst>
      <p:ext uri="{BB962C8B-B14F-4D97-AF65-F5344CB8AC3E}">
        <p14:creationId xmlns:p14="http://schemas.microsoft.com/office/powerpoint/2010/main" val="190996903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667" dirty="0"/>
              <a:t>Reference Architecture – Verify Vector for Microsoft Stack</a:t>
            </a:r>
          </a:p>
        </p:txBody>
      </p:sp>
      <p:sp>
        <p:nvSpPr>
          <p:cNvPr id="2" name="Slide Number Placeholder 1"/>
          <p:cNvSpPr>
            <a:spLocks noGrp="1"/>
          </p:cNvSpPr>
          <p:nvPr>
            <p:ph type="sldNum" sz="quarter" idx="4294967295"/>
          </p:nvPr>
        </p:nvSpPr>
        <p:spPr/>
        <p:txBody>
          <a:bodyPr/>
          <a:lstStyle/>
          <a:p>
            <a:fld id="{AF048540-4D29-4FD0-B9C1-5358CB6285E5}" type="slidenum">
              <a:rPr lang="en-US" smtClean="0"/>
              <a:pPr/>
              <a:t>82</a:t>
            </a:fld>
            <a:endParaRPr lang="en-US"/>
          </a:p>
        </p:txBody>
      </p:sp>
      <p:graphicFrame>
        <p:nvGraphicFramePr>
          <p:cNvPr id="4" name="Diagram 3"/>
          <p:cNvGraphicFramePr/>
          <p:nvPr/>
        </p:nvGraphicFramePr>
        <p:xfrm>
          <a:off x="193803" y="584712"/>
          <a:ext cx="11896595" cy="50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Table 4"/>
          <p:cNvGraphicFramePr>
            <a:graphicFrameLocks noGrp="1"/>
          </p:cNvGraphicFramePr>
          <p:nvPr/>
        </p:nvGraphicFramePr>
        <p:xfrm>
          <a:off x="193803" y="1178515"/>
          <a:ext cx="11896596" cy="701040"/>
        </p:xfrm>
        <a:graphic>
          <a:graphicData uri="http://schemas.openxmlformats.org/drawingml/2006/table">
            <a:tbl>
              <a:tblPr firstRow="1" bandRow="1">
                <a:tableStyleId>{5C22544A-7EE6-4342-B048-85BDC9FD1C3A}</a:tableStyleId>
              </a:tblPr>
              <a:tblGrid>
                <a:gridCol w="2041397">
                  <a:extLst>
                    <a:ext uri="{9D8B030D-6E8A-4147-A177-3AD203B41FA5}">
                      <a16:colId xmlns:a16="http://schemas.microsoft.com/office/drawing/2014/main" val="20000"/>
                    </a:ext>
                  </a:extLst>
                </a:gridCol>
                <a:gridCol w="4876800">
                  <a:extLst>
                    <a:ext uri="{9D8B030D-6E8A-4147-A177-3AD203B41FA5}">
                      <a16:colId xmlns:a16="http://schemas.microsoft.com/office/drawing/2014/main" val="20001"/>
                    </a:ext>
                  </a:extLst>
                </a:gridCol>
                <a:gridCol w="2540000">
                  <a:extLst>
                    <a:ext uri="{9D8B030D-6E8A-4147-A177-3AD203B41FA5}">
                      <a16:colId xmlns:a16="http://schemas.microsoft.com/office/drawing/2014/main" val="20002"/>
                    </a:ext>
                  </a:extLst>
                </a:gridCol>
                <a:gridCol w="2438399">
                  <a:extLst>
                    <a:ext uri="{9D8B030D-6E8A-4147-A177-3AD203B41FA5}">
                      <a16:colId xmlns:a16="http://schemas.microsoft.com/office/drawing/2014/main" val="20003"/>
                    </a:ext>
                  </a:extLst>
                </a:gridCol>
              </a:tblGrid>
              <a:tr h="690880">
                <a:tc>
                  <a:txBody>
                    <a:bodyPr/>
                    <a:lstStyle/>
                    <a:p>
                      <a:pPr algn="ctr"/>
                      <a:r>
                        <a:rPr lang="en-US" sz="1900" dirty="0"/>
                        <a:t>Functions</a:t>
                      </a:r>
                    </a:p>
                  </a:txBody>
                  <a:tcPr marL="121920" marR="121920" marT="60960" marB="60960">
                    <a:solidFill>
                      <a:srgbClr val="00B0F0"/>
                    </a:solidFill>
                  </a:tcPr>
                </a:tc>
                <a:tc>
                  <a:txBody>
                    <a:bodyPr/>
                    <a:lstStyle/>
                    <a:p>
                      <a:pPr algn="ctr"/>
                      <a:r>
                        <a:rPr lang="en-US" sz="1900" dirty="0"/>
                        <a:t>Implementation Tasks</a:t>
                      </a:r>
                    </a:p>
                  </a:txBody>
                  <a:tcPr marL="121920" marR="121920" marT="60960" marB="60960">
                    <a:solidFill>
                      <a:srgbClr val="00B0F0"/>
                    </a:solidFill>
                  </a:tcPr>
                </a:tc>
                <a:tc>
                  <a:txBody>
                    <a:bodyPr/>
                    <a:lstStyle/>
                    <a:p>
                      <a:pPr algn="ctr"/>
                      <a:r>
                        <a:rPr lang="en-US" sz="1900" dirty="0"/>
                        <a:t>Automation Considerations</a:t>
                      </a:r>
                    </a:p>
                  </a:txBody>
                  <a:tcPr marL="121920" marR="121920" marT="60960" marB="60960">
                    <a:solidFill>
                      <a:srgbClr val="00B0F0"/>
                    </a:solidFill>
                  </a:tcPr>
                </a:tc>
                <a:tc>
                  <a:txBody>
                    <a:bodyPr/>
                    <a:lstStyle/>
                    <a:p>
                      <a:pPr algn="ctr"/>
                      <a:r>
                        <a:rPr lang="en-US" sz="1900" dirty="0"/>
                        <a:t>Tool Recommendation</a:t>
                      </a:r>
                    </a:p>
                  </a:txBody>
                  <a:tcPr marL="121920" marR="121920" marT="60960" marB="60960">
                    <a:solidFill>
                      <a:srgbClr val="00B0F0"/>
                    </a:solidFill>
                  </a:tcPr>
                </a:tc>
                <a:extLst>
                  <a:ext uri="{0D108BD9-81ED-4DB2-BD59-A6C34878D82A}">
                    <a16:rowId xmlns:a16="http://schemas.microsoft.com/office/drawing/2014/main" val="10000"/>
                  </a:ext>
                </a:extLst>
              </a:tr>
            </a:tbl>
          </a:graphicData>
        </a:graphic>
      </p:graphicFrame>
      <p:sp>
        <p:nvSpPr>
          <p:cNvPr id="7" name="Pentagon 6"/>
          <p:cNvSpPr/>
          <p:nvPr/>
        </p:nvSpPr>
        <p:spPr>
          <a:xfrm>
            <a:off x="203200" y="1977167"/>
            <a:ext cx="2032000"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t>Test Initiation</a:t>
            </a:r>
          </a:p>
        </p:txBody>
      </p:sp>
      <p:sp>
        <p:nvSpPr>
          <p:cNvPr id="9" name="Rectangle 8"/>
          <p:cNvSpPr/>
          <p:nvPr/>
        </p:nvSpPr>
        <p:spPr>
          <a:xfrm>
            <a:off x="2363413" y="1965289"/>
            <a:ext cx="1304995"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Deploy Artifact to </a:t>
            </a:r>
            <a:r>
              <a:rPr lang="en-US" sz="1200" dirty="0" err="1"/>
              <a:t>Env</a:t>
            </a:r>
            <a:endParaRPr lang="en-US" sz="1200" dirty="0"/>
          </a:p>
        </p:txBody>
      </p:sp>
      <p:sp>
        <p:nvSpPr>
          <p:cNvPr id="33" name="Pentagon 32"/>
          <p:cNvSpPr/>
          <p:nvPr/>
        </p:nvSpPr>
        <p:spPr>
          <a:xfrm>
            <a:off x="203200" y="2973638"/>
            <a:ext cx="2032000" cy="523332"/>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t>Functional  &amp; Regression Testing</a:t>
            </a:r>
          </a:p>
        </p:txBody>
      </p:sp>
      <p:cxnSp>
        <p:nvCxnSpPr>
          <p:cNvPr id="36" name="Straight Connector 35"/>
          <p:cNvCxnSpPr/>
          <p:nvPr/>
        </p:nvCxnSpPr>
        <p:spPr>
          <a:xfrm>
            <a:off x="314121" y="2616257"/>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69648" y="3733857"/>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6" name="Pentagon 55"/>
          <p:cNvSpPr/>
          <p:nvPr/>
        </p:nvSpPr>
        <p:spPr>
          <a:xfrm>
            <a:off x="203200" y="4030392"/>
            <a:ext cx="2032000"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t>NFR Testing</a:t>
            </a:r>
          </a:p>
        </p:txBody>
      </p:sp>
      <p:cxnSp>
        <p:nvCxnSpPr>
          <p:cNvPr id="77" name="Straight Connector 76"/>
          <p:cNvCxnSpPr/>
          <p:nvPr/>
        </p:nvCxnSpPr>
        <p:spPr>
          <a:xfrm>
            <a:off x="369648" y="4749857"/>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78" name="Pentagon 77"/>
          <p:cNvSpPr/>
          <p:nvPr/>
        </p:nvSpPr>
        <p:spPr>
          <a:xfrm>
            <a:off x="203202" y="5031812"/>
            <a:ext cx="2031999" cy="419699"/>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t>Verification Approval</a:t>
            </a:r>
          </a:p>
        </p:txBody>
      </p:sp>
      <p:sp>
        <p:nvSpPr>
          <p:cNvPr id="94" name="Pentagon 93"/>
          <p:cNvSpPr/>
          <p:nvPr/>
        </p:nvSpPr>
        <p:spPr>
          <a:xfrm>
            <a:off x="7180053" y="4962798"/>
            <a:ext cx="2356900" cy="49018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t>Approve Release based on Test Results</a:t>
            </a:r>
          </a:p>
        </p:txBody>
      </p:sp>
      <p:cxnSp>
        <p:nvCxnSpPr>
          <p:cNvPr id="62" name="Straight Connector 61"/>
          <p:cNvCxnSpPr/>
          <p:nvPr/>
        </p:nvCxnSpPr>
        <p:spPr>
          <a:xfrm>
            <a:off x="314121" y="5664257"/>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64" name="Pentagon 63"/>
          <p:cNvSpPr/>
          <p:nvPr/>
        </p:nvSpPr>
        <p:spPr>
          <a:xfrm>
            <a:off x="203201" y="5923460"/>
            <a:ext cx="2031999"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t>Test Closure</a:t>
            </a:r>
          </a:p>
        </p:txBody>
      </p:sp>
      <p:sp>
        <p:nvSpPr>
          <p:cNvPr id="66" name="Rectangle 65"/>
          <p:cNvSpPr/>
          <p:nvPr/>
        </p:nvSpPr>
        <p:spPr>
          <a:xfrm>
            <a:off x="2363413" y="2881864"/>
            <a:ext cx="989391"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Run Functional Test</a:t>
            </a:r>
          </a:p>
        </p:txBody>
      </p:sp>
      <p:sp>
        <p:nvSpPr>
          <p:cNvPr id="68" name="Rectangle 67"/>
          <p:cNvSpPr/>
          <p:nvPr/>
        </p:nvSpPr>
        <p:spPr>
          <a:xfrm>
            <a:off x="3556001" y="2890437"/>
            <a:ext cx="1016000" cy="5800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Record Functional Test Results</a:t>
            </a:r>
          </a:p>
        </p:txBody>
      </p:sp>
      <p:sp>
        <p:nvSpPr>
          <p:cNvPr id="87" name="Rectangle 86"/>
          <p:cNvSpPr/>
          <p:nvPr/>
        </p:nvSpPr>
        <p:spPr>
          <a:xfrm>
            <a:off x="2363412" y="5010381"/>
            <a:ext cx="4704317"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Approve Release based on Test Results</a:t>
            </a:r>
          </a:p>
        </p:txBody>
      </p:sp>
      <p:sp>
        <p:nvSpPr>
          <p:cNvPr id="90" name="Rectangle 89"/>
          <p:cNvSpPr/>
          <p:nvPr/>
        </p:nvSpPr>
        <p:spPr>
          <a:xfrm>
            <a:off x="5120063" y="5871319"/>
            <a:ext cx="1947667" cy="5106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Archive Test Results</a:t>
            </a:r>
          </a:p>
        </p:txBody>
      </p:sp>
      <p:grpSp>
        <p:nvGrpSpPr>
          <p:cNvPr id="93" name="Group 92"/>
          <p:cNvGrpSpPr/>
          <p:nvPr/>
        </p:nvGrpSpPr>
        <p:grpSpPr>
          <a:xfrm>
            <a:off x="7180053" y="3827791"/>
            <a:ext cx="2356900" cy="853272"/>
            <a:chOff x="6781800" y="3154325"/>
            <a:chExt cx="1981200" cy="425251"/>
          </a:xfrm>
        </p:grpSpPr>
        <p:sp>
          <p:nvSpPr>
            <p:cNvPr id="100" name="Pentagon 99"/>
            <p:cNvSpPr/>
            <p:nvPr/>
          </p:nvSpPr>
          <p:spPr>
            <a:xfrm>
              <a:off x="6781800" y="3154325"/>
              <a:ext cx="1981200" cy="19645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t>Load/ Performance Test Automation</a:t>
              </a:r>
            </a:p>
          </p:txBody>
        </p:sp>
        <p:sp>
          <p:nvSpPr>
            <p:cNvPr id="97" name="Pentagon 96"/>
            <p:cNvSpPr/>
            <p:nvPr/>
          </p:nvSpPr>
          <p:spPr>
            <a:xfrm>
              <a:off x="6781800" y="3383123"/>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t>Correlate Automated Load/ Performance Test Results</a:t>
              </a:r>
            </a:p>
          </p:txBody>
        </p:sp>
      </p:grpSp>
      <p:sp>
        <p:nvSpPr>
          <p:cNvPr id="37" name="Rectangle 36"/>
          <p:cNvSpPr/>
          <p:nvPr/>
        </p:nvSpPr>
        <p:spPr>
          <a:xfrm>
            <a:off x="4064001" y="1960453"/>
            <a:ext cx="1198961"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Sanity Test - Pass</a:t>
            </a:r>
          </a:p>
        </p:txBody>
      </p:sp>
      <p:sp>
        <p:nvSpPr>
          <p:cNvPr id="38" name="Rectangle 37"/>
          <p:cNvSpPr/>
          <p:nvPr/>
        </p:nvSpPr>
        <p:spPr>
          <a:xfrm>
            <a:off x="5757737" y="1960453"/>
            <a:ext cx="1309992"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Create Test Cycle</a:t>
            </a:r>
          </a:p>
        </p:txBody>
      </p:sp>
      <p:sp>
        <p:nvSpPr>
          <p:cNvPr id="39" name="Rectangle 38"/>
          <p:cNvSpPr/>
          <p:nvPr/>
        </p:nvSpPr>
        <p:spPr>
          <a:xfrm>
            <a:off x="4775200" y="2875460"/>
            <a:ext cx="1016000"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Run Regression Test</a:t>
            </a:r>
          </a:p>
        </p:txBody>
      </p:sp>
      <p:sp>
        <p:nvSpPr>
          <p:cNvPr id="40" name="Rectangle 39"/>
          <p:cNvSpPr/>
          <p:nvPr/>
        </p:nvSpPr>
        <p:spPr>
          <a:xfrm>
            <a:off x="5994399" y="2880981"/>
            <a:ext cx="1073331" cy="5761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Record Regression Test Results</a:t>
            </a:r>
          </a:p>
        </p:txBody>
      </p:sp>
      <p:sp>
        <p:nvSpPr>
          <p:cNvPr id="41" name="Rectangle 40"/>
          <p:cNvSpPr/>
          <p:nvPr/>
        </p:nvSpPr>
        <p:spPr>
          <a:xfrm>
            <a:off x="2359729" y="3934473"/>
            <a:ext cx="1830040"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Run Load/ Performance Test</a:t>
            </a:r>
          </a:p>
        </p:txBody>
      </p:sp>
      <p:sp>
        <p:nvSpPr>
          <p:cNvPr id="42" name="Rectangle 41"/>
          <p:cNvSpPr/>
          <p:nvPr/>
        </p:nvSpPr>
        <p:spPr>
          <a:xfrm>
            <a:off x="5120064" y="3938473"/>
            <a:ext cx="1947667"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Record Load/ Performance Test Results</a:t>
            </a:r>
          </a:p>
        </p:txBody>
      </p:sp>
      <p:sp>
        <p:nvSpPr>
          <p:cNvPr id="43" name="Rectangle 42"/>
          <p:cNvSpPr/>
          <p:nvPr/>
        </p:nvSpPr>
        <p:spPr>
          <a:xfrm>
            <a:off x="2359730" y="5871319"/>
            <a:ext cx="2009071" cy="5106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Perform Smoke Test</a:t>
            </a:r>
          </a:p>
        </p:txBody>
      </p:sp>
      <p:grpSp>
        <p:nvGrpSpPr>
          <p:cNvPr id="45" name="Group 44"/>
          <p:cNvGrpSpPr/>
          <p:nvPr/>
        </p:nvGrpSpPr>
        <p:grpSpPr>
          <a:xfrm>
            <a:off x="7180054" y="1977167"/>
            <a:ext cx="2356900" cy="440559"/>
            <a:chOff x="6781800" y="3154325"/>
            <a:chExt cx="1981200" cy="425251"/>
          </a:xfrm>
        </p:grpSpPr>
        <p:sp>
          <p:nvSpPr>
            <p:cNvPr id="49" name="Pentagon 99"/>
            <p:cNvSpPr/>
            <p:nvPr/>
          </p:nvSpPr>
          <p:spPr>
            <a:xfrm>
              <a:off x="6781800" y="3154325"/>
              <a:ext cx="1981200" cy="19645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t>Deploy Artifact to </a:t>
              </a:r>
              <a:r>
                <a:rPr lang="en-US" sz="1200" dirty="0" err="1"/>
                <a:t>Env</a:t>
              </a:r>
              <a:endParaRPr lang="en-US" sz="1200" dirty="0"/>
            </a:p>
          </p:txBody>
        </p:sp>
        <p:sp>
          <p:nvSpPr>
            <p:cNvPr id="50" name="Pentagon 96"/>
            <p:cNvSpPr/>
            <p:nvPr/>
          </p:nvSpPr>
          <p:spPr>
            <a:xfrm>
              <a:off x="6781800" y="3383123"/>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t>Sanity Test</a:t>
              </a:r>
            </a:p>
          </p:txBody>
        </p:sp>
      </p:grpSp>
      <p:grpSp>
        <p:nvGrpSpPr>
          <p:cNvPr id="65" name="Group 64"/>
          <p:cNvGrpSpPr/>
          <p:nvPr/>
        </p:nvGrpSpPr>
        <p:grpSpPr>
          <a:xfrm>
            <a:off x="7180052" y="2724788"/>
            <a:ext cx="2356901" cy="861123"/>
            <a:chOff x="6766724" y="2124021"/>
            <a:chExt cx="2100032" cy="645842"/>
          </a:xfrm>
        </p:grpSpPr>
        <p:grpSp>
          <p:nvGrpSpPr>
            <p:cNvPr id="51" name="Group 50"/>
            <p:cNvGrpSpPr/>
            <p:nvPr/>
          </p:nvGrpSpPr>
          <p:grpSpPr>
            <a:xfrm>
              <a:off x="6766724" y="2124021"/>
              <a:ext cx="2100032" cy="493309"/>
              <a:chOff x="6754264" y="3100173"/>
              <a:chExt cx="2100032" cy="493309"/>
            </a:xfrm>
          </p:grpSpPr>
          <p:grpSp>
            <p:nvGrpSpPr>
              <p:cNvPr id="52" name="Group 51"/>
              <p:cNvGrpSpPr/>
              <p:nvPr/>
            </p:nvGrpSpPr>
            <p:grpSpPr>
              <a:xfrm>
                <a:off x="6754265" y="3100173"/>
                <a:ext cx="2100031" cy="330419"/>
                <a:chOff x="6781800" y="3154325"/>
                <a:chExt cx="1981200" cy="425251"/>
              </a:xfrm>
            </p:grpSpPr>
            <p:sp>
              <p:nvSpPr>
                <p:cNvPr id="57" name="Pentagon 99"/>
                <p:cNvSpPr/>
                <p:nvPr/>
              </p:nvSpPr>
              <p:spPr>
                <a:xfrm>
                  <a:off x="6781800" y="3154325"/>
                  <a:ext cx="1981200" cy="19645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t>Functional Test Automation</a:t>
                  </a:r>
                </a:p>
              </p:txBody>
            </p:sp>
            <p:sp>
              <p:nvSpPr>
                <p:cNvPr id="58" name="Pentagon 96"/>
                <p:cNvSpPr/>
                <p:nvPr/>
              </p:nvSpPr>
              <p:spPr>
                <a:xfrm>
                  <a:off x="6781800" y="3383123"/>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t>Correlate Functional Test Results</a:t>
                  </a:r>
                </a:p>
              </p:txBody>
            </p:sp>
          </p:grpSp>
          <p:sp>
            <p:nvSpPr>
              <p:cNvPr id="55" name="Pentagon 96"/>
              <p:cNvSpPr/>
              <p:nvPr/>
            </p:nvSpPr>
            <p:spPr>
              <a:xfrm>
                <a:off x="6754264" y="3440838"/>
                <a:ext cx="2100031" cy="15264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t>Regression Test Automation</a:t>
                </a:r>
              </a:p>
            </p:txBody>
          </p:sp>
        </p:grpSp>
        <p:sp>
          <p:nvSpPr>
            <p:cNvPr id="59" name="Pentagon 96"/>
            <p:cNvSpPr/>
            <p:nvPr/>
          </p:nvSpPr>
          <p:spPr>
            <a:xfrm>
              <a:off x="6766724" y="2617219"/>
              <a:ext cx="2100031" cy="15264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t>Correlate Regression Test Results</a:t>
              </a:r>
            </a:p>
          </p:txBody>
        </p:sp>
      </p:grpSp>
      <p:sp>
        <p:nvSpPr>
          <p:cNvPr id="60" name="Pentagon 93"/>
          <p:cNvSpPr/>
          <p:nvPr/>
        </p:nvSpPr>
        <p:spPr>
          <a:xfrm>
            <a:off x="7180053" y="5895449"/>
            <a:ext cx="2356900" cy="49018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t>Perform Production Smoke Test</a:t>
            </a:r>
          </a:p>
        </p:txBody>
      </p:sp>
      <p:cxnSp>
        <p:nvCxnSpPr>
          <p:cNvPr id="8" name="Straight Arrow Connector 7"/>
          <p:cNvCxnSpPr>
            <a:stCxn id="9" idx="3"/>
            <a:endCxn id="37" idx="1"/>
          </p:cNvCxnSpPr>
          <p:nvPr/>
        </p:nvCxnSpPr>
        <p:spPr>
          <a:xfrm flipV="1">
            <a:off x="3668408" y="2185085"/>
            <a:ext cx="395592" cy="4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37" idx="3"/>
            <a:endCxn id="38" idx="1"/>
          </p:cNvCxnSpPr>
          <p:nvPr/>
        </p:nvCxnSpPr>
        <p:spPr>
          <a:xfrm>
            <a:off x="5262961" y="2185084"/>
            <a:ext cx="4947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6" idx="3"/>
            <a:endCxn id="68" idx="1"/>
          </p:cNvCxnSpPr>
          <p:nvPr/>
        </p:nvCxnSpPr>
        <p:spPr>
          <a:xfrm>
            <a:off x="3352803" y="3178260"/>
            <a:ext cx="203199" cy="2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8" idx="3"/>
            <a:endCxn id="39" idx="1"/>
          </p:cNvCxnSpPr>
          <p:nvPr/>
        </p:nvCxnSpPr>
        <p:spPr>
          <a:xfrm flipV="1">
            <a:off x="4572002" y="3171857"/>
            <a:ext cx="203199" cy="8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39" idx="3"/>
            <a:endCxn id="40" idx="1"/>
          </p:cNvCxnSpPr>
          <p:nvPr/>
        </p:nvCxnSpPr>
        <p:spPr>
          <a:xfrm flipV="1">
            <a:off x="5791201" y="3169074"/>
            <a:ext cx="203199" cy="2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41" idx="3"/>
            <a:endCxn id="42" idx="1"/>
          </p:cNvCxnSpPr>
          <p:nvPr/>
        </p:nvCxnSpPr>
        <p:spPr>
          <a:xfrm>
            <a:off x="4189770" y="4230869"/>
            <a:ext cx="930295" cy="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3" idx="3"/>
            <a:endCxn id="90" idx="1"/>
          </p:cNvCxnSpPr>
          <p:nvPr/>
        </p:nvCxnSpPr>
        <p:spPr>
          <a:xfrm>
            <a:off x="4368801" y="6126660"/>
            <a:ext cx="7512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38" idx="2"/>
            <a:endCxn id="66" idx="0"/>
          </p:cNvCxnSpPr>
          <p:nvPr/>
        </p:nvCxnSpPr>
        <p:spPr>
          <a:xfrm rot="5400000">
            <a:off x="4399347" y="868478"/>
            <a:ext cx="472149" cy="3554625"/>
          </a:xfrm>
          <a:prstGeom prst="bentConnector3">
            <a:avLst>
              <a:gd name="adj1" fmla="val 582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40" idx="2"/>
            <a:endCxn id="41" idx="0"/>
          </p:cNvCxnSpPr>
          <p:nvPr/>
        </p:nvCxnSpPr>
        <p:spPr>
          <a:xfrm rot="5400000">
            <a:off x="4664254" y="2067661"/>
            <a:ext cx="477308" cy="32563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42" idx="2"/>
            <a:endCxn id="87" idx="0"/>
          </p:cNvCxnSpPr>
          <p:nvPr/>
        </p:nvCxnSpPr>
        <p:spPr>
          <a:xfrm rot="5400000">
            <a:off x="5165177" y="4081661"/>
            <a:ext cx="479115" cy="1378327"/>
          </a:xfrm>
          <a:prstGeom prst="bentConnector3">
            <a:avLst>
              <a:gd name="adj1" fmla="val 6353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87" idx="2"/>
            <a:endCxn id="43" idx="0"/>
          </p:cNvCxnSpPr>
          <p:nvPr/>
        </p:nvCxnSpPr>
        <p:spPr>
          <a:xfrm rot="5400000">
            <a:off x="3834082" y="4989829"/>
            <a:ext cx="411676" cy="1351305"/>
          </a:xfrm>
          <a:prstGeom prst="bentConnector3">
            <a:avLst>
              <a:gd name="adj1" fmla="val 62602"/>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9652240" y="1855173"/>
            <a:ext cx="2382909" cy="4621827"/>
          </a:xfrm>
          <a:prstGeom prst="rect">
            <a:avLst/>
          </a:prstGeom>
        </p:spPr>
        <p:style>
          <a:lnRef idx="1">
            <a:schemeClr val="accent5"/>
          </a:lnRef>
          <a:fillRef idx="3">
            <a:schemeClr val="accent5"/>
          </a:fillRef>
          <a:effectRef idx="2">
            <a:schemeClr val="accent5"/>
          </a:effectRef>
          <a:fontRef idx="minor">
            <a:schemeClr val="lt1"/>
          </a:fontRef>
        </p:style>
        <p:txBody>
          <a:bodyPr rtlCol="0" anchor="t"/>
          <a:lstStyle/>
          <a:p>
            <a:r>
              <a:rPr lang="en-GB" sz="933" dirty="0">
                <a:solidFill>
                  <a:schemeClr val="bg1"/>
                </a:solidFill>
                <a:latin typeface="+mj-lt"/>
              </a:rPr>
              <a:t>Agile Life Cycle Support</a:t>
            </a:r>
          </a:p>
          <a:p>
            <a:pPr marL="118530" indent="-118530">
              <a:buFont typeface="Arial" panose="020B0604020202020204" pitchFamily="34" charset="0"/>
              <a:buChar char="•"/>
            </a:pPr>
            <a:r>
              <a:rPr lang="en-GB" sz="933" dirty="0">
                <a:solidFill>
                  <a:schemeClr val="bg1"/>
                </a:solidFill>
                <a:latin typeface="+mj-lt"/>
              </a:rPr>
              <a:t>VSTS, TFS, JIRA, Zephyr</a:t>
            </a:r>
          </a:p>
          <a:p>
            <a:endParaRPr lang="en-GB" sz="933" b="1" dirty="0">
              <a:solidFill>
                <a:schemeClr val="bg1"/>
              </a:solidFill>
              <a:latin typeface="+mj-lt"/>
            </a:endParaRPr>
          </a:p>
          <a:p>
            <a:r>
              <a:rPr lang="en-US" sz="933" b="1" dirty="0">
                <a:solidFill>
                  <a:schemeClr val="bg1"/>
                </a:solidFill>
                <a:latin typeface="+mj-lt"/>
              </a:rPr>
              <a:t>Test Management:</a:t>
            </a:r>
          </a:p>
          <a:p>
            <a:pPr marL="118530" indent="-118530">
              <a:buFont typeface="Arial" panose="020B0604020202020204" pitchFamily="34" charset="0"/>
              <a:buChar char="•"/>
            </a:pPr>
            <a:r>
              <a:rPr lang="en-GB" sz="933" dirty="0">
                <a:solidFill>
                  <a:schemeClr val="bg1"/>
                </a:solidFill>
                <a:latin typeface="+mj-lt"/>
              </a:rPr>
              <a:t>Test hub in VSTS, Microsoft Test Manager, HP ALM, IBM RQM, TestRail, Tarantula</a:t>
            </a:r>
          </a:p>
          <a:p>
            <a:pPr marL="228594" indent="-228594">
              <a:buFont typeface="Arial" panose="020B0604020202020204" pitchFamily="34" charset="0"/>
              <a:buChar char="•"/>
            </a:pPr>
            <a:endParaRPr lang="en-GB" sz="933" dirty="0">
              <a:solidFill>
                <a:schemeClr val="bg1"/>
              </a:solidFill>
              <a:latin typeface="+mj-lt"/>
            </a:endParaRPr>
          </a:p>
          <a:p>
            <a:r>
              <a:rPr lang="en-GB" sz="933" dirty="0">
                <a:solidFill>
                  <a:schemeClr val="bg1"/>
                </a:solidFill>
                <a:latin typeface="+mj-lt"/>
              </a:rPr>
              <a:t>Traceability</a:t>
            </a:r>
          </a:p>
          <a:p>
            <a:pPr marL="118530" indent="-118530">
              <a:buFont typeface="Arial" panose="020B0604020202020204" pitchFamily="34" charset="0"/>
              <a:buChar char="•"/>
            </a:pPr>
            <a:r>
              <a:rPr lang="en-GB" sz="933" dirty="0">
                <a:solidFill>
                  <a:schemeClr val="bg1"/>
                </a:solidFill>
                <a:latin typeface="+mj-lt"/>
              </a:rPr>
              <a:t>Cross Platform support for Agile in VSTS</a:t>
            </a:r>
          </a:p>
          <a:p>
            <a:pPr marL="118530" indent="-118530">
              <a:buFont typeface="Arial" panose="020B0604020202020204" pitchFamily="34" charset="0"/>
              <a:buChar char="•"/>
            </a:pPr>
            <a:r>
              <a:rPr lang="en-GB" sz="933" dirty="0">
                <a:solidFill>
                  <a:schemeClr val="bg1"/>
                </a:solidFill>
                <a:latin typeface="+mj-lt"/>
              </a:rPr>
              <a:t>Eclipse and IntelliJ or cross-platform command-line tools</a:t>
            </a:r>
            <a:endParaRPr lang="en-US" sz="933" dirty="0">
              <a:solidFill>
                <a:schemeClr val="bg1"/>
              </a:solidFill>
              <a:latin typeface="+mj-lt"/>
            </a:endParaRPr>
          </a:p>
          <a:p>
            <a:pPr marL="228594" indent="-228594">
              <a:buFont typeface="Arial" panose="020B0604020202020204" pitchFamily="34" charset="0"/>
              <a:buChar char="•"/>
            </a:pPr>
            <a:endParaRPr lang="en-US" sz="933" dirty="0">
              <a:solidFill>
                <a:schemeClr val="bg1"/>
              </a:solidFill>
              <a:latin typeface="+mj-lt"/>
            </a:endParaRPr>
          </a:p>
          <a:p>
            <a:r>
              <a:rPr lang="en-US" sz="933" b="1" dirty="0">
                <a:solidFill>
                  <a:schemeClr val="bg1"/>
                </a:solidFill>
                <a:latin typeface="+mj-lt"/>
              </a:rPr>
              <a:t>Service Virtualization:</a:t>
            </a:r>
          </a:p>
          <a:p>
            <a:pPr marL="118530" indent="-118530">
              <a:buFont typeface="Arial" panose="020B0604020202020204" pitchFamily="34" charset="0"/>
              <a:buChar char="•"/>
            </a:pPr>
            <a:r>
              <a:rPr lang="en-US" sz="933" dirty="0">
                <a:solidFill>
                  <a:schemeClr val="bg1"/>
                </a:solidFill>
                <a:latin typeface="+mj-lt"/>
              </a:rPr>
              <a:t>CA </a:t>
            </a:r>
            <a:r>
              <a:rPr lang="en-US" sz="933" dirty="0" err="1">
                <a:solidFill>
                  <a:schemeClr val="bg1"/>
                </a:solidFill>
                <a:latin typeface="+mj-lt"/>
              </a:rPr>
              <a:t>DevTest</a:t>
            </a:r>
            <a:r>
              <a:rPr lang="en-US" sz="933" dirty="0">
                <a:solidFill>
                  <a:schemeClr val="bg1"/>
                </a:solidFill>
                <a:latin typeface="+mj-lt"/>
              </a:rPr>
              <a:t>, </a:t>
            </a:r>
            <a:r>
              <a:rPr lang="en-US" sz="933" dirty="0" err="1">
                <a:solidFill>
                  <a:schemeClr val="bg1"/>
                </a:solidFill>
                <a:latin typeface="+mj-lt"/>
              </a:rPr>
              <a:t>Parasoft</a:t>
            </a:r>
            <a:r>
              <a:rPr lang="en-US" sz="933" dirty="0">
                <a:solidFill>
                  <a:schemeClr val="bg1"/>
                </a:solidFill>
                <a:latin typeface="+mj-lt"/>
              </a:rPr>
              <a:t> Virtualize, HP Service Manager</a:t>
            </a:r>
          </a:p>
          <a:p>
            <a:endParaRPr lang="en-US" sz="933" dirty="0">
              <a:solidFill>
                <a:schemeClr val="bg1"/>
              </a:solidFill>
              <a:latin typeface="+mj-lt"/>
            </a:endParaRPr>
          </a:p>
          <a:p>
            <a:r>
              <a:rPr lang="en-US" sz="933" b="1" dirty="0">
                <a:solidFill>
                  <a:schemeClr val="bg1"/>
                </a:solidFill>
                <a:latin typeface="+mj-lt"/>
              </a:rPr>
              <a:t>Test Data Management:</a:t>
            </a:r>
          </a:p>
          <a:p>
            <a:pPr marL="118530" indent="-118530">
              <a:buFont typeface="Arial" panose="020B0604020202020204" pitchFamily="34" charset="0"/>
              <a:buChar char="•"/>
            </a:pPr>
            <a:r>
              <a:rPr lang="en-US" sz="933" dirty="0">
                <a:solidFill>
                  <a:schemeClr val="bg1"/>
                </a:solidFill>
                <a:latin typeface="+mj-lt"/>
              </a:rPr>
              <a:t>TD Maxim</a:t>
            </a:r>
          </a:p>
          <a:p>
            <a:pPr marL="228594" indent="-228594">
              <a:buFont typeface="Arial" panose="020B0604020202020204" pitchFamily="34" charset="0"/>
              <a:buChar char="•"/>
            </a:pPr>
            <a:endParaRPr lang="en-US" sz="933" dirty="0">
              <a:solidFill>
                <a:schemeClr val="bg1"/>
              </a:solidFill>
              <a:latin typeface="+mj-lt"/>
            </a:endParaRPr>
          </a:p>
          <a:p>
            <a:r>
              <a:rPr lang="en-US" sz="933" b="1" dirty="0">
                <a:solidFill>
                  <a:schemeClr val="bg1"/>
                </a:solidFill>
                <a:latin typeface="+mj-lt"/>
              </a:rPr>
              <a:t>Data Virtualization:</a:t>
            </a:r>
          </a:p>
          <a:p>
            <a:pPr marL="118530" indent="-118530">
              <a:buFont typeface="Arial" panose="020B0604020202020204" pitchFamily="34" charset="0"/>
              <a:buChar char="•"/>
            </a:pPr>
            <a:r>
              <a:rPr lang="en-US" sz="933" dirty="0" err="1">
                <a:solidFill>
                  <a:schemeClr val="bg1"/>
                </a:solidFill>
                <a:latin typeface="+mj-lt"/>
              </a:rPr>
              <a:t>Delphix</a:t>
            </a:r>
            <a:r>
              <a:rPr lang="en-US" sz="933" dirty="0">
                <a:solidFill>
                  <a:schemeClr val="bg1"/>
                </a:solidFill>
                <a:latin typeface="+mj-lt"/>
              </a:rPr>
              <a:t>, </a:t>
            </a:r>
            <a:r>
              <a:rPr lang="en-US" sz="933" dirty="0" err="1">
                <a:solidFill>
                  <a:schemeClr val="bg1"/>
                </a:solidFill>
                <a:latin typeface="+mj-lt"/>
              </a:rPr>
              <a:t>Actifio</a:t>
            </a:r>
            <a:endParaRPr lang="en-US" sz="933" dirty="0">
              <a:solidFill>
                <a:schemeClr val="bg1"/>
              </a:solidFill>
              <a:latin typeface="+mj-lt"/>
            </a:endParaRPr>
          </a:p>
          <a:p>
            <a:endParaRPr lang="en-GB" sz="933" dirty="0">
              <a:solidFill>
                <a:schemeClr val="bg1"/>
              </a:solidFill>
              <a:latin typeface="+mj-lt"/>
            </a:endParaRPr>
          </a:p>
          <a:p>
            <a:r>
              <a:rPr lang="en-GB" sz="933" dirty="0">
                <a:solidFill>
                  <a:schemeClr val="bg1"/>
                </a:solidFill>
                <a:latin typeface="+mj-lt"/>
              </a:rPr>
              <a:t>Automated Testing</a:t>
            </a:r>
          </a:p>
          <a:p>
            <a:pPr marL="118530" indent="-118530">
              <a:buFont typeface="Arial" panose="020B0604020202020204" pitchFamily="34" charset="0"/>
              <a:buChar char="•"/>
            </a:pPr>
            <a:r>
              <a:rPr lang="en-GB" sz="933" dirty="0">
                <a:solidFill>
                  <a:schemeClr val="bg1"/>
                </a:solidFill>
                <a:latin typeface="+mj-lt"/>
              </a:rPr>
              <a:t>Coded UI, Selenium,  VSTS Test Hub, HP UFT, IBM RFT, </a:t>
            </a:r>
            <a:r>
              <a:rPr lang="en-GB" sz="933" dirty="0" err="1">
                <a:solidFill>
                  <a:schemeClr val="bg1"/>
                </a:solidFill>
                <a:latin typeface="+mj-lt"/>
              </a:rPr>
              <a:t>SahiPro</a:t>
            </a:r>
            <a:r>
              <a:rPr lang="en-GB" sz="933" dirty="0">
                <a:solidFill>
                  <a:schemeClr val="bg1"/>
                </a:solidFill>
                <a:latin typeface="+mj-lt"/>
              </a:rPr>
              <a:t>, Telerik – Test Studio</a:t>
            </a:r>
            <a:endParaRPr lang="en-US" sz="933" dirty="0">
              <a:solidFill>
                <a:schemeClr val="bg1"/>
              </a:solidFill>
              <a:latin typeface="+mj-lt"/>
            </a:endParaRPr>
          </a:p>
          <a:p>
            <a:pPr marL="228594" indent="-228594">
              <a:buFont typeface="Arial" panose="020B0604020202020204" pitchFamily="34" charset="0"/>
              <a:buChar char="•"/>
            </a:pPr>
            <a:endParaRPr lang="en-US" sz="933" dirty="0">
              <a:solidFill>
                <a:schemeClr val="bg1"/>
              </a:solidFill>
              <a:latin typeface="+mj-lt"/>
            </a:endParaRPr>
          </a:p>
          <a:p>
            <a:r>
              <a:rPr lang="en-US" sz="933" b="1" dirty="0">
                <a:solidFill>
                  <a:schemeClr val="bg1"/>
                </a:solidFill>
                <a:latin typeface="+mj-lt"/>
              </a:rPr>
              <a:t>Performance &amp; Load Testing:</a:t>
            </a:r>
          </a:p>
          <a:p>
            <a:pPr marL="118530" indent="-118530">
              <a:buFont typeface="Arial" panose="020B0604020202020204" pitchFamily="34" charset="0"/>
              <a:buChar char="•"/>
            </a:pPr>
            <a:r>
              <a:rPr lang="en-GB" sz="933" dirty="0">
                <a:solidFill>
                  <a:schemeClr val="bg1"/>
                </a:solidFill>
                <a:latin typeface="+mj-lt"/>
              </a:rPr>
              <a:t>VSTS load Testing, </a:t>
            </a:r>
            <a:r>
              <a:rPr lang="en-US" sz="933" dirty="0">
                <a:solidFill>
                  <a:schemeClr val="bg1"/>
                </a:solidFill>
                <a:latin typeface="+mj-lt"/>
              </a:rPr>
              <a:t>HP Load Runner, IBM RPT, NeoLoad, Gatling, Grinder</a:t>
            </a:r>
            <a:endParaRPr lang="en-US" sz="933" dirty="0">
              <a:solidFill>
                <a:schemeClr val="tx1"/>
              </a:solidFill>
              <a:latin typeface="+mj-lt"/>
            </a:endParaRPr>
          </a:p>
          <a:p>
            <a:endParaRPr lang="en-US" sz="933" dirty="0">
              <a:solidFill>
                <a:schemeClr val="bg1"/>
              </a:solidFill>
              <a:latin typeface="+mj-lt"/>
            </a:endParaRPr>
          </a:p>
        </p:txBody>
      </p:sp>
    </p:spTree>
    <p:extLst>
      <p:ext uri="{BB962C8B-B14F-4D97-AF65-F5344CB8AC3E}">
        <p14:creationId xmlns:p14="http://schemas.microsoft.com/office/powerpoint/2010/main" val="25543181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667" dirty="0"/>
              <a:t>Reference Architecture – Release Vector for Microsoft Stack</a:t>
            </a:r>
          </a:p>
        </p:txBody>
      </p:sp>
      <p:sp>
        <p:nvSpPr>
          <p:cNvPr id="2" name="Slide Number Placeholder 1"/>
          <p:cNvSpPr>
            <a:spLocks noGrp="1"/>
          </p:cNvSpPr>
          <p:nvPr>
            <p:ph type="sldNum" sz="quarter" idx="4294967295"/>
          </p:nvPr>
        </p:nvSpPr>
        <p:spPr/>
        <p:txBody>
          <a:bodyPr/>
          <a:lstStyle/>
          <a:p>
            <a:fld id="{AF048540-4D29-4FD0-B9C1-5358CB6285E5}" type="slidenum">
              <a:rPr lang="en-US" smtClean="0"/>
              <a:pPr/>
              <a:t>83</a:t>
            </a:fld>
            <a:endParaRPr lang="en-US"/>
          </a:p>
        </p:txBody>
      </p:sp>
      <p:graphicFrame>
        <p:nvGraphicFramePr>
          <p:cNvPr id="4" name="Diagram 3"/>
          <p:cNvGraphicFramePr/>
          <p:nvPr/>
        </p:nvGraphicFramePr>
        <p:xfrm>
          <a:off x="203200" y="780688"/>
          <a:ext cx="11905981" cy="50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Table 4"/>
          <p:cNvGraphicFramePr>
            <a:graphicFrameLocks noGrp="1"/>
          </p:cNvGraphicFramePr>
          <p:nvPr/>
        </p:nvGraphicFramePr>
        <p:xfrm>
          <a:off x="203200" y="1372264"/>
          <a:ext cx="11940571" cy="609600"/>
        </p:xfrm>
        <a:graphic>
          <a:graphicData uri="http://schemas.openxmlformats.org/drawingml/2006/table">
            <a:tbl>
              <a:tblPr firstRow="1" bandRow="1">
                <a:tableStyleId>{5C22544A-7EE6-4342-B048-85BDC9FD1C3A}</a:tableStyleId>
              </a:tblPr>
              <a:tblGrid>
                <a:gridCol w="1596632">
                  <a:extLst>
                    <a:ext uri="{9D8B030D-6E8A-4147-A177-3AD203B41FA5}">
                      <a16:colId xmlns:a16="http://schemas.microsoft.com/office/drawing/2014/main" val="20000"/>
                    </a:ext>
                  </a:extLst>
                </a:gridCol>
                <a:gridCol w="6023368">
                  <a:extLst>
                    <a:ext uri="{9D8B030D-6E8A-4147-A177-3AD203B41FA5}">
                      <a16:colId xmlns:a16="http://schemas.microsoft.com/office/drawing/2014/main" val="20001"/>
                    </a:ext>
                  </a:extLst>
                </a:gridCol>
                <a:gridCol w="2235200">
                  <a:extLst>
                    <a:ext uri="{9D8B030D-6E8A-4147-A177-3AD203B41FA5}">
                      <a16:colId xmlns:a16="http://schemas.microsoft.com/office/drawing/2014/main" val="20002"/>
                    </a:ext>
                  </a:extLst>
                </a:gridCol>
                <a:gridCol w="2085371">
                  <a:extLst>
                    <a:ext uri="{9D8B030D-6E8A-4147-A177-3AD203B41FA5}">
                      <a16:colId xmlns:a16="http://schemas.microsoft.com/office/drawing/2014/main" val="20003"/>
                    </a:ext>
                  </a:extLst>
                </a:gridCol>
              </a:tblGrid>
              <a:tr h="609600">
                <a:tc>
                  <a:txBody>
                    <a:bodyPr/>
                    <a:lstStyle/>
                    <a:p>
                      <a:pPr algn="ctr"/>
                      <a:r>
                        <a:rPr lang="en-US" sz="1600" dirty="0"/>
                        <a:t>Functions</a:t>
                      </a:r>
                    </a:p>
                  </a:txBody>
                  <a:tcPr marL="121920" marR="121920" marT="60960" marB="60960">
                    <a:solidFill>
                      <a:srgbClr val="00B0F0"/>
                    </a:solidFill>
                  </a:tcPr>
                </a:tc>
                <a:tc>
                  <a:txBody>
                    <a:bodyPr/>
                    <a:lstStyle/>
                    <a:p>
                      <a:pPr algn="ctr"/>
                      <a:r>
                        <a:rPr lang="en-US" sz="1600" dirty="0"/>
                        <a:t>Implementation Tasks</a:t>
                      </a:r>
                    </a:p>
                  </a:txBody>
                  <a:tcPr marL="121920" marR="121920" marT="60960" marB="60960">
                    <a:solidFill>
                      <a:srgbClr val="00B0F0"/>
                    </a:solidFill>
                  </a:tcPr>
                </a:tc>
                <a:tc>
                  <a:txBody>
                    <a:bodyPr/>
                    <a:lstStyle/>
                    <a:p>
                      <a:pPr algn="ctr"/>
                      <a:r>
                        <a:rPr lang="en-US" sz="1600" dirty="0"/>
                        <a:t>Automation Considerations</a:t>
                      </a:r>
                    </a:p>
                  </a:txBody>
                  <a:tcPr marL="121920" marR="121920" marT="60960" marB="60960">
                    <a:solidFill>
                      <a:srgbClr val="00B0F0"/>
                    </a:solidFill>
                  </a:tcPr>
                </a:tc>
                <a:tc>
                  <a:txBody>
                    <a:bodyPr/>
                    <a:lstStyle/>
                    <a:p>
                      <a:pPr algn="ctr"/>
                      <a:r>
                        <a:rPr lang="en-US" sz="1600" dirty="0"/>
                        <a:t>Tool Recommendation</a:t>
                      </a:r>
                    </a:p>
                  </a:txBody>
                  <a:tcPr marL="121920" marR="121920" marT="60960" marB="60960">
                    <a:solidFill>
                      <a:srgbClr val="00B0F0"/>
                    </a:solidFill>
                  </a:tcPr>
                </a:tc>
                <a:extLst>
                  <a:ext uri="{0D108BD9-81ED-4DB2-BD59-A6C34878D82A}">
                    <a16:rowId xmlns:a16="http://schemas.microsoft.com/office/drawing/2014/main" val="10000"/>
                  </a:ext>
                </a:extLst>
              </a:tr>
            </a:tbl>
          </a:graphicData>
        </a:graphic>
      </p:graphicFrame>
      <p:sp>
        <p:nvSpPr>
          <p:cNvPr id="7" name="Pentagon 6"/>
          <p:cNvSpPr/>
          <p:nvPr/>
        </p:nvSpPr>
        <p:spPr>
          <a:xfrm>
            <a:off x="203196" y="2078709"/>
            <a:ext cx="1524005"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67" b="1" dirty="0"/>
              <a:t>Planning</a:t>
            </a:r>
          </a:p>
        </p:txBody>
      </p:sp>
      <p:sp>
        <p:nvSpPr>
          <p:cNvPr id="9" name="Rectangle 8"/>
          <p:cNvSpPr/>
          <p:nvPr/>
        </p:nvSpPr>
        <p:spPr>
          <a:xfrm>
            <a:off x="2133599" y="2066831"/>
            <a:ext cx="5486400"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Establish Release Cadence</a:t>
            </a:r>
          </a:p>
        </p:txBody>
      </p:sp>
      <p:sp>
        <p:nvSpPr>
          <p:cNvPr id="33" name="Pentagon 32"/>
          <p:cNvSpPr/>
          <p:nvPr/>
        </p:nvSpPr>
        <p:spPr>
          <a:xfrm>
            <a:off x="203196" y="3075181"/>
            <a:ext cx="1524005"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67" b="1" dirty="0"/>
              <a:t>Definition</a:t>
            </a:r>
          </a:p>
        </p:txBody>
      </p:sp>
      <p:cxnSp>
        <p:nvCxnSpPr>
          <p:cNvPr id="36" name="Straight Connector 35"/>
          <p:cNvCxnSpPr/>
          <p:nvPr/>
        </p:nvCxnSpPr>
        <p:spPr>
          <a:xfrm>
            <a:off x="314121" y="2717800"/>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69648" y="3835400"/>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6" name="Pentagon 55"/>
          <p:cNvSpPr/>
          <p:nvPr/>
        </p:nvSpPr>
        <p:spPr>
          <a:xfrm>
            <a:off x="203196" y="4081219"/>
            <a:ext cx="1524005" cy="457116"/>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67" b="1" dirty="0"/>
              <a:t>Workflow &amp; Approvals</a:t>
            </a:r>
          </a:p>
        </p:txBody>
      </p:sp>
      <p:cxnSp>
        <p:nvCxnSpPr>
          <p:cNvPr id="77" name="Straight Connector 76"/>
          <p:cNvCxnSpPr/>
          <p:nvPr/>
        </p:nvCxnSpPr>
        <p:spPr>
          <a:xfrm>
            <a:off x="369648" y="4851400"/>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78" name="Pentagon 77"/>
          <p:cNvSpPr/>
          <p:nvPr/>
        </p:nvSpPr>
        <p:spPr>
          <a:xfrm>
            <a:off x="203198" y="5133355"/>
            <a:ext cx="1524004"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67" b="1" dirty="0"/>
              <a:t>Rollout</a:t>
            </a:r>
          </a:p>
        </p:txBody>
      </p:sp>
      <p:grpSp>
        <p:nvGrpSpPr>
          <p:cNvPr id="92" name="Group 91"/>
          <p:cNvGrpSpPr/>
          <p:nvPr/>
        </p:nvGrpSpPr>
        <p:grpSpPr>
          <a:xfrm>
            <a:off x="7924801" y="5117171"/>
            <a:ext cx="1971268" cy="440560"/>
            <a:chOff x="6781800" y="2696727"/>
            <a:chExt cx="1981200" cy="425252"/>
          </a:xfrm>
        </p:grpSpPr>
        <p:sp>
          <p:nvSpPr>
            <p:cNvPr id="94" name="Pentagon 93"/>
            <p:cNvSpPr/>
            <p:nvPr/>
          </p:nvSpPr>
          <p:spPr>
            <a:xfrm>
              <a:off x="6781800" y="2696727"/>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t>Prod Rollout Approval</a:t>
              </a:r>
            </a:p>
          </p:txBody>
        </p:sp>
        <p:sp>
          <p:nvSpPr>
            <p:cNvPr id="95" name="Pentagon 94"/>
            <p:cNvSpPr/>
            <p:nvPr/>
          </p:nvSpPr>
          <p:spPr>
            <a:xfrm>
              <a:off x="6781800" y="2925526"/>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t>Rollout Release</a:t>
              </a:r>
            </a:p>
          </p:txBody>
        </p:sp>
      </p:grpSp>
      <p:cxnSp>
        <p:nvCxnSpPr>
          <p:cNvPr id="62" name="Straight Connector 61"/>
          <p:cNvCxnSpPr/>
          <p:nvPr/>
        </p:nvCxnSpPr>
        <p:spPr>
          <a:xfrm>
            <a:off x="314121" y="5765800"/>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64" name="Pentagon 63"/>
          <p:cNvSpPr/>
          <p:nvPr/>
        </p:nvSpPr>
        <p:spPr>
          <a:xfrm>
            <a:off x="203197" y="6025003"/>
            <a:ext cx="1524004"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67" b="1" dirty="0"/>
              <a:t>Closure</a:t>
            </a:r>
          </a:p>
        </p:txBody>
      </p:sp>
      <p:sp>
        <p:nvSpPr>
          <p:cNvPr id="66" name="Rectangle 65"/>
          <p:cNvSpPr/>
          <p:nvPr/>
        </p:nvSpPr>
        <p:spPr>
          <a:xfrm>
            <a:off x="2133599" y="2983407"/>
            <a:ext cx="1407755"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Define Release Scope</a:t>
            </a:r>
          </a:p>
        </p:txBody>
      </p:sp>
      <p:sp>
        <p:nvSpPr>
          <p:cNvPr id="68" name="Rectangle 67"/>
          <p:cNvSpPr/>
          <p:nvPr/>
        </p:nvSpPr>
        <p:spPr>
          <a:xfrm>
            <a:off x="4135596" y="2991187"/>
            <a:ext cx="1347120" cy="5761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Track Release Dependency</a:t>
            </a:r>
          </a:p>
        </p:txBody>
      </p:sp>
      <p:sp>
        <p:nvSpPr>
          <p:cNvPr id="70" name="Rectangle 69"/>
          <p:cNvSpPr/>
          <p:nvPr/>
        </p:nvSpPr>
        <p:spPr>
          <a:xfrm>
            <a:off x="6091035" y="2992093"/>
            <a:ext cx="1528965" cy="5517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Map  work items to release</a:t>
            </a:r>
          </a:p>
        </p:txBody>
      </p:sp>
      <p:sp>
        <p:nvSpPr>
          <p:cNvPr id="81" name="Rectangle 80"/>
          <p:cNvSpPr/>
          <p:nvPr/>
        </p:nvSpPr>
        <p:spPr>
          <a:xfrm>
            <a:off x="2133599" y="4056267"/>
            <a:ext cx="1123599"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Release Request</a:t>
            </a:r>
          </a:p>
        </p:txBody>
      </p:sp>
      <p:sp>
        <p:nvSpPr>
          <p:cNvPr id="82" name="Rectangle 81"/>
          <p:cNvSpPr/>
          <p:nvPr/>
        </p:nvSpPr>
        <p:spPr>
          <a:xfrm>
            <a:off x="3541355" y="4067772"/>
            <a:ext cx="925363"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Release Approval</a:t>
            </a:r>
          </a:p>
        </p:txBody>
      </p:sp>
      <p:sp>
        <p:nvSpPr>
          <p:cNvPr id="84" name="Rectangle 83"/>
          <p:cNvSpPr/>
          <p:nvPr/>
        </p:nvSpPr>
        <p:spPr>
          <a:xfrm>
            <a:off x="4746954" y="4067772"/>
            <a:ext cx="1063844"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Release to next </a:t>
            </a:r>
            <a:r>
              <a:rPr lang="en-US" sz="1333" dirty="0" err="1"/>
              <a:t>env</a:t>
            </a:r>
            <a:endParaRPr lang="en-US" sz="1333" dirty="0"/>
          </a:p>
        </p:txBody>
      </p:sp>
      <p:sp>
        <p:nvSpPr>
          <p:cNvPr id="87" name="Rectangle 86"/>
          <p:cNvSpPr/>
          <p:nvPr/>
        </p:nvSpPr>
        <p:spPr>
          <a:xfrm>
            <a:off x="2133600" y="5111923"/>
            <a:ext cx="1317117"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Prod Rollout Request</a:t>
            </a:r>
          </a:p>
        </p:txBody>
      </p:sp>
      <p:sp>
        <p:nvSpPr>
          <p:cNvPr id="88" name="Rectangle 87"/>
          <p:cNvSpPr/>
          <p:nvPr/>
        </p:nvSpPr>
        <p:spPr>
          <a:xfrm>
            <a:off x="2129917" y="5972344"/>
            <a:ext cx="2336801"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Publish Release Notes</a:t>
            </a:r>
          </a:p>
        </p:txBody>
      </p:sp>
      <p:sp>
        <p:nvSpPr>
          <p:cNvPr id="90" name="Rectangle 89"/>
          <p:cNvSpPr/>
          <p:nvPr/>
        </p:nvSpPr>
        <p:spPr>
          <a:xfrm>
            <a:off x="5381116" y="5970024"/>
            <a:ext cx="2213560"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Archive release work items</a:t>
            </a:r>
          </a:p>
        </p:txBody>
      </p:sp>
      <p:sp>
        <p:nvSpPr>
          <p:cNvPr id="101" name="Rectangle 100"/>
          <p:cNvSpPr/>
          <p:nvPr/>
        </p:nvSpPr>
        <p:spPr>
          <a:xfrm>
            <a:off x="5949849" y="5115017"/>
            <a:ext cx="1644827"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Rollout Release </a:t>
            </a:r>
          </a:p>
        </p:txBody>
      </p:sp>
      <p:sp>
        <p:nvSpPr>
          <p:cNvPr id="47" name="Rectangle 46"/>
          <p:cNvSpPr/>
          <p:nvPr/>
        </p:nvSpPr>
        <p:spPr>
          <a:xfrm>
            <a:off x="4009582" y="5115018"/>
            <a:ext cx="1371535"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Prod Rollout Approval</a:t>
            </a:r>
          </a:p>
        </p:txBody>
      </p:sp>
      <p:sp>
        <p:nvSpPr>
          <p:cNvPr id="48" name="Rectangle 47"/>
          <p:cNvSpPr/>
          <p:nvPr/>
        </p:nvSpPr>
        <p:spPr>
          <a:xfrm>
            <a:off x="6091036" y="4081542"/>
            <a:ext cx="1503641" cy="5866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Release Dependency Management</a:t>
            </a:r>
          </a:p>
        </p:txBody>
      </p:sp>
      <p:grpSp>
        <p:nvGrpSpPr>
          <p:cNvPr id="6" name="Group 5"/>
          <p:cNvGrpSpPr/>
          <p:nvPr/>
        </p:nvGrpSpPr>
        <p:grpSpPr>
          <a:xfrm>
            <a:off x="7924800" y="4012908"/>
            <a:ext cx="1971269" cy="657745"/>
            <a:chOff x="6754264" y="3100173"/>
            <a:chExt cx="2100032" cy="493309"/>
          </a:xfrm>
        </p:grpSpPr>
        <p:grpSp>
          <p:nvGrpSpPr>
            <p:cNvPr id="93" name="Group 92"/>
            <p:cNvGrpSpPr/>
            <p:nvPr/>
          </p:nvGrpSpPr>
          <p:grpSpPr>
            <a:xfrm>
              <a:off x="6754265" y="3100173"/>
              <a:ext cx="2100031" cy="330419"/>
              <a:chOff x="6781800" y="3154325"/>
              <a:chExt cx="1981200" cy="425251"/>
            </a:xfrm>
          </p:grpSpPr>
          <p:sp>
            <p:nvSpPr>
              <p:cNvPr id="100" name="Pentagon 99"/>
              <p:cNvSpPr/>
              <p:nvPr/>
            </p:nvSpPr>
            <p:spPr>
              <a:xfrm>
                <a:off x="6781800" y="3154325"/>
                <a:ext cx="1981200" cy="19645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t>Release Approval</a:t>
                </a:r>
              </a:p>
            </p:txBody>
          </p:sp>
          <p:sp>
            <p:nvSpPr>
              <p:cNvPr id="97" name="Pentagon 96"/>
              <p:cNvSpPr/>
              <p:nvPr/>
            </p:nvSpPr>
            <p:spPr>
              <a:xfrm>
                <a:off x="6781800" y="3383123"/>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t>Release to next </a:t>
                </a:r>
                <a:r>
                  <a:rPr lang="en-US" sz="1200" dirty="0" err="1"/>
                  <a:t>env</a:t>
                </a:r>
                <a:endParaRPr lang="en-US" sz="1200" dirty="0"/>
              </a:p>
            </p:txBody>
          </p:sp>
        </p:grpSp>
        <p:sp>
          <p:nvSpPr>
            <p:cNvPr id="53" name="Pentagon 96"/>
            <p:cNvSpPr/>
            <p:nvPr/>
          </p:nvSpPr>
          <p:spPr>
            <a:xfrm>
              <a:off x="6754264" y="3440838"/>
              <a:ext cx="2100031" cy="15264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t>Release Dependency </a:t>
              </a:r>
              <a:r>
                <a:rPr lang="en-US" sz="1200" dirty="0" err="1"/>
                <a:t>Mgmt</a:t>
              </a:r>
              <a:endParaRPr lang="en-US" sz="1200" dirty="0"/>
            </a:p>
          </p:txBody>
        </p:sp>
      </p:grpSp>
      <p:cxnSp>
        <p:nvCxnSpPr>
          <p:cNvPr id="10" name="Elbow Connector 9"/>
          <p:cNvCxnSpPr>
            <a:stCxn id="9" idx="2"/>
            <a:endCxn id="66" idx="0"/>
          </p:cNvCxnSpPr>
          <p:nvPr/>
        </p:nvCxnSpPr>
        <p:spPr>
          <a:xfrm rot="5400000">
            <a:off x="3623482" y="1730088"/>
            <a:ext cx="467313" cy="203932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6" idx="3"/>
            <a:endCxn id="68" idx="1"/>
          </p:cNvCxnSpPr>
          <p:nvPr/>
        </p:nvCxnSpPr>
        <p:spPr>
          <a:xfrm flipV="1">
            <a:off x="3541353" y="3279279"/>
            <a:ext cx="594243" cy="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8" idx="3"/>
            <a:endCxn id="70" idx="1"/>
          </p:cNvCxnSpPr>
          <p:nvPr/>
        </p:nvCxnSpPr>
        <p:spPr>
          <a:xfrm flipV="1">
            <a:off x="5482717" y="3267988"/>
            <a:ext cx="608319" cy="11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1" idx="3"/>
            <a:endCxn id="82" idx="1"/>
          </p:cNvCxnSpPr>
          <p:nvPr/>
        </p:nvCxnSpPr>
        <p:spPr>
          <a:xfrm>
            <a:off x="3257198" y="4352664"/>
            <a:ext cx="284157" cy="11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2" idx="3"/>
            <a:endCxn id="84" idx="1"/>
          </p:cNvCxnSpPr>
          <p:nvPr/>
        </p:nvCxnSpPr>
        <p:spPr>
          <a:xfrm>
            <a:off x="4466718" y="4364168"/>
            <a:ext cx="280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4" idx="3"/>
            <a:endCxn id="48" idx="1"/>
          </p:cNvCxnSpPr>
          <p:nvPr/>
        </p:nvCxnSpPr>
        <p:spPr>
          <a:xfrm>
            <a:off x="5810798" y="4364169"/>
            <a:ext cx="280237" cy="10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70" idx="2"/>
            <a:endCxn id="81" idx="0"/>
          </p:cNvCxnSpPr>
          <p:nvPr/>
        </p:nvCxnSpPr>
        <p:spPr>
          <a:xfrm rot="5400000">
            <a:off x="4519267" y="1720017"/>
            <a:ext cx="512384" cy="41601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48" idx="2"/>
            <a:endCxn id="87" idx="0"/>
          </p:cNvCxnSpPr>
          <p:nvPr/>
        </p:nvCxnSpPr>
        <p:spPr>
          <a:xfrm rot="5400000">
            <a:off x="4595628" y="2864696"/>
            <a:ext cx="443760" cy="405069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87" idx="3"/>
            <a:endCxn id="47" idx="1"/>
          </p:cNvCxnSpPr>
          <p:nvPr/>
        </p:nvCxnSpPr>
        <p:spPr>
          <a:xfrm>
            <a:off x="3450717" y="5336555"/>
            <a:ext cx="558864" cy="3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7" idx="3"/>
            <a:endCxn id="101" idx="1"/>
          </p:cNvCxnSpPr>
          <p:nvPr/>
        </p:nvCxnSpPr>
        <p:spPr>
          <a:xfrm flipV="1">
            <a:off x="5381116" y="5339649"/>
            <a:ext cx="56873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01" idx="2"/>
            <a:endCxn id="88" idx="0"/>
          </p:cNvCxnSpPr>
          <p:nvPr/>
        </p:nvCxnSpPr>
        <p:spPr>
          <a:xfrm rot="5400000">
            <a:off x="4831260" y="4031340"/>
            <a:ext cx="408065" cy="347394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88" idx="3"/>
            <a:endCxn id="90" idx="1"/>
          </p:cNvCxnSpPr>
          <p:nvPr/>
        </p:nvCxnSpPr>
        <p:spPr>
          <a:xfrm flipV="1">
            <a:off x="4466718" y="6266420"/>
            <a:ext cx="914399" cy="2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10093810" y="2012435"/>
            <a:ext cx="2041197" cy="4550381"/>
          </a:xfrm>
          <a:prstGeom prst="rect">
            <a:avLst/>
          </a:prstGeom>
        </p:spPr>
        <p:style>
          <a:lnRef idx="1">
            <a:schemeClr val="accent5"/>
          </a:lnRef>
          <a:fillRef idx="3">
            <a:schemeClr val="accent5"/>
          </a:fillRef>
          <a:effectRef idx="2">
            <a:schemeClr val="accent5"/>
          </a:effectRef>
          <a:fontRef idx="minor">
            <a:schemeClr val="lt1"/>
          </a:fontRef>
        </p:style>
        <p:txBody>
          <a:bodyPr rtlCol="0" anchor="t"/>
          <a:lstStyle/>
          <a:p>
            <a:r>
              <a:rPr lang="en-US" sz="1200" b="1" dirty="0">
                <a:solidFill>
                  <a:schemeClr val="bg1"/>
                </a:solidFill>
              </a:rPr>
              <a:t>Release Management:</a:t>
            </a:r>
          </a:p>
          <a:p>
            <a:pPr marL="228594" indent="-228594">
              <a:buFont typeface="Arial" panose="020B0604020202020204" pitchFamily="34" charset="0"/>
              <a:buChar char="•"/>
            </a:pPr>
            <a:r>
              <a:rPr lang="en-GB" sz="1200" b="1" dirty="0">
                <a:solidFill>
                  <a:schemeClr val="bg1"/>
                </a:solidFill>
              </a:rPr>
              <a:t>VSTS </a:t>
            </a:r>
            <a:r>
              <a:rPr lang="en-GB" sz="1200" dirty="0">
                <a:solidFill>
                  <a:schemeClr val="bg1"/>
                </a:solidFill>
              </a:rPr>
              <a:t>release management solution</a:t>
            </a:r>
            <a:endParaRPr lang="en-US" sz="1200" dirty="0">
              <a:solidFill>
                <a:schemeClr val="bg1"/>
              </a:solidFill>
            </a:endParaRPr>
          </a:p>
          <a:p>
            <a:pPr marL="228594" indent="-228594">
              <a:buFont typeface="Arial" panose="020B0604020202020204" pitchFamily="34" charset="0"/>
              <a:buChar char="•"/>
            </a:pPr>
            <a:r>
              <a:rPr lang="en-US" sz="1200" b="1" dirty="0">
                <a:solidFill>
                  <a:schemeClr val="bg1"/>
                </a:solidFill>
              </a:rPr>
              <a:t>OctopusDeploy</a:t>
            </a:r>
          </a:p>
          <a:p>
            <a:pPr marL="228594" indent="-228594">
              <a:buFont typeface="Arial" panose="020B0604020202020204" pitchFamily="34" charset="0"/>
              <a:buChar char="•"/>
            </a:pPr>
            <a:r>
              <a:rPr lang="en-US" sz="1200" dirty="0" err="1">
                <a:solidFill>
                  <a:schemeClr val="bg1"/>
                </a:solidFill>
              </a:rPr>
              <a:t>UrbanCode</a:t>
            </a:r>
            <a:r>
              <a:rPr lang="en-US" sz="1200" dirty="0">
                <a:solidFill>
                  <a:schemeClr val="bg1"/>
                </a:solidFill>
              </a:rPr>
              <a:t> Deploy</a:t>
            </a:r>
          </a:p>
          <a:p>
            <a:pPr marL="228594" indent="-228594">
              <a:buFont typeface="Arial" panose="020B0604020202020204" pitchFamily="34" charset="0"/>
              <a:buChar char="•"/>
            </a:pPr>
            <a:r>
              <a:rPr lang="en-US" sz="1200" dirty="0">
                <a:solidFill>
                  <a:schemeClr val="bg1"/>
                </a:solidFill>
              </a:rPr>
              <a:t>CA </a:t>
            </a:r>
            <a:r>
              <a:rPr lang="en-US" sz="1200" dirty="0" err="1">
                <a:solidFill>
                  <a:schemeClr val="bg1"/>
                </a:solidFill>
              </a:rPr>
              <a:t>Nolio</a:t>
            </a:r>
            <a:endParaRPr lang="en-US" sz="1200" dirty="0">
              <a:solidFill>
                <a:schemeClr val="bg1"/>
              </a:solidFill>
            </a:endParaRPr>
          </a:p>
          <a:p>
            <a:pPr marL="228594" indent="-228594">
              <a:buFont typeface="Arial" panose="020B0604020202020204" pitchFamily="34" charset="0"/>
              <a:buChar char="•"/>
            </a:pPr>
            <a:r>
              <a:rPr lang="en-GB" sz="1200" dirty="0" err="1">
                <a:solidFill>
                  <a:schemeClr val="bg1"/>
                </a:solidFill>
              </a:rPr>
              <a:t>Powershell</a:t>
            </a:r>
            <a:endParaRPr lang="en-US" sz="1200" dirty="0">
              <a:solidFill>
                <a:schemeClr val="bg1"/>
              </a:solidFill>
            </a:endParaRPr>
          </a:p>
          <a:p>
            <a:pPr marL="228594" indent="-228594">
              <a:buFont typeface="Arial" panose="020B0604020202020204" pitchFamily="34" charset="0"/>
              <a:buChar char="•"/>
            </a:pPr>
            <a:endParaRPr lang="en-GB" sz="1200" dirty="0">
              <a:solidFill>
                <a:schemeClr val="bg1"/>
              </a:solidFill>
            </a:endParaRPr>
          </a:p>
          <a:p>
            <a:r>
              <a:rPr lang="en-US" sz="1200" b="1" dirty="0"/>
              <a:t>Configuration Management:</a:t>
            </a:r>
          </a:p>
          <a:p>
            <a:pPr marL="228594" indent="-228594">
              <a:buFont typeface="Arial" panose="020B0604020202020204" pitchFamily="34" charset="0"/>
              <a:buChar char="•"/>
            </a:pPr>
            <a:r>
              <a:rPr lang="en-US" sz="1200" dirty="0"/>
              <a:t>Chef</a:t>
            </a:r>
          </a:p>
          <a:p>
            <a:pPr marL="228594" indent="-228594">
              <a:buFont typeface="Arial" panose="020B0604020202020204" pitchFamily="34" charset="0"/>
              <a:buChar char="•"/>
            </a:pPr>
            <a:r>
              <a:rPr lang="en-US" sz="1200" dirty="0"/>
              <a:t>Puppet</a:t>
            </a:r>
          </a:p>
          <a:p>
            <a:pPr marL="228594" indent="-228594">
              <a:buFont typeface="Arial" panose="020B0604020202020204" pitchFamily="34" charset="0"/>
              <a:buChar char="•"/>
            </a:pPr>
            <a:r>
              <a:rPr lang="en-GB" sz="1200" dirty="0" err="1"/>
              <a:t>Ansible</a:t>
            </a:r>
            <a:endParaRPr lang="en-US" sz="1200" dirty="0"/>
          </a:p>
          <a:p>
            <a:endParaRPr lang="en-US" sz="1200" dirty="0">
              <a:solidFill>
                <a:schemeClr val="bg1"/>
              </a:solidFill>
            </a:endParaRPr>
          </a:p>
          <a:p>
            <a:r>
              <a:rPr lang="en-US" sz="1067" b="1" dirty="0">
                <a:solidFill>
                  <a:schemeClr val="bg1"/>
                </a:solidFill>
              </a:rPr>
              <a:t>DB Deployment:</a:t>
            </a:r>
          </a:p>
          <a:p>
            <a:pPr marL="228594" indent="-228594">
              <a:buFont typeface="Arial" panose="020B0604020202020204" pitchFamily="34" charset="0"/>
              <a:buChar char="•"/>
            </a:pPr>
            <a:r>
              <a:rPr lang="en-GB" sz="1067" dirty="0">
                <a:solidFill>
                  <a:schemeClr val="bg1"/>
                </a:solidFill>
              </a:rPr>
              <a:t>SQL Server Data Tools (SSDT)</a:t>
            </a:r>
          </a:p>
          <a:p>
            <a:pPr marL="228594" indent="-228594">
              <a:buFont typeface="Arial" panose="020B0604020202020204" pitchFamily="34" charset="0"/>
              <a:buChar char="•"/>
            </a:pPr>
            <a:r>
              <a:rPr lang="en-US" sz="1067" dirty="0" err="1">
                <a:solidFill>
                  <a:schemeClr val="bg1"/>
                </a:solidFill>
              </a:rPr>
              <a:t>Liquibase</a:t>
            </a:r>
            <a:endParaRPr lang="en-US" sz="1067" dirty="0">
              <a:solidFill>
                <a:schemeClr val="bg1"/>
              </a:solidFill>
            </a:endParaRPr>
          </a:p>
          <a:p>
            <a:pPr marL="228594" indent="-228594">
              <a:buFont typeface="Arial" panose="020B0604020202020204" pitchFamily="34" charset="0"/>
              <a:buChar char="•"/>
            </a:pPr>
            <a:r>
              <a:rPr lang="en-US" sz="1067" dirty="0">
                <a:solidFill>
                  <a:schemeClr val="bg1"/>
                </a:solidFill>
              </a:rPr>
              <a:t>DB Maestro</a:t>
            </a:r>
            <a:endParaRPr lang="en-GB" sz="1067" dirty="0">
              <a:solidFill>
                <a:schemeClr val="bg1"/>
              </a:solidFill>
            </a:endParaRPr>
          </a:p>
        </p:txBody>
      </p:sp>
    </p:spTree>
    <p:extLst>
      <p:ext uri="{BB962C8B-B14F-4D97-AF65-F5344CB8AC3E}">
        <p14:creationId xmlns:p14="http://schemas.microsoft.com/office/powerpoint/2010/main" val="199029563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667" dirty="0"/>
              <a:t>Reference Architecture – Measure Vector for Microsoft Stack</a:t>
            </a:r>
          </a:p>
        </p:txBody>
      </p:sp>
      <p:sp>
        <p:nvSpPr>
          <p:cNvPr id="2" name="Slide Number Placeholder 1"/>
          <p:cNvSpPr>
            <a:spLocks noGrp="1"/>
          </p:cNvSpPr>
          <p:nvPr>
            <p:ph type="sldNum" sz="quarter" idx="4294967295"/>
          </p:nvPr>
        </p:nvSpPr>
        <p:spPr/>
        <p:txBody>
          <a:bodyPr/>
          <a:lstStyle/>
          <a:p>
            <a:fld id="{AF048540-4D29-4FD0-B9C1-5358CB6285E5}" type="slidenum">
              <a:rPr lang="en-US" smtClean="0"/>
              <a:pPr/>
              <a:t>84</a:t>
            </a:fld>
            <a:endParaRPr lang="en-US"/>
          </a:p>
        </p:txBody>
      </p:sp>
      <p:graphicFrame>
        <p:nvGraphicFramePr>
          <p:cNvPr id="4" name="Diagram 3"/>
          <p:cNvGraphicFramePr/>
          <p:nvPr/>
        </p:nvGraphicFramePr>
        <p:xfrm>
          <a:off x="355600" y="650556"/>
          <a:ext cx="11734800" cy="50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Table 4"/>
          <p:cNvGraphicFramePr>
            <a:graphicFrameLocks noGrp="1"/>
          </p:cNvGraphicFramePr>
          <p:nvPr/>
        </p:nvGraphicFramePr>
        <p:xfrm>
          <a:off x="351275" y="1269903"/>
          <a:ext cx="11739126" cy="701040"/>
        </p:xfrm>
        <a:graphic>
          <a:graphicData uri="http://schemas.openxmlformats.org/drawingml/2006/table">
            <a:tbl>
              <a:tblPr firstRow="1" bandRow="1">
                <a:tableStyleId>{5C22544A-7EE6-4342-B048-85BDC9FD1C3A}</a:tableStyleId>
              </a:tblPr>
              <a:tblGrid>
                <a:gridCol w="2119564">
                  <a:extLst>
                    <a:ext uri="{9D8B030D-6E8A-4147-A177-3AD203B41FA5}">
                      <a16:colId xmlns:a16="http://schemas.microsoft.com/office/drawing/2014/main" val="20000"/>
                    </a:ext>
                  </a:extLst>
                </a:gridCol>
                <a:gridCol w="4565215">
                  <a:extLst>
                    <a:ext uri="{9D8B030D-6E8A-4147-A177-3AD203B41FA5}">
                      <a16:colId xmlns:a16="http://schemas.microsoft.com/office/drawing/2014/main" val="20001"/>
                    </a:ext>
                  </a:extLst>
                </a:gridCol>
                <a:gridCol w="2615947">
                  <a:extLst>
                    <a:ext uri="{9D8B030D-6E8A-4147-A177-3AD203B41FA5}">
                      <a16:colId xmlns:a16="http://schemas.microsoft.com/office/drawing/2014/main" val="20002"/>
                    </a:ext>
                  </a:extLst>
                </a:gridCol>
                <a:gridCol w="2438400">
                  <a:extLst>
                    <a:ext uri="{9D8B030D-6E8A-4147-A177-3AD203B41FA5}">
                      <a16:colId xmlns:a16="http://schemas.microsoft.com/office/drawing/2014/main" val="20003"/>
                    </a:ext>
                  </a:extLst>
                </a:gridCol>
              </a:tblGrid>
              <a:tr h="690880">
                <a:tc>
                  <a:txBody>
                    <a:bodyPr/>
                    <a:lstStyle/>
                    <a:p>
                      <a:pPr algn="ctr"/>
                      <a:r>
                        <a:rPr lang="en-US" sz="1900" dirty="0"/>
                        <a:t>Functions</a:t>
                      </a:r>
                    </a:p>
                  </a:txBody>
                  <a:tcPr marL="121920" marR="121920" marT="60960" marB="60960">
                    <a:solidFill>
                      <a:srgbClr val="00B0F0"/>
                    </a:solidFill>
                  </a:tcPr>
                </a:tc>
                <a:tc>
                  <a:txBody>
                    <a:bodyPr/>
                    <a:lstStyle/>
                    <a:p>
                      <a:pPr algn="ctr"/>
                      <a:r>
                        <a:rPr lang="en-US" sz="1900" dirty="0"/>
                        <a:t>Implementation Tasks</a:t>
                      </a:r>
                    </a:p>
                  </a:txBody>
                  <a:tcPr marL="121920" marR="121920" marT="60960" marB="60960">
                    <a:solidFill>
                      <a:srgbClr val="00B0F0"/>
                    </a:solidFill>
                  </a:tcPr>
                </a:tc>
                <a:tc>
                  <a:txBody>
                    <a:bodyPr/>
                    <a:lstStyle/>
                    <a:p>
                      <a:pPr algn="ctr"/>
                      <a:r>
                        <a:rPr lang="en-US" sz="1900" dirty="0"/>
                        <a:t>Automation Considerations</a:t>
                      </a:r>
                    </a:p>
                  </a:txBody>
                  <a:tcPr marL="121920" marR="121920" marT="60960" marB="60960">
                    <a:solidFill>
                      <a:srgbClr val="00B0F0"/>
                    </a:solidFill>
                  </a:tcPr>
                </a:tc>
                <a:tc>
                  <a:txBody>
                    <a:bodyPr/>
                    <a:lstStyle/>
                    <a:p>
                      <a:pPr algn="ctr"/>
                      <a:r>
                        <a:rPr lang="en-US" sz="1900" dirty="0"/>
                        <a:t>Tool Recommendation</a:t>
                      </a:r>
                    </a:p>
                  </a:txBody>
                  <a:tcPr marL="121920" marR="121920" marT="60960" marB="60960">
                    <a:solidFill>
                      <a:srgbClr val="00B0F0"/>
                    </a:solidFill>
                  </a:tcPr>
                </a:tc>
                <a:extLst>
                  <a:ext uri="{0D108BD9-81ED-4DB2-BD59-A6C34878D82A}">
                    <a16:rowId xmlns:a16="http://schemas.microsoft.com/office/drawing/2014/main" val="10000"/>
                  </a:ext>
                </a:extLst>
              </a:tr>
            </a:tbl>
          </a:graphicData>
        </a:graphic>
      </p:graphicFrame>
      <p:sp>
        <p:nvSpPr>
          <p:cNvPr id="7" name="Pentagon 6"/>
          <p:cNvSpPr/>
          <p:nvPr/>
        </p:nvSpPr>
        <p:spPr>
          <a:xfrm>
            <a:off x="526779" y="2318309"/>
            <a:ext cx="1606821"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t>Define KPI’s</a:t>
            </a:r>
          </a:p>
        </p:txBody>
      </p:sp>
      <p:sp>
        <p:nvSpPr>
          <p:cNvPr id="9" name="Rectangle 8"/>
          <p:cNvSpPr/>
          <p:nvPr/>
        </p:nvSpPr>
        <p:spPr>
          <a:xfrm>
            <a:off x="2564381" y="2226614"/>
            <a:ext cx="1906020"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Define the KPI’s to be measured</a:t>
            </a:r>
          </a:p>
        </p:txBody>
      </p:sp>
      <p:sp>
        <p:nvSpPr>
          <p:cNvPr id="33" name="Pentagon 32"/>
          <p:cNvSpPr/>
          <p:nvPr/>
        </p:nvSpPr>
        <p:spPr>
          <a:xfrm>
            <a:off x="526779" y="3314781"/>
            <a:ext cx="1606821"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t>Implement</a:t>
            </a:r>
          </a:p>
        </p:txBody>
      </p:sp>
      <p:cxnSp>
        <p:nvCxnSpPr>
          <p:cNvPr id="36" name="Straight Connector 35"/>
          <p:cNvCxnSpPr/>
          <p:nvPr/>
        </p:nvCxnSpPr>
        <p:spPr>
          <a:xfrm>
            <a:off x="434502" y="2957400"/>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90029" y="4075000"/>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6" name="Pentagon 55"/>
          <p:cNvSpPr/>
          <p:nvPr/>
        </p:nvSpPr>
        <p:spPr>
          <a:xfrm>
            <a:off x="526779" y="4371535"/>
            <a:ext cx="1606821"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t>Collect &amp; Collate</a:t>
            </a:r>
          </a:p>
        </p:txBody>
      </p:sp>
      <p:cxnSp>
        <p:nvCxnSpPr>
          <p:cNvPr id="77" name="Straight Connector 76"/>
          <p:cNvCxnSpPr/>
          <p:nvPr/>
        </p:nvCxnSpPr>
        <p:spPr>
          <a:xfrm>
            <a:off x="490029" y="5091000"/>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78" name="Pentagon 77"/>
          <p:cNvSpPr/>
          <p:nvPr/>
        </p:nvSpPr>
        <p:spPr>
          <a:xfrm>
            <a:off x="526781" y="5372955"/>
            <a:ext cx="1606820"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t>Measure</a:t>
            </a:r>
          </a:p>
        </p:txBody>
      </p:sp>
      <p:sp>
        <p:nvSpPr>
          <p:cNvPr id="66" name="Rectangle 65"/>
          <p:cNvSpPr/>
          <p:nvPr/>
        </p:nvSpPr>
        <p:spPr>
          <a:xfrm>
            <a:off x="2556344" y="3197199"/>
            <a:ext cx="1219200"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Instrument Code for KPI</a:t>
            </a:r>
          </a:p>
        </p:txBody>
      </p:sp>
      <p:sp>
        <p:nvSpPr>
          <p:cNvPr id="68" name="Rectangle 67"/>
          <p:cNvSpPr/>
          <p:nvPr/>
        </p:nvSpPr>
        <p:spPr>
          <a:xfrm>
            <a:off x="4010924" y="3201289"/>
            <a:ext cx="1475205" cy="5761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Inject monitoring agents into </a:t>
            </a:r>
            <a:r>
              <a:rPr lang="en-US" sz="1333" dirty="0" err="1"/>
              <a:t>env</a:t>
            </a:r>
            <a:endParaRPr lang="en-US" sz="1333" dirty="0"/>
          </a:p>
        </p:txBody>
      </p:sp>
      <p:sp>
        <p:nvSpPr>
          <p:cNvPr id="70" name="Rectangle 69"/>
          <p:cNvSpPr/>
          <p:nvPr/>
        </p:nvSpPr>
        <p:spPr>
          <a:xfrm>
            <a:off x="5721511" y="3203674"/>
            <a:ext cx="1250115" cy="5517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Forward data</a:t>
            </a:r>
          </a:p>
        </p:txBody>
      </p:sp>
      <p:sp>
        <p:nvSpPr>
          <p:cNvPr id="81" name="Rectangle 80"/>
          <p:cNvSpPr/>
          <p:nvPr/>
        </p:nvSpPr>
        <p:spPr>
          <a:xfrm>
            <a:off x="2556345" y="4216049"/>
            <a:ext cx="999656"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Collect data</a:t>
            </a:r>
          </a:p>
        </p:txBody>
      </p:sp>
      <p:sp>
        <p:nvSpPr>
          <p:cNvPr id="82" name="Rectangle 81"/>
          <p:cNvSpPr/>
          <p:nvPr/>
        </p:nvSpPr>
        <p:spPr>
          <a:xfrm>
            <a:off x="3708500" y="4227555"/>
            <a:ext cx="929045"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Index data</a:t>
            </a:r>
          </a:p>
        </p:txBody>
      </p:sp>
      <p:sp>
        <p:nvSpPr>
          <p:cNvPr id="84" name="Rectangle 83"/>
          <p:cNvSpPr/>
          <p:nvPr/>
        </p:nvSpPr>
        <p:spPr>
          <a:xfrm>
            <a:off x="4775200" y="4227555"/>
            <a:ext cx="849955"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Collate data</a:t>
            </a:r>
          </a:p>
        </p:txBody>
      </p:sp>
      <p:sp>
        <p:nvSpPr>
          <p:cNvPr id="87" name="Rectangle 86"/>
          <p:cNvSpPr/>
          <p:nvPr/>
        </p:nvSpPr>
        <p:spPr>
          <a:xfrm>
            <a:off x="2556345" y="5271706"/>
            <a:ext cx="1219200"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Business Dashboard</a:t>
            </a:r>
          </a:p>
        </p:txBody>
      </p:sp>
      <p:sp>
        <p:nvSpPr>
          <p:cNvPr id="101" name="Rectangle 100"/>
          <p:cNvSpPr/>
          <p:nvPr/>
        </p:nvSpPr>
        <p:spPr>
          <a:xfrm>
            <a:off x="5894213" y="5287081"/>
            <a:ext cx="1075252"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Alerting</a:t>
            </a:r>
          </a:p>
        </p:txBody>
      </p:sp>
      <p:sp>
        <p:nvSpPr>
          <p:cNvPr id="47" name="Rectangle 46"/>
          <p:cNvSpPr/>
          <p:nvPr/>
        </p:nvSpPr>
        <p:spPr>
          <a:xfrm>
            <a:off x="4131056" y="5271706"/>
            <a:ext cx="1462195"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Infra Dashboard</a:t>
            </a:r>
          </a:p>
        </p:txBody>
      </p:sp>
      <p:sp>
        <p:nvSpPr>
          <p:cNvPr id="48" name="Rectangle 47"/>
          <p:cNvSpPr/>
          <p:nvPr/>
        </p:nvSpPr>
        <p:spPr>
          <a:xfrm>
            <a:off x="5849062" y="4237576"/>
            <a:ext cx="1122564" cy="5866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Create visualization</a:t>
            </a:r>
          </a:p>
        </p:txBody>
      </p:sp>
      <p:sp>
        <p:nvSpPr>
          <p:cNvPr id="37" name="Rectangle 36"/>
          <p:cNvSpPr/>
          <p:nvPr/>
        </p:nvSpPr>
        <p:spPr>
          <a:xfrm>
            <a:off x="5046419" y="2223838"/>
            <a:ext cx="1925207"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Design Considerations</a:t>
            </a:r>
          </a:p>
        </p:txBody>
      </p:sp>
      <p:grpSp>
        <p:nvGrpSpPr>
          <p:cNvPr id="38" name="Group 37"/>
          <p:cNvGrpSpPr/>
          <p:nvPr/>
        </p:nvGrpSpPr>
        <p:grpSpPr>
          <a:xfrm>
            <a:off x="7245277" y="3261470"/>
            <a:ext cx="2304817" cy="420700"/>
            <a:chOff x="6754264" y="3277957"/>
            <a:chExt cx="2100032" cy="315525"/>
          </a:xfrm>
        </p:grpSpPr>
        <p:sp>
          <p:nvSpPr>
            <p:cNvPr id="42" name="Pentagon 96"/>
            <p:cNvSpPr/>
            <p:nvPr/>
          </p:nvSpPr>
          <p:spPr>
            <a:xfrm>
              <a:off x="6754265" y="3277957"/>
              <a:ext cx="2100031" cy="15264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33" dirty="0"/>
                <a:t>Recipes for Agent Installation</a:t>
              </a:r>
            </a:p>
          </p:txBody>
        </p:sp>
        <p:sp>
          <p:nvSpPr>
            <p:cNvPr id="40" name="Pentagon 96"/>
            <p:cNvSpPr/>
            <p:nvPr/>
          </p:nvSpPr>
          <p:spPr>
            <a:xfrm>
              <a:off x="6754264" y="3440838"/>
              <a:ext cx="2100031" cy="15264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33" dirty="0"/>
                <a:t>Forward data</a:t>
              </a:r>
            </a:p>
          </p:txBody>
        </p:sp>
      </p:grpSp>
      <p:grpSp>
        <p:nvGrpSpPr>
          <p:cNvPr id="6" name="Group 5"/>
          <p:cNvGrpSpPr/>
          <p:nvPr/>
        </p:nvGrpSpPr>
        <p:grpSpPr>
          <a:xfrm>
            <a:off x="7237309" y="4154689"/>
            <a:ext cx="2304817" cy="657745"/>
            <a:chOff x="6754264" y="3100173"/>
            <a:chExt cx="2100032" cy="493309"/>
          </a:xfrm>
        </p:grpSpPr>
        <p:grpSp>
          <p:nvGrpSpPr>
            <p:cNvPr id="93" name="Group 92"/>
            <p:cNvGrpSpPr/>
            <p:nvPr/>
          </p:nvGrpSpPr>
          <p:grpSpPr>
            <a:xfrm>
              <a:off x="6754265" y="3100173"/>
              <a:ext cx="2100031" cy="330419"/>
              <a:chOff x="6781800" y="3154325"/>
              <a:chExt cx="1981200" cy="425251"/>
            </a:xfrm>
          </p:grpSpPr>
          <p:sp>
            <p:nvSpPr>
              <p:cNvPr id="100" name="Pentagon 99"/>
              <p:cNvSpPr/>
              <p:nvPr/>
            </p:nvSpPr>
            <p:spPr>
              <a:xfrm>
                <a:off x="6781800" y="3154325"/>
                <a:ext cx="1981200" cy="19645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33" dirty="0"/>
                  <a:t>Collect Data</a:t>
                </a:r>
              </a:p>
            </p:txBody>
          </p:sp>
          <p:sp>
            <p:nvSpPr>
              <p:cNvPr id="97" name="Pentagon 96"/>
              <p:cNvSpPr/>
              <p:nvPr/>
            </p:nvSpPr>
            <p:spPr>
              <a:xfrm>
                <a:off x="6781800" y="3383123"/>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33" dirty="0"/>
                  <a:t>Index data</a:t>
                </a:r>
              </a:p>
            </p:txBody>
          </p:sp>
        </p:grpSp>
        <p:sp>
          <p:nvSpPr>
            <p:cNvPr id="53" name="Pentagon 96"/>
            <p:cNvSpPr/>
            <p:nvPr/>
          </p:nvSpPr>
          <p:spPr>
            <a:xfrm>
              <a:off x="6754264" y="3440838"/>
              <a:ext cx="2100031" cy="15264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33" dirty="0"/>
                <a:t>Collate data</a:t>
              </a:r>
            </a:p>
          </p:txBody>
        </p:sp>
      </p:grpSp>
      <p:grpSp>
        <p:nvGrpSpPr>
          <p:cNvPr id="10" name="Group 9"/>
          <p:cNvGrpSpPr/>
          <p:nvPr/>
        </p:nvGrpSpPr>
        <p:grpSpPr>
          <a:xfrm>
            <a:off x="7237309" y="5267573"/>
            <a:ext cx="2304817" cy="652796"/>
            <a:chOff x="6857010" y="4029716"/>
            <a:chExt cx="2100032" cy="489597"/>
          </a:xfrm>
        </p:grpSpPr>
        <p:grpSp>
          <p:nvGrpSpPr>
            <p:cNvPr id="92" name="Group 91"/>
            <p:cNvGrpSpPr/>
            <p:nvPr/>
          </p:nvGrpSpPr>
          <p:grpSpPr>
            <a:xfrm>
              <a:off x="6857011" y="4029716"/>
              <a:ext cx="2100031" cy="330420"/>
              <a:chOff x="6781800" y="2696727"/>
              <a:chExt cx="1981200" cy="425252"/>
            </a:xfrm>
          </p:grpSpPr>
          <p:sp>
            <p:nvSpPr>
              <p:cNvPr id="94" name="Pentagon 93"/>
              <p:cNvSpPr/>
              <p:nvPr/>
            </p:nvSpPr>
            <p:spPr>
              <a:xfrm>
                <a:off x="6781800" y="2696727"/>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33" dirty="0"/>
                  <a:t>Business Dashboard</a:t>
                </a:r>
              </a:p>
            </p:txBody>
          </p:sp>
          <p:sp>
            <p:nvSpPr>
              <p:cNvPr id="95" name="Pentagon 94"/>
              <p:cNvSpPr/>
              <p:nvPr/>
            </p:nvSpPr>
            <p:spPr>
              <a:xfrm>
                <a:off x="6781800" y="2925526"/>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33" dirty="0"/>
                  <a:t>Infra Dashboard</a:t>
                </a:r>
              </a:p>
            </p:txBody>
          </p:sp>
        </p:grpSp>
        <p:sp>
          <p:nvSpPr>
            <p:cNvPr id="39" name="Pentagon 94"/>
            <p:cNvSpPr/>
            <p:nvPr/>
          </p:nvSpPr>
          <p:spPr>
            <a:xfrm>
              <a:off x="6857010" y="4366669"/>
              <a:ext cx="2100031" cy="15264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33" dirty="0"/>
                <a:t>Alerting</a:t>
              </a:r>
            </a:p>
          </p:txBody>
        </p:sp>
      </p:grpSp>
      <p:cxnSp>
        <p:nvCxnSpPr>
          <p:cNvPr id="11" name="Straight Arrow Connector 10"/>
          <p:cNvCxnSpPr>
            <a:stCxn id="9" idx="3"/>
            <a:endCxn id="37" idx="1"/>
          </p:cNvCxnSpPr>
          <p:nvPr/>
        </p:nvCxnSpPr>
        <p:spPr>
          <a:xfrm flipV="1">
            <a:off x="4470400" y="2448469"/>
            <a:ext cx="576019" cy="2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37" idx="2"/>
            <a:endCxn id="66" idx="0"/>
          </p:cNvCxnSpPr>
          <p:nvPr/>
        </p:nvCxnSpPr>
        <p:spPr>
          <a:xfrm rot="5400000">
            <a:off x="4325435" y="1513611"/>
            <a:ext cx="524099" cy="2843079"/>
          </a:xfrm>
          <a:prstGeom prst="bentConnector3">
            <a:avLst>
              <a:gd name="adj1" fmla="val 6979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6" idx="3"/>
            <a:endCxn id="68" idx="1"/>
          </p:cNvCxnSpPr>
          <p:nvPr/>
        </p:nvCxnSpPr>
        <p:spPr>
          <a:xfrm flipV="1">
            <a:off x="3775545" y="3489382"/>
            <a:ext cx="235380" cy="4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8" idx="3"/>
            <a:endCxn id="70" idx="1"/>
          </p:cNvCxnSpPr>
          <p:nvPr/>
        </p:nvCxnSpPr>
        <p:spPr>
          <a:xfrm flipV="1">
            <a:off x="5486130" y="3479570"/>
            <a:ext cx="235381" cy="9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70" idx="2"/>
            <a:endCxn id="81" idx="0"/>
          </p:cNvCxnSpPr>
          <p:nvPr/>
        </p:nvCxnSpPr>
        <p:spPr>
          <a:xfrm rot="5400000">
            <a:off x="4471080" y="2340559"/>
            <a:ext cx="460585" cy="32903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1" idx="3"/>
            <a:endCxn id="82" idx="1"/>
          </p:cNvCxnSpPr>
          <p:nvPr/>
        </p:nvCxnSpPr>
        <p:spPr>
          <a:xfrm>
            <a:off x="3556001" y="4512446"/>
            <a:ext cx="152499" cy="11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2" idx="3"/>
            <a:endCxn id="84" idx="1"/>
          </p:cNvCxnSpPr>
          <p:nvPr/>
        </p:nvCxnSpPr>
        <p:spPr>
          <a:xfrm>
            <a:off x="4637546" y="4523951"/>
            <a:ext cx="1376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4" idx="3"/>
            <a:endCxn id="48" idx="1"/>
          </p:cNvCxnSpPr>
          <p:nvPr/>
        </p:nvCxnSpPr>
        <p:spPr>
          <a:xfrm>
            <a:off x="5625155" y="4523951"/>
            <a:ext cx="223907" cy="6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48" idx="2"/>
            <a:endCxn id="87" idx="0"/>
          </p:cNvCxnSpPr>
          <p:nvPr/>
        </p:nvCxnSpPr>
        <p:spPr>
          <a:xfrm rot="5400000">
            <a:off x="4564393" y="3425753"/>
            <a:ext cx="447508" cy="32443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87" idx="3"/>
            <a:endCxn id="47" idx="1"/>
          </p:cNvCxnSpPr>
          <p:nvPr/>
        </p:nvCxnSpPr>
        <p:spPr>
          <a:xfrm>
            <a:off x="3775546" y="5496337"/>
            <a:ext cx="3555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7" idx="3"/>
            <a:endCxn id="101" idx="1"/>
          </p:cNvCxnSpPr>
          <p:nvPr/>
        </p:nvCxnSpPr>
        <p:spPr>
          <a:xfrm>
            <a:off x="5593252" y="5496338"/>
            <a:ext cx="300961" cy="15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9769637" y="2012551"/>
            <a:ext cx="2297655" cy="4550381"/>
          </a:xfrm>
          <a:prstGeom prst="rect">
            <a:avLst/>
          </a:prstGeom>
        </p:spPr>
        <p:style>
          <a:lnRef idx="1">
            <a:schemeClr val="accent5"/>
          </a:lnRef>
          <a:fillRef idx="3">
            <a:schemeClr val="accent5"/>
          </a:fillRef>
          <a:effectRef idx="2">
            <a:schemeClr val="accent5"/>
          </a:effectRef>
          <a:fontRef idx="minor">
            <a:schemeClr val="lt1"/>
          </a:fontRef>
        </p:style>
        <p:txBody>
          <a:bodyPr rtlCol="0" anchor="t"/>
          <a:lstStyle/>
          <a:p>
            <a:r>
              <a:rPr lang="en-US" sz="1067" b="1" dirty="0"/>
              <a:t>Log Management:</a:t>
            </a:r>
          </a:p>
          <a:p>
            <a:pPr marL="228594" indent="-228594">
              <a:buFont typeface="Arial" panose="020B0604020202020204" pitchFamily="34" charset="0"/>
              <a:buChar char="•"/>
            </a:pPr>
            <a:r>
              <a:rPr lang="en-GB" sz="1067" b="1" dirty="0"/>
              <a:t>Log Analytics</a:t>
            </a:r>
            <a:endParaRPr lang="en-US" sz="1067" b="1" dirty="0"/>
          </a:p>
          <a:p>
            <a:pPr marL="228594" indent="-228594">
              <a:buFont typeface="Arial" panose="020B0604020202020204" pitchFamily="34" charset="0"/>
              <a:buChar char="•"/>
            </a:pPr>
            <a:r>
              <a:rPr lang="en-US" sz="1067" b="1" dirty="0"/>
              <a:t>Splunk</a:t>
            </a:r>
          </a:p>
          <a:p>
            <a:pPr marL="228594" indent="-228594">
              <a:buFont typeface="Arial" panose="020B0604020202020204" pitchFamily="34" charset="0"/>
              <a:buChar char="•"/>
            </a:pPr>
            <a:r>
              <a:rPr lang="en-US" sz="1067" b="1" dirty="0"/>
              <a:t>ELK</a:t>
            </a:r>
          </a:p>
          <a:p>
            <a:endParaRPr lang="en-US" sz="1067" b="1" dirty="0"/>
          </a:p>
          <a:p>
            <a:r>
              <a:rPr lang="en-US" sz="1067" b="1" dirty="0"/>
              <a:t>Infra Monitoring:</a:t>
            </a:r>
            <a:endParaRPr lang="en-US" sz="1067" dirty="0"/>
          </a:p>
          <a:p>
            <a:pPr marL="228594" indent="-228594">
              <a:buFont typeface="Arial" panose="020B0604020202020204" pitchFamily="34" charset="0"/>
              <a:buChar char="•"/>
            </a:pPr>
            <a:r>
              <a:rPr lang="en-US" sz="1067" dirty="0"/>
              <a:t>Nagios</a:t>
            </a:r>
          </a:p>
          <a:p>
            <a:pPr marL="228594" indent="-228594">
              <a:buFont typeface="Arial" panose="020B0604020202020204" pitchFamily="34" charset="0"/>
              <a:buChar char="•"/>
            </a:pPr>
            <a:r>
              <a:rPr lang="en-US" sz="1067" dirty="0" err="1"/>
              <a:t>Zabbix</a:t>
            </a:r>
            <a:endParaRPr lang="en-US" sz="1067" dirty="0"/>
          </a:p>
          <a:p>
            <a:pPr marL="228594" indent="-228594">
              <a:buFont typeface="Arial" panose="020B0604020202020204" pitchFamily="34" charset="0"/>
              <a:buChar char="•"/>
            </a:pPr>
            <a:r>
              <a:rPr lang="en-US" sz="1067" dirty="0" err="1"/>
              <a:t>Zenoss</a:t>
            </a:r>
            <a:endParaRPr lang="en-US" sz="1067" dirty="0"/>
          </a:p>
          <a:p>
            <a:pPr marL="228594" indent="-228594">
              <a:buFont typeface="Arial" panose="020B0604020202020204" pitchFamily="34" charset="0"/>
              <a:buChar char="•"/>
            </a:pPr>
            <a:r>
              <a:rPr lang="en-US" sz="1067" dirty="0" err="1"/>
              <a:t>Dynatrace</a:t>
            </a:r>
            <a:endParaRPr lang="en-US" sz="1067" dirty="0"/>
          </a:p>
          <a:p>
            <a:pPr marL="228594" indent="-228594">
              <a:buFont typeface="Arial" panose="020B0604020202020204" pitchFamily="34" charset="0"/>
              <a:buChar char="•"/>
            </a:pPr>
            <a:endParaRPr lang="en-US" sz="1067" dirty="0"/>
          </a:p>
          <a:p>
            <a:pPr marL="228594" indent="-228594">
              <a:buFont typeface="Arial" panose="020B0604020202020204" pitchFamily="34" charset="0"/>
              <a:buChar char="•"/>
            </a:pPr>
            <a:endParaRPr lang="en-US" sz="1067" dirty="0"/>
          </a:p>
          <a:p>
            <a:r>
              <a:rPr lang="en-US" sz="1067" b="1" dirty="0"/>
              <a:t>Application Performance Monitoring:</a:t>
            </a:r>
          </a:p>
          <a:p>
            <a:pPr marL="228594" indent="-228594">
              <a:buFont typeface="Arial" panose="020B0604020202020204" pitchFamily="34" charset="0"/>
              <a:buChar char="•"/>
            </a:pPr>
            <a:r>
              <a:rPr lang="en-GB" sz="1067" dirty="0"/>
              <a:t>Application Insights</a:t>
            </a:r>
            <a:endParaRPr lang="en-US" sz="1067" dirty="0"/>
          </a:p>
          <a:p>
            <a:pPr marL="228594" indent="-228594">
              <a:buFont typeface="Arial" panose="020B0604020202020204" pitchFamily="34" charset="0"/>
              <a:buChar char="•"/>
            </a:pPr>
            <a:r>
              <a:rPr lang="en-US" sz="1067" dirty="0" err="1"/>
              <a:t>AppDynamics</a:t>
            </a:r>
            <a:endParaRPr lang="en-US" sz="1067" dirty="0"/>
          </a:p>
          <a:p>
            <a:pPr marL="228594" indent="-228594">
              <a:buFont typeface="Arial" panose="020B0604020202020204" pitchFamily="34" charset="0"/>
              <a:buChar char="•"/>
            </a:pPr>
            <a:r>
              <a:rPr lang="en-US" sz="1067" dirty="0"/>
              <a:t>New Relic</a:t>
            </a:r>
          </a:p>
          <a:p>
            <a:endParaRPr lang="en-US" sz="1067" dirty="0"/>
          </a:p>
          <a:p>
            <a:r>
              <a:rPr lang="en-US" sz="1067" b="1" dirty="0"/>
              <a:t>Communication:</a:t>
            </a:r>
          </a:p>
          <a:p>
            <a:pPr marL="228594" indent="-228594">
              <a:buFont typeface="Arial" panose="020B0604020202020204" pitchFamily="34" charset="0"/>
              <a:buChar char="•"/>
            </a:pPr>
            <a:r>
              <a:rPr lang="en-US" sz="1067" dirty="0" err="1"/>
              <a:t>Hipchat</a:t>
            </a:r>
            <a:endParaRPr lang="en-US" sz="1067" dirty="0"/>
          </a:p>
          <a:p>
            <a:pPr marL="228594" indent="-228594">
              <a:buFont typeface="Arial" panose="020B0604020202020204" pitchFamily="34" charset="0"/>
              <a:buChar char="•"/>
            </a:pPr>
            <a:endParaRPr lang="en-US" sz="1067" dirty="0"/>
          </a:p>
          <a:p>
            <a:r>
              <a:rPr lang="en-US" sz="1067" b="1" dirty="0"/>
              <a:t>ITSM:</a:t>
            </a:r>
          </a:p>
          <a:p>
            <a:pPr marL="228594" indent="-228594">
              <a:buFont typeface="Arial" panose="020B0604020202020204" pitchFamily="34" charset="0"/>
              <a:buChar char="•"/>
            </a:pPr>
            <a:r>
              <a:rPr lang="en-US" sz="1067" dirty="0" err="1"/>
              <a:t>ServiceNow</a:t>
            </a:r>
            <a:endParaRPr lang="en-US" sz="1067" dirty="0"/>
          </a:p>
          <a:p>
            <a:pPr marL="228594" indent="-228594">
              <a:buFont typeface="Arial" panose="020B0604020202020204" pitchFamily="34" charset="0"/>
              <a:buChar char="•"/>
            </a:pPr>
            <a:r>
              <a:rPr lang="en-US" sz="1067" dirty="0"/>
              <a:t>Jira Service Desk</a:t>
            </a:r>
          </a:p>
          <a:p>
            <a:pPr marL="228594" indent="-228594">
              <a:buFont typeface="Arial" panose="020B0604020202020204" pitchFamily="34" charset="0"/>
              <a:buChar char="•"/>
            </a:pPr>
            <a:endParaRPr lang="en-US" sz="1067" dirty="0"/>
          </a:p>
          <a:p>
            <a:pPr marL="228594" indent="-228594">
              <a:buFont typeface="Arial" panose="020B0604020202020204" pitchFamily="34" charset="0"/>
              <a:buChar char="•"/>
            </a:pPr>
            <a:endParaRPr lang="en-US" sz="1067" dirty="0"/>
          </a:p>
        </p:txBody>
      </p:sp>
    </p:spTree>
    <p:extLst>
      <p:ext uri="{BB962C8B-B14F-4D97-AF65-F5344CB8AC3E}">
        <p14:creationId xmlns:p14="http://schemas.microsoft.com/office/powerpoint/2010/main" val="5249888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667" dirty="0"/>
              <a:t>Reference Architecture – Environment Vector For Microsoft Stack</a:t>
            </a:r>
          </a:p>
        </p:txBody>
      </p:sp>
      <p:sp>
        <p:nvSpPr>
          <p:cNvPr id="2" name="Slide Number Placeholder 1"/>
          <p:cNvSpPr>
            <a:spLocks noGrp="1"/>
          </p:cNvSpPr>
          <p:nvPr>
            <p:ph type="sldNum" sz="quarter" idx="4294967295"/>
          </p:nvPr>
        </p:nvSpPr>
        <p:spPr/>
        <p:txBody>
          <a:bodyPr/>
          <a:lstStyle/>
          <a:p>
            <a:fld id="{AF048540-4D29-4FD0-B9C1-5358CB6285E5}" type="slidenum">
              <a:rPr lang="en-US" smtClean="0"/>
              <a:pPr/>
              <a:t>85</a:t>
            </a:fld>
            <a:endParaRPr lang="en-US"/>
          </a:p>
        </p:txBody>
      </p:sp>
      <p:graphicFrame>
        <p:nvGraphicFramePr>
          <p:cNvPr id="4" name="Diagram 3"/>
          <p:cNvGraphicFramePr/>
          <p:nvPr/>
        </p:nvGraphicFramePr>
        <p:xfrm>
          <a:off x="286017" y="780688"/>
          <a:ext cx="11480800" cy="50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Table 4"/>
          <p:cNvGraphicFramePr>
            <a:graphicFrameLocks noGrp="1"/>
          </p:cNvGraphicFramePr>
          <p:nvPr/>
        </p:nvGraphicFramePr>
        <p:xfrm>
          <a:off x="406400" y="1578957"/>
          <a:ext cx="11480802" cy="350520"/>
        </p:xfrm>
        <a:graphic>
          <a:graphicData uri="http://schemas.openxmlformats.org/drawingml/2006/table">
            <a:tbl>
              <a:tblPr firstRow="1" bandRow="1">
                <a:tableStyleId>{5C22544A-7EE6-4342-B048-85BDC9FD1C3A}</a:tableStyleId>
              </a:tblPr>
              <a:tblGrid>
                <a:gridCol w="2072923">
                  <a:extLst>
                    <a:ext uri="{9D8B030D-6E8A-4147-A177-3AD203B41FA5}">
                      <a16:colId xmlns:a16="http://schemas.microsoft.com/office/drawing/2014/main" val="20000"/>
                    </a:ext>
                  </a:extLst>
                </a:gridCol>
                <a:gridCol w="4464756">
                  <a:extLst>
                    <a:ext uri="{9D8B030D-6E8A-4147-A177-3AD203B41FA5}">
                      <a16:colId xmlns:a16="http://schemas.microsoft.com/office/drawing/2014/main" val="20001"/>
                    </a:ext>
                  </a:extLst>
                </a:gridCol>
                <a:gridCol w="2504723">
                  <a:extLst>
                    <a:ext uri="{9D8B030D-6E8A-4147-A177-3AD203B41FA5}">
                      <a16:colId xmlns:a16="http://schemas.microsoft.com/office/drawing/2014/main" val="20002"/>
                    </a:ext>
                  </a:extLst>
                </a:gridCol>
                <a:gridCol w="2438400">
                  <a:extLst>
                    <a:ext uri="{9D8B030D-6E8A-4147-A177-3AD203B41FA5}">
                      <a16:colId xmlns:a16="http://schemas.microsoft.com/office/drawing/2014/main" val="20003"/>
                    </a:ext>
                  </a:extLst>
                </a:gridCol>
              </a:tblGrid>
              <a:tr h="345440">
                <a:tc>
                  <a:txBody>
                    <a:bodyPr/>
                    <a:lstStyle/>
                    <a:p>
                      <a:pPr algn="ctr"/>
                      <a:r>
                        <a:rPr lang="en-US" sz="1500" dirty="0"/>
                        <a:t>Functions</a:t>
                      </a:r>
                    </a:p>
                  </a:txBody>
                  <a:tcPr marL="121920" marR="121920" marT="60960" marB="60960">
                    <a:solidFill>
                      <a:srgbClr val="00B0F0"/>
                    </a:solidFill>
                  </a:tcPr>
                </a:tc>
                <a:tc>
                  <a:txBody>
                    <a:bodyPr/>
                    <a:lstStyle/>
                    <a:p>
                      <a:pPr algn="ctr"/>
                      <a:r>
                        <a:rPr lang="en-US" sz="1500" dirty="0"/>
                        <a:t>Implementation Tasks</a:t>
                      </a:r>
                    </a:p>
                  </a:txBody>
                  <a:tcPr marL="121920" marR="121920" marT="60960" marB="60960">
                    <a:solidFill>
                      <a:srgbClr val="00B0F0"/>
                    </a:solidFill>
                  </a:tcPr>
                </a:tc>
                <a:tc>
                  <a:txBody>
                    <a:bodyPr/>
                    <a:lstStyle/>
                    <a:p>
                      <a:pPr algn="ctr"/>
                      <a:r>
                        <a:rPr lang="en-US" sz="1500" dirty="0"/>
                        <a:t>Automation Considerations</a:t>
                      </a:r>
                    </a:p>
                  </a:txBody>
                  <a:tcPr marL="121920" marR="121920" marT="60960" marB="60960">
                    <a:solidFill>
                      <a:srgbClr val="00B0F0"/>
                    </a:solidFill>
                  </a:tcPr>
                </a:tc>
                <a:tc>
                  <a:txBody>
                    <a:bodyPr/>
                    <a:lstStyle/>
                    <a:p>
                      <a:pPr algn="ctr"/>
                      <a:endParaRPr lang="en-US" sz="1500" dirty="0"/>
                    </a:p>
                  </a:txBody>
                  <a:tcPr marL="121920" marR="121920" marT="60960" marB="60960">
                    <a:solidFill>
                      <a:srgbClr val="00B0F0"/>
                    </a:solidFill>
                  </a:tcPr>
                </a:tc>
                <a:extLst>
                  <a:ext uri="{0D108BD9-81ED-4DB2-BD59-A6C34878D82A}">
                    <a16:rowId xmlns:a16="http://schemas.microsoft.com/office/drawing/2014/main" val="10000"/>
                  </a:ext>
                </a:extLst>
              </a:tr>
            </a:tbl>
          </a:graphicData>
        </a:graphic>
      </p:graphicFrame>
      <p:sp>
        <p:nvSpPr>
          <p:cNvPr id="7" name="Pentagon 6"/>
          <p:cNvSpPr/>
          <p:nvPr/>
        </p:nvSpPr>
        <p:spPr>
          <a:xfrm>
            <a:off x="406397" y="2143295"/>
            <a:ext cx="1422403"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t>Plan</a:t>
            </a:r>
          </a:p>
        </p:txBody>
      </p:sp>
      <p:sp>
        <p:nvSpPr>
          <p:cNvPr id="9" name="Rectangle 8"/>
          <p:cNvSpPr/>
          <p:nvPr/>
        </p:nvSpPr>
        <p:spPr>
          <a:xfrm>
            <a:off x="2438400" y="2100433"/>
            <a:ext cx="1617024"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t>Hardware &amp; Software Requirement Definition</a:t>
            </a:r>
          </a:p>
        </p:txBody>
      </p:sp>
      <p:sp>
        <p:nvSpPr>
          <p:cNvPr id="33" name="Pentagon 32"/>
          <p:cNvSpPr/>
          <p:nvPr/>
        </p:nvSpPr>
        <p:spPr>
          <a:xfrm>
            <a:off x="406397" y="3075181"/>
            <a:ext cx="1422403"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t>Procure</a:t>
            </a:r>
          </a:p>
        </p:txBody>
      </p:sp>
      <p:cxnSp>
        <p:nvCxnSpPr>
          <p:cNvPr id="36" name="Straight Connector 35"/>
          <p:cNvCxnSpPr/>
          <p:nvPr/>
        </p:nvCxnSpPr>
        <p:spPr>
          <a:xfrm>
            <a:off x="314121" y="2737252"/>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49" name="Pentagon 48"/>
          <p:cNvSpPr/>
          <p:nvPr/>
        </p:nvSpPr>
        <p:spPr>
          <a:xfrm>
            <a:off x="7061189" y="6071007"/>
            <a:ext cx="2489212" cy="25374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t>Decommission Environment</a:t>
            </a:r>
          </a:p>
        </p:txBody>
      </p:sp>
      <p:cxnSp>
        <p:nvCxnSpPr>
          <p:cNvPr id="54" name="Straight Connector 53"/>
          <p:cNvCxnSpPr/>
          <p:nvPr/>
        </p:nvCxnSpPr>
        <p:spPr>
          <a:xfrm>
            <a:off x="369648" y="3733800"/>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6" name="Pentagon 55"/>
          <p:cNvSpPr/>
          <p:nvPr/>
        </p:nvSpPr>
        <p:spPr>
          <a:xfrm>
            <a:off x="406397" y="4099001"/>
            <a:ext cx="1422403"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t>Provision</a:t>
            </a:r>
          </a:p>
        </p:txBody>
      </p:sp>
      <p:grpSp>
        <p:nvGrpSpPr>
          <p:cNvPr id="72" name="Group 71"/>
          <p:cNvGrpSpPr/>
          <p:nvPr/>
        </p:nvGrpSpPr>
        <p:grpSpPr>
          <a:xfrm>
            <a:off x="7061189" y="2918075"/>
            <a:ext cx="2489212" cy="677596"/>
            <a:chOff x="6781800" y="2696727"/>
            <a:chExt cx="1981200" cy="654051"/>
          </a:xfrm>
        </p:grpSpPr>
        <p:sp>
          <p:nvSpPr>
            <p:cNvPr id="74" name="Pentagon 73"/>
            <p:cNvSpPr/>
            <p:nvPr/>
          </p:nvSpPr>
          <p:spPr>
            <a:xfrm>
              <a:off x="6781800" y="2696727"/>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t>Purchase Hardware, Storage</a:t>
              </a:r>
            </a:p>
          </p:txBody>
        </p:sp>
        <p:sp>
          <p:nvSpPr>
            <p:cNvPr id="75" name="Pentagon 74"/>
            <p:cNvSpPr/>
            <p:nvPr/>
          </p:nvSpPr>
          <p:spPr>
            <a:xfrm>
              <a:off x="6781800" y="2925526"/>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t>Purchase Software &amp; other utilities</a:t>
              </a:r>
            </a:p>
          </p:txBody>
        </p:sp>
        <p:sp>
          <p:nvSpPr>
            <p:cNvPr id="76" name="Pentagon 75"/>
            <p:cNvSpPr/>
            <p:nvPr/>
          </p:nvSpPr>
          <p:spPr>
            <a:xfrm>
              <a:off x="6781800" y="3154325"/>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t>Allocate Rack Space </a:t>
              </a:r>
            </a:p>
          </p:txBody>
        </p:sp>
      </p:grpSp>
      <p:cxnSp>
        <p:nvCxnSpPr>
          <p:cNvPr id="77" name="Straight Connector 76"/>
          <p:cNvCxnSpPr/>
          <p:nvPr/>
        </p:nvCxnSpPr>
        <p:spPr>
          <a:xfrm>
            <a:off x="434502" y="4851400"/>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78" name="Pentagon 77"/>
          <p:cNvSpPr/>
          <p:nvPr/>
        </p:nvSpPr>
        <p:spPr>
          <a:xfrm>
            <a:off x="406400" y="5133355"/>
            <a:ext cx="1422401"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t>Maintain</a:t>
            </a:r>
          </a:p>
        </p:txBody>
      </p:sp>
      <p:cxnSp>
        <p:nvCxnSpPr>
          <p:cNvPr id="62" name="Straight Connector 61"/>
          <p:cNvCxnSpPr/>
          <p:nvPr/>
        </p:nvCxnSpPr>
        <p:spPr>
          <a:xfrm>
            <a:off x="314121" y="5765800"/>
            <a:ext cx="1145269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64" name="Pentagon 63"/>
          <p:cNvSpPr/>
          <p:nvPr/>
        </p:nvSpPr>
        <p:spPr>
          <a:xfrm>
            <a:off x="406398" y="6040876"/>
            <a:ext cx="1422401" cy="406400"/>
          </a:xfrm>
          <a:prstGeom prst="homePlat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b="1" dirty="0"/>
              <a:t>Teardown</a:t>
            </a:r>
          </a:p>
        </p:txBody>
      </p:sp>
      <p:sp>
        <p:nvSpPr>
          <p:cNvPr id="66" name="Rectangle 65"/>
          <p:cNvSpPr/>
          <p:nvPr/>
        </p:nvSpPr>
        <p:spPr>
          <a:xfrm>
            <a:off x="2438399" y="2965423"/>
            <a:ext cx="1464621"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t>Purchase Hardware, Storage, Data Store</a:t>
            </a:r>
          </a:p>
        </p:txBody>
      </p:sp>
      <p:sp>
        <p:nvSpPr>
          <p:cNvPr id="68" name="Rectangle 67"/>
          <p:cNvSpPr/>
          <p:nvPr/>
        </p:nvSpPr>
        <p:spPr>
          <a:xfrm>
            <a:off x="4161308" y="2973727"/>
            <a:ext cx="1377867" cy="5761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t>Purchase Software &amp; other utilities</a:t>
            </a:r>
          </a:p>
        </p:txBody>
      </p:sp>
      <p:sp>
        <p:nvSpPr>
          <p:cNvPr id="70" name="Rectangle 69"/>
          <p:cNvSpPr/>
          <p:nvPr/>
        </p:nvSpPr>
        <p:spPr>
          <a:xfrm>
            <a:off x="5797465" y="2989473"/>
            <a:ext cx="1113388" cy="5517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t>Allocate Rack Space </a:t>
            </a:r>
          </a:p>
        </p:txBody>
      </p:sp>
      <p:sp>
        <p:nvSpPr>
          <p:cNvPr id="81" name="Rectangle 80"/>
          <p:cNvSpPr/>
          <p:nvPr/>
        </p:nvSpPr>
        <p:spPr>
          <a:xfrm>
            <a:off x="2454205" y="3966943"/>
            <a:ext cx="1304996"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t>Hardware/Network/Storage Setup</a:t>
            </a:r>
          </a:p>
        </p:txBody>
      </p:sp>
      <p:sp>
        <p:nvSpPr>
          <p:cNvPr id="82" name="Rectangle 81"/>
          <p:cNvSpPr/>
          <p:nvPr/>
        </p:nvSpPr>
        <p:spPr>
          <a:xfrm>
            <a:off x="3903020" y="3970888"/>
            <a:ext cx="770581"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t>Install Software</a:t>
            </a:r>
          </a:p>
        </p:txBody>
      </p:sp>
      <p:sp>
        <p:nvSpPr>
          <p:cNvPr id="84" name="Rectangle 83"/>
          <p:cNvSpPr/>
          <p:nvPr/>
        </p:nvSpPr>
        <p:spPr>
          <a:xfrm>
            <a:off x="4858126" y="3966943"/>
            <a:ext cx="743799"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t>Setup Access Controls</a:t>
            </a:r>
          </a:p>
        </p:txBody>
      </p:sp>
      <p:sp>
        <p:nvSpPr>
          <p:cNvPr id="87" name="Rectangle 86"/>
          <p:cNvSpPr/>
          <p:nvPr/>
        </p:nvSpPr>
        <p:spPr>
          <a:xfrm>
            <a:off x="2454205" y="5120137"/>
            <a:ext cx="1000196"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t>Environment Patching</a:t>
            </a:r>
          </a:p>
        </p:txBody>
      </p:sp>
      <p:sp>
        <p:nvSpPr>
          <p:cNvPr id="88" name="Rectangle 87"/>
          <p:cNvSpPr/>
          <p:nvPr/>
        </p:nvSpPr>
        <p:spPr>
          <a:xfrm>
            <a:off x="2454204" y="5963187"/>
            <a:ext cx="1167104"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t>Decommission Environment</a:t>
            </a:r>
          </a:p>
        </p:txBody>
      </p:sp>
      <p:sp>
        <p:nvSpPr>
          <p:cNvPr id="90" name="Rectangle 89"/>
          <p:cNvSpPr/>
          <p:nvPr/>
        </p:nvSpPr>
        <p:spPr>
          <a:xfrm>
            <a:off x="3922129" y="5969000"/>
            <a:ext cx="1198712"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t>Uninstall Software</a:t>
            </a:r>
          </a:p>
        </p:txBody>
      </p:sp>
      <p:sp>
        <p:nvSpPr>
          <p:cNvPr id="91" name="Rectangle 90"/>
          <p:cNvSpPr/>
          <p:nvPr/>
        </p:nvSpPr>
        <p:spPr>
          <a:xfrm>
            <a:off x="5431855" y="5969000"/>
            <a:ext cx="1478997"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t>Decommission Hardware</a:t>
            </a:r>
          </a:p>
        </p:txBody>
      </p:sp>
      <p:grpSp>
        <p:nvGrpSpPr>
          <p:cNvPr id="8" name="Group 7"/>
          <p:cNvGrpSpPr/>
          <p:nvPr/>
        </p:nvGrpSpPr>
        <p:grpSpPr>
          <a:xfrm>
            <a:off x="7061189" y="3794638"/>
            <a:ext cx="2489212" cy="909924"/>
            <a:chOff x="6766725" y="2989100"/>
            <a:chExt cx="2100031" cy="682443"/>
          </a:xfrm>
        </p:grpSpPr>
        <p:sp>
          <p:nvSpPr>
            <p:cNvPr id="73" name="Pentagon 72"/>
            <p:cNvSpPr/>
            <p:nvPr/>
          </p:nvSpPr>
          <p:spPr>
            <a:xfrm>
              <a:off x="6766725" y="3518899"/>
              <a:ext cx="2100031" cy="15264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t>Provision Environments</a:t>
              </a:r>
            </a:p>
          </p:txBody>
        </p:sp>
        <p:grpSp>
          <p:nvGrpSpPr>
            <p:cNvPr id="93" name="Group 92"/>
            <p:cNvGrpSpPr/>
            <p:nvPr/>
          </p:nvGrpSpPr>
          <p:grpSpPr>
            <a:xfrm>
              <a:off x="6766725" y="2989100"/>
              <a:ext cx="2100031" cy="508196"/>
              <a:chOff x="6781800" y="2925526"/>
              <a:chExt cx="1981200" cy="654050"/>
            </a:xfrm>
          </p:grpSpPr>
          <p:grpSp>
            <p:nvGrpSpPr>
              <p:cNvPr id="96" name="Group 95"/>
              <p:cNvGrpSpPr/>
              <p:nvPr/>
            </p:nvGrpSpPr>
            <p:grpSpPr>
              <a:xfrm>
                <a:off x="6781800" y="2925526"/>
                <a:ext cx="1981200" cy="425252"/>
                <a:chOff x="6781800" y="2925526"/>
                <a:chExt cx="1981200" cy="425252"/>
              </a:xfrm>
            </p:grpSpPr>
            <p:sp>
              <p:nvSpPr>
                <p:cNvPr id="99" name="Pentagon 98"/>
                <p:cNvSpPr/>
                <p:nvPr/>
              </p:nvSpPr>
              <p:spPr>
                <a:xfrm>
                  <a:off x="6781800" y="2925526"/>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t>Hardware/Network/Storage Setup</a:t>
                  </a:r>
                </a:p>
              </p:txBody>
            </p:sp>
            <p:sp>
              <p:nvSpPr>
                <p:cNvPr id="100" name="Pentagon 99"/>
                <p:cNvSpPr/>
                <p:nvPr/>
              </p:nvSpPr>
              <p:spPr>
                <a:xfrm>
                  <a:off x="6781800" y="3154325"/>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t>Install Software</a:t>
                  </a:r>
                </a:p>
              </p:txBody>
            </p:sp>
          </p:grpSp>
          <p:sp>
            <p:nvSpPr>
              <p:cNvPr id="97" name="Pentagon 96"/>
              <p:cNvSpPr/>
              <p:nvPr/>
            </p:nvSpPr>
            <p:spPr>
              <a:xfrm>
                <a:off x="6781800" y="3383123"/>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t>Setup Access Controls</a:t>
                </a:r>
              </a:p>
            </p:txBody>
          </p:sp>
        </p:grpSp>
      </p:grpSp>
      <p:sp>
        <p:nvSpPr>
          <p:cNvPr id="101" name="Rectangle 100"/>
          <p:cNvSpPr/>
          <p:nvPr/>
        </p:nvSpPr>
        <p:spPr>
          <a:xfrm>
            <a:off x="3627794" y="5119565"/>
            <a:ext cx="1380181"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t>Environment Booking &amp; Scheduling</a:t>
            </a:r>
          </a:p>
        </p:txBody>
      </p:sp>
      <p:sp>
        <p:nvSpPr>
          <p:cNvPr id="47" name="Rectangle 46"/>
          <p:cNvSpPr/>
          <p:nvPr/>
        </p:nvSpPr>
        <p:spPr>
          <a:xfrm>
            <a:off x="5801156" y="2107169"/>
            <a:ext cx="1109697"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t>Capacity Planning</a:t>
            </a:r>
          </a:p>
        </p:txBody>
      </p:sp>
      <p:sp>
        <p:nvSpPr>
          <p:cNvPr id="48" name="Rectangle 47"/>
          <p:cNvSpPr/>
          <p:nvPr/>
        </p:nvSpPr>
        <p:spPr>
          <a:xfrm>
            <a:off x="4317885" y="2105549"/>
            <a:ext cx="1130127"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t>Environment Definition</a:t>
            </a:r>
          </a:p>
        </p:txBody>
      </p:sp>
      <p:sp>
        <p:nvSpPr>
          <p:cNvPr id="53" name="Rectangle 52"/>
          <p:cNvSpPr/>
          <p:nvPr/>
        </p:nvSpPr>
        <p:spPr>
          <a:xfrm>
            <a:off x="5797464" y="3976655"/>
            <a:ext cx="1113389" cy="5927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t>Provision Environments</a:t>
            </a:r>
          </a:p>
        </p:txBody>
      </p:sp>
      <p:sp>
        <p:nvSpPr>
          <p:cNvPr id="55" name="Rectangle 54"/>
          <p:cNvSpPr/>
          <p:nvPr/>
        </p:nvSpPr>
        <p:spPr>
          <a:xfrm>
            <a:off x="5181369" y="5126034"/>
            <a:ext cx="1729484" cy="4492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t>Environment Monitoring &amp; Maintenance</a:t>
            </a:r>
          </a:p>
        </p:txBody>
      </p:sp>
      <p:grpSp>
        <p:nvGrpSpPr>
          <p:cNvPr id="10" name="Group 9"/>
          <p:cNvGrpSpPr/>
          <p:nvPr/>
        </p:nvGrpSpPr>
        <p:grpSpPr>
          <a:xfrm>
            <a:off x="7061189" y="4915875"/>
            <a:ext cx="2489215" cy="808976"/>
            <a:chOff x="6766724" y="3676196"/>
            <a:chExt cx="2100033" cy="606732"/>
          </a:xfrm>
        </p:grpSpPr>
        <p:grpSp>
          <p:nvGrpSpPr>
            <p:cNvPr id="92" name="Group 91"/>
            <p:cNvGrpSpPr/>
            <p:nvPr/>
          </p:nvGrpSpPr>
          <p:grpSpPr>
            <a:xfrm>
              <a:off x="6766724" y="3676196"/>
              <a:ext cx="2100033" cy="320718"/>
              <a:chOff x="6781798" y="2696727"/>
              <a:chExt cx="1981202" cy="412765"/>
            </a:xfrm>
          </p:grpSpPr>
          <p:sp>
            <p:nvSpPr>
              <p:cNvPr id="94" name="Pentagon 93"/>
              <p:cNvSpPr/>
              <p:nvPr/>
            </p:nvSpPr>
            <p:spPr>
              <a:xfrm>
                <a:off x="6781800" y="2696727"/>
                <a:ext cx="1981200" cy="19645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t>Environment Patching</a:t>
                </a:r>
              </a:p>
            </p:txBody>
          </p:sp>
          <p:sp>
            <p:nvSpPr>
              <p:cNvPr id="95" name="Pentagon 94"/>
              <p:cNvSpPr/>
              <p:nvPr/>
            </p:nvSpPr>
            <p:spPr>
              <a:xfrm>
                <a:off x="6781798" y="2913038"/>
                <a:ext cx="1981200" cy="19645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t>Environment Booking &amp; Scheduling</a:t>
                </a:r>
              </a:p>
            </p:txBody>
          </p:sp>
        </p:grpSp>
        <p:sp>
          <p:nvSpPr>
            <p:cNvPr id="57" name="Pentagon 94"/>
            <p:cNvSpPr/>
            <p:nvPr/>
          </p:nvSpPr>
          <p:spPr>
            <a:xfrm>
              <a:off x="6766724" y="4017821"/>
              <a:ext cx="2100031" cy="26510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67" dirty="0"/>
                <a:t>Environment Monitoring &amp; Maintenance</a:t>
              </a:r>
            </a:p>
          </p:txBody>
        </p:sp>
      </p:grpSp>
      <p:sp>
        <p:nvSpPr>
          <p:cNvPr id="6" name="TextBox 5"/>
          <p:cNvSpPr txBox="1"/>
          <p:nvPr/>
        </p:nvSpPr>
        <p:spPr>
          <a:xfrm>
            <a:off x="6768293" y="398512"/>
            <a:ext cx="4936183" cy="307777"/>
          </a:xfrm>
          <a:prstGeom prst="rect">
            <a:avLst/>
          </a:prstGeom>
          <a:noFill/>
        </p:spPr>
        <p:txBody>
          <a:bodyPr wrap="square" rtlCol="0">
            <a:spAutoFit/>
          </a:bodyPr>
          <a:lstStyle/>
          <a:p>
            <a:r>
              <a:rPr lang="en-US" sz="1400" dirty="0"/>
              <a:t>Environment = Bare Metal + OS + Middleware + DB/Data Store</a:t>
            </a:r>
          </a:p>
        </p:txBody>
      </p:sp>
      <p:cxnSp>
        <p:nvCxnSpPr>
          <p:cNvPr id="12" name="Straight Arrow Connector 11"/>
          <p:cNvCxnSpPr>
            <a:stCxn id="9" idx="3"/>
            <a:endCxn id="48" idx="1"/>
          </p:cNvCxnSpPr>
          <p:nvPr/>
        </p:nvCxnSpPr>
        <p:spPr>
          <a:xfrm>
            <a:off x="4055425" y="2325065"/>
            <a:ext cx="262460" cy="5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8" idx="3"/>
            <a:endCxn id="47" idx="1"/>
          </p:cNvCxnSpPr>
          <p:nvPr/>
        </p:nvCxnSpPr>
        <p:spPr>
          <a:xfrm>
            <a:off x="5448011" y="2330181"/>
            <a:ext cx="353144" cy="1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6" idx="3"/>
            <a:endCxn id="68" idx="1"/>
          </p:cNvCxnSpPr>
          <p:nvPr/>
        </p:nvCxnSpPr>
        <p:spPr>
          <a:xfrm>
            <a:off x="3903020" y="3261819"/>
            <a:ext cx="258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8" idx="3"/>
            <a:endCxn id="70" idx="1"/>
          </p:cNvCxnSpPr>
          <p:nvPr/>
        </p:nvCxnSpPr>
        <p:spPr>
          <a:xfrm>
            <a:off x="5539176" y="3261819"/>
            <a:ext cx="258289" cy="3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1" idx="3"/>
            <a:endCxn id="82" idx="1"/>
          </p:cNvCxnSpPr>
          <p:nvPr/>
        </p:nvCxnSpPr>
        <p:spPr>
          <a:xfrm>
            <a:off x="3759201" y="4263340"/>
            <a:ext cx="143820" cy="3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2" idx="3"/>
            <a:endCxn id="84" idx="1"/>
          </p:cNvCxnSpPr>
          <p:nvPr/>
        </p:nvCxnSpPr>
        <p:spPr>
          <a:xfrm flipV="1">
            <a:off x="4673602" y="4263340"/>
            <a:ext cx="184524" cy="3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4" idx="3"/>
            <a:endCxn id="53" idx="1"/>
          </p:cNvCxnSpPr>
          <p:nvPr/>
        </p:nvCxnSpPr>
        <p:spPr>
          <a:xfrm>
            <a:off x="5601925" y="4263339"/>
            <a:ext cx="195540" cy="9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7" idx="3"/>
            <a:endCxn id="101" idx="1"/>
          </p:cNvCxnSpPr>
          <p:nvPr/>
        </p:nvCxnSpPr>
        <p:spPr>
          <a:xfrm flipV="1">
            <a:off x="3454401" y="5344197"/>
            <a:ext cx="173393" cy="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1" idx="3"/>
            <a:endCxn id="55" idx="1"/>
          </p:cNvCxnSpPr>
          <p:nvPr/>
        </p:nvCxnSpPr>
        <p:spPr>
          <a:xfrm>
            <a:off x="5007976" y="5344196"/>
            <a:ext cx="173393" cy="6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88" idx="3"/>
            <a:endCxn id="90" idx="1"/>
          </p:cNvCxnSpPr>
          <p:nvPr/>
        </p:nvCxnSpPr>
        <p:spPr>
          <a:xfrm>
            <a:off x="3621308" y="6259583"/>
            <a:ext cx="300821" cy="5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90" idx="3"/>
            <a:endCxn id="91" idx="1"/>
          </p:cNvCxnSpPr>
          <p:nvPr/>
        </p:nvCxnSpPr>
        <p:spPr>
          <a:xfrm>
            <a:off x="5120842" y="6265396"/>
            <a:ext cx="3110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47" idx="2"/>
            <a:endCxn id="66" idx="0"/>
          </p:cNvCxnSpPr>
          <p:nvPr/>
        </p:nvCxnSpPr>
        <p:spPr>
          <a:xfrm rot="5400000">
            <a:off x="4558861" y="1168281"/>
            <a:ext cx="408992" cy="3185295"/>
          </a:xfrm>
          <a:prstGeom prst="bentConnector3">
            <a:avLst>
              <a:gd name="adj1" fmla="val 6268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70" idx="2"/>
            <a:endCxn id="81" idx="0"/>
          </p:cNvCxnSpPr>
          <p:nvPr/>
        </p:nvCxnSpPr>
        <p:spPr>
          <a:xfrm rot="5400000">
            <a:off x="4517591" y="2130375"/>
            <a:ext cx="425680" cy="3247456"/>
          </a:xfrm>
          <a:prstGeom prst="bentConnector3">
            <a:avLst>
              <a:gd name="adj1" fmla="val 6218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53" idx="2"/>
            <a:endCxn id="87" idx="0"/>
          </p:cNvCxnSpPr>
          <p:nvPr/>
        </p:nvCxnSpPr>
        <p:spPr>
          <a:xfrm rot="5400000">
            <a:off x="4378888" y="3144863"/>
            <a:ext cx="550689" cy="3399856"/>
          </a:xfrm>
          <a:prstGeom prst="bentConnector3">
            <a:avLst>
              <a:gd name="adj1" fmla="val 688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55" idx="2"/>
            <a:endCxn id="88" idx="0"/>
          </p:cNvCxnSpPr>
          <p:nvPr/>
        </p:nvCxnSpPr>
        <p:spPr>
          <a:xfrm rot="5400000">
            <a:off x="4347988" y="4265064"/>
            <a:ext cx="387891" cy="3008355"/>
          </a:xfrm>
          <a:prstGeom prst="bentConnector3">
            <a:avLst>
              <a:gd name="adj1" fmla="val 6003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9825170" y="2068279"/>
            <a:ext cx="1997175" cy="4607160"/>
          </a:xfrm>
          <a:prstGeom prst="rect">
            <a:avLst/>
          </a:prstGeom>
        </p:spPr>
        <p:style>
          <a:lnRef idx="1">
            <a:schemeClr val="accent5"/>
          </a:lnRef>
          <a:fillRef idx="3">
            <a:schemeClr val="accent5"/>
          </a:fillRef>
          <a:effectRef idx="2">
            <a:schemeClr val="accent5"/>
          </a:effectRef>
          <a:fontRef idx="minor">
            <a:schemeClr val="lt1"/>
          </a:fontRef>
        </p:style>
        <p:txBody>
          <a:bodyPr rtlCol="0" anchor="t"/>
          <a:lstStyle/>
          <a:p>
            <a:r>
              <a:rPr lang="en-US" sz="1067" b="1" dirty="0" err="1"/>
              <a:t>IaaS</a:t>
            </a:r>
            <a:r>
              <a:rPr lang="en-US" sz="1067" dirty="0"/>
              <a:t>:</a:t>
            </a:r>
          </a:p>
          <a:p>
            <a:pPr marL="228594" indent="-228594">
              <a:buFont typeface="Arial" panose="020B0604020202020204" pitchFamily="34" charset="0"/>
              <a:buChar char="•"/>
            </a:pPr>
            <a:r>
              <a:rPr lang="en-US" sz="1067" dirty="0"/>
              <a:t>Azure</a:t>
            </a:r>
          </a:p>
          <a:p>
            <a:pPr marL="228594" indent="-228594">
              <a:buFont typeface="Arial" panose="020B0604020202020204" pitchFamily="34" charset="0"/>
              <a:buChar char="•"/>
            </a:pPr>
            <a:r>
              <a:rPr lang="en-GB" sz="1067" dirty="0"/>
              <a:t>AWS</a:t>
            </a:r>
            <a:endParaRPr lang="en-US" sz="1067" dirty="0"/>
          </a:p>
          <a:p>
            <a:endParaRPr lang="en-US" sz="1067" dirty="0"/>
          </a:p>
          <a:p>
            <a:r>
              <a:rPr lang="en-US" sz="1067" b="1" dirty="0"/>
              <a:t>PaaS:</a:t>
            </a:r>
          </a:p>
          <a:p>
            <a:pPr marL="228594" indent="-228594">
              <a:buFont typeface="Arial" panose="020B0604020202020204" pitchFamily="34" charset="0"/>
              <a:buChar char="•"/>
            </a:pPr>
            <a:r>
              <a:rPr lang="en-US" sz="1067" dirty="0"/>
              <a:t>PCF</a:t>
            </a:r>
          </a:p>
          <a:p>
            <a:pPr marL="228594" indent="-228594">
              <a:buFont typeface="Arial" panose="020B0604020202020204" pitchFamily="34" charset="0"/>
              <a:buChar char="•"/>
            </a:pPr>
            <a:r>
              <a:rPr lang="en-US" sz="1067" dirty="0"/>
              <a:t>IBM </a:t>
            </a:r>
            <a:r>
              <a:rPr lang="en-US" sz="1067" dirty="0" err="1"/>
              <a:t>Blumix</a:t>
            </a:r>
            <a:endParaRPr lang="en-US" sz="1067" dirty="0"/>
          </a:p>
          <a:p>
            <a:pPr marL="228594" indent="-228594">
              <a:buFont typeface="Arial" panose="020B0604020202020204" pitchFamily="34" charset="0"/>
              <a:buChar char="•"/>
            </a:pPr>
            <a:endParaRPr lang="en-US" sz="1067" dirty="0"/>
          </a:p>
          <a:p>
            <a:r>
              <a:rPr lang="en-US" sz="1067" b="1" dirty="0"/>
              <a:t>Virtualization:</a:t>
            </a:r>
          </a:p>
          <a:p>
            <a:pPr marL="228594" indent="-228594">
              <a:buFont typeface="Arial" panose="020B0604020202020204" pitchFamily="34" charset="0"/>
              <a:buChar char="•"/>
            </a:pPr>
            <a:r>
              <a:rPr lang="en-GB" sz="1067" dirty="0"/>
              <a:t>Hyper V</a:t>
            </a:r>
            <a:endParaRPr lang="en-US" sz="1067" dirty="0"/>
          </a:p>
          <a:p>
            <a:pPr marL="228594" indent="-228594">
              <a:buFont typeface="Arial" panose="020B0604020202020204" pitchFamily="34" charset="0"/>
              <a:buChar char="•"/>
            </a:pPr>
            <a:r>
              <a:rPr lang="en-US" sz="1067" dirty="0"/>
              <a:t>VMWare</a:t>
            </a:r>
          </a:p>
          <a:p>
            <a:pPr marL="228594" indent="-228594">
              <a:buFont typeface="Arial" panose="020B0604020202020204" pitchFamily="34" charset="0"/>
              <a:buChar char="•"/>
            </a:pPr>
            <a:endParaRPr lang="en-US" sz="1067" dirty="0"/>
          </a:p>
          <a:p>
            <a:endParaRPr lang="en-US" sz="1067" dirty="0"/>
          </a:p>
          <a:p>
            <a:r>
              <a:rPr lang="en-US" sz="1067" b="1" dirty="0"/>
              <a:t>OS:</a:t>
            </a:r>
          </a:p>
          <a:p>
            <a:pPr marL="228594" indent="-228594">
              <a:buFont typeface="Arial" panose="020B0604020202020204" pitchFamily="34" charset="0"/>
              <a:buChar char="•"/>
            </a:pPr>
            <a:r>
              <a:rPr lang="en-US" sz="1067" dirty="0"/>
              <a:t>Windows</a:t>
            </a:r>
          </a:p>
          <a:p>
            <a:pPr marL="228594" indent="-228594">
              <a:buFont typeface="Arial" panose="020B0604020202020204" pitchFamily="34" charset="0"/>
              <a:buChar char="•"/>
            </a:pPr>
            <a:endParaRPr lang="en-US" sz="1067" dirty="0"/>
          </a:p>
          <a:p>
            <a:r>
              <a:rPr lang="en-US" sz="1067" b="1" dirty="0"/>
              <a:t>CMP:</a:t>
            </a:r>
          </a:p>
          <a:p>
            <a:pPr marL="228594" indent="-228594">
              <a:buFont typeface="Arial" panose="020B0604020202020204" pitchFamily="34" charset="0"/>
              <a:buChar char="•"/>
            </a:pPr>
            <a:r>
              <a:rPr lang="en-US" sz="1067" dirty="0" err="1"/>
              <a:t>Scalr</a:t>
            </a:r>
            <a:endParaRPr lang="en-US" sz="1067" dirty="0"/>
          </a:p>
          <a:p>
            <a:pPr marL="228594" indent="-228594">
              <a:buFont typeface="Arial" panose="020B0604020202020204" pitchFamily="34" charset="0"/>
              <a:buChar char="•"/>
            </a:pPr>
            <a:endParaRPr lang="en-US" sz="1067" dirty="0"/>
          </a:p>
          <a:p>
            <a:r>
              <a:rPr lang="en-US" sz="1067" b="1" dirty="0"/>
              <a:t>Configuration Management:</a:t>
            </a:r>
          </a:p>
          <a:p>
            <a:pPr marL="228594" indent="-228594">
              <a:buFont typeface="Arial" panose="020B0604020202020204" pitchFamily="34" charset="0"/>
              <a:buChar char="•"/>
            </a:pPr>
            <a:r>
              <a:rPr lang="en-US" sz="1067" dirty="0"/>
              <a:t>Chef</a:t>
            </a:r>
          </a:p>
          <a:p>
            <a:pPr marL="228594" indent="-228594">
              <a:buFont typeface="Arial" panose="020B0604020202020204" pitchFamily="34" charset="0"/>
              <a:buChar char="•"/>
            </a:pPr>
            <a:r>
              <a:rPr lang="en-US" sz="1067" dirty="0"/>
              <a:t>Puppet</a:t>
            </a:r>
          </a:p>
          <a:p>
            <a:pPr marL="228594" indent="-228594">
              <a:buFont typeface="Arial" panose="020B0604020202020204" pitchFamily="34" charset="0"/>
              <a:buChar char="•"/>
            </a:pPr>
            <a:r>
              <a:rPr lang="en-US" sz="1067" dirty="0"/>
              <a:t>Ansible</a:t>
            </a:r>
          </a:p>
          <a:p>
            <a:endParaRPr lang="en-US" sz="1067" dirty="0"/>
          </a:p>
          <a:p>
            <a:r>
              <a:rPr lang="en-US" sz="1067" b="1" dirty="0"/>
              <a:t>ITSM</a:t>
            </a:r>
            <a:r>
              <a:rPr lang="en-US" sz="1067" dirty="0"/>
              <a:t>:</a:t>
            </a:r>
          </a:p>
          <a:p>
            <a:pPr marL="228594" indent="-228594">
              <a:buFont typeface="Arial" panose="020B0604020202020204" pitchFamily="34" charset="0"/>
              <a:buChar char="•"/>
            </a:pPr>
            <a:r>
              <a:rPr lang="en-US" sz="1067" dirty="0" err="1"/>
              <a:t>ServiceNow</a:t>
            </a:r>
            <a:endParaRPr lang="en-US" sz="1067" dirty="0"/>
          </a:p>
        </p:txBody>
      </p:sp>
    </p:spTree>
    <p:extLst>
      <p:ext uri="{BB962C8B-B14F-4D97-AF65-F5344CB8AC3E}">
        <p14:creationId xmlns:p14="http://schemas.microsoft.com/office/powerpoint/2010/main" val="148193404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GB" sz="2667" dirty="0"/>
              <a:t>DevOps on Microsoft stack</a:t>
            </a:r>
            <a:endParaRPr lang="en-US" dirty="0"/>
          </a:p>
        </p:txBody>
      </p:sp>
      <p:sp>
        <p:nvSpPr>
          <p:cNvPr id="4" name="Slide Number Placeholder 3"/>
          <p:cNvSpPr>
            <a:spLocks noGrp="1"/>
          </p:cNvSpPr>
          <p:nvPr>
            <p:ph type="sldNum" sz="quarter" idx="4294967295"/>
          </p:nvPr>
        </p:nvSpPr>
        <p:spPr/>
        <p:txBody>
          <a:bodyPr/>
          <a:lstStyle/>
          <a:p>
            <a:fld id="{AF048540-4D29-4FD0-B9C1-5358CB6285E5}" type="slidenum">
              <a:rPr lang="en-US" smtClean="0"/>
              <a:pPr/>
              <a:t>86</a:t>
            </a:fld>
            <a:endParaRPr lang="en-US"/>
          </a:p>
        </p:txBody>
      </p:sp>
      <p:sp>
        <p:nvSpPr>
          <p:cNvPr id="404" name="AutoShape 4" descr="Image result for slack logo"/>
          <p:cNvSpPr>
            <a:spLocks noChangeAspect="1" noChangeArrowheads="1"/>
          </p:cNvSpPr>
          <p:nvPr/>
        </p:nvSpPr>
        <p:spPr bwMode="auto">
          <a:xfrm>
            <a:off x="207433" y="-192617"/>
            <a:ext cx="406400" cy="4064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GB" sz="2400"/>
          </a:p>
        </p:txBody>
      </p:sp>
      <p:sp>
        <p:nvSpPr>
          <p:cNvPr id="405" name="AutoShape 7" descr="Image result for slack logo"/>
          <p:cNvSpPr>
            <a:spLocks noChangeAspect="1" noChangeArrowheads="1"/>
          </p:cNvSpPr>
          <p:nvPr/>
        </p:nvSpPr>
        <p:spPr bwMode="auto">
          <a:xfrm>
            <a:off x="410633" y="10584"/>
            <a:ext cx="406400" cy="4064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GB" sz="2400"/>
          </a:p>
        </p:txBody>
      </p:sp>
      <p:grpSp>
        <p:nvGrpSpPr>
          <p:cNvPr id="2" name="Group 1"/>
          <p:cNvGrpSpPr/>
          <p:nvPr/>
        </p:nvGrpSpPr>
        <p:grpSpPr>
          <a:xfrm>
            <a:off x="0" y="381001"/>
            <a:ext cx="11988800" cy="6159545"/>
            <a:chOff x="494972" y="744699"/>
            <a:chExt cx="8154046" cy="4035298"/>
          </a:xfrm>
        </p:grpSpPr>
        <p:sp>
          <p:nvSpPr>
            <p:cNvPr id="423" name="Rectangle 422"/>
            <p:cNvSpPr/>
            <p:nvPr/>
          </p:nvSpPr>
          <p:spPr>
            <a:xfrm>
              <a:off x="3644852" y="3759146"/>
              <a:ext cx="3741504" cy="348304"/>
            </a:xfrm>
            <a:prstGeom prst="rect">
              <a:avLst/>
            </a:prstGeom>
            <a:solidFill>
              <a:sysClr val="window" lastClr="FFFFFF"/>
            </a:solidFill>
            <a:ln w="9525" cap="flat" cmpd="sng" algn="ctr">
              <a:solidFill>
                <a:srgbClr val="7030A0"/>
              </a:solidFill>
              <a:prstDash val="sysDash"/>
            </a:ln>
            <a:effectLst>
              <a:outerShdw blurRad="40000" dist="23000" dir="5400000" rotWithShape="0">
                <a:srgbClr val="000000">
                  <a:alpha val="35000"/>
                </a:srgbClr>
              </a:outerShdw>
            </a:effectLst>
          </p:spPr>
          <p:txBody>
            <a:bodyPr rtlCol="0" anchor="ctr"/>
            <a:lstStyle/>
            <a:p>
              <a:pPr algn="ctr" defTabSz="609585">
                <a:defRPr/>
              </a:pPr>
              <a:endParaRPr lang="en-GB" sz="2400" kern="0">
                <a:solidFill>
                  <a:srgbClr val="141414"/>
                </a:solidFill>
                <a:latin typeface="+mj-lt"/>
              </a:endParaRPr>
            </a:p>
          </p:txBody>
        </p:sp>
        <p:cxnSp>
          <p:nvCxnSpPr>
            <p:cNvPr id="204" name="Elbow Connector 203"/>
            <p:cNvCxnSpPr>
              <a:stCxn id="255" idx="2"/>
              <a:endCxn id="370" idx="2"/>
            </p:cNvCxnSpPr>
            <p:nvPr/>
          </p:nvCxnSpPr>
          <p:spPr>
            <a:xfrm rot="5400000" flipH="1">
              <a:off x="2039705" y="2463916"/>
              <a:ext cx="5982" cy="1119876"/>
            </a:xfrm>
            <a:prstGeom prst="bentConnector3">
              <a:avLst>
                <a:gd name="adj1" fmla="val -3338201"/>
              </a:avLst>
            </a:prstGeom>
            <a:noFill/>
            <a:ln w="9525" cap="flat" cmpd="sng" algn="ctr">
              <a:solidFill>
                <a:sysClr val="window" lastClr="FFFFFF">
                  <a:lumMod val="75000"/>
                </a:sysClr>
              </a:solidFill>
              <a:prstDash val="sysDash"/>
              <a:tailEnd type="arrow"/>
            </a:ln>
            <a:effectLst>
              <a:outerShdw blurRad="40000" dist="20000" dir="5400000" rotWithShape="0">
                <a:srgbClr val="000000">
                  <a:alpha val="38000"/>
                </a:srgbClr>
              </a:outerShdw>
            </a:effectLst>
          </p:spPr>
        </p:cxnSp>
        <p:sp>
          <p:nvSpPr>
            <p:cNvPr id="205" name="Left Arrow 204"/>
            <p:cNvSpPr/>
            <p:nvPr/>
          </p:nvSpPr>
          <p:spPr>
            <a:xfrm>
              <a:off x="5221858" y="1839916"/>
              <a:ext cx="3013947" cy="109045"/>
            </a:xfrm>
            <a:prstGeom prst="leftArrow">
              <a:avLst/>
            </a:prstGeom>
            <a:solidFill>
              <a:srgbClr val="92D050"/>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609585">
                <a:defRPr/>
              </a:pPr>
              <a:endParaRPr lang="en-GB" sz="2400" kern="0">
                <a:solidFill>
                  <a:srgbClr val="141414"/>
                </a:solidFill>
                <a:latin typeface="+mj-lt"/>
              </a:endParaRPr>
            </a:p>
          </p:txBody>
        </p:sp>
        <p:sp>
          <p:nvSpPr>
            <p:cNvPr id="206" name="Can 205"/>
            <p:cNvSpPr/>
            <p:nvPr/>
          </p:nvSpPr>
          <p:spPr>
            <a:xfrm rot="10800000">
              <a:off x="8168305" y="1886392"/>
              <a:ext cx="69697" cy="557930"/>
            </a:xfrm>
            <a:prstGeom prst="can">
              <a:avLst/>
            </a:prstGeom>
            <a:solidFill>
              <a:srgbClr val="92D050"/>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609585">
                <a:defRPr/>
              </a:pPr>
              <a:endParaRPr lang="en-GB" sz="2400" kern="0">
                <a:solidFill>
                  <a:srgbClr val="141414"/>
                </a:solidFill>
                <a:latin typeface="+mj-lt"/>
              </a:endParaRPr>
            </a:p>
          </p:txBody>
        </p:sp>
        <p:sp>
          <p:nvSpPr>
            <p:cNvPr id="207" name="Can 206"/>
            <p:cNvSpPr/>
            <p:nvPr/>
          </p:nvSpPr>
          <p:spPr>
            <a:xfrm rot="10800000">
              <a:off x="6591010" y="1916223"/>
              <a:ext cx="69697" cy="613722"/>
            </a:xfrm>
            <a:prstGeom prst="can">
              <a:avLst/>
            </a:prstGeom>
            <a:solidFill>
              <a:srgbClr val="92D050"/>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609585">
                <a:defRPr/>
              </a:pPr>
              <a:endParaRPr lang="en-GB" sz="2400" kern="0">
                <a:solidFill>
                  <a:srgbClr val="141414"/>
                </a:solidFill>
                <a:latin typeface="+mj-lt"/>
              </a:endParaRPr>
            </a:p>
          </p:txBody>
        </p:sp>
        <p:sp>
          <p:nvSpPr>
            <p:cNvPr id="208" name="Can 207"/>
            <p:cNvSpPr/>
            <p:nvPr/>
          </p:nvSpPr>
          <p:spPr>
            <a:xfrm rot="10800000">
              <a:off x="5563639" y="1900477"/>
              <a:ext cx="69697" cy="613722"/>
            </a:xfrm>
            <a:prstGeom prst="can">
              <a:avLst/>
            </a:prstGeom>
            <a:solidFill>
              <a:srgbClr val="92D050"/>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609585">
                <a:defRPr/>
              </a:pPr>
              <a:endParaRPr lang="en-GB" sz="2400" kern="0">
                <a:solidFill>
                  <a:srgbClr val="141414"/>
                </a:solidFill>
                <a:latin typeface="+mj-lt"/>
              </a:endParaRPr>
            </a:p>
          </p:txBody>
        </p:sp>
        <p:sp>
          <p:nvSpPr>
            <p:cNvPr id="209" name="Up Arrow 208"/>
            <p:cNvSpPr/>
            <p:nvPr/>
          </p:nvSpPr>
          <p:spPr>
            <a:xfrm>
              <a:off x="4078183" y="2032891"/>
              <a:ext cx="137383" cy="641263"/>
            </a:xfrm>
            <a:prstGeom prst="upArrow">
              <a:avLst/>
            </a:prstGeom>
            <a:solidFill>
              <a:srgbClr val="92D050"/>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609585">
                <a:defRPr/>
              </a:pPr>
              <a:endParaRPr lang="en-GB" sz="2400" kern="0">
                <a:solidFill>
                  <a:srgbClr val="141414"/>
                </a:solidFill>
                <a:latin typeface="+mj-lt"/>
              </a:endParaRPr>
            </a:p>
          </p:txBody>
        </p:sp>
        <p:sp>
          <p:nvSpPr>
            <p:cNvPr id="210" name="Can 209"/>
            <p:cNvSpPr/>
            <p:nvPr/>
          </p:nvSpPr>
          <p:spPr>
            <a:xfrm rot="10800000">
              <a:off x="3187060" y="1608201"/>
              <a:ext cx="72074" cy="307266"/>
            </a:xfrm>
            <a:prstGeom prst="can">
              <a:avLst/>
            </a:prstGeom>
            <a:solidFill>
              <a:srgbClr val="92D050"/>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609585">
                <a:defRPr/>
              </a:pPr>
              <a:endParaRPr lang="en-GB" sz="2400" kern="0">
                <a:solidFill>
                  <a:srgbClr val="141414"/>
                </a:solidFill>
                <a:latin typeface="+mj-lt"/>
              </a:endParaRPr>
            </a:p>
          </p:txBody>
        </p:sp>
        <p:sp>
          <p:nvSpPr>
            <p:cNvPr id="211" name="Right Arrow 210"/>
            <p:cNvSpPr/>
            <p:nvPr/>
          </p:nvSpPr>
          <p:spPr>
            <a:xfrm>
              <a:off x="3239324" y="1891650"/>
              <a:ext cx="280893" cy="79126"/>
            </a:xfrm>
            <a:prstGeom prst="rightArrow">
              <a:avLst/>
            </a:prstGeom>
            <a:solidFill>
              <a:srgbClr val="92D050"/>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609585">
                <a:defRPr/>
              </a:pPr>
              <a:endParaRPr lang="en-GB" sz="2400" kern="0">
                <a:solidFill>
                  <a:srgbClr val="141414"/>
                </a:solidFill>
                <a:latin typeface="+mj-lt"/>
              </a:endParaRPr>
            </a:p>
          </p:txBody>
        </p:sp>
        <p:sp>
          <p:nvSpPr>
            <p:cNvPr id="212" name="Right Arrow 211"/>
            <p:cNvSpPr/>
            <p:nvPr/>
          </p:nvSpPr>
          <p:spPr>
            <a:xfrm>
              <a:off x="3239324" y="1555136"/>
              <a:ext cx="280893" cy="79126"/>
            </a:xfrm>
            <a:prstGeom prst="rightArrow">
              <a:avLst/>
            </a:prstGeom>
            <a:solidFill>
              <a:srgbClr val="92D050"/>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609585">
                <a:defRPr/>
              </a:pPr>
              <a:endParaRPr lang="en-GB" sz="2400" kern="0">
                <a:solidFill>
                  <a:srgbClr val="141414"/>
                </a:solidFill>
                <a:latin typeface="+mj-lt"/>
              </a:endParaRPr>
            </a:p>
          </p:txBody>
        </p:sp>
        <p:sp>
          <p:nvSpPr>
            <p:cNvPr id="213" name="Can 212"/>
            <p:cNvSpPr/>
            <p:nvPr/>
          </p:nvSpPr>
          <p:spPr>
            <a:xfrm rot="10800000">
              <a:off x="3194009" y="1922491"/>
              <a:ext cx="69697" cy="742603"/>
            </a:xfrm>
            <a:prstGeom prst="can">
              <a:avLst/>
            </a:prstGeom>
            <a:solidFill>
              <a:srgbClr val="92D050"/>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609585">
                <a:defRPr/>
              </a:pPr>
              <a:endParaRPr lang="en-GB" sz="2400" kern="0">
                <a:solidFill>
                  <a:srgbClr val="141414"/>
                </a:solidFill>
                <a:latin typeface="+mj-lt"/>
              </a:endParaRPr>
            </a:p>
          </p:txBody>
        </p:sp>
        <p:sp>
          <p:nvSpPr>
            <p:cNvPr id="214" name="Rectangle 213"/>
            <p:cNvSpPr/>
            <p:nvPr/>
          </p:nvSpPr>
          <p:spPr>
            <a:xfrm>
              <a:off x="2969780" y="2484177"/>
              <a:ext cx="4416575" cy="734554"/>
            </a:xfrm>
            <a:prstGeom prst="rect">
              <a:avLst/>
            </a:prstGeom>
            <a:noFill/>
            <a:ln w="9525" cap="flat" cmpd="sng" algn="ctr">
              <a:solidFill>
                <a:srgbClr val="50B3CF">
                  <a:shade val="95000"/>
                  <a:satMod val="105000"/>
                </a:srgbClr>
              </a:solidFill>
              <a:prstDash val="sysDash"/>
            </a:ln>
            <a:effectLst>
              <a:outerShdw blurRad="40000" dist="23000" dir="5400000" rotWithShape="0">
                <a:srgbClr val="000000">
                  <a:alpha val="35000"/>
                </a:srgbClr>
              </a:outerShdw>
            </a:effectLst>
          </p:spPr>
          <p:txBody>
            <a:bodyPr rtlCol="0" anchor="ctr"/>
            <a:lstStyle/>
            <a:p>
              <a:pPr algn="ctr" defTabSz="609585">
                <a:defRPr/>
              </a:pPr>
              <a:endParaRPr lang="en-GB" sz="2400" kern="0">
                <a:solidFill>
                  <a:srgbClr val="141414"/>
                </a:solidFill>
                <a:latin typeface="+mj-lt"/>
              </a:endParaRPr>
            </a:p>
          </p:txBody>
        </p:sp>
        <p:sp>
          <p:nvSpPr>
            <p:cNvPr id="215" name="Can 214"/>
            <p:cNvSpPr/>
            <p:nvPr/>
          </p:nvSpPr>
          <p:spPr>
            <a:xfrm rot="10800000">
              <a:off x="7066050" y="2343877"/>
              <a:ext cx="72074" cy="307266"/>
            </a:xfrm>
            <a:prstGeom prst="can">
              <a:avLst/>
            </a:prstGeom>
            <a:solidFill>
              <a:srgbClr val="99CCFF"/>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609585">
                <a:defRPr/>
              </a:pPr>
              <a:endParaRPr lang="en-GB" sz="2400" kern="0">
                <a:solidFill>
                  <a:srgbClr val="141414"/>
                </a:solidFill>
                <a:latin typeface="+mj-lt"/>
              </a:endParaRPr>
            </a:p>
          </p:txBody>
        </p:sp>
        <p:sp>
          <p:nvSpPr>
            <p:cNvPr id="216" name="Can 215"/>
            <p:cNvSpPr/>
            <p:nvPr/>
          </p:nvSpPr>
          <p:spPr>
            <a:xfrm rot="10800000">
              <a:off x="6034794" y="2345134"/>
              <a:ext cx="72074" cy="307266"/>
            </a:xfrm>
            <a:prstGeom prst="can">
              <a:avLst/>
            </a:prstGeom>
            <a:solidFill>
              <a:srgbClr val="99CCFF"/>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609585">
                <a:defRPr/>
              </a:pPr>
              <a:endParaRPr lang="en-GB" sz="2400" kern="0">
                <a:solidFill>
                  <a:srgbClr val="141414"/>
                </a:solidFill>
                <a:latin typeface="+mj-lt"/>
              </a:endParaRPr>
            </a:p>
          </p:txBody>
        </p:sp>
        <p:sp>
          <p:nvSpPr>
            <p:cNvPr id="217" name="Can 216"/>
            <p:cNvSpPr/>
            <p:nvPr/>
          </p:nvSpPr>
          <p:spPr>
            <a:xfrm rot="10800000">
              <a:off x="5553488" y="2373074"/>
              <a:ext cx="72074" cy="307266"/>
            </a:xfrm>
            <a:prstGeom prst="can">
              <a:avLst/>
            </a:prstGeom>
            <a:solidFill>
              <a:srgbClr val="99CCFF"/>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609585">
                <a:defRPr/>
              </a:pPr>
              <a:endParaRPr lang="en-GB" sz="2400" kern="0">
                <a:solidFill>
                  <a:srgbClr val="141414"/>
                </a:solidFill>
                <a:latin typeface="+mj-lt"/>
              </a:endParaRPr>
            </a:p>
          </p:txBody>
        </p:sp>
        <p:sp>
          <p:nvSpPr>
            <p:cNvPr id="218" name="Can 217"/>
            <p:cNvSpPr/>
            <p:nvPr/>
          </p:nvSpPr>
          <p:spPr>
            <a:xfrm rot="10800000">
              <a:off x="4997273" y="2360876"/>
              <a:ext cx="72074" cy="307266"/>
            </a:xfrm>
            <a:prstGeom prst="can">
              <a:avLst/>
            </a:prstGeom>
            <a:solidFill>
              <a:srgbClr val="99CCFF"/>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609585">
                <a:defRPr/>
              </a:pPr>
              <a:endParaRPr lang="en-GB" sz="2400" kern="0">
                <a:solidFill>
                  <a:srgbClr val="141414"/>
                </a:solidFill>
                <a:latin typeface="+mj-lt"/>
              </a:endParaRPr>
            </a:p>
          </p:txBody>
        </p:sp>
        <p:sp>
          <p:nvSpPr>
            <p:cNvPr id="219" name="Can 218"/>
            <p:cNvSpPr/>
            <p:nvPr/>
          </p:nvSpPr>
          <p:spPr>
            <a:xfrm rot="10800000">
              <a:off x="3194009" y="3070450"/>
              <a:ext cx="72074" cy="408971"/>
            </a:xfrm>
            <a:prstGeom prst="can">
              <a:avLst/>
            </a:prstGeom>
            <a:solidFill>
              <a:srgbClr val="99CCFF"/>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609585">
                <a:defRPr/>
              </a:pPr>
              <a:endParaRPr lang="en-GB" sz="2400" kern="0">
                <a:solidFill>
                  <a:srgbClr val="141414"/>
                </a:solidFill>
                <a:latin typeface="+mj-lt"/>
              </a:endParaRPr>
            </a:p>
          </p:txBody>
        </p:sp>
        <p:sp>
          <p:nvSpPr>
            <p:cNvPr id="220" name="Can 219"/>
            <p:cNvSpPr/>
            <p:nvPr/>
          </p:nvSpPr>
          <p:spPr>
            <a:xfrm rot="10800000">
              <a:off x="4996311" y="2682565"/>
              <a:ext cx="72074" cy="408971"/>
            </a:xfrm>
            <a:prstGeom prst="can">
              <a:avLst/>
            </a:prstGeom>
            <a:solidFill>
              <a:srgbClr val="99CCFF"/>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609585">
                <a:defRPr/>
              </a:pPr>
              <a:endParaRPr lang="en-GB" sz="2400" kern="0">
                <a:solidFill>
                  <a:srgbClr val="141414"/>
                </a:solidFill>
                <a:latin typeface="+mj-lt"/>
              </a:endParaRPr>
            </a:p>
          </p:txBody>
        </p:sp>
        <p:sp>
          <p:nvSpPr>
            <p:cNvPr id="221" name="Can 220"/>
            <p:cNvSpPr/>
            <p:nvPr/>
          </p:nvSpPr>
          <p:spPr>
            <a:xfrm rot="5400000">
              <a:off x="4118379" y="2144781"/>
              <a:ext cx="51862" cy="1850582"/>
            </a:xfrm>
            <a:prstGeom prst="can">
              <a:avLst/>
            </a:prstGeom>
            <a:solidFill>
              <a:srgbClr val="99CCFF"/>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609585">
                <a:defRPr/>
              </a:pPr>
              <a:endParaRPr lang="en-GB" sz="2400" kern="0">
                <a:solidFill>
                  <a:srgbClr val="141414"/>
                </a:solidFill>
                <a:latin typeface="+mj-lt"/>
              </a:endParaRPr>
            </a:p>
          </p:txBody>
        </p:sp>
        <p:sp>
          <p:nvSpPr>
            <p:cNvPr id="222" name="Can 221"/>
            <p:cNvSpPr/>
            <p:nvPr/>
          </p:nvSpPr>
          <p:spPr>
            <a:xfrm rot="10800000">
              <a:off x="3194009" y="2682470"/>
              <a:ext cx="72074" cy="408971"/>
            </a:xfrm>
            <a:prstGeom prst="can">
              <a:avLst/>
            </a:prstGeom>
            <a:solidFill>
              <a:srgbClr val="99CCFF"/>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609585">
                <a:defRPr/>
              </a:pPr>
              <a:endParaRPr lang="en-GB" sz="2400" kern="0">
                <a:solidFill>
                  <a:srgbClr val="141414"/>
                </a:solidFill>
                <a:latin typeface="+mj-lt"/>
              </a:endParaRPr>
            </a:p>
          </p:txBody>
        </p:sp>
        <p:grpSp>
          <p:nvGrpSpPr>
            <p:cNvPr id="223" name="Group 222"/>
            <p:cNvGrpSpPr/>
            <p:nvPr/>
          </p:nvGrpSpPr>
          <p:grpSpPr>
            <a:xfrm>
              <a:off x="4593648" y="2625017"/>
              <a:ext cx="496259" cy="89256"/>
              <a:chOff x="2467477" y="2635032"/>
              <a:chExt cx="465585" cy="108000"/>
            </a:xfrm>
          </p:grpSpPr>
          <p:sp>
            <p:nvSpPr>
              <p:cNvPr id="224" name="Can 223"/>
              <p:cNvSpPr/>
              <p:nvPr/>
            </p:nvSpPr>
            <p:spPr>
              <a:xfrm rot="5400000">
                <a:off x="2642398" y="2480300"/>
                <a:ext cx="67621" cy="417464"/>
              </a:xfrm>
              <a:prstGeom prst="can">
                <a:avLst/>
              </a:prstGeom>
              <a:solidFill>
                <a:srgbClr val="99CCFF"/>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609585">
                  <a:defRPr/>
                </a:pPr>
                <a:endParaRPr lang="en-GB" sz="2400" kern="0">
                  <a:solidFill>
                    <a:srgbClr val="141414"/>
                  </a:solidFill>
                  <a:latin typeface="+mj-lt"/>
                </a:endParaRPr>
              </a:p>
            </p:txBody>
          </p:sp>
          <p:sp>
            <p:nvSpPr>
              <p:cNvPr id="225" name="Oval 224"/>
              <p:cNvSpPr/>
              <p:nvPr/>
            </p:nvSpPr>
            <p:spPr>
              <a:xfrm>
                <a:off x="2825062" y="2635032"/>
                <a:ext cx="108000" cy="108000"/>
              </a:xfrm>
              <a:prstGeom prst="ellipse">
                <a:avLst/>
              </a:prstGeom>
              <a:solidFill>
                <a:sysClr val="window" lastClr="FFFFFF"/>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609585">
                  <a:defRPr/>
                </a:pPr>
                <a:endParaRPr lang="en-GB" sz="2400" kern="0">
                  <a:solidFill>
                    <a:srgbClr val="141414"/>
                  </a:solidFill>
                  <a:latin typeface="+mj-lt"/>
                </a:endParaRPr>
              </a:p>
            </p:txBody>
          </p:sp>
        </p:grpSp>
        <p:grpSp>
          <p:nvGrpSpPr>
            <p:cNvPr id="226" name="Group 225"/>
            <p:cNvGrpSpPr/>
            <p:nvPr/>
          </p:nvGrpSpPr>
          <p:grpSpPr>
            <a:xfrm>
              <a:off x="4154946" y="2625017"/>
              <a:ext cx="496259" cy="89256"/>
              <a:chOff x="2467477" y="2635032"/>
              <a:chExt cx="465585" cy="108000"/>
            </a:xfrm>
          </p:grpSpPr>
          <p:sp>
            <p:nvSpPr>
              <p:cNvPr id="227" name="Can 226"/>
              <p:cNvSpPr/>
              <p:nvPr/>
            </p:nvSpPr>
            <p:spPr>
              <a:xfrm rot="5400000">
                <a:off x="2642398" y="2480300"/>
                <a:ext cx="67621" cy="417464"/>
              </a:xfrm>
              <a:prstGeom prst="can">
                <a:avLst/>
              </a:prstGeom>
              <a:solidFill>
                <a:srgbClr val="99CCFF"/>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609585">
                  <a:defRPr/>
                </a:pPr>
                <a:endParaRPr lang="en-GB" sz="2400" kern="0">
                  <a:solidFill>
                    <a:srgbClr val="141414"/>
                  </a:solidFill>
                  <a:latin typeface="+mj-lt"/>
                </a:endParaRPr>
              </a:p>
            </p:txBody>
          </p:sp>
          <p:sp>
            <p:nvSpPr>
              <p:cNvPr id="228" name="Oval 227"/>
              <p:cNvSpPr/>
              <p:nvPr/>
            </p:nvSpPr>
            <p:spPr>
              <a:xfrm>
                <a:off x="2825062" y="2635032"/>
                <a:ext cx="108000" cy="108000"/>
              </a:xfrm>
              <a:prstGeom prst="ellipse">
                <a:avLst/>
              </a:prstGeom>
              <a:solidFill>
                <a:sysClr val="window" lastClr="FFFFFF"/>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609585">
                  <a:defRPr/>
                </a:pPr>
                <a:endParaRPr lang="en-GB" sz="2400" kern="0">
                  <a:solidFill>
                    <a:srgbClr val="141414"/>
                  </a:solidFill>
                  <a:latin typeface="+mj-lt"/>
                </a:endParaRPr>
              </a:p>
            </p:txBody>
          </p:sp>
        </p:grpSp>
        <p:grpSp>
          <p:nvGrpSpPr>
            <p:cNvPr id="229" name="Group 228"/>
            <p:cNvGrpSpPr/>
            <p:nvPr/>
          </p:nvGrpSpPr>
          <p:grpSpPr>
            <a:xfrm>
              <a:off x="3708676" y="2625017"/>
              <a:ext cx="496259" cy="89256"/>
              <a:chOff x="2467477" y="2635032"/>
              <a:chExt cx="465585" cy="108000"/>
            </a:xfrm>
          </p:grpSpPr>
          <p:sp>
            <p:nvSpPr>
              <p:cNvPr id="230" name="Can 229"/>
              <p:cNvSpPr/>
              <p:nvPr/>
            </p:nvSpPr>
            <p:spPr>
              <a:xfrm rot="5400000">
                <a:off x="2642398" y="2480300"/>
                <a:ext cx="67621" cy="417464"/>
              </a:xfrm>
              <a:prstGeom prst="can">
                <a:avLst/>
              </a:prstGeom>
              <a:solidFill>
                <a:srgbClr val="99CCFF"/>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609585">
                  <a:defRPr/>
                </a:pPr>
                <a:endParaRPr lang="en-GB" sz="2400" kern="0">
                  <a:solidFill>
                    <a:srgbClr val="141414"/>
                  </a:solidFill>
                  <a:latin typeface="+mj-lt"/>
                </a:endParaRPr>
              </a:p>
            </p:txBody>
          </p:sp>
          <p:sp>
            <p:nvSpPr>
              <p:cNvPr id="231" name="Oval 230"/>
              <p:cNvSpPr/>
              <p:nvPr/>
            </p:nvSpPr>
            <p:spPr>
              <a:xfrm>
                <a:off x="2825062" y="2635032"/>
                <a:ext cx="108000" cy="108000"/>
              </a:xfrm>
              <a:prstGeom prst="ellipse">
                <a:avLst/>
              </a:prstGeom>
              <a:solidFill>
                <a:sysClr val="window" lastClr="FFFFFF"/>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609585">
                  <a:defRPr/>
                </a:pPr>
                <a:endParaRPr lang="en-GB" sz="2400" kern="0">
                  <a:solidFill>
                    <a:srgbClr val="141414"/>
                  </a:solidFill>
                  <a:latin typeface="+mj-lt"/>
                </a:endParaRPr>
              </a:p>
            </p:txBody>
          </p:sp>
        </p:grpSp>
        <p:sp>
          <p:nvSpPr>
            <p:cNvPr id="232" name="Can 231"/>
            <p:cNvSpPr/>
            <p:nvPr/>
          </p:nvSpPr>
          <p:spPr>
            <a:xfrm rot="5400000">
              <a:off x="2913991" y="2373520"/>
              <a:ext cx="55885" cy="592251"/>
            </a:xfrm>
            <a:prstGeom prst="can">
              <a:avLst/>
            </a:prstGeom>
            <a:solidFill>
              <a:srgbClr val="99CCFF"/>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609585">
                <a:defRPr/>
              </a:pPr>
              <a:endParaRPr lang="en-GB" sz="2400" kern="0">
                <a:solidFill>
                  <a:srgbClr val="141414"/>
                </a:solidFill>
                <a:latin typeface="+mj-lt"/>
              </a:endParaRPr>
            </a:p>
          </p:txBody>
        </p:sp>
        <p:sp>
          <p:nvSpPr>
            <p:cNvPr id="233" name="Can 232"/>
            <p:cNvSpPr/>
            <p:nvPr/>
          </p:nvSpPr>
          <p:spPr>
            <a:xfrm rot="5400000">
              <a:off x="2289543" y="2373520"/>
              <a:ext cx="55885" cy="592251"/>
            </a:xfrm>
            <a:prstGeom prst="can">
              <a:avLst/>
            </a:prstGeom>
            <a:solidFill>
              <a:srgbClr val="99CCFF"/>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609585">
                <a:defRPr/>
              </a:pPr>
              <a:endParaRPr lang="en-GB" sz="2400" kern="0">
                <a:solidFill>
                  <a:srgbClr val="141414"/>
                </a:solidFill>
                <a:latin typeface="+mj-lt"/>
              </a:endParaRPr>
            </a:p>
          </p:txBody>
        </p:sp>
        <p:sp>
          <p:nvSpPr>
            <p:cNvPr id="234" name="Can 233"/>
            <p:cNvSpPr/>
            <p:nvPr/>
          </p:nvSpPr>
          <p:spPr>
            <a:xfrm rot="10800000">
              <a:off x="1453805" y="2348235"/>
              <a:ext cx="72074" cy="307266"/>
            </a:xfrm>
            <a:prstGeom prst="can">
              <a:avLst/>
            </a:prstGeom>
            <a:solidFill>
              <a:srgbClr val="99CCFF"/>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609585">
                <a:defRPr/>
              </a:pPr>
              <a:endParaRPr lang="en-GB" sz="2400" kern="0">
                <a:solidFill>
                  <a:srgbClr val="141414"/>
                </a:solidFill>
                <a:latin typeface="+mj-lt"/>
              </a:endParaRPr>
            </a:p>
          </p:txBody>
        </p:sp>
        <p:pic>
          <p:nvPicPr>
            <p:cNvPr id="235" name="Picture 2" descr="Related image"/>
            <p:cNvPicPr>
              <a:picLocks noChangeAspect="1" noChangeArrowheads="1"/>
            </p:cNvPicPr>
            <p:nvPr/>
          </p:nvPicPr>
          <p:blipFill>
            <a:blip r:embed="rId2" cstate="print">
              <a:duotone>
                <a:srgbClr val="72CDF4">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723004" y="2543919"/>
              <a:ext cx="319283" cy="247560"/>
            </a:xfrm>
            <a:prstGeom prst="rect">
              <a:avLst/>
            </a:prstGeom>
            <a:noFill/>
            <a:extLst>
              <a:ext uri="{909E8E84-426E-40DD-AFC4-6F175D3DCCD1}">
                <a14:hiddenFill xmlns:a14="http://schemas.microsoft.com/office/drawing/2010/main">
                  <a:solidFill>
                    <a:srgbClr val="FFFFFF"/>
                  </a:solidFill>
                </a14:hiddenFill>
              </a:ext>
            </a:extLst>
          </p:spPr>
        </p:pic>
        <p:sp>
          <p:nvSpPr>
            <p:cNvPr id="236" name="Can 235"/>
            <p:cNvSpPr/>
            <p:nvPr/>
          </p:nvSpPr>
          <p:spPr>
            <a:xfrm rot="5400000">
              <a:off x="1240043" y="2471501"/>
              <a:ext cx="55883" cy="396286"/>
            </a:xfrm>
            <a:prstGeom prst="can">
              <a:avLst/>
            </a:prstGeom>
            <a:solidFill>
              <a:srgbClr val="99CCFF"/>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609585">
                <a:defRPr/>
              </a:pPr>
              <a:endParaRPr lang="en-GB" sz="2400" kern="0">
                <a:solidFill>
                  <a:srgbClr val="141414"/>
                </a:solidFill>
                <a:latin typeface="+mj-lt"/>
              </a:endParaRPr>
            </a:p>
          </p:txBody>
        </p:sp>
        <p:sp>
          <p:nvSpPr>
            <p:cNvPr id="237" name="Oval 236"/>
            <p:cNvSpPr/>
            <p:nvPr/>
          </p:nvSpPr>
          <p:spPr>
            <a:xfrm>
              <a:off x="1432286" y="2625017"/>
              <a:ext cx="115115" cy="89256"/>
            </a:xfrm>
            <a:prstGeom prst="ellipse">
              <a:avLst/>
            </a:prstGeom>
            <a:solidFill>
              <a:sysClr val="window" lastClr="FFFFFF"/>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609585">
                <a:defRPr/>
              </a:pPr>
              <a:endParaRPr lang="en-GB" sz="2400" kern="0">
                <a:solidFill>
                  <a:srgbClr val="141414"/>
                </a:solidFill>
                <a:latin typeface="+mj-lt"/>
              </a:endParaRPr>
            </a:p>
          </p:txBody>
        </p:sp>
        <p:sp>
          <p:nvSpPr>
            <p:cNvPr id="238" name="TextBox 237"/>
            <p:cNvSpPr txBox="1"/>
            <p:nvPr/>
          </p:nvSpPr>
          <p:spPr>
            <a:xfrm>
              <a:off x="763983" y="2463886"/>
              <a:ext cx="734608" cy="141144"/>
            </a:xfrm>
            <a:prstGeom prst="rect">
              <a:avLst/>
            </a:prstGeom>
            <a:noFill/>
          </p:spPr>
          <p:txBody>
            <a:bodyPr wrap="square" rtlCol="0">
              <a:spAutoFit/>
            </a:bodyPr>
            <a:lstStyle/>
            <a:p>
              <a:pPr algn="r" defTabSz="609585"/>
              <a:r>
                <a:rPr lang="en-GB" sz="800" dirty="0">
                  <a:solidFill>
                    <a:srgbClr val="141414"/>
                  </a:solidFill>
                  <a:latin typeface="+mj-lt"/>
                </a:rPr>
                <a:t>Requirements</a:t>
              </a:r>
            </a:p>
          </p:txBody>
        </p:sp>
        <p:sp>
          <p:nvSpPr>
            <p:cNvPr id="240" name="Can 239"/>
            <p:cNvSpPr/>
            <p:nvPr/>
          </p:nvSpPr>
          <p:spPr>
            <a:xfrm rot="5400000">
              <a:off x="1758026" y="2080054"/>
              <a:ext cx="55885" cy="592251"/>
            </a:xfrm>
            <a:prstGeom prst="can">
              <a:avLst/>
            </a:prstGeom>
            <a:solidFill>
              <a:srgbClr val="99CCFF"/>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609585">
                <a:defRPr/>
              </a:pPr>
              <a:endParaRPr lang="en-GB" sz="2400" kern="0">
                <a:solidFill>
                  <a:srgbClr val="141414"/>
                </a:solidFill>
                <a:latin typeface="+mj-lt"/>
              </a:endParaRPr>
            </a:p>
          </p:txBody>
        </p:sp>
        <p:sp>
          <p:nvSpPr>
            <p:cNvPr id="241" name="Can 240"/>
            <p:cNvSpPr/>
            <p:nvPr/>
          </p:nvSpPr>
          <p:spPr>
            <a:xfrm rot="10800000">
              <a:off x="2010021" y="2360432"/>
              <a:ext cx="72074" cy="307266"/>
            </a:xfrm>
            <a:prstGeom prst="can">
              <a:avLst/>
            </a:prstGeom>
            <a:solidFill>
              <a:srgbClr val="99CCFF"/>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609585">
                <a:defRPr/>
              </a:pPr>
              <a:endParaRPr lang="en-GB" sz="2400" kern="0">
                <a:solidFill>
                  <a:srgbClr val="141414"/>
                </a:solidFill>
                <a:latin typeface="+mj-lt"/>
              </a:endParaRPr>
            </a:p>
          </p:txBody>
        </p:sp>
        <p:sp>
          <p:nvSpPr>
            <p:cNvPr id="242" name="Oval 241"/>
            <p:cNvSpPr/>
            <p:nvPr/>
          </p:nvSpPr>
          <p:spPr>
            <a:xfrm>
              <a:off x="1988500" y="2625017"/>
              <a:ext cx="115115" cy="89256"/>
            </a:xfrm>
            <a:prstGeom prst="ellipse">
              <a:avLst/>
            </a:prstGeom>
            <a:solidFill>
              <a:sysClr val="window" lastClr="FFFFFF"/>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609585">
                <a:defRPr/>
              </a:pPr>
              <a:endParaRPr lang="en-GB" sz="2400" kern="0">
                <a:solidFill>
                  <a:srgbClr val="141414"/>
                </a:solidFill>
                <a:latin typeface="+mj-lt"/>
              </a:endParaRPr>
            </a:p>
          </p:txBody>
        </p:sp>
        <p:sp>
          <p:nvSpPr>
            <p:cNvPr id="243" name="TextBox 242"/>
            <p:cNvSpPr txBox="1"/>
            <p:nvPr/>
          </p:nvSpPr>
          <p:spPr>
            <a:xfrm>
              <a:off x="890972" y="2146775"/>
              <a:ext cx="791997" cy="141144"/>
            </a:xfrm>
            <a:prstGeom prst="rect">
              <a:avLst/>
            </a:prstGeom>
            <a:noFill/>
          </p:spPr>
          <p:txBody>
            <a:bodyPr wrap="square" rtlCol="0">
              <a:spAutoFit/>
            </a:bodyPr>
            <a:lstStyle/>
            <a:p>
              <a:pPr algn="r" defTabSz="609585"/>
              <a:r>
                <a:rPr lang="en-GB" sz="800" dirty="0">
                  <a:solidFill>
                    <a:srgbClr val="141414"/>
                  </a:solidFill>
                  <a:latin typeface="+mj-lt"/>
                </a:rPr>
                <a:t>Branch Code</a:t>
              </a:r>
            </a:p>
          </p:txBody>
        </p:sp>
        <p:sp>
          <p:nvSpPr>
            <p:cNvPr id="247" name="TextBox 246"/>
            <p:cNvSpPr txBox="1"/>
            <p:nvPr/>
          </p:nvSpPr>
          <p:spPr>
            <a:xfrm>
              <a:off x="1785968" y="2758000"/>
              <a:ext cx="732541" cy="141144"/>
            </a:xfrm>
            <a:prstGeom prst="rect">
              <a:avLst/>
            </a:prstGeom>
            <a:noFill/>
          </p:spPr>
          <p:txBody>
            <a:bodyPr wrap="square" rtlCol="0">
              <a:spAutoFit/>
            </a:bodyPr>
            <a:lstStyle/>
            <a:p>
              <a:pPr defTabSz="609585"/>
              <a:r>
                <a:rPr lang="en-GB" sz="800" dirty="0">
                  <a:solidFill>
                    <a:srgbClr val="141414"/>
                  </a:solidFill>
                  <a:latin typeface="+mj-lt"/>
                </a:rPr>
                <a:t>Merge Code</a:t>
              </a:r>
            </a:p>
          </p:txBody>
        </p:sp>
        <p:sp>
          <p:nvSpPr>
            <p:cNvPr id="248" name="Oval 247"/>
            <p:cNvSpPr/>
            <p:nvPr/>
          </p:nvSpPr>
          <p:spPr>
            <a:xfrm>
              <a:off x="2537562" y="2625017"/>
              <a:ext cx="115115" cy="89256"/>
            </a:xfrm>
            <a:prstGeom prst="ellipse">
              <a:avLst/>
            </a:prstGeom>
            <a:solidFill>
              <a:sysClr val="window" lastClr="FFFFFF"/>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609585">
                <a:defRPr/>
              </a:pPr>
              <a:endParaRPr lang="en-GB" sz="2400" kern="0">
                <a:solidFill>
                  <a:srgbClr val="141414"/>
                </a:solidFill>
                <a:latin typeface="+mj-lt"/>
              </a:endParaRPr>
            </a:p>
          </p:txBody>
        </p:sp>
        <p:grpSp>
          <p:nvGrpSpPr>
            <p:cNvPr id="250" name="Group 249"/>
            <p:cNvGrpSpPr/>
            <p:nvPr/>
          </p:nvGrpSpPr>
          <p:grpSpPr>
            <a:xfrm>
              <a:off x="3263708" y="2625017"/>
              <a:ext cx="496259" cy="89256"/>
              <a:chOff x="2467477" y="2635032"/>
              <a:chExt cx="465585" cy="108000"/>
            </a:xfrm>
          </p:grpSpPr>
          <p:sp>
            <p:nvSpPr>
              <p:cNvPr id="251" name="Can 250"/>
              <p:cNvSpPr/>
              <p:nvPr/>
            </p:nvSpPr>
            <p:spPr>
              <a:xfrm rot="5400000">
                <a:off x="2642398" y="2480300"/>
                <a:ext cx="67621" cy="417464"/>
              </a:xfrm>
              <a:prstGeom prst="can">
                <a:avLst/>
              </a:prstGeom>
              <a:solidFill>
                <a:srgbClr val="99CCFF"/>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609585">
                  <a:defRPr/>
                </a:pPr>
                <a:endParaRPr lang="en-GB" sz="2400" kern="0">
                  <a:solidFill>
                    <a:srgbClr val="141414"/>
                  </a:solidFill>
                  <a:latin typeface="+mj-lt"/>
                </a:endParaRPr>
              </a:p>
            </p:txBody>
          </p:sp>
          <p:sp>
            <p:nvSpPr>
              <p:cNvPr id="252" name="Oval 251"/>
              <p:cNvSpPr/>
              <p:nvPr/>
            </p:nvSpPr>
            <p:spPr>
              <a:xfrm>
                <a:off x="2825062" y="2635032"/>
                <a:ext cx="108000" cy="108000"/>
              </a:xfrm>
              <a:prstGeom prst="ellipse">
                <a:avLst/>
              </a:prstGeom>
              <a:solidFill>
                <a:sysClr val="window" lastClr="FFFFFF"/>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609585">
                  <a:defRPr/>
                </a:pPr>
                <a:endParaRPr lang="en-GB" sz="2400" kern="0">
                  <a:solidFill>
                    <a:srgbClr val="141414"/>
                  </a:solidFill>
                  <a:latin typeface="+mj-lt"/>
                </a:endParaRPr>
              </a:p>
            </p:txBody>
          </p:sp>
        </p:grpSp>
        <p:sp>
          <p:nvSpPr>
            <p:cNvPr id="253" name="Oval 252"/>
            <p:cNvSpPr/>
            <p:nvPr/>
          </p:nvSpPr>
          <p:spPr>
            <a:xfrm>
              <a:off x="3173734" y="2624593"/>
              <a:ext cx="115115" cy="89256"/>
            </a:xfrm>
            <a:prstGeom prst="ellipse">
              <a:avLst/>
            </a:prstGeom>
            <a:solidFill>
              <a:sysClr val="window" lastClr="FFFFFF"/>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609585">
                <a:defRPr/>
              </a:pPr>
              <a:endParaRPr lang="en-GB" sz="2400" kern="0">
                <a:solidFill>
                  <a:srgbClr val="141414"/>
                </a:solidFill>
                <a:latin typeface="+mj-lt"/>
              </a:endParaRPr>
            </a:p>
          </p:txBody>
        </p:sp>
        <p:sp>
          <p:nvSpPr>
            <p:cNvPr id="255" name="TextBox 254"/>
            <p:cNvSpPr txBox="1"/>
            <p:nvPr/>
          </p:nvSpPr>
          <p:spPr>
            <a:xfrm>
              <a:off x="2294703" y="2758000"/>
              <a:ext cx="615862" cy="248597"/>
            </a:xfrm>
            <a:prstGeom prst="rect">
              <a:avLst/>
            </a:prstGeom>
            <a:noFill/>
          </p:spPr>
          <p:txBody>
            <a:bodyPr wrap="square" rtlCol="0">
              <a:spAutoFit/>
            </a:bodyPr>
            <a:lstStyle/>
            <a:p>
              <a:pPr algn="ctr" defTabSz="609585"/>
              <a:r>
                <a:rPr lang="en-GB" sz="933" b="1" dirty="0">
                  <a:solidFill>
                    <a:srgbClr val="141414"/>
                  </a:solidFill>
                  <a:latin typeface="+mj-lt"/>
                </a:rPr>
                <a:t>Shared Repository</a:t>
              </a:r>
            </a:p>
          </p:txBody>
        </p:sp>
        <p:sp>
          <p:nvSpPr>
            <p:cNvPr id="256" name="TextBox 255"/>
            <p:cNvSpPr txBox="1"/>
            <p:nvPr/>
          </p:nvSpPr>
          <p:spPr>
            <a:xfrm>
              <a:off x="2817053" y="2729484"/>
              <a:ext cx="548178" cy="154544"/>
            </a:xfrm>
            <a:prstGeom prst="rect">
              <a:avLst/>
            </a:prstGeom>
            <a:noFill/>
          </p:spPr>
          <p:txBody>
            <a:bodyPr wrap="square" rtlCol="0">
              <a:spAutoFit/>
            </a:bodyPr>
            <a:lstStyle/>
            <a:p>
              <a:pPr algn="ctr" defTabSz="609585"/>
              <a:r>
                <a:rPr lang="en-GB" sz="933" b="1" dirty="0">
                  <a:solidFill>
                    <a:srgbClr val="141414"/>
                  </a:solidFill>
                  <a:latin typeface="+mj-lt"/>
                </a:rPr>
                <a:t>Build</a:t>
              </a:r>
            </a:p>
          </p:txBody>
        </p:sp>
        <p:sp>
          <p:nvSpPr>
            <p:cNvPr id="257" name="TextBox 256"/>
            <p:cNvSpPr txBox="1"/>
            <p:nvPr/>
          </p:nvSpPr>
          <p:spPr>
            <a:xfrm>
              <a:off x="3431730" y="2729485"/>
              <a:ext cx="548178" cy="154544"/>
            </a:xfrm>
            <a:prstGeom prst="rect">
              <a:avLst/>
            </a:prstGeom>
            <a:noFill/>
          </p:spPr>
          <p:txBody>
            <a:bodyPr wrap="square" rtlCol="0">
              <a:spAutoFit/>
            </a:bodyPr>
            <a:lstStyle/>
            <a:p>
              <a:pPr algn="ctr" defTabSz="609585"/>
              <a:r>
                <a:rPr lang="en-GB" sz="933" b="1" dirty="0">
                  <a:solidFill>
                    <a:srgbClr val="141414"/>
                  </a:solidFill>
                  <a:latin typeface="+mj-lt"/>
                </a:rPr>
                <a:t>Unit Test</a:t>
              </a:r>
            </a:p>
          </p:txBody>
        </p:sp>
        <p:sp>
          <p:nvSpPr>
            <p:cNvPr id="258" name="TextBox 257"/>
            <p:cNvSpPr txBox="1"/>
            <p:nvPr/>
          </p:nvSpPr>
          <p:spPr>
            <a:xfrm>
              <a:off x="3875248" y="2729485"/>
              <a:ext cx="548178" cy="248597"/>
            </a:xfrm>
            <a:prstGeom prst="rect">
              <a:avLst/>
            </a:prstGeom>
            <a:noFill/>
          </p:spPr>
          <p:txBody>
            <a:bodyPr wrap="square" rtlCol="0">
              <a:spAutoFit/>
            </a:bodyPr>
            <a:lstStyle/>
            <a:p>
              <a:pPr algn="ctr" defTabSz="609585"/>
              <a:r>
                <a:rPr lang="en-GB" sz="933" b="1" dirty="0">
                  <a:solidFill>
                    <a:srgbClr val="141414"/>
                  </a:solidFill>
                  <a:latin typeface="+mj-lt"/>
                </a:rPr>
                <a:t>Deploy to Dev</a:t>
              </a:r>
            </a:p>
          </p:txBody>
        </p:sp>
        <p:sp>
          <p:nvSpPr>
            <p:cNvPr id="259" name="TextBox 258"/>
            <p:cNvSpPr txBox="1"/>
            <p:nvPr/>
          </p:nvSpPr>
          <p:spPr>
            <a:xfrm>
              <a:off x="4302298" y="2729485"/>
              <a:ext cx="625237" cy="248597"/>
            </a:xfrm>
            <a:prstGeom prst="rect">
              <a:avLst/>
            </a:prstGeom>
            <a:noFill/>
          </p:spPr>
          <p:txBody>
            <a:bodyPr wrap="square" rtlCol="0">
              <a:spAutoFit/>
            </a:bodyPr>
            <a:lstStyle/>
            <a:p>
              <a:pPr algn="ctr" defTabSz="609585"/>
              <a:r>
                <a:rPr lang="en-GB" sz="933" b="1" dirty="0">
                  <a:solidFill>
                    <a:srgbClr val="141414"/>
                  </a:solidFill>
                  <a:latin typeface="+mj-lt"/>
                </a:rPr>
                <a:t>Integration Test</a:t>
              </a:r>
            </a:p>
          </p:txBody>
        </p:sp>
        <p:sp>
          <p:nvSpPr>
            <p:cNvPr id="260" name="TextBox 259"/>
            <p:cNvSpPr txBox="1"/>
            <p:nvPr/>
          </p:nvSpPr>
          <p:spPr>
            <a:xfrm>
              <a:off x="4951061" y="2729485"/>
              <a:ext cx="548178" cy="248597"/>
            </a:xfrm>
            <a:prstGeom prst="rect">
              <a:avLst/>
            </a:prstGeom>
            <a:noFill/>
          </p:spPr>
          <p:txBody>
            <a:bodyPr wrap="square" rtlCol="0">
              <a:spAutoFit/>
            </a:bodyPr>
            <a:lstStyle/>
            <a:p>
              <a:pPr algn="ctr" defTabSz="609585"/>
              <a:r>
                <a:rPr lang="en-GB" sz="933" b="1" dirty="0">
                  <a:solidFill>
                    <a:srgbClr val="141414"/>
                  </a:solidFill>
                  <a:latin typeface="+mj-lt"/>
                </a:rPr>
                <a:t>Promote Build</a:t>
              </a:r>
            </a:p>
          </p:txBody>
        </p:sp>
        <p:sp>
          <p:nvSpPr>
            <p:cNvPr id="261" name="Oval 260"/>
            <p:cNvSpPr/>
            <p:nvPr/>
          </p:nvSpPr>
          <p:spPr>
            <a:xfrm>
              <a:off x="3173734" y="3025821"/>
              <a:ext cx="115115" cy="89256"/>
            </a:xfrm>
            <a:prstGeom prst="ellipse">
              <a:avLst/>
            </a:prstGeom>
            <a:solidFill>
              <a:sysClr val="window" lastClr="FFFFFF"/>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609585">
                <a:defRPr/>
              </a:pPr>
              <a:endParaRPr lang="en-GB" sz="2400" kern="0">
                <a:solidFill>
                  <a:srgbClr val="141414"/>
                </a:solidFill>
                <a:latin typeface="+mj-lt"/>
              </a:endParaRPr>
            </a:p>
          </p:txBody>
        </p:sp>
        <p:sp>
          <p:nvSpPr>
            <p:cNvPr id="262" name="TextBox 261"/>
            <p:cNvSpPr txBox="1"/>
            <p:nvPr/>
          </p:nvSpPr>
          <p:spPr>
            <a:xfrm>
              <a:off x="2738938" y="3015379"/>
              <a:ext cx="494960" cy="141144"/>
            </a:xfrm>
            <a:prstGeom prst="rect">
              <a:avLst/>
            </a:prstGeom>
            <a:noFill/>
          </p:spPr>
          <p:txBody>
            <a:bodyPr wrap="square" rtlCol="0" anchor="ctr">
              <a:spAutoFit/>
            </a:bodyPr>
            <a:lstStyle/>
            <a:p>
              <a:pPr algn="r" defTabSz="609585"/>
              <a:r>
                <a:rPr lang="en-GB" sz="800" b="1" dirty="0">
                  <a:solidFill>
                    <a:srgbClr val="141414"/>
                  </a:solidFill>
                  <a:latin typeface="+mj-lt"/>
                </a:rPr>
                <a:t>Code Quality</a:t>
              </a:r>
            </a:p>
          </p:txBody>
        </p:sp>
        <p:sp>
          <p:nvSpPr>
            <p:cNvPr id="263" name="Can 262"/>
            <p:cNvSpPr/>
            <p:nvPr/>
          </p:nvSpPr>
          <p:spPr>
            <a:xfrm>
              <a:off x="3342222" y="3360417"/>
              <a:ext cx="207667" cy="146961"/>
            </a:xfrm>
            <a:prstGeom prst="can">
              <a:avLst/>
            </a:prstGeom>
            <a:gradFill rotWithShape="1">
              <a:gsLst>
                <a:gs pos="0">
                  <a:srgbClr val="6DB33F">
                    <a:tint val="100000"/>
                    <a:shade val="100000"/>
                    <a:satMod val="130000"/>
                  </a:srgbClr>
                </a:gs>
                <a:gs pos="100000">
                  <a:srgbClr val="6DB33F">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609585">
                <a:defRPr/>
              </a:pPr>
              <a:endParaRPr lang="en-GB" sz="2400" kern="0">
                <a:solidFill>
                  <a:srgbClr val="141414"/>
                </a:solidFill>
                <a:latin typeface="+mj-lt"/>
              </a:endParaRPr>
            </a:p>
          </p:txBody>
        </p:sp>
        <p:sp>
          <p:nvSpPr>
            <p:cNvPr id="264" name="Oval 263"/>
            <p:cNvSpPr/>
            <p:nvPr/>
          </p:nvSpPr>
          <p:spPr>
            <a:xfrm>
              <a:off x="3173734" y="3418121"/>
              <a:ext cx="115115" cy="89256"/>
            </a:xfrm>
            <a:prstGeom prst="ellipse">
              <a:avLst/>
            </a:prstGeom>
            <a:solidFill>
              <a:sysClr val="window" lastClr="FFFFFF"/>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609585">
                <a:defRPr/>
              </a:pPr>
              <a:endParaRPr lang="en-GB" sz="2400" kern="0">
                <a:solidFill>
                  <a:srgbClr val="141414"/>
                </a:solidFill>
                <a:latin typeface="+mj-lt"/>
              </a:endParaRPr>
            </a:p>
          </p:txBody>
        </p:sp>
        <p:pic>
          <p:nvPicPr>
            <p:cNvPr id="265" name="Picture 12" descr="Image result for sonarqub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9365" y="3430603"/>
              <a:ext cx="380833" cy="82023"/>
            </a:xfrm>
            <a:prstGeom prst="rect">
              <a:avLst/>
            </a:prstGeom>
            <a:noFill/>
            <a:extLst>
              <a:ext uri="{909E8E84-426E-40DD-AFC4-6F175D3DCCD1}">
                <a14:hiddenFill xmlns:a14="http://schemas.microsoft.com/office/drawing/2010/main">
                  <a:solidFill>
                    <a:srgbClr val="FFFFFF"/>
                  </a:solidFill>
                </a14:hiddenFill>
              </a:ext>
            </a:extLst>
          </p:spPr>
        </p:pic>
        <p:grpSp>
          <p:nvGrpSpPr>
            <p:cNvPr id="266" name="Group 265"/>
            <p:cNvGrpSpPr/>
            <p:nvPr/>
          </p:nvGrpSpPr>
          <p:grpSpPr>
            <a:xfrm>
              <a:off x="5625864" y="2619094"/>
              <a:ext cx="496259" cy="89256"/>
              <a:chOff x="2467477" y="2635032"/>
              <a:chExt cx="465585" cy="108000"/>
            </a:xfrm>
          </p:grpSpPr>
          <p:sp>
            <p:nvSpPr>
              <p:cNvPr id="267" name="Can 266"/>
              <p:cNvSpPr/>
              <p:nvPr/>
            </p:nvSpPr>
            <p:spPr>
              <a:xfrm rot="5400000">
                <a:off x="2642398" y="2480300"/>
                <a:ext cx="67621" cy="417464"/>
              </a:xfrm>
              <a:prstGeom prst="can">
                <a:avLst/>
              </a:prstGeom>
              <a:solidFill>
                <a:srgbClr val="99CCFF"/>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609585">
                  <a:defRPr/>
                </a:pPr>
                <a:endParaRPr lang="en-GB" sz="2400" kern="0">
                  <a:solidFill>
                    <a:srgbClr val="141414"/>
                  </a:solidFill>
                  <a:latin typeface="+mj-lt"/>
                </a:endParaRPr>
              </a:p>
            </p:txBody>
          </p:sp>
          <p:sp>
            <p:nvSpPr>
              <p:cNvPr id="268" name="Oval 267"/>
              <p:cNvSpPr/>
              <p:nvPr/>
            </p:nvSpPr>
            <p:spPr>
              <a:xfrm>
                <a:off x="2825062" y="2635032"/>
                <a:ext cx="108000" cy="108000"/>
              </a:xfrm>
              <a:prstGeom prst="ellipse">
                <a:avLst/>
              </a:prstGeom>
              <a:solidFill>
                <a:sysClr val="window" lastClr="FFFFFF"/>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609585">
                  <a:defRPr/>
                </a:pPr>
                <a:endParaRPr lang="en-GB" sz="2400" kern="0">
                  <a:solidFill>
                    <a:srgbClr val="141414"/>
                  </a:solidFill>
                  <a:latin typeface="+mj-lt"/>
                </a:endParaRPr>
              </a:p>
            </p:txBody>
          </p:sp>
        </p:grpSp>
        <p:sp>
          <p:nvSpPr>
            <p:cNvPr id="269" name="Oval 268"/>
            <p:cNvSpPr/>
            <p:nvPr/>
          </p:nvSpPr>
          <p:spPr>
            <a:xfrm>
              <a:off x="5535890" y="2618670"/>
              <a:ext cx="115115" cy="89256"/>
            </a:xfrm>
            <a:prstGeom prst="ellipse">
              <a:avLst/>
            </a:prstGeom>
            <a:solidFill>
              <a:sysClr val="window" lastClr="FFFFFF"/>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609585">
                <a:defRPr/>
              </a:pPr>
              <a:endParaRPr lang="en-GB" sz="2400" kern="0">
                <a:solidFill>
                  <a:srgbClr val="141414"/>
                </a:solidFill>
                <a:latin typeface="+mj-lt"/>
              </a:endParaRPr>
            </a:p>
          </p:txBody>
        </p:sp>
        <p:sp>
          <p:nvSpPr>
            <p:cNvPr id="270" name="Can 269"/>
            <p:cNvSpPr/>
            <p:nvPr/>
          </p:nvSpPr>
          <p:spPr>
            <a:xfrm rot="5400000">
              <a:off x="5301493" y="2092695"/>
              <a:ext cx="55885" cy="592251"/>
            </a:xfrm>
            <a:prstGeom prst="can">
              <a:avLst/>
            </a:prstGeom>
            <a:solidFill>
              <a:srgbClr val="99CCFF"/>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609585">
                <a:defRPr/>
              </a:pPr>
              <a:endParaRPr lang="en-GB" sz="2400" kern="0">
                <a:solidFill>
                  <a:srgbClr val="141414"/>
                </a:solidFill>
                <a:latin typeface="+mj-lt"/>
              </a:endParaRPr>
            </a:p>
          </p:txBody>
        </p:sp>
        <p:sp>
          <p:nvSpPr>
            <p:cNvPr id="271" name="Can 270"/>
            <p:cNvSpPr/>
            <p:nvPr/>
          </p:nvSpPr>
          <p:spPr>
            <a:xfrm rot="10800000">
              <a:off x="6591010" y="2357330"/>
              <a:ext cx="72074" cy="307266"/>
            </a:xfrm>
            <a:prstGeom prst="can">
              <a:avLst/>
            </a:prstGeom>
            <a:solidFill>
              <a:srgbClr val="99CCFF"/>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609585">
                <a:defRPr/>
              </a:pPr>
              <a:endParaRPr lang="en-GB" sz="2400" kern="0">
                <a:solidFill>
                  <a:srgbClr val="141414"/>
                </a:solidFill>
                <a:latin typeface="+mj-lt"/>
              </a:endParaRPr>
            </a:p>
          </p:txBody>
        </p:sp>
        <p:grpSp>
          <p:nvGrpSpPr>
            <p:cNvPr id="272" name="Group 271"/>
            <p:cNvGrpSpPr/>
            <p:nvPr/>
          </p:nvGrpSpPr>
          <p:grpSpPr>
            <a:xfrm>
              <a:off x="6663386" y="2603351"/>
              <a:ext cx="496259" cy="89256"/>
              <a:chOff x="2467477" y="2635032"/>
              <a:chExt cx="465585" cy="108000"/>
            </a:xfrm>
          </p:grpSpPr>
          <p:sp>
            <p:nvSpPr>
              <p:cNvPr id="273" name="Can 272"/>
              <p:cNvSpPr/>
              <p:nvPr/>
            </p:nvSpPr>
            <p:spPr>
              <a:xfrm rot="5400000">
                <a:off x="2642398" y="2480300"/>
                <a:ext cx="67621" cy="417464"/>
              </a:xfrm>
              <a:prstGeom prst="can">
                <a:avLst/>
              </a:prstGeom>
              <a:solidFill>
                <a:srgbClr val="99CCFF"/>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609585">
                  <a:defRPr/>
                </a:pPr>
                <a:endParaRPr lang="en-GB" sz="2400" kern="0">
                  <a:solidFill>
                    <a:srgbClr val="141414"/>
                  </a:solidFill>
                  <a:latin typeface="+mj-lt"/>
                </a:endParaRPr>
              </a:p>
            </p:txBody>
          </p:sp>
          <p:sp>
            <p:nvSpPr>
              <p:cNvPr id="274" name="Oval 273"/>
              <p:cNvSpPr/>
              <p:nvPr/>
            </p:nvSpPr>
            <p:spPr>
              <a:xfrm>
                <a:off x="2825062" y="2635032"/>
                <a:ext cx="108000" cy="108000"/>
              </a:xfrm>
              <a:prstGeom prst="ellipse">
                <a:avLst/>
              </a:prstGeom>
              <a:solidFill>
                <a:sysClr val="window" lastClr="FFFFFF"/>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609585">
                  <a:defRPr/>
                </a:pPr>
                <a:endParaRPr lang="en-GB" sz="2400" kern="0">
                  <a:solidFill>
                    <a:srgbClr val="141414"/>
                  </a:solidFill>
                  <a:latin typeface="+mj-lt"/>
                </a:endParaRPr>
              </a:p>
            </p:txBody>
          </p:sp>
        </p:grpSp>
        <p:sp>
          <p:nvSpPr>
            <p:cNvPr id="275" name="Oval 274"/>
            <p:cNvSpPr/>
            <p:nvPr/>
          </p:nvSpPr>
          <p:spPr>
            <a:xfrm>
              <a:off x="6573411" y="2602927"/>
              <a:ext cx="115115" cy="89256"/>
            </a:xfrm>
            <a:prstGeom prst="ellipse">
              <a:avLst/>
            </a:prstGeom>
            <a:solidFill>
              <a:sysClr val="window" lastClr="FFFFFF"/>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609585">
                <a:defRPr/>
              </a:pPr>
              <a:endParaRPr lang="en-GB" sz="2400" kern="0">
                <a:solidFill>
                  <a:srgbClr val="141414"/>
                </a:solidFill>
                <a:latin typeface="+mj-lt"/>
              </a:endParaRPr>
            </a:p>
          </p:txBody>
        </p:sp>
        <p:sp>
          <p:nvSpPr>
            <p:cNvPr id="276" name="Can 275"/>
            <p:cNvSpPr/>
            <p:nvPr/>
          </p:nvSpPr>
          <p:spPr>
            <a:xfrm rot="5400000">
              <a:off x="6339015" y="2076952"/>
              <a:ext cx="55885" cy="592251"/>
            </a:xfrm>
            <a:prstGeom prst="can">
              <a:avLst/>
            </a:prstGeom>
            <a:solidFill>
              <a:srgbClr val="99CCFF"/>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609585">
                <a:defRPr/>
              </a:pPr>
              <a:endParaRPr lang="en-GB" sz="2400" kern="0">
                <a:solidFill>
                  <a:srgbClr val="141414"/>
                </a:solidFill>
                <a:latin typeface="+mj-lt"/>
              </a:endParaRPr>
            </a:p>
          </p:txBody>
        </p:sp>
        <p:sp>
          <p:nvSpPr>
            <p:cNvPr id="277" name="Can 276"/>
            <p:cNvSpPr/>
            <p:nvPr/>
          </p:nvSpPr>
          <p:spPr>
            <a:xfrm rot="10800000">
              <a:off x="8170501" y="2356073"/>
              <a:ext cx="72074" cy="307266"/>
            </a:xfrm>
            <a:prstGeom prst="can">
              <a:avLst/>
            </a:prstGeom>
            <a:solidFill>
              <a:srgbClr val="99CCFF"/>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609585">
                <a:defRPr/>
              </a:pPr>
              <a:endParaRPr lang="en-GB" sz="2400" kern="0">
                <a:solidFill>
                  <a:srgbClr val="141414"/>
                </a:solidFill>
                <a:latin typeface="+mj-lt"/>
              </a:endParaRPr>
            </a:p>
          </p:txBody>
        </p:sp>
        <p:sp>
          <p:nvSpPr>
            <p:cNvPr id="278" name="Oval 277"/>
            <p:cNvSpPr/>
            <p:nvPr/>
          </p:nvSpPr>
          <p:spPr>
            <a:xfrm>
              <a:off x="8152903" y="2601670"/>
              <a:ext cx="115115" cy="89256"/>
            </a:xfrm>
            <a:prstGeom prst="ellipse">
              <a:avLst/>
            </a:prstGeom>
            <a:solidFill>
              <a:sysClr val="window" lastClr="FFFFFF"/>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609585">
                <a:defRPr/>
              </a:pPr>
              <a:endParaRPr lang="en-GB" sz="2400" kern="0">
                <a:solidFill>
                  <a:srgbClr val="141414"/>
                </a:solidFill>
                <a:latin typeface="+mj-lt"/>
              </a:endParaRPr>
            </a:p>
          </p:txBody>
        </p:sp>
        <p:sp>
          <p:nvSpPr>
            <p:cNvPr id="279" name="Can 278"/>
            <p:cNvSpPr/>
            <p:nvPr/>
          </p:nvSpPr>
          <p:spPr>
            <a:xfrm rot="5400000">
              <a:off x="7621907" y="1799580"/>
              <a:ext cx="60236" cy="1140489"/>
            </a:xfrm>
            <a:prstGeom prst="can">
              <a:avLst/>
            </a:prstGeom>
            <a:solidFill>
              <a:srgbClr val="99CCFF"/>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609585">
                <a:defRPr/>
              </a:pPr>
              <a:endParaRPr lang="en-GB" sz="2400" kern="0">
                <a:solidFill>
                  <a:srgbClr val="141414"/>
                </a:solidFill>
                <a:latin typeface="+mj-lt"/>
              </a:endParaRPr>
            </a:p>
          </p:txBody>
        </p:sp>
        <p:sp>
          <p:nvSpPr>
            <p:cNvPr id="280" name="TextBox 279"/>
            <p:cNvSpPr txBox="1"/>
            <p:nvPr/>
          </p:nvSpPr>
          <p:spPr>
            <a:xfrm>
              <a:off x="5324399" y="2729485"/>
              <a:ext cx="548178" cy="248597"/>
            </a:xfrm>
            <a:prstGeom prst="rect">
              <a:avLst/>
            </a:prstGeom>
            <a:noFill/>
          </p:spPr>
          <p:txBody>
            <a:bodyPr wrap="square" rtlCol="0">
              <a:spAutoFit/>
            </a:bodyPr>
            <a:lstStyle/>
            <a:p>
              <a:pPr algn="ctr" defTabSz="609585"/>
              <a:r>
                <a:rPr lang="en-GB" sz="933" b="1" dirty="0">
                  <a:solidFill>
                    <a:srgbClr val="141414"/>
                  </a:solidFill>
                  <a:latin typeface="+mj-lt"/>
                </a:rPr>
                <a:t>Deploy to Test</a:t>
              </a:r>
            </a:p>
          </p:txBody>
        </p:sp>
        <p:sp>
          <p:nvSpPr>
            <p:cNvPr id="281" name="TextBox 280"/>
            <p:cNvSpPr txBox="1"/>
            <p:nvPr/>
          </p:nvSpPr>
          <p:spPr>
            <a:xfrm>
              <a:off x="5796742" y="2729484"/>
              <a:ext cx="548178" cy="154544"/>
            </a:xfrm>
            <a:prstGeom prst="rect">
              <a:avLst/>
            </a:prstGeom>
            <a:noFill/>
          </p:spPr>
          <p:txBody>
            <a:bodyPr wrap="square" rtlCol="0">
              <a:spAutoFit/>
            </a:bodyPr>
            <a:lstStyle/>
            <a:p>
              <a:pPr algn="ctr" defTabSz="609585"/>
              <a:r>
                <a:rPr lang="en-GB" sz="933" b="1" dirty="0">
                  <a:solidFill>
                    <a:srgbClr val="141414"/>
                  </a:solidFill>
                  <a:latin typeface="+mj-lt"/>
                </a:rPr>
                <a:t>SIT</a:t>
              </a:r>
            </a:p>
          </p:txBody>
        </p:sp>
        <p:sp>
          <p:nvSpPr>
            <p:cNvPr id="282" name="TextBox 281"/>
            <p:cNvSpPr txBox="1"/>
            <p:nvPr/>
          </p:nvSpPr>
          <p:spPr>
            <a:xfrm>
              <a:off x="6365832" y="2729485"/>
              <a:ext cx="548178" cy="248597"/>
            </a:xfrm>
            <a:prstGeom prst="rect">
              <a:avLst/>
            </a:prstGeom>
            <a:noFill/>
          </p:spPr>
          <p:txBody>
            <a:bodyPr wrap="square" rtlCol="0">
              <a:spAutoFit/>
            </a:bodyPr>
            <a:lstStyle/>
            <a:p>
              <a:pPr algn="ctr" defTabSz="609585"/>
              <a:r>
                <a:rPr lang="en-GB" sz="933" b="1" dirty="0">
                  <a:solidFill>
                    <a:srgbClr val="141414"/>
                  </a:solidFill>
                  <a:latin typeface="+mj-lt"/>
                </a:rPr>
                <a:t>Deploy to UAT</a:t>
              </a:r>
            </a:p>
          </p:txBody>
        </p:sp>
        <p:sp>
          <p:nvSpPr>
            <p:cNvPr id="283" name="TextBox 282"/>
            <p:cNvSpPr txBox="1"/>
            <p:nvPr/>
          </p:nvSpPr>
          <p:spPr>
            <a:xfrm>
              <a:off x="6838177" y="2729484"/>
              <a:ext cx="548178" cy="154544"/>
            </a:xfrm>
            <a:prstGeom prst="rect">
              <a:avLst/>
            </a:prstGeom>
            <a:noFill/>
          </p:spPr>
          <p:txBody>
            <a:bodyPr wrap="square" rtlCol="0">
              <a:spAutoFit/>
            </a:bodyPr>
            <a:lstStyle/>
            <a:p>
              <a:pPr algn="ctr" defTabSz="609585"/>
              <a:r>
                <a:rPr lang="en-GB" sz="933" b="1" dirty="0">
                  <a:solidFill>
                    <a:srgbClr val="141414"/>
                  </a:solidFill>
                  <a:latin typeface="+mj-lt"/>
                </a:rPr>
                <a:t>UAT</a:t>
              </a:r>
            </a:p>
          </p:txBody>
        </p:sp>
        <p:sp>
          <p:nvSpPr>
            <p:cNvPr id="284" name="TextBox 283"/>
            <p:cNvSpPr txBox="1"/>
            <p:nvPr/>
          </p:nvSpPr>
          <p:spPr>
            <a:xfrm>
              <a:off x="7898610" y="2729485"/>
              <a:ext cx="611286" cy="248597"/>
            </a:xfrm>
            <a:prstGeom prst="rect">
              <a:avLst/>
            </a:prstGeom>
            <a:noFill/>
          </p:spPr>
          <p:txBody>
            <a:bodyPr wrap="square" rtlCol="0">
              <a:spAutoFit/>
            </a:bodyPr>
            <a:lstStyle/>
            <a:p>
              <a:pPr algn="ctr" defTabSz="609585"/>
              <a:r>
                <a:rPr lang="en-GB" sz="933" b="1" dirty="0">
                  <a:solidFill>
                    <a:srgbClr val="141414"/>
                  </a:solidFill>
                  <a:latin typeface="+mj-lt"/>
                </a:rPr>
                <a:t>Deploy to Production</a:t>
              </a:r>
            </a:p>
          </p:txBody>
        </p:sp>
        <p:sp>
          <p:nvSpPr>
            <p:cNvPr id="285" name="TextBox 284"/>
            <p:cNvSpPr txBox="1"/>
            <p:nvPr/>
          </p:nvSpPr>
          <p:spPr>
            <a:xfrm>
              <a:off x="5042699" y="3066600"/>
              <a:ext cx="1395344" cy="141144"/>
            </a:xfrm>
            <a:prstGeom prst="rect">
              <a:avLst/>
            </a:prstGeom>
            <a:noFill/>
          </p:spPr>
          <p:txBody>
            <a:bodyPr wrap="square" rtlCol="0">
              <a:spAutoFit/>
            </a:bodyPr>
            <a:lstStyle/>
            <a:p>
              <a:pPr algn="ctr" defTabSz="609585"/>
              <a:r>
                <a:rPr lang="en-GB" sz="800" b="1" dirty="0">
                  <a:solidFill>
                    <a:srgbClr val="141414"/>
                  </a:solidFill>
                  <a:latin typeface="+mj-lt"/>
                </a:rPr>
                <a:t>Continuous Delivery Pipeline</a:t>
              </a:r>
            </a:p>
          </p:txBody>
        </p:sp>
        <p:sp>
          <p:nvSpPr>
            <p:cNvPr id="286" name="Oval 285"/>
            <p:cNvSpPr/>
            <p:nvPr/>
          </p:nvSpPr>
          <p:spPr>
            <a:xfrm>
              <a:off x="3165541" y="1877863"/>
              <a:ext cx="115115" cy="89256"/>
            </a:xfrm>
            <a:prstGeom prst="ellipse">
              <a:avLst/>
            </a:prstGeom>
            <a:solidFill>
              <a:sysClr val="window" lastClr="FFFFFF"/>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609585">
                <a:defRPr/>
              </a:pPr>
              <a:endParaRPr lang="en-GB" sz="2400" kern="0">
                <a:solidFill>
                  <a:srgbClr val="141414"/>
                </a:solidFill>
                <a:latin typeface="+mj-lt"/>
              </a:endParaRPr>
            </a:p>
          </p:txBody>
        </p:sp>
        <p:sp>
          <p:nvSpPr>
            <p:cNvPr id="287" name="Can 286"/>
            <p:cNvSpPr/>
            <p:nvPr/>
          </p:nvSpPr>
          <p:spPr>
            <a:xfrm>
              <a:off x="2835661" y="1833579"/>
              <a:ext cx="251276" cy="177823"/>
            </a:xfrm>
            <a:prstGeom prst="can">
              <a:avLst/>
            </a:prstGeom>
            <a:solidFill>
              <a:srgbClr val="00B05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609585">
                <a:defRPr/>
              </a:pPr>
              <a:endParaRPr lang="en-GB" sz="2400" kern="0">
                <a:solidFill>
                  <a:srgbClr val="141414"/>
                </a:solidFill>
                <a:latin typeface="+mj-lt"/>
              </a:endParaRPr>
            </a:p>
          </p:txBody>
        </p:sp>
        <p:sp>
          <p:nvSpPr>
            <p:cNvPr id="288" name="TextBox 287"/>
            <p:cNvSpPr txBox="1"/>
            <p:nvPr/>
          </p:nvSpPr>
          <p:spPr>
            <a:xfrm>
              <a:off x="2697698" y="1854498"/>
              <a:ext cx="548178" cy="114217"/>
            </a:xfrm>
            <a:prstGeom prst="rect">
              <a:avLst/>
            </a:prstGeom>
            <a:noFill/>
          </p:spPr>
          <p:txBody>
            <a:bodyPr wrap="square" rtlCol="0">
              <a:spAutoFit/>
            </a:bodyPr>
            <a:lstStyle/>
            <a:p>
              <a:pPr algn="ctr" defTabSz="609585"/>
              <a:r>
                <a:rPr lang="en-GB" sz="533" b="1" dirty="0">
                  <a:solidFill>
                    <a:srgbClr val="141414"/>
                  </a:solidFill>
                  <a:latin typeface="+mj-lt"/>
                </a:rPr>
                <a:t>Artefact Repository</a:t>
              </a:r>
            </a:p>
          </p:txBody>
        </p:sp>
        <p:sp>
          <p:nvSpPr>
            <p:cNvPr id="289" name="Can 288"/>
            <p:cNvSpPr/>
            <p:nvPr/>
          </p:nvSpPr>
          <p:spPr>
            <a:xfrm>
              <a:off x="2835661" y="1502959"/>
              <a:ext cx="251276" cy="177823"/>
            </a:xfrm>
            <a:prstGeom prst="can">
              <a:avLst/>
            </a:prstGeom>
            <a:solidFill>
              <a:srgbClr val="00B05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609585">
                <a:defRPr/>
              </a:pPr>
              <a:endParaRPr lang="en-GB" sz="2400" kern="0">
                <a:solidFill>
                  <a:srgbClr val="141414"/>
                </a:solidFill>
                <a:latin typeface="+mj-lt"/>
              </a:endParaRPr>
            </a:p>
          </p:txBody>
        </p:sp>
        <p:sp>
          <p:nvSpPr>
            <p:cNvPr id="290" name="Oval 289"/>
            <p:cNvSpPr/>
            <p:nvPr/>
          </p:nvSpPr>
          <p:spPr>
            <a:xfrm>
              <a:off x="3165719" y="1547243"/>
              <a:ext cx="115115" cy="89256"/>
            </a:xfrm>
            <a:prstGeom prst="ellipse">
              <a:avLst/>
            </a:prstGeom>
            <a:solidFill>
              <a:sysClr val="window" lastClr="FFFFFF"/>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609585">
                <a:defRPr/>
              </a:pPr>
              <a:endParaRPr lang="en-GB" sz="2400" kern="0">
                <a:solidFill>
                  <a:srgbClr val="141414"/>
                </a:solidFill>
                <a:latin typeface="+mj-lt"/>
              </a:endParaRPr>
            </a:p>
          </p:txBody>
        </p:sp>
        <p:sp>
          <p:nvSpPr>
            <p:cNvPr id="291" name="TextBox 290"/>
            <p:cNvSpPr txBox="1"/>
            <p:nvPr/>
          </p:nvSpPr>
          <p:spPr>
            <a:xfrm>
              <a:off x="2691886" y="1522489"/>
              <a:ext cx="532309" cy="194997"/>
            </a:xfrm>
            <a:prstGeom prst="rect">
              <a:avLst/>
            </a:prstGeom>
            <a:noFill/>
          </p:spPr>
          <p:txBody>
            <a:bodyPr wrap="square" rtlCol="0">
              <a:spAutoFit/>
            </a:bodyPr>
            <a:lstStyle/>
            <a:p>
              <a:pPr algn="ctr" defTabSz="609585"/>
              <a:r>
                <a:rPr lang="en-GB" sz="667" b="1" dirty="0">
                  <a:solidFill>
                    <a:srgbClr val="141414"/>
                  </a:solidFill>
                  <a:latin typeface="+mj-lt"/>
                </a:rPr>
                <a:t>DB Change Repository</a:t>
              </a:r>
            </a:p>
          </p:txBody>
        </p:sp>
        <p:sp>
          <p:nvSpPr>
            <p:cNvPr id="292" name="Rectangle 291"/>
            <p:cNvSpPr/>
            <p:nvPr/>
          </p:nvSpPr>
          <p:spPr>
            <a:xfrm>
              <a:off x="3520218" y="1492320"/>
              <a:ext cx="1701640" cy="527279"/>
            </a:xfrm>
            <a:prstGeom prst="rect">
              <a:avLst/>
            </a:prstGeom>
            <a:noFill/>
            <a:ln w="9525" cap="flat" cmpd="sng" algn="ctr">
              <a:solidFill>
                <a:srgbClr val="66FF99"/>
              </a:solidFill>
              <a:prstDash val="sysDash"/>
            </a:ln>
            <a:effectLst>
              <a:outerShdw blurRad="40000" dist="23000" dir="5400000" rotWithShape="0">
                <a:srgbClr val="000000">
                  <a:alpha val="35000"/>
                </a:srgbClr>
              </a:outerShdw>
            </a:effectLst>
          </p:spPr>
          <p:txBody>
            <a:bodyPr rtlCol="0" anchor="ctr"/>
            <a:lstStyle/>
            <a:p>
              <a:pPr algn="ctr" defTabSz="609585">
                <a:defRPr/>
              </a:pPr>
              <a:endParaRPr lang="en-GB" sz="2400" kern="0">
                <a:solidFill>
                  <a:srgbClr val="141414"/>
                </a:solidFill>
                <a:latin typeface="+mj-lt"/>
              </a:endParaRPr>
            </a:p>
          </p:txBody>
        </p:sp>
        <p:grpSp>
          <p:nvGrpSpPr>
            <p:cNvPr id="293" name="Group 292"/>
            <p:cNvGrpSpPr/>
            <p:nvPr/>
          </p:nvGrpSpPr>
          <p:grpSpPr>
            <a:xfrm>
              <a:off x="4345517" y="1598426"/>
              <a:ext cx="496259" cy="89256"/>
              <a:chOff x="2467477" y="2635032"/>
              <a:chExt cx="465585" cy="108000"/>
            </a:xfrm>
          </p:grpSpPr>
          <p:sp>
            <p:nvSpPr>
              <p:cNvPr id="294" name="Can 293"/>
              <p:cNvSpPr/>
              <p:nvPr/>
            </p:nvSpPr>
            <p:spPr>
              <a:xfrm rot="5400000">
                <a:off x="2642398" y="2480300"/>
                <a:ext cx="67621" cy="417464"/>
              </a:xfrm>
              <a:prstGeom prst="can">
                <a:avLst/>
              </a:prstGeom>
              <a:solidFill>
                <a:srgbClr val="99CCFF"/>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609585">
                  <a:defRPr/>
                </a:pPr>
                <a:endParaRPr lang="en-GB" sz="2400" kern="0">
                  <a:solidFill>
                    <a:srgbClr val="141414"/>
                  </a:solidFill>
                  <a:latin typeface="+mj-lt"/>
                </a:endParaRPr>
              </a:p>
            </p:txBody>
          </p:sp>
          <p:sp>
            <p:nvSpPr>
              <p:cNvPr id="295" name="Oval 294"/>
              <p:cNvSpPr/>
              <p:nvPr/>
            </p:nvSpPr>
            <p:spPr>
              <a:xfrm>
                <a:off x="2825062" y="2635032"/>
                <a:ext cx="108000" cy="108000"/>
              </a:xfrm>
              <a:prstGeom prst="ellipse">
                <a:avLst/>
              </a:prstGeom>
              <a:solidFill>
                <a:sysClr val="window" lastClr="FFFFFF"/>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609585">
                  <a:defRPr/>
                </a:pPr>
                <a:endParaRPr lang="en-GB" sz="2400" kern="0">
                  <a:solidFill>
                    <a:srgbClr val="141414"/>
                  </a:solidFill>
                  <a:latin typeface="+mj-lt"/>
                </a:endParaRPr>
              </a:p>
            </p:txBody>
          </p:sp>
        </p:grpSp>
        <p:grpSp>
          <p:nvGrpSpPr>
            <p:cNvPr id="296" name="Group 295"/>
            <p:cNvGrpSpPr/>
            <p:nvPr/>
          </p:nvGrpSpPr>
          <p:grpSpPr>
            <a:xfrm>
              <a:off x="3900549" y="1598426"/>
              <a:ext cx="496259" cy="89256"/>
              <a:chOff x="2467477" y="2635032"/>
              <a:chExt cx="465585" cy="108000"/>
            </a:xfrm>
          </p:grpSpPr>
          <p:sp>
            <p:nvSpPr>
              <p:cNvPr id="297" name="Can 296"/>
              <p:cNvSpPr/>
              <p:nvPr/>
            </p:nvSpPr>
            <p:spPr>
              <a:xfrm rot="5400000">
                <a:off x="2642398" y="2480300"/>
                <a:ext cx="67621" cy="417464"/>
              </a:xfrm>
              <a:prstGeom prst="can">
                <a:avLst/>
              </a:prstGeom>
              <a:solidFill>
                <a:srgbClr val="99CCFF"/>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609585">
                  <a:defRPr/>
                </a:pPr>
                <a:endParaRPr lang="en-GB" sz="2400" kern="0">
                  <a:solidFill>
                    <a:srgbClr val="141414"/>
                  </a:solidFill>
                  <a:latin typeface="+mj-lt"/>
                </a:endParaRPr>
              </a:p>
            </p:txBody>
          </p:sp>
          <p:sp>
            <p:nvSpPr>
              <p:cNvPr id="298" name="Oval 297"/>
              <p:cNvSpPr/>
              <p:nvPr/>
            </p:nvSpPr>
            <p:spPr>
              <a:xfrm>
                <a:off x="2825062" y="2635032"/>
                <a:ext cx="108000" cy="108000"/>
              </a:xfrm>
              <a:prstGeom prst="ellipse">
                <a:avLst/>
              </a:prstGeom>
              <a:solidFill>
                <a:sysClr val="window" lastClr="FFFFFF"/>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609585">
                  <a:defRPr/>
                </a:pPr>
                <a:endParaRPr lang="en-GB" sz="2400" kern="0">
                  <a:solidFill>
                    <a:srgbClr val="141414"/>
                  </a:solidFill>
                  <a:latin typeface="+mj-lt"/>
                </a:endParaRPr>
              </a:p>
            </p:txBody>
          </p:sp>
        </p:grpSp>
        <p:sp>
          <p:nvSpPr>
            <p:cNvPr id="299" name="Oval 298"/>
            <p:cNvSpPr/>
            <p:nvPr/>
          </p:nvSpPr>
          <p:spPr>
            <a:xfrm>
              <a:off x="3810574" y="1598002"/>
              <a:ext cx="115115" cy="89256"/>
            </a:xfrm>
            <a:prstGeom prst="ellipse">
              <a:avLst/>
            </a:prstGeom>
            <a:solidFill>
              <a:sysClr val="window" lastClr="FFFFFF"/>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609585">
                <a:defRPr/>
              </a:pPr>
              <a:endParaRPr lang="en-GB" sz="2400" kern="0">
                <a:solidFill>
                  <a:srgbClr val="141414"/>
                </a:solidFill>
                <a:latin typeface="+mj-lt"/>
              </a:endParaRPr>
            </a:p>
          </p:txBody>
        </p:sp>
        <p:sp>
          <p:nvSpPr>
            <p:cNvPr id="300" name="TextBox 299"/>
            <p:cNvSpPr txBox="1"/>
            <p:nvPr/>
          </p:nvSpPr>
          <p:spPr>
            <a:xfrm>
              <a:off x="3541826" y="1689315"/>
              <a:ext cx="663296" cy="141144"/>
            </a:xfrm>
            <a:prstGeom prst="rect">
              <a:avLst/>
            </a:prstGeom>
            <a:noFill/>
          </p:spPr>
          <p:txBody>
            <a:bodyPr wrap="square" rtlCol="0">
              <a:spAutoFit/>
            </a:bodyPr>
            <a:lstStyle/>
            <a:p>
              <a:pPr algn="ctr" defTabSz="609585"/>
              <a:r>
                <a:rPr lang="en-GB" sz="800" b="1" dirty="0">
                  <a:solidFill>
                    <a:srgbClr val="141414"/>
                  </a:solidFill>
                  <a:latin typeface="+mj-lt"/>
                </a:rPr>
                <a:t>Apply DB Changes</a:t>
              </a:r>
            </a:p>
          </p:txBody>
        </p:sp>
        <p:sp>
          <p:nvSpPr>
            <p:cNvPr id="301" name="TextBox 300"/>
            <p:cNvSpPr txBox="1"/>
            <p:nvPr/>
          </p:nvSpPr>
          <p:spPr>
            <a:xfrm>
              <a:off x="4004474" y="1697544"/>
              <a:ext cx="663296" cy="221797"/>
            </a:xfrm>
            <a:prstGeom prst="rect">
              <a:avLst/>
            </a:prstGeom>
            <a:noFill/>
          </p:spPr>
          <p:txBody>
            <a:bodyPr wrap="square" rtlCol="0">
              <a:spAutoFit/>
            </a:bodyPr>
            <a:lstStyle/>
            <a:p>
              <a:pPr algn="ctr" defTabSz="609585"/>
              <a:r>
                <a:rPr lang="en-GB" sz="800" b="1" dirty="0">
                  <a:solidFill>
                    <a:srgbClr val="141414"/>
                  </a:solidFill>
                  <a:latin typeface="+mj-lt"/>
                </a:rPr>
                <a:t>Deploy Code &amp; Artefact</a:t>
              </a:r>
            </a:p>
          </p:txBody>
        </p:sp>
        <p:sp>
          <p:nvSpPr>
            <p:cNvPr id="302" name="TextBox 301"/>
            <p:cNvSpPr txBox="1"/>
            <p:nvPr/>
          </p:nvSpPr>
          <p:spPr>
            <a:xfrm>
              <a:off x="4467241" y="1698223"/>
              <a:ext cx="663296" cy="221797"/>
            </a:xfrm>
            <a:prstGeom prst="rect">
              <a:avLst/>
            </a:prstGeom>
            <a:noFill/>
          </p:spPr>
          <p:txBody>
            <a:bodyPr wrap="square" rtlCol="0">
              <a:spAutoFit/>
            </a:bodyPr>
            <a:lstStyle/>
            <a:p>
              <a:pPr algn="ctr" defTabSz="609585"/>
              <a:r>
                <a:rPr lang="en-GB" sz="800" b="1" dirty="0">
                  <a:solidFill>
                    <a:srgbClr val="141414"/>
                  </a:solidFill>
                  <a:latin typeface="+mj-lt"/>
                </a:rPr>
                <a:t>Apply </a:t>
              </a:r>
              <a:r>
                <a:rPr lang="en-GB" sz="800" b="1" dirty="0" err="1">
                  <a:solidFill>
                    <a:srgbClr val="141414"/>
                  </a:solidFill>
                  <a:latin typeface="+mj-lt"/>
                </a:rPr>
                <a:t>Config</a:t>
              </a:r>
              <a:r>
                <a:rPr lang="en-GB" sz="800" b="1" dirty="0">
                  <a:solidFill>
                    <a:srgbClr val="141414"/>
                  </a:solidFill>
                  <a:latin typeface="+mj-lt"/>
                </a:rPr>
                <a:t> Changes</a:t>
              </a:r>
            </a:p>
          </p:txBody>
        </p:sp>
        <p:sp>
          <p:nvSpPr>
            <p:cNvPr id="303" name="TextBox 302"/>
            <p:cNvSpPr txBox="1"/>
            <p:nvPr/>
          </p:nvSpPr>
          <p:spPr>
            <a:xfrm>
              <a:off x="3578349" y="1859798"/>
              <a:ext cx="1395344" cy="141144"/>
            </a:xfrm>
            <a:prstGeom prst="rect">
              <a:avLst/>
            </a:prstGeom>
            <a:noFill/>
          </p:spPr>
          <p:txBody>
            <a:bodyPr wrap="square" rtlCol="0">
              <a:spAutoFit/>
            </a:bodyPr>
            <a:lstStyle/>
            <a:p>
              <a:pPr algn="ctr" defTabSz="609585"/>
              <a:r>
                <a:rPr lang="en-GB" sz="800" b="1" dirty="0">
                  <a:solidFill>
                    <a:srgbClr val="141414"/>
                  </a:solidFill>
                  <a:latin typeface="+mj-lt"/>
                </a:rPr>
                <a:t>Web Hooks</a:t>
              </a:r>
            </a:p>
          </p:txBody>
        </p:sp>
        <p:sp>
          <p:nvSpPr>
            <p:cNvPr id="304" name="Rectangle 303"/>
            <p:cNvSpPr/>
            <p:nvPr/>
          </p:nvSpPr>
          <p:spPr>
            <a:xfrm>
              <a:off x="5423290" y="1498973"/>
              <a:ext cx="960532" cy="270578"/>
            </a:xfrm>
            <a:prstGeom prst="rect">
              <a:avLst/>
            </a:prstGeom>
            <a:noFill/>
            <a:ln w="9525" cap="flat" cmpd="sng" algn="ctr">
              <a:solidFill>
                <a:srgbClr val="66FF99"/>
              </a:solidFill>
              <a:prstDash val="sysDash"/>
            </a:ln>
            <a:effectLst>
              <a:outerShdw blurRad="40000" dist="23000" dir="5400000" rotWithShape="0">
                <a:srgbClr val="000000">
                  <a:alpha val="35000"/>
                </a:srgbClr>
              </a:outerShdw>
            </a:effectLst>
          </p:spPr>
          <p:txBody>
            <a:bodyPr rtlCol="0" anchor="ctr"/>
            <a:lstStyle/>
            <a:p>
              <a:pPr algn="ctr" defTabSz="609585">
                <a:defRPr/>
              </a:pPr>
              <a:endParaRPr lang="en-GB" sz="2400" kern="0">
                <a:solidFill>
                  <a:srgbClr val="141414"/>
                </a:solidFill>
                <a:latin typeface="+mj-lt"/>
              </a:endParaRPr>
            </a:p>
          </p:txBody>
        </p:sp>
        <p:sp>
          <p:nvSpPr>
            <p:cNvPr id="305" name="Can 304"/>
            <p:cNvSpPr/>
            <p:nvPr/>
          </p:nvSpPr>
          <p:spPr>
            <a:xfrm flipH="1">
              <a:off x="5575035" y="1556742"/>
              <a:ext cx="266157" cy="177823"/>
            </a:xfrm>
            <a:prstGeom prst="can">
              <a:avLst/>
            </a:prstGeom>
            <a:solidFill>
              <a:srgbClr val="00B05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609585">
                <a:defRPr/>
              </a:pPr>
              <a:endParaRPr lang="en-GB" sz="2400" kern="0">
                <a:solidFill>
                  <a:srgbClr val="141414"/>
                </a:solidFill>
                <a:latin typeface="+mj-lt"/>
              </a:endParaRPr>
            </a:p>
          </p:txBody>
        </p:sp>
        <p:sp>
          <p:nvSpPr>
            <p:cNvPr id="306" name="TextBox 305"/>
            <p:cNvSpPr txBox="1"/>
            <p:nvPr/>
          </p:nvSpPr>
          <p:spPr>
            <a:xfrm flipH="1">
              <a:off x="5484139" y="1583401"/>
              <a:ext cx="447948" cy="114217"/>
            </a:xfrm>
            <a:prstGeom prst="rect">
              <a:avLst/>
            </a:prstGeom>
            <a:noFill/>
          </p:spPr>
          <p:txBody>
            <a:bodyPr wrap="square" rtlCol="0">
              <a:spAutoFit/>
            </a:bodyPr>
            <a:lstStyle/>
            <a:p>
              <a:pPr algn="ctr" defTabSz="609585"/>
              <a:r>
                <a:rPr lang="en-GB" sz="533" b="1" dirty="0" err="1">
                  <a:solidFill>
                    <a:srgbClr val="141414"/>
                  </a:solidFill>
                  <a:latin typeface="+mj-lt"/>
                </a:rPr>
                <a:t>Config</a:t>
              </a:r>
              <a:r>
                <a:rPr lang="en-GB" sz="533" b="1" dirty="0">
                  <a:solidFill>
                    <a:srgbClr val="141414"/>
                  </a:solidFill>
                  <a:latin typeface="+mj-lt"/>
                </a:rPr>
                <a:t> Repository</a:t>
              </a:r>
            </a:p>
          </p:txBody>
        </p:sp>
        <p:grpSp>
          <p:nvGrpSpPr>
            <p:cNvPr id="307" name="Group 306"/>
            <p:cNvGrpSpPr/>
            <p:nvPr/>
          </p:nvGrpSpPr>
          <p:grpSpPr>
            <a:xfrm>
              <a:off x="3542617" y="890412"/>
              <a:ext cx="519985" cy="316841"/>
              <a:chOff x="2913770" y="638841"/>
              <a:chExt cx="487844" cy="383378"/>
            </a:xfrm>
          </p:grpSpPr>
          <p:pic>
            <p:nvPicPr>
              <p:cNvPr id="308" name="Picture 20" descr="Image result for server logo"/>
              <p:cNvPicPr>
                <a:picLocks noChangeAspect="1" noChangeArrowheads="1"/>
              </p:cNvPicPr>
              <p:nvPr/>
            </p:nvPicPr>
            <p:blipFill>
              <a:blip r:embed="rId4" cstate="print">
                <a:duotone>
                  <a:srgbClr val="00728F">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2913770" y="638842"/>
                <a:ext cx="230977" cy="230977"/>
              </a:xfrm>
              <a:prstGeom prst="rect">
                <a:avLst/>
              </a:prstGeom>
              <a:noFill/>
              <a:extLst>
                <a:ext uri="{909E8E84-426E-40DD-AFC4-6F175D3DCCD1}">
                  <a14:hiddenFill xmlns:a14="http://schemas.microsoft.com/office/drawing/2010/main">
                    <a:solidFill>
                      <a:srgbClr val="FFFFFF"/>
                    </a:solidFill>
                  </a14:hiddenFill>
                </a:ext>
              </a:extLst>
            </p:spPr>
          </p:pic>
          <p:pic>
            <p:nvPicPr>
              <p:cNvPr id="309" name="Picture 20" descr="Image result for server logo"/>
              <p:cNvPicPr>
                <a:picLocks noChangeAspect="1" noChangeArrowheads="1"/>
              </p:cNvPicPr>
              <p:nvPr/>
            </p:nvPicPr>
            <p:blipFill>
              <a:blip r:embed="rId4" cstate="print">
                <a:duotone>
                  <a:srgbClr val="00728F">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038874" y="791242"/>
                <a:ext cx="230977" cy="230977"/>
              </a:xfrm>
              <a:prstGeom prst="rect">
                <a:avLst/>
              </a:prstGeom>
              <a:noFill/>
              <a:extLst>
                <a:ext uri="{909E8E84-426E-40DD-AFC4-6F175D3DCCD1}">
                  <a14:hiddenFill xmlns:a14="http://schemas.microsoft.com/office/drawing/2010/main">
                    <a:solidFill>
                      <a:srgbClr val="FFFFFF"/>
                    </a:solidFill>
                  </a14:hiddenFill>
                </a:ext>
              </a:extLst>
            </p:spPr>
          </p:pic>
          <p:pic>
            <p:nvPicPr>
              <p:cNvPr id="310" name="Picture 20" descr="Image result for server logo"/>
              <p:cNvPicPr>
                <a:picLocks noChangeAspect="1" noChangeArrowheads="1"/>
              </p:cNvPicPr>
              <p:nvPr/>
            </p:nvPicPr>
            <p:blipFill>
              <a:blip r:embed="rId4" cstate="print">
                <a:duotone>
                  <a:srgbClr val="00728F">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170637" y="638841"/>
                <a:ext cx="230977" cy="2309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1" name="Group 310"/>
            <p:cNvGrpSpPr/>
            <p:nvPr/>
          </p:nvGrpSpPr>
          <p:grpSpPr>
            <a:xfrm>
              <a:off x="4271630" y="890411"/>
              <a:ext cx="519985" cy="316841"/>
              <a:chOff x="2913770" y="638841"/>
              <a:chExt cx="487844" cy="383378"/>
            </a:xfrm>
          </p:grpSpPr>
          <p:pic>
            <p:nvPicPr>
              <p:cNvPr id="312" name="Picture 20" descr="Image result for server logo"/>
              <p:cNvPicPr>
                <a:picLocks noChangeAspect="1" noChangeArrowheads="1"/>
              </p:cNvPicPr>
              <p:nvPr/>
            </p:nvPicPr>
            <p:blipFill>
              <a:blip r:embed="rId4" cstate="print">
                <a:duotone>
                  <a:srgbClr val="72CDF4">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2913770" y="638842"/>
                <a:ext cx="230977" cy="230977"/>
              </a:xfrm>
              <a:prstGeom prst="rect">
                <a:avLst/>
              </a:prstGeom>
              <a:noFill/>
              <a:extLst>
                <a:ext uri="{909E8E84-426E-40DD-AFC4-6F175D3DCCD1}">
                  <a14:hiddenFill xmlns:a14="http://schemas.microsoft.com/office/drawing/2010/main">
                    <a:solidFill>
                      <a:srgbClr val="FFFFFF"/>
                    </a:solidFill>
                  </a14:hiddenFill>
                </a:ext>
              </a:extLst>
            </p:spPr>
          </p:pic>
          <p:pic>
            <p:nvPicPr>
              <p:cNvPr id="313" name="Picture 20" descr="Image result for server logo"/>
              <p:cNvPicPr>
                <a:picLocks noChangeAspect="1" noChangeArrowheads="1"/>
              </p:cNvPicPr>
              <p:nvPr/>
            </p:nvPicPr>
            <p:blipFill>
              <a:blip r:embed="rId4" cstate="print">
                <a:duotone>
                  <a:srgbClr val="72CDF4">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038874" y="791242"/>
                <a:ext cx="230977" cy="230977"/>
              </a:xfrm>
              <a:prstGeom prst="rect">
                <a:avLst/>
              </a:prstGeom>
              <a:noFill/>
              <a:extLst>
                <a:ext uri="{909E8E84-426E-40DD-AFC4-6F175D3DCCD1}">
                  <a14:hiddenFill xmlns:a14="http://schemas.microsoft.com/office/drawing/2010/main">
                    <a:solidFill>
                      <a:srgbClr val="FFFFFF"/>
                    </a:solidFill>
                  </a14:hiddenFill>
                </a:ext>
              </a:extLst>
            </p:spPr>
          </p:pic>
          <p:pic>
            <p:nvPicPr>
              <p:cNvPr id="314" name="Picture 20" descr="Image result for server logo"/>
              <p:cNvPicPr>
                <a:picLocks noChangeAspect="1" noChangeArrowheads="1"/>
              </p:cNvPicPr>
              <p:nvPr/>
            </p:nvPicPr>
            <p:blipFill>
              <a:blip r:embed="rId4" cstate="print">
                <a:duotone>
                  <a:srgbClr val="72CDF4">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170637" y="638841"/>
                <a:ext cx="230977" cy="2309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5" name="Group 314"/>
            <p:cNvGrpSpPr/>
            <p:nvPr/>
          </p:nvGrpSpPr>
          <p:grpSpPr>
            <a:xfrm>
              <a:off x="4943787" y="890412"/>
              <a:ext cx="519985" cy="316841"/>
              <a:chOff x="2913770" y="638841"/>
              <a:chExt cx="487844" cy="383378"/>
            </a:xfrm>
          </p:grpSpPr>
          <p:pic>
            <p:nvPicPr>
              <p:cNvPr id="316" name="Picture 20" descr="Image result for server logo"/>
              <p:cNvPicPr>
                <a:picLocks noChangeAspect="1" noChangeArrowheads="1"/>
              </p:cNvPicPr>
              <p:nvPr/>
            </p:nvPicPr>
            <p:blipFill>
              <a:blip r:embed="rId4" cstate="print">
                <a:duotone>
                  <a:srgbClr val="72CDF4">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2913770" y="638842"/>
                <a:ext cx="230977" cy="230977"/>
              </a:xfrm>
              <a:prstGeom prst="rect">
                <a:avLst/>
              </a:prstGeom>
              <a:noFill/>
              <a:extLst>
                <a:ext uri="{909E8E84-426E-40DD-AFC4-6F175D3DCCD1}">
                  <a14:hiddenFill xmlns:a14="http://schemas.microsoft.com/office/drawing/2010/main">
                    <a:solidFill>
                      <a:srgbClr val="FFFFFF"/>
                    </a:solidFill>
                  </a14:hiddenFill>
                </a:ext>
              </a:extLst>
            </p:spPr>
          </p:pic>
          <p:pic>
            <p:nvPicPr>
              <p:cNvPr id="317" name="Picture 20" descr="Image result for server logo"/>
              <p:cNvPicPr>
                <a:picLocks noChangeAspect="1" noChangeArrowheads="1"/>
              </p:cNvPicPr>
              <p:nvPr/>
            </p:nvPicPr>
            <p:blipFill>
              <a:blip r:embed="rId4" cstate="print">
                <a:duotone>
                  <a:srgbClr val="72CDF4">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038874" y="791242"/>
                <a:ext cx="230977" cy="230977"/>
              </a:xfrm>
              <a:prstGeom prst="rect">
                <a:avLst/>
              </a:prstGeom>
              <a:noFill/>
              <a:extLst>
                <a:ext uri="{909E8E84-426E-40DD-AFC4-6F175D3DCCD1}">
                  <a14:hiddenFill xmlns:a14="http://schemas.microsoft.com/office/drawing/2010/main">
                    <a:solidFill>
                      <a:srgbClr val="FFFFFF"/>
                    </a:solidFill>
                  </a14:hiddenFill>
                </a:ext>
              </a:extLst>
            </p:spPr>
          </p:pic>
          <p:pic>
            <p:nvPicPr>
              <p:cNvPr id="318" name="Picture 20" descr="Image result for server logo"/>
              <p:cNvPicPr>
                <a:picLocks noChangeAspect="1" noChangeArrowheads="1"/>
              </p:cNvPicPr>
              <p:nvPr/>
            </p:nvPicPr>
            <p:blipFill>
              <a:blip r:embed="rId4" cstate="print">
                <a:duotone>
                  <a:srgbClr val="72CDF4">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170637" y="638841"/>
                <a:ext cx="230977" cy="2309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9" name="Group 318"/>
            <p:cNvGrpSpPr/>
            <p:nvPr/>
          </p:nvGrpSpPr>
          <p:grpSpPr>
            <a:xfrm>
              <a:off x="5602285" y="744699"/>
              <a:ext cx="1280437" cy="471765"/>
              <a:chOff x="4771065" y="435232"/>
              <a:chExt cx="1201293" cy="570836"/>
            </a:xfrm>
          </p:grpSpPr>
          <p:grpSp>
            <p:nvGrpSpPr>
              <p:cNvPr id="320" name="Group 319"/>
              <p:cNvGrpSpPr/>
              <p:nvPr/>
            </p:nvGrpSpPr>
            <p:grpSpPr>
              <a:xfrm>
                <a:off x="4771065" y="439025"/>
                <a:ext cx="1201293" cy="567043"/>
                <a:chOff x="4771065" y="439025"/>
                <a:chExt cx="1201293" cy="567043"/>
              </a:xfrm>
            </p:grpSpPr>
            <p:grpSp>
              <p:nvGrpSpPr>
                <p:cNvPr id="323" name="Group 322"/>
                <p:cNvGrpSpPr/>
                <p:nvPr/>
              </p:nvGrpSpPr>
              <p:grpSpPr>
                <a:xfrm>
                  <a:off x="4771065" y="610698"/>
                  <a:ext cx="487844" cy="383378"/>
                  <a:chOff x="2913770" y="638841"/>
                  <a:chExt cx="487844" cy="383378"/>
                </a:xfrm>
              </p:grpSpPr>
              <p:pic>
                <p:nvPicPr>
                  <p:cNvPr id="335" name="Picture 20" descr="Image result for server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3770" y="638842"/>
                    <a:ext cx="230977" cy="230977"/>
                  </a:xfrm>
                  <a:prstGeom prst="rect">
                    <a:avLst/>
                  </a:prstGeom>
                  <a:noFill/>
                  <a:extLst>
                    <a:ext uri="{909E8E84-426E-40DD-AFC4-6F175D3DCCD1}">
                      <a14:hiddenFill xmlns:a14="http://schemas.microsoft.com/office/drawing/2010/main">
                        <a:solidFill>
                          <a:srgbClr val="FFFFFF"/>
                        </a:solidFill>
                      </a14:hiddenFill>
                    </a:ext>
                  </a:extLst>
                </p:spPr>
              </p:pic>
              <p:pic>
                <p:nvPicPr>
                  <p:cNvPr id="336" name="Picture 20" descr="Image result for server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38874" y="791242"/>
                    <a:ext cx="230977" cy="230977"/>
                  </a:xfrm>
                  <a:prstGeom prst="rect">
                    <a:avLst/>
                  </a:prstGeom>
                  <a:noFill/>
                  <a:extLst>
                    <a:ext uri="{909E8E84-426E-40DD-AFC4-6F175D3DCCD1}">
                      <a14:hiddenFill xmlns:a14="http://schemas.microsoft.com/office/drawing/2010/main">
                        <a:solidFill>
                          <a:srgbClr val="FFFFFF"/>
                        </a:solidFill>
                      </a14:hiddenFill>
                    </a:ext>
                  </a:extLst>
                </p:spPr>
              </p:pic>
              <p:pic>
                <p:nvPicPr>
                  <p:cNvPr id="337" name="Picture 20" descr="Image result for server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70637" y="638841"/>
                    <a:ext cx="230977" cy="2309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24" name="Group 323"/>
                <p:cNvGrpSpPr/>
                <p:nvPr/>
              </p:nvGrpSpPr>
              <p:grpSpPr>
                <a:xfrm>
                  <a:off x="5142427" y="775090"/>
                  <a:ext cx="453724" cy="230978"/>
                  <a:chOff x="2934242" y="638841"/>
                  <a:chExt cx="453724" cy="230978"/>
                </a:xfrm>
              </p:grpSpPr>
              <p:pic>
                <p:nvPicPr>
                  <p:cNvPr id="333" name="Picture 20" descr="Image result for server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34242" y="638842"/>
                    <a:ext cx="230977" cy="230977"/>
                  </a:xfrm>
                  <a:prstGeom prst="rect">
                    <a:avLst/>
                  </a:prstGeom>
                  <a:noFill/>
                  <a:extLst>
                    <a:ext uri="{909E8E84-426E-40DD-AFC4-6F175D3DCCD1}">
                      <a14:hiddenFill xmlns:a14="http://schemas.microsoft.com/office/drawing/2010/main">
                        <a:solidFill>
                          <a:srgbClr val="FFFFFF"/>
                        </a:solidFill>
                      </a14:hiddenFill>
                    </a:ext>
                  </a:extLst>
                </p:spPr>
              </p:pic>
              <p:pic>
                <p:nvPicPr>
                  <p:cNvPr id="334" name="Picture 20" descr="Image result for server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56989" y="638841"/>
                    <a:ext cx="230977" cy="2309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25" name="Group 324"/>
                <p:cNvGrpSpPr/>
                <p:nvPr/>
              </p:nvGrpSpPr>
              <p:grpSpPr>
                <a:xfrm>
                  <a:off x="5133441" y="439025"/>
                  <a:ext cx="487844" cy="383378"/>
                  <a:chOff x="2913770" y="638841"/>
                  <a:chExt cx="487844" cy="383378"/>
                </a:xfrm>
              </p:grpSpPr>
              <p:pic>
                <p:nvPicPr>
                  <p:cNvPr id="330" name="Picture 20" descr="Image result for server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3770" y="638842"/>
                    <a:ext cx="230977" cy="230977"/>
                  </a:xfrm>
                  <a:prstGeom prst="rect">
                    <a:avLst/>
                  </a:prstGeom>
                  <a:noFill/>
                  <a:extLst>
                    <a:ext uri="{909E8E84-426E-40DD-AFC4-6F175D3DCCD1}">
                      <a14:hiddenFill xmlns:a14="http://schemas.microsoft.com/office/drawing/2010/main">
                        <a:solidFill>
                          <a:srgbClr val="FFFFFF"/>
                        </a:solidFill>
                      </a14:hiddenFill>
                    </a:ext>
                  </a:extLst>
                </p:spPr>
              </p:pic>
              <p:pic>
                <p:nvPicPr>
                  <p:cNvPr id="331" name="Picture 20" descr="Image result for server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38874" y="791242"/>
                    <a:ext cx="230977" cy="230977"/>
                  </a:xfrm>
                  <a:prstGeom prst="rect">
                    <a:avLst/>
                  </a:prstGeom>
                  <a:noFill/>
                  <a:extLst>
                    <a:ext uri="{909E8E84-426E-40DD-AFC4-6F175D3DCCD1}">
                      <a14:hiddenFill xmlns:a14="http://schemas.microsoft.com/office/drawing/2010/main">
                        <a:solidFill>
                          <a:srgbClr val="FFFFFF"/>
                        </a:solidFill>
                      </a14:hiddenFill>
                    </a:ext>
                  </a:extLst>
                </p:spPr>
              </p:pic>
              <p:pic>
                <p:nvPicPr>
                  <p:cNvPr id="332" name="Picture 20" descr="Image result for server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70637" y="638841"/>
                    <a:ext cx="230977" cy="2309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26" name="Group 325"/>
                <p:cNvGrpSpPr/>
                <p:nvPr/>
              </p:nvGrpSpPr>
              <p:grpSpPr>
                <a:xfrm>
                  <a:off x="5484514" y="598249"/>
                  <a:ext cx="487844" cy="383378"/>
                  <a:chOff x="2913770" y="638841"/>
                  <a:chExt cx="487844" cy="383378"/>
                </a:xfrm>
              </p:grpSpPr>
              <p:pic>
                <p:nvPicPr>
                  <p:cNvPr id="327" name="Picture 20" descr="Image result for server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3770" y="638842"/>
                    <a:ext cx="230977" cy="230977"/>
                  </a:xfrm>
                  <a:prstGeom prst="rect">
                    <a:avLst/>
                  </a:prstGeom>
                  <a:noFill/>
                  <a:extLst>
                    <a:ext uri="{909E8E84-426E-40DD-AFC4-6F175D3DCCD1}">
                      <a14:hiddenFill xmlns:a14="http://schemas.microsoft.com/office/drawing/2010/main">
                        <a:solidFill>
                          <a:srgbClr val="FFFFFF"/>
                        </a:solidFill>
                      </a14:hiddenFill>
                    </a:ext>
                  </a:extLst>
                </p:spPr>
              </p:pic>
              <p:pic>
                <p:nvPicPr>
                  <p:cNvPr id="328" name="Picture 20" descr="Image result for server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38874" y="791242"/>
                    <a:ext cx="230977" cy="230977"/>
                  </a:xfrm>
                  <a:prstGeom prst="rect">
                    <a:avLst/>
                  </a:prstGeom>
                  <a:noFill/>
                  <a:extLst>
                    <a:ext uri="{909E8E84-426E-40DD-AFC4-6F175D3DCCD1}">
                      <a14:hiddenFill xmlns:a14="http://schemas.microsoft.com/office/drawing/2010/main">
                        <a:solidFill>
                          <a:srgbClr val="FFFFFF"/>
                        </a:solidFill>
                      </a14:hiddenFill>
                    </a:ext>
                  </a:extLst>
                </p:spPr>
              </p:pic>
              <p:pic>
                <p:nvPicPr>
                  <p:cNvPr id="329" name="Picture 20" descr="Image result for server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70637" y="638841"/>
                    <a:ext cx="230977" cy="230977"/>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321" name="Picture 20" descr="Image result for server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21285" y="435232"/>
                <a:ext cx="230977" cy="230977"/>
              </a:xfrm>
              <a:prstGeom prst="rect">
                <a:avLst/>
              </a:prstGeom>
              <a:noFill/>
              <a:extLst>
                <a:ext uri="{909E8E84-426E-40DD-AFC4-6F175D3DCCD1}">
                  <a14:hiddenFill xmlns:a14="http://schemas.microsoft.com/office/drawing/2010/main">
                    <a:solidFill>
                      <a:srgbClr val="FFFFFF"/>
                    </a:solidFill>
                  </a14:hiddenFill>
                </a:ext>
              </a:extLst>
            </p:spPr>
          </p:pic>
          <p:pic>
            <p:nvPicPr>
              <p:cNvPr id="322" name="Picture 20" descr="Image result for server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91365" y="439026"/>
                <a:ext cx="230977" cy="230977"/>
              </a:xfrm>
              <a:prstGeom prst="rect">
                <a:avLst/>
              </a:prstGeom>
              <a:noFill/>
              <a:extLst>
                <a:ext uri="{909E8E84-426E-40DD-AFC4-6F175D3DCCD1}">
                  <a14:hiddenFill xmlns:a14="http://schemas.microsoft.com/office/drawing/2010/main">
                    <a:solidFill>
                      <a:srgbClr val="FFFFFF"/>
                    </a:solidFill>
                  </a14:hiddenFill>
                </a:ext>
              </a:extLst>
            </p:spPr>
          </p:pic>
        </p:grpSp>
        <p:pic>
          <p:nvPicPr>
            <p:cNvPr id="338" name="Picture 20" descr="Image result for server logo"/>
            <p:cNvPicPr>
              <a:picLocks noChangeAspect="1" noChangeArrowheads="1"/>
            </p:cNvPicPr>
            <p:nvPr/>
          </p:nvPicPr>
          <p:blipFill>
            <a:blip r:embed="rId4" cstate="print">
              <a:duotone>
                <a:srgbClr val="72CDF4">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4409425" y="769505"/>
              <a:ext cx="246195" cy="190890"/>
            </a:xfrm>
            <a:prstGeom prst="rect">
              <a:avLst/>
            </a:prstGeom>
            <a:noFill/>
            <a:extLst>
              <a:ext uri="{909E8E84-426E-40DD-AFC4-6F175D3DCCD1}">
                <a14:hiddenFill xmlns:a14="http://schemas.microsoft.com/office/drawing/2010/main">
                  <a:solidFill>
                    <a:srgbClr val="FFFFFF"/>
                  </a:solidFill>
                </a14:hiddenFill>
              </a:ext>
            </a:extLst>
          </p:spPr>
        </p:pic>
        <p:pic>
          <p:nvPicPr>
            <p:cNvPr id="339" name="Picture 20" descr="Image result for server logo"/>
            <p:cNvPicPr>
              <a:picLocks noChangeAspect="1" noChangeArrowheads="1"/>
            </p:cNvPicPr>
            <p:nvPr/>
          </p:nvPicPr>
          <p:blipFill>
            <a:blip r:embed="rId4" cstate="print">
              <a:duotone>
                <a:srgbClr val="72CDF4">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5069860" y="766328"/>
              <a:ext cx="246195" cy="190890"/>
            </a:xfrm>
            <a:prstGeom prst="rect">
              <a:avLst/>
            </a:prstGeom>
            <a:noFill/>
            <a:extLst>
              <a:ext uri="{909E8E84-426E-40DD-AFC4-6F175D3DCCD1}">
                <a14:hiddenFill xmlns:a14="http://schemas.microsoft.com/office/drawing/2010/main">
                  <a:solidFill>
                    <a:srgbClr val="FFFFFF"/>
                  </a:solidFill>
                </a14:hiddenFill>
              </a:ext>
            </a:extLst>
          </p:spPr>
        </p:pic>
        <p:cxnSp>
          <p:nvCxnSpPr>
            <p:cNvPr id="340" name="Straight Connector 339"/>
            <p:cNvCxnSpPr/>
            <p:nvPr/>
          </p:nvCxnSpPr>
          <p:spPr>
            <a:xfrm>
              <a:off x="3790727" y="1315531"/>
              <a:ext cx="2507893" cy="0"/>
            </a:xfrm>
            <a:prstGeom prst="line">
              <a:avLst/>
            </a:prstGeom>
            <a:noFill/>
            <a:ln w="25400" cap="flat" cmpd="sng" algn="ctr">
              <a:solidFill>
                <a:srgbClr val="92D050"/>
              </a:solidFill>
              <a:prstDash val="solid"/>
            </a:ln>
            <a:effectLst>
              <a:outerShdw blurRad="40000" dist="20000" dir="5400000" rotWithShape="0">
                <a:srgbClr val="000000">
                  <a:alpha val="38000"/>
                </a:srgbClr>
              </a:outerShdw>
            </a:effectLst>
          </p:spPr>
        </p:cxnSp>
        <p:cxnSp>
          <p:nvCxnSpPr>
            <p:cNvPr id="341" name="Straight Arrow Connector 340"/>
            <p:cNvCxnSpPr/>
            <p:nvPr/>
          </p:nvCxnSpPr>
          <p:spPr>
            <a:xfrm flipV="1">
              <a:off x="3799409" y="1199167"/>
              <a:ext cx="3318" cy="113278"/>
            </a:xfrm>
            <a:prstGeom prst="straightConnector1">
              <a:avLst/>
            </a:prstGeom>
            <a:noFill/>
            <a:ln w="19050" cap="flat" cmpd="sng" algn="ctr">
              <a:solidFill>
                <a:srgbClr val="92D050"/>
              </a:solidFill>
              <a:prstDash val="solid"/>
              <a:tailEnd type="triangle" w="sm" len="sm"/>
            </a:ln>
            <a:effectLst>
              <a:outerShdw blurRad="40000" dist="20000" dir="5400000" rotWithShape="0">
                <a:srgbClr val="000000">
                  <a:alpha val="38000"/>
                </a:srgbClr>
              </a:outerShdw>
            </a:effectLst>
          </p:spPr>
        </p:cxnSp>
        <p:cxnSp>
          <p:nvCxnSpPr>
            <p:cNvPr id="342" name="Straight Arrow Connector 341"/>
            <p:cNvCxnSpPr/>
            <p:nvPr/>
          </p:nvCxnSpPr>
          <p:spPr>
            <a:xfrm flipV="1">
              <a:off x="4529204" y="1196265"/>
              <a:ext cx="3318" cy="113278"/>
            </a:xfrm>
            <a:prstGeom prst="straightConnector1">
              <a:avLst/>
            </a:prstGeom>
            <a:noFill/>
            <a:ln w="19050" cap="flat" cmpd="sng" algn="ctr">
              <a:solidFill>
                <a:sysClr val="window" lastClr="FFFFFF">
                  <a:lumMod val="65000"/>
                </a:sysClr>
              </a:solidFill>
              <a:prstDash val="solid"/>
              <a:tailEnd type="triangle" w="sm" len="sm"/>
            </a:ln>
            <a:effectLst>
              <a:outerShdw blurRad="40000" dist="20000" dir="5400000" rotWithShape="0">
                <a:srgbClr val="000000">
                  <a:alpha val="38000"/>
                </a:srgbClr>
              </a:outerShdw>
            </a:effectLst>
          </p:spPr>
        </p:cxnSp>
        <p:cxnSp>
          <p:nvCxnSpPr>
            <p:cNvPr id="343" name="Straight Arrow Connector 342"/>
            <p:cNvCxnSpPr/>
            <p:nvPr/>
          </p:nvCxnSpPr>
          <p:spPr>
            <a:xfrm flipV="1">
              <a:off x="5186663" y="1197552"/>
              <a:ext cx="3318" cy="113278"/>
            </a:xfrm>
            <a:prstGeom prst="straightConnector1">
              <a:avLst/>
            </a:prstGeom>
            <a:noFill/>
            <a:ln w="19050" cap="flat" cmpd="sng" algn="ctr">
              <a:solidFill>
                <a:sysClr val="window" lastClr="FFFFFF">
                  <a:lumMod val="65000"/>
                </a:sysClr>
              </a:solidFill>
              <a:prstDash val="solid"/>
              <a:tailEnd type="triangle" w="sm" len="sm"/>
            </a:ln>
            <a:effectLst>
              <a:outerShdw blurRad="40000" dist="20000" dir="5400000" rotWithShape="0">
                <a:srgbClr val="000000">
                  <a:alpha val="38000"/>
                </a:srgbClr>
              </a:outerShdw>
            </a:effectLst>
          </p:spPr>
        </p:cxnSp>
        <p:cxnSp>
          <p:nvCxnSpPr>
            <p:cNvPr id="344" name="Straight Arrow Connector 343"/>
            <p:cNvCxnSpPr/>
            <p:nvPr/>
          </p:nvCxnSpPr>
          <p:spPr>
            <a:xfrm flipV="1">
              <a:off x="6262324" y="1210468"/>
              <a:ext cx="3318" cy="113278"/>
            </a:xfrm>
            <a:prstGeom prst="straightConnector1">
              <a:avLst/>
            </a:prstGeom>
            <a:noFill/>
            <a:ln w="19050" cap="flat" cmpd="sng" algn="ctr">
              <a:solidFill>
                <a:srgbClr val="92D050"/>
              </a:solidFill>
              <a:prstDash val="solid"/>
              <a:tailEnd type="triangle" w="sm" len="sm"/>
            </a:ln>
            <a:effectLst>
              <a:outerShdw blurRad="40000" dist="20000" dir="5400000" rotWithShape="0">
                <a:srgbClr val="000000">
                  <a:alpha val="38000"/>
                </a:srgbClr>
              </a:outerShdw>
            </a:effectLst>
          </p:spPr>
        </p:cxnSp>
        <p:cxnSp>
          <p:nvCxnSpPr>
            <p:cNvPr id="345" name="Elbow Connector 344"/>
            <p:cNvCxnSpPr>
              <a:stCxn id="292" idx="0"/>
            </p:cNvCxnSpPr>
            <p:nvPr/>
          </p:nvCxnSpPr>
          <p:spPr>
            <a:xfrm rot="5400000" flipH="1" flipV="1">
              <a:off x="4394088" y="1286494"/>
              <a:ext cx="182778" cy="228875"/>
            </a:xfrm>
            <a:prstGeom prst="bentConnector3">
              <a:avLst/>
            </a:prstGeom>
            <a:noFill/>
            <a:ln w="25400" cap="flat" cmpd="sng" algn="ctr">
              <a:solidFill>
                <a:srgbClr val="92D050"/>
              </a:solidFill>
              <a:prstDash val="solid"/>
            </a:ln>
            <a:effectLst>
              <a:outerShdw blurRad="40000" dist="20000" dir="5400000" rotWithShape="0">
                <a:srgbClr val="000000">
                  <a:alpha val="38000"/>
                </a:srgbClr>
              </a:outerShdw>
            </a:effectLst>
          </p:spPr>
        </p:cxnSp>
        <p:cxnSp>
          <p:nvCxnSpPr>
            <p:cNvPr id="346" name="Elbow Connector 345"/>
            <p:cNvCxnSpPr>
              <a:stCxn id="304" idx="0"/>
            </p:cNvCxnSpPr>
            <p:nvPr/>
          </p:nvCxnSpPr>
          <p:spPr>
            <a:xfrm rot="16200000" flipV="1">
              <a:off x="5714114" y="1309530"/>
              <a:ext cx="183441" cy="195445"/>
            </a:xfrm>
            <a:prstGeom prst="bentConnector3">
              <a:avLst/>
            </a:prstGeom>
            <a:noFill/>
            <a:ln w="25400" cap="flat" cmpd="sng" algn="ctr">
              <a:solidFill>
                <a:srgbClr val="92D050"/>
              </a:solidFill>
              <a:prstDash val="solid"/>
            </a:ln>
            <a:effectLst>
              <a:outerShdw blurRad="40000" dist="20000" dir="5400000" rotWithShape="0">
                <a:srgbClr val="000000">
                  <a:alpha val="38000"/>
                </a:srgbClr>
              </a:outerShdw>
            </a:effectLst>
          </p:spPr>
        </p:cxnSp>
        <p:sp>
          <p:nvSpPr>
            <p:cNvPr id="347" name="TextBox 346"/>
            <p:cNvSpPr txBox="1"/>
            <p:nvPr/>
          </p:nvSpPr>
          <p:spPr>
            <a:xfrm>
              <a:off x="3410358" y="1171701"/>
              <a:ext cx="404182" cy="141144"/>
            </a:xfrm>
            <a:prstGeom prst="rect">
              <a:avLst/>
            </a:prstGeom>
            <a:noFill/>
          </p:spPr>
          <p:txBody>
            <a:bodyPr wrap="square" rtlCol="0">
              <a:spAutoFit/>
            </a:bodyPr>
            <a:lstStyle/>
            <a:p>
              <a:pPr algn="ctr" defTabSz="609585"/>
              <a:r>
                <a:rPr lang="en-GB" sz="800" b="1" dirty="0">
                  <a:solidFill>
                    <a:srgbClr val="141414"/>
                  </a:solidFill>
                  <a:latin typeface="+mj-lt"/>
                </a:rPr>
                <a:t>Dev</a:t>
              </a:r>
            </a:p>
          </p:txBody>
        </p:sp>
        <p:sp>
          <p:nvSpPr>
            <p:cNvPr id="348" name="TextBox 347"/>
            <p:cNvSpPr txBox="1"/>
            <p:nvPr/>
          </p:nvSpPr>
          <p:spPr>
            <a:xfrm>
              <a:off x="4142737" y="1179497"/>
              <a:ext cx="404182" cy="141144"/>
            </a:xfrm>
            <a:prstGeom prst="rect">
              <a:avLst/>
            </a:prstGeom>
            <a:noFill/>
          </p:spPr>
          <p:txBody>
            <a:bodyPr wrap="square" rtlCol="0">
              <a:spAutoFit/>
            </a:bodyPr>
            <a:lstStyle/>
            <a:p>
              <a:pPr algn="ctr" defTabSz="609585"/>
              <a:r>
                <a:rPr lang="en-GB" sz="800" b="1" dirty="0">
                  <a:solidFill>
                    <a:srgbClr val="141414"/>
                  </a:solidFill>
                  <a:latin typeface="+mj-lt"/>
                </a:rPr>
                <a:t>Test</a:t>
              </a:r>
            </a:p>
          </p:txBody>
        </p:sp>
        <p:sp>
          <p:nvSpPr>
            <p:cNvPr id="349" name="TextBox 348"/>
            <p:cNvSpPr txBox="1"/>
            <p:nvPr/>
          </p:nvSpPr>
          <p:spPr>
            <a:xfrm>
              <a:off x="4865618" y="1179518"/>
              <a:ext cx="404182" cy="141144"/>
            </a:xfrm>
            <a:prstGeom prst="rect">
              <a:avLst/>
            </a:prstGeom>
            <a:noFill/>
          </p:spPr>
          <p:txBody>
            <a:bodyPr wrap="square" rtlCol="0">
              <a:spAutoFit/>
            </a:bodyPr>
            <a:lstStyle/>
            <a:p>
              <a:pPr algn="ctr" defTabSz="609585"/>
              <a:r>
                <a:rPr lang="en-GB" sz="800" b="1" dirty="0">
                  <a:solidFill>
                    <a:srgbClr val="141414"/>
                  </a:solidFill>
                  <a:latin typeface="+mj-lt"/>
                </a:rPr>
                <a:t>UAT</a:t>
              </a:r>
            </a:p>
          </p:txBody>
        </p:sp>
        <p:sp>
          <p:nvSpPr>
            <p:cNvPr id="350" name="TextBox 349"/>
            <p:cNvSpPr txBox="1"/>
            <p:nvPr/>
          </p:nvSpPr>
          <p:spPr>
            <a:xfrm>
              <a:off x="5647382" y="1173878"/>
              <a:ext cx="628585" cy="141144"/>
            </a:xfrm>
            <a:prstGeom prst="rect">
              <a:avLst/>
            </a:prstGeom>
            <a:noFill/>
          </p:spPr>
          <p:txBody>
            <a:bodyPr wrap="square" rtlCol="0">
              <a:spAutoFit/>
            </a:bodyPr>
            <a:lstStyle/>
            <a:p>
              <a:pPr algn="ctr" defTabSz="609585"/>
              <a:r>
                <a:rPr lang="en-GB" sz="800" b="1" dirty="0">
                  <a:solidFill>
                    <a:srgbClr val="141414"/>
                  </a:solidFill>
                  <a:latin typeface="+mj-lt"/>
                </a:rPr>
                <a:t>Production</a:t>
              </a:r>
            </a:p>
          </p:txBody>
        </p:sp>
        <p:sp>
          <p:nvSpPr>
            <p:cNvPr id="351" name="Rectangle 350"/>
            <p:cNvSpPr/>
            <p:nvPr/>
          </p:nvSpPr>
          <p:spPr>
            <a:xfrm>
              <a:off x="904513" y="947703"/>
              <a:ext cx="960532" cy="270578"/>
            </a:xfrm>
            <a:prstGeom prst="rect">
              <a:avLst/>
            </a:prstGeom>
            <a:noFill/>
            <a:ln w="9525" cap="flat" cmpd="sng" algn="ctr">
              <a:solidFill>
                <a:sysClr val="window" lastClr="FFFFFF">
                  <a:lumMod val="65000"/>
                </a:sysClr>
              </a:solidFill>
              <a:prstDash val="sysDash"/>
            </a:ln>
            <a:effectLst>
              <a:outerShdw blurRad="40000" dist="23000" dir="5400000" rotWithShape="0">
                <a:srgbClr val="000000">
                  <a:alpha val="35000"/>
                </a:srgbClr>
              </a:outerShdw>
            </a:effectLst>
          </p:spPr>
          <p:txBody>
            <a:bodyPr rtlCol="0" anchor="ctr"/>
            <a:lstStyle/>
            <a:p>
              <a:pPr algn="ctr" defTabSz="609585">
                <a:defRPr/>
              </a:pPr>
              <a:endParaRPr lang="en-GB" sz="2400" kern="0">
                <a:solidFill>
                  <a:srgbClr val="141414"/>
                </a:solidFill>
                <a:latin typeface="+mj-lt"/>
              </a:endParaRPr>
            </a:p>
          </p:txBody>
        </p:sp>
        <p:sp>
          <p:nvSpPr>
            <p:cNvPr id="352" name="Rectangle 351"/>
            <p:cNvSpPr/>
            <p:nvPr/>
          </p:nvSpPr>
          <p:spPr>
            <a:xfrm>
              <a:off x="2027484" y="948325"/>
              <a:ext cx="960532" cy="270578"/>
            </a:xfrm>
            <a:prstGeom prst="rect">
              <a:avLst/>
            </a:prstGeom>
            <a:noFill/>
            <a:ln w="9525" cap="flat" cmpd="sng" algn="ctr">
              <a:solidFill>
                <a:sysClr val="window" lastClr="FFFFFF">
                  <a:lumMod val="65000"/>
                </a:sysClr>
              </a:solidFill>
              <a:prstDash val="sysDash"/>
            </a:ln>
            <a:effectLst>
              <a:outerShdw blurRad="40000" dist="23000" dir="5400000" rotWithShape="0">
                <a:srgbClr val="000000">
                  <a:alpha val="35000"/>
                </a:srgbClr>
              </a:outerShdw>
            </a:effectLst>
          </p:spPr>
          <p:txBody>
            <a:bodyPr rtlCol="0" anchor="ctr"/>
            <a:lstStyle/>
            <a:p>
              <a:pPr algn="ctr" defTabSz="609585">
                <a:defRPr/>
              </a:pPr>
              <a:endParaRPr lang="en-GB" sz="2400" kern="0">
                <a:solidFill>
                  <a:srgbClr val="141414"/>
                </a:solidFill>
                <a:latin typeface="+mj-lt"/>
              </a:endParaRPr>
            </a:p>
          </p:txBody>
        </p:sp>
        <p:cxnSp>
          <p:nvCxnSpPr>
            <p:cNvPr id="353" name="Elbow Connector 352"/>
            <p:cNvCxnSpPr>
              <a:stCxn id="351" idx="2"/>
              <a:endCxn id="292" idx="1"/>
            </p:cNvCxnSpPr>
            <p:nvPr/>
          </p:nvCxnSpPr>
          <p:spPr>
            <a:xfrm rot="16200000" flipH="1">
              <a:off x="2183658" y="419401"/>
              <a:ext cx="537679" cy="2135437"/>
            </a:xfrm>
            <a:prstGeom prst="bentConnector2">
              <a:avLst/>
            </a:prstGeom>
            <a:noFill/>
            <a:ln w="25400" cap="flat" cmpd="sng" algn="ctr">
              <a:solidFill>
                <a:srgbClr val="92D050"/>
              </a:solidFill>
              <a:prstDash val="solid"/>
              <a:headEnd type="triangle"/>
              <a:tailEnd type="triangle"/>
            </a:ln>
            <a:effectLst>
              <a:outerShdw blurRad="40000" dist="20000" dir="5400000" rotWithShape="0">
                <a:srgbClr val="000000">
                  <a:alpha val="38000"/>
                </a:srgbClr>
              </a:outerShdw>
            </a:effectLst>
          </p:spPr>
        </p:cxnSp>
        <p:cxnSp>
          <p:nvCxnSpPr>
            <p:cNvPr id="354" name="Elbow Connector 353"/>
            <p:cNvCxnSpPr>
              <a:stCxn id="352" idx="2"/>
              <a:endCxn id="292" idx="1"/>
            </p:cNvCxnSpPr>
            <p:nvPr/>
          </p:nvCxnSpPr>
          <p:spPr>
            <a:xfrm rot="16200000" flipH="1">
              <a:off x="2745457" y="981198"/>
              <a:ext cx="537056" cy="1012467"/>
            </a:xfrm>
            <a:prstGeom prst="bentConnector2">
              <a:avLst/>
            </a:prstGeom>
            <a:noFill/>
            <a:ln w="25400" cap="flat" cmpd="sng" algn="ctr">
              <a:solidFill>
                <a:srgbClr val="92D050"/>
              </a:solidFill>
              <a:prstDash val="solid"/>
              <a:headEnd type="triangle"/>
              <a:tailEnd type="triangle"/>
            </a:ln>
            <a:effectLst>
              <a:outerShdw blurRad="40000" dist="20000" dir="5400000" rotWithShape="0">
                <a:srgbClr val="000000">
                  <a:alpha val="38000"/>
                </a:srgbClr>
              </a:outerShdw>
            </a:effectLst>
          </p:spPr>
        </p:cxnSp>
        <p:sp>
          <p:nvSpPr>
            <p:cNvPr id="355" name="TextBox 354"/>
            <p:cNvSpPr txBox="1"/>
            <p:nvPr/>
          </p:nvSpPr>
          <p:spPr>
            <a:xfrm>
              <a:off x="1255797" y="1047507"/>
              <a:ext cx="650939" cy="141144"/>
            </a:xfrm>
            <a:prstGeom prst="rect">
              <a:avLst/>
            </a:prstGeom>
            <a:noFill/>
          </p:spPr>
          <p:txBody>
            <a:bodyPr wrap="square" rtlCol="0">
              <a:spAutoFit/>
            </a:bodyPr>
            <a:lstStyle/>
            <a:p>
              <a:pPr algn="r" defTabSz="609585"/>
              <a:r>
                <a:rPr lang="en-GB" sz="800" b="1" dirty="0">
                  <a:solidFill>
                    <a:srgbClr val="141414"/>
                  </a:solidFill>
                  <a:latin typeface="+mj-lt"/>
                </a:rPr>
                <a:t>Audit Control</a:t>
              </a:r>
            </a:p>
          </p:txBody>
        </p:sp>
        <p:sp>
          <p:nvSpPr>
            <p:cNvPr id="356" name="TextBox 355"/>
            <p:cNvSpPr txBox="1"/>
            <p:nvPr/>
          </p:nvSpPr>
          <p:spPr>
            <a:xfrm>
              <a:off x="1945818" y="938431"/>
              <a:ext cx="1155135" cy="141144"/>
            </a:xfrm>
            <a:prstGeom prst="rect">
              <a:avLst/>
            </a:prstGeom>
            <a:noFill/>
          </p:spPr>
          <p:txBody>
            <a:bodyPr wrap="square" rtlCol="0">
              <a:spAutoFit/>
            </a:bodyPr>
            <a:lstStyle/>
            <a:p>
              <a:pPr algn="ctr" defTabSz="609585"/>
              <a:r>
                <a:rPr lang="en-GB" sz="800" b="1" dirty="0">
                  <a:solidFill>
                    <a:srgbClr val="141414"/>
                  </a:solidFill>
                  <a:latin typeface="+mj-lt"/>
                </a:rPr>
                <a:t>Authentication &amp; Authorization</a:t>
              </a:r>
            </a:p>
          </p:txBody>
        </p:sp>
        <p:sp>
          <p:nvSpPr>
            <p:cNvPr id="357" name="Rectangle 356"/>
            <p:cNvSpPr/>
            <p:nvPr/>
          </p:nvSpPr>
          <p:spPr>
            <a:xfrm>
              <a:off x="836734" y="4340113"/>
              <a:ext cx="7591731" cy="439884"/>
            </a:xfrm>
            <a:prstGeom prst="rect">
              <a:avLst/>
            </a:prstGeom>
            <a:solidFill>
              <a:sysClr val="window" lastClr="FFFFFF"/>
            </a:solidFill>
            <a:ln w="9525" cap="flat" cmpd="sng" algn="ctr">
              <a:solidFill>
                <a:srgbClr val="FFC000"/>
              </a:solidFill>
              <a:prstDash val="sysDash"/>
            </a:ln>
            <a:effectLst>
              <a:outerShdw blurRad="40000" dist="23000" dir="5400000" rotWithShape="0">
                <a:srgbClr val="000000">
                  <a:alpha val="35000"/>
                </a:srgbClr>
              </a:outerShdw>
            </a:effectLst>
          </p:spPr>
          <p:txBody>
            <a:bodyPr rtlCol="0" anchor="ctr"/>
            <a:lstStyle/>
            <a:p>
              <a:pPr algn="ctr" defTabSz="609585">
                <a:defRPr/>
              </a:pPr>
              <a:endParaRPr lang="en-GB" sz="2400" kern="0">
                <a:solidFill>
                  <a:srgbClr val="141414"/>
                </a:solidFill>
                <a:latin typeface="+mj-lt"/>
              </a:endParaRPr>
            </a:p>
          </p:txBody>
        </p:sp>
        <p:sp>
          <p:nvSpPr>
            <p:cNvPr id="358" name="Rectangle 357"/>
            <p:cNvSpPr/>
            <p:nvPr/>
          </p:nvSpPr>
          <p:spPr>
            <a:xfrm>
              <a:off x="914400" y="4576365"/>
              <a:ext cx="1795974" cy="152733"/>
            </a:xfrm>
            <a:prstGeom prst="rect">
              <a:avLst/>
            </a:prstGeom>
            <a:solidFill>
              <a:srgbClr val="FFC000"/>
            </a:solidFill>
            <a:ln w="9525" cap="flat" cmpd="sng" algn="ctr">
              <a:solidFill>
                <a:sysClr val="window" lastClr="FFFFFF">
                  <a:lumMod val="65000"/>
                </a:sysClr>
              </a:solidFill>
              <a:prstDash val="sysDash"/>
            </a:ln>
            <a:effectLst>
              <a:outerShdw blurRad="40000" dist="23000" dir="5400000" rotWithShape="0">
                <a:srgbClr val="000000">
                  <a:alpha val="35000"/>
                </a:srgbClr>
              </a:outerShdw>
            </a:effectLst>
          </p:spPr>
          <p:txBody>
            <a:bodyPr rtlCol="0" anchor="ctr"/>
            <a:lstStyle/>
            <a:p>
              <a:pPr algn="ctr" defTabSz="609585">
                <a:defRPr/>
              </a:pPr>
              <a:r>
                <a:rPr lang="en-GB" sz="933" kern="0" dirty="0">
                  <a:solidFill>
                    <a:srgbClr val="141414"/>
                  </a:solidFill>
                  <a:latin typeface="+mj-lt"/>
                </a:rPr>
                <a:t>Release Management Dashboard</a:t>
              </a:r>
            </a:p>
          </p:txBody>
        </p:sp>
        <p:sp>
          <p:nvSpPr>
            <p:cNvPr id="359" name="Rectangle 358"/>
            <p:cNvSpPr/>
            <p:nvPr/>
          </p:nvSpPr>
          <p:spPr>
            <a:xfrm>
              <a:off x="6654965" y="4576364"/>
              <a:ext cx="1727035" cy="152733"/>
            </a:xfrm>
            <a:prstGeom prst="rect">
              <a:avLst/>
            </a:prstGeom>
            <a:solidFill>
              <a:sysClr val="window" lastClr="FFFFFF">
                <a:lumMod val="50000"/>
              </a:sysClr>
            </a:solidFill>
            <a:ln w="9525" cap="flat" cmpd="sng" algn="ctr">
              <a:solidFill>
                <a:sysClr val="window" lastClr="FFFFFF">
                  <a:lumMod val="65000"/>
                </a:sysClr>
              </a:solidFill>
              <a:prstDash val="sysDash"/>
            </a:ln>
            <a:effectLst>
              <a:outerShdw blurRad="40000" dist="23000" dir="5400000" rotWithShape="0">
                <a:srgbClr val="000000">
                  <a:alpha val="35000"/>
                </a:srgbClr>
              </a:outerShdw>
            </a:effectLst>
          </p:spPr>
          <p:txBody>
            <a:bodyPr rtlCol="0" anchor="ctr"/>
            <a:lstStyle/>
            <a:p>
              <a:pPr algn="ctr" defTabSz="609585">
                <a:defRPr/>
              </a:pPr>
              <a:r>
                <a:rPr lang="en-GB" sz="1067" kern="0" dirty="0">
                  <a:solidFill>
                    <a:srgbClr val="141414"/>
                  </a:solidFill>
                  <a:latin typeface="+mj-lt"/>
                </a:rPr>
                <a:t>Log Management Dashboard</a:t>
              </a:r>
            </a:p>
          </p:txBody>
        </p:sp>
        <p:sp>
          <p:nvSpPr>
            <p:cNvPr id="360" name="Rectangle 359"/>
            <p:cNvSpPr/>
            <p:nvPr/>
          </p:nvSpPr>
          <p:spPr>
            <a:xfrm>
              <a:off x="3645429" y="3312955"/>
              <a:ext cx="3740927" cy="246573"/>
            </a:xfrm>
            <a:prstGeom prst="rect">
              <a:avLst/>
            </a:prstGeom>
            <a:solidFill>
              <a:sysClr val="window" lastClr="FFFFFF"/>
            </a:solidFill>
            <a:ln w="9525" cap="flat" cmpd="sng" algn="ctr">
              <a:solidFill>
                <a:srgbClr val="7030A0"/>
              </a:solidFill>
              <a:prstDash val="sysDash"/>
            </a:ln>
            <a:effectLst>
              <a:outerShdw blurRad="40000" dist="23000" dir="5400000" rotWithShape="0">
                <a:srgbClr val="000000">
                  <a:alpha val="35000"/>
                </a:srgbClr>
              </a:outerShdw>
            </a:effectLst>
          </p:spPr>
          <p:txBody>
            <a:bodyPr rtlCol="0" anchor="ctr"/>
            <a:lstStyle/>
            <a:p>
              <a:pPr algn="ctr" defTabSz="609585">
                <a:defRPr/>
              </a:pPr>
              <a:endParaRPr lang="en-GB" sz="2400" kern="0">
                <a:solidFill>
                  <a:srgbClr val="141414"/>
                </a:solidFill>
                <a:latin typeface="+mj-lt"/>
              </a:endParaRPr>
            </a:p>
          </p:txBody>
        </p:sp>
        <p:sp>
          <p:nvSpPr>
            <p:cNvPr id="361" name="Rectangle 360"/>
            <p:cNvSpPr/>
            <p:nvPr/>
          </p:nvSpPr>
          <p:spPr>
            <a:xfrm>
              <a:off x="3823685" y="3378867"/>
              <a:ext cx="960532" cy="114750"/>
            </a:xfrm>
            <a:prstGeom prst="rect">
              <a:avLst/>
            </a:prstGeom>
            <a:solidFill>
              <a:srgbClr val="B8E0EB"/>
            </a:solidFill>
            <a:ln w="9525" cap="flat" cmpd="sng" algn="ctr">
              <a:noFill/>
              <a:prstDash val="solid"/>
            </a:ln>
            <a:effectLst>
              <a:outerShdw blurRad="40000" dist="23000" dir="5400000" rotWithShape="0">
                <a:srgbClr val="000000">
                  <a:alpha val="35000"/>
                </a:srgbClr>
              </a:outerShdw>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609585">
                <a:defRPr/>
              </a:pPr>
              <a:r>
                <a:rPr lang="en-GB" sz="800" b="1" kern="0" dirty="0">
                  <a:solidFill>
                    <a:srgbClr val="141414"/>
                  </a:solidFill>
                  <a:latin typeface="+mj-lt"/>
                </a:rPr>
                <a:t>Web Hooks</a:t>
              </a:r>
            </a:p>
          </p:txBody>
        </p:sp>
        <p:sp>
          <p:nvSpPr>
            <p:cNvPr id="362" name="Rectangle 361"/>
            <p:cNvSpPr/>
            <p:nvPr/>
          </p:nvSpPr>
          <p:spPr>
            <a:xfrm>
              <a:off x="5027751" y="3378867"/>
              <a:ext cx="960532" cy="114750"/>
            </a:xfrm>
            <a:prstGeom prst="rect">
              <a:avLst/>
            </a:prstGeom>
            <a:solidFill>
              <a:srgbClr val="B8E0EB"/>
            </a:solidFill>
            <a:ln w="9525" cap="flat" cmpd="sng" algn="ctr">
              <a:noFill/>
              <a:prstDash val="solid"/>
            </a:ln>
            <a:effectLst>
              <a:outerShdw blurRad="40000" dist="23000" dir="5400000" rotWithShape="0">
                <a:srgbClr val="000000">
                  <a:alpha val="35000"/>
                </a:srgbClr>
              </a:outerShdw>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609585">
                <a:defRPr/>
              </a:pPr>
              <a:r>
                <a:rPr lang="en-GB" sz="800" b="1" kern="0" dirty="0">
                  <a:solidFill>
                    <a:srgbClr val="141414"/>
                  </a:solidFill>
                  <a:latin typeface="+mj-lt"/>
                </a:rPr>
                <a:t>Custom Scripts</a:t>
              </a:r>
            </a:p>
          </p:txBody>
        </p:sp>
        <p:sp>
          <p:nvSpPr>
            <p:cNvPr id="363" name="Rectangle 362"/>
            <p:cNvSpPr/>
            <p:nvPr/>
          </p:nvSpPr>
          <p:spPr>
            <a:xfrm>
              <a:off x="6231817" y="3378867"/>
              <a:ext cx="960532" cy="114750"/>
            </a:xfrm>
            <a:prstGeom prst="rect">
              <a:avLst/>
            </a:prstGeom>
            <a:solidFill>
              <a:srgbClr val="B8E0EB"/>
            </a:solidFill>
            <a:ln w="9525" cap="flat" cmpd="sng" algn="ctr">
              <a:noFill/>
              <a:prstDash val="solid"/>
            </a:ln>
            <a:effectLst>
              <a:outerShdw blurRad="40000" dist="23000" dir="5400000" rotWithShape="0">
                <a:srgbClr val="000000">
                  <a:alpha val="35000"/>
                </a:srgbClr>
              </a:outerShdw>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609585">
                <a:defRPr/>
              </a:pPr>
              <a:r>
                <a:rPr lang="en-GB" sz="800" b="1" kern="0" dirty="0">
                  <a:solidFill>
                    <a:srgbClr val="141414"/>
                  </a:solidFill>
                  <a:latin typeface="+mj-lt"/>
                </a:rPr>
                <a:t>Plugins</a:t>
              </a:r>
            </a:p>
          </p:txBody>
        </p:sp>
        <p:pic>
          <p:nvPicPr>
            <p:cNvPr id="364" name="Picture 363" descr="Image result for developer icon vecto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39987" y="2100548"/>
              <a:ext cx="230977" cy="209979"/>
            </a:xfrm>
            <a:prstGeom prst="rect">
              <a:avLst/>
            </a:prstGeom>
            <a:noFill/>
            <a:extLst>
              <a:ext uri="{909E8E84-426E-40DD-AFC4-6F175D3DCCD1}">
                <a14:hiddenFill xmlns:a14="http://schemas.microsoft.com/office/drawing/2010/main">
                  <a:solidFill>
                    <a:srgbClr val="FFFFFF"/>
                  </a:solidFill>
                </a14:hiddenFill>
              </a:ext>
            </a:extLst>
          </p:spPr>
        </p:pic>
        <p:pic>
          <p:nvPicPr>
            <p:cNvPr id="365" name="Picture 4" descr="Related image"/>
            <p:cNvPicPr>
              <a:picLocks noChangeAspect="1" noChangeArrowheads="1"/>
            </p:cNvPicPr>
            <p:nvPr/>
          </p:nvPicPr>
          <p:blipFill>
            <a:blip r:embed="rId6" cstate="print">
              <a:duotone>
                <a:srgbClr val="6DB33F">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5304577" y="2117551"/>
              <a:ext cx="175824" cy="159840"/>
            </a:xfrm>
            <a:prstGeom prst="rect">
              <a:avLst/>
            </a:prstGeom>
            <a:noFill/>
            <a:extLst>
              <a:ext uri="{909E8E84-426E-40DD-AFC4-6F175D3DCCD1}">
                <a14:hiddenFill xmlns:a14="http://schemas.microsoft.com/office/drawing/2010/main">
                  <a:solidFill>
                    <a:srgbClr val="FFFFFF"/>
                  </a:solidFill>
                </a14:hiddenFill>
              </a:ext>
            </a:extLst>
          </p:spPr>
        </p:pic>
        <p:pic>
          <p:nvPicPr>
            <p:cNvPr id="366" name="Picture 4" descr="Related image"/>
            <p:cNvPicPr>
              <a:picLocks noChangeAspect="1" noChangeArrowheads="1"/>
            </p:cNvPicPr>
            <p:nvPr/>
          </p:nvPicPr>
          <p:blipFill>
            <a:blip r:embed="rId6" cstate="print">
              <a:duotone>
                <a:srgbClr val="6DB33F">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6325433" y="2114648"/>
              <a:ext cx="175824" cy="159840"/>
            </a:xfrm>
            <a:prstGeom prst="rect">
              <a:avLst/>
            </a:prstGeom>
            <a:noFill/>
            <a:extLst>
              <a:ext uri="{909E8E84-426E-40DD-AFC4-6F175D3DCCD1}">
                <a14:hiddenFill xmlns:a14="http://schemas.microsoft.com/office/drawing/2010/main">
                  <a:solidFill>
                    <a:srgbClr val="FFFFFF"/>
                  </a:solidFill>
                </a14:hiddenFill>
              </a:ext>
            </a:extLst>
          </p:spPr>
        </p:pic>
        <p:pic>
          <p:nvPicPr>
            <p:cNvPr id="367" name="Picture 6" descr="Image result for developer icon vecto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919794" y="2092054"/>
              <a:ext cx="190890" cy="173536"/>
            </a:xfrm>
            <a:prstGeom prst="rect">
              <a:avLst/>
            </a:prstGeom>
            <a:noFill/>
            <a:extLst>
              <a:ext uri="{909E8E84-426E-40DD-AFC4-6F175D3DCCD1}">
                <a14:hiddenFill xmlns:a14="http://schemas.microsoft.com/office/drawing/2010/main">
                  <a:solidFill>
                    <a:srgbClr val="FFFFFF"/>
                  </a:solidFill>
                </a14:hiddenFill>
              </a:ext>
            </a:extLst>
          </p:spPr>
        </p:pic>
        <p:sp>
          <p:nvSpPr>
            <p:cNvPr id="368" name="TextBox 367"/>
            <p:cNvSpPr txBox="1"/>
            <p:nvPr/>
          </p:nvSpPr>
          <p:spPr>
            <a:xfrm>
              <a:off x="1841666" y="2091275"/>
              <a:ext cx="939103" cy="221797"/>
            </a:xfrm>
            <a:prstGeom prst="rect">
              <a:avLst/>
            </a:prstGeom>
            <a:noFill/>
          </p:spPr>
          <p:txBody>
            <a:bodyPr wrap="square" rtlCol="0">
              <a:spAutoFit/>
            </a:bodyPr>
            <a:lstStyle/>
            <a:p>
              <a:pPr defTabSz="609585"/>
              <a:r>
                <a:rPr lang="en-GB" sz="800" dirty="0">
                  <a:solidFill>
                    <a:srgbClr val="141414"/>
                  </a:solidFill>
                  <a:latin typeface="+mj-lt"/>
                </a:rPr>
                <a:t>Code Complete, Send Pull Request</a:t>
              </a:r>
            </a:p>
          </p:txBody>
        </p:sp>
        <p:sp>
          <p:nvSpPr>
            <p:cNvPr id="369" name="TextBox 368"/>
            <p:cNvSpPr txBox="1"/>
            <p:nvPr/>
          </p:nvSpPr>
          <p:spPr>
            <a:xfrm>
              <a:off x="1682968" y="3240673"/>
              <a:ext cx="769529" cy="141144"/>
            </a:xfrm>
            <a:prstGeom prst="rect">
              <a:avLst/>
            </a:prstGeom>
            <a:noFill/>
          </p:spPr>
          <p:txBody>
            <a:bodyPr wrap="square" rtlCol="0">
              <a:spAutoFit/>
            </a:bodyPr>
            <a:lstStyle/>
            <a:p>
              <a:pPr algn="ctr" defTabSz="609585"/>
              <a:r>
                <a:rPr lang="en-GB" sz="800" dirty="0">
                  <a:solidFill>
                    <a:srgbClr val="141414"/>
                  </a:solidFill>
                  <a:latin typeface="+mj-lt"/>
                </a:rPr>
                <a:t>Code Review</a:t>
              </a:r>
            </a:p>
          </p:txBody>
        </p:sp>
        <p:sp>
          <p:nvSpPr>
            <p:cNvPr id="370" name="TextBox 369"/>
            <p:cNvSpPr txBox="1"/>
            <p:nvPr/>
          </p:nvSpPr>
          <p:spPr>
            <a:xfrm>
              <a:off x="1172494" y="2856217"/>
              <a:ext cx="620527" cy="154544"/>
            </a:xfrm>
            <a:prstGeom prst="rect">
              <a:avLst/>
            </a:prstGeom>
            <a:solidFill>
              <a:sysClr val="window" lastClr="FFFFFF"/>
            </a:solidFill>
          </p:spPr>
          <p:txBody>
            <a:bodyPr wrap="square" rtlCol="0" anchor="ctr">
              <a:spAutoFit/>
            </a:bodyPr>
            <a:lstStyle/>
            <a:p>
              <a:pPr algn="ctr" defTabSz="609585">
                <a:defRPr/>
              </a:pPr>
              <a:r>
                <a:rPr lang="en-GB" sz="933" b="1" kern="0" dirty="0">
                  <a:solidFill>
                    <a:srgbClr val="141414"/>
                  </a:solidFill>
                  <a:latin typeface="+mj-lt"/>
                </a:rPr>
                <a:t>User Stories</a:t>
              </a:r>
            </a:p>
          </p:txBody>
        </p:sp>
        <p:cxnSp>
          <p:nvCxnSpPr>
            <p:cNvPr id="371" name="Elbow Connector 370"/>
            <p:cNvCxnSpPr>
              <a:endCxn id="370" idx="2"/>
            </p:cNvCxnSpPr>
            <p:nvPr/>
          </p:nvCxnSpPr>
          <p:spPr>
            <a:xfrm rot="10800000">
              <a:off x="1482758" y="3020864"/>
              <a:ext cx="573009" cy="14138"/>
            </a:xfrm>
            <a:prstGeom prst="bentConnector2">
              <a:avLst/>
            </a:prstGeom>
            <a:noFill/>
            <a:ln w="9525" cap="flat" cmpd="sng" algn="ctr">
              <a:solidFill>
                <a:sysClr val="window" lastClr="FFFFFF">
                  <a:lumMod val="75000"/>
                </a:sysClr>
              </a:solidFill>
              <a:prstDash val="sysDash"/>
              <a:tailEnd type="arrow"/>
            </a:ln>
            <a:effectLst>
              <a:outerShdw blurRad="40000" dist="20000" dir="5400000" rotWithShape="0">
                <a:srgbClr val="000000">
                  <a:alpha val="38000"/>
                </a:srgbClr>
              </a:outerShdw>
            </a:effectLst>
          </p:spPr>
        </p:cxnSp>
        <p:sp>
          <p:nvSpPr>
            <p:cNvPr id="373" name="TextBox 372"/>
            <p:cNvSpPr txBox="1"/>
            <p:nvPr/>
          </p:nvSpPr>
          <p:spPr>
            <a:xfrm rot="16200000">
              <a:off x="2957656" y="2271322"/>
              <a:ext cx="719997" cy="146532"/>
            </a:xfrm>
            <a:prstGeom prst="rect">
              <a:avLst/>
            </a:prstGeom>
            <a:noFill/>
          </p:spPr>
          <p:txBody>
            <a:bodyPr wrap="square" rtlCol="0">
              <a:spAutoFit/>
            </a:bodyPr>
            <a:lstStyle/>
            <a:p>
              <a:pPr defTabSz="609585"/>
              <a:r>
                <a:rPr lang="en-GB" sz="800" dirty="0">
                  <a:solidFill>
                    <a:srgbClr val="141414"/>
                  </a:solidFill>
                  <a:latin typeface="+mj-lt"/>
                </a:rPr>
                <a:t>Push </a:t>
              </a:r>
              <a:r>
                <a:rPr lang="en-GB" sz="800" dirty="0" err="1">
                  <a:solidFill>
                    <a:srgbClr val="141414"/>
                  </a:solidFill>
                  <a:latin typeface="+mj-lt"/>
                </a:rPr>
                <a:t>Artifacts</a:t>
              </a:r>
              <a:endParaRPr lang="en-GB" sz="800" dirty="0">
                <a:solidFill>
                  <a:srgbClr val="141414"/>
                </a:solidFill>
                <a:latin typeface="+mj-lt"/>
              </a:endParaRPr>
            </a:p>
          </p:txBody>
        </p:sp>
        <p:sp>
          <p:nvSpPr>
            <p:cNvPr id="374" name="TextBox 373"/>
            <p:cNvSpPr txBox="1"/>
            <p:nvPr/>
          </p:nvSpPr>
          <p:spPr>
            <a:xfrm>
              <a:off x="3313134" y="1995567"/>
              <a:ext cx="791997" cy="221797"/>
            </a:xfrm>
            <a:prstGeom prst="rect">
              <a:avLst/>
            </a:prstGeom>
            <a:noFill/>
          </p:spPr>
          <p:txBody>
            <a:bodyPr wrap="square" rtlCol="0">
              <a:spAutoFit/>
            </a:bodyPr>
            <a:lstStyle/>
            <a:p>
              <a:pPr defTabSz="609585"/>
              <a:r>
                <a:rPr lang="en-GB" sz="800" dirty="0">
                  <a:solidFill>
                    <a:srgbClr val="141414"/>
                  </a:solidFill>
                  <a:latin typeface="+mj-lt"/>
                </a:rPr>
                <a:t>Pull </a:t>
              </a:r>
              <a:r>
                <a:rPr lang="en-GB" sz="800" dirty="0" err="1">
                  <a:solidFill>
                    <a:srgbClr val="141414"/>
                  </a:solidFill>
                  <a:latin typeface="+mj-lt"/>
                </a:rPr>
                <a:t>Artifacts</a:t>
              </a:r>
              <a:r>
                <a:rPr lang="en-GB" sz="800" dirty="0">
                  <a:solidFill>
                    <a:srgbClr val="141414"/>
                  </a:solidFill>
                  <a:latin typeface="+mj-lt"/>
                </a:rPr>
                <a:t>  from Repository</a:t>
              </a:r>
            </a:p>
          </p:txBody>
        </p:sp>
        <p:sp>
          <p:nvSpPr>
            <p:cNvPr id="375" name="TextBox 374"/>
            <p:cNvSpPr txBox="1"/>
            <p:nvPr/>
          </p:nvSpPr>
          <p:spPr>
            <a:xfrm>
              <a:off x="4110212" y="2203193"/>
              <a:ext cx="791997" cy="141144"/>
            </a:xfrm>
            <a:prstGeom prst="rect">
              <a:avLst/>
            </a:prstGeom>
            <a:noFill/>
          </p:spPr>
          <p:txBody>
            <a:bodyPr wrap="square" rtlCol="0">
              <a:spAutoFit/>
            </a:bodyPr>
            <a:lstStyle/>
            <a:p>
              <a:pPr defTabSz="609585"/>
              <a:r>
                <a:rPr lang="en-GB" sz="800" dirty="0">
                  <a:solidFill>
                    <a:srgbClr val="141414"/>
                  </a:solidFill>
                  <a:latin typeface="+mj-lt"/>
                </a:rPr>
                <a:t>Trigger  Deployment</a:t>
              </a:r>
            </a:p>
          </p:txBody>
        </p:sp>
        <p:sp>
          <p:nvSpPr>
            <p:cNvPr id="376" name="TextBox 375"/>
            <p:cNvSpPr txBox="1"/>
            <p:nvPr/>
          </p:nvSpPr>
          <p:spPr>
            <a:xfrm>
              <a:off x="1367317" y="1965641"/>
              <a:ext cx="791997" cy="127744"/>
            </a:xfrm>
            <a:prstGeom prst="rect">
              <a:avLst/>
            </a:prstGeom>
            <a:noFill/>
          </p:spPr>
          <p:txBody>
            <a:bodyPr wrap="square" rtlCol="0">
              <a:spAutoFit/>
            </a:bodyPr>
            <a:lstStyle/>
            <a:p>
              <a:pPr algn="ctr" defTabSz="609585"/>
              <a:r>
                <a:rPr lang="en-GB" sz="667" dirty="0">
                  <a:solidFill>
                    <a:srgbClr val="141414"/>
                  </a:solidFill>
                  <a:latin typeface="+mj-lt"/>
                </a:rPr>
                <a:t>Developer</a:t>
              </a:r>
            </a:p>
          </p:txBody>
        </p:sp>
        <p:sp>
          <p:nvSpPr>
            <p:cNvPr id="377" name="TextBox 376"/>
            <p:cNvSpPr txBox="1"/>
            <p:nvPr/>
          </p:nvSpPr>
          <p:spPr>
            <a:xfrm>
              <a:off x="494972" y="2747791"/>
              <a:ext cx="791997" cy="127744"/>
            </a:xfrm>
            <a:prstGeom prst="rect">
              <a:avLst/>
            </a:prstGeom>
            <a:noFill/>
          </p:spPr>
          <p:txBody>
            <a:bodyPr wrap="square" rtlCol="0">
              <a:spAutoFit/>
            </a:bodyPr>
            <a:lstStyle/>
            <a:p>
              <a:pPr algn="ctr" defTabSz="609585"/>
              <a:r>
                <a:rPr lang="en-GB" sz="667" dirty="0">
                  <a:solidFill>
                    <a:srgbClr val="141414"/>
                  </a:solidFill>
                  <a:latin typeface="+mj-lt"/>
                </a:rPr>
                <a:t>Product Owner</a:t>
              </a:r>
            </a:p>
          </p:txBody>
        </p:sp>
        <p:sp>
          <p:nvSpPr>
            <p:cNvPr id="378" name="TextBox 377"/>
            <p:cNvSpPr txBox="1"/>
            <p:nvPr/>
          </p:nvSpPr>
          <p:spPr>
            <a:xfrm>
              <a:off x="5000599" y="2250249"/>
              <a:ext cx="791997" cy="127744"/>
            </a:xfrm>
            <a:prstGeom prst="rect">
              <a:avLst/>
            </a:prstGeom>
            <a:noFill/>
          </p:spPr>
          <p:txBody>
            <a:bodyPr wrap="square" rtlCol="0">
              <a:spAutoFit/>
            </a:bodyPr>
            <a:lstStyle/>
            <a:p>
              <a:pPr algn="ctr" defTabSz="609585"/>
              <a:r>
                <a:rPr lang="en-GB" sz="667" dirty="0">
                  <a:solidFill>
                    <a:srgbClr val="141414"/>
                  </a:solidFill>
                  <a:latin typeface="+mj-lt"/>
                </a:rPr>
                <a:t>Test Team</a:t>
              </a:r>
            </a:p>
          </p:txBody>
        </p:sp>
        <p:sp>
          <p:nvSpPr>
            <p:cNvPr id="379" name="TextBox 378"/>
            <p:cNvSpPr txBox="1"/>
            <p:nvPr/>
          </p:nvSpPr>
          <p:spPr>
            <a:xfrm>
              <a:off x="6019115" y="2241240"/>
              <a:ext cx="791997" cy="127744"/>
            </a:xfrm>
            <a:prstGeom prst="rect">
              <a:avLst/>
            </a:prstGeom>
            <a:noFill/>
          </p:spPr>
          <p:txBody>
            <a:bodyPr wrap="square" rtlCol="0">
              <a:spAutoFit/>
            </a:bodyPr>
            <a:lstStyle/>
            <a:p>
              <a:pPr algn="ctr" defTabSz="609585"/>
              <a:r>
                <a:rPr lang="en-GB" sz="667" dirty="0">
                  <a:solidFill>
                    <a:srgbClr val="141414"/>
                  </a:solidFill>
                  <a:latin typeface="+mj-lt"/>
                </a:rPr>
                <a:t>Test Team</a:t>
              </a:r>
            </a:p>
          </p:txBody>
        </p:sp>
        <p:sp>
          <p:nvSpPr>
            <p:cNvPr id="380" name="TextBox 379"/>
            <p:cNvSpPr txBox="1"/>
            <p:nvPr/>
          </p:nvSpPr>
          <p:spPr>
            <a:xfrm>
              <a:off x="7753671" y="2226319"/>
              <a:ext cx="491768" cy="127744"/>
            </a:xfrm>
            <a:prstGeom prst="rect">
              <a:avLst/>
            </a:prstGeom>
            <a:noFill/>
          </p:spPr>
          <p:txBody>
            <a:bodyPr wrap="square" rtlCol="0">
              <a:spAutoFit/>
            </a:bodyPr>
            <a:lstStyle/>
            <a:p>
              <a:pPr algn="ctr" defTabSz="609585"/>
              <a:r>
                <a:rPr lang="en-GB" sz="667" dirty="0">
                  <a:solidFill>
                    <a:srgbClr val="141414"/>
                  </a:solidFill>
                  <a:latin typeface="+mj-lt"/>
                </a:rPr>
                <a:t>Operations</a:t>
              </a:r>
            </a:p>
          </p:txBody>
        </p:sp>
        <p:sp>
          <p:nvSpPr>
            <p:cNvPr id="381" name="TextBox 380"/>
            <p:cNvSpPr txBox="1"/>
            <p:nvPr/>
          </p:nvSpPr>
          <p:spPr>
            <a:xfrm>
              <a:off x="5565739" y="2080105"/>
              <a:ext cx="791997" cy="194997"/>
            </a:xfrm>
            <a:prstGeom prst="rect">
              <a:avLst/>
            </a:prstGeom>
            <a:noFill/>
          </p:spPr>
          <p:txBody>
            <a:bodyPr wrap="square" rtlCol="0">
              <a:spAutoFit/>
            </a:bodyPr>
            <a:lstStyle/>
            <a:p>
              <a:pPr defTabSz="609585"/>
              <a:r>
                <a:rPr lang="en-GB" sz="667" dirty="0">
                  <a:solidFill>
                    <a:srgbClr val="141414"/>
                  </a:solidFill>
                  <a:latin typeface="+mj-lt"/>
                </a:rPr>
                <a:t>Trigger Next Step on Status or Manually</a:t>
              </a:r>
            </a:p>
          </p:txBody>
        </p:sp>
        <p:sp>
          <p:nvSpPr>
            <p:cNvPr id="382" name="TextBox 381"/>
            <p:cNvSpPr txBox="1"/>
            <p:nvPr/>
          </p:nvSpPr>
          <p:spPr>
            <a:xfrm>
              <a:off x="2899022" y="1364801"/>
              <a:ext cx="791997" cy="141144"/>
            </a:xfrm>
            <a:prstGeom prst="rect">
              <a:avLst/>
            </a:prstGeom>
            <a:noFill/>
          </p:spPr>
          <p:txBody>
            <a:bodyPr wrap="square" rtlCol="0">
              <a:spAutoFit/>
            </a:bodyPr>
            <a:lstStyle/>
            <a:p>
              <a:pPr defTabSz="609585"/>
              <a:r>
                <a:rPr lang="en-GB" sz="800" dirty="0">
                  <a:solidFill>
                    <a:srgbClr val="141414"/>
                  </a:solidFill>
                  <a:latin typeface="+mj-lt"/>
                </a:rPr>
                <a:t>Pull DB Changes</a:t>
              </a:r>
            </a:p>
          </p:txBody>
        </p:sp>
        <p:sp>
          <p:nvSpPr>
            <p:cNvPr id="383" name="TextBox 382"/>
            <p:cNvSpPr txBox="1"/>
            <p:nvPr/>
          </p:nvSpPr>
          <p:spPr>
            <a:xfrm>
              <a:off x="6823319" y="1711836"/>
              <a:ext cx="1372285" cy="127744"/>
            </a:xfrm>
            <a:prstGeom prst="rect">
              <a:avLst/>
            </a:prstGeom>
            <a:noFill/>
          </p:spPr>
          <p:txBody>
            <a:bodyPr wrap="square" rtlCol="0">
              <a:spAutoFit/>
            </a:bodyPr>
            <a:lstStyle/>
            <a:p>
              <a:pPr algn="r" defTabSz="609585"/>
              <a:r>
                <a:rPr lang="en-GB" sz="667" dirty="0">
                  <a:solidFill>
                    <a:srgbClr val="141414"/>
                  </a:solidFill>
                  <a:latin typeface="+mj-lt"/>
                </a:rPr>
                <a:t>Trigger for Deployment</a:t>
              </a:r>
            </a:p>
          </p:txBody>
        </p:sp>
        <p:sp>
          <p:nvSpPr>
            <p:cNvPr id="384" name="TextBox 383"/>
            <p:cNvSpPr txBox="1"/>
            <p:nvPr/>
          </p:nvSpPr>
          <p:spPr>
            <a:xfrm>
              <a:off x="5887270" y="1352966"/>
              <a:ext cx="1372285" cy="127744"/>
            </a:xfrm>
            <a:prstGeom prst="rect">
              <a:avLst/>
            </a:prstGeom>
            <a:noFill/>
          </p:spPr>
          <p:txBody>
            <a:bodyPr wrap="square" rtlCol="0">
              <a:spAutoFit/>
            </a:bodyPr>
            <a:lstStyle/>
            <a:p>
              <a:pPr defTabSz="609585"/>
              <a:r>
                <a:rPr lang="en-GB" sz="667" dirty="0">
                  <a:solidFill>
                    <a:srgbClr val="141414"/>
                  </a:solidFill>
                  <a:latin typeface="+mj-lt"/>
                </a:rPr>
                <a:t>Apply </a:t>
              </a:r>
              <a:r>
                <a:rPr lang="en-GB" sz="667" dirty="0" err="1">
                  <a:solidFill>
                    <a:srgbClr val="141414"/>
                  </a:solidFill>
                  <a:latin typeface="+mj-lt"/>
                </a:rPr>
                <a:t>Config</a:t>
              </a:r>
              <a:r>
                <a:rPr lang="en-GB" sz="667" dirty="0">
                  <a:solidFill>
                    <a:srgbClr val="141414"/>
                  </a:solidFill>
                  <a:latin typeface="+mj-lt"/>
                </a:rPr>
                <a:t> changes using </a:t>
              </a:r>
              <a:r>
                <a:rPr lang="en-GB" sz="667" dirty="0" err="1">
                  <a:solidFill>
                    <a:srgbClr val="141414"/>
                  </a:solidFill>
                  <a:latin typeface="+mj-lt"/>
                </a:rPr>
                <a:t>CFEngine</a:t>
              </a:r>
              <a:endParaRPr lang="en-GB" sz="667" dirty="0">
                <a:solidFill>
                  <a:srgbClr val="141414"/>
                </a:solidFill>
                <a:latin typeface="+mj-lt"/>
              </a:endParaRPr>
            </a:p>
          </p:txBody>
        </p:sp>
        <p:sp>
          <p:nvSpPr>
            <p:cNvPr id="385" name="Rounded Rectangle 384"/>
            <p:cNvSpPr/>
            <p:nvPr/>
          </p:nvSpPr>
          <p:spPr>
            <a:xfrm>
              <a:off x="977938" y="1015663"/>
              <a:ext cx="358630" cy="150305"/>
            </a:xfrm>
            <a:prstGeom prst="roundRect">
              <a:avLst/>
            </a:prstGeom>
            <a:gradFill rotWithShape="1">
              <a:gsLst>
                <a:gs pos="0">
                  <a:srgbClr val="50B3CF">
                    <a:tint val="100000"/>
                    <a:shade val="100000"/>
                    <a:satMod val="130000"/>
                  </a:srgbClr>
                </a:gs>
                <a:gs pos="100000">
                  <a:srgbClr val="50B3CF">
                    <a:tint val="50000"/>
                    <a:shade val="100000"/>
                    <a:satMod val="350000"/>
                  </a:srgbClr>
                </a:gs>
              </a:gsLst>
              <a:lin ang="16200000" scaled="0"/>
            </a:gradFill>
            <a:ln w="9525" cap="flat" cmpd="sng" algn="ctr">
              <a:solidFill>
                <a:srgbClr val="50B3CF">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609585">
                <a:defRPr/>
              </a:pPr>
              <a:r>
                <a:rPr lang="en-GB" sz="800" b="1" kern="0" dirty="0">
                  <a:solidFill>
                    <a:srgbClr val="141414"/>
                  </a:solidFill>
                  <a:latin typeface="+mj-lt"/>
                </a:rPr>
                <a:t>ITSM</a:t>
              </a:r>
            </a:p>
          </p:txBody>
        </p:sp>
        <p:sp>
          <p:nvSpPr>
            <p:cNvPr id="386" name="Up-Down Arrow 385"/>
            <p:cNvSpPr/>
            <p:nvPr/>
          </p:nvSpPr>
          <p:spPr>
            <a:xfrm>
              <a:off x="4088593" y="3175586"/>
              <a:ext cx="157046" cy="184831"/>
            </a:xfrm>
            <a:prstGeom prst="upDownArrow">
              <a:avLst>
                <a:gd name="adj1" fmla="val 42497"/>
                <a:gd name="adj2" fmla="val 26857"/>
              </a:avLst>
            </a:prstGeom>
            <a:solidFill>
              <a:sysClr val="window" lastClr="FFFFFF">
                <a:lumMod val="65000"/>
              </a:sys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609585">
                <a:defRPr/>
              </a:pPr>
              <a:endParaRPr lang="en-GB" sz="2400" kern="0">
                <a:solidFill>
                  <a:srgbClr val="141414"/>
                </a:solidFill>
                <a:latin typeface="+mj-lt"/>
              </a:endParaRPr>
            </a:p>
          </p:txBody>
        </p:sp>
        <p:sp>
          <p:nvSpPr>
            <p:cNvPr id="387" name="Up-Down Arrow 386"/>
            <p:cNvSpPr/>
            <p:nvPr/>
          </p:nvSpPr>
          <p:spPr>
            <a:xfrm>
              <a:off x="6754714" y="3175586"/>
              <a:ext cx="157046" cy="184831"/>
            </a:xfrm>
            <a:prstGeom prst="upDownArrow">
              <a:avLst>
                <a:gd name="adj1" fmla="val 42497"/>
                <a:gd name="adj2" fmla="val 26857"/>
              </a:avLst>
            </a:prstGeom>
            <a:solidFill>
              <a:sysClr val="window" lastClr="FFFFFF">
                <a:lumMod val="65000"/>
              </a:sys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609585">
                <a:defRPr/>
              </a:pPr>
              <a:endParaRPr lang="en-GB" sz="2400" kern="0">
                <a:solidFill>
                  <a:srgbClr val="141414"/>
                </a:solidFill>
                <a:latin typeface="+mj-lt"/>
              </a:endParaRPr>
            </a:p>
          </p:txBody>
        </p:sp>
        <p:sp>
          <p:nvSpPr>
            <p:cNvPr id="388" name="Up-Down Arrow 387"/>
            <p:cNvSpPr/>
            <p:nvPr/>
          </p:nvSpPr>
          <p:spPr>
            <a:xfrm>
              <a:off x="5378844" y="3175585"/>
              <a:ext cx="157046" cy="184831"/>
            </a:xfrm>
            <a:prstGeom prst="upDownArrow">
              <a:avLst>
                <a:gd name="adj1" fmla="val 42497"/>
                <a:gd name="adj2" fmla="val 26857"/>
              </a:avLst>
            </a:prstGeom>
            <a:solidFill>
              <a:sysClr val="window" lastClr="FFFFFF">
                <a:lumMod val="65000"/>
              </a:sys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609585">
                <a:defRPr/>
              </a:pPr>
              <a:endParaRPr lang="en-GB" sz="2400" kern="0">
                <a:solidFill>
                  <a:srgbClr val="141414"/>
                </a:solidFill>
                <a:latin typeface="+mj-lt"/>
              </a:endParaRPr>
            </a:p>
          </p:txBody>
        </p:sp>
        <p:sp>
          <p:nvSpPr>
            <p:cNvPr id="390" name="Down Arrow 389"/>
            <p:cNvSpPr/>
            <p:nvPr/>
          </p:nvSpPr>
          <p:spPr>
            <a:xfrm>
              <a:off x="1286970" y="4162300"/>
              <a:ext cx="145315" cy="177816"/>
            </a:xfrm>
            <a:prstGeom prst="downArrow">
              <a:avLst/>
            </a:prstGeom>
            <a:solidFill>
              <a:sysClr val="window" lastClr="FFFFFF">
                <a:lumMod val="65000"/>
              </a:sys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609585">
                <a:defRPr/>
              </a:pPr>
              <a:endParaRPr lang="en-GB" sz="2400" kern="0">
                <a:solidFill>
                  <a:srgbClr val="141414"/>
                </a:solidFill>
                <a:latin typeface="+mj-lt"/>
              </a:endParaRPr>
            </a:p>
          </p:txBody>
        </p:sp>
        <p:sp>
          <p:nvSpPr>
            <p:cNvPr id="391" name="Down Arrow 390"/>
            <p:cNvSpPr/>
            <p:nvPr/>
          </p:nvSpPr>
          <p:spPr>
            <a:xfrm>
              <a:off x="3519463" y="4162299"/>
              <a:ext cx="145315" cy="177816"/>
            </a:xfrm>
            <a:prstGeom prst="downArrow">
              <a:avLst/>
            </a:prstGeom>
            <a:solidFill>
              <a:sysClr val="window" lastClr="FFFFFF">
                <a:lumMod val="65000"/>
              </a:sys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609585">
                <a:defRPr/>
              </a:pPr>
              <a:endParaRPr lang="en-GB" sz="2400" kern="0">
                <a:solidFill>
                  <a:srgbClr val="141414"/>
                </a:solidFill>
                <a:latin typeface="+mj-lt"/>
              </a:endParaRPr>
            </a:p>
          </p:txBody>
        </p:sp>
        <p:sp>
          <p:nvSpPr>
            <p:cNvPr id="392" name="Down Arrow 391"/>
            <p:cNvSpPr/>
            <p:nvPr/>
          </p:nvSpPr>
          <p:spPr>
            <a:xfrm>
              <a:off x="5587283" y="4162297"/>
              <a:ext cx="145315" cy="177816"/>
            </a:xfrm>
            <a:prstGeom prst="downArrow">
              <a:avLst/>
            </a:prstGeom>
            <a:solidFill>
              <a:sysClr val="window" lastClr="FFFFFF">
                <a:lumMod val="65000"/>
              </a:sys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609585">
                <a:defRPr/>
              </a:pPr>
              <a:endParaRPr lang="en-GB" sz="2400" kern="0">
                <a:solidFill>
                  <a:srgbClr val="141414"/>
                </a:solidFill>
                <a:latin typeface="+mj-lt"/>
              </a:endParaRPr>
            </a:p>
          </p:txBody>
        </p:sp>
        <p:sp>
          <p:nvSpPr>
            <p:cNvPr id="393" name="Down Arrow 392"/>
            <p:cNvSpPr/>
            <p:nvPr/>
          </p:nvSpPr>
          <p:spPr>
            <a:xfrm>
              <a:off x="7855685" y="4162297"/>
              <a:ext cx="145315" cy="177816"/>
            </a:xfrm>
            <a:prstGeom prst="downArrow">
              <a:avLst/>
            </a:prstGeom>
            <a:solidFill>
              <a:sysClr val="window" lastClr="FFFFFF">
                <a:lumMod val="65000"/>
              </a:sys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609585">
                <a:defRPr/>
              </a:pPr>
              <a:endParaRPr lang="en-GB" sz="2400" kern="0">
                <a:solidFill>
                  <a:srgbClr val="141414"/>
                </a:solidFill>
                <a:latin typeface="+mj-lt"/>
              </a:endParaRPr>
            </a:p>
          </p:txBody>
        </p:sp>
        <p:sp>
          <p:nvSpPr>
            <p:cNvPr id="394" name="TextBox 393"/>
            <p:cNvSpPr txBox="1"/>
            <p:nvPr/>
          </p:nvSpPr>
          <p:spPr>
            <a:xfrm>
              <a:off x="1466128" y="4139254"/>
              <a:ext cx="1752890" cy="141144"/>
            </a:xfrm>
            <a:prstGeom prst="rect">
              <a:avLst/>
            </a:prstGeom>
            <a:noFill/>
          </p:spPr>
          <p:txBody>
            <a:bodyPr wrap="square" rtlCol="0">
              <a:spAutoFit/>
            </a:bodyPr>
            <a:lstStyle/>
            <a:p>
              <a:pPr defTabSz="609585"/>
              <a:r>
                <a:rPr lang="en-GB" sz="800" dirty="0">
                  <a:solidFill>
                    <a:srgbClr val="141414"/>
                  </a:solidFill>
                  <a:latin typeface="+mj-lt"/>
                </a:rPr>
                <a:t>Custom Hooks enabling fetching data from different tools</a:t>
              </a:r>
            </a:p>
          </p:txBody>
        </p:sp>
        <p:sp>
          <p:nvSpPr>
            <p:cNvPr id="396" name="TextBox 395"/>
            <p:cNvSpPr txBox="1"/>
            <p:nvPr/>
          </p:nvSpPr>
          <p:spPr>
            <a:xfrm>
              <a:off x="952892" y="3008400"/>
              <a:ext cx="1066975" cy="127744"/>
            </a:xfrm>
            <a:prstGeom prst="rect">
              <a:avLst/>
            </a:prstGeom>
            <a:noFill/>
          </p:spPr>
          <p:txBody>
            <a:bodyPr wrap="square" rtlCol="0">
              <a:spAutoFit/>
            </a:bodyPr>
            <a:lstStyle/>
            <a:p>
              <a:pPr algn="ctr" defTabSz="609585"/>
              <a:r>
                <a:rPr lang="en-GB" sz="667" dirty="0">
                  <a:solidFill>
                    <a:srgbClr val="141414"/>
                  </a:solidFill>
                  <a:latin typeface="+mj-lt"/>
                </a:rPr>
                <a:t>Code to Requirement Traceability</a:t>
              </a:r>
            </a:p>
          </p:txBody>
        </p:sp>
        <p:sp>
          <p:nvSpPr>
            <p:cNvPr id="397" name="Rounded Rectangle 396"/>
            <p:cNvSpPr/>
            <p:nvPr/>
          </p:nvSpPr>
          <p:spPr>
            <a:xfrm>
              <a:off x="1266316" y="4423228"/>
              <a:ext cx="698869" cy="112926"/>
            </a:xfrm>
            <a:prstGeom prst="roundRect">
              <a:avLst/>
            </a:prstGeom>
            <a:solidFill>
              <a:srgbClr val="B8E0EB"/>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609585">
                <a:defRPr/>
              </a:pPr>
              <a:r>
                <a:rPr lang="en-GB" sz="800" b="1" kern="0" dirty="0">
                  <a:solidFill>
                    <a:srgbClr val="141414"/>
                  </a:solidFill>
                  <a:latin typeface="+mj-lt"/>
                </a:rPr>
                <a:t>Custom Hooks</a:t>
              </a:r>
            </a:p>
          </p:txBody>
        </p:sp>
        <p:sp>
          <p:nvSpPr>
            <p:cNvPr id="400" name="TextBox 399"/>
            <p:cNvSpPr txBox="1"/>
            <p:nvPr/>
          </p:nvSpPr>
          <p:spPr>
            <a:xfrm>
              <a:off x="6553200" y="4387632"/>
              <a:ext cx="2095818" cy="141144"/>
            </a:xfrm>
            <a:prstGeom prst="rect">
              <a:avLst/>
            </a:prstGeom>
            <a:noFill/>
          </p:spPr>
          <p:txBody>
            <a:bodyPr wrap="square" rtlCol="0">
              <a:spAutoFit/>
            </a:bodyPr>
            <a:lstStyle/>
            <a:p>
              <a:pPr defTabSz="609585"/>
              <a:r>
                <a:rPr lang="en-GB" sz="800" dirty="0">
                  <a:solidFill>
                    <a:srgbClr val="141414"/>
                  </a:solidFill>
                  <a:latin typeface="+mj-lt"/>
                </a:rPr>
                <a:t>Logs/Build Data from the tools fed into Log Management</a:t>
              </a:r>
            </a:p>
          </p:txBody>
        </p:sp>
        <p:sp>
          <p:nvSpPr>
            <p:cNvPr id="401" name="TextBox 400"/>
            <p:cNvSpPr txBox="1"/>
            <p:nvPr/>
          </p:nvSpPr>
          <p:spPr>
            <a:xfrm>
              <a:off x="4723709" y="1502430"/>
              <a:ext cx="512975" cy="141144"/>
            </a:xfrm>
            <a:prstGeom prst="rect">
              <a:avLst/>
            </a:prstGeom>
            <a:noFill/>
          </p:spPr>
          <p:txBody>
            <a:bodyPr wrap="square" rtlCol="0">
              <a:spAutoFit/>
            </a:bodyPr>
            <a:lstStyle/>
            <a:p>
              <a:pPr algn="ctr" defTabSz="609585"/>
              <a:r>
                <a:rPr lang="en-GB" sz="800" b="1" dirty="0">
                  <a:solidFill>
                    <a:srgbClr val="141414"/>
                  </a:solidFill>
                  <a:latin typeface="+mj-lt"/>
                </a:rPr>
                <a:t>DEPLOY</a:t>
              </a:r>
            </a:p>
          </p:txBody>
        </p:sp>
        <p:sp>
          <p:nvSpPr>
            <p:cNvPr id="402" name="TextBox 401"/>
            <p:cNvSpPr txBox="1"/>
            <p:nvPr/>
          </p:nvSpPr>
          <p:spPr>
            <a:xfrm>
              <a:off x="5841192" y="1542823"/>
              <a:ext cx="712251" cy="141144"/>
            </a:xfrm>
            <a:prstGeom prst="rect">
              <a:avLst/>
            </a:prstGeom>
            <a:noFill/>
          </p:spPr>
          <p:txBody>
            <a:bodyPr wrap="square" rtlCol="0">
              <a:spAutoFit/>
            </a:bodyPr>
            <a:lstStyle/>
            <a:p>
              <a:pPr algn="ctr" defTabSz="609585"/>
              <a:r>
                <a:rPr lang="en-GB" sz="800" b="1" dirty="0" err="1">
                  <a:solidFill>
                    <a:srgbClr val="141414"/>
                  </a:solidFill>
                  <a:latin typeface="+mj-lt"/>
                </a:rPr>
                <a:t>Config</a:t>
              </a:r>
              <a:r>
                <a:rPr lang="en-GB" sz="800" b="1" dirty="0">
                  <a:solidFill>
                    <a:srgbClr val="141414"/>
                  </a:solidFill>
                  <a:latin typeface="+mj-lt"/>
                </a:rPr>
                <a:t> Management</a:t>
              </a:r>
            </a:p>
          </p:txBody>
        </p:sp>
        <p:pic>
          <p:nvPicPr>
            <p:cNvPr id="1026" name="Picture 2" descr="Image result for appveyor log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58617" y="3599805"/>
              <a:ext cx="508583" cy="92469"/>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Image result for slack log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601757" y="3553762"/>
              <a:ext cx="348599" cy="184553"/>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Image result for jenkins icon"/>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284913" y="3576168"/>
              <a:ext cx="434507" cy="139741"/>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Image result for atlassian bamboo logo"/>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053977" y="3587935"/>
              <a:ext cx="529057" cy="126815"/>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Image result for myget logo"/>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917589" y="3603001"/>
              <a:ext cx="389354" cy="124593"/>
            </a:xfrm>
            <a:prstGeom prst="rect">
              <a:avLst/>
            </a:prstGeom>
            <a:noFill/>
            <a:extLst>
              <a:ext uri="{909E8E84-426E-40DD-AFC4-6F175D3DCCD1}">
                <a14:hiddenFill xmlns:a14="http://schemas.microsoft.com/office/drawing/2010/main">
                  <a:solidFill>
                    <a:srgbClr val="FFFFFF"/>
                  </a:solidFill>
                </a14:hiddenFill>
              </a:ext>
            </a:extLst>
          </p:spPr>
        </p:pic>
        <p:sp>
          <p:nvSpPr>
            <p:cNvPr id="412" name="Rectangle 411"/>
            <p:cNvSpPr/>
            <p:nvPr/>
          </p:nvSpPr>
          <p:spPr>
            <a:xfrm>
              <a:off x="4741444" y="4581443"/>
              <a:ext cx="1795974" cy="152733"/>
            </a:xfrm>
            <a:prstGeom prst="rect">
              <a:avLst/>
            </a:prstGeom>
            <a:solidFill>
              <a:schemeClr val="accent1"/>
            </a:solidFill>
            <a:ln w="9525" cap="flat" cmpd="sng" algn="ctr">
              <a:solidFill>
                <a:sysClr val="window" lastClr="FFFFFF">
                  <a:lumMod val="65000"/>
                </a:sysClr>
              </a:solidFill>
              <a:prstDash val="sysDash"/>
            </a:ln>
            <a:effectLst>
              <a:outerShdw blurRad="40000" dist="23000" dir="5400000" rotWithShape="0">
                <a:srgbClr val="000000">
                  <a:alpha val="35000"/>
                </a:srgbClr>
              </a:outerShdw>
            </a:effectLst>
          </p:spPr>
          <p:txBody>
            <a:bodyPr rtlCol="0" anchor="ctr"/>
            <a:lstStyle/>
            <a:p>
              <a:pPr algn="ctr" defTabSz="609585">
                <a:defRPr/>
              </a:pPr>
              <a:r>
                <a:rPr lang="en-GB" sz="933" kern="0" dirty="0">
                  <a:solidFill>
                    <a:schemeClr val="bg1"/>
                  </a:solidFill>
                  <a:latin typeface="+mj-lt"/>
                </a:rPr>
                <a:t>Collaboration</a:t>
              </a:r>
            </a:p>
          </p:txBody>
        </p:sp>
        <p:pic>
          <p:nvPicPr>
            <p:cNvPr id="1041" name="Picture 17" descr="Image result for campfire collaboration 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724400" y="4384658"/>
              <a:ext cx="500689" cy="166037"/>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Image result for flowdock logo"/>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295157" y="4423228"/>
              <a:ext cx="451127" cy="85263"/>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Image result for hipchat 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816352" y="4431308"/>
              <a:ext cx="389548" cy="96765"/>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23" descr="Related image"/>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275967" y="4358755"/>
              <a:ext cx="237779" cy="184277"/>
            </a:xfrm>
            <a:prstGeom prst="rect">
              <a:avLst/>
            </a:prstGeom>
            <a:noFill/>
            <a:extLst>
              <a:ext uri="{909E8E84-426E-40DD-AFC4-6F175D3DCCD1}">
                <a14:hiddenFill xmlns:a14="http://schemas.microsoft.com/office/drawing/2010/main">
                  <a:solidFill>
                    <a:srgbClr val="FFFFFF"/>
                  </a:solidFill>
                </a14:hiddenFill>
              </a:ext>
            </a:extLst>
          </p:spPr>
        </p:pic>
        <p:pic>
          <p:nvPicPr>
            <p:cNvPr id="1051" name="Picture 27" descr="Image result for zendesk logo"/>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124200" y="4403534"/>
              <a:ext cx="497246" cy="114793"/>
            </a:xfrm>
            <a:prstGeom prst="rect">
              <a:avLst/>
            </a:prstGeom>
            <a:noFill/>
            <a:extLst>
              <a:ext uri="{909E8E84-426E-40DD-AFC4-6F175D3DCCD1}">
                <a14:hiddenFill xmlns:a14="http://schemas.microsoft.com/office/drawing/2010/main">
                  <a:solidFill>
                    <a:srgbClr val="FFFFFF"/>
                  </a:solidFill>
                </a14:hiddenFill>
              </a:ext>
            </a:extLst>
          </p:spPr>
        </p:pic>
        <p:pic>
          <p:nvPicPr>
            <p:cNvPr id="1055" name="Picture 31" descr="Image result for uservoice logo"/>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887733" y="4403188"/>
              <a:ext cx="531867" cy="132966"/>
            </a:xfrm>
            <a:prstGeom prst="rect">
              <a:avLst/>
            </a:prstGeom>
            <a:noFill/>
            <a:extLst>
              <a:ext uri="{909E8E84-426E-40DD-AFC4-6F175D3DCCD1}">
                <a14:hiddenFill xmlns:a14="http://schemas.microsoft.com/office/drawing/2010/main">
                  <a:solidFill>
                    <a:srgbClr val="FFFFFF"/>
                  </a:solidFill>
                </a14:hiddenFill>
              </a:ext>
            </a:extLst>
          </p:spPr>
        </p:pic>
        <p:pic>
          <p:nvPicPr>
            <p:cNvPr id="1057" name="Picture 33" descr="Image result for azure service bus logo"/>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729207" y="3812564"/>
              <a:ext cx="276571" cy="241468"/>
            </a:xfrm>
            <a:prstGeom prst="rect">
              <a:avLst/>
            </a:prstGeom>
            <a:noFill/>
            <a:extLst>
              <a:ext uri="{909E8E84-426E-40DD-AFC4-6F175D3DCCD1}">
                <a14:hiddenFill xmlns:a14="http://schemas.microsoft.com/office/drawing/2010/main">
                  <a:solidFill>
                    <a:srgbClr val="FFFFFF"/>
                  </a:solidFill>
                </a14:hiddenFill>
              </a:ext>
            </a:extLst>
          </p:spPr>
        </p:pic>
        <p:pic>
          <p:nvPicPr>
            <p:cNvPr id="1059" name="Picture 35" descr="Image result for azure storage logo"/>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4684585" y="3793556"/>
              <a:ext cx="279483" cy="279483"/>
            </a:xfrm>
            <a:prstGeom prst="rect">
              <a:avLst/>
            </a:prstGeom>
            <a:noFill/>
            <a:extLst>
              <a:ext uri="{909E8E84-426E-40DD-AFC4-6F175D3DCCD1}">
                <a14:hiddenFill xmlns:a14="http://schemas.microsoft.com/office/drawing/2010/main">
                  <a:solidFill>
                    <a:srgbClr val="FFFFFF"/>
                  </a:solidFill>
                </a14:hiddenFill>
              </a:ext>
            </a:extLst>
          </p:spPr>
        </p:pic>
        <p:sp>
          <p:nvSpPr>
            <p:cNvPr id="425" name="TextBox 424"/>
            <p:cNvSpPr txBox="1"/>
            <p:nvPr/>
          </p:nvSpPr>
          <p:spPr>
            <a:xfrm>
              <a:off x="3896928" y="3812099"/>
              <a:ext cx="696719" cy="141144"/>
            </a:xfrm>
            <a:prstGeom prst="rect">
              <a:avLst/>
            </a:prstGeom>
            <a:noFill/>
          </p:spPr>
          <p:txBody>
            <a:bodyPr wrap="square" rtlCol="0">
              <a:spAutoFit/>
            </a:bodyPr>
            <a:lstStyle/>
            <a:p>
              <a:pPr algn="ctr" defTabSz="609585"/>
              <a:r>
                <a:rPr lang="en-GB" sz="800" dirty="0">
                  <a:solidFill>
                    <a:srgbClr val="141414"/>
                  </a:solidFill>
                  <a:latin typeface="+mj-lt"/>
                </a:rPr>
                <a:t>Azure Service Bus</a:t>
              </a:r>
            </a:p>
          </p:txBody>
        </p:sp>
        <p:sp>
          <p:nvSpPr>
            <p:cNvPr id="426" name="TextBox 425"/>
            <p:cNvSpPr txBox="1"/>
            <p:nvPr/>
          </p:nvSpPr>
          <p:spPr>
            <a:xfrm>
              <a:off x="4865881" y="3850570"/>
              <a:ext cx="696719" cy="141144"/>
            </a:xfrm>
            <a:prstGeom prst="rect">
              <a:avLst/>
            </a:prstGeom>
            <a:noFill/>
          </p:spPr>
          <p:txBody>
            <a:bodyPr wrap="square" rtlCol="0">
              <a:spAutoFit/>
            </a:bodyPr>
            <a:lstStyle/>
            <a:p>
              <a:pPr algn="ctr" defTabSz="609585"/>
              <a:r>
                <a:rPr lang="en-GB" sz="800" dirty="0">
                  <a:solidFill>
                    <a:srgbClr val="141414"/>
                  </a:solidFill>
                  <a:latin typeface="+mj-lt"/>
                </a:rPr>
                <a:t>Azure Storage</a:t>
              </a:r>
            </a:p>
          </p:txBody>
        </p:sp>
        <p:pic>
          <p:nvPicPr>
            <p:cNvPr id="1061" name="Picture 37" descr="Image result for webhooks logo"/>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5791200" y="3850570"/>
              <a:ext cx="659175" cy="183617"/>
            </a:xfrm>
            <a:prstGeom prst="rect">
              <a:avLst/>
            </a:prstGeom>
            <a:noFill/>
            <a:extLst>
              <a:ext uri="{909E8E84-426E-40DD-AFC4-6F175D3DCCD1}">
                <a14:hiddenFill xmlns:a14="http://schemas.microsoft.com/office/drawing/2010/main">
                  <a:solidFill>
                    <a:srgbClr val="FFFFFF"/>
                  </a:solidFill>
                </a14:hiddenFill>
              </a:ext>
            </a:extLst>
          </p:spPr>
        </p:pic>
        <p:pic>
          <p:nvPicPr>
            <p:cNvPr id="1063" name="Picture 39" descr="Image result for zapier logo"/>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6715468" y="3840258"/>
              <a:ext cx="406726" cy="186077"/>
            </a:xfrm>
            <a:prstGeom prst="rect">
              <a:avLst/>
            </a:prstGeom>
            <a:noFill/>
            <a:extLst>
              <a:ext uri="{909E8E84-426E-40DD-AFC4-6F175D3DCCD1}">
                <a14:hiddenFill xmlns:a14="http://schemas.microsoft.com/office/drawing/2010/main">
                  <a:solidFill>
                    <a:srgbClr val="FFFFFF"/>
                  </a:solidFill>
                </a14:hiddenFill>
              </a:ext>
            </a:extLst>
          </p:spPr>
        </p:pic>
        <p:pic>
          <p:nvPicPr>
            <p:cNvPr id="1065" name="Picture 41" descr="Image result for tfs logo"/>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1234698" y="2764620"/>
              <a:ext cx="498372" cy="137336"/>
            </a:xfrm>
            <a:prstGeom prst="rect">
              <a:avLst/>
            </a:prstGeom>
            <a:noFill/>
            <a:extLst>
              <a:ext uri="{909E8E84-426E-40DD-AFC4-6F175D3DCCD1}">
                <a14:hiddenFill xmlns:a14="http://schemas.microsoft.com/office/drawing/2010/main">
                  <a:solidFill>
                    <a:srgbClr val="FFFFFF"/>
                  </a:solidFill>
                </a14:hiddenFill>
              </a:ext>
            </a:extLst>
          </p:spPr>
        </p:pic>
        <p:pic>
          <p:nvPicPr>
            <p:cNvPr id="1067" name="Picture 43" descr="Image result for vsts logo"/>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2158159" y="2358648"/>
              <a:ext cx="422716" cy="241741"/>
            </a:xfrm>
            <a:prstGeom prst="rect">
              <a:avLst/>
            </a:prstGeom>
            <a:noFill/>
            <a:extLst>
              <a:ext uri="{909E8E84-426E-40DD-AFC4-6F175D3DCCD1}">
                <a14:hiddenFill xmlns:a14="http://schemas.microsoft.com/office/drawing/2010/main">
                  <a:solidFill>
                    <a:srgbClr val="FFFFFF"/>
                  </a:solidFill>
                </a14:hiddenFill>
              </a:ext>
            </a:extLst>
          </p:spPr>
        </p:pic>
        <p:pic>
          <p:nvPicPr>
            <p:cNvPr id="1069" name="Picture 45" descr="Image result for nuget logo"/>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2399720" y="1879374"/>
              <a:ext cx="390329" cy="118682"/>
            </a:xfrm>
            <a:prstGeom prst="rect">
              <a:avLst/>
            </a:prstGeom>
            <a:noFill/>
            <a:extLst>
              <a:ext uri="{909E8E84-426E-40DD-AFC4-6F175D3DCCD1}">
                <a14:hiddenFill xmlns:a14="http://schemas.microsoft.com/office/drawing/2010/main">
                  <a:solidFill>
                    <a:srgbClr val="FFFFFF"/>
                  </a:solidFill>
                </a14:hiddenFill>
              </a:ext>
            </a:extLst>
          </p:spPr>
        </p:pic>
        <p:pic>
          <p:nvPicPr>
            <p:cNvPr id="1071" name="Picture 47" descr="Image result for active directory logo"/>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2248024" y="1073594"/>
              <a:ext cx="516922" cy="127472"/>
            </a:xfrm>
            <a:prstGeom prst="rect">
              <a:avLst/>
            </a:prstGeom>
            <a:noFill/>
            <a:extLst>
              <a:ext uri="{909E8E84-426E-40DD-AFC4-6F175D3DCCD1}">
                <a14:hiddenFill xmlns:a14="http://schemas.microsoft.com/office/drawing/2010/main">
                  <a:solidFill>
                    <a:srgbClr val="FFFFFF"/>
                  </a:solidFill>
                </a14:hiddenFill>
              </a:ext>
            </a:extLst>
          </p:spPr>
        </p:pic>
        <p:pic>
          <p:nvPicPr>
            <p:cNvPr id="435" name="Picture 43" descr="Image result for vsts logo"/>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6853362" y="2920561"/>
              <a:ext cx="422716" cy="241741"/>
            </a:xfrm>
            <a:prstGeom prst="rect">
              <a:avLst/>
            </a:prstGeom>
            <a:noFill/>
            <a:extLst>
              <a:ext uri="{909E8E84-426E-40DD-AFC4-6F175D3DCCD1}">
                <a14:hiddenFill xmlns:a14="http://schemas.microsoft.com/office/drawing/2010/main">
                  <a:solidFill>
                    <a:srgbClr val="FFFFFF"/>
                  </a:solidFill>
                </a14:hiddenFill>
              </a:ext>
            </a:extLst>
          </p:spPr>
        </p:pic>
        <p:pic>
          <p:nvPicPr>
            <p:cNvPr id="1073" name="Picture 49" descr="Image result for tfvc logo"/>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2405325" y="2631792"/>
              <a:ext cx="372716" cy="168558"/>
            </a:xfrm>
            <a:prstGeom prst="rect">
              <a:avLst/>
            </a:prstGeom>
            <a:noFill/>
            <a:extLst>
              <a:ext uri="{909E8E84-426E-40DD-AFC4-6F175D3DCCD1}">
                <a14:hiddenFill xmlns:a14="http://schemas.microsoft.com/office/drawing/2010/main">
                  <a:solidFill>
                    <a:srgbClr val="FFFFFF"/>
                  </a:solidFill>
                </a14:hiddenFill>
              </a:ext>
            </a:extLst>
          </p:spPr>
        </p:pic>
        <p:pic>
          <p:nvPicPr>
            <p:cNvPr id="1075" name="Picture 51" descr="https://totalalm.gallerycdn.vsassets.io/extensions/totalalm/totalalm-codeanalysis/1.0.3/1481083801211/Microsoft.VisualStudio.Services.Icons.Default"/>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2866202" y="3542461"/>
              <a:ext cx="207155" cy="207155"/>
            </a:xfrm>
            <a:prstGeom prst="rect">
              <a:avLst/>
            </a:prstGeom>
            <a:noFill/>
            <a:extLst>
              <a:ext uri="{909E8E84-426E-40DD-AFC4-6F175D3DCCD1}">
                <a14:hiddenFill xmlns:a14="http://schemas.microsoft.com/office/drawing/2010/main">
                  <a:solidFill>
                    <a:srgbClr val="FFFFFF"/>
                  </a:solidFill>
                </a14:hiddenFill>
              </a:ext>
            </a:extLst>
          </p:spPr>
        </p:pic>
        <p:sp>
          <p:nvSpPr>
            <p:cNvPr id="438" name="TextBox 437"/>
            <p:cNvSpPr txBox="1"/>
            <p:nvPr/>
          </p:nvSpPr>
          <p:spPr>
            <a:xfrm>
              <a:off x="2948773" y="3557959"/>
              <a:ext cx="769529" cy="141144"/>
            </a:xfrm>
            <a:prstGeom prst="rect">
              <a:avLst/>
            </a:prstGeom>
            <a:noFill/>
          </p:spPr>
          <p:txBody>
            <a:bodyPr wrap="square" rtlCol="0">
              <a:spAutoFit/>
            </a:bodyPr>
            <a:lstStyle/>
            <a:p>
              <a:pPr algn="ctr" defTabSz="609585"/>
              <a:r>
                <a:rPr lang="en-GB" sz="800" dirty="0">
                  <a:solidFill>
                    <a:srgbClr val="141414"/>
                  </a:solidFill>
                  <a:latin typeface="+mj-lt"/>
                </a:rPr>
                <a:t>Code Analysis</a:t>
              </a:r>
            </a:p>
          </p:txBody>
        </p:sp>
        <p:sp>
          <p:nvSpPr>
            <p:cNvPr id="439" name="Rectangle 438"/>
            <p:cNvSpPr/>
            <p:nvPr/>
          </p:nvSpPr>
          <p:spPr>
            <a:xfrm>
              <a:off x="2827922" y="4579095"/>
              <a:ext cx="1795974" cy="152733"/>
            </a:xfrm>
            <a:prstGeom prst="rect">
              <a:avLst/>
            </a:prstGeom>
            <a:solidFill>
              <a:schemeClr val="accent1"/>
            </a:solidFill>
            <a:ln w="9525" cap="flat" cmpd="sng" algn="ctr">
              <a:solidFill>
                <a:sysClr val="window" lastClr="FFFFFF">
                  <a:lumMod val="65000"/>
                </a:sysClr>
              </a:solidFill>
              <a:prstDash val="sysDash"/>
            </a:ln>
            <a:effectLst>
              <a:outerShdw blurRad="40000" dist="23000" dir="5400000" rotWithShape="0">
                <a:srgbClr val="000000">
                  <a:alpha val="35000"/>
                </a:srgbClr>
              </a:outerShdw>
            </a:effectLst>
          </p:spPr>
          <p:txBody>
            <a:bodyPr rtlCol="0" anchor="ctr"/>
            <a:lstStyle/>
            <a:p>
              <a:pPr algn="ctr" defTabSz="609585">
                <a:defRPr/>
              </a:pPr>
              <a:r>
                <a:rPr lang="en-GB" sz="933" kern="0" dirty="0">
                  <a:solidFill>
                    <a:schemeClr val="bg1"/>
                  </a:solidFill>
                  <a:latin typeface="+mj-lt"/>
                </a:rPr>
                <a:t>Customer Support</a:t>
              </a:r>
            </a:p>
          </p:txBody>
        </p:sp>
        <p:pic>
          <p:nvPicPr>
            <p:cNvPr id="1077" name="Picture 53" descr="Image result for sql server data tools logo"/>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2549920" y="1475745"/>
              <a:ext cx="244514" cy="244514"/>
            </a:xfrm>
            <a:prstGeom prst="rect">
              <a:avLst/>
            </a:prstGeom>
            <a:noFill/>
            <a:extLst>
              <a:ext uri="{909E8E84-426E-40DD-AFC4-6F175D3DCCD1}">
                <a14:hiddenFill xmlns:a14="http://schemas.microsoft.com/office/drawing/2010/main">
                  <a:solidFill>
                    <a:srgbClr val="FFFFFF"/>
                  </a:solidFill>
                </a14:hiddenFill>
              </a:ext>
            </a:extLst>
          </p:spPr>
        </p:pic>
        <p:pic>
          <p:nvPicPr>
            <p:cNvPr id="1079" name="Picture 55" descr="Image result for docker form logo"/>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4688899" y="1856336"/>
              <a:ext cx="513646" cy="176555"/>
            </a:xfrm>
            <a:prstGeom prst="rect">
              <a:avLst/>
            </a:prstGeom>
            <a:noFill/>
            <a:extLst>
              <a:ext uri="{909E8E84-426E-40DD-AFC4-6F175D3DCCD1}">
                <a14:hiddenFill xmlns:a14="http://schemas.microsoft.com/office/drawing/2010/main">
                  <a:solidFill>
                    <a:srgbClr val="FFFFFF"/>
                  </a:solidFill>
                </a14:hiddenFill>
              </a:ext>
            </a:extLst>
          </p:spPr>
        </p:pic>
        <p:pic>
          <p:nvPicPr>
            <p:cNvPr id="443" name="Picture 43" descr="Image result for vsts logo"/>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3549241" y="1374137"/>
              <a:ext cx="422716" cy="241741"/>
            </a:xfrm>
            <a:prstGeom prst="rect">
              <a:avLst/>
            </a:prstGeom>
            <a:noFill/>
            <a:extLst>
              <a:ext uri="{909E8E84-426E-40DD-AFC4-6F175D3DCCD1}">
                <a14:hiddenFill xmlns:a14="http://schemas.microsoft.com/office/drawing/2010/main">
                  <a:solidFill>
                    <a:srgbClr val="FFFFFF"/>
                  </a:solidFill>
                </a14:hiddenFill>
              </a:ext>
            </a:extLst>
          </p:spPr>
        </p:pic>
        <p:pic>
          <p:nvPicPr>
            <p:cNvPr id="1081" name="Picture 57" descr="Image result for opscode chef logo"/>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6496226" y="1529059"/>
              <a:ext cx="227625" cy="224350"/>
            </a:xfrm>
            <a:prstGeom prst="rect">
              <a:avLst/>
            </a:prstGeom>
            <a:noFill/>
            <a:extLst>
              <a:ext uri="{909E8E84-426E-40DD-AFC4-6F175D3DCCD1}">
                <a14:hiddenFill xmlns:a14="http://schemas.microsoft.com/office/drawing/2010/main">
                  <a:solidFill>
                    <a:srgbClr val="FFFFFF"/>
                  </a:solidFill>
                </a14:hiddenFill>
              </a:ext>
            </a:extLst>
          </p:spPr>
        </p:pic>
        <p:pic>
          <p:nvPicPr>
            <p:cNvPr id="1083" name="Picture 59" descr="Image result for puppet logo"/>
            <p:cNvPicPr>
              <a:picLocks noChangeAspect="1" noChangeArrowheads="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6756670" y="1522489"/>
              <a:ext cx="541537" cy="191473"/>
            </a:xfrm>
            <a:prstGeom prst="rect">
              <a:avLst/>
            </a:prstGeom>
            <a:noFill/>
            <a:extLst>
              <a:ext uri="{909E8E84-426E-40DD-AFC4-6F175D3DCCD1}">
                <a14:hiddenFill xmlns:a14="http://schemas.microsoft.com/office/drawing/2010/main">
                  <a:solidFill>
                    <a:srgbClr val="FFFFFF"/>
                  </a:solidFill>
                </a14:hiddenFill>
              </a:ext>
            </a:extLst>
          </p:spPr>
        </p:pic>
      </p:grpSp>
      <p:pic>
        <p:nvPicPr>
          <p:cNvPr id="3" name="Picture 2"/>
          <p:cNvPicPr>
            <a:picLocks noChangeAspect="1"/>
          </p:cNvPicPr>
          <p:nvPr/>
        </p:nvPicPr>
        <p:blipFill>
          <a:blip r:embed="rId33"/>
          <a:stretch>
            <a:fillRect/>
          </a:stretch>
        </p:blipFill>
        <p:spPr>
          <a:xfrm>
            <a:off x="2668249" y="5876700"/>
            <a:ext cx="353119" cy="361731"/>
          </a:xfrm>
          <a:prstGeom prst="rect">
            <a:avLst/>
          </a:prstGeom>
        </p:spPr>
      </p:pic>
      <p:sp>
        <p:nvSpPr>
          <p:cNvPr id="5" name="TextBox 4"/>
          <p:cNvSpPr txBox="1"/>
          <p:nvPr/>
        </p:nvSpPr>
        <p:spPr>
          <a:xfrm>
            <a:off x="2894503" y="5879892"/>
            <a:ext cx="1926208" cy="338554"/>
          </a:xfrm>
          <a:prstGeom prst="rect">
            <a:avLst/>
          </a:prstGeom>
          <a:noFill/>
        </p:spPr>
        <p:txBody>
          <a:bodyPr wrap="square" rtlCol="0">
            <a:spAutoFit/>
          </a:bodyPr>
          <a:lstStyle>
            <a:defPPr>
              <a:defRPr lang="en-US"/>
            </a:defPPr>
            <a:lvl1pPr defTabSz="457200">
              <a:defRPr sz="600">
                <a:solidFill>
                  <a:srgbClr val="141414"/>
                </a:solidFill>
                <a:latin typeface="+mj-lt"/>
              </a:defRPr>
            </a:lvl1pPr>
          </a:lstStyle>
          <a:p>
            <a:r>
              <a:rPr lang="en-GB" sz="800" dirty="0"/>
              <a:t>Application </a:t>
            </a:r>
          </a:p>
          <a:p>
            <a:r>
              <a:rPr lang="en-GB" sz="800" dirty="0"/>
              <a:t>Insight</a:t>
            </a:r>
            <a:endParaRPr lang="en-US" sz="800" dirty="0"/>
          </a:p>
        </p:txBody>
      </p:sp>
    </p:spTree>
    <p:extLst>
      <p:ext uri="{BB962C8B-B14F-4D97-AF65-F5344CB8AC3E}">
        <p14:creationId xmlns:p14="http://schemas.microsoft.com/office/powerpoint/2010/main" val="203940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4"/>
          <p:cNvSpPr>
            <a:spLocks noChangeArrowheads="1"/>
          </p:cNvSpPr>
          <p:nvPr/>
        </p:nvSpPr>
        <p:spPr bwMode="auto">
          <a:xfrm>
            <a:off x="5252873" y="1881189"/>
            <a:ext cx="1219200" cy="318943"/>
          </a:xfrm>
          <a:prstGeom prst="rect">
            <a:avLst/>
          </a:prstGeom>
          <a:noFill/>
          <a:ln w="9525" algn="ctr">
            <a:noFill/>
            <a:miter lim="800000"/>
            <a:headEnd/>
            <a:tailEnd/>
          </a:ln>
        </p:spPr>
        <p:txBody>
          <a:bodyPr lIns="112453" tIns="0" rIns="112453" bIns="0"/>
          <a:lstStyle/>
          <a:p>
            <a:pPr algn="ctr" defTabSz="788963" eaLnBrk="0" hangingPunct="0">
              <a:spcBef>
                <a:spcPct val="20000"/>
              </a:spcBef>
              <a:buClr>
                <a:srgbClr val="000000"/>
              </a:buClr>
            </a:pPr>
            <a:endParaRPr lang="en-US" sz="1500" b="1" dirty="0">
              <a:solidFill>
                <a:schemeClr val="bg1"/>
              </a:solidFill>
            </a:endParaRPr>
          </a:p>
        </p:txBody>
      </p:sp>
      <p:sp>
        <p:nvSpPr>
          <p:cNvPr id="28" name="Rectangle 25"/>
          <p:cNvSpPr>
            <a:spLocks noChangeArrowheads="1"/>
          </p:cNvSpPr>
          <p:nvPr/>
        </p:nvSpPr>
        <p:spPr bwMode="auto">
          <a:xfrm>
            <a:off x="6784735" y="1645818"/>
            <a:ext cx="1016359" cy="287687"/>
          </a:xfrm>
          <a:prstGeom prst="rect">
            <a:avLst/>
          </a:prstGeom>
          <a:noFill/>
          <a:ln w="9525" algn="ctr">
            <a:noFill/>
            <a:miter lim="800000"/>
            <a:headEnd/>
            <a:tailEnd/>
          </a:ln>
        </p:spPr>
        <p:txBody>
          <a:bodyPr lIns="112453" tIns="0" rIns="112453" bIns="0"/>
          <a:lstStyle/>
          <a:p>
            <a:pPr algn="ctr" defTabSz="788963" eaLnBrk="0" hangingPunct="0">
              <a:spcBef>
                <a:spcPct val="20000"/>
              </a:spcBef>
              <a:buClr>
                <a:srgbClr val="000000"/>
              </a:buClr>
            </a:pPr>
            <a:endParaRPr lang="en-US" sz="1500" b="1" dirty="0">
              <a:solidFill>
                <a:schemeClr val="bg1"/>
              </a:solidFill>
            </a:endParaRPr>
          </a:p>
        </p:txBody>
      </p:sp>
      <p:sp>
        <p:nvSpPr>
          <p:cNvPr id="29" name="Rectangle 26"/>
          <p:cNvSpPr>
            <a:spLocks noChangeArrowheads="1"/>
          </p:cNvSpPr>
          <p:nvPr/>
        </p:nvSpPr>
        <p:spPr bwMode="auto">
          <a:xfrm>
            <a:off x="8419777" y="1510625"/>
            <a:ext cx="1210117" cy="389891"/>
          </a:xfrm>
          <a:prstGeom prst="rect">
            <a:avLst/>
          </a:prstGeom>
          <a:noFill/>
          <a:ln w="9525" algn="ctr">
            <a:noFill/>
            <a:miter lim="800000"/>
            <a:headEnd/>
            <a:tailEnd/>
          </a:ln>
        </p:spPr>
        <p:txBody>
          <a:bodyPr lIns="112453" tIns="0" rIns="112453" bIns="0"/>
          <a:lstStyle/>
          <a:p>
            <a:pPr algn="ctr" defTabSz="788963" eaLnBrk="0" hangingPunct="0">
              <a:spcBef>
                <a:spcPct val="20000"/>
              </a:spcBef>
              <a:buClr>
                <a:srgbClr val="000000"/>
              </a:buClr>
            </a:pPr>
            <a:endParaRPr lang="en-US" sz="1500" b="1" dirty="0">
              <a:solidFill>
                <a:schemeClr val="bg1"/>
              </a:solidFill>
            </a:endParaRPr>
          </a:p>
        </p:txBody>
      </p:sp>
      <p:sp>
        <p:nvSpPr>
          <p:cNvPr id="30" name="Rectangle 29"/>
          <p:cNvSpPr/>
          <p:nvPr/>
        </p:nvSpPr>
        <p:spPr bwMode="auto">
          <a:xfrm>
            <a:off x="3854068" y="2570639"/>
            <a:ext cx="2583836" cy="3628952"/>
          </a:xfrm>
          <a:prstGeom prst="rect">
            <a:avLst/>
          </a:prstGeom>
          <a:solidFill>
            <a:schemeClr val="accent1">
              <a:lumMod val="20000"/>
              <a:lumOff val="80000"/>
              <a:alpha val="91000"/>
            </a:schemeClr>
          </a:solidFill>
          <a:ln w="3175">
            <a:noFill/>
            <a:headEnd type="none" w="med" len="med"/>
            <a:tailEnd type="none" w="med" len="med"/>
          </a:ln>
          <a:effectLst/>
        </p:spPr>
        <p:style>
          <a:lnRef idx="2">
            <a:schemeClr val="accent2"/>
          </a:lnRef>
          <a:fillRef idx="1">
            <a:schemeClr val="lt1"/>
          </a:fillRef>
          <a:effectRef idx="0">
            <a:schemeClr val="accent2"/>
          </a:effectRef>
          <a:fontRef idx="minor">
            <a:schemeClr val="dk1"/>
          </a:fontRef>
        </p:style>
        <p:txBody>
          <a:bodyPr lIns="112453" tIns="56227" rIns="112453" bIns="56227" anchor="t" anchorCtr="0"/>
          <a:lstStyle/>
          <a:p>
            <a:pPr marL="171450" indent="-171450" defTabSz="1022941">
              <a:buFont typeface="Arial" panose="020B0604020202020204" pitchFamily="34" charset="0"/>
              <a:buChar char="•"/>
              <a:defRPr/>
            </a:pPr>
            <a:r>
              <a:rPr lang="en-US" sz="1400" b="1" dirty="0">
                <a:solidFill>
                  <a:prstClr val="black"/>
                </a:solidFill>
              </a:rPr>
              <a:t> Create Enterprise DevOps platform catering to multiple technologies and portfolio with in Kimberly-Clark</a:t>
            </a:r>
          </a:p>
          <a:p>
            <a:pPr marL="171450" indent="-171450" defTabSz="1022941">
              <a:buFont typeface="Arial" panose="020B0604020202020204" pitchFamily="34" charset="0"/>
              <a:buChar char="•"/>
              <a:defRPr/>
            </a:pPr>
            <a:endParaRPr lang="en-US" sz="1400" b="1" dirty="0">
              <a:solidFill>
                <a:prstClr val="black"/>
              </a:solidFill>
            </a:endParaRPr>
          </a:p>
          <a:p>
            <a:pPr marL="171450" indent="-171450" defTabSz="1022941">
              <a:buFont typeface="Arial" panose="020B0604020202020204" pitchFamily="34" charset="0"/>
              <a:buChar char="•"/>
              <a:defRPr/>
            </a:pPr>
            <a:r>
              <a:rPr lang="en-US" sz="1400" b="1" dirty="0">
                <a:solidFill>
                  <a:prstClr val="black"/>
                </a:solidFill>
              </a:rPr>
              <a:t> Expose each of the platform offerings as service and customized service offerings for tech platform</a:t>
            </a:r>
          </a:p>
          <a:p>
            <a:pPr marL="171450" indent="-171450" defTabSz="1022941">
              <a:buFont typeface="Arial" panose="020B0604020202020204" pitchFamily="34" charset="0"/>
              <a:buChar char="•"/>
              <a:defRPr/>
            </a:pPr>
            <a:endParaRPr lang="en-US" sz="1400" b="1" dirty="0">
              <a:solidFill>
                <a:prstClr val="black"/>
              </a:solidFill>
            </a:endParaRPr>
          </a:p>
          <a:p>
            <a:pPr marL="171450" indent="-171450" defTabSz="1022941">
              <a:buFont typeface="Arial" panose="020B0604020202020204" pitchFamily="34" charset="0"/>
              <a:buChar char="•"/>
              <a:defRPr/>
            </a:pPr>
            <a:r>
              <a:rPr lang="en-US" sz="1400" b="1" dirty="0">
                <a:solidFill>
                  <a:prstClr val="black"/>
                </a:solidFill>
              </a:rPr>
              <a:t> Build adoption measurement capabilities for continuous feedback</a:t>
            </a:r>
          </a:p>
        </p:txBody>
      </p:sp>
      <p:sp>
        <p:nvSpPr>
          <p:cNvPr id="31" name="Rectangle 30"/>
          <p:cNvSpPr/>
          <p:nvPr/>
        </p:nvSpPr>
        <p:spPr bwMode="auto">
          <a:xfrm>
            <a:off x="6597711" y="2027530"/>
            <a:ext cx="2616279" cy="4172061"/>
          </a:xfrm>
          <a:prstGeom prst="rect">
            <a:avLst/>
          </a:prstGeom>
          <a:solidFill>
            <a:schemeClr val="accent3">
              <a:lumMod val="20000"/>
              <a:lumOff val="80000"/>
              <a:alpha val="91000"/>
            </a:schemeClr>
          </a:solidFill>
          <a:ln w="3175">
            <a:noFill/>
            <a:headEnd type="none" w="med" len="med"/>
            <a:tailEnd type="none" w="med" len="med"/>
          </a:ln>
          <a:effectLst/>
        </p:spPr>
        <p:style>
          <a:lnRef idx="2">
            <a:schemeClr val="accent2"/>
          </a:lnRef>
          <a:fillRef idx="1">
            <a:schemeClr val="lt1"/>
          </a:fillRef>
          <a:effectRef idx="0">
            <a:schemeClr val="accent2"/>
          </a:effectRef>
          <a:fontRef idx="minor">
            <a:schemeClr val="dk1"/>
          </a:fontRef>
        </p:style>
        <p:txBody>
          <a:bodyPr lIns="112453" tIns="56227" rIns="112453" bIns="56227" anchor="t" anchorCtr="0"/>
          <a:lstStyle/>
          <a:p>
            <a:pPr marL="285750" indent="-285750" defTabSz="1022941">
              <a:buFont typeface="Arial" panose="020B0604020202020204" pitchFamily="34" charset="0"/>
              <a:buChar char="•"/>
              <a:defRPr/>
            </a:pPr>
            <a:r>
              <a:rPr lang="en-US" sz="1400" b="1" dirty="0">
                <a:solidFill>
                  <a:prstClr val="black"/>
                </a:solidFill>
              </a:rPr>
              <a:t> Accelerate DevOps adoption by creating platform services consumption plan</a:t>
            </a:r>
          </a:p>
          <a:p>
            <a:pPr marL="285750" indent="-285750" defTabSz="1022941">
              <a:buFont typeface="Arial" panose="020B0604020202020204" pitchFamily="34" charset="0"/>
              <a:buChar char="•"/>
              <a:defRPr/>
            </a:pPr>
            <a:endParaRPr lang="en-US" sz="1400" b="1" dirty="0">
              <a:solidFill>
                <a:prstClr val="black"/>
              </a:solidFill>
            </a:endParaRPr>
          </a:p>
          <a:p>
            <a:pPr marL="285750" indent="-285750" defTabSz="1022941">
              <a:buFont typeface="Arial" panose="020B0604020202020204" pitchFamily="34" charset="0"/>
              <a:buChar char="•"/>
              <a:defRPr/>
            </a:pPr>
            <a:r>
              <a:rPr lang="en-US" sz="1400" b="1" dirty="0">
                <a:solidFill>
                  <a:prstClr val="black"/>
                </a:solidFill>
              </a:rPr>
              <a:t> Make portfolio(s) ready to adopt change in process, technology </a:t>
            </a:r>
          </a:p>
          <a:p>
            <a:pPr marL="285750" indent="-285750" defTabSz="1022941">
              <a:buFont typeface="Arial" panose="020B0604020202020204" pitchFamily="34" charset="0"/>
              <a:buChar char="•"/>
              <a:defRPr/>
            </a:pPr>
            <a:endParaRPr lang="en-US" sz="1400" b="1" dirty="0">
              <a:solidFill>
                <a:prstClr val="black"/>
              </a:solidFill>
            </a:endParaRPr>
          </a:p>
          <a:p>
            <a:pPr marL="285750" indent="-285750" defTabSz="1022941">
              <a:buFont typeface="Arial" panose="020B0604020202020204" pitchFamily="34" charset="0"/>
              <a:buChar char="•"/>
              <a:defRPr/>
            </a:pPr>
            <a:r>
              <a:rPr lang="en-US" sz="1400" b="1" dirty="0">
                <a:solidFill>
                  <a:prstClr val="black"/>
                </a:solidFill>
              </a:rPr>
              <a:t>Consume DevOps services offered by the Platform and customized them as needed for each portfolio</a:t>
            </a:r>
          </a:p>
          <a:p>
            <a:pPr marL="285750" indent="-285750" defTabSz="1022941">
              <a:buFont typeface="Arial" panose="020B0604020202020204" pitchFamily="34" charset="0"/>
              <a:buChar char="•"/>
              <a:defRPr/>
            </a:pPr>
            <a:endParaRPr lang="en-US" sz="1400" b="1" dirty="0">
              <a:solidFill>
                <a:prstClr val="black"/>
              </a:solidFill>
            </a:endParaRPr>
          </a:p>
          <a:p>
            <a:pPr marL="285750" indent="-285750" defTabSz="1022941">
              <a:buFont typeface="Arial" panose="020B0604020202020204" pitchFamily="34" charset="0"/>
              <a:buChar char="•"/>
              <a:defRPr/>
            </a:pPr>
            <a:r>
              <a:rPr lang="en-US" sz="1400" b="1" dirty="0">
                <a:solidFill>
                  <a:prstClr val="black"/>
                </a:solidFill>
              </a:rPr>
              <a:t>Plan for culture change and adoption through socialization 	</a:t>
            </a:r>
          </a:p>
        </p:txBody>
      </p:sp>
      <p:sp>
        <p:nvSpPr>
          <p:cNvPr id="32" name="Rectangle 31"/>
          <p:cNvSpPr/>
          <p:nvPr/>
        </p:nvSpPr>
        <p:spPr bwMode="auto">
          <a:xfrm>
            <a:off x="1050928" y="3129692"/>
            <a:ext cx="2616279" cy="3069899"/>
          </a:xfrm>
          <a:prstGeom prst="rect">
            <a:avLst/>
          </a:prstGeom>
          <a:solidFill>
            <a:schemeClr val="tx2">
              <a:lumMod val="20000"/>
              <a:lumOff val="80000"/>
              <a:alpha val="91000"/>
            </a:schemeClr>
          </a:solidFill>
          <a:ln w="3175">
            <a:noFill/>
            <a:headEnd type="none" w="med" len="med"/>
            <a:tailEnd type="none" w="med" len="med"/>
          </a:ln>
          <a:effectLst/>
        </p:spPr>
        <p:style>
          <a:lnRef idx="2">
            <a:schemeClr val="accent2"/>
          </a:lnRef>
          <a:fillRef idx="1">
            <a:schemeClr val="lt1"/>
          </a:fillRef>
          <a:effectRef idx="0">
            <a:schemeClr val="accent2"/>
          </a:effectRef>
          <a:fontRef idx="minor">
            <a:schemeClr val="dk1"/>
          </a:fontRef>
        </p:style>
        <p:txBody>
          <a:bodyPr lIns="112453" tIns="56227" rIns="112453" bIns="56227" anchor="t" anchorCtr="0"/>
          <a:lstStyle/>
          <a:p>
            <a:pPr marL="171450" indent="-171450" defTabSz="1022941">
              <a:buFont typeface="Arial" panose="020B0604020202020204" pitchFamily="34" charset="0"/>
              <a:buChar char="•"/>
              <a:defRPr/>
            </a:pPr>
            <a:r>
              <a:rPr lang="en-US" sz="1400" b="1" dirty="0">
                <a:solidFill>
                  <a:prstClr val="black"/>
                </a:solidFill>
              </a:rPr>
              <a:t> Embracing DevOps practices, processes and automation tools with As-IS Operating model</a:t>
            </a:r>
          </a:p>
          <a:p>
            <a:pPr marL="171450" indent="-171450" defTabSz="1022941">
              <a:buFont typeface="Arial" panose="020B0604020202020204" pitchFamily="34" charset="0"/>
              <a:buChar char="•"/>
              <a:defRPr/>
            </a:pPr>
            <a:endParaRPr lang="en-US" sz="1400" b="1" dirty="0">
              <a:solidFill>
                <a:prstClr val="black"/>
              </a:solidFill>
            </a:endParaRPr>
          </a:p>
          <a:p>
            <a:pPr marL="171450" indent="-171450" defTabSz="1022941">
              <a:buFont typeface="Arial" panose="020B0604020202020204" pitchFamily="34" charset="0"/>
              <a:buChar char="•"/>
              <a:defRPr/>
            </a:pPr>
            <a:r>
              <a:rPr lang="en-US" sz="1400" b="1" dirty="0">
                <a:solidFill>
                  <a:prstClr val="black"/>
                </a:solidFill>
              </a:rPr>
              <a:t> Minimal disruption to the BAU  leveraging benefits from DevOps automation at individual project/app level and getting ready for platform consumption</a:t>
            </a:r>
          </a:p>
        </p:txBody>
      </p:sp>
      <p:sp>
        <p:nvSpPr>
          <p:cNvPr id="33" name="Rectangle 32"/>
          <p:cNvSpPr/>
          <p:nvPr/>
        </p:nvSpPr>
        <p:spPr bwMode="auto">
          <a:xfrm>
            <a:off x="9373796" y="1458485"/>
            <a:ext cx="2672091" cy="4909264"/>
          </a:xfrm>
          <a:prstGeom prst="rect">
            <a:avLst/>
          </a:prstGeom>
          <a:solidFill>
            <a:schemeClr val="accent5">
              <a:lumMod val="10000"/>
              <a:lumOff val="90000"/>
              <a:alpha val="91000"/>
            </a:schemeClr>
          </a:solidFill>
          <a:ln w="3175">
            <a:noFill/>
            <a:headEnd type="none" w="med" len="med"/>
            <a:tailEnd type="none" w="med" len="med"/>
          </a:ln>
          <a:effectLst/>
        </p:spPr>
        <p:style>
          <a:lnRef idx="2">
            <a:schemeClr val="accent2"/>
          </a:lnRef>
          <a:fillRef idx="1">
            <a:schemeClr val="lt1"/>
          </a:fillRef>
          <a:effectRef idx="0">
            <a:schemeClr val="accent2"/>
          </a:effectRef>
          <a:fontRef idx="minor">
            <a:schemeClr val="dk1"/>
          </a:fontRef>
        </p:style>
        <p:txBody>
          <a:bodyPr lIns="112453" tIns="56227" rIns="56227" bIns="56227" anchor="t" anchorCtr="0"/>
          <a:lstStyle/>
          <a:p>
            <a:pPr marL="285750" indent="-285750" defTabSz="1022941">
              <a:buFont typeface="Arial" panose="020B0604020202020204" pitchFamily="34" charset="0"/>
              <a:buChar char="•"/>
              <a:defRPr/>
            </a:pPr>
            <a:r>
              <a:rPr lang="en-US" sz="1400" b="1" dirty="0">
                <a:solidFill>
                  <a:prstClr val="black"/>
                </a:solidFill>
              </a:rPr>
              <a:t>Build all new applications with cloud native/PaaS architecture utilizing  advanced engineering practices </a:t>
            </a:r>
          </a:p>
          <a:p>
            <a:pPr marL="285750" indent="-285750" defTabSz="1022941">
              <a:buFont typeface="Arial" panose="020B0604020202020204" pitchFamily="34" charset="0"/>
              <a:buChar char="•"/>
              <a:defRPr/>
            </a:pPr>
            <a:endParaRPr lang="en-US" sz="1400" b="1" dirty="0">
              <a:solidFill>
                <a:prstClr val="black"/>
              </a:solidFill>
            </a:endParaRPr>
          </a:p>
          <a:p>
            <a:pPr marL="285750" indent="-285750" defTabSz="1022941">
              <a:buFont typeface="Arial" panose="020B0604020202020204" pitchFamily="34" charset="0"/>
              <a:buChar char="•"/>
              <a:defRPr/>
            </a:pPr>
            <a:r>
              <a:rPr lang="en-US" sz="1400" b="1" dirty="0">
                <a:solidFill>
                  <a:prstClr val="black"/>
                </a:solidFill>
              </a:rPr>
              <a:t>Modernize high business value applications to cloud native/PaaS architecture </a:t>
            </a:r>
          </a:p>
          <a:p>
            <a:pPr marL="285750" indent="-285750" defTabSz="1022941">
              <a:buFont typeface="Arial" panose="020B0604020202020204" pitchFamily="34" charset="0"/>
              <a:buChar char="•"/>
              <a:defRPr/>
            </a:pPr>
            <a:endParaRPr lang="en-US" sz="1400" b="1" dirty="0">
              <a:solidFill>
                <a:prstClr val="black"/>
              </a:solidFill>
            </a:endParaRPr>
          </a:p>
          <a:p>
            <a:pPr marL="285750" indent="-285750" defTabSz="1022941">
              <a:buFont typeface="Arial" panose="020B0604020202020204" pitchFamily="34" charset="0"/>
              <a:buChar char="•"/>
              <a:defRPr/>
            </a:pPr>
            <a:r>
              <a:rPr lang="en-US" sz="1400" b="1" dirty="0">
                <a:solidFill>
                  <a:prstClr val="black"/>
                </a:solidFill>
              </a:rPr>
              <a:t>Establish pod based application development teams with full stack engineers </a:t>
            </a:r>
          </a:p>
          <a:p>
            <a:pPr marL="285750" indent="-285750" defTabSz="1022941">
              <a:buFont typeface="Arial" panose="020B0604020202020204" pitchFamily="34" charset="0"/>
              <a:buChar char="•"/>
              <a:defRPr/>
            </a:pPr>
            <a:endParaRPr lang="en-US" sz="1400" b="1" dirty="0">
              <a:solidFill>
                <a:prstClr val="black"/>
              </a:solidFill>
            </a:endParaRPr>
          </a:p>
          <a:p>
            <a:pPr marL="285750" indent="-285750" defTabSz="1022941">
              <a:buFont typeface="Arial" panose="020B0604020202020204" pitchFamily="34" charset="0"/>
              <a:buChar char="•"/>
              <a:defRPr/>
            </a:pPr>
            <a:r>
              <a:rPr lang="en-US" sz="1400" b="1" dirty="0">
                <a:solidFill>
                  <a:prstClr val="black"/>
                </a:solidFill>
              </a:rPr>
              <a:t>Integrate app development, app testing and enhancements into single pod</a:t>
            </a:r>
          </a:p>
          <a:p>
            <a:pPr marL="285750" indent="-285750" defTabSz="1022941">
              <a:buFont typeface="Arial" panose="020B0604020202020204" pitchFamily="34" charset="0"/>
              <a:buChar char="•"/>
              <a:defRPr/>
            </a:pPr>
            <a:endParaRPr lang="en-US" sz="1400" b="1" dirty="0">
              <a:solidFill>
                <a:prstClr val="black"/>
              </a:solidFill>
            </a:endParaRPr>
          </a:p>
          <a:p>
            <a:pPr marL="285750" indent="-285750" defTabSz="1022941">
              <a:buFont typeface="Arial" panose="020B0604020202020204" pitchFamily="34" charset="0"/>
              <a:buChar char="•"/>
              <a:defRPr/>
            </a:pPr>
            <a:r>
              <a:rPr lang="en-US" sz="1400" b="1" dirty="0">
                <a:solidFill>
                  <a:prstClr val="black"/>
                </a:solidFill>
              </a:rPr>
              <a:t>Measure, visualize and report key metrics, leading/lagging indicators to demonstrate value </a:t>
            </a:r>
          </a:p>
        </p:txBody>
      </p:sp>
      <p:sp>
        <p:nvSpPr>
          <p:cNvPr id="35" name="Title 34"/>
          <p:cNvSpPr>
            <a:spLocks noGrp="1"/>
          </p:cNvSpPr>
          <p:nvPr>
            <p:ph type="title"/>
          </p:nvPr>
        </p:nvSpPr>
        <p:spPr/>
        <p:txBody>
          <a:bodyPr>
            <a:normAutofit fontScale="90000"/>
          </a:bodyPr>
          <a:lstStyle/>
          <a:p>
            <a:r>
              <a:rPr lang="en-US" dirty="0"/>
              <a:t>Solution Approach for Transforming K-C to mature DevOps Enabled Organization</a:t>
            </a:r>
          </a:p>
        </p:txBody>
      </p:sp>
      <p:sp>
        <p:nvSpPr>
          <p:cNvPr id="45" name="TextBox 44"/>
          <p:cNvSpPr txBox="1"/>
          <p:nvPr/>
        </p:nvSpPr>
        <p:spPr>
          <a:xfrm>
            <a:off x="897499" y="592588"/>
            <a:ext cx="11789419" cy="287323"/>
          </a:xfrm>
          <a:prstGeom prst="rect">
            <a:avLst/>
          </a:prstGeom>
          <a:noFill/>
        </p:spPr>
        <p:txBody>
          <a:bodyPr wrap="square" lIns="0" tIns="0" rIns="0" bIns="0" rtlCol="0">
            <a:spAutoFit/>
          </a:bodyPr>
          <a:lstStyle/>
          <a:p>
            <a:r>
              <a:rPr lang="en-US" sz="1867" i="1" dirty="0">
                <a:latin typeface="Century Gothic" charset="0"/>
                <a:ea typeface="Century Gothic" charset="0"/>
                <a:cs typeface="Century Gothic" charset="0"/>
              </a:rPr>
              <a:t>Transforming into a more mature product engineering &amp; software delivery organization</a:t>
            </a:r>
          </a:p>
        </p:txBody>
      </p:sp>
      <p:sp>
        <p:nvSpPr>
          <p:cNvPr id="47" name="Rectangle 21"/>
          <p:cNvSpPr>
            <a:spLocks noChangeArrowheads="1"/>
          </p:cNvSpPr>
          <p:nvPr/>
        </p:nvSpPr>
        <p:spPr bwMode="auto">
          <a:xfrm>
            <a:off x="232618" y="976889"/>
            <a:ext cx="11789417" cy="481596"/>
          </a:xfrm>
          <a:prstGeom prst="rect">
            <a:avLst/>
          </a:prstGeom>
          <a:solidFill>
            <a:schemeClr val="accent5"/>
          </a:solidFill>
          <a:ln w="9525">
            <a:noFill/>
            <a:miter lim="800000"/>
            <a:headEnd/>
            <a:tailEnd/>
          </a:ln>
        </p:spPr>
        <p:txBody>
          <a:bodyPr lIns="116049" tIns="58027" rIns="116049" bIns="58027" anchor="ctr"/>
          <a:lstStyle/>
          <a:p>
            <a:pPr defTabSz="788963" eaLnBrk="0" hangingPunct="0">
              <a:spcBef>
                <a:spcPct val="20000"/>
              </a:spcBef>
              <a:buClr>
                <a:srgbClr val="000000"/>
              </a:buClr>
            </a:pPr>
            <a:r>
              <a:rPr lang="en-US" sz="1500" b="1" dirty="0">
                <a:solidFill>
                  <a:schemeClr val="bg1"/>
                </a:solidFill>
              </a:rPr>
              <a:t>4.  Embrace Enterprise Application Modernization	</a:t>
            </a:r>
          </a:p>
        </p:txBody>
      </p:sp>
      <p:sp>
        <p:nvSpPr>
          <p:cNvPr id="46" name="Rectangle 20"/>
          <p:cNvSpPr>
            <a:spLocks noChangeArrowheads="1"/>
          </p:cNvSpPr>
          <p:nvPr/>
        </p:nvSpPr>
        <p:spPr bwMode="auto">
          <a:xfrm>
            <a:off x="232618" y="1505507"/>
            <a:ext cx="8981372" cy="472667"/>
          </a:xfrm>
          <a:prstGeom prst="rect">
            <a:avLst/>
          </a:prstGeom>
          <a:solidFill>
            <a:schemeClr val="accent3"/>
          </a:solidFill>
          <a:ln w="9525" algn="ctr">
            <a:noFill/>
            <a:miter lim="800000"/>
            <a:headEnd/>
            <a:tailEnd/>
          </a:ln>
        </p:spPr>
        <p:txBody>
          <a:bodyPr lIns="116049" tIns="58027" rIns="116049" bIns="58027" anchor="ctr"/>
          <a:lstStyle/>
          <a:p>
            <a:pPr defTabSz="788963" eaLnBrk="0" hangingPunct="0">
              <a:spcBef>
                <a:spcPct val="20000"/>
              </a:spcBef>
              <a:buClr>
                <a:srgbClr val="000000"/>
              </a:buClr>
            </a:pPr>
            <a:r>
              <a:rPr lang="en-US" sz="1500" b="1" dirty="0">
                <a:solidFill>
                  <a:schemeClr val="bg1"/>
                </a:solidFill>
              </a:rPr>
              <a:t>3. Accelerate DevOps  Adoption  </a:t>
            </a:r>
          </a:p>
        </p:txBody>
      </p:sp>
      <p:sp>
        <p:nvSpPr>
          <p:cNvPr id="48" name="Rectangle 22"/>
          <p:cNvSpPr>
            <a:spLocks noChangeArrowheads="1"/>
          </p:cNvSpPr>
          <p:nvPr/>
        </p:nvSpPr>
        <p:spPr bwMode="auto">
          <a:xfrm>
            <a:off x="232618" y="2043415"/>
            <a:ext cx="6205287" cy="480363"/>
          </a:xfrm>
          <a:prstGeom prst="rect">
            <a:avLst/>
          </a:prstGeom>
          <a:solidFill>
            <a:schemeClr val="accent1"/>
          </a:solidFill>
          <a:ln w="9525" algn="ctr">
            <a:noFill/>
            <a:miter lim="800000"/>
            <a:headEnd/>
            <a:tailEnd/>
          </a:ln>
        </p:spPr>
        <p:txBody>
          <a:bodyPr lIns="116049" tIns="58027" rIns="116049" bIns="58027" anchor="ctr"/>
          <a:lstStyle/>
          <a:p>
            <a:pPr defTabSz="788963" eaLnBrk="0" hangingPunct="0">
              <a:spcBef>
                <a:spcPct val="20000"/>
              </a:spcBef>
              <a:buClr>
                <a:srgbClr val="000000"/>
              </a:buClr>
            </a:pPr>
            <a:r>
              <a:rPr lang="en-US" sz="1500" b="1" dirty="0">
                <a:solidFill>
                  <a:schemeClr val="bg1"/>
                </a:solidFill>
              </a:rPr>
              <a:t>2. Build DevOps  Platform, Expose Service</a:t>
            </a:r>
          </a:p>
        </p:txBody>
      </p:sp>
      <p:sp>
        <p:nvSpPr>
          <p:cNvPr id="49" name="Rectangle 23"/>
          <p:cNvSpPr>
            <a:spLocks noChangeArrowheads="1"/>
          </p:cNvSpPr>
          <p:nvPr/>
        </p:nvSpPr>
        <p:spPr bwMode="auto">
          <a:xfrm>
            <a:off x="232616" y="2593869"/>
            <a:ext cx="3461645" cy="488960"/>
          </a:xfrm>
          <a:prstGeom prst="rect">
            <a:avLst/>
          </a:prstGeom>
          <a:solidFill>
            <a:schemeClr val="tx2"/>
          </a:solidFill>
          <a:ln w="9525" algn="ctr">
            <a:noFill/>
            <a:miter lim="800000"/>
            <a:headEnd/>
            <a:tailEnd/>
          </a:ln>
        </p:spPr>
        <p:txBody>
          <a:bodyPr lIns="116049" tIns="58027" rIns="116049" bIns="58027" anchor="ctr"/>
          <a:lstStyle/>
          <a:p>
            <a:pPr defTabSz="788963" eaLnBrk="0" hangingPunct="0">
              <a:spcBef>
                <a:spcPct val="20000"/>
              </a:spcBef>
              <a:buClr>
                <a:srgbClr val="000000"/>
              </a:buClr>
            </a:pPr>
            <a:r>
              <a:rPr lang="en-US" sz="1500" b="1" dirty="0">
                <a:solidFill>
                  <a:schemeClr val="bg1"/>
                </a:solidFill>
              </a:rPr>
              <a:t>1. Establish DevOps Foundation</a:t>
            </a:r>
          </a:p>
        </p:txBody>
      </p:sp>
    </p:spTree>
    <p:extLst>
      <p:ext uri="{BB962C8B-B14F-4D97-AF65-F5344CB8AC3E}">
        <p14:creationId xmlns:p14="http://schemas.microsoft.com/office/powerpoint/2010/main" val="3318798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vOps_TEMPLATE_2016">
  <a:themeElements>
    <a:clrScheme name="Cognizant Brand Center Colors 2013">
      <a:dk1>
        <a:srgbClr val="000000"/>
      </a:dk1>
      <a:lt1>
        <a:srgbClr val="FFFFFF"/>
      </a:lt1>
      <a:dk2>
        <a:srgbClr val="50B3CF"/>
      </a:dk2>
      <a:lt2>
        <a:srgbClr val="6DB33F"/>
      </a:lt2>
      <a:accent1>
        <a:srgbClr val="72CDF4"/>
      </a:accent1>
      <a:accent2>
        <a:srgbClr val="00728F"/>
      </a:accent2>
      <a:accent3>
        <a:srgbClr val="387C2C"/>
      </a:accent3>
      <a:accent4>
        <a:srgbClr val="DF7A1C"/>
      </a:accent4>
      <a:accent5>
        <a:srgbClr val="FFAD00"/>
      </a:accent5>
      <a:accent6>
        <a:srgbClr val="C3B6DC"/>
      </a:accent6>
      <a:hlink>
        <a:srgbClr val="0070C0"/>
      </a:hlink>
      <a:folHlink>
        <a:srgbClr val="7030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23682</TotalTime>
  <Words>10925</Words>
  <Application>Microsoft Macintosh PowerPoint</Application>
  <PresentationFormat>Widescreen</PresentationFormat>
  <Paragraphs>2750</Paragraphs>
  <Slides>86</Slides>
  <Notes>15</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86</vt:i4>
      </vt:variant>
    </vt:vector>
  </HeadingPairs>
  <TitlesOfParts>
    <vt:vector size="100" baseType="lpstr">
      <vt:lpstr>Arial Unicode MS</vt:lpstr>
      <vt:lpstr>Arial</vt:lpstr>
      <vt:lpstr>Arial Narrow</vt:lpstr>
      <vt:lpstr>Bradley Hand ITC</vt:lpstr>
      <vt:lpstr>Calibri</vt:lpstr>
      <vt:lpstr>Calibri Light</vt:lpstr>
      <vt:lpstr>Cambria</vt:lpstr>
      <vt:lpstr>Century Gothic</vt:lpstr>
      <vt:lpstr>News Gothic MT</vt:lpstr>
      <vt:lpstr>Segoe UI</vt:lpstr>
      <vt:lpstr>Wingdings</vt:lpstr>
      <vt:lpstr>Office Theme</vt:lpstr>
      <vt:lpstr>1_DevOps_TEMPLATE_2016</vt:lpstr>
      <vt:lpstr>Bitmap Image</vt:lpstr>
      <vt:lpstr>Enterprise DevOps  Assessment</vt:lpstr>
      <vt:lpstr>PowerPoint Presentation</vt:lpstr>
      <vt:lpstr>Assessment Summary</vt:lpstr>
      <vt:lpstr>Assessment Summary</vt:lpstr>
      <vt:lpstr>What we heard: Representative Verbatim Comments From Interviews </vt:lpstr>
      <vt:lpstr>What we heard: Representative Verbatim Comments From Interviews </vt:lpstr>
      <vt:lpstr>4x4x4 OneDevOpsTM Maturity Continuum</vt:lpstr>
      <vt:lpstr>DevOps Way of Working Scoring for K-C Portfolios</vt:lpstr>
      <vt:lpstr>Solution Approach for Transforming K-C to mature DevOps Enabled Organization</vt:lpstr>
      <vt:lpstr>Summary of Solutions</vt:lpstr>
      <vt:lpstr>Summary of Solutions</vt:lpstr>
      <vt:lpstr>Suggested Adoption Plan (Incremental Adoption)</vt:lpstr>
      <vt:lpstr>Suggested Adoption Plan (Adoption within each Portfolio)</vt:lpstr>
      <vt:lpstr>Post Full DevOps Adoption workflow at K-C</vt:lpstr>
      <vt:lpstr>Solution Details</vt:lpstr>
      <vt:lpstr>Detailed Recommendations</vt:lpstr>
      <vt:lpstr>Detailed Recommendations</vt:lpstr>
      <vt:lpstr>Detailed Recommendations</vt:lpstr>
      <vt:lpstr>Detailed Recommendations</vt:lpstr>
      <vt:lpstr>Detailed Recommendations</vt:lpstr>
      <vt:lpstr>Detailed Recommendations</vt:lpstr>
      <vt:lpstr>Detailed Recommendations</vt:lpstr>
      <vt:lpstr>Epics (What can be done in next 3 weeks to 3 months with option 1)</vt:lpstr>
      <vt:lpstr>Operating model and Organization Alignment</vt:lpstr>
      <vt:lpstr>Target Operating Model</vt:lpstr>
      <vt:lpstr>Target Operating Model – Detailed Pod Structure</vt:lpstr>
      <vt:lpstr>K-C DevOps Platform as Transformation Enabler</vt:lpstr>
      <vt:lpstr>Solution Consideration</vt:lpstr>
      <vt:lpstr>We should choose pilot projects carefully… we propose following filter criteria</vt:lpstr>
      <vt:lpstr>A day in a Life of Agile teams using K-C DevOps Platform</vt:lpstr>
      <vt:lpstr>Indicative Tool stack</vt:lpstr>
      <vt:lpstr>Security as a Service - How is Enterprise Security Addressed?</vt:lpstr>
      <vt:lpstr>Security as a Service - DevSecOps</vt:lpstr>
      <vt:lpstr>Typical List of Real Time DevOps Analytics Metrics</vt:lpstr>
      <vt:lpstr>About Assessment and Background</vt:lpstr>
      <vt:lpstr>K-C DevOps Assessment engagement context</vt:lpstr>
      <vt:lpstr>Initial problem statement and our approach</vt:lpstr>
      <vt:lpstr>Following Portfolios and Capabilities we Reviewed during Assessment </vt:lpstr>
      <vt:lpstr>We spoke with following team members during this assessment</vt:lpstr>
      <vt:lpstr>Assessment Findings</vt:lpstr>
      <vt:lpstr>Consolidated view of key observations impacting Agility at K-C</vt:lpstr>
      <vt:lpstr>Typical Workflow at K-C and Representative Times for Projects</vt:lpstr>
      <vt:lpstr>ServiceNow and Clarity observations (OneDevOps® InSights®)</vt:lpstr>
      <vt:lpstr>Drill-down sample (OneDevOps InSights®)</vt:lpstr>
      <vt:lpstr>ServiceNow and Clarity observations</vt:lpstr>
      <vt:lpstr>DevOps Maturity Scoring – SAP Portfolio</vt:lpstr>
      <vt:lpstr>DevOps Maturity Scoring – Web/Digital Portfolios</vt:lpstr>
      <vt:lpstr>DevOps Maturity Scoring – Cloud</vt:lpstr>
      <vt:lpstr>DevOps Maturity Scoring – Analytics</vt:lpstr>
      <vt:lpstr>Observations in regards to Agile methodology practiced</vt:lpstr>
      <vt:lpstr>About DevOps</vt:lpstr>
      <vt:lpstr>DevOps as a Catalyst for K-C “Digital First Vision”</vt:lpstr>
      <vt:lpstr>Flavors of Continuous * in an Enterprise DevOps context</vt:lpstr>
      <vt:lpstr>Maturity Analysis</vt:lpstr>
      <vt:lpstr>DevOps Maturity for App Dev and Enhancement</vt:lpstr>
      <vt:lpstr>DevOps Maturity for App Dev and Enhancement</vt:lpstr>
      <vt:lpstr>DevOps Maturity for App Dev and Enhancement</vt:lpstr>
      <vt:lpstr>DevOps Maturity for App Dev and Enhancement</vt:lpstr>
      <vt:lpstr>Detailed solution for SAP, .Net and DevSecOps</vt:lpstr>
      <vt:lpstr>DevOps for SAP – SDLC Framework - Our Recommendation</vt:lpstr>
      <vt:lpstr>Reference Architecture across DevOps vectors for  </vt:lpstr>
      <vt:lpstr>DevOps Reference Architecture across DevOps Vectors</vt:lpstr>
      <vt:lpstr>Reference Architecture – Build Vector for SAP</vt:lpstr>
      <vt:lpstr>Reference Architecture – Deploy Vector for SAP</vt:lpstr>
      <vt:lpstr>Reference Architecture – Verify Vector for SAP</vt:lpstr>
      <vt:lpstr>Reference Architecture – Release Vector for SAP</vt:lpstr>
      <vt:lpstr>Reference Architecture – Measure Vector for SAP</vt:lpstr>
      <vt:lpstr>Reference Architecture – Environment Vector for SAP</vt:lpstr>
      <vt:lpstr>Reference Architecture across DevOps Vectors for </vt:lpstr>
      <vt:lpstr>DevOps Reference Architecture across DevOps Vectors</vt:lpstr>
      <vt:lpstr>Reference Architecture – Build Vector for SAP</vt:lpstr>
      <vt:lpstr>Reference Architecture – Deploy Vector for SAP</vt:lpstr>
      <vt:lpstr>Reference Architecture – Verify Vector for SAP</vt:lpstr>
      <vt:lpstr>Reference Architecture – Release Vector for SAP</vt:lpstr>
      <vt:lpstr>Reference Architecture – Measure Vector for SAP</vt:lpstr>
      <vt:lpstr>Reference Architecture – Environment Vector for SAP</vt:lpstr>
      <vt:lpstr>A Working Model for SAP DevOps</vt:lpstr>
      <vt:lpstr>Reference Architecture across DevOps Vectors for </vt:lpstr>
      <vt:lpstr>DevOps Reference Architecture across DevOps Vectors</vt:lpstr>
      <vt:lpstr>Reference Architecture – Build Vector for Microsoft Stack</vt:lpstr>
      <vt:lpstr>Reference Architecture – Deploy Vector for Microsoft Stack</vt:lpstr>
      <vt:lpstr>Reference Architecture – Verify Vector for Microsoft Stack</vt:lpstr>
      <vt:lpstr>Reference Architecture – Release Vector for Microsoft Stack</vt:lpstr>
      <vt:lpstr>Reference Architecture – Measure Vector for Microsoft Stack</vt:lpstr>
      <vt:lpstr>Reference Architecture – Environment Vector For Microsoft Stack</vt:lpstr>
      <vt:lpstr>DevOps on Microsoft stack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 Nitin (Cognizant)</dc:creator>
  <cp:lastModifiedBy>Patel, Parth (Cognizant)</cp:lastModifiedBy>
  <cp:revision>1564</cp:revision>
  <dcterms:created xsi:type="dcterms:W3CDTF">2017-01-24T08:46:25Z</dcterms:created>
  <dcterms:modified xsi:type="dcterms:W3CDTF">2021-05-04T17:01:49Z</dcterms:modified>
</cp:coreProperties>
</file>