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0" r:id="rId3"/>
    <p:sldId id="261" r:id="rId4"/>
    <p:sldId id="285" r:id="rId5"/>
    <p:sldId id="273" r:id="rId6"/>
    <p:sldId id="274" r:id="rId7"/>
    <p:sldId id="279" r:id="rId8"/>
    <p:sldId id="282" r:id="rId9"/>
    <p:sldId id="283" r:id="rId10"/>
    <p:sldId id="280" r:id="rId11"/>
    <p:sldId id="284" r:id="rId12"/>
    <p:sldId id="275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D76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64" d="100"/>
          <a:sy n="64" d="100"/>
        </p:scale>
        <p:origin x="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785DB-4E9C-4DD8-9A31-6F7030F02A5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AC51AB-3717-4623-A23E-634053633C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For data cleaning we have converted timestamp(</a:t>
          </a:r>
          <a:r>
            <a:rPr lang="en-US" sz="1400" dirty="0" err="1"/>
            <a:t>ts</a:t>
          </a:r>
          <a:r>
            <a:rPr lang="en-US" sz="1400" dirty="0"/>
            <a:t>) column into date and time and separated Hour, Day, Month and year.</a:t>
          </a:r>
        </a:p>
      </dgm:t>
    </dgm:pt>
    <dgm:pt modelId="{598B7E35-EB14-464B-B2E3-5547C5525F80}" type="parTrans" cxnId="{7009C52B-8FC2-41CD-B00E-F6923CB4789A}">
      <dgm:prSet/>
      <dgm:spPr/>
      <dgm:t>
        <a:bodyPr/>
        <a:lstStyle/>
        <a:p>
          <a:endParaRPr lang="en-US"/>
        </a:p>
      </dgm:t>
    </dgm:pt>
    <dgm:pt modelId="{46A62E75-366E-4CFA-8727-77F659FFA7A2}" type="sibTrans" cxnId="{7009C52B-8FC2-41CD-B00E-F6923CB478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C94E86-5DC9-4DAD-AEE0-876B3DC8D6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Removed duplicate values and null values.</a:t>
          </a:r>
        </a:p>
      </dgm:t>
    </dgm:pt>
    <dgm:pt modelId="{1CC11F27-BC44-4231-BF9E-7AFB49815DF6}" type="parTrans" cxnId="{F3199F54-07DF-445D-8318-61555BCF6EB4}">
      <dgm:prSet/>
      <dgm:spPr/>
      <dgm:t>
        <a:bodyPr/>
        <a:lstStyle/>
        <a:p>
          <a:endParaRPr lang="en-US"/>
        </a:p>
      </dgm:t>
    </dgm:pt>
    <dgm:pt modelId="{4C01DC30-6679-40F1-8ABB-81097450390F}" type="sibTrans" cxnId="{F3199F54-07DF-445D-8318-61555BCF6E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2D4FD0-0E44-4125-B648-69F554155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Cleaned location column by keeping last characters only that represents state ( </a:t>
          </a:r>
          <a:r>
            <a:rPr lang="en-US" dirty="0" err="1"/>
            <a:t>eg.</a:t>
          </a:r>
          <a:r>
            <a:rPr lang="en-US" dirty="0"/>
            <a:t> CA-California)</a:t>
          </a:r>
        </a:p>
      </dgm:t>
    </dgm:pt>
    <dgm:pt modelId="{7EAC8447-05FA-4105-82ED-4D8CABDBBFC2}" type="parTrans" cxnId="{22A09A73-C0CD-4033-B2A0-9E872515BFF8}">
      <dgm:prSet/>
      <dgm:spPr/>
      <dgm:t>
        <a:bodyPr/>
        <a:lstStyle/>
        <a:p>
          <a:endParaRPr lang="en-US"/>
        </a:p>
      </dgm:t>
    </dgm:pt>
    <dgm:pt modelId="{8B63C636-1EB5-4677-8448-BF3E8B8FCC61}" type="sibTrans" cxnId="{22A09A73-C0CD-4033-B2A0-9E872515BF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81C4EE-9751-4B42-80B9-D85E606DA17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Created churn column using page column where if page == Cancellation Confirmation &amp;&amp; page == Downgrade &amp;&amp; page == Submit Downgrade then customers has churned (1) else not churned(0).</a:t>
          </a:r>
          <a:endParaRPr lang="en-US"/>
        </a:p>
      </dgm:t>
    </dgm:pt>
    <dgm:pt modelId="{4D589663-CB99-4209-929F-ACC7E2B00989}" type="parTrans" cxnId="{9F7284DE-62CD-473A-8DF9-4C2AB36695C1}">
      <dgm:prSet/>
      <dgm:spPr/>
      <dgm:t>
        <a:bodyPr/>
        <a:lstStyle/>
        <a:p>
          <a:endParaRPr lang="en-US"/>
        </a:p>
      </dgm:t>
    </dgm:pt>
    <dgm:pt modelId="{BF6C785C-A4D3-487C-A873-198BCA2D1FB8}" type="sibTrans" cxnId="{9F7284DE-62CD-473A-8DF9-4C2AB36695C1}">
      <dgm:prSet/>
      <dgm:spPr/>
      <dgm:t>
        <a:bodyPr/>
        <a:lstStyle/>
        <a:p>
          <a:endParaRPr lang="en-US"/>
        </a:p>
      </dgm:t>
    </dgm:pt>
    <dgm:pt modelId="{25D0F5A3-8924-4BE1-8AC8-C509266E61C8}" type="pres">
      <dgm:prSet presAssocID="{441785DB-4E9C-4DD8-9A31-6F7030F02A5E}" presName="root" presStyleCnt="0">
        <dgm:presLayoutVars>
          <dgm:dir/>
          <dgm:resizeHandles val="exact"/>
        </dgm:presLayoutVars>
      </dgm:prSet>
      <dgm:spPr/>
    </dgm:pt>
    <dgm:pt modelId="{16C909A5-C6E1-4879-BB8A-45D375181F08}" type="pres">
      <dgm:prSet presAssocID="{441785DB-4E9C-4DD8-9A31-6F7030F02A5E}" presName="container" presStyleCnt="0">
        <dgm:presLayoutVars>
          <dgm:dir/>
          <dgm:resizeHandles val="exact"/>
        </dgm:presLayoutVars>
      </dgm:prSet>
      <dgm:spPr/>
    </dgm:pt>
    <dgm:pt modelId="{E35E6A96-0043-4F40-90A8-AE69606F7706}" type="pres">
      <dgm:prSet presAssocID="{C3AC51AB-3717-4623-A23E-634053633CAE}" presName="compNode" presStyleCnt="0"/>
      <dgm:spPr/>
    </dgm:pt>
    <dgm:pt modelId="{593BE305-E573-4CB8-B3E5-6DFF70FCCEB0}" type="pres">
      <dgm:prSet presAssocID="{C3AC51AB-3717-4623-A23E-634053633CAE}" presName="iconBgRect" presStyleLbl="bgShp" presStyleIdx="0" presStyleCnt="4"/>
      <dgm:spPr/>
    </dgm:pt>
    <dgm:pt modelId="{FFDF5414-BCAF-47AB-8B6B-402DF807A48D}" type="pres">
      <dgm:prSet presAssocID="{C3AC51AB-3717-4623-A23E-634053633C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3AA0DE46-0DE1-4EF7-A929-0243676D2BA6}" type="pres">
      <dgm:prSet presAssocID="{C3AC51AB-3717-4623-A23E-634053633CAE}" presName="spaceRect" presStyleCnt="0"/>
      <dgm:spPr/>
    </dgm:pt>
    <dgm:pt modelId="{C7DB76B8-67CE-4BBC-976A-56EE4410F2F3}" type="pres">
      <dgm:prSet presAssocID="{C3AC51AB-3717-4623-A23E-634053633CAE}" presName="textRect" presStyleLbl="revTx" presStyleIdx="0" presStyleCnt="4">
        <dgm:presLayoutVars>
          <dgm:chMax val="1"/>
          <dgm:chPref val="1"/>
        </dgm:presLayoutVars>
      </dgm:prSet>
      <dgm:spPr/>
    </dgm:pt>
    <dgm:pt modelId="{0EACB07A-D7ED-48CA-A897-85F32CC22F7A}" type="pres">
      <dgm:prSet presAssocID="{46A62E75-366E-4CFA-8727-77F659FFA7A2}" presName="sibTrans" presStyleLbl="sibTrans2D1" presStyleIdx="0" presStyleCnt="0"/>
      <dgm:spPr/>
    </dgm:pt>
    <dgm:pt modelId="{B7E71686-4E4E-43A0-A0A7-AB56D4762A90}" type="pres">
      <dgm:prSet presAssocID="{D4C94E86-5DC9-4DAD-AEE0-876B3DC8D699}" presName="compNode" presStyleCnt="0"/>
      <dgm:spPr/>
    </dgm:pt>
    <dgm:pt modelId="{5A3A8EB7-8C62-4238-A06B-A6481B337F4C}" type="pres">
      <dgm:prSet presAssocID="{D4C94E86-5DC9-4DAD-AEE0-876B3DC8D699}" presName="iconBgRect" presStyleLbl="bgShp" presStyleIdx="1" presStyleCnt="4"/>
      <dgm:spPr/>
    </dgm:pt>
    <dgm:pt modelId="{7C69BE32-8D68-45BC-9AB7-AA136F222E15}" type="pres">
      <dgm:prSet presAssocID="{D4C94E86-5DC9-4DAD-AEE0-876B3DC8D6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33D4BF8-3F80-4075-9230-129282FDEAF3}" type="pres">
      <dgm:prSet presAssocID="{D4C94E86-5DC9-4DAD-AEE0-876B3DC8D699}" presName="spaceRect" presStyleCnt="0"/>
      <dgm:spPr/>
    </dgm:pt>
    <dgm:pt modelId="{3E0B08B7-A186-42BC-825E-385D8933F6E4}" type="pres">
      <dgm:prSet presAssocID="{D4C94E86-5DC9-4DAD-AEE0-876B3DC8D699}" presName="textRect" presStyleLbl="revTx" presStyleIdx="1" presStyleCnt="4">
        <dgm:presLayoutVars>
          <dgm:chMax val="1"/>
          <dgm:chPref val="1"/>
        </dgm:presLayoutVars>
      </dgm:prSet>
      <dgm:spPr/>
    </dgm:pt>
    <dgm:pt modelId="{494C1525-977B-4BF1-B54D-FAE7895397F9}" type="pres">
      <dgm:prSet presAssocID="{4C01DC30-6679-40F1-8ABB-81097450390F}" presName="sibTrans" presStyleLbl="sibTrans2D1" presStyleIdx="0" presStyleCnt="0"/>
      <dgm:spPr/>
    </dgm:pt>
    <dgm:pt modelId="{68F1CD19-22C3-49A2-BB9F-D3D843185176}" type="pres">
      <dgm:prSet presAssocID="{AD2D4FD0-0E44-4125-B648-69F554155F91}" presName="compNode" presStyleCnt="0"/>
      <dgm:spPr/>
    </dgm:pt>
    <dgm:pt modelId="{C1D304CB-9D0C-4B10-B338-B7FBB83DA232}" type="pres">
      <dgm:prSet presAssocID="{AD2D4FD0-0E44-4125-B648-69F554155F91}" presName="iconBgRect" presStyleLbl="bgShp" presStyleIdx="2" presStyleCnt="4"/>
      <dgm:spPr/>
    </dgm:pt>
    <dgm:pt modelId="{82EA09B1-3E76-49E1-831A-E4D976412E12}" type="pres">
      <dgm:prSet presAssocID="{AD2D4FD0-0E44-4125-B648-69F554155F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ABC7079-03B3-47A9-AAC9-73CE8B0BD657}" type="pres">
      <dgm:prSet presAssocID="{AD2D4FD0-0E44-4125-B648-69F554155F91}" presName="spaceRect" presStyleCnt="0"/>
      <dgm:spPr/>
    </dgm:pt>
    <dgm:pt modelId="{12A6F2E6-EDD9-495A-950E-EBF46029ADE8}" type="pres">
      <dgm:prSet presAssocID="{AD2D4FD0-0E44-4125-B648-69F554155F91}" presName="textRect" presStyleLbl="revTx" presStyleIdx="2" presStyleCnt="4">
        <dgm:presLayoutVars>
          <dgm:chMax val="1"/>
          <dgm:chPref val="1"/>
        </dgm:presLayoutVars>
      </dgm:prSet>
      <dgm:spPr/>
    </dgm:pt>
    <dgm:pt modelId="{B968ABC8-EC8D-4344-B7A5-D9829ED85B5A}" type="pres">
      <dgm:prSet presAssocID="{8B63C636-1EB5-4677-8448-BF3E8B8FCC61}" presName="sibTrans" presStyleLbl="sibTrans2D1" presStyleIdx="0" presStyleCnt="0"/>
      <dgm:spPr/>
    </dgm:pt>
    <dgm:pt modelId="{53E490F7-551D-4DF6-BAA9-B2A7DFE241BF}" type="pres">
      <dgm:prSet presAssocID="{6981C4EE-9751-4B42-80B9-D85E606DA17C}" presName="compNode" presStyleCnt="0"/>
      <dgm:spPr/>
    </dgm:pt>
    <dgm:pt modelId="{C5698173-6FA0-4F51-BD68-5B0D368FD34D}" type="pres">
      <dgm:prSet presAssocID="{6981C4EE-9751-4B42-80B9-D85E606DA17C}" presName="iconBgRect" presStyleLbl="bgShp" presStyleIdx="3" presStyleCnt="4"/>
      <dgm:spPr/>
    </dgm:pt>
    <dgm:pt modelId="{D4FEFD87-E69C-4A34-BBE5-3E86F7384AC9}" type="pres">
      <dgm:prSet presAssocID="{6981C4EE-9751-4B42-80B9-D85E606DA1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354BC40-FDDE-4215-BF3C-4F6A85393479}" type="pres">
      <dgm:prSet presAssocID="{6981C4EE-9751-4B42-80B9-D85E606DA17C}" presName="spaceRect" presStyleCnt="0"/>
      <dgm:spPr/>
    </dgm:pt>
    <dgm:pt modelId="{1C067524-2F0C-4078-99D2-84C161E78206}" type="pres">
      <dgm:prSet presAssocID="{6981C4EE-9751-4B42-80B9-D85E606DA1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49850C-6D03-4CC1-B1EF-8A817A45CDF3}" type="presOf" srcId="{D4C94E86-5DC9-4DAD-AEE0-876B3DC8D699}" destId="{3E0B08B7-A186-42BC-825E-385D8933F6E4}" srcOrd="0" destOrd="0" presId="urn:microsoft.com/office/officeart/2018/2/layout/IconCircleList"/>
    <dgm:cxn modelId="{B6A65E21-D9B6-460B-89EB-DB0CCB53B79C}" type="presOf" srcId="{8B63C636-1EB5-4677-8448-BF3E8B8FCC61}" destId="{B968ABC8-EC8D-4344-B7A5-D9829ED85B5A}" srcOrd="0" destOrd="0" presId="urn:microsoft.com/office/officeart/2018/2/layout/IconCircleList"/>
    <dgm:cxn modelId="{7009C52B-8FC2-41CD-B00E-F6923CB4789A}" srcId="{441785DB-4E9C-4DD8-9A31-6F7030F02A5E}" destId="{C3AC51AB-3717-4623-A23E-634053633CAE}" srcOrd="0" destOrd="0" parTransId="{598B7E35-EB14-464B-B2E3-5547C5525F80}" sibTransId="{46A62E75-366E-4CFA-8727-77F659FFA7A2}"/>
    <dgm:cxn modelId="{64F55342-93ED-4961-85A9-8873290FE50B}" type="presOf" srcId="{AD2D4FD0-0E44-4125-B648-69F554155F91}" destId="{12A6F2E6-EDD9-495A-950E-EBF46029ADE8}" srcOrd="0" destOrd="0" presId="urn:microsoft.com/office/officeart/2018/2/layout/IconCircleList"/>
    <dgm:cxn modelId="{EBB9C649-3AE7-477A-84BD-F6068CCD4ED5}" type="presOf" srcId="{441785DB-4E9C-4DD8-9A31-6F7030F02A5E}" destId="{25D0F5A3-8924-4BE1-8AC8-C509266E61C8}" srcOrd="0" destOrd="0" presId="urn:microsoft.com/office/officeart/2018/2/layout/IconCircleList"/>
    <dgm:cxn modelId="{22A09A73-C0CD-4033-B2A0-9E872515BFF8}" srcId="{441785DB-4E9C-4DD8-9A31-6F7030F02A5E}" destId="{AD2D4FD0-0E44-4125-B648-69F554155F91}" srcOrd="2" destOrd="0" parTransId="{7EAC8447-05FA-4105-82ED-4D8CABDBBFC2}" sibTransId="{8B63C636-1EB5-4677-8448-BF3E8B8FCC61}"/>
    <dgm:cxn modelId="{F3199F54-07DF-445D-8318-61555BCF6EB4}" srcId="{441785DB-4E9C-4DD8-9A31-6F7030F02A5E}" destId="{D4C94E86-5DC9-4DAD-AEE0-876B3DC8D699}" srcOrd="1" destOrd="0" parTransId="{1CC11F27-BC44-4231-BF9E-7AFB49815DF6}" sibTransId="{4C01DC30-6679-40F1-8ABB-81097450390F}"/>
    <dgm:cxn modelId="{DAE85DC0-2BDA-4FED-9A0D-96B6F0D55F19}" type="presOf" srcId="{4C01DC30-6679-40F1-8ABB-81097450390F}" destId="{494C1525-977B-4BF1-B54D-FAE7895397F9}" srcOrd="0" destOrd="0" presId="urn:microsoft.com/office/officeart/2018/2/layout/IconCircleList"/>
    <dgm:cxn modelId="{B87AECD1-8BA0-4328-A2B7-29D4058E7C16}" type="presOf" srcId="{46A62E75-366E-4CFA-8727-77F659FFA7A2}" destId="{0EACB07A-D7ED-48CA-A897-85F32CC22F7A}" srcOrd="0" destOrd="0" presId="urn:microsoft.com/office/officeart/2018/2/layout/IconCircleList"/>
    <dgm:cxn modelId="{9F7284DE-62CD-473A-8DF9-4C2AB36695C1}" srcId="{441785DB-4E9C-4DD8-9A31-6F7030F02A5E}" destId="{6981C4EE-9751-4B42-80B9-D85E606DA17C}" srcOrd="3" destOrd="0" parTransId="{4D589663-CB99-4209-929F-ACC7E2B00989}" sibTransId="{BF6C785C-A4D3-487C-A873-198BCA2D1FB8}"/>
    <dgm:cxn modelId="{3ABD0AE2-10B2-4959-8651-66070C535ABE}" type="presOf" srcId="{6981C4EE-9751-4B42-80B9-D85E606DA17C}" destId="{1C067524-2F0C-4078-99D2-84C161E78206}" srcOrd="0" destOrd="0" presId="urn:microsoft.com/office/officeart/2018/2/layout/IconCircleList"/>
    <dgm:cxn modelId="{998EB3F4-E963-496C-9AAB-51B564CF9B48}" type="presOf" srcId="{C3AC51AB-3717-4623-A23E-634053633CAE}" destId="{C7DB76B8-67CE-4BBC-976A-56EE4410F2F3}" srcOrd="0" destOrd="0" presId="urn:microsoft.com/office/officeart/2018/2/layout/IconCircleList"/>
    <dgm:cxn modelId="{1F637144-1485-4A76-A52A-92FBCE2F0247}" type="presParOf" srcId="{25D0F5A3-8924-4BE1-8AC8-C509266E61C8}" destId="{16C909A5-C6E1-4879-BB8A-45D375181F08}" srcOrd="0" destOrd="0" presId="urn:microsoft.com/office/officeart/2018/2/layout/IconCircleList"/>
    <dgm:cxn modelId="{3A06FC46-4FAA-4F00-B03A-A90A12C6AB97}" type="presParOf" srcId="{16C909A5-C6E1-4879-BB8A-45D375181F08}" destId="{E35E6A96-0043-4F40-90A8-AE69606F7706}" srcOrd="0" destOrd="0" presId="urn:microsoft.com/office/officeart/2018/2/layout/IconCircleList"/>
    <dgm:cxn modelId="{76647D62-ECE2-4502-A475-2082F98D1C9F}" type="presParOf" srcId="{E35E6A96-0043-4F40-90A8-AE69606F7706}" destId="{593BE305-E573-4CB8-B3E5-6DFF70FCCEB0}" srcOrd="0" destOrd="0" presId="urn:microsoft.com/office/officeart/2018/2/layout/IconCircleList"/>
    <dgm:cxn modelId="{74F72DF1-9DF9-461B-83B1-FABEE3E6A367}" type="presParOf" srcId="{E35E6A96-0043-4F40-90A8-AE69606F7706}" destId="{FFDF5414-BCAF-47AB-8B6B-402DF807A48D}" srcOrd="1" destOrd="0" presId="urn:microsoft.com/office/officeart/2018/2/layout/IconCircleList"/>
    <dgm:cxn modelId="{2D85D2E3-632F-47E6-99AB-51780F5C74FD}" type="presParOf" srcId="{E35E6A96-0043-4F40-90A8-AE69606F7706}" destId="{3AA0DE46-0DE1-4EF7-A929-0243676D2BA6}" srcOrd="2" destOrd="0" presId="urn:microsoft.com/office/officeart/2018/2/layout/IconCircleList"/>
    <dgm:cxn modelId="{35A59B21-DC02-488A-B221-C855372BFEC5}" type="presParOf" srcId="{E35E6A96-0043-4F40-90A8-AE69606F7706}" destId="{C7DB76B8-67CE-4BBC-976A-56EE4410F2F3}" srcOrd="3" destOrd="0" presId="urn:microsoft.com/office/officeart/2018/2/layout/IconCircleList"/>
    <dgm:cxn modelId="{406F574B-6A41-43C0-8C22-AA5FD653FF72}" type="presParOf" srcId="{16C909A5-C6E1-4879-BB8A-45D375181F08}" destId="{0EACB07A-D7ED-48CA-A897-85F32CC22F7A}" srcOrd="1" destOrd="0" presId="urn:microsoft.com/office/officeart/2018/2/layout/IconCircleList"/>
    <dgm:cxn modelId="{34EFA0F5-07F1-4ADB-81A9-5F8FC6C99BD0}" type="presParOf" srcId="{16C909A5-C6E1-4879-BB8A-45D375181F08}" destId="{B7E71686-4E4E-43A0-A0A7-AB56D4762A90}" srcOrd="2" destOrd="0" presId="urn:microsoft.com/office/officeart/2018/2/layout/IconCircleList"/>
    <dgm:cxn modelId="{920B7862-5474-458B-92CD-93FD4439DE1D}" type="presParOf" srcId="{B7E71686-4E4E-43A0-A0A7-AB56D4762A90}" destId="{5A3A8EB7-8C62-4238-A06B-A6481B337F4C}" srcOrd="0" destOrd="0" presId="urn:microsoft.com/office/officeart/2018/2/layout/IconCircleList"/>
    <dgm:cxn modelId="{1725F2E8-9BF6-4BAB-B36F-D4AE01A94CCC}" type="presParOf" srcId="{B7E71686-4E4E-43A0-A0A7-AB56D4762A90}" destId="{7C69BE32-8D68-45BC-9AB7-AA136F222E15}" srcOrd="1" destOrd="0" presId="urn:microsoft.com/office/officeart/2018/2/layout/IconCircleList"/>
    <dgm:cxn modelId="{70B7B43B-36ED-4E6A-AED2-F1DB6212F8E8}" type="presParOf" srcId="{B7E71686-4E4E-43A0-A0A7-AB56D4762A90}" destId="{C33D4BF8-3F80-4075-9230-129282FDEAF3}" srcOrd="2" destOrd="0" presId="urn:microsoft.com/office/officeart/2018/2/layout/IconCircleList"/>
    <dgm:cxn modelId="{EC4C115A-EF62-49F3-A0FE-E8E87885FAD6}" type="presParOf" srcId="{B7E71686-4E4E-43A0-A0A7-AB56D4762A90}" destId="{3E0B08B7-A186-42BC-825E-385D8933F6E4}" srcOrd="3" destOrd="0" presId="urn:microsoft.com/office/officeart/2018/2/layout/IconCircleList"/>
    <dgm:cxn modelId="{EDD5B346-5015-4043-B39F-720ACBC0ED1D}" type="presParOf" srcId="{16C909A5-C6E1-4879-BB8A-45D375181F08}" destId="{494C1525-977B-4BF1-B54D-FAE7895397F9}" srcOrd="3" destOrd="0" presId="urn:microsoft.com/office/officeart/2018/2/layout/IconCircleList"/>
    <dgm:cxn modelId="{1F418FC4-C083-4918-9D87-4720503508F8}" type="presParOf" srcId="{16C909A5-C6E1-4879-BB8A-45D375181F08}" destId="{68F1CD19-22C3-49A2-BB9F-D3D843185176}" srcOrd="4" destOrd="0" presId="urn:microsoft.com/office/officeart/2018/2/layout/IconCircleList"/>
    <dgm:cxn modelId="{7430C738-F2BC-49A8-A685-B4EFEDBF7261}" type="presParOf" srcId="{68F1CD19-22C3-49A2-BB9F-D3D843185176}" destId="{C1D304CB-9D0C-4B10-B338-B7FBB83DA232}" srcOrd="0" destOrd="0" presId="urn:microsoft.com/office/officeart/2018/2/layout/IconCircleList"/>
    <dgm:cxn modelId="{09951FE9-7614-4444-BAF6-FFF6665F64C0}" type="presParOf" srcId="{68F1CD19-22C3-49A2-BB9F-D3D843185176}" destId="{82EA09B1-3E76-49E1-831A-E4D976412E12}" srcOrd="1" destOrd="0" presId="urn:microsoft.com/office/officeart/2018/2/layout/IconCircleList"/>
    <dgm:cxn modelId="{718F0F51-5B82-4720-814C-50FBD3CD24C7}" type="presParOf" srcId="{68F1CD19-22C3-49A2-BB9F-D3D843185176}" destId="{0ABC7079-03B3-47A9-AAC9-73CE8B0BD657}" srcOrd="2" destOrd="0" presId="urn:microsoft.com/office/officeart/2018/2/layout/IconCircleList"/>
    <dgm:cxn modelId="{BA4A3FCB-AEF0-40B3-BAEA-668408A631BF}" type="presParOf" srcId="{68F1CD19-22C3-49A2-BB9F-D3D843185176}" destId="{12A6F2E6-EDD9-495A-950E-EBF46029ADE8}" srcOrd="3" destOrd="0" presId="urn:microsoft.com/office/officeart/2018/2/layout/IconCircleList"/>
    <dgm:cxn modelId="{B2DCD156-5AE8-41B4-BA6A-730248C3679E}" type="presParOf" srcId="{16C909A5-C6E1-4879-BB8A-45D375181F08}" destId="{B968ABC8-EC8D-4344-B7A5-D9829ED85B5A}" srcOrd="5" destOrd="0" presId="urn:microsoft.com/office/officeart/2018/2/layout/IconCircleList"/>
    <dgm:cxn modelId="{EA2052E0-5470-4005-B688-A06D5C9514FF}" type="presParOf" srcId="{16C909A5-C6E1-4879-BB8A-45D375181F08}" destId="{53E490F7-551D-4DF6-BAA9-B2A7DFE241BF}" srcOrd="6" destOrd="0" presId="urn:microsoft.com/office/officeart/2018/2/layout/IconCircleList"/>
    <dgm:cxn modelId="{C5A34F76-F108-43FF-B5FF-C57E31A26770}" type="presParOf" srcId="{53E490F7-551D-4DF6-BAA9-B2A7DFE241BF}" destId="{C5698173-6FA0-4F51-BD68-5B0D368FD34D}" srcOrd="0" destOrd="0" presId="urn:microsoft.com/office/officeart/2018/2/layout/IconCircleList"/>
    <dgm:cxn modelId="{E140B997-6104-4052-8848-E9AF3E954DC0}" type="presParOf" srcId="{53E490F7-551D-4DF6-BAA9-B2A7DFE241BF}" destId="{D4FEFD87-E69C-4A34-BBE5-3E86F7384AC9}" srcOrd="1" destOrd="0" presId="urn:microsoft.com/office/officeart/2018/2/layout/IconCircleList"/>
    <dgm:cxn modelId="{AF302298-7F1A-4DD2-85D0-A9D36ECCDB74}" type="presParOf" srcId="{53E490F7-551D-4DF6-BAA9-B2A7DFE241BF}" destId="{7354BC40-FDDE-4215-BF3C-4F6A85393479}" srcOrd="2" destOrd="0" presId="urn:microsoft.com/office/officeart/2018/2/layout/IconCircleList"/>
    <dgm:cxn modelId="{2C87C2CD-AEBB-4C66-95C6-B9A9874D637A}" type="presParOf" srcId="{53E490F7-551D-4DF6-BAA9-B2A7DFE241BF}" destId="{1C067524-2F0C-4078-99D2-84C161E782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62AF7-8ADC-41E0-9CED-56A154BF23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038F9548-92F5-460B-9083-C57AAAC95D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Data modeling</a:t>
          </a:r>
          <a:r>
            <a:rPr lang="en-US" sz="1600" dirty="0"/>
            <a:t> is a process used to define and analyze </a:t>
          </a:r>
          <a:r>
            <a:rPr lang="en-US" sz="1600" b="1" dirty="0"/>
            <a:t>data</a:t>
          </a:r>
          <a:r>
            <a:rPr lang="en-US" sz="1600" dirty="0"/>
            <a:t> requirements needed to support the business processes within the scope of corresponding information systems in organizations.</a:t>
          </a:r>
        </a:p>
      </dgm:t>
    </dgm:pt>
    <dgm:pt modelId="{DD0EA3E2-F4D5-4386-86B8-A59A2FE9698A}" type="parTrans" cxnId="{BD3B64FD-6625-47AC-953C-0A316C54999F}">
      <dgm:prSet/>
      <dgm:spPr/>
      <dgm:t>
        <a:bodyPr/>
        <a:lstStyle/>
        <a:p>
          <a:endParaRPr lang="en-US"/>
        </a:p>
      </dgm:t>
    </dgm:pt>
    <dgm:pt modelId="{0EB3FE5B-8269-478C-B2BB-DFB10DC5A470}" type="sibTrans" cxnId="{BD3B64FD-6625-47AC-953C-0A316C54999F}">
      <dgm:prSet/>
      <dgm:spPr/>
      <dgm:t>
        <a:bodyPr/>
        <a:lstStyle/>
        <a:p>
          <a:endParaRPr lang="en-US"/>
        </a:p>
      </dgm:t>
    </dgm:pt>
    <dgm:pt modelId="{FB89140D-C00C-478B-9ADA-0B4F6E8CA0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We have used following models so that we can determine which model is best.</a:t>
          </a:r>
        </a:p>
      </dgm:t>
    </dgm:pt>
    <dgm:pt modelId="{07E83098-EAC5-4643-A8AB-665926069A60}" type="parTrans" cxnId="{F0ED9D38-A592-4799-A4A0-769733F123C0}">
      <dgm:prSet/>
      <dgm:spPr/>
      <dgm:t>
        <a:bodyPr/>
        <a:lstStyle/>
        <a:p>
          <a:endParaRPr lang="en-US"/>
        </a:p>
      </dgm:t>
    </dgm:pt>
    <dgm:pt modelId="{B1CD5B74-8C60-4D9C-B8F2-21720D8E4511}" type="sibTrans" cxnId="{F0ED9D38-A592-4799-A4A0-769733F123C0}">
      <dgm:prSet/>
      <dgm:spPr/>
      <dgm:t>
        <a:bodyPr/>
        <a:lstStyle/>
        <a:p>
          <a:endParaRPr lang="en-US"/>
        </a:p>
      </dgm:t>
    </dgm:pt>
    <dgm:pt modelId="{63CC708C-613C-4203-B803-0BD813F644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also used correlation matrix heatmap to show the relation between the data.</a:t>
          </a:r>
        </a:p>
      </dgm:t>
    </dgm:pt>
    <dgm:pt modelId="{396455E5-FC90-491F-A84F-96637FA4F10C}" type="parTrans" cxnId="{431ACEE3-9756-4953-A73D-91D6DBF4C9D2}">
      <dgm:prSet/>
      <dgm:spPr/>
      <dgm:t>
        <a:bodyPr/>
        <a:lstStyle/>
        <a:p>
          <a:endParaRPr lang="en-US"/>
        </a:p>
      </dgm:t>
    </dgm:pt>
    <dgm:pt modelId="{48C372B4-BBFB-4FC1-A2CA-F6BA0AD0B1A9}" type="sibTrans" cxnId="{431ACEE3-9756-4953-A73D-91D6DBF4C9D2}">
      <dgm:prSet/>
      <dgm:spPr/>
      <dgm:t>
        <a:bodyPr/>
        <a:lstStyle/>
        <a:p>
          <a:endParaRPr lang="en-US"/>
        </a:p>
      </dgm:t>
    </dgm:pt>
    <dgm:pt modelId="{198B8BD5-17F4-4D78-B5F9-0ACF19028B9A}" type="pres">
      <dgm:prSet presAssocID="{0B062AF7-8ADC-41E0-9CED-56A154BF2341}" presName="root" presStyleCnt="0">
        <dgm:presLayoutVars>
          <dgm:dir/>
          <dgm:resizeHandles val="exact"/>
        </dgm:presLayoutVars>
      </dgm:prSet>
      <dgm:spPr/>
    </dgm:pt>
    <dgm:pt modelId="{0B21F8CE-2088-461E-97B5-4C6078606501}" type="pres">
      <dgm:prSet presAssocID="{038F9548-92F5-460B-9083-C57AAAC95D88}" presName="compNode" presStyleCnt="0"/>
      <dgm:spPr/>
    </dgm:pt>
    <dgm:pt modelId="{AE95A844-C1DA-4BDC-8698-22228083AF05}" type="pres">
      <dgm:prSet presAssocID="{038F9548-92F5-460B-9083-C57AAAC95D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D14968-8DD6-4977-BD79-6325AA4A10BB}" type="pres">
      <dgm:prSet presAssocID="{038F9548-92F5-460B-9083-C57AAAC95D88}" presName="spaceRect" presStyleCnt="0"/>
      <dgm:spPr/>
    </dgm:pt>
    <dgm:pt modelId="{86D834E7-20AC-4A3B-B3ED-C9B088E95175}" type="pres">
      <dgm:prSet presAssocID="{038F9548-92F5-460B-9083-C57AAAC95D88}" presName="textRect" presStyleLbl="revTx" presStyleIdx="0" presStyleCnt="3">
        <dgm:presLayoutVars>
          <dgm:chMax val="1"/>
          <dgm:chPref val="1"/>
        </dgm:presLayoutVars>
      </dgm:prSet>
      <dgm:spPr/>
    </dgm:pt>
    <dgm:pt modelId="{5DFD3C98-D8D2-4445-ADAB-183E73A67B1E}" type="pres">
      <dgm:prSet presAssocID="{0EB3FE5B-8269-478C-B2BB-DFB10DC5A470}" presName="sibTrans" presStyleCnt="0"/>
      <dgm:spPr/>
    </dgm:pt>
    <dgm:pt modelId="{7D59778D-D0CF-4B88-A484-C54CC094F85C}" type="pres">
      <dgm:prSet presAssocID="{FB89140D-C00C-478B-9ADA-0B4F6E8CA09B}" presName="compNode" presStyleCnt="0"/>
      <dgm:spPr/>
    </dgm:pt>
    <dgm:pt modelId="{3C38E741-3E49-4C16-8574-A59C6A3756B3}" type="pres">
      <dgm:prSet presAssocID="{FB89140D-C00C-478B-9ADA-0B4F6E8CA0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560EF2F-B65D-4A38-A386-8990F36CBBB9}" type="pres">
      <dgm:prSet presAssocID="{FB89140D-C00C-478B-9ADA-0B4F6E8CA09B}" presName="spaceRect" presStyleCnt="0"/>
      <dgm:spPr/>
    </dgm:pt>
    <dgm:pt modelId="{F610D351-2D78-4E33-856C-71E70ADF4275}" type="pres">
      <dgm:prSet presAssocID="{FB89140D-C00C-478B-9ADA-0B4F6E8CA09B}" presName="textRect" presStyleLbl="revTx" presStyleIdx="1" presStyleCnt="3">
        <dgm:presLayoutVars>
          <dgm:chMax val="1"/>
          <dgm:chPref val="1"/>
        </dgm:presLayoutVars>
      </dgm:prSet>
      <dgm:spPr/>
    </dgm:pt>
    <dgm:pt modelId="{6E82C4BF-9C40-42BD-B104-90DDE37466A3}" type="pres">
      <dgm:prSet presAssocID="{B1CD5B74-8C60-4D9C-B8F2-21720D8E4511}" presName="sibTrans" presStyleCnt="0"/>
      <dgm:spPr/>
    </dgm:pt>
    <dgm:pt modelId="{E96873C5-3FEE-40DF-AA24-E001400FE76E}" type="pres">
      <dgm:prSet presAssocID="{63CC708C-613C-4203-B803-0BD813F644A0}" presName="compNode" presStyleCnt="0"/>
      <dgm:spPr/>
    </dgm:pt>
    <dgm:pt modelId="{49121378-1059-4146-8043-C246F69E9C56}" type="pres">
      <dgm:prSet presAssocID="{63CC708C-613C-4203-B803-0BD813F644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24FC7FF-5B9A-4BAD-B530-73E7863467C5}" type="pres">
      <dgm:prSet presAssocID="{63CC708C-613C-4203-B803-0BD813F644A0}" presName="spaceRect" presStyleCnt="0"/>
      <dgm:spPr/>
    </dgm:pt>
    <dgm:pt modelId="{4074D5C5-B60C-4E51-809F-5F1E0118ED16}" type="pres">
      <dgm:prSet presAssocID="{63CC708C-613C-4203-B803-0BD813F644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B42B2F-8E13-429A-B680-A1D1CE6ED590}" type="presOf" srcId="{FB89140D-C00C-478B-9ADA-0B4F6E8CA09B}" destId="{F610D351-2D78-4E33-856C-71E70ADF4275}" srcOrd="0" destOrd="0" presId="urn:microsoft.com/office/officeart/2018/2/layout/IconLabelList"/>
    <dgm:cxn modelId="{F0ED9D38-A592-4799-A4A0-769733F123C0}" srcId="{0B062AF7-8ADC-41E0-9CED-56A154BF2341}" destId="{FB89140D-C00C-478B-9ADA-0B4F6E8CA09B}" srcOrd="1" destOrd="0" parTransId="{07E83098-EAC5-4643-A8AB-665926069A60}" sibTransId="{B1CD5B74-8C60-4D9C-B8F2-21720D8E4511}"/>
    <dgm:cxn modelId="{AFFDE039-F07B-4410-8C89-D7541A4D6102}" type="presOf" srcId="{0B062AF7-8ADC-41E0-9CED-56A154BF2341}" destId="{198B8BD5-17F4-4D78-B5F9-0ACF19028B9A}" srcOrd="0" destOrd="0" presId="urn:microsoft.com/office/officeart/2018/2/layout/IconLabelList"/>
    <dgm:cxn modelId="{6D89FF45-D0C8-4A1D-9491-C2773243DF2C}" type="presOf" srcId="{63CC708C-613C-4203-B803-0BD813F644A0}" destId="{4074D5C5-B60C-4E51-809F-5F1E0118ED16}" srcOrd="0" destOrd="0" presId="urn:microsoft.com/office/officeart/2018/2/layout/IconLabelList"/>
    <dgm:cxn modelId="{0BE209D3-D11E-44FA-9920-0015C2DD726C}" type="presOf" srcId="{038F9548-92F5-460B-9083-C57AAAC95D88}" destId="{86D834E7-20AC-4A3B-B3ED-C9B088E95175}" srcOrd="0" destOrd="0" presId="urn:microsoft.com/office/officeart/2018/2/layout/IconLabelList"/>
    <dgm:cxn modelId="{431ACEE3-9756-4953-A73D-91D6DBF4C9D2}" srcId="{0B062AF7-8ADC-41E0-9CED-56A154BF2341}" destId="{63CC708C-613C-4203-B803-0BD813F644A0}" srcOrd="2" destOrd="0" parTransId="{396455E5-FC90-491F-A84F-96637FA4F10C}" sibTransId="{48C372B4-BBFB-4FC1-A2CA-F6BA0AD0B1A9}"/>
    <dgm:cxn modelId="{BD3B64FD-6625-47AC-953C-0A316C54999F}" srcId="{0B062AF7-8ADC-41E0-9CED-56A154BF2341}" destId="{038F9548-92F5-460B-9083-C57AAAC95D88}" srcOrd="0" destOrd="0" parTransId="{DD0EA3E2-F4D5-4386-86B8-A59A2FE9698A}" sibTransId="{0EB3FE5B-8269-478C-B2BB-DFB10DC5A470}"/>
    <dgm:cxn modelId="{9A41CF79-77DE-43D9-A0C9-8593C96208F8}" type="presParOf" srcId="{198B8BD5-17F4-4D78-B5F9-0ACF19028B9A}" destId="{0B21F8CE-2088-461E-97B5-4C6078606501}" srcOrd="0" destOrd="0" presId="urn:microsoft.com/office/officeart/2018/2/layout/IconLabelList"/>
    <dgm:cxn modelId="{898861E4-89AA-4E55-9B9B-432E9BF65952}" type="presParOf" srcId="{0B21F8CE-2088-461E-97B5-4C6078606501}" destId="{AE95A844-C1DA-4BDC-8698-22228083AF05}" srcOrd="0" destOrd="0" presId="urn:microsoft.com/office/officeart/2018/2/layout/IconLabelList"/>
    <dgm:cxn modelId="{004E5E20-7443-4B62-8879-8701B9EF6D99}" type="presParOf" srcId="{0B21F8CE-2088-461E-97B5-4C6078606501}" destId="{60D14968-8DD6-4977-BD79-6325AA4A10BB}" srcOrd="1" destOrd="0" presId="urn:microsoft.com/office/officeart/2018/2/layout/IconLabelList"/>
    <dgm:cxn modelId="{B57BF872-8B24-41A0-994D-162A1D08AF16}" type="presParOf" srcId="{0B21F8CE-2088-461E-97B5-4C6078606501}" destId="{86D834E7-20AC-4A3B-B3ED-C9B088E95175}" srcOrd="2" destOrd="0" presId="urn:microsoft.com/office/officeart/2018/2/layout/IconLabelList"/>
    <dgm:cxn modelId="{DCF7CD8E-2653-4B4A-B3E5-CB7CFBC7FC0E}" type="presParOf" srcId="{198B8BD5-17F4-4D78-B5F9-0ACF19028B9A}" destId="{5DFD3C98-D8D2-4445-ADAB-183E73A67B1E}" srcOrd="1" destOrd="0" presId="urn:microsoft.com/office/officeart/2018/2/layout/IconLabelList"/>
    <dgm:cxn modelId="{47C397B7-7AA9-4E86-B10F-C76BDC38EA6D}" type="presParOf" srcId="{198B8BD5-17F4-4D78-B5F9-0ACF19028B9A}" destId="{7D59778D-D0CF-4B88-A484-C54CC094F85C}" srcOrd="2" destOrd="0" presId="urn:microsoft.com/office/officeart/2018/2/layout/IconLabelList"/>
    <dgm:cxn modelId="{B86C917C-7F4C-4D79-B3E4-328059816EB0}" type="presParOf" srcId="{7D59778D-D0CF-4B88-A484-C54CC094F85C}" destId="{3C38E741-3E49-4C16-8574-A59C6A3756B3}" srcOrd="0" destOrd="0" presId="urn:microsoft.com/office/officeart/2018/2/layout/IconLabelList"/>
    <dgm:cxn modelId="{BC00BE1C-CBB7-415C-9BCD-803D1CD9DA78}" type="presParOf" srcId="{7D59778D-D0CF-4B88-A484-C54CC094F85C}" destId="{F560EF2F-B65D-4A38-A386-8990F36CBBB9}" srcOrd="1" destOrd="0" presId="urn:microsoft.com/office/officeart/2018/2/layout/IconLabelList"/>
    <dgm:cxn modelId="{8B92F3B1-4A28-497B-8573-A533864BB610}" type="presParOf" srcId="{7D59778D-D0CF-4B88-A484-C54CC094F85C}" destId="{F610D351-2D78-4E33-856C-71E70ADF4275}" srcOrd="2" destOrd="0" presId="urn:microsoft.com/office/officeart/2018/2/layout/IconLabelList"/>
    <dgm:cxn modelId="{B5F09BEB-59F4-439A-808F-DCC32F2C4FBB}" type="presParOf" srcId="{198B8BD5-17F4-4D78-B5F9-0ACF19028B9A}" destId="{6E82C4BF-9C40-42BD-B104-90DDE37466A3}" srcOrd="3" destOrd="0" presId="urn:microsoft.com/office/officeart/2018/2/layout/IconLabelList"/>
    <dgm:cxn modelId="{001C7B54-19B9-4D12-92C3-A83B15550868}" type="presParOf" srcId="{198B8BD5-17F4-4D78-B5F9-0ACF19028B9A}" destId="{E96873C5-3FEE-40DF-AA24-E001400FE76E}" srcOrd="4" destOrd="0" presId="urn:microsoft.com/office/officeart/2018/2/layout/IconLabelList"/>
    <dgm:cxn modelId="{51F63C1C-6CDE-4F0F-9BAD-3CC928EED59D}" type="presParOf" srcId="{E96873C5-3FEE-40DF-AA24-E001400FE76E}" destId="{49121378-1059-4146-8043-C246F69E9C56}" srcOrd="0" destOrd="0" presId="urn:microsoft.com/office/officeart/2018/2/layout/IconLabelList"/>
    <dgm:cxn modelId="{CD3AD41D-96A9-411D-862B-F9764355270B}" type="presParOf" srcId="{E96873C5-3FEE-40DF-AA24-E001400FE76E}" destId="{724FC7FF-5B9A-4BAD-B530-73E7863467C5}" srcOrd="1" destOrd="0" presId="urn:microsoft.com/office/officeart/2018/2/layout/IconLabelList"/>
    <dgm:cxn modelId="{17589CD7-8377-4834-9C5E-B8A8E29060B9}" type="presParOf" srcId="{E96873C5-3FEE-40DF-AA24-E001400FE76E}" destId="{4074D5C5-B60C-4E51-809F-5F1E0118ED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6D9FB6-5676-43A9-B15D-120A706126E0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B59E3E-323F-463C-B03C-A3CCCEB9D7BE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9164916F-2200-469B-AF25-2DAC5C35BDC7}" type="parTrans" cxnId="{82190C30-E857-4285-9C8A-49259F1332E9}">
      <dgm:prSet/>
      <dgm:spPr/>
      <dgm:t>
        <a:bodyPr/>
        <a:lstStyle/>
        <a:p>
          <a:endParaRPr lang="en-US"/>
        </a:p>
      </dgm:t>
    </dgm:pt>
    <dgm:pt modelId="{31DEFAD8-A94E-4E5E-9D4E-A50FA850D7FD}" type="sibTrans" cxnId="{82190C30-E857-4285-9C8A-49259F1332E9}">
      <dgm:prSet/>
      <dgm:spPr/>
      <dgm:t>
        <a:bodyPr/>
        <a:lstStyle/>
        <a:p>
          <a:endParaRPr lang="en-US"/>
        </a:p>
      </dgm:t>
    </dgm:pt>
    <dgm:pt modelId="{E8029491-E3A0-4C7A-8107-DF1F1324CD97}">
      <dgm:prSet/>
      <dgm:spPr/>
      <dgm:t>
        <a:bodyPr/>
        <a:lstStyle/>
        <a:p>
          <a:r>
            <a:rPr lang="en-US"/>
            <a:t>Decision tree classifier</a:t>
          </a:r>
        </a:p>
      </dgm:t>
    </dgm:pt>
    <dgm:pt modelId="{45593A3D-CB03-4BEC-844B-7C3156B16501}" type="parTrans" cxnId="{EC916664-DF11-4103-B2B1-7F73A8856913}">
      <dgm:prSet/>
      <dgm:spPr/>
      <dgm:t>
        <a:bodyPr/>
        <a:lstStyle/>
        <a:p>
          <a:endParaRPr lang="en-US"/>
        </a:p>
      </dgm:t>
    </dgm:pt>
    <dgm:pt modelId="{9F34337A-B26E-4803-B098-7C74383ACBCE}" type="sibTrans" cxnId="{EC916664-DF11-4103-B2B1-7F73A8856913}">
      <dgm:prSet/>
      <dgm:spPr/>
      <dgm:t>
        <a:bodyPr/>
        <a:lstStyle/>
        <a:p>
          <a:endParaRPr lang="en-US"/>
        </a:p>
      </dgm:t>
    </dgm:pt>
    <dgm:pt modelId="{015C0EC7-3903-42CD-A516-B9AEB2451593}">
      <dgm:prSet/>
      <dgm:spPr/>
      <dgm:t>
        <a:bodyPr/>
        <a:lstStyle/>
        <a:p>
          <a:r>
            <a:rPr lang="en-IN"/>
            <a:t>Random forest Classifier.</a:t>
          </a:r>
          <a:endParaRPr lang="en-US"/>
        </a:p>
      </dgm:t>
    </dgm:pt>
    <dgm:pt modelId="{3F10D030-DAC2-447C-9A97-0A996594DE4C}" type="parTrans" cxnId="{C49FBD82-40EB-430B-A48D-01A57EE15347}">
      <dgm:prSet/>
      <dgm:spPr/>
      <dgm:t>
        <a:bodyPr/>
        <a:lstStyle/>
        <a:p>
          <a:endParaRPr lang="en-US"/>
        </a:p>
      </dgm:t>
    </dgm:pt>
    <dgm:pt modelId="{DCE7CB57-2DA9-4E16-9243-E1FFBF96D9F3}" type="sibTrans" cxnId="{C49FBD82-40EB-430B-A48D-01A57EE15347}">
      <dgm:prSet/>
      <dgm:spPr/>
      <dgm:t>
        <a:bodyPr/>
        <a:lstStyle/>
        <a:p>
          <a:endParaRPr lang="en-US"/>
        </a:p>
      </dgm:t>
    </dgm:pt>
    <dgm:pt modelId="{308B124E-9D36-4481-8207-C7A6577A0FEF}">
      <dgm:prSet/>
      <dgm:spPr/>
      <dgm:t>
        <a:bodyPr/>
        <a:lstStyle/>
        <a:p>
          <a:r>
            <a:rPr lang="en-IN"/>
            <a:t>Linear SVC</a:t>
          </a:r>
          <a:endParaRPr lang="en-US"/>
        </a:p>
      </dgm:t>
    </dgm:pt>
    <dgm:pt modelId="{504A5C79-C303-47BF-8BB8-662E8E8D1698}" type="parTrans" cxnId="{2A46F3D4-4B86-4C15-8FB3-A974CA6CAE8E}">
      <dgm:prSet/>
      <dgm:spPr/>
      <dgm:t>
        <a:bodyPr/>
        <a:lstStyle/>
        <a:p>
          <a:endParaRPr lang="en-US"/>
        </a:p>
      </dgm:t>
    </dgm:pt>
    <dgm:pt modelId="{2BB812D4-7A46-496B-8AFF-AD1443B1F4BC}" type="sibTrans" cxnId="{2A46F3D4-4B86-4C15-8FB3-A974CA6CAE8E}">
      <dgm:prSet/>
      <dgm:spPr/>
      <dgm:t>
        <a:bodyPr/>
        <a:lstStyle/>
        <a:p>
          <a:endParaRPr lang="en-US"/>
        </a:p>
      </dgm:t>
    </dgm:pt>
    <dgm:pt modelId="{555B9975-98C4-4BA7-8F1E-CE5BAC30F44C}">
      <dgm:prSet/>
      <dgm:spPr/>
      <dgm:t>
        <a:bodyPr/>
        <a:lstStyle/>
        <a:p>
          <a:r>
            <a:rPr lang="en-IN"/>
            <a:t>Navie Bayes</a:t>
          </a:r>
          <a:endParaRPr lang="en-US"/>
        </a:p>
      </dgm:t>
    </dgm:pt>
    <dgm:pt modelId="{4E97E308-433D-4F85-9E88-2237DE5BDE33}" type="parTrans" cxnId="{F8705FFC-7214-4CE4-8B65-CFED674B52E2}">
      <dgm:prSet/>
      <dgm:spPr/>
      <dgm:t>
        <a:bodyPr/>
        <a:lstStyle/>
        <a:p>
          <a:endParaRPr lang="en-US"/>
        </a:p>
      </dgm:t>
    </dgm:pt>
    <dgm:pt modelId="{C18C6587-CA6C-4DBF-A7A3-A098300F5902}" type="sibTrans" cxnId="{F8705FFC-7214-4CE4-8B65-CFED674B52E2}">
      <dgm:prSet/>
      <dgm:spPr/>
      <dgm:t>
        <a:bodyPr/>
        <a:lstStyle/>
        <a:p>
          <a:endParaRPr lang="en-US"/>
        </a:p>
      </dgm:t>
    </dgm:pt>
    <dgm:pt modelId="{40F0316D-2237-4237-9A2C-A13E6A6B731E}" type="pres">
      <dgm:prSet presAssocID="{2B6D9FB6-5676-43A9-B15D-120A706126E0}" presName="Name0" presStyleCnt="0">
        <dgm:presLayoutVars>
          <dgm:dir/>
          <dgm:animLvl val="lvl"/>
          <dgm:resizeHandles val="exact"/>
        </dgm:presLayoutVars>
      </dgm:prSet>
      <dgm:spPr/>
    </dgm:pt>
    <dgm:pt modelId="{9289AD48-636C-44EC-8114-3235ED4AD9E3}" type="pres">
      <dgm:prSet presAssocID="{55B59E3E-323F-463C-B03C-A3CCCEB9D7BE}" presName="linNode" presStyleCnt="0"/>
      <dgm:spPr/>
    </dgm:pt>
    <dgm:pt modelId="{83178902-4F3A-4992-A850-68403F425EB4}" type="pres">
      <dgm:prSet presAssocID="{55B59E3E-323F-463C-B03C-A3CCCEB9D7B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BF3C010-DE6F-4F17-9AA4-C0D9F7913BB6}" type="pres">
      <dgm:prSet presAssocID="{31DEFAD8-A94E-4E5E-9D4E-A50FA850D7FD}" presName="sp" presStyleCnt="0"/>
      <dgm:spPr/>
    </dgm:pt>
    <dgm:pt modelId="{82C3341A-372E-419D-964C-704F79E0C7B0}" type="pres">
      <dgm:prSet presAssocID="{E8029491-E3A0-4C7A-8107-DF1F1324CD97}" presName="linNode" presStyleCnt="0"/>
      <dgm:spPr/>
    </dgm:pt>
    <dgm:pt modelId="{8DB72DE2-C97B-4043-AC28-4D5A6A15E762}" type="pres">
      <dgm:prSet presAssocID="{E8029491-E3A0-4C7A-8107-DF1F1324CD9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A2A80E0E-5557-4F21-B369-B25ACC40C3C5}" type="pres">
      <dgm:prSet presAssocID="{9F34337A-B26E-4803-B098-7C74383ACBCE}" presName="sp" presStyleCnt="0"/>
      <dgm:spPr/>
    </dgm:pt>
    <dgm:pt modelId="{A8CA2E47-EEBE-458E-8B83-49E917DB08A1}" type="pres">
      <dgm:prSet presAssocID="{015C0EC7-3903-42CD-A516-B9AEB2451593}" presName="linNode" presStyleCnt="0"/>
      <dgm:spPr/>
    </dgm:pt>
    <dgm:pt modelId="{A3F9D680-2E44-4C5F-9FB6-DAF7FCB42DC7}" type="pres">
      <dgm:prSet presAssocID="{015C0EC7-3903-42CD-A516-B9AEB245159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4096A48-A3A0-473D-B727-7FFE73F46DCB}" type="pres">
      <dgm:prSet presAssocID="{DCE7CB57-2DA9-4E16-9243-E1FFBF96D9F3}" presName="sp" presStyleCnt="0"/>
      <dgm:spPr/>
    </dgm:pt>
    <dgm:pt modelId="{6B367AAD-6730-4384-99D1-4FFDA90525AF}" type="pres">
      <dgm:prSet presAssocID="{308B124E-9D36-4481-8207-C7A6577A0FEF}" presName="linNode" presStyleCnt="0"/>
      <dgm:spPr/>
    </dgm:pt>
    <dgm:pt modelId="{81ED4113-274A-42AF-84C1-D36E50B0955A}" type="pres">
      <dgm:prSet presAssocID="{308B124E-9D36-4481-8207-C7A6577A0FE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969C168-DDB8-41AF-93F7-67DAF10F7193}" type="pres">
      <dgm:prSet presAssocID="{2BB812D4-7A46-496B-8AFF-AD1443B1F4BC}" presName="sp" presStyleCnt="0"/>
      <dgm:spPr/>
    </dgm:pt>
    <dgm:pt modelId="{3B23DBC7-BE3A-4979-861B-4D1BCCBFF227}" type="pres">
      <dgm:prSet presAssocID="{555B9975-98C4-4BA7-8F1E-CE5BAC30F44C}" presName="linNode" presStyleCnt="0"/>
      <dgm:spPr/>
    </dgm:pt>
    <dgm:pt modelId="{B88D24C2-907E-4C78-93E2-331996486539}" type="pres">
      <dgm:prSet presAssocID="{555B9975-98C4-4BA7-8F1E-CE5BAC30F44C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05FE411D-8245-4F90-A73D-5D1EA59EB056}" type="presOf" srcId="{E8029491-E3A0-4C7A-8107-DF1F1324CD97}" destId="{8DB72DE2-C97B-4043-AC28-4D5A6A15E762}" srcOrd="0" destOrd="0" presId="urn:microsoft.com/office/officeart/2005/8/layout/vList5"/>
    <dgm:cxn modelId="{82190C30-E857-4285-9C8A-49259F1332E9}" srcId="{2B6D9FB6-5676-43A9-B15D-120A706126E0}" destId="{55B59E3E-323F-463C-B03C-A3CCCEB9D7BE}" srcOrd="0" destOrd="0" parTransId="{9164916F-2200-469B-AF25-2DAC5C35BDC7}" sibTransId="{31DEFAD8-A94E-4E5E-9D4E-A50FA850D7FD}"/>
    <dgm:cxn modelId="{C9DA3D35-21C5-4337-99BD-2284AEAC3320}" type="presOf" srcId="{2B6D9FB6-5676-43A9-B15D-120A706126E0}" destId="{40F0316D-2237-4237-9A2C-A13E6A6B731E}" srcOrd="0" destOrd="0" presId="urn:microsoft.com/office/officeart/2005/8/layout/vList5"/>
    <dgm:cxn modelId="{EC916664-DF11-4103-B2B1-7F73A8856913}" srcId="{2B6D9FB6-5676-43A9-B15D-120A706126E0}" destId="{E8029491-E3A0-4C7A-8107-DF1F1324CD97}" srcOrd="1" destOrd="0" parTransId="{45593A3D-CB03-4BEC-844B-7C3156B16501}" sibTransId="{9F34337A-B26E-4803-B098-7C74383ACBCE}"/>
    <dgm:cxn modelId="{E370E973-38BB-4947-908C-E441CEC2A878}" type="presOf" srcId="{015C0EC7-3903-42CD-A516-B9AEB2451593}" destId="{A3F9D680-2E44-4C5F-9FB6-DAF7FCB42DC7}" srcOrd="0" destOrd="0" presId="urn:microsoft.com/office/officeart/2005/8/layout/vList5"/>
    <dgm:cxn modelId="{C49FBD82-40EB-430B-A48D-01A57EE15347}" srcId="{2B6D9FB6-5676-43A9-B15D-120A706126E0}" destId="{015C0EC7-3903-42CD-A516-B9AEB2451593}" srcOrd="2" destOrd="0" parTransId="{3F10D030-DAC2-447C-9A97-0A996594DE4C}" sibTransId="{DCE7CB57-2DA9-4E16-9243-E1FFBF96D9F3}"/>
    <dgm:cxn modelId="{C9638AAE-38FC-4891-8A69-08B484E8953D}" type="presOf" srcId="{308B124E-9D36-4481-8207-C7A6577A0FEF}" destId="{81ED4113-274A-42AF-84C1-D36E50B0955A}" srcOrd="0" destOrd="0" presId="urn:microsoft.com/office/officeart/2005/8/layout/vList5"/>
    <dgm:cxn modelId="{9FA6BFBC-2DA2-4C28-855F-536266EDA324}" type="presOf" srcId="{555B9975-98C4-4BA7-8F1E-CE5BAC30F44C}" destId="{B88D24C2-907E-4C78-93E2-331996486539}" srcOrd="0" destOrd="0" presId="urn:microsoft.com/office/officeart/2005/8/layout/vList5"/>
    <dgm:cxn modelId="{2A46F3D4-4B86-4C15-8FB3-A974CA6CAE8E}" srcId="{2B6D9FB6-5676-43A9-B15D-120A706126E0}" destId="{308B124E-9D36-4481-8207-C7A6577A0FEF}" srcOrd="3" destOrd="0" parTransId="{504A5C79-C303-47BF-8BB8-662E8E8D1698}" sibTransId="{2BB812D4-7A46-496B-8AFF-AD1443B1F4BC}"/>
    <dgm:cxn modelId="{7208AFD9-4FB8-4B44-AD05-E7A671A85A2E}" type="presOf" srcId="{55B59E3E-323F-463C-B03C-A3CCCEB9D7BE}" destId="{83178902-4F3A-4992-A850-68403F425EB4}" srcOrd="0" destOrd="0" presId="urn:microsoft.com/office/officeart/2005/8/layout/vList5"/>
    <dgm:cxn modelId="{F8705FFC-7214-4CE4-8B65-CFED674B52E2}" srcId="{2B6D9FB6-5676-43A9-B15D-120A706126E0}" destId="{555B9975-98C4-4BA7-8F1E-CE5BAC30F44C}" srcOrd="4" destOrd="0" parTransId="{4E97E308-433D-4F85-9E88-2237DE5BDE33}" sibTransId="{C18C6587-CA6C-4DBF-A7A3-A098300F5902}"/>
    <dgm:cxn modelId="{92453C3C-9FD8-41DF-82FA-F5FFCCBDAA3E}" type="presParOf" srcId="{40F0316D-2237-4237-9A2C-A13E6A6B731E}" destId="{9289AD48-636C-44EC-8114-3235ED4AD9E3}" srcOrd="0" destOrd="0" presId="urn:microsoft.com/office/officeart/2005/8/layout/vList5"/>
    <dgm:cxn modelId="{F2782234-9F15-46B6-BAAA-C874698F6E93}" type="presParOf" srcId="{9289AD48-636C-44EC-8114-3235ED4AD9E3}" destId="{83178902-4F3A-4992-A850-68403F425EB4}" srcOrd="0" destOrd="0" presId="urn:microsoft.com/office/officeart/2005/8/layout/vList5"/>
    <dgm:cxn modelId="{23648D2D-020F-4DAE-9327-50A47539B02E}" type="presParOf" srcId="{40F0316D-2237-4237-9A2C-A13E6A6B731E}" destId="{8BF3C010-DE6F-4F17-9AA4-C0D9F7913BB6}" srcOrd="1" destOrd="0" presId="urn:microsoft.com/office/officeart/2005/8/layout/vList5"/>
    <dgm:cxn modelId="{DA28A96C-62A1-41CC-BB01-ED36A2D0F942}" type="presParOf" srcId="{40F0316D-2237-4237-9A2C-A13E6A6B731E}" destId="{82C3341A-372E-419D-964C-704F79E0C7B0}" srcOrd="2" destOrd="0" presId="urn:microsoft.com/office/officeart/2005/8/layout/vList5"/>
    <dgm:cxn modelId="{C8286BF5-7500-4DD9-920A-86EF40D41BD7}" type="presParOf" srcId="{82C3341A-372E-419D-964C-704F79E0C7B0}" destId="{8DB72DE2-C97B-4043-AC28-4D5A6A15E762}" srcOrd="0" destOrd="0" presId="urn:microsoft.com/office/officeart/2005/8/layout/vList5"/>
    <dgm:cxn modelId="{41E40A5E-44C1-43EC-8F43-F51FCE7BB1F0}" type="presParOf" srcId="{40F0316D-2237-4237-9A2C-A13E6A6B731E}" destId="{A2A80E0E-5557-4F21-B369-B25ACC40C3C5}" srcOrd="3" destOrd="0" presId="urn:microsoft.com/office/officeart/2005/8/layout/vList5"/>
    <dgm:cxn modelId="{A15EDEEE-1824-40BD-B579-D7FE06CB4A8F}" type="presParOf" srcId="{40F0316D-2237-4237-9A2C-A13E6A6B731E}" destId="{A8CA2E47-EEBE-458E-8B83-49E917DB08A1}" srcOrd="4" destOrd="0" presId="urn:microsoft.com/office/officeart/2005/8/layout/vList5"/>
    <dgm:cxn modelId="{6BCB87D5-647E-4B67-BE94-8E3BFE637719}" type="presParOf" srcId="{A8CA2E47-EEBE-458E-8B83-49E917DB08A1}" destId="{A3F9D680-2E44-4C5F-9FB6-DAF7FCB42DC7}" srcOrd="0" destOrd="0" presId="urn:microsoft.com/office/officeart/2005/8/layout/vList5"/>
    <dgm:cxn modelId="{2F6051C4-371D-40E0-A6F2-B0C2317CC12F}" type="presParOf" srcId="{40F0316D-2237-4237-9A2C-A13E6A6B731E}" destId="{34096A48-A3A0-473D-B727-7FFE73F46DCB}" srcOrd="5" destOrd="0" presId="urn:microsoft.com/office/officeart/2005/8/layout/vList5"/>
    <dgm:cxn modelId="{86160830-3C43-4353-A0BE-FB68663AC576}" type="presParOf" srcId="{40F0316D-2237-4237-9A2C-A13E6A6B731E}" destId="{6B367AAD-6730-4384-99D1-4FFDA90525AF}" srcOrd="6" destOrd="0" presId="urn:microsoft.com/office/officeart/2005/8/layout/vList5"/>
    <dgm:cxn modelId="{B65CF5DC-1581-41D2-A2BB-2A06C1EB43C7}" type="presParOf" srcId="{6B367AAD-6730-4384-99D1-4FFDA90525AF}" destId="{81ED4113-274A-42AF-84C1-D36E50B0955A}" srcOrd="0" destOrd="0" presId="urn:microsoft.com/office/officeart/2005/8/layout/vList5"/>
    <dgm:cxn modelId="{1C23CEDE-94F7-4B61-B686-55B8AB0BC62B}" type="presParOf" srcId="{40F0316D-2237-4237-9A2C-A13E6A6B731E}" destId="{4969C168-DDB8-41AF-93F7-67DAF10F7193}" srcOrd="7" destOrd="0" presId="urn:microsoft.com/office/officeart/2005/8/layout/vList5"/>
    <dgm:cxn modelId="{A19AFB95-4FAD-4886-AA87-A6CE38212481}" type="presParOf" srcId="{40F0316D-2237-4237-9A2C-A13E6A6B731E}" destId="{3B23DBC7-BE3A-4979-861B-4D1BCCBFF227}" srcOrd="8" destOrd="0" presId="urn:microsoft.com/office/officeart/2005/8/layout/vList5"/>
    <dgm:cxn modelId="{6E49835E-2378-4A3F-8021-1568F06FAF3D}" type="presParOf" srcId="{3B23DBC7-BE3A-4979-861B-4D1BCCBFF227}" destId="{B88D24C2-907E-4C78-93E2-33199648653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BE305-E573-4CB8-B3E5-6DFF70FCCEB0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F5414-BCAF-47AB-8B6B-402DF807A48D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B76B8-67CE-4BBC-976A-56EE4410F2F3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 data cleaning we have converted timestamp(</a:t>
          </a:r>
          <a:r>
            <a:rPr lang="en-US" sz="1400" kern="1200" dirty="0" err="1"/>
            <a:t>ts</a:t>
          </a:r>
          <a:r>
            <a:rPr lang="en-US" sz="1400" kern="1200" dirty="0"/>
            <a:t>) column into date and time and separated Hour, Day, Month and year.</a:t>
          </a:r>
        </a:p>
      </dsp:txBody>
      <dsp:txXfrm>
        <a:off x="1834517" y="469890"/>
        <a:ext cx="3148942" cy="1335915"/>
      </dsp:txXfrm>
    </dsp:sp>
    <dsp:sp modelId="{5A3A8EB7-8C62-4238-A06B-A6481B337F4C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9BE32-8D68-45BC-9AB7-AA136F222E1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B08B7-A186-42BC-825E-385D8933F6E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Removed duplicate values and null values.</a:t>
          </a:r>
        </a:p>
      </dsp:txBody>
      <dsp:txXfrm>
        <a:off x="7154322" y="469890"/>
        <a:ext cx="3148942" cy="1335915"/>
      </dsp:txXfrm>
    </dsp:sp>
    <dsp:sp modelId="{C1D304CB-9D0C-4B10-B338-B7FBB83DA232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A09B1-3E76-49E1-831A-E4D976412E12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6F2E6-EDD9-495A-950E-EBF46029ADE8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Cleaned location column by keeping last characters only that represents state ( </a:t>
          </a:r>
          <a:r>
            <a:rPr lang="en-US" sz="1400" kern="1200" dirty="0" err="1"/>
            <a:t>eg.</a:t>
          </a:r>
          <a:r>
            <a:rPr lang="en-US" sz="1400" kern="1200" dirty="0"/>
            <a:t> CA-California)</a:t>
          </a:r>
        </a:p>
      </dsp:txBody>
      <dsp:txXfrm>
        <a:off x="1834517" y="2545532"/>
        <a:ext cx="3148942" cy="1335915"/>
      </dsp:txXfrm>
    </dsp:sp>
    <dsp:sp modelId="{C5698173-6FA0-4F51-BD68-5B0D368FD34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EFD87-E69C-4A34-BBE5-3E86F7384AC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67524-2F0C-4078-99D2-84C161E7820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Created churn column using page column where if page == Cancellation Confirmation &amp;&amp; page == Downgrade &amp;&amp; page == Submit Downgrade then customers has churned (1) else not churned(0).</a:t>
          </a:r>
          <a:endParaRPr lang="en-US" sz="1400" kern="120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5A844-C1DA-4BDC-8698-22228083AF05}">
      <dsp:nvSpPr>
        <dsp:cNvPr id="0" name=""/>
        <dsp:cNvSpPr/>
      </dsp:nvSpPr>
      <dsp:spPr>
        <a:xfrm>
          <a:off x="472928" y="349904"/>
          <a:ext cx="771240" cy="771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834E7-20AC-4A3B-B3ED-C9B088E95175}">
      <dsp:nvSpPr>
        <dsp:cNvPr id="0" name=""/>
        <dsp:cNvSpPr/>
      </dsp:nvSpPr>
      <dsp:spPr>
        <a:xfrm>
          <a:off x="1614" y="1725233"/>
          <a:ext cx="1713867" cy="265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modeling</a:t>
          </a:r>
          <a:r>
            <a:rPr lang="en-US" sz="1600" kern="1200" dirty="0"/>
            <a:t> is a process used to define and analyze </a:t>
          </a:r>
          <a:r>
            <a:rPr lang="en-US" sz="1600" b="1" kern="1200" dirty="0"/>
            <a:t>data</a:t>
          </a:r>
          <a:r>
            <a:rPr lang="en-US" sz="1600" kern="1200" dirty="0"/>
            <a:t> requirements needed to support the business processes within the scope of corresponding information systems in organizations.</a:t>
          </a:r>
        </a:p>
      </dsp:txBody>
      <dsp:txXfrm>
        <a:off x="1614" y="1725233"/>
        <a:ext cx="1713867" cy="2651138"/>
      </dsp:txXfrm>
    </dsp:sp>
    <dsp:sp modelId="{3C38E741-3E49-4C16-8574-A59C6A3756B3}">
      <dsp:nvSpPr>
        <dsp:cNvPr id="0" name=""/>
        <dsp:cNvSpPr/>
      </dsp:nvSpPr>
      <dsp:spPr>
        <a:xfrm>
          <a:off x="2486722" y="349904"/>
          <a:ext cx="771240" cy="771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0D351-2D78-4E33-856C-71E70ADF4275}">
      <dsp:nvSpPr>
        <dsp:cNvPr id="0" name=""/>
        <dsp:cNvSpPr/>
      </dsp:nvSpPr>
      <dsp:spPr>
        <a:xfrm>
          <a:off x="2015408" y="1725233"/>
          <a:ext cx="1713867" cy="265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have used following models so that we can determine which model is best.</a:t>
          </a:r>
        </a:p>
      </dsp:txBody>
      <dsp:txXfrm>
        <a:off x="2015408" y="1725233"/>
        <a:ext cx="1713867" cy="2651138"/>
      </dsp:txXfrm>
    </dsp:sp>
    <dsp:sp modelId="{49121378-1059-4146-8043-C246F69E9C56}">
      <dsp:nvSpPr>
        <dsp:cNvPr id="0" name=""/>
        <dsp:cNvSpPr/>
      </dsp:nvSpPr>
      <dsp:spPr>
        <a:xfrm>
          <a:off x="4500516" y="349904"/>
          <a:ext cx="771240" cy="771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4D5C5-B60C-4E51-809F-5F1E0118ED16}">
      <dsp:nvSpPr>
        <dsp:cNvPr id="0" name=""/>
        <dsp:cNvSpPr/>
      </dsp:nvSpPr>
      <dsp:spPr>
        <a:xfrm>
          <a:off x="4029202" y="1725233"/>
          <a:ext cx="1713867" cy="265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have also used correlation matrix heatmap to show the relation between the data.</a:t>
          </a:r>
        </a:p>
      </dsp:txBody>
      <dsp:txXfrm>
        <a:off x="4029202" y="1725233"/>
        <a:ext cx="1713867" cy="2651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78902-4F3A-4992-A850-68403F425EB4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Logistic Regression</a:t>
          </a:r>
        </a:p>
      </dsp:txBody>
      <dsp:txXfrm>
        <a:off x="3405805" y="42725"/>
        <a:ext cx="3703990" cy="754434"/>
      </dsp:txXfrm>
    </dsp:sp>
    <dsp:sp modelId="{8DB72DE2-C97B-4043-AC28-4D5A6A15E762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Decision tree classifier</a:t>
          </a:r>
        </a:p>
      </dsp:txBody>
      <dsp:txXfrm>
        <a:off x="3405805" y="920588"/>
        <a:ext cx="3703990" cy="754434"/>
      </dsp:txXfrm>
    </dsp:sp>
    <dsp:sp modelId="{A3F9D680-2E44-4C5F-9FB6-DAF7FCB42DC7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Random forest Classifier.</a:t>
          </a:r>
          <a:endParaRPr lang="en-US" sz="2700" kern="1200"/>
        </a:p>
      </dsp:txBody>
      <dsp:txXfrm>
        <a:off x="3405805" y="1798451"/>
        <a:ext cx="3703990" cy="754434"/>
      </dsp:txXfrm>
    </dsp:sp>
    <dsp:sp modelId="{81ED4113-274A-42AF-84C1-D36E50B0955A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Linear SVC</a:t>
          </a:r>
          <a:endParaRPr lang="en-US" sz="2700" kern="1200"/>
        </a:p>
      </dsp:txBody>
      <dsp:txXfrm>
        <a:off x="3405805" y="2676315"/>
        <a:ext cx="3703990" cy="754434"/>
      </dsp:txXfrm>
    </dsp:sp>
    <dsp:sp modelId="{B88D24C2-907E-4C78-93E2-331996486539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Navie Bayes</a:t>
          </a:r>
          <a:endParaRPr lang="en-US" sz="2700" kern="1200"/>
        </a:p>
      </dsp:txBody>
      <dsp:txXfrm>
        <a:off x="3405805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7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42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42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160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93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59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209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860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013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5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commodore.it/2018/09/25/spotify-premium-for-students-a-soli-e-099-per-3-mes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ext, star, outdoor object, night sky&#10;&#10;Description automatically generated">
            <a:extLst>
              <a:ext uri="{FF2B5EF4-FFF2-40B4-BE49-F238E27FC236}">
                <a16:creationId xmlns:a16="http://schemas.microsoft.com/office/drawing/2014/main" id="{E277D066-7A26-4E91-9459-4C6AF3E1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979" y="38144"/>
            <a:ext cx="12192000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65E6A-8976-4CB3-9540-C0EAB3CDC1A8}"/>
              </a:ext>
            </a:extLst>
          </p:cNvPr>
          <p:cNvSpPr txBox="1"/>
          <p:nvPr/>
        </p:nvSpPr>
        <p:spPr>
          <a:xfrm>
            <a:off x="0" y="68199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3" tooltip="https://www.drcommodore.it/2018/09/25/spotify-premium-for-students-a-soli-e-099-per-3-mesi/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4" tooltip="https://creativecommons.org/licenses/by-nc-nd/3.0/"/>
              </a:rPr>
              <a:t>CC BY-NC-ND</a:t>
            </a:r>
            <a:endParaRPr lang="en-CA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51050-9D54-4D4C-930D-B10B2E80E662}"/>
              </a:ext>
            </a:extLst>
          </p:cNvPr>
          <p:cNvSpPr txBox="1"/>
          <p:nvPr/>
        </p:nvSpPr>
        <p:spPr>
          <a:xfrm>
            <a:off x="7198586" y="4717025"/>
            <a:ext cx="4637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1DD760"/>
                </a:solidFill>
              </a:rPr>
              <a:t>Marketing Analytics</a:t>
            </a:r>
            <a:endParaRPr lang="en-IN" sz="4000" dirty="0">
              <a:solidFill>
                <a:srgbClr val="1DD760"/>
              </a:solidFill>
            </a:endParaRPr>
          </a:p>
          <a:p>
            <a:endParaRPr lang="en-CA" sz="4000" dirty="0">
              <a:solidFill>
                <a:srgbClr val="1DD7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6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F4644-3496-4FC8-AA59-33EA24DB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Linear SVC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76B5-F351-40CC-A15E-7A324DD9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accuracy is 73%</a:t>
            </a:r>
            <a:endParaRPr lang="en-IN" sz="2000"/>
          </a:p>
        </p:txBody>
      </p:sp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4C096089-1F97-4369-A24E-5F2A6BD30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3394630"/>
            <a:ext cx="4935970" cy="15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3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05F0F-2AB8-4890-B8B6-A4DA873B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Naive Bayes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C28C-4804-436F-B38D-0430FEC6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accuracy is 94%.</a:t>
            </a:r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856DA-61C2-4CCF-8BEE-7447032A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3304037"/>
            <a:ext cx="4935970" cy="17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70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C500C-122B-4FE0-8D54-D09878401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7" r="14797" b="504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FDF20-CF31-44F1-8506-7CE86007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Model Preferred.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CFB7-2E93-499E-927F-F0A1D347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26652"/>
            <a:ext cx="3205463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The analysis shows Random forest classifier has the best accuracy which is 96%.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44442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1757-2074-4DB7-8E86-D8176862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Subscribers vs. free users?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EB826-D6B2-42AF-9D85-8C7EF5309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576"/>
            <a:ext cx="6254496" cy="3858768"/>
          </a:xfrm>
        </p:spPr>
        <p:txBody>
          <a:bodyPr>
            <a:normAutofit/>
          </a:bodyPr>
          <a:lstStyle/>
          <a:p>
            <a:r>
              <a:rPr lang="en-US" sz="2400"/>
              <a:t>Number of Paid users are 2,28,162.</a:t>
            </a:r>
          </a:p>
          <a:p>
            <a:r>
              <a:rPr lang="en-US" sz="2400"/>
              <a:t>Number of Free users are 58,338.</a:t>
            </a:r>
            <a:endParaRPr lang="en-IN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5C1612-A216-42D5-90A2-CF94EB129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51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64956-0BE8-4452-8BFC-23EC1EAF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IN">
                <a:latin typeface="Algerian" panose="04020705040A02060702" pitchFamily="82" charset="0"/>
              </a:rPr>
              <a:t>Which gender group churned more??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0F06-E4D2-49F3-A6CD-BF5C09DC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IN" sz="2000"/>
              <a:t>Comparing churn with overall percentage for male and female.</a:t>
            </a:r>
          </a:p>
          <a:p>
            <a:r>
              <a:rPr lang="en-IN" sz="2000"/>
              <a:t>As result we found that:</a:t>
            </a:r>
          </a:p>
          <a:p>
            <a:r>
              <a:rPr lang="en-IN" sz="2000"/>
              <a:t>Female users are more than male and likewise their churn ratio is also high.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1235A-F423-4F07-9860-672375FE8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8" r="-1" b="-1"/>
          <a:stretch/>
        </p:blipFill>
        <p:spPr>
          <a:xfrm>
            <a:off x="7106014" y="1226607"/>
            <a:ext cx="4308650" cy="54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21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1B97E-0344-4C03-811F-DA30AEE7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top 10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E84F-2F84-4376-B40B-A4D94998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 percentage wise ratio can be seen in this pie chart.</a:t>
            </a:r>
          </a:p>
          <a:p>
            <a:r>
              <a:rPr lang="en-US" sz="2000"/>
              <a:t>“</a:t>
            </a:r>
            <a:r>
              <a:rPr lang="en-US" sz="2000" b="1"/>
              <a:t>You’re the One” </a:t>
            </a:r>
            <a:r>
              <a:rPr lang="en-US" sz="2000"/>
              <a:t>seems to be more popular than any other song with 16.89%,  followed by </a:t>
            </a:r>
            <a:r>
              <a:rPr lang="en-US" sz="2000" b="1"/>
              <a:t>“Undo” </a:t>
            </a:r>
            <a:r>
              <a:rPr lang="en-US" sz="2000"/>
              <a:t>at 15.22% among top 10 songs.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58F5B-DE7F-4F73-91B2-2339650BA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7" b="10248"/>
          <a:stretch/>
        </p:blipFill>
        <p:spPr>
          <a:xfrm>
            <a:off x="6182139" y="3051315"/>
            <a:ext cx="5814391" cy="35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3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F3DFC-1A73-4CD5-A5DA-135E2FAE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Algerian" panose="04020705040A02060702" pitchFamily="82" charset="0"/>
              </a:rPr>
              <a:t>which Location is popular ?</a:t>
            </a:r>
            <a:br>
              <a:rPr lang="en-US" sz="3100" dirty="0">
                <a:latin typeface="Algerian" panose="04020705040A02060702" pitchFamily="82" charset="0"/>
              </a:rPr>
            </a:br>
            <a:endParaRPr lang="en-IN" sz="31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72C-9269-4FE8-A558-DE3B6D6B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This bubble chart gives a glimpse at what area Spotify got more listeners and where less.</a:t>
            </a:r>
          </a:p>
          <a:p>
            <a:r>
              <a:rPr lang="en-US" sz="2000" dirty="0"/>
              <a:t>California tops it with 48,238 songs played and Idaho has least with just 337 songs listened.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F6443-0BF5-446D-88D7-B663AB6AD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70"/>
          <a:stretch/>
        </p:blipFill>
        <p:spPr>
          <a:xfrm>
            <a:off x="6440289" y="1421295"/>
            <a:ext cx="5657781" cy="53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7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A128E-4EFC-47C5-A64A-6C7A6696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latin typeface="Algerian" panose="04020705040A02060702" pitchFamily="82" charset="0"/>
              </a:rPr>
              <a:t>Average time spend on songs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7824-9074-41EC-8204-08EAB6B0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We can see there are people who love to listen songs on repeat mode.</a:t>
            </a:r>
          </a:p>
          <a:p>
            <a:r>
              <a:rPr lang="en-US" sz="2000"/>
              <a:t>Following Analysis shows which song has the highest average and what is the average of songs listened.</a:t>
            </a:r>
          </a:p>
          <a:p>
            <a:r>
              <a:rPr lang="en-US" sz="2000"/>
              <a:t>The average marked is 2554.4 times.</a:t>
            </a: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A157E-091E-4757-AF8D-44FAF3B5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96" y="2514596"/>
            <a:ext cx="6655904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38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1D18-AE45-4BC3-AB7E-304C9B4E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Time spent in Application for other cause</a:t>
            </a:r>
            <a:r>
              <a:rPr lang="en-US" dirty="0"/>
              <a:t>.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EA437-C09A-4EAF-899D-5A600752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As noticed 16 hours are spent for the registration process only.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Nearly 12 hours are spent just to know about the application</a:t>
            </a:r>
            <a:endParaRPr lang="en-IN" sz="2000"/>
          </a:p>
        </p:txBody>
      </p:sp>
      <p:pic>
        <p:nvPicPr>
          <p:cNvPr id="6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15DBA7F2-A4FD-4EA8-AB86-3D99AED32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r="7787" b="2"/>
          <a:stretch/>
        </p:blipFill>
        <p:spPr>
          <a:xfrm>
            <a:off x="6417734" y="2404552"/>
            <a:ext cx="4935970" cy="35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2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DBA133-391F-4340-B93B-984CF146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lgerian" panose="04020705040A02060702" pitchFamily="82" charset="0"/>
              </a:rPr>
              <a:t>Paid vs. free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D223-0273-400F-9432-4DE33754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Are the people using free services or paid service?</a:t>
            </a:r>
          </a:p>
          <a:p>
            <a:r>
              <a:rPr lang="en-US" sz="1500" dirty="0">
                <a:solidFill>
                  <a:schemeClr val="bg1"/>
                </a:solidFill>
              </a:rPr>
              <a:t>Which month is affected more?</a:t>
            </a:r>
          </a:p>
          <a:p>
            <a:r>
              <a:rPr lang="en-US" sz="1500" dirty="0">
                <a:solidFill>
                  <a:schemeClr val="bg1"/>
                </a:solidFill>
              </a:rPr>
              <a:t>From the analysis we can say that paid subscribers are getting more churn compare to free users in the month of November.</a:t>
            </a:r>
          </a:p>
          <a:p>
            <a:r>
              <a:rPr lang="en-US" sz="1500" dirty="0">
                <a:solidFill>
                  <a:schemeClr val="bg1"/>
                </a:solidFill>
              </a:rPr>
              <a:t>Where dark pink is for November and light pink color represents October.</a:t>
            </a:r>
            <a:endParaRPr lang="en-IN" sz="1500" dirty="0">
              <a:solidFill>
                <a:schemeClr val="bg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D19DE9A-84D1-45E1-892E-F50F3D23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393567"/>
            <a:ext cx="10843065" cy="2249934"/>
          </a:xfrm>
          <a:prstGeom prst="rect">
            <a:avLst/>
          </a:prstGeom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5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7BF0-4675-4E06-BF40-F2BB5398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lgerian" panose="04020705040A02060702" pitchFamily="82" charset="0"/>
              </a:rPr>
              <a:t>ABout</a:t>
            </a:r>
            <a:endParaRPr lang="en-IN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96AD-1BC5-4FB5-808B-91571342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Spotify is a music streaming company delivering services to 75 million active users globally.</a:t>
            </a:r>
          </a:p>
          <a:p>
            <a:r>
              <a:rPr lang="en-US" sz="2400" dirty="0"/>
              <a:t>Spotify is currently offering two type of subscriptions: a free and a premium subscription. </a:t>
            </a:r>
          </a:p>
          <a:p>
            <a:r>
              <a:rPr lang="en-IN" sz="2400" dirty="0"/>
              <a:t>This marketing plan is about Spotify finding why do customer churn.</a:t>
            </a:r>
          </a:p>
        </p:txBody>
      </p:sp>
    </p:spTree>
    <p:extLst>
      <p:ext uri="{BB962C8B-B14F-4D97-AF65-F5344CB8AC3E}">
        <p14:creationId xmlns:p14="http://schemas.microsoft.com/office/powerpoint/2010/main" val="160053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9B472-2988-496C-B2EA-673737F89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8" b="128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B9A721-3AF5-4554-AE8A-BF5A3460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99" y="1381539"/>
            <a:ext cx="9667461" cy="2743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38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105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25194-9A69-41B2-ACA5-175CB853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06F5C2-1709-478E-9493-AC9BAEC8A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3" r="2733" b="-3"/>
          <a:stretch/>
        </p:blipFill>
        <p:spPr>
          <a:xfrm>
            <a:off x="5323831" y="643467"/>
            <a:ext cx="626862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98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95575911-16CF-49D5-B83A-6778DE82D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071" b="2660"/>
          <a:stretch/>
        </p:blipFill>
        <p:spPr>
          <a:xfrm>
            <a:off x="20" y="-69564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78A67F-50DB-45A4-9F7E-5890504C858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&amp; transformation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6285A57-7960-4568-B629-4B3EEA475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4856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7545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258A5-4F92-4612-B603-B353AC126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52823-EB82-47DC-AAA2-23557EE1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lgerian" panose="04020705040A02060702" pitchFamily="82" charset="0"/>
              </a:rPr>
              <a:t>Data Modeling</a:t>
            </a:r>
            <a:endParaRPr lang="en-IN" sz="400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C0FEE-C11C-4B5D-B123-A2130BC16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12850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8686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4CBCB-4620-4E47-B1EC-15C2C1B18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F8E17D-668B-4A18-8BC7-B9E617F2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643" y="2500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lgerian" panose="04020705040A02060702" pitchFamily="82" charset="0"/>
              </a:rPr>
              <a:t>Models</a:t>
            </a:r>
            <a:endParaRPr lang="en-IN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60783E-93A1-452B-AF7E-869B90117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059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220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DA967-83DA-4732-8264-F1140976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Logistic Regression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75B9-E3AF-4848-9F08-7E40C88B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accuracy is 94%</a:t>
            </a:r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79410-E18A-4FF4-AF08-5A6FCCB4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3339239"/>
            <a:ext cx="4935970" cy="16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5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D4B67-54FE-40D6-AA57-24197B20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Decision Tree Classifier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FEFF-EBFD-4EBE-BEBF-1AFD0CCA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accuracy is 94% </a:t>
            </a:r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6EA5B-07CC-487E-93EB-A5A761D1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3210813"/>
            <a:ext cx="4935970" cy="19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70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512F0-E445-4F0B-9663-D94DE524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Random Forest Classifier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8C27-30A0-48B2-B245-325AFE66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r>
              <a:rPr lang="en-US" sz="2000"/>
              <a:t>The accuracy is 96%.</a:t>
            </a:r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CCC81-0724-4945-9E48-6B6726F3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3275774"/>
            <a:ext cx="4935970" cy="18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40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550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Office Theme</vt:lpstr>
      <vt:lpstr>PowerPoint Presentation</vt:lpstr>
      <vt:lpstr>ABout</vt:lpstr>
      <vt:lpstr>Data description</vt:lpstr>
      <vt:lpstr>PowerPoint Presentation</vt:lpstr>
      <vt:lpstr>Data Modeling</vt:lpstr>
      <vt:lpstr>Models</vt:lpstr>
      <vt:lpstr>Logistic Regression</vt:lpstr>
      <vt:lpstr>Decision Tree Classifier</vt:lpstr>
      <vt:lpstr>Random Forest Classifier</vt:lpstr>
      <vt:lpstr>Linear SVC</vt:lpstr>
      <vt:lpstr>Naive Bayes</vt:lpstr>
      <vt:lpstr>Model Preferred.</vt:lpstr>
      <vt:lpstr>Subscribers vs. free users?</vt:lpstr>
      <vt:lpstr>Which gender group churned more??</vt:lpstr>
      <vt:lpstr>top 10 songs</vt:lpstr>
      <vt:lpstr>which Location is popular ? </vt:lpstr>
      <vt:lpstr>Average time spend on songs</vt:lpstr>
      <vt:lpstr>Time spent in Application for other cause.</vt:lpstr>
      <vt:lpstr>Paid vs. free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</dc:title>
  <dc:creator>parth sutariya</dc:creator>
  <cp:lastModifiedBy>parth sutariya</cp:lastModifiedBy>
  <cp:revision>5</cp:revision>
  <dcterms:created xsi:type="dcterms:W3CDTF">2020-12-16T19:27:10Z</dcterms:created>
  <dcterms:modified xsi:type="dcterms:W3CDTF">2021-04-18T01:14:47Z</dcterms:modified>
</cp:coreProperties>
</file>