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 id="2147483648" r:id="rId2"/>
    <p:sldMasterId id="2147483683" r:id="rId3"/>
    <p:sldMasterId id="2147483797" r:id="rId4"/>
  </p:sldMasterIdLst>
  <p:sldIdLst>
    <p:sldId id="256" r:id="rId5"/>
    <p:sldId id="270" r:id="rId6"/>
    <p:sldId id="268" r:id="rId7"/>
    <p:sldId id="269" r:id="rId8"/>
    <p:sldId id="262" r:id="rId9"/>
    <p:sldId id="267" r:id="rId10"/>
    <p:sldId id="271" r:id="rId11"/>
    <p:sldId id="257" r:id="rId12"/>
    <p:sldId id="258" r:id="rId13"/>
    <p:sldId id="259" r:id="rId14"/>
    <p:sldId id="263" r:id="rId15"/>
    <p:sldId id="264"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973AA5-3AF0-4318-93C7-218C40827C2B}" v="369" dt="2023-01-10T20:07:21.5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3/17/2023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553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3/17/2023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5503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3/17/2023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092569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5AB70-BE81-4AF3-9687-69BF272432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B427B6-33ED-4268-AEAC-BF19A5DC14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27862E-2D8F-42CA-B06B-BDB4953ACEE0}"/>
              </a:ext>
            </a:extLst>
          </p:cNvPr>
          <p:cNvSpPr>
            <a:spLocks noGrp="1"/>
          </p:cNvSpPr>
          <p:nvPr>
            <p:ph type="dt" sz="half" idx="10"/>
          </p:nvPr>
        </p:nvSpPr>
        <p:spPr/>
        <p:txBody>
          <a:bodyPr/>
          <a:lstStyle/>
          <a:p>
            <a:fld id="{C991000D-C276-4C15-B5A5-29DDA389D7F5}" type="datetimeFigureOut">
              <a:rPr lang="en-IN" smtClean="0"/>
              <a:t>17-03-2023</a:t>
            </a:fld>
            <a:endParaRPr lang="en-IN" dirty="0"/>
          </a:p>
        </p:txBody>
      </p:sp>
      <p:sp>
        <p:nvSpPr>
          <p:cNvPr id="5" name="Footer Placeholder 4">
            <a:extLst>
              <a:ext uri="{FF2B5EF4-FFF2-40B4-BE49-F238E27FC236}">
                <a16:creationId xmlns:a16="http://schemas.microsoft.com/office/drawing/2014/main" id="{AF5261E8-0041-4C85-B058-C74D5E253A1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0194C74-B771-484F-A8B9-F040EF30EC52}"/>
              </a:ext>
            </a:extLst>
          </p:cNvPr>
          <p:cNvSpPr>
            <a:spLocks noGrp="1"/>
          </p:cNvSpPr>
          <p:nvPr>
            <p:ph type="sldNum" sz="quarter" idx="12"/>
          </p:nvPr>
        </p:nvSpPr>
        <p:spPr/>
        <p:txBody>
          <a:bodyPr/>
          <a:lstStyle/>
          <a:p>
            <a:fld id="{56CE2C6F-59EF-466E-B77B-84F5F6C567FA}" type="slidenum">
              <a:rPr lang="en-IN" smtClean="0"/>
              <a:t>‹#›</a:t>
            </a:fld>
            <a:endParaRPr lang="en-IN" dirty="0"/>
          </a:p>
        </p:txBody>
      </p:sp>
    </p:spTree>
    <p:extLst>
      <p:ext uri="{BB962C8B-B14F-4D97-AF65-F5344CB8AC3E}">
        <p14:creationId xmlns:p14="http://schemas.microsoft.com/office/powerpoint/2010/main" val="3587436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38A46-39EE-42C9-86A0-743F2F9500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FBD14E-0439-4031-BF4B-84DC48F94A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A97389-2F13-4F07-9960-1AF729480EBA}"/>
              </a:ext>
            </a:extLst>
          </p:cNvPr>
          <p:cNvSpPr>
            <a:spLocks noGrp="1"/>
          </p:cNvSpPr>
          <p:nvPr>
            <p:ph type="dt" sz="half" idx="10"/>
          </p:nvPr>
        </p:nvSpPr>
        <p:spPr/>
        <p:txBody>
          <a:bodyPr/>
          <a:lstStyle/>
          <a:p>
            <a:fld id="{C991000D-C276-4C15-B5A5-29DDA389D7F5}" type="datetimeFigureOut">
              <a:rPr lang="en-IN" smtClean="0"/>
              <a:t>17-03-2023</a:t>
            </a:fld>
            <a:endParaRPr lang="en-IN" dirty="0"/>
          </a:p>
        </p:txBody>
      </p:sp>
      <p:sp>
        <p:nvSpPr>
          <p:cNvPr id="5" name="Footer Placeholder 4">
            <a:extLst>
              <a:ext uri="{FF2B5EF4-FFF2-40B4-BE49-F238E27FC236}">
                <a16:creationId xmlns:a16="http://schemas.microsoft.com/office/drawing/2014/main" id="{0EDF8EA1-6D77-427D-BC6A-993488E7318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8113A4D-652E-48A2-9726-20F04908CD47}"/>
              </a:ext>
            </a:extLst>
          </p:cNvPr>
          <p:cNvSpPr>
            <a:spLocks noGrp="1"/>
          </p:cNvSpPr>
          <p:nvPr>
            <p:ph type="sldNum" sz="quarter" idx="12"/>
          </p:nvPr>
        </p:nvSpPr>
        <p:spPr/>
        <p:txBody>
          <a:bodyPr/>
          <a:lstStyle/>
          <a:p>
            <a:fld id="{56CE2C6F-59EF-466E-B77B-84F5F6C567FA}" type="slidenum">
              <a:rPr lang="en-IN" smtClean="0"/>
              <a:t>‹#›</a:t>
            </a:fld>
            <a:endParaRPr lang="en-IN" dirty="0"/>
          </a:p>
        </p:txBody>
      </p:sp>
    </p:spTree>
    <p:extLst>
      <p:ext uri="{BB962C8B-B14F-4D97-AF65-F5344CB8AC3E}">
        <p14:creationId xmlns:p14="http://schemas.microsoft.com/office/powerpoint/2010/main" val="3736582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AAA5-DD82-46BB-B18D-75265609FC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3797ED-DC25-4B73-A920-2F9FF47D59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2EC89C-BD44-4BD6-B3A1-E50666842C3F}"/>
              </a:ext>
            </a:extLst>
          </p:cNvPr>
          <p:cNvSpPr>
            <a:spLocks noGrp="1"/>
          </p:cNvSpPr>
          <p:nvPr>
            <p:ph type="dt" sz="half" idx="10"/>
          </p:nvPr>
        </p:nvSpPr>
        <p:spPr/>
        <p:txBody>
          <a:bodyPr/>
          <a:lstStyle/>
          <a:p>
            <a:fld id="{C991000D-C276-4C15-B5A5-29DDA389D7F5}" type="datetimeFigureOut">
              <a:rPr lang="en-IN" smtClean="0"/>
              <a:t>17-03-2023</a:t>
            </a:fld>
            <a:endParaRPr lang="en-IN" dirty="0"/>
          </a:p>
        </p:txBody>
      </p:sp>
      <p:sp>
        <p:nvSpPr>
          <p:cNvPr id="5" name="Footer Placeholder 4">
            <a:extLst>
              <a:ext uri="{FF2B5EF4-FFF2-40B4-BE49-F238E27FC236}">
                <a16:creationId xmlns:a16="http://schemas.microsoft.com/office/drawing/2014/main" id="{D9846FBD-1C5A-4617-B59C-264F0870460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3EAE80C-899B-477A-877C-E5EA17EB51A5}"/>
              </a:ext>
            </a:extLst>
          </p:cNvPr>
          <p:cNvSpPr>
            <a:spLocks noGrp="1"/>
          </p:cNvSpPr>
          <p:nvPr>
            <p:ph type="sldNum" sz="quarter" idx="12"/>
          </p:nvPr>
        </p:nvSpPr>
        <p:spPr/>
        <p:txBody>
          <a:bodyPr/>
          <a:lstStyle/>
          <a:p>
            <a:fld id="{56CE2C6F-59EF-466E-B77B-84F5F6C567FA}" type="slidenum">
              <a:rPr lang="en-IN" smtClean="0"/>
              <a:t>‹#›</a:t>
            </a:fld>
            <a:endParaRPr lang="en-IN" dirty="0"/>
          </a:p>
        </p:txBody>
      </p:sp>
    </p:spTree>
    <p:extLst>
      <p:ext uri="{BB962C8B-B14F-4D97-AF65-F5344CB8AC3E}">
        <p14:creationId xmlns:p14="http://schemas.microsoft.com/office/powerpoint/2010/main" val="2838545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4778-22C1-46A4-B1E7-F452E3426E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37963A-5BF1-4B68-A520-506147480C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4B3754-F7E3-4319-A125-A823F3FBDA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1ACC64-DCE8-4697-9657-8F296CB03757}"/>
              </a:ext>
            </a:extLst>
          </p:cNvPr>
          <p:cNvSpPr>
            <a:spLocks noGrp="1"/>
          </p:cNvSpPr>
          <p:nvPr>
            <p:ph type="dt" sz="half" idx="10"/>
          </p:nvPr>
        </p:nvSpPr>
        <p:spPr/>
        <p:txBody>
          <a:bodyPr/>
          <a:lstStyle/>
          <a:p>
            <a:fld id="{C991000D-C276-4C15-B5A5-29DDA389D7F5}" type="datetimeFigureOut">
              <a:rPr lang="en-IN" smtClean="0"/>
              <a:t>17-03-2023</a:t>
            </a:fld>
            <a:endParaRPr lang="en-IN" dirty="0"/>
          </a:p>
        </p:txBody>
      </p:sp>
      <p:sp>
        <p:nvSpPr>
          <p:cNvPr id="6" name="Footer Placeholder 5">
            <a:extLst>
              <a:ext uri="{FF2B5EF4-FFF2-40B4-BE49-F238E27FC236}">
                <a16:creationId xmlns:a16="http://schemas.microsoft.com/office/drawing/2014/main" id="{D8BB08DF-3407-46F2-B21F-8B7FDD83919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0D4F016-657F-4EEC-B500-B2AEE832EB3F}"/>
              </a:ext>
            </a:extLst>
          </p:cNvPr>
          <p:cNvSpPr>
            <a:spLocks noGrp="1"/>
          </p:cNvSpPr>
          <p:nvPr>
            <p:ph type="sldNum" sz="quarter" idx="12"/>
          </p:nvPr>
        </p:nvSpPr>
        <p:spPr/>
        <p:txBody>
          <a:bodyPr/>
          <a:lstStyle/>
          <a:p>
            <a:fld id="{56CE2C6F-59EF-466E-B77B-84F5F6C567FA}" type="slidenum">
              <a:rPr lang="en-IN" smtClean="0"/>
              <a:t>‹#›</a:t>
            </a:fld>
            <a:endParaRPr lang="en-IN" dirty="0"/>
          </a:p>
        </p:txBody>
      </p:sp>
    </p:spTree>
    <p:extLst>
      <p:ext uri="{BB962C8B-B14F-4D97-AF65-F5344CB8AC3E}">
        <p14:creationId xmlns:p14="http://schemas.microsoft.com/office/powerpoint/2010/main" val="1909572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2B5A-54D9-4657-9CAE-479DCF1D60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FA540B-780A-4D1D-B4AE-32688A1FD3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BD5330-052D-45EE-801B-B831E71FCA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26FC1B-45A2-41F7-8B12-E66D9C4B72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BDB4DF-A711-428A-BDD8-3FCA992C53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81A4D8-BD1A-4313-ACEA-CA8D723AD999}"/>
              </a:ext>
            </a:extLst>
          </p:cNvPr>
          <p:cNvSpPr>
            <a:spLocks noGrp="1"/>
          </p:cNvSpPr>
          <p:nvPr>
            <p:ph type="dt" sz="half" idx="10"/>
          </p:nvPr>
        </p:nvSpPr>
        <p:spPr/>
        <p:txBody>
          <a:bodyPr/>
          <a:lstStyle/>
          <a:p>
            <a:fld id="{C991000D-C276-4C15-B5A5-29DDA389D7F5}" type="datetimeFigureOut">
              <a:rPr lang="en-IN" smtClean="0"/>
              <a:t>17-03-2023</a:t>
            </a:fld>
            <a:endParaRPr lang="en-IN" dirty="0"/>
          </a:p>
        </p:txBody>
      </p:sp>
      <p:sp>
        <p:nvSpPr>
          <p:cNvPr id="8" name="Footer Placeholder 7">
            <a:extLst>
              <a:ext uri="{FF2B5EF4-FFF2-40B4-BE49-F238E27FC236}">
                <a16:creationId xmlns:a16="http://schemas.microsoft.com/office/drawing/2014/main" id="{E015DF1C-03A8-42AA-A413-9A407BDE8AE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C427A819-CBB2-4503-BA01-489F371BE394}"/>
              </a:ext>
            </a:extLst>
          </p:cNvPr>
          <p:cNvSpPr>
            <a:spLocks noGrp="1"/>
          </p:cNvSpPr>
          <p:nvPr>
            <p:ph type="sldNum" sz="quarter" idx="12"/>
          </p:nvPr>
        </p:nvSpPr>
        <p:spPr/>
        <p:txBody>
          <a:bodyPr/>
          <a:lstStyle/>
          <a:p>
            <a:fld id="{56CE2C6F-59EF-466E-B77B-84F5F6C567FA}" type="slidenum">
              <a:rPr lang="en-IN" smtClean="0"/>
              <a:t>‹#›</a:t>
            </a:fld>
            <a:endParaRPr lang="en-IN" dirty="0"/>
          </a:p>
        </p:txBody>
      </p:sp>
    </p:spTree>
    <p:extLst>
      <p:ext uri="{BB962C8B-B14F-4D97-AF65-F5344CB8AC3E}">
        <p14:creationId xmlns:p14="http://schemas.microsoft.com/office/powerpoint/2010/main" val="1291277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2597-1EB1-4B4D-984C-C2D1A90AD7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84228F-9C42-4B42-A07F-C39FE6B6F438}"/>
              </a:ext>
            </a:extLst>
          </p:cNvPr>
          <p:cNvSpPr>
            <a:spLocks noGrp="1"/>
          </p:cNvSpPr>
          <p:nvPr>
            <p:ph type="dt" sz="half" idx="10"/>
          </p:nvPr>
        </p:nvSpPr>
        <p:spPr/>
        <p:txBody>
          <a:bodyPr/>
          <a:lstStyle/>
          <a:p>
            <a:fld id="{C991000D-C276-4C15-B5A5-29DDA389D7F5}" type="datetimeFigureOut">
              <a:rPr lang="en-IN" smtClean="0"/>
              <a:t>17-03-2023</a:t>
            </a:fld>
            <a:endParaRPr lang="en-IN" dirty="0"/>
          </a:p>
        </p:txBody>
      </p:sp>
      <p:sp>
        <p:nvSpPr>
          <p:cNvPr id="4" name="Footer Placeholder 3">
            <a:extLst>
              <a:ext uri="{FF2B5EF4-FFF2-40B4-BE49-F238E27FC236}">
                <a16:creationId xmlns:a16="http://schemas.microsoft.com/office/drawing/2014/main" id="{13145B3C-DFD5-4C5D-B167-562EE547432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D92ECE8-EF92-48F9-ABE9-5D6100DCA4E0}"/>
              </a:ext>
            </a:extLst>
          </p:cNvPr>
          <p:cNvSpPr>
            <a:spLocks noGrp="1"/>
          </p:cNvSpPr>
          <p:nvPr>
            <p:ph type="sldNum" sz="quarter" idx="12"/>
          </p:nvPr>
        </p:nvSpPr>
        <p:spPr/>
        <p:txBody>
          <a:bodyPr/>
          <a:lstStyle/>
          <a:p>
            <a:fld id="{56CE2C6F-59EF-466E-B77B-84F5F6C567FA}" type="slidenum">
              <a:rPr lang="en-IN" smtClean="0"/>
              <a:t>‹#›</a:t>
            </a:fld>
            <a:endParaRPr lang="en-IN" dirty="0"/>
          </a:p>
        </p:txBody>
      </p:sp>
    </p:spTree>
    <p:extLst>
      <p:ext uri="{BB962C8B-B14F-4D97-AF65-F5344CB8AC3E}">
        <p14:creationId xmlns:p14="http://schemas.microsoft.com/office/powerpoint/2010/main" val="266037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295994-8299-41C0-9F77-53BEAD576E7C}"/>
              </a:ext>
            </a:extLst>
          </p:cNvPr>
          <p:cNvSpPr>
            <a:spLocks noGrp="1"/>
          </p:cNvSpPr>
          <p:nvPr>
            <p:ph type="dt" sz="half" idx="10"/>
          </p:nvPr>
        </p:nvSpPr>
        <p:spPr/>
        <p:txBody>
          <a:bodyPr/>
          <a:lstStyle/>
          <a:p>
            <a:fld id="{C991000D-C276-4C15-B5A5-29DDA389D7F5}" type="datetimeFigureOut">
              <a:rPr lang="en-IN" smtClean="0"/>
              <a:t>17-03-2023</a:t>
            </a:fld>
            <a:endParaRPr lang="en-IN" dirty="0"/>
          </a:p>
        </p:txBody>
      </p:sp>
      <p:sp>
        <p:nvSpPr>
          <p:cNvPr id="3" name="Footer Placeholder 2">
            <a:extLst>
              <a:ext uri="{FF2B5EF4-FFF2-40B4-BE49-F238E27FC236}">
                <a16:creationId xmlns:a16="http://schemas.microsoft.com/office/drawing/2014/main" id="{D16A96BB-D6B9-41C1-AAAD-03412FEDDE98}"/>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1E28E164-7C87-4D50-B108-B244B858C914}"/>
              </a:ext>
            </a:extLst>
          </p:cNvPr>
          <p:cNvSpPr>
            <a:spLocks noGrp="1"/>
          </p:cNvSpPr>
          <p:nvPr>
            <p:ph type="sldNum" sz="quarter" idx="12"/>
          </p:nvPr>
        </p:nvSpPr>
        <p:spPr/>
        <p:txBody>
          <a:bodyPr/>
          <a:lstStyle/>
          <a:p>
            <a:fld id="{56CE2C6F-59EF-466E-B77B-84F5F6C567FA}" type="slidenum">
              <a:rPr lang="en-IN" smtClean="0"/>
              <a:t>‹#›</a:t>
            </a:fld>
            <a:endParaRPr lang="en-IN" dirty="0"/>
          </a:p>
        </p:txBody>
      </p:sp>
    </p:spTree>
    <p:extLst>
      <p:ext uri="{BB962C8B-B14F-4D97-AF65-F5344CB8AC3E}">
        <p14:creationId xmlns:p14="http://schemas.microsoft.com/office/powerpoint/2010/main" val="1539455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D541-2FA9-405A-96C8-491FA3A22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E25329-62D0-4DE2-B995-0735BD8201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765245-7867-4D08-B721-C393E4D74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D831FB-C8D4-4920-8891-52F600211854}"/>
              </a:ext>
            </a:extLst>
          </p:cNvPr>
          <p:cNvSpPr>
            <a:spLocks noGrp="1"/>
          </p:cNvSpPr>
          <p:nvPr>
            <p:ph type="dt" sz="half" idx="10"/>
          </p:nvPr>
        </p:nvSpPr>
        <p:spPr/>
        <p:txBody>
          <a:bodyPr/>
          <a:lstStyle/>
          <a:p>
            <a:fld id="{C991000D-C276-4C15-B5A5-29DDA389D7F5}" type="datetimeFigureOut">
              <a:rPr lang="en-IN" smtClean="0"/>
              <a:t>17-03-2023</a:t>
            </a:fld>
            <a:endParaRPr lang="en-IN" dirty="0"/>
          </a:p>
        </p:txBody>
      </p:sp>
      <p:sp>
        <p:nvSpPr>
          <p:cNvPr id="6" name="Footer Placeholder 5">
            <a:extLst>
              <a:ext uri="{FF2B5EF4-FFF2-40B4-BE49-F238E27FC236}">
                <a16:creationId xmlns:a16="http://schemas.microsoft.com/office/drawing/2014/main" id="{561DDA1A-07CF-4D3E-BC60-43503984BF6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3B38448-57E2-4A1A-8B58-96CF41E5EAC0}"/>
              </a:ext>
            </a:extLst>
          </p:cNvPr>
          <p:cNvSpPr>
            <a:spLocks noGrp="1"/>
          </p:cNvSpPr>
          <p:nvPr>
            <p:ph type="sldNum" sz="quarter" idx="12"/>
          </p:nvPr>
        </p:nvSpPr>
        <p:spPr/>
        <p:txBody>
          <a:bodyPr/>
          <a:lstStyle/>
          <a:p>
            <a:fld id="{56CE2C6F-59EF-466E-B77B-84F5F6C567FA}" type="slidenum">
              <a:rPr lang="en-IN" smtClean="0"/>
              <a:t>‹#›</a:t>
            </a:fld>
            <a:endParaRPr lang="en-IN" dirty="0"/>
          </a:p>
        </p:txBody>
      </p:sp>
    </p:spTree>
    <p:extLst>
      <p:ext uri="{BB962C8B-B14F-4D97-AF65-F5344CB8AC3E}">
        <p14:creationId xmlns:p14="http://schemas.microsoft.com/office/powerpoint/2010/main" val="3527644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3/17/2023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869310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A0EF-4BB1-45CD-A75C-C80D6D4B1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EECDCE-2A2A-48D1-ABF0-8F02BBDFF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7E2C8C0-A0D8-44E0-90F8-3DA4D73DC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FAF6E7-3924-4DF4-A5B4-025593B7F7C0}"/>
              </a:ext>
            </a:extLst>
          </p:cNvPr>
          <p:cNvSpPr>
            <a:spLocks noGrp="1"/>
          </p:cNvSpPr>
          <p:nvPr>
            <p:ph type="dt" sz="half" idx="10"/>
          </p:nvPr>
        </p:nvSpPr>
        <p:spPr/>
        <p:txBody>
          <a:bodyPr/>
          <a:lstStyle/>
          <a:p>
            <a:fld id="{C991000D-C276-4C15-B5A5-29DDA389D7F5}" type="datetimeFigureOut">
              <a:rPr lang="en-IN" smtClean="0"/>
              <a:t>17-03-2023</a:t>
            </a:fld>
            <a:endParaRPr lang="en-IN" dirty="0"/>
          </a:p>
        </p:txBody>
      </p:sp>
      <p:sp>
        <p:nvSpPr>
          <p:cNvPr id="6" name="Footer Placeholder 5">
            <a:extLst>
              <a:ext uri="{FF2B5EF4-FFF2-40B4-BE49-F238E27FC236}">
                <a16:creationId xmlns:a16="http://schemas.microsoft.com/office/drawing/2014/main" id="{F5573717-9685-40DD-ACCE-FF2F66D7D65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CC33F0E-B819-4F9B-9C2E-7AEB4A6D75A0}"/>
              </a:ext>
            </a:extLst>
          </p:cNvPr>
          <p:cNvSpPr>
            <a:spLocks noGrp="1"/>
          </p:cNvSpPr>
          <p:nvPr>
            <p:ph type="sldNum" sz="quarter" idx="12"/>
          </p:nvPr>
        </p:nvSpPr>
        <p:spPr/>
        <p:txBody>
          <a:bodyPr/>
          <a:lstStyle/>
          <a:p>
            <a:fld id="{56CE2C6F-59EF-466E-B77B-84F5F6C567FA}" type="slidenum">
              <a:rPr lang="en-IN" smtClean="0"/>
              <a:t>‹#›</a:t>
            </a:fld>
            <a:endParaRPr lang="en-IN" dirty="0"/>
          </a:p>
        </p:txBody>
      </p:sp>
    </p:spTree>
    <p:extLst>
      <p:ext uri="{BB962C8B-B14F-4D97-AF65-F5344CB8AC3E}">
        <p14:creationId xmlns:p14="http://schemas.microsoft.com/office/powerpoint/2010/main" val="2443753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F5D3-759B-481F-8597-5FF65E8C94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ECDA70-E3A7-4FE6-A563-576CF4AE40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65FCFD-9082-4F65-939D-68A136AFF9AA}"/>
              </a:ext>
            </a:extLst>
          </p:cNvPr>
          <p:cNvSpPr>
            <a:spLocks noGrp="1"/>
          </p:cNvSpPr>
          <p:nvPr>
            <p:ph type="dt" sz="half" idx="10"/>
          </p:nvPr>
        </p:nvSpPr>
        <p:spPr/>
        <p:txBody>
          <a:bodyPr/>
          <a:lstStyle/>
          <a:p>
            <a:fld id="{C991000D-C276-4C15-B5A5-29DDA389D7F5}" type="datetimeFigureOut">
              <a:rPr lang="en-IN" smtClean="0"/>
              <a:t>17-03-2023</a:t>
            </a:fld>
            <a:endParaRPr lang="en-IN" dirty="0"/>
          </a:p>
        </p:txBody>
      </p:sp>
      <p:sp>
        <p:nvSpPr>
          <p:cNvPr id="5" name="Footer Placeholder 4">
            <a:extLst>
              <a:ext uri="{FF2B5EF4-FFF2-40B4-BE49-F238E27FC236}">
                <a16:creationId xmlns:a16="http://schemas.microsoft.com/office/drawing/2014/main" id="{6BF782D3-DD91-46BF-A754-9AC201BB28B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9D49C07-AB8C-46C6-B1C4-5CFC1B3731DA}"/>
              </a:ext>
            </a:extLst>
          </p:cNvPr>
          <p:cNvSpPr>
            <a:spLocks noGrp="1"/>
          </p:cNvSpPr>
          <p:nvPr>
            <p:ph type="sldNum" sz="quarter" idx="12"/>
          </p:nvPr>
        </p:nvSpPr>
        <p:spPr/>
        <p:txBody>
          <a:bodyPr/>
          <a:lstStyle/>
          <a:p>
            <a:fld id="{56CE2C6F-59EF-466E-B77B-84F5F6C567FA}" type="slidenum">
              <a:rPr lang="en-IN" smtClean="0"/>
              <a:t>‹#›</a:t>
            </a:fld>
            <a:endParaRPr lang="en-IN" dirty="0"/>
          </a:p>
        </p:txBody>
      </p:sp>
    </p:spTree>
    <p:extLst>
      <p:ext uri="{BB962C8B-B14F-4D97-AF65-F5344CB8AC3E}">
        <p14:creationId xmlns:p14="http://schemas.microsoft.com/office/powerpoint/2010/main" val="36805455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5C6DB-1FB3-4BC6-8C3A-8C6563A1BA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14AA86-FABD-4493-BAFA-C6C407FDA8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66C096-4AC4-468C-A849-3495EE6B18CD}"/>
              </a:ext>
            </a:extLst>
          </p:cNvPr>
          <p:cNvSpPr>
            <a:spLocks noGrp="1"/>
          </p:cNvSpPr>
          <p:nvPr>
            <p:ph type="dt" sz="half" idx="10"/>
          </p:nvPr>
        </p:nvSpPr>
        <p:spPr/>
        <p:txBody>
          <a:bodyPr/>
          <a:lstStyle/>
          <a:p>
            <a:fld id="{C991000D-C276-4C15-B5A5-29DDA389D7F5}" type="datetimeFigureOut">
              <a:rPr lang="en-IN" smtClean="0"/>
              <a:t>17-03-2023</a:t>
            </a:fld>
            <a:endParaRPr lang="en-IN" dirty="0"/>
          </a:p>
        </p:txBody>
      </p:sp>
      <p:sp>
        <p:nvSpPr>
          <p:cNvPr id="5" name="Footer Placeholder 4">
            <a:extLst>
              <a:ext uri="{FF2B5EF4-FFF2-40B4-BE49-F238E27FC236}">
                <a16:creationId xmlns:a16="http://schemas.microsoft.com/office/drawing/2014/main" id="{5DCD2690-18A4-4D84-AC52-72C12B067A7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C2EAD68-FFCC-4C83-A61F-D8A8D9327545}"/>
              </a:ext>
            </a:extLst>
          </p:cNvPr>
          <p:cNvSpPr>
            <a:spLocks noGrp="1"/>
          </p:cNvSpPr>
          <p:nvPr>
            <p:ph type="sldNum" sz="quarter" idx="12"/>
          </p:nvPr>
        </p:nvSpPr>
        <p:spPr/>
        <p:txBody>
          <a:bodyPr/>
          <a:lstStyle/>
          <a:p>
            <a:fld id="{56CE2C6F-59EF-466E-B77B-84F5F6C567FA}" type="slidenum">
              <a:rPr lang="en-IN" smtClean="0"/>
              <a:t>‹#›</a:t>
            </a:fld>
            <a:endParaRPr lang="en-IN" dirty="0"/>
          </a:p>
        </p:txBody>
      </p:sp>
    </p:spTree>
    <p:extLst>
      <p:ext uri="{BB962C8B-B14F-4D97-AF65-F5344CB8AC3E}">
        <p14:creationId xmlns:p14="http://schemas.microsoft.com/office/powerpoint/2010/main" val="29616418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3/17/2023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3/17/2023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3/17/2023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3/17/2023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11093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3/17/2023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3/17/2023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3103945"/>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709891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891436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53416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16144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3150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3/17/2023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416886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95008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86929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29661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3237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0718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24351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94628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064896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18667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2079335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3/17/2023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6102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9688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3/17/2023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52426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3/17/2023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031122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3/17/2023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54380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3/17/2023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02483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3/17/2023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30832020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365E42-B320-414C-B52C-6F109A671C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CD042E-E82A-4BCF-AD49-186EB4DDBB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6AA2C9-4D52-427E-95C2-B7BB10EED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91000D-C276-4C15-B5A5-29DDA389D7F5}" type="datetimeFigureOut">
              <a:rPr lang="en-IN" smtClean="0"/>
              <a:t>17-03-2023</a:t>
            </a:fld>
            <a:endParaRPr lang="en-IN" dirty="0"/>
          </a:p>
        </p:txBody>
      </p:sp>
      <p:sp>
        <p:nvSpPr>
          <p:cNvPr id="5" name="Footer Placeholder 4">
            <a:extLst>
              <a:ext uri="{FF2B5EF4-FFF2-40B4-BE49-F238E27FC236}">
                <a16:creationId xmlns:a16="http://schemas.microsoft.com/office/drawing/2014/main" id="{E0C51ABE-4D56-4942-9929-D6B2958C94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1D7F27F-8305-4DFB-A98E-E29288336C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CE2C6F-59EF-466E-B77B-84F5F6C567FA}" type="slidenum">
              <a:rPr lang="en-IN" smtClean="0"/>
              <a:t>‹#›</a:t>
            </a:fld>
            <a:endParaRPr lang="en-IN" dirty="0"/>
          </a:p>
        </p:txBody>
      </p:sp>
    </p:spTree>
    <p:extLst>
      <p:ext uri="{BB962C8B-B14F-4D97-AF65-F5344CB8AC3E}">
        <p14:creationId xmlns:p14="http://schemas.microsoft.com/office/powerpoint/2010/main" val="4194914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3/17/2023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4" r:id="rId3"/>
    <p:sldLayoutId id="2147483664" r:id="rId4"/>
    <p:sldLayoutId id="2147483685" r:id="rId5"/>
    <p:sldLayoutId id="2147483686" r:id="rId6"/>
    <p:sldLayoutId id="2147483667" r:id="rId7"/>
    <p:sldLayoutId id="2147483668" r:id="rId8"/>
    <p:sldLayoutId id="2147483669" r:id="rId9"/>
    <p:sldLayoutId id="2147483670" r:id="rId10"/>
    <p:sldLayoutId id="2147483687"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3/17/2023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2321306"/>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77ADAE50-5EC0-42A0-9A3D-47E7A8837D45}"/>
              </a:ext>
            </a:extLst>
          </p:cNvPr>
          <p:cNvPicPr>
            <a:picLocks noChangeAspect="1"/>
          </p:cNvPicPr>
          <p:nvPr/>
        </p:nvPicPr>
        <p:blipFill rotWithShape="1">
          <a:blip r:embed="rId2">
            <a:alphaModFix amt="50000"/>
          </a:blip>
          <a:srcRect l="8264" r="8626" b="1"/>
          <a:stretch/>
        </p:blipFill>
        <p:spPr>
          <a:xfrm>
            <a:off x="20" y="10"/>
            <a:ext cx="12191980" cy="6857990"/>
          </a:xfrm>
          <a:prstGeom prst="rect">
            <a:avLst/>
          </a:prstGeom>
        </p:spPr>
      </p:pic>
      <p:sp>
        <p:nvSpPr>
          <p:cNvPr id="2" name="Title 1"/>
          <p:cNvSpPr>
            <a:spLocks noGrp="1"/>
          </p:cNvSpPr>
          <p:nvPr>
            <p:ph type="ctrTitle"/>
          </p:nvPr>
        </p:nvSpPr>
        <p:spPr>
          <a:xfrm>
            <a:off x="1429612" y="1013984"/>
            <a:ext cx="6952388" cy="3260635"/>
          </a:xfrm>
        </p:spPr>
        <p:txBody>
          <a:bodyPr>
            <a:normAutofit/>
          </a:bodyPr>
          <a:lstStyle/>
          <a:p>
            <a:r>
              <a:rPr lang="en-US" dirty="0">
                <a:solidFill>
                  <a:srgbClr val="FFFFFF"/>
                </a:solidFill>
              </a:rPr>
              <a:t>Data hiding tool</a:t>
            </a:r>
          </a:p>
        </p:txBody>
      </p:sp>
      <p:sp>
        <p:nvSpPr>
          <p:cNvPr id="3" name="Subtitle 2"/>
          <p:cNvSpPr>
            <a:spLocks noGrp="1"/>
          </p:cNvSpPr>
          <p:nvPr>
            <p:ph type="subTitle" idx="1"/>
          </p:nvPr>
        </p:nvSpPr>
        <p:spPr>
          <a:xfrm>
            <a:off x="1429612" y="4848464"/>
            <a:ext cx="7714388" cy="1085849"/>
          </a:xfrm>
        </p:spPr>
        <p:txBody>
          <a:bodyPr vert="horz" lIns="91440" tIns="45720" rIns="91440" bIns="45720" rtlCol="0" anchor="t">
            <a:normAutofit/>
          </a:bodyPr>
          <a:lstStyle/>
          <a:p>
            <a:r>
              <a:rPr lang="en-US" b="1" dirty="0">
                <a:solidFill>
                  <a:srgbClr val="FFFFFF"/>
                </a:solidFill>
              </a:rPr>
              <a:t>GROUP 25</a:t>
            </a:r>
          </a:p>
        </p:txBody>
      </p:sp>
      <p:cxnSp>
        <p:nvCxnSpPr>
          <p:cNvPr id="11" name="Straight Connector 10">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DC2A46FD-B8C0-47D6-3D0F-921D25807F10}"/>
              </a:ext>
            </a:extLst>
          </p:cNvPr>
          <p:cNvPicPr>
            <a:picLocks noChangeAspect="1"/>
          </p:cNvPicPr>
          <p:nvPr/>
        </p:nvPicPr>
        <p:blipFill rotWithShape="1">
          <a:blip r:embed="rId2">
            <a:alphaModFix/>
          </a:blip>
          <a:srcRect r="31999" b="-1"/>
          <a:stretch/>
        </p:blipFill>
        <p:spPr>
          <a:xfrm>
            <a:off x="-1" y="10"/>
            <a:ext cx="12191999" cy="6857990"/>
          </a:xfrm>
          <a:prstGeom prst="rect">
            <a:avLst/>
          </a:prstGeom>
        </p:spPr>
      </p:pic>
      <p:sp>
        <p:nvSpPr>
          <p:cNvPr id="33" name="Rectangle 32">
            <a:extLst>
              <a:ext uri="{FF2B5EF4-FFF2-40B4-BE49-F238E27FC236}">
                <a16:creationId xmlns:a16="http://schemas.microsoft.com/office/drawing/2014/main" id="{87B080E6-308F-4DD8-A448-707DFB83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8150DCC-3A17-C1D5-1BE2-9D794939B93B}"/>
              </a:ext>
            </a:extLst>
          </p:cNvPr>
          <p:cNvSpPr>
            <a:spLocks noGrp="1"/>
          </p:cNvSpPr>
          <p:nvPr>
            <p:ph type="title"/>
          </p:nvPr>
        </p:nvSpPr>
        <p:spPr>
          <a:xfrm>
            <a:off x="3206337" y="1523999"/>
            <a:ext cx="6699663" cy="1370612"/>
          </a:xfrm>
        </p:spPr>
        <p:txBody>
          <a:bodyPr vert="horz" lIns="91440" tIns="45720" rIns="91440" bIns="45720" rtlCol="0" anchor="b">
            <a:normAutofit/>
          </a:bodyPr>
          <a:lstStyle/>
          <a:p>
            <a:pPr algn="ctr"/>
            <a:r>
              <a:rPr lang="en-US">
                <a:solidFill>
                  <a:srgbClr val="FFFFFF"/>
                </a:solidFill>
              </a:rPr>
              <a:t>Decryption Code</a:t>
            </a:r>
          </a:p>
        </p:txBody>
      </p:sp>
      <p:cxnSp>
        <p:nvCxnSpPr>
          <p:cNvPr id="35" name="Straight Connector 34">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3228" y="3795164"/>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33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8DB4B7D-6E19-4B1E-A0ED-621919C15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5" name="Rectangle 14">
            <a:extLst>
              <a:ext uri="{FF2B5EF4-FFF2-40B4-BE49-F238E27FC236}">
                <a16:creationId xmlns:a16="http://schemas.microsoft.com/office/drawing/2014/main" id="{4CB196DE-BC07-4C0A-9A6F-6FFD5F775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7" name="Rectangle 16">
            <a:extLst>
              <a:ext uri="{FF2B5EF4-FFF2-40B4-BE49-F238E27FC236}">
                <a16:creationId xmlns:a16="http://schemas.microsoft.com/office/drawing/2014/main" id="{2C13C32D-C8E0-49CB-AF18-A6A13B7FE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9" name="Group 1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0" name="Straight Connector 19">
              <a:extLst>
                <a:ext uri="{FF2B5EF4-FFF2-40B4-BE49-F238E27FC236}">
                  <a16:creationId xmlns:a16="http://schemas.microsoft.com/office/drawing/2014/main" id="{65E3DF13-4412-4927-AA38-F077B5A4CB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69EC13-67CE-4C90-95BA-1F7D7F3D38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A59492E-0F24-4A22-B24D-A110B4031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useBgFill="1">
        <p:nvSpPr>
          <p:cNvPr id="24" name="Rectangle 23">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7288A9DC-7AFD-40CE-81B7-4EE104AF8C7A}"/>
              </a:ext>
            </a:extLst>
          </p:cNvPr>
          <p:cNvPicPr>
            <a:picLocks noChangeAspect="1"/>
          </p:cNvPicPr>
          <p:nvPr/>
        </p:nvPicPr>
        <p:blipFill rotWithShape="1">
          <a:blip r:embed="rId2"/>
          <a:srcRect l="3482" r="10732"/>
          <a:stretch/>
        </p:blipFill>
        <p:spPr>
          <a:xfrm>
            <a:off x="-1" y="10"/>
            <a:ext cx="6095997" cy="4530063"/>
          </a:xfrm>
          <a:prstGeom prst="rect">
            <a:avLst/>
          </a:prstGeom>
        </p:spPr>
      </p:pic>
      <p:sp>
        <p:nvSpPr>
          <p:cNvPr id="26" name="Rectangle 25">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28" name="Rectangle 27">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5FB5B599-3418-49D9-8DE2-0897837DE561}"/>
              </a:ext>
            </a:extLst>
          </p:cNvPr>
          <p:cNvSpPr>
            <a:spLocks noGrp="1"/>
          </p:cNvSpPr>
          <p:nvPr>
            <p:ph type="title"/>
          </p:nvPr>
        </p:nvSpPr>
        <p:spPr>
          <a:xfrm>
            <a:off x="372723" y="5408367"/>
            <a:ext cx="11439414" cy="897439"/>
          </a:xfrm>
        </p:spPr>
        <p:txBody>
          <a:bodyPr vert="horz" lIns="91440" tIns="45720" rIns="91440" bIns="45720" rtlCol="0" anchor="ctr">
            <a:normAutofit/>
          </a:bodyPr>
          <a:lstStyle/>
          <a:p>
            <a:pPr algn="ctr">
              <a:lnSpc>
                <a:spcPct val="83000"/>
              </a:lnSpc>
            </a:pPr>
            <a:r>
              <a:rPr lang="en-US" sz="4400" b="1" cap="all" spc="-100" dirty="0">
                <a:solidFill>
                  <a:schemeClr val="tx1"/>
                </a:solidFill>
              </a:rPr>
              <a:t>RESULTS &amp; DISCUSSION</a:t>
            </a:r>
          </a:p>
          <a:p>
            <a:pPr algn="ctr">
              <a:lnSpc>
                <a:spcPct val="83000"/>
              </a:lnSpc>
            </a:pPr>
            <a:endParaRPr lang="en-US" sz="4400" b="1" cap="all" spc="-100" dirty="0">
              <a:solidFill>
                <a:schemeClr val="tx1"/>
              </a:solidFill>
            </a:endParaRPr>
          </a:p>
        </p:txBody>
      </p:sp>
      <p:sp>
        <p:nvSpPr>
          <p:cNvPr id="5" name="TextBox 4">
            <a:extLst>
              <a:ext uri="{FF2B5EF4-FFF2-40B4-BE49-F238E27FC236}">
                <a16:creationId xmlns:a16="http://schemas.microsoft.com/office/drawing/2014/main" id="{B50BBE28-DE90-4893-8182-56FDA2F5E3A2}"/>
              </a:ext>
            </a:extLst>
          </p:cNvPr>
          <p:cNvSpPr txBox="1"/>
          <p:nvPr/>
        </p:nvSpPr>
        <p:spPr>
          <a:xfrm>
            <a:off x="6096004" y="4077067"/>
            <a:ext cx="6095996" cy="453006"/>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US" sz="1300" b="1">
                <a:solidFill>
                  <a:srgbClr val="FFFFFF"/>
                </a:solidFill>
              </a:rPr>
              <a:t>BEFORE</a:t>
            </a:r>
          </a:p>
        </p:txBody>
      </p:sp>
      <p:sp>
        <p:nvSpPr>
          <p:cNvPr id="6" name="TextBox 5">
            <a:extLst>
              <a:ext uri="{FF2B5EF4-FFF2-40B4-BE49-F238E27FC236}">
                <a16:creationId xmlns:a16="http://schemas.microsoft.com/office/drawing/2014/main" id="{43B4A486-38F2-4D9F-8647-F7917327C368}"/>
              </a:ext>
            </a:extLst>
          </p:cNvPr>
          <p:cNvSpPr txBox="1"/>
          <p:nvPr/>
        </p:nvSpPr>
        <p:spPr>
          <a:xfrm>
            <a:off x="-1" y="4077067"/>
            <a:ext cx="6095997" cy="453006"/>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US" sz="1300" b="1">
                <a:solidFill>
                  <a:srgbClr val="FFFFFF"/>
                </a:solidFill>
              </a:rPr>
              <a:t>AFTER</a:t>
            </a:r>
          </a:p>
        </p:txBody>
      </p:sp>
      <p:pic>
        <p:nvPicPr>
          <p:cNvPr id="7" name="Picture 7" descr="A picture containing building, outdoor, boat, water&#10;&#10;Description automatically generated">
            <a:extLst>
              <a:ext uri="{FF2B5EF4-FFF2-40B4-BE49-F238E27FC236}">
                <a16:creationId xmlns:a16="http://schemas.microsoft.com/office/drawing/2014/main" id="{17CF8BBA-E413-479A-9DCE-D4A3A6D41854}"/>
              </a:ext>
            </a:extLst>
          </p:cNvPr>
          <p:cNvPicPr>
            <a:picLocks noChangeAspect="1"/>
          </p:cNvPicPr>
          <p:nvPr/>
        </p:nvPicPr>
        <p:blipFill>
          <a:blip r:embed="rId3"/>
          <a:stretch>
            <a:fillRect/>
          </a:stretch>
        </p:blipFill>
        <p:spPr>
          <a:xfrm>
            <a:off x="6101395" y="7375"/>
            <a:ext cx="6085209" cy="4028768"/>
          </a:xfrm>
          <a:prstGeom prst="rect">
            <a:avLst/>
          </a:prstGeom>
        </p:spPr>
      </p:pic>
    </p:spTree>
    <p:extLst>
      <p:ext uri="{BB962C8B-B14F-4D97-AF65-F5344CB8AC3E}">
        <p14:creationId xmlns:p14="http://schemas.microsoft.com/office/powerpoint/2010/main" val="134391424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close up of a person wearing a hat&#10;&#10;Description automatically generated">
            <a:extLst>
              <a:ext uri="{FF2B5EF4-FFF2-40B4-BE49-F238E27FC236}">
                <a16:creationId xmlns:a16="http://schemas.microsoft.com/office/drawing/2014/main" id="{F4BE1F16-6FAA-441A-991F-9772FCEEA065}"/>
              </a:ext>
            </a:extLst>
          </p:cNvPr>
          <p:cNvPicPr>
            <a:picLocks noChangeAspect="1"/>
          </p:cNvPicPr>
          <p:nvPr/>
        </p:nvPicPr>
        <p:blipFill>
          <a:blip r:embed="rId2"/>
          <a:stretch>
            <a:fillRect/>
          </a:stretch>
        </p:blipFill>
        <p:spPr>
          <a:xfrm>
            <a:off x="652818" y="952771"/>
            <a:ext cx="5859436" cy="4588518"/>
          </a:xfrm>
          <a:prstGeom prst="rect">
            <a:avLst/>
          </a:prstGeom>
        </p:spPr>
      </p:pic>
      <p:pic>
        <p:nvPicPr>
          <p:cNvPr id="4" name="Picture 4" descr="Graphical user interface, text, application&#10;&#10;Description automatically generated">
            <a:extLst>
              <a:ext uri="{FF2B5EF4-FFF2-40B4-BE49-F238E27FC236}">
                <a16:creationId xmlns:a16="http://schemas.microsoft.com/office/drawing/2014/main" id="{ABAE9CD5-58F5-4369-86F4-BAE39B249FFD}"/>
              </a:ext>
            </a:extLst>
          </p:cNvPr>
          <p:cNvPicPr>
            <a:picLocks noChangeAspect="1"/>
          </p:cNvPicPr>
          <p:nvPr/>
        </p:nvPicPr>
        <p:blipFill>
          <a:blip r:embed="rId3"/>
          <a:stretch>
            <a:fillRect/>
          </a:stretch>
        </p:blipFill>
        <p:spPr>
          <a:xfrm>
            <a:off x="6691953" y="1001719"/>
            <a:ext cx="4938213" cy="4581607"/>
          </a:xfrm>
          <a:prstGeom prst="rect">
            <a:avLst/>
          </a:prstGeom>
        </p:spPr>
      </p:pic>
      <p:sp>
        <p:nvSpPr>
          <p:cNvPr id="6" name="TextBox 5">
            <a:extLst>
              <a:ext uri="{FF2B5EF4-FFF2-40B4-BE49-F238E27FC236}">
                <a16:creationId xmlns:a16="http://schemas.microsoft.com/office/drawing/2014/main" id="{4C291B8F-C120-4CA4-B61D-A8EE5C8CD05D}"/>
              </a:ext>
            </a:extLst>
          </p:cNvPr>
          <p:cNvSpPr txBox="1"/>
          <p:nvPr/>
        </p:nvSpPr>
        <p:spPr>
          <a:xfrm>
            <a:off x="829812" y="1409841"/>
            <a:ext cx="1878842" cy="3807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rial Black"/>
              </a:rPr>
              <a:t>BEFORE</a:t>
            </a:r>
          </a:p>
        </p:txBody>
      </p:sp>
      <p:sp>
        <p:nvSpPr>
          <p:cNvPr id="7" name="TextBox 6">
            <a:extLst>
              <a:ext uri="{FF2B5EF4-FFF2-40B4-BE49-F238E27FC236}">
                <a16:creationId xmlns:a16="http://schemas.microsoft.com/office/drawing/2014/main" id="{D6AE3847-D11A-47BA-A59E-A2A9E14DE273}"/>
              </a:ext>
            </a:extLst>
          </p:cNvPr>
          <p:cNvSpPr txBox="1"/>
          <p:nvPr/>
        </p:nvSpPr>
        <p:spPr>
          <a:xfrm>
            <a:off x="9843732" y="138211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latin typeface="Arial Black"/>
              </a:rPr>
              <a:t>AFTER</a:t>
            </a:r>
          </a:p>
        </p:txBody>
      </p:sp>
    </p:spTree>
    <p:extLst>
      <p:ext uri="{BB962C8B-B14F-4D97-AF65-F5344CB8AC3E}">
        <p14:creationId xmlns:p14="http://schemas.microsoft.com/office/powerpoint/2010/main" val="337212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5169126-9AD7-4A14-B31A-6E9A25D3FC96}"/>
              </a:ext>
            </a:extLst>
          </p:cNvPr>
          <p:cNvPicPr>
            <a:picLocks noChangeAspect="1"/>
          </p:cNvPicPr>
          <p:nvPr/>
        </p:nvPicPr>
        <p:blipFill rotWithShape="1">
          <a:blip r:embed="rId2"/>
          <a:srcRect l="5814" r="32006" b="-10"/>
          <a:stretch/>
        </p:blipFill>
        <p:spPr>
          <a:xfrm>
            <a:off x="20" y="10"/>
            <a:ext cx="6392647" cy="6857990"/>
          </a:xfrm>
          <a:prstGeom prst="rect">
            <a:avLst/>
          </a:prstGeom>
        </p:spPr>
      </p:pic>
      <p:sp>
        <p:nvSpPr>
          <p:cNvPr id="11" name="Rectangle 10">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560F2-3E4D-4BB1-8A7A-27BFE3A0AB8C}"/>
              </a:ext>
            </a:extLst>
          </p:cNvPr>
          <p:cNvSpPr>
            <a:spLocks noGrp="1"/>
          </p:cNvSpPr>
          <p:nvPr>
            <p:ph type="title"/>
          </p:nvPr>
        </p:nvSpPr>
        <p:spPr>
          <a:xfrm>
            <a:off x="7064082" y="642594"/>
            <a:ext cx="4472921" cy="1371600"/>
          </a:xfrm>
        </p:spPr>
        <p:txBody>
          <a:bodyPr>
            <a:normAutofit/>
          </a:bodyPr>
          <a:lstStyle/>
          <a:p>
            <a:r>
              <a:rPr lang="en-US">
                <a:latin typeface="Franklin Gothic Medium"/>
              </a:rPr>
              <a:t>Team Members</a:t>
            </a:r>
          </a:p>
        </p:txBody>
      </p:sp>
      <p:sp>
        <p:nvSpPr>
          <p:cNvPr id="3" name="Content Placeholder 2">
            <a:extLst>
              <a:ext uri="{FF2B5EF4-FFF2-40B4-BE49-F238E27FC236}">
                <a16:creationId xmlns:a16="http://schemas.microsoft.com/office/drawing/2014/main" id="{15918299-B493-4C61-97A2-9D9C4E3415DC}"/>
              </a:ext>
            </a:extLst>
          </p:cNvPr>
          <p:cNvSpPr>
            <a:spLocks noGrp="1"/>
          </p:cNvSpPr>
          <p:nvPr>
            <p:ph idx="1"/>
          </p:nvPr>
        </p:nvSpPr>
        <p:spPr>
          <a:xfrm>
            <a:off x="7064082" y="2103120"/>
            <a:ext cx="4472922" cy="3931920"/>
          </a:xfrm>
        </p:spPr>
        <p:txBody>
          <a:bodyPr vert="horz" lIns="91440" tIns="45720" rIns="91440" bIns="45720" rtlCol="0" anchor="t">
            <a:normAutofit/>
          </a:bodyPr>
          <a:lstStyle/>
          <a:p>
            <a:pPr>
              <a:spcBef>
                <a:spcPts val="1000"/>
              </a:spcBef>
              <a:buFont typeface="Arial,Sans-Serif" pitchFamily="18" charset="0"/>
              <a:buChar char="•"/>
            </a:pPr>
            <a:r>
              <a:rPr lang="en-US" b="1" dirty="0">
                <a:latin typeface="Times New Roman"/>
                <a:cs typeface="Times New Roman"/>
              </a:rPr>
              <a:t>Yogesh Kumar                           19BCY10026</a:t>
            </a:r>
            <a:endParaRPr lang="en-US" b="1" dirty="0">
              <a:ea typeface="+mn-lt"/>
              <a:cs typeface="+mn-lt"/>
            </a:endParaRPr>
          </a:p>
          <a:p>
            <a:pPr>
              <a:spcBef>
                <a:spcPts val="1000"/>
              </a:spcBef>
              <a:buClr>
                <a:srgbClr val="262626"/>
              </a:buClr>
              <a:buFont typeface="Arial,Sans-Serif" pitchFamily="18" charset="0"/>
              <a:buChar char="•"/>
            </a:pPr>
            <a:r>
              <a:rPr lang="en-US" b="1" dirty="0">
                <a:latin typeface="Times New Roman"/>
                <a:cs typeface="Times New Roman"/>
              </a:rPr>
              <a:t>Suryakamal Jain                       19BCY10071</a:t>
            </a:r>
          </a:p>
          <a:p>
            <a:pPr>
              <a:spcBef>
                <a:spcPts val="1000"/>
              </a:spcBef>
              <a:buClr>
                <a:srgbClr val="262626"/>
              </a:buClr>
              <a:buFont typeface="Arial,Sans-Serif" pitchFamily="18" charset="0"/>
              <a:buChar char="•"/>
            </a:pPr>
            <a:r>
              <a:rPr lang="en-US" b="1" dirty="0">
                <a:latin typeface="Times New Roman"/>
                <a:cs typeface="Times New Roman"/>
              </a:rPr>
              <a:t>Parth Chauhan                          19BCY10083</a:t>
            </a:r>
            <a:endParaRPr lang="en-US" b="1" dirty="0">
              <a:ea typeface="+mn-lt"/>
              <a:cs typeface="+mn-lt"/>
            </a:endParaRPr>
          </a:p>
          <a:p>
            <a:pPr>
              <a:spcBef>
                <a:spcPts val="1000"/>
              </a:spcBef>
              <a:buClr>
                <a:srgbClr val="262626"/>
              </a:buClr>
              <a:buFont typeface="Arial,Sans-Serif" pitchFamily="18" charset="0"/>
              <a:buChar char="•"/>
            </a:pPr>
            <a:r>
              <a:rPr lang="en-US" b="1" dirty="0">
                <a:latin typeface="Times New Roman"/>
                <a:cs typeface="Times New Roman"/>
              </a:rPr>
              <a:t>Aditya Chouhan                        19BCY10085</a:t>
            </a:r>
            <a:endParaRPr lang="en-US" b="1" dirty="0">
              <a:ea typeface="+mn-lt"/>
              <a:cs typeface="+mn-lt"/>
            </a:endParaRPr>
          </a:p>
          <a:p>
            <a:pPr marL="0" indent="0">
              <a:spcBef>
                <a:spcPts val="1000"/>
              </a:spcBef>
              <a:buClr>
                <a:srgbClr val="262626"/>
              </a:buClr>
              <a:buNone/>
            </a:pPr>
            <a:r>
              <a:rPr lang="en-US" b="1" dirty="0">
                <a:latin typeface="Times New Roman"/>
                <a:cs typeface="Times New Roman"/>
              </a:rPr>
              <a:t>                   </a:t>
            </a:r>
            <a:endParaRPr lang="en-US" b="1">
              <a:latin typeface="Times New Roman"/>
              <a:cs typeface="Times New Roman"/>
            </a:endParaRPr>
          </a:p>
          <a:p>
            <a:pPr>
              <a:spcBef>
                <a:spcPts val="1000"/>
              </a:spcBef>
              <a:buClr>
                <a:srgbClr val="262626"/>
              </a:buClr>
              <a:buFont typeface="Arial,Sans-Serif" pitchFamily="18" charset="0"/>
              <a:buChar char="•"/>
            </a:pPr>
            <a:endParaRPr lang="en-US" b="1">
              <a:latin typeface="Times New Roman"/>
              <a:cs typeface="Times New Roman"/>
            </a:endParaRPr>
          </a:p>
          <a:p>
            <a:pPr marL="0" indent="0">
              <a:spcBef>
                <a:spcPts val="1000"/>
              </a:spcBef>
              <a:buClr>
                <a:prstClr val="black">
                  <a:lumMod val="85000"/>
                  <a:lumOff val="15000"/>
                </a:prstClr>
              </a:buClr>
              <a:buNone/>
            </a:pPr>
            <a:r>
              <a:rPr lang="en-US" b="1" dirty="0">
                <a:latin typeface="Times New Roman"/>
                <a:cs typeface="Times New Roman"/>
              </a:rPr>
              <a:t>                                        </a:t>
            </a:r>
          </a:p>
          <a:p>
            <a:pPr marL="0" indent="0">
              <a:spcBef>
                <a:spcPts val="1000"/>
              </a:spcBef>
              <a:buNone/>
            </a:pPr>
            <a:r>
              <a:rPr lang="en-US" b="1" dirty="0">
                <a:latin typeface="Times New Roman"/>
                <a:cs typeface="Times New Roman"/>
              </a:rPr>
              <a:t>                                                                                          </a:t>
            </a:r>
          </a:p>
          <a:p>
            <a:pPr marL="0" indent="0">
              <a:spcBef>
                <a:spcPts val="1000"/>
              </a:spcBef>
              <a:buNone/>
            </a:pPr>
            <a:endParaRPr lang="en-US" b="1">
              <a:latin typeface="Times New Roman"/>
              <a:cs typeface="Times New Roman"/>
            </a:endParaRPr>
          </a:p>
          <a:p>
            <a:pPr marL="0" indent="0">
              <a:spcBef>
                <a:spcPts val="1000"/>
              </a:spcBef>
              <a:buClr>
                <a:prstClr val="black">
                  <a:lumMod val="85000"/>
                  <a:lumOff val="15000"/>
                </a:prstClr>
              </a:buClr>
              <a:buNone/>
            </a:pPr>
            <a:endParaRPr lang="en-US" b="1">
              <a:latin typeface="Times New Roman"/>
              <a:cs typeface="Times New Roman"/>
            </a:endParaRPr>
          </a:p>
          <a:p>
            <a:pPr marL="0" indent="0">
              <a:spcBef>
                <a:spcPts val="1000"/>
              </a:spcBef>
              <a:buClr>
                <a:prstClr val="black">
                  <a:lumMod val="85000"/>
                  <a:lumOff val="15000"/>
                </a:prstClr>
              </a:buClr>
              <a:buNone/>
            </a:pPr>
            <a:endParaRPr lang="en-US" b="1">
              <a:latin typeface="Times New Roman"/>
              <a:cs typeface="Times New Roman"/>
            </a:endParaRPr>
          </a:p>
          <a:p>
            <a:pPr>
              <a:buClr>
                <a:srgbClr val="262626"/>
              </a:buClr>
            </a:pPr>
            <a:endParaRPr lang="en-US" dirty="0"/>
          </a:p>
        </p:txBody>
      </p:sp>
    </p:spTree>
    <p:extLst>
      <p:ext uri="{BB962C8B-B14F-4D97-AF65-F5344CB8AC3E}">
        <p14:creationId xmlns:p14="http://schemas.microsoft.com/office/powerpoint/2010/main" val="2498042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4" name="Rectangle 33">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6" name="Rectangle 35">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8" name="Group 3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9" name="Straight Connector 38">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3" name="Rectangle 42">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37A52F0A-1B98-2864-30C8-26F6F8EBCADA}"/>
              </a:ext>
            </a:extLst>
          </p:cNvPr>
          <p:cNvPicPr>
            <a:picLocks noChangeAspect="1"/>
          </p:cNvPicPr>
          <p:nvPr/>
        </p:nvPicPr>
        <p:blipFill rotWithShape="1">
          <a:blip r:embed="rId2">
            <a:alphaModFix amt="45000"/>
          </a:blip>
          <a:srcRect t="5858" b="19142"/>
          <a:stretch/>
        </p:blipFill>
        <p:spPr>
          <a:xfrm>
            <a:off x="3" y="-22"/>
            <a:ext cx="12191997" cy="6858022"/>
          </a:xfrm>
          <a:prstGeom prst="rect">
            <a:avLst/>
          </a:prstGeom>
        </p:spPr>
      </p:pic>
      <p:sp>
        <p:nvSpPr>
          <p:cNvPr id="47" name="Rectangle 46">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D354D946-02FD-A2D2-0C49-E2D116DC3D48}"/>
              </a:ext>
            </a:extLst>
          </p:cNvPr>
          <p:cNvSpPr>
            <a:spLocks noGrp="1"/>
          </p:cNvSpPr>
          <p:nvPr>
            <p:ph type="title"/>
          </p:nvPr>
        </p:nvSpPr>
        <p:spPr>
          <a:xfrm>
            <a:off x="1769532" y="2091263"/>
            <a:ext cx="8652938" cy="2461504"/>
          </a:xfrm>
        </p:spPr>
        <p:txBody>
          <a:bodyPr vert="horz" lIns="91440" tIns="45720" rIns="91440" bIns="45720" rtlCol="0" anchor="ctr">
            <a:normAutofit/>
          </a:bodyPr>
          <a:lstStyle/>
          <a:p>
            <a:pPr algn="ctr">
              <a:lnSpc>
                <a:spcPct val="83000"/>
              </a:lnSpc>
            </a:pPr>
            <a:r>
              <a:rPr lang="en-US" sz="6800" cap="all" spc="-100"/>
              <a:t>Thank You</a:t>
            </a:r>
          </a:p>
        </p:txBody>
      </p:sp>
      <p:sp>
        <p:nvSpPr>
          <p:cNvPr id="49" name="Rectangle 48">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52217390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DC34A5B-37FA-E28A-F067-98F202681F18}"/>
              </a:ext>
            </a:extLst>
          </p:cNvPr>
          <p:cNvPicPr>
            <a:picLocks noChangeAspect="1"/>
          </p:cNvPicPr>
          <p:nvPr/>
        </p:nvPicPr>
        <p:blipFill rotWithShape="1">
          <a:blip r:embed="rId2">
            <a:alphaModFix amt="50000"/>
          </a:blip>
          <a:srcRect t="10105" r="-2" b="33643"/>
          <a:stretch/>
        </p:blipFill>
        <p:spPr>
          <a:xfrm>
            <a:off x="20" y="10"/>
            <a:ext cx="12191980" cy="6857990"/>
          </a:xfrm>
          <a:prstGeom prst="rect">
            <a:avLst/>
          </a:prstGeom>
        </p:spPr>
      </p:pic>
      <p:sp>
        <p:nvSpPr>
          <p:cNvPr id="2" name="Title 1">
            <a:extLst>
              <a:ext uri="{FF2B5EF4-FFF2-40B4-BE49-F238E27FC236}">
                <a16:creationId xmlns:a16="http://schemas.microsoft.com/office/drawing/2014/main" id="{DC670FC9-36DE-9EA7-5307-36535009A3C3}"/>
              </a:ext>
            </a:extLst>
          </p:cNvPr>
          <p:cNvSpPr>
            <a:spLocks noGrp="1"/>
          </p:cNvSpPr>
          <p:nvPr>
            <p:ph type="title"/>
          </p:nvPr>
        </p:nvSpPr>
        <p:spPr>
          <a:xfrm>
            <a:off x="2238258" y="1424473"/>
            <a:ext cx="7714388" cy="2365237"/>
          </a:xfrm>
        </p:spPr>
        <p:txBody>
          <a:bodyPr vert="horz" lIns="91440" tIns="45720" rIns="91440" bIns="45720" rtlCol="0" anchor="b">
            <a:normAutofit/>
          </a:bodyPr>
          <a:lstStyle/>
          <a:p>
            <a:pPr algn="ctr"/>
            <a:r>
              <a:rPr lang="en-US" dirty="0"/>
              <a:t>About the Project....</a:t>
            </a:r>
          </a:p>
        </p:txBody>
      </p:sp>
      <p:cxnSp>
        <p:nvCxnSpPr>
          <p:cNvPr id="12" name="Straight Connector 11">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71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1" name="Rectangle 10">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ree arrows on bullseye">
            <a:extLst>
              <a:ext uri="{FF2B5EF4-FFF2-40B4-BE49-F238E27FC236}">
                <a16:creationId xmlns:a16="http://schemas.microsoft.com/office/drawing/2014/main" id="{776124C2-FAC4-4069-AF5F-1BD310726B84}"/>
              </a:ext>
            </a:extLst>
          </p:cNvPr>
          <p:cNvPicPr>
            <a:picLocks noChangeAspect="1"/>
          </p:cNvPicPr>
          <p:nvPr/>
        </p:nvPicPr>
        <p:blipFill rotWithShape="1">
          <a:blip r:embed="rId3">
            <a:alphaModFix amt="25000"/>
          </a:blip>
          <a:srcRect t="14122"/>
          <a:stretch/>
        </p:blipFill>
        <p:spPr>
          <a:xfrm>
            <a:off x="20" y="10"/>
            <a:ext cx="12191980" cy="6857990"/>
          </a:xfrm>
          <a:prstGeom prst="rect">
            <a:avLst/>
          </a:prstGeom>
        </p:spPr>
      </p:pic>
      <p:pic>
        <p:nvPicPr>
          <p:cNvPr id="13" name="Picture 12">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BC5E7248-2677-481C-A923-427FCCB48438}"/>
              </a:ext>
            </a:extLst>
          </p:cNvPr>
          <p:cNvSpPr>
            <a:spLocks noGrp="1"/>
          </p:cNvSpPr>
          <p:nvPr>
            <p:ph type="title"/>
          </p:nvPr>
        </p:nvSpPr>
        <p:spPr>
          <a:xfrm>
            <a:off x="685801" y="609600"/>
            <a:ext cx="10131425" cy="1456267"/>
          </a:xfrm>
        </p:spPr>
        <p:txBody>
          <a:bodyPr vert="horz" lIns="91440" tIns="45720" rIns="91440" bIns="45720" rtlCol="0" anchor="ctr">
            <a:normAutofit/>
          </a:bodyPr>
          <a:lstStyle/>
          <a:p>
            <a:r>
              <a:rPr lang="en-US" b="1"/>
              <a:t>Problem statement/Objective</a:t>
            </a:r>
            <a:endParaRPr lang="en-US"/>
          </a:p>
          <a:p>
            <a:endParaRPr lang="en-US"/>
          </a:p>
        </p:txBody>
      </p:sp>
      <p:sp>
        <p:nvSpPr>
          <p:cNvPr id="3" name="TextBox 2">
            <a:extLst>
              <a:ext uri="{FF2B5EF4-FFF2-40B4-BE49-F238E27FC236}">
                <a16:creationId xmlns:a16="http://schemas.microsoft.com/office/drawing/2014/main" id="{954663CF-2BAD-43AF-84AE-212E17F08C2B}"/>
              </a:ext>
            </a:extLst>
          </p:cNvPr>
          <p:cNvSpPr txBox="1"/>
          <p:nvPr/>
        </p:nvSpPr>
        <p:spPr>
          <a:xfrm>
            <a:off x="685801" y="2142067"/>
            <a:ext cx="10131425" cy="36491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spcAft>
                <a:spcPts val="1000"/>
              </a:spcAft>
              <a:buClr>
                <a:schemeClr val="tx1"/>
              </a:buClr>
              <a:buSzPct val="100000"/>
              <a:buFont typeface="Arial"/>
              <a:buChar char="•"/>
            </a:pPr>
            <a:r>
              <a:rPr lang="en-US" b="1" u="sng"/>
              <a:t>Problem</a:t>
            </a:r>
            <a:r>
              <a:rPr lang="en-US"/>
              <a:t> — There are many tools available online which uses cryptography and steganography separately but there is hardly any open-source tool which uses a combination of both of these .</a:t>
            </a:r>
          </a:p>
          <a:p>
            <a:pPr marL="285750" indent="-285750">
              <a:spcAft>
                <a:spcPts val="1000"/>
              </a:spcAft>
              <a:buClr>
                <a:schemeClr val="tx1"/>
              </a:buClr>
              <a:buSzPct val="100000"/>
              <a:buFont typeface="Arial"/>
              <a:buChar char="•"/>
            </a:pPr>
            <a:r>
              <a:rPr lang="en-US"/>
              <a:t>So, our </a:t>
            </a:r>
            <a:r>
              <a:rPr lang="en-US" u="sng"/>
              <a:t>objective</a:t>
            </a:r>
            <a:r>
              <a:rPr lang="en-US"/>
              <a:t> is to create a tool that does not only encrypts data but conceal it as well. This will enhance the level of security to the user’s data. </a:t>
            </a:r>
          </a:p>
          <a:p>
            <a:pPr marL="285750" indent="-285750">
              <a:spcAft>
                <a:spcPts val="1000"/>
              </a:spcAft>
              <a:buClr>
                <a:schemeClr val="tx1"/>
              </a:buClr>
              <a:buSzPct val="100000"/>
              <a:buFont typeface="Arial"/>
              <a:buChar char="•"/>
            </a:pPr>
            <a:r>
              <a:rPr lang="en-US"/>
              <a:t>As even if someone gathers the data, firstly he will have to identify that something discrete is hidden inside it and even if he does this then he will have to decrypt it as well to get the original confidential data so this whole process will be very difficult to execute, and time taken.</a:t>
            </a:r>
          </a:p>
          <a:p>
            <a:pPr>
              <a:spcAft>
                <a:spcPts val="1000"/>
              </a:spcAft>
              <a:buClr>
                <a:schemeClr val="tx1"/>
              </a:buClr>
              <a:buSzPct val="100000"/>
              <a:buFont typeface="Arial"/>
              <a:buChar char="•"/>
            </a:pPr>
            <a:endParaRPr lang="en-US"/>
          </a:p>
        </p:txBody>
      </p:sp>
    </p:spTree>
    <p:extLst>
      <p:ext uri="{BB962C8B-B14F-4D97-AF65-F5344CB8AC3E}">
        <p14:creationId xmlns:p14="http://schemas.microsoft.com/office/powerpoint/2010/main" val="42622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1">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4" name="Rectangle 13">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descr="Rolls of blueprints">
            <a:extLst>
              <a:ext uri="{FF2B5EF4-FFF2-40B4-BE49-F238E27FC236}">
                <a16:creationId xmlns:a16="http://schemas.microsoft.com/office/drawing/2014/main" id="{E13AFC4F-1520-4679-9881-D70A3455881E}"/>
              </a:ext>
            </a:extLst>
          </p:cNvPr>
          <p:cNvPicPr>
            <a:picLocks noChangeAspect="1"/>
          </p:cNvPicPr>
          <p:nvPr/>
        </p:nvPicPr>
        <p:blipFill rotWithShape="1">
          <a:blip r:embed="rId3">
            <a:alphaModFix amt="25000"/>
          </a:blip>
          <a:srcRect t="2717" b="13014"/>
          <a:stretch/>
        </p:blipFill>
        <p:spPr>
          <a:xfrm>
            <a:off x="9916" y="-69263"/>
            <a:ext cx="12191980" cy="6857990"/>
          </a:xfrm>
          <a:prstGeom prst="rect">
            <a:avLst/>
          </a:prstGeom>
        </p:spPr>
      </p:pic>
      <p:pic>
        <p:nvPicPr>
          <p:cNvPr id="16" name="Picture 15">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8B6FC9D2-0CBF-4524-879B-F11FC9685402}"/>
              </a:ext>
            </a:extLst>
          </p:cNvPr>
          <p:cNvSpPr>
            <a:spLocks noGrp="1"/>
          </p:cNvSpPr>
          <p:nvPr>
            <p:ph type="title"/>
          </p:nvPr>
        </p:nvSpPr>
        <p:spPr>
          <a:xfrm>
            <a:off x="616528" y="896587"/>
            <a:ext cx="10131425" cy="1456267"/>
          </a:xfrm>
        </p:spPr>
        <p:txBody>
          <a:bodyPr vert="horz" lIns="91440" tIns="45720" rIns="91440" bIns="45720" rtlCol="0" anchor="ctr">
            <a:normAutofit/>
          </a:bodyPr>
          <a:lstStyle/>
          <a:p>
            <a:r>
              <a:rPr lang="en-US" b="1"/>
              <a:t>Proposed work</a:t>
            </a:r>
            <a:endParaRPr lang="en-US"/>
          </a:p>
        </p:txBody>
      </p:sp>
      <p:sp>
        <p:nvSpPr>
          <p:cNvPr id="3" name="TextBox 2">
            <a:extLst>
              <a:ext uri="{FF2B5EF4-FFF2-40B4-BE49-F238E27FC236}">
                <a16:creationId xmlns:a16="http://schemas.microsoft.com/office/drawing/2014/main" id="{81E3A507-6F46-47E8-90B6-642E47C1451B}"/>
              </a:ext>
            </a:extLst>
          </p:cNvPr>
          <p:cNvSpPr txBox="1"/>
          <p:nvPr/>
        </p:nvSpPr>
        <p:spPr>
          <a:xfrm>
            <a:off x="804554" y="2389469"/>
            <a:ext cx="10012672" cy="340173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spcAft>
                <a:spcPts val="1000"/>
              </a:spcAft>
              <a:buClr>
                <a:schemeClr val="tx1"/>
              </a:buClr>
              <a:buSzPct val="100000"/>
              <a:buFont typeface="Arial"/>
              <a:buChar char="•"/>
            </a:pPr>
            <a:r>
              <a:rPr lang="en-US"/>
              <a:t>As mentioned earlier, that we will combine Cryptography with Steganography.</a:t>
            </a:r>
          </a:p>
          <a:p>
            <a:pPr marL="285750" indent="-285750">
              <a:spcAft>
                <a:spcPts val="1000"/>
              </a:spcAft>
              <a:buClr>
                <a:schemeClr val="tx1"/>
              </a:buClr>
              <a:buSzPct val="100000"/>
              <a:buFont typeface="Arial"/>
              <a:buChar char="•"/>
            </a:pPr>
            <a:r>
              <a:rPr lang="en-US"/>
              <a:t>The user will be asked to enter the data then after obtaining the data it will be encrypted with </a:t>
            </a:r>
            <a:r>
              <a:rPr lang="en-US" b="1"/>
              <a:t>AES-256 algorithm</a:t>
            </a:r>
            <a:r>
              <a:rPr lang="en-US"/>
              <a:t> after the encryption it will be concealed in an image using </a:t>
            </a:r>
            <a:r>
              <a:rPr lang="en-US" b="1"/>
              <a:t>image Steganography.</a:t>
            </a:r>
            <a:endParaRPr lang="en-US"/>
          </a:p>
          <a:p>
            <a:pPr marL="285750" indent="-285750">
              <a:spcAft>
                <a:spcPts val="1000"/>
              </a:spcAft>
              <a:buClr>
                <a:schemeClr val="tx1"/>
              </a:buClr>
              <a:buSzPct val="100000"/>
              <a:buFont typeface="Arial"/>
              <a:buChar char="•"/>
            </a:pPr>
            <a:r>
              <a:rPr lang="en-US"/>
              <a:t>To get the original data firstly user will be authenticated using the unique key. Then the data firstly will be extracted from the image then it will be decrypted.</a:t>
            </a:r>
          </a:p>
          <a:p>
            <a:pPr marL="285750" indent="-285750">
              <a:spcAft>
                <a:spcPts val="1000"/>
              </a:spcAft>
              <a:buClr>
                <a:schemeClr val="tx1"/>
              </a:buClr>
              <a:buSzPct val="100000"/>
              <a:buFont typeface="Arial"/>
              <a:buChar char="•"/>
            </a:pPr>
            <a:r>
              <a:rPr lang="en-US"/>
              <a:t>To make it user friendly we will convert this into a GUI or an online tool. </a:t>
            </a:r>
          </a:p>
          <a:p>
            <a:pPr>
              <a:spcAft>
                <a:spcPts val="1000"/>
              </a:spcAft>
              <a:buClr>
                <a:schemeClr val="tx1"/>
              </a:buClr>
              <a:buSzPct val="100000"/>
              <a:buFont typeface="Arial"/>
              <a:buChar char="•"/>
            </a:pPr>
            <a:endParaRPr lang="en-US"/>
          </a:p>
        </p:txBody>
      </p:sp>
    </p:spTree>
    <p:extLst>
      <p:ext uri="{BB962C8B-B14F-4D97-AF65-F5344CB8AC3E}">
        <p14:creationId xmlns:p14="http://schemas.microsoft.com/office/powerpoint/2010/main" val="357862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iagram&#10;&#10;Description automatically generated">
            <a:extLst>
              <a:ext uri="{FF2B5EF4-FFF2-40B4-BE49-F238E27FC236}">
                <a16:creationId xmlns:a16="http://schemas.microsoft.com/office/drawing/2014/main" id="{5D21E0BF-852A-4D1F-9416-21C01735B74B}"/>
              </a:ext>
            </a:extLst>
          </p:cNvPr>
          <p:cNvPicPr>
            <a:picLocks noChangeAspect="1"/>
          </p:cNvPicPr>
          <p:nvPr/>
        </p:nvPicPr>
        <p:blipFill>
          <a:blip r:embed="rId2"/>
          <a:stretch>
            <a:fillRect/>
          </a:stretch>
        </p:blipFill>
        <p:spPr>
          <a:xfrm>
            <a:off x="1966" y="-3710"/>
            <a:ext cx="9411463" cy="6865419"/>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3880497-8519-434B-9320-CA8C80D4EEC0}"/>
              </a:ext>
            </a:extLst>
          </p:cNvPr>
          <p:cNvSpPr txBox="1"/>
          <p:nvPr/>
        </p:nvSpPr>
        <p:spPr>
          <a:xfrm>
            <a:off x="9108510" y="4359058"/>
            <a:ext cx="298328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t>FLOW DIAGRAM</a:t>
            </a:r>
            <a:endParaRPr lang="en-US" sz="4000">
              <a:cs typeface="Calibri"/>
            </a:endParaRPr>
          </a:p>
        </p:txBody>
      </p:sp>
    </p:spTree>
    <p:extLst>
      <p:ext uri="{BB962C8B-B14F-4D97-AF65-F5344CB8AC3E}">
        <p14:creationId xmlns:p14="http://schemas.microsoft.com/office/powerpoint/2010/main" val="37295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lectronic circuit board">
            <a:extLst>
              <a:ext uri="{FF2B5EF4-FFF2-40B4-BE49-F238E27FC236}">
                <a16:creationId xmlns:a16="http://schemas.microsoft.com/office/drawing/2014/main" id="{7175A1C9-7FE8-4147-A401-D655B1ECD6A9}"/>
              </a:ext>
            </a:extLst>
          </p:cNvPr>
          <p:cNvPicPr>
            <a:picLocks noChangeAspect="1"/>
          </p:cNvPicPr>
          <p:nvPr/>
        </p:nvPicPr>
        <p:blipFill rotWithShape="1">
          <a:blip r:embed="rId3">
            <a:alphaModFix amt="35000"/>
          </a:blip>
          <a:srcRect t="15605" r="-2" b="-2"/>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AB5A53A8-2819-4DC1-9A84-1DD643BEA3A7}"/>
              </a:ext>
            </a:extLst>
          </p:cNvPr>
          <p:cNvSpPr>
            <a:spLocks noGrp="1"/>
          </p:cNvSpPr>
          <p:nvPr>
            <p:ph type="title"/>
          </p:nvPr>
        </p:nvSpPr>
        <p:spPr>
          <a:xfrm>
            <a:off x="173276" y="221062"/>
            <a:ext cx="11759286" cy="646944"/>
          </a:xfrm>
        </p:spPr>
        <p:txBody>
          <a:bodyPr vert="horz" lIns="91440" tIns="45720" rIns="91440" bIns="45720" rtlCol="0" anchor="b">
            <a:normAutofit fontScale="90000"/>
          </a:bodyPr>
          <a:lstStyle/>
          <a:p>
            <a:pPr algn="ctr"/>
            <a:r>
              <a:rPr lang="en-US" sz="4800" dirty="0"/>
              <a:t>Modules used</a:t>
            </a:r>
            <a:endParaRPr lang="en-US" dirty="0"/>
          </a:p>
        </p:txBody>
      </p:sp>
      <p:graphicFrame>
        <p:nvGraphicFramePr>
          <p:cNvPr id="7" name="Table 6">
            <a:extLst>
              <a:ext uri="{FF2B5EF4-FFF2-40B4-BE49-F238E27FC236}">
                <a16:creationId xmlns:a16="http://schemas.microsoft.com/office/drawing/2014/main" id="{80390A34-9283-4021-AACC-2582D6D83CE1}"/>
              </a:ext>
            </a:extLst>
          </p:cNvPr>
          <p:cNvGraphicFramePr>
            <a:graphicFrameLocks noGrp="1"/>
          </p:cNvGraphicFramePr>
          <p:nvPr>
            <p:extLst>
              <p:ext uri="{D42A27DB-BD31-4B8C-83A1-F6EECF244321}">
                <p14:modId xmlns:p14="http://schemas.microsoft.com/office/powerpoint/2010/main" val="2245757211"/>
              </p:ext>
            </p:extLst>
          </p:nvPr>
        </p:nvGraphicFramePr>
        <p:xfrm>
          <a:off x="714962" y="1222962"/>
          <a:ext cx="10892331" cy="5345378"/>
        </p:xfrm>
        <a:graphic>
          <a:graphicData uri="http://schemas.openxmlformats.org/drawingml/2006/table">
            <a:tbl>
              <a:tblPr firstRow="1" bandRow="1">
                <a:tableStyleId>{073A0DAA-6AF3-43AB-8588-CEC1D06C72B9}</a:tableStyleId>
              </a:tblPr>
              <a:tblGrid>
                <a:gridCol w="3312915">
                  <a:extLst>
                    <a:ext uri="{9D8B030D-6E8A-4147-A177-3AD203B41FA5}">
                      <a16:colId xmlns:a16="http://schemas.microsoft.com/office/drawing/2014/main" val="2650195385"/>
                    </a:ext>
                  </a:extLst>
                </a:gridCol>
                <a:gridCol w="7579416">
                  <a:extLst>
                    <a:ext uri="{9D8B030D-6E8A-4147-A177-3AD203B41FA5}">
                      <a16:colId xmlns:a16="http://schemas.microsoft.com/office/drawing/2014/main" val="3381400414"/>
                    </a:ext>
                  </a:extLst>
                </a:gridCol>
              </a:tblGrid>
              <a:tr h="353568">
                <a:tc>
                  <a:txBody>
                    <a:bodyPr/>
                    <a:lstStyle/>
                    <a:p>
                      <a:r>
                        <a:rPr lang="en-IN" dirty="0"/>
                        <a:t>MODULES​</a:t>
                      </a:r>
                    </a:p>
                  </a:txBody>
                  <a:tcPr anchor="ctr"/>
                </a:tc>
                <a:tc>
                  <a:txBody>
                    <a:bodyPr/>
                    <a:lstStyle/>
                    <a:p>
                      <a:r>
                        <a:rPr lang="en-IN" dirty="0"/>
                        <a:t>WOKING / EXPLANATION​</a:t>
                      </a:r>
                    </a:p>
                  </a:txBody>
                  <a:tcPr anchor="ctr"/>
                </a:tc>
                <a:extLst>
                  <a:ext uri="{0D108BD9-81ED-4DB2-BD59-A6C34878D82A}">
                    <a16:rowId xmlns:a16="http://schemas.microsoft.com/office/drawing/2014/main" val="1505817340"/>
                  </a:ext>
                </a:extLst>
              </a:tr>
              <a:tr h="648208">
                <a:tc>
                  <a:txBody>
                    <a:bodyPr/>
                    <a:lstStyle/>
                    <a:p>
                      <a:r>
                        <a:rPr lang="en-IN" dirty="0"/>
                        <a:t>cryptography</a:t>
                      </a:r>
                    </a:p>
                  </a:txBody>
                  <a:tcPr anchor="ctr"/>
                </a:tc>
                <a:tc>
                  <a:txBody>
                    <a:bodyPr/>
                    <a:lstStyle/>
                    <a:p>
                      <a:r>
                        <a:rPr lang="en-US" dirty="0"/>
                        <a:t>This module of the cryptography package supports cryptographic functions like encryption and decryption.​</a:t>
                      </a:r>
                    </a:p>
                  </a:txBody>
                  <a:tcPr anchor="ctr"/>
                </a:tc>
                <a:extLst>
                  <a:ext uri="{0D108BD9-81ED-4DB2-BD59-A6C34878D82A}">
                    <a16:rowId xmlns:a16="http://schemas.microsoft.com/office/drawing/2014/main" val="1091055607"/>
                  </a:ext>
                </a:extLst>
              </a:tr>
              <a:tr h="624636">
                <a:tc>
                  <a:txBody>
                    <a:bodyPr/>
                    <a:lstStyle/>
                    <a:p>
                      <a:r>
                        <a:rPr lang="en-IN" dirty="0"/>
                        <a:t>PIL</a:t>
                      </a:r>
                    </a:p>
                    <a:p>
                      <a:r>
                        <a:rPr lang="en-IN" dirty="0"/>
                        <a:t>​</a:t>
                      </a:r>
                    </a:p>
                  </a:txBody>
                  <a:tcPr anchor="ctr"/>
                </a:tc>
                <a:tc>
                  <a:txBody>
                    <a:bodyPr/>
                    <a:lstStyle/>
                    <a:p>
                      <a:r>
                        <a:rPr lang="en-IN" dirty="0"/>
                        <a:t>​</a:t>
                      </a:r>
                      <a:r>
                        <a:rPr lang="en-IN" sz="1800" u="none" strike="noStrike" noProof="0" dirty="0"/>
                        <a:t>it's used for different format of images.</a:t>
                      </a:r>
                      <a:endParaRPr lang="en-IN" dirty="0"/>
                    </a:p>
                  </a:txBody>
                  <a:tcPr anchor="ctr"/>
                </a:tc>
                <a:extLst>
                  <a:ext uri="{0D108BD9-81ED-4DB2-BD59-A6C34878D82A}">
                    <a16:rowId xmlns:a16="http://schemas.microsoft.com/office/drawing/2014/main" val="1038277779"/>
                  </a:ext>
                </a:extLst>
              </a:tr>
              <a:tr h="353568">
                <a:tc>
                  <a:txBody>
                    <a:bodyPr/>
                    <a:lstStyle/>
                    <a:p>
                      <a:r>
                        <a:rPr lang="en-IN" dirty="0" err="1"/>
                        <a:t>stegano</a:t>
                      </a:r>
                    </a:p>
                  </a:txBody>
                  <a:tcPr anchor="ctr"/>
                </a:tc>
                <a:tc>
                  <a:txBody>
                    <a:bodyPr/>
                    <a:lstStyle/>
                    <a:p>
                      <a:r>
                        <a:rPr lang="en-IN" dirty="0"/>
                        <a:t>​</a:t>
                      </a:r>
                      <a:r>
                        <a:rPr lang="en-IN" sz="1800" u="none" strike="noStrike" noProof="0" dirty="0"/>
                        <a:t>It’s the python steganography module.</a:t>
                      </a:r>
                      <a:endParaRPr lang="en-IN" dirty="0"/>
                    </a:p>
                  </a:txBody>
                  <a:tcPr anchor="ctr"/>
                </a:tc>
                <a:extLst>
                  <a:ext uri="{0D108BD9-81ED-4DB2-BD59-A6C34878D82A}">
                    <a16:rowId xmlns:a16="http://schemas.microsoft.com/office/drawing/2014/main" val="565110925"/>
                  </a:ext>
                </a:extLst>
              </a:tr>
              <a:tr h="659993">
                <a:tc>
                  <a:txBody>
                    <a:bodyPr/>
                    <a:lstStyle/>
                    <a:p>
                      <a:r>
                        <a:rPr lang="en-US" dirty="0" err="1"/>
                        <a:t>tkinter.filedialog</a:t>
                      </a:r>
                      <a:r>
                        <a:rPr lang="en-US" dirty="0"/>
                        <a:t>​</a:t>
                      </a:r>
                    </a:p>
                  </a:txBody>
                  <a:tcPr anchor="ctr"/>
                </a:tc>
                <a:tc>
                  <a:txBody>
                    <a:bodyPr/>
                    <a:lstStyle/>
                    <a:p>
                      <a:r>
                        <a:rPr lang="en-US" dirty="0"/>
                        <a:t>This module provides classes and factory functions for creating file/directory selection windows.​</a:t>
                      </a:r>
                    </a:p>
                  </a:txBody>
                  <a:tcPr anchor="ctr"/>
                </a:tc>
                <a:extLst>
                  <a:ext uri="{0D108BD9-81ED-4DB2-BD59-A6C34878D82A}">
                    <a16:rowId xmlns:a16="http://schemas.microsoft.com/office/drawing/2014/main" val="501977419"/>
                  </a:ext>
                </a:extLst>
              </a:tr>
              <a:tr h="883918">
                <a:tc>
                  <a:txBody>
                    <a:bodyPr/>
                    <a:lstStyle/>
                    <a:p>
                      <a:r>
                        <a:rPr lang="en-IN" dirty="0" err="1"/>
                        <a:t>smtplib,ssl</a:t>
                      </a:r>
                      <a:r>
                        <a:rPr lang="en-IN" dirty="0"/>
                        <a:t>​</a:t>
                      </a:r>
                    </a:p>
                  </a:txBody>
                  <a:tcPr anchor="ctr"/>
                </a:tc>
                <a:tc>
                  <a:txBody>
                    <a:bodyPr/>
                    <a:lstStyle/>
                    <a:p>
                      <a:r>
                        <a:rPr lang="en-US" dirty="0"/>
                        <a:t>This module is used for sending emails using the Simple Mail Transfer Protocol (SMTP) with or without a secure encrypted protocol to connect to the SMTP server​</a:t>
                      </a:r>
                    </a:p>
                  </a:txBody>
                  <a:tcPr anchor="ctr"/>
                </a:tc>
                <a:extLst>
                  <a:ext uri="{0D108BD9-81ED-4DB2-BD59-A6C34878D82A}">
                    <a16:rowId xmlns:a16="http://schemas.microsoft.com/office/drawing/2014/main" val="3999146165"/>
                  </a:ext>
                </a:extLst>
              </a:tr>
              <a:tr h="883918">
                <a:tc>
                  <a:txBody>
                    <a:bodyPr/>
                    <a:lstStyle/>
                    <a:p>
                      <a:r>
                        <a:rPr lang="en-IN" dirty="0" err="1"/>
                        <a:t>tkinter</a:t>
                      </a:r>
                      <a:r>
                        <a:rPr lang="en-IN" dirty="0"/>
                        <a:t>  ​</a:t>
                      </a:r>
                    </a:p>
                    <a:p>
                      <a:r>
                        <a:rPr lang="en-IN" dirty="0"/>
                        <a:t>​</a:t>
                      </a:r>
                    </a:p>
                  </a:txBody>
                  <a:tcPr anchor="ctr"/>
                </a:tc>
                <a:tc>
                  <a:txBody>
                    <a:bodyPr/>
                    <a:lstStyle/>
                    <a:p>
                      <a:r>
                        <a:rPr lang="en-US" dirty="0"/>
                        <a:t>This framework provides a simple way to create GUI elements using the widgets found in the Tk toolkit.​</a:t>
                      </a:r>
                    </a:p>
                    <a:p>
                      <a:r>
                        <a:rPr lang="en-US" dirty="0"/>
                        <a:t>​</a:t>
                      </a:r>
                    </a:p>
                  </a:txBody>
                  <a:tcPr anchor="ctr"/>
                </a:tc>
                <a:extLst>
                  <a:ext uri="{0D108BD9-81ED-4DB2-BD59-A6C34878D82A}">
                    <a16:rowId xmlns:a16="http://schemas.microsoft.com/office/drawing/2014/main" val="3814223535"/>
                  </a:ext>
                </a:extLst>
              </a:tr>
              <a:tr h="836777">
                <a:tc>
                  <a:txBody>
                    <a:bodyPr/>
                    <a:lstStyle/>
                    <a:p>
                      <a:pPr lvl="0">
                        <a:buNone/>
                      </a:pPr>
                      <a:r>
                        <a:rPr lang="en-IN" sz="1800" u="none" strike="noStrike" noProof="0" dirty="0" err="1"/>
                        <a:t>pycrypto</a:t>
                      </a:r>
                      <a:r>
                        <a:rPr lang="en-IN" sz="1800" u="none" strike="noStrike" noProof="0" dirty="0"/>
                        <a:t> </a:t>
                      </a:r>
                      <a:endParaRPr lang="en-US"/>
                    </a:p>
                  </a:txBody>
                  <a:tcPr/>
                </a:tc>
                <a:tc>
                  <a:txBody>
                    <a:bodyPr/>
                    <a:lstStyle/>
                    <a:p>
                      <a:pPr lvl="0">
                        <a:buNone/>
                      </a:pPr>
                      <a:r>
                        <a:rPr lang="en-US" sz="1800" u="none" strike="noStrike" noProof="0" dirty="0"/>
                        <a:t>Used for AES-256 encryption in python.</a:t>
                      </a:r>
                      <a:endParaRPr lang="en-US" dirty="0"/>
                    </a:p>
                  </a:txBody>
                  <a:tcPr/>
                </a:tc>
                <a:extLst>
                  <a:ext uri="{0D108BD9-81ED-4DB2-BD59-A6C34878D82A}">
                    <a16:rowId xmlns:a16="http://schemas.microsoft.com/office/drawing/2014/main" val="2637658875"/>
                  </a:ext>
                </a:extLst>
              </a:tr>
            </a:tbl>
          </a:graphicData>
        </a:graphic>
      </p:graphicFrame>
    </p:spTree>
    <p:extLst>
      <p:ext uri="{BB962C8B-B14F-4D97-AF65-F5344CB8AC3E}">
        <p14:creationId xmlns:p14="http://schemas.microsoft.com/office/powerpoint/2010/main" val="222995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DC34A5B-37FA-E28A-F067-98F202681F18}"/>
              </a:ext>
            </a:extLst>
          </p:cNvPr>
          <p:cNvPicPr>
            <a:picLocks noChangeAspect="1"/>
          </p:cNvPicPr>
          <p:nvPr/>
        </p:nvPicPr>
        <p:blipFill rotWithShape="1">
          <a:blip r:embed="rId2">
            <a:alphaModFix amt="50000"/>
          </a:blip>
          <a:srcRect t="10106" b="33644"/>
          <a:stretch/>
        </p:blipFill>
        <p:spPr>
          <a:xfrm>
            <a:off x="20" y="10"/>
            <a:ext cx="12191980" cy="6857990"/>
          </a:xfrm>
          <a:prstGeom prst="rect">
            <a:avLst/>
          </a:prstGeom>
        </p:spPr>
      </p:pic>
      <p:sp>
        <p:nvSpPr>
          <p:cNvPr id="2" name="Title 1">
            <a:extLst>
              <a:ext uri="{FF2B5EF4-FFF2-40B4-BE49-F238E27FC236}">
                <a16:creationId xmlns:a16="http://schemas.microsoft.com/office/drawing/2014/main" id="{DC670FC9-36DE-9EA7-5307-36535009A3C3}"/>
              </a:ext>
            </a:extLst>
          </p:cNvPr>
          <p:cNvSpPr>
            <a:spLocks noGrp="1"/>
          </p:cNvSpPr>
          <p:nvPr>
            <p:ph type="title"/>
          </p:nvPr>
        </p:nvSpPr>
        <p:spPr>
          <a:xfrm>
            <a:off x="2238258" y="1424473"/>
            <a:ext cx="7714388" cy="2850146"/>
          </a:xfrm>
        </p:spPr>
        <p:txBody>
          <a:bodyPr vert="horz" lIns="91440" tIns="45720" rIns="91440" bIns="45720" rtlCol="0" anchor="b">
            <a:normAutofit/>
          </a:bodyPr>
          <a:lstStyle/>
          <a:p>
            <a:pPr algn="ctr"/>
            <a:r>
              <a:rPr lang="en-US" dirty="0"/>
              <a:t>Progress Till Now...</a:t>
            </a:r>
          </a:p>
        </p:txBody>
      </p:sp>
      <p:cxnSp>
        <p:nvCxnSpPr>
          <p:cNvPr id="21" name="Straight Connector 20">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090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DFBA45E8-B156-9DFA-01E1-F808F9DC07E5}"/>
              </a:ext>
            </a:extLst>
          </p:cNvPr>
          <p:cNvPicPr>
            <a:picLocks noChangeAspect="1"/>
          </p:cNvPicPr>
          <p:nvPr/>
        </p:nvPicPr>
        <p:blipFill rotWithShape="1">
          <a:blip r:embed="rId2">
            <a:alphaModFix/>
          </a:blip>
          <a:srcRect t="-900" b="7841"/>
          <a:stretch/>
        </p:blipFill>
        <p:spPr>
          <a:xfrm>
            <a:off x="-1" y="-89055"/>
            <a:ext cx="12192046" cy="7176116"/>
          </a:xfrm>
          <a:prstGeom prst="rect">
            <a:avLst/>
          </a:prstGeom>
        </p:spPr>
      </p:pic>
      <p:sp>
        <p:nvSpPr>
          <p:cNvPr id="13" name="Rectangle 12">
            <a:extLst>
              <a:ext uri="{FF2B5EF4-FFF2-40B4-BE49-F238E27FC236}">
                <a16:creationId xmlns:a16="http://schemas.microsoft.com/office/drawing/2014/main" id="{87B080E6-308F-4DD8-A448-707DFB83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0183165-9FA1-F471-8D66-DA66E2900362}"/>
              </a:ext>
            </a:extLst>
          </p:cNvPr>
          <p:cNvSpPr>
            <a:spLocks noGrp="1"/>
          </p:cNvSpPr>
          <p:nvPr>
            <p:ph type="title"/>
          </p:nvPr>
        </p:nvSpPr>
        <p:spPr>
          <a:xfrm>
            <a:off x="2286000" y="1523999"/>
            <a:ext cx="7620000" cy="1905001"/>
          </a:xfrm>
        </p:spPr>
        <p:txBody>
          <a:bodyPr vert="horz" lIns="91440" tIns="45720" rIns="91440" bIns="45720" rtlCol="0" anchor="b">
            <a:normAutofit/>
          </a:bodyPr>
          <a:lstStyle/>
          <a:p>
            <a:pPr algn="ctr"/>
            <a:r>
              <a:rPr lang="en-US" dirty="0">
                <a:solidFill>
                  <a:srgbClr val="FFFFFF"/>
                </a:solidFill>
              </a:rPr>
              <a:t>Encryption Code</a:t>
            </a:r>
          </a:p>
        </p:txBody>
      </p:sp>
      <p:cxnSp>
        <p:nvCxnSpPr>
          <p:cNvPr id="15" name="Straight Connector 14">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3228" y="3795164"/>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62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D4EAB3AB-AEB6-AA78-C34F-3CEA4DD36DF5}"/>
              </a:ext>
            </a:extLst>
          </p:cNvPr>
          <p:cNvPicPr>
            <a:picLocks noChangeAspect="1"/>
          </p:cNvPicPr>
          <p:nvPr/>
        </p:nvPicPr>
        <p:blipFill rotWithShape="1">
          <a:blip r:embed="rId2">
            <a:alphaModFix/>
          </a:blip>
          <a:srcRect t="-9383" r="-74"/>
          <a:stretch/>
        </p:blipFill>
        <p:spPr>
          <a:xfrm>
            <a:off x="-9897" y="-681890"/>
            <a:ext cx="12200971" cy="7634863"/>
          </a:xfrm>
          <a:prstGeom prst="rect">
            <a:avLst/>
          </a:prstGeom>
        </p:spPr>
      </p:pic>
      <p:sp>
        <p:nvSpPr>
          <p:cNvPr id="13" name="Rectangle 12">
            <a:extLst>
              <a:ext uri="{FF2B5EF4-FFF2-40B4-BE49-F238E27FC236}">
                <a16:creationId xmlns:a16="http://schemas.microsoft.com/office/drawing/2014/main" id="{87B080E6-308F-4DD8-A448-707DFB83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EF3B421-5B02-1695-614F-6C28AA7A8A2A}"/>
              </a:ext>
            </a:extLst>
          </p:cNvPr>
          <p:cNvSpPr>
            <a:spLocks noGrp="1"/>
          </p:cNvSpPr>
          <p:nvPr>
            <p:ph type="title"/>
          </p:nvPr>
        </p:nvSpPr>
        <p:spPr>
          <a:xfrm>
            <a:off x="4651168" y="1523999"/>
            <a:ext cx="6650182" cy="1905001"/>
          </a:xfrm>
        </p:spPr>
        <p:txBody>
          <a:bodyPr vert="horz" lIns="91440" tIns="45720" rIns="91440" bIns="45720" rtlCol="0" anchor="b">
            <a:normAutofit/>
          </a:bodyPr>
          <a:lstStyle/>
          <a:p>
            <a:pPr algn="ctr"/>
            <a:r>
              <a:rPr lang="en-US" dirty="0">
                <a:solidFill>
                  <a:srgbClr val="FFFFFF"/>
                </a:solidFill>
              </a:rPr>
              <a:t>Email Sending code</a:t>
            </a:r>
          </a:p>
        </p:txBody>
      </p:sp>
      <p:cxnSp>
        <p:nvCxnSpPr>
          <p:cNvPr id="15" name="Straight Connector 14">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3228" y="3795164"/>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96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4.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4</vt:i4>
      </vt:variant>
      <vt:variant>
        <vt:lpstr>Slide Titles</vt:lpstr>
      </vt:variant>
      <vt:variant>
        <vt:i4>14</vt:i4>
      </vt:variant>
    </vt:vector>
  </HeadingPairs>
  <TitlesOfParts>
    <vt:vector size="18" baseType="lpstr">
      <vt:lpstr>PortalVTI</vt:lpstr>
      <vt:lpstr>Office Theme</vt:lpstr>
      <vt:lpstr>SavonVTI</vt:lpstr>
      <vt:lpstr>Celestial</vt:lpstr>
      <vt:lpstr>Data hiding tool</vt:lpstr>
      <vt:lpstr>About the Project....</vt:lpstr>
      <vt:lpstr>Problem statement/Objective </vt:lpstr>
      <vt:lpstr>Proposed work</vt:lpstr>
      <vt:lpstr>PowerPoint Presentation</vt:lpstr>
      <vt:lpstr>Modules used</vt:lpstr>
      <vt:lpstr>Progress Till Now...</vt:lpstr>
      <vt:lpstr>Encryption Code</vt:lpstr>
      <vt:lpstr>Email Sending code</vt:lpstr>
      <vt:lpstr>Decryption Code</vt:lpstr>
      <vt:lpstr>RESULTS &amp; DISCUSSION </vt:lpstr>
      <vt:lpstr>PowerPoint Presentation</vt:lpstr>
      <vt:lpstr>Team Members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165</cp:revision>
  <dcterms:created xsi:type="dcterms:W3CDTF">2023-01-10T19:10:27Z</dcterms:created>
  <dcterms:modified xsi:type="dcterms:W3CDTF">2023-03-17T11:18:29Z</dcterms:modified>
</cp:coreProperties>
</file>