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5175" r:id="rId2"/>
  </p:sldMasterIdLst>
  <p:notesMasterIdLst>
    <p:notesMasterId r:id="rId5"/>
  </p:notesMasterIdLst>
  <p:sldIdLst>
    <p:sldId id="637" r:id="rId3"/>
  </p:sldIdLst>
  <p:sldSz cx="9144000" cy="6858000" type="screen4x3"/>
  <p:notesSz cx="7315200" cy="9601200"/>
  <p:custDataLst>
    <p:tags r:id="rId7"/>
  </p:custDataLst>
  <p:defaultTextStyle>
    <a:lvl1pPr marL="0" marR="0" lvl="0" algn="r" defTabSz="914400" rtl="0" eaLnBrk="0" fontAlgn="auto" latinLnBrk="0" hangingPunct="0">
      <a:lnSpc>
        <a:spcPct val="85000"/>
      </a:lnSpc>
      <a:spcBef>
        <a:spcPct val="0"/>
      </a:spcBef>
      <a:buClr>
        <a:schemeClr val="bg1"/>
      </a:buClr>
      <a:buSzTx/>
      <a:buFont typeface="Arial" charset="0"/>
      <a:buNone/>
      <a:defRPr sz="2000" baseline="0">
        <a:solidFill>
          <a:schemeClr val="accent1"/>
        </a:solidFill>
        <a:latin typeface="Trebuchet MS" charset="0"/>
        <a:ea typeface="Arial Unicode MS" charset="-128"/>
      </a:defRPr>
    </a:lvl1pPr>
    <a:lvl2pPr marL="457200" marR="0" lvl="0" algn="r" rtl="0" eaLnBrk="0" fontAlgn="auto" latinLnBrk="0" hangingPunct="0">
      <a:lnSpc>
        <a:spcPct val="85000"/>
      </a:lnSpc>
      <a:spcBef>
        <a:spcPct val="0"/>
      </a:spcBef>
      <a:buClr>
        <a:schemeClr val="bg1"/>
      </a:buClr>
      <a:buSzTx/>
      <a:buFont typeface="Arial" charset="0"/>
      <a:buNone/>
      <a:defRPr sz="2000" baseline="0">
        <a:solidFill>
          <a:schemeClr val="accent1"/>
        </a:solidFill>
        <a:latin typeface="Trebuchet MS" charset="0"/>
        <a:ea typeface="Arial Unicode MS" charset="-128"/>
      </a:defRPr>
    </a:lvl2pPr>
    <a:lvl3pPr marL="914400" marR="0" lvl="0" algn="r" rtl="0" eaLnBrk="0" fontAlgn="auto" latinLnBrk="0" hangingPunct="0">
      <a:lnSpc>
        <a:spcPct val="85000"/>
      </a:lnSpc>
      <a:spcBef>
        <a:spcPct val="0"/>
      </a:spcBef>
      <a:buClr>
        <a:schemeClr val="bg1"/>
      </a:buClr>
      <a:buSzTx/>
      <a:buFont typeface="Arial" charset="0"/>
      <a:buNone/>
      <a:defRPr sz="2000" baseline="0">
        <a:solidFill>
          <a:schemeClr val="accent1"/>
        </a:solidFill>
        <a:latin typeface="Trebuchet MS" charset="0"/>
        <a:ea typeface="Arial Unicode MS" charset="-128"/>
      </a:defRPr>
    </a:lvl3pPr>
    <a:lvl4pPr marL="1371600" marR="0" lvl="0" algn="r" rtl="0" eaLnBrk="0" fontAlgn="auto" latinLnBrk="0" hangingPunct="0">
      <a:lnSpc>
        <a:spcPct val="85000"/>
      </a:lnSpc>
      <a:spcBef>
        <a:spcPct val="0"/>
      </a:spcBef>
      <a:buClr>
        <a:schemeClr val="bg1"/>
      </a:buClr>
      <a:buSzTx/>
      <a:buFont typeface="Arial" charset="0"/>
      <a:buNone/>
      <a:defRPr sz="2000" baseline="0">
        <a:solidFill>
          <a:schemeClr val="accent1"/>
        </a:solidFill>
        <a:latin typeface="Trebuchet MS" charset="0"/>
        <a:ea typeface="Arial Unicode MS" charset="-128"/>
      </a:defRPr>
    </a:lvl4pPr>
    <a:lvl5pPr marL="1828800" marR="0" lvl="0" algn="r" rtl="0" eaLnBrk="0" fontAlgn="auto" latinLnBrk="0" hangingPunct="0">
      <a:lnSpc>
        <a:spcPct val="85000"/>
      </a:lnSpc>
      <a:spcBef>
        <a:spcPct val="0"/>
      </a:spcBef>
      <a:buClr>
        <a:schemeClr val="bg1"/>
      </a:buClr>
      <a:buSzTx/>
      <a:buFont typeface="Arial" charset="0"/>
      <a:buNone/>
      <a:defRPr sz="2000" baseline="0">
        <a:solidFill>
          <a:schemeClr val="accent1"/>
        </a:solidFill>
        <a:latin typeface="Trebuchet MS" charset="0"/>
        <a:ea typeface="Arial Unicode MS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.xml" Id="rId3" /><Relationship Type="http://schemas.openxmlformats.org/officeDocument/2006/relationships/notesMaster" Target="notesMasters/notesMaster1.xml" Id="rId5" /><Relationship Type="http://schemas.openxmlformats.org/officeDocument/2006/relationships/printerSettings" Target="printerSettings/printerSettings1.bin" Id="rId6" /><Relationship Type="http://schemas.openxmlformats.org/officeDocument/2006/relationships/tags" Target="tags/tag1.xml" Id="rId7" /><Relationship Type="http://schemas.openxmlformats.org/officeDocument/2006/relationships/presProps" Target="presProps.xml" Id="rId8" /><Relationship Type="http://schemas.openxmlformats.org/officeDocument/2006/relationships/viewProps" Target="viewProps.xml" Id="rId9" /><Relationship Type="http://schemas.openxmlformats.org/officeDocument/2006/relationships/theme" Target="theme/theme1.xml" Id="rId10" /><Relationship Type="http://schemas.openxmlformats.org/officeDocument/2006/relationships/tableStyles" Target="tableStyles.xml" Id="rId11" /><Relationship Type="http://schemas.openxmlformats.org/officeDocument/2006/relationships/slideMaster" Target="slideMasters/slideMaster1.xml" Id="rId1" /><Relationship Type="http://schemas.openxmlformats.org/officeDocument/2006/relationships/slideMaster" Target="slideMasters/slideMaster2.xml" Id="rId2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474A1-B36E-164B-845B-7F62BC61DC68}" type="datetimeFigureOut">
              <a:rPr lang="en-US" smtClean="0"/>
              <a:t>17-03-13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2A6E5-8617-E747-A7AA-B6D8551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vert="horz" wrap="square" lIns="0" tIns="0" rIns="0" bIns="0" anchor="t" anchorCtr="0">
            <a:noAutofit/>
          </a:bodyPr>
          <a:lstStyle>
            <a:lvl1pPr/>
            <a:lvl2pPr marL="742950" indent="457200"/>
            <a:lvl3pPr marL="1143000" indent="914400"/>
            <a:lvl4pPr marL="1600200" indent="1371600"/>
            <a:lvl5pPr marL="2057400" indent="1828800"/>
          </a:lstStyle>
          <a:p>
            <a:pPr marL="0" marR="0" lvl="0" algn="l" defTabSz="914400" rtl="0" eaLnBrk="0" fontAlgn="auto" latinLnBrk="0" hangingPunct="0">
              <a:lnSpc>
                <a:spcPct val="90000"/>
              </a:lnSpc>
              <a:spcBef>
                <a:spcPct val="450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200" baseline="0">
                <a:solidFill>
                  <a:schemeClr val="tx1"/>
                </a:solidFill>
                <a:latin typeface="Verdana" charset="0"/>
                <a:ea typeface="Arial Unicode MS" charset="-128"/>
              </a:defRPr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6B2BB-9B44-4281-B0D7-EC7A90A2083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6B2BB-9B44-4281-B0D7-EC7A90A2083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/>
          <p:nvPr/>
        </p:nvSpPr>
        <p:spPr>
          <a:xfrm>
            <a:off x="0" y="6096000"/>
            <a:ext cx="9144000" cy="749300"/>
          </a:xfrm>
          <a:prstGeom prst="rect">
            <a:avLst/>
          </a:prstGeom>
          <a:solidFill>
            <a:srgbClr val="004C2D"/>
          </a:solidFill>
          <a:ln algn="ctr">
            <a:noFill/>
          </a:ln>
        </p:spPr>
        <p:txBody>
          <a:bodyPr lIns="0" tIns="0" rIns="0" bIns="0" anchor="ctr" anchorCtr="0">
            <a:noAutofit/>
          </a:bodyPr>
          <a:lstStyle>
            <a:lvl1pPr marL="571500" indent="-228600"/>
            <a:lvl2pPr marL="742950"/>
            <a:lvl3pPr marL="1143000"/>
            <a:lvl4pPr marL="1600200"/>
            <a:lvl5pPr marL="2057400"/>
          </a:lstStyle>
          <a:p>
            <a:pPr marL="0" marR="0" lvl="0" indent="342900" algn="l" defTabSz="914400" rtl="0" eaLnBrk="1" fontAlgn="auto" latinLnBrk="0" hangingPunct="1">
              <a:lnSpc>
                <a:spcPct val="100000"/>
              </a:lnSpc>
              <a:spcBef>
                <a:spcPct val="45000"/>
              </a:spcBef>
              <a:buClr>
                <a:schemeClr val="tx2"/>
              </a:buClr>
              <a:buSzTx/>
              <a:buFont typeface="Wingdings" charset="2"/>
              <a:buChar char="§"/>
              <a:defRPr sz="18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endParaRPr sz="1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31800" y="1320800"/>
            <a:ext cx="8229600" cy="4394200"/>
          </a:xfrm>
          <a:prstGeom prst="rect">
            <a:avLst/>
          </a:prstGeom>
          <a:noFill/>
          <a:ln algn="ctr">
            <a:noFill/>
          </a:ln>
        </p:spPr>
        <p:txBody>
          <a:bodyPr lIns="0" tIns="0" rIns="0" bIns="0">
            <a:noAutofit/>
          </a:bodyPr>
          <a:lstStyle/>
          <a:p>
            <a:pPr marL="358775" marR="0" lvl="0" indent="-228600" algn="l" defTabSz="914400" rtl="0" eaLnBrk="0" fontAlgn="auto" latinLnBrk="0" hangingPunct="0">
              <a:lnSpc>
                <a:spcPct val="90000"/>
              </a:lnSpc>
              <a:spcBef>
                <a:spcPct val="40000"/>
              </a:spcBef>
              <a:buClrTx/>
              <a:buSzPct val="115000"/>
              <a:buFont typeface="Wingdings" charset="2"/>
              <a:buChar char="§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t>Click to edit Master text styles</a:t>
            </a:r>
          </a:p>
          <a:p>
            <a:pPr marL="571500" marR="0" lvl="1" indent="-228600" algn="l" rtl="0" eaLnBrk="0" fontAlgn="auto" latin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Tx/>
              <a:buFont typeface="Wingdings" charset="2"/>
              <a:buChar char="§"/>
              <a:defRPr sz="20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t>Second level</a:t>
            </a:r>
          </a:p>
          <a:p>
            <a:pPr marL="1028700" marR="0" lvl="2" indent="-285750" algn="l" rtl="0" eaLnBrk="0" fontAlgn="auto" latinLnBrk="0" hangingPunct="0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SzTx/>
              <a:buFont typeface="Arial Narrow" charset="0"/>
              <a:buChar char="—"/>
              <a:defRPr sz="18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t>Third level</a:t>
            </a:r>
          </a:p>
          <a:p>
            <a:pPr marL="1371600" marR="0" lvl="3" indent="-228600" algn="l" rtl="0" eaLnBrk="0" fontAlgn="auto" latinLnBrk="0" hangingPunct="0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SzTx/>
              <a:buFont typeface="Wingdings" charset="2"/>
              <a:buChar char="§"/>
              <a:defRPr sz="16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t>Fourth level</a:t>
            </a:r>
          </a:p>
          <a:p>
            <a:pPr marL="1714500" marR="0" lvl="4" indent="-228600" algn="l" rtl="0" eaLnBrk="0" fontAlgn="auto" latinLnBrk="0" hangingPunct="0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SzTx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t>Fifth level</a:t>
            </a:r>
          </a:p>
        </p:txBody>
      </p:sp>
      <p:sp>
        <p:nvSpPr>
          <p:cNvPr id="1028" name="Slide Number Placeholder 3"/>
          <p:cNvSpPr/>
          <p:nvPr/>
        </p:nvSpPr>
        <p:spPr>
          <a:xfrm>
            <a:off x="0" y="6248400"/>
            <a:ext cx="2133600" cy="469900"/>
          </a:xfrm>
          <a:prstGeom prst="rect">
            <a:avLst/>
          </a:prstGeom>
          <a:noFill/>
          <a:ln algn="ctr">
            <a:noFill/>
          </a:ln>
        </p:spPr>
        <p:txBody>
          <a:bodyPr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000">
                <a:solidFill>
                  <a:schemeClr val="bg1"/>
                </a:solidFill>
                <a:latin typeface="Arial" charset="0"/>
              </a:rPr>
              <a:t>*</a:t>
            </a: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31800" y="165100"/>
            <a:ext cx="8255000" cy="762000"/>
          </a:xfrm>
          <a:prstGeom prst="rect">
            <a:avLst/>
          </a:prstGeom>
          <a:solidFill>
            <a:srgbClr val="004C2D"/>
          </a:solidFill>
          <a:ln algn="ctr">
            <a:noFill/>
          </a:ln>
        </p:spPr>
        <p:txBody>
          <a:bodyPr lIns="0" tIns="0" rIns="0" bIns="0" anchor="ctr" anchorCtr="0">
            <a:noAutofit/>
          </a:bodyPr>
          <a:lstStyle/>
          <a:p>
            <a:pPr marL="90488" marR="0" lvl="0" indent="-90488" algn="l" defTabSz="914400" rtl="0" eaLnBrk="0" fontAlgn="auto" latinLnBrk="0" hangingPunct="0">
              <a:lnSpc>
                <a:spcPct val="85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2800" baseline="0">
                <a:solidFill>
                  <a:srgbClr val="FFFFFF"/>
                </a:solidFill>
                <a:latin typeface="Trebuchet MS" charset="0"/>
                <a:ea typeface="Arial Unicode MS" charset="-128"/>
              </a:defRPr>
            </a:pPr>
            <a: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7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90488" marR="0" lvl="0" indent="-90488" algn="l" defTabSz="914400" rtl="0" eaLnBrk="0" fontAlgn="auto" latinLnBrk="0" hangingPunct="0">
        <a:lnSpc>
          <a:spcPct val="85000"/>
        </a:lnSpc>
        <a:spcBef>
          <a:spcPct val="0"/>
        </a:spcBef>
        <a:buClr>
          <a:schemeClr val="bg1"/>
        </a:buClr>
        <a:buSzTx/>
        <a:buFont typeface="Arial" charset="0"/>
        <a:buNone/>
        <a:defRPr sz="2800" baseline="0">
          <a:solidFill>
            <a:srgbClr val="FFFFFF"/>
          </a:solidFill>
          <a:latin typeface="Trebuchet MS" charset="0"/>
          <a:ea typeface="Arial Unicode MS" charset="-128"/>
        </a:defRPr>
      </a:lvl1pPr>
    </p:titleStyle>
    <p:bodyStyle>
      <a:lvl1pPr marL="358775" marR="0" lvl="0" indent="-228600" algn="l" defTabSz="914400" rtl="0" eaLnBrk="0" fontAlgn="auto" latinLnBrk="0" hangingPunct="0">
        <a:lnSpc>
          <a:spcPct val="90000"/>
        </a:lnSpc>
        <a:spcBef>
          <a:spcPct val="40000"/>
        </a:spcBef>
        <a:buClrTx/>
        <a:buSzPct val="115000"/>
        <a:buFont typeface="Wingdings" charset="2"/>
        <a:buChar char="§"/>
        <a:defRPr sz="2400" baseline="0">
          <a:solidFill>
            <a:schemeClr val="tx1"/>
          </a:solidFill>
          <a:latin typeface="Arial" charset="0"/>
          <a:ea typeface="Arial Unicode MS" charset="-128"/>
        </a:defRPr>
      </a:lvl1pPr>
      <a:lvl2pPr marL="571500" marR="0" lvl="0" indent="-228600" algn="l" rtl="0" eaLnBrk="0" fontAlgn="auto" latinLnBrk="0" hangingPunct="0">
        <a:lnSpc>
          <a:spcPct val="90000"/>
        </a:lnSpc>
        <a:spcBef>
          <a:spcPct val="40000"/>
        </a:spcBef>
        <a:buClr>
          <a:schemeClr val="tx2"/>
        </a:buClr>
        <a:buSzTx/>
        <a:buFont typeface="Wingdings" charset="2"/>
        <a:buChar char="§"/>
        <a:defRPr sz="2000" baseline="0">
          <a:solidFill>
            <a:schemeClr val="tx1"/>
          </a:solidFill>
          <a:latin typeface="Arial" charset="0"/>
          <a:ea typeface="Arial Unicode MS" charset="-128"/>
        </a:defRPr>
      </a:lvl2pPr>
      <a:lvl3pPr marL="1028700" marR="0" lvl="0" indent="-285750" algn="l" rtl="0" eaLnBrk="0" fontAlgn="auto" latinLnBrk="0" hangingPunct="0">
        <a:lnSpc>
          <a:spcPct val="90000"/>
        </a:lnSpc>
        <a:spcBef>
          <a:spcPct val="40000"/>
        </a:spcBef>
        <a:buClr>
          <a:schemeClr val="bg1"/>
        </a:buClr>
        <a:buSzTx/>
        <a:buFont typeface="Arial Narrow" charset="0"/>
        <a:buChar char="—"/>
        <a:defRPr sz="1800" baseline="0">
          <a:solidFill>
            <a:schemeClr val="tx1"/>
          </a:solidFill>
          <a:latin typeface="Arial" charset="0"/>
          <a:ea typeface="Arial Unicode MS" charset="-128"/>
        </a:defRPr>
      </a:lvl3pPr>
      <a:lvl4pPr marL="1371600" marR="0" lvl="0" indent="-228600" algn="l" rtl="0" eaLnBrk="0" fontAlgn="auto" latinLnBrk="0" hangingPunct="0">
        <a:lnSpc>
          <a:spcPct val="90000"/>
        </a:lnSpc>
        <a:spcBef>
          <a:spcPct val="40000"/>
        </a:spcBef>
        <a:buClr>
          <a:schemeClr val="bg1"/>
        </a:buClr>
        <a:buSzTx/>
        <a:buFont typeface="Wingdings" charset="2"/>
        <a:buChar char="§"/>
        <a:defRPr sz="1600" baseline="0">
          <a:solidFill>
            <a:schemeClr val="tx1"/>
          </a:solidFill>
          <a:latin typeface="Arial" charset="0"/>
          <a:ea typeface="Arial Unicode MS" charset="-128"/>
        </a:defRPr>
      </a:lvl4pPr>
      <a:lvl5pPr marL="1714500" marR="0" lvl="0" indent="-228600" algn="l" rtl="0" eaLnBrk="0" fontAlgn="auto" latinLnBrk="0" hangingPunct="0">
        <a:lnSpc>
          <a:spcPct val="90000"/>
        </a:lnSpc>
        <a:spcBef>
          <a:spcPct val="40000"/>
        </a:spcBef>
        <a:buClr>
          <a:schemeClr val="bg1"/>
        </a:buClr>
        <a:buSzTx/>
        <a:buFont typeface="Wingdings" charset="2"/>
        <a:buChar char="§"/>
        <a:defRPr sz="1400" baseline="0">
          <a:solidFill>
            <a:schemeClr val="tx1"/>
          </a:solidFill>
          <a:latin typeface="Arial" charset="0"/>
          <a:ea typeface="Arial Unicode MS" charset="-128"/>
        </a:defRPr>
      </a:lvl5pPr>
    </p:bodyStyle>
    <p:otherStyle>
      <a:lvl1pPr marL="0" marR="0" lvl="0" algn="l" defTabSz="914400" rtl="0" eaLnBrk="1" fontAlgn="auto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Arial" charset="0"/>
          <a:ea typeface="Arial Unicode MS" charset="-128"/>
        </a:defRPr>
      </a:lvl1pPr>
      <a:lvl2pPr marL="457200" marR="0" lvl="0" algn="l" rtl="0" eaLnBrk="1" fontAlgn="auto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Arial" charset="0"/>
          <a:ea typeface="Arial Unicode MS" charset="-128"/>
        </a:defRPr>
      </a:lvl2pPr>
      <a:lvl3pPr marL="914400" marR="0" lvl="0" algn="l" rtl="0" eaLnBrk="1" fontAlgn="auto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Arial" charset="0"/>
          <a:ea typeface="Arial Unicode MS" charset="-128"/>
        </a:defRPr>
      </a:lvl3pPr>
      <a:lvl4pPr marL="1371600" marR="0" lvl="0" algn="l" rtl="0" eaLnBrk="1" fontAlgn="auto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Arial" charset="0"/>
          <a:ea typeface="Arial Unicode MS" charset="-128"/>
        </a:defRPr>
      </a:lvl4pPr>
      <a:lvl5pPr marL="1828800" marR="0" lvl="0" algn="l" rtl="0" eaLnBrk="1" fontAlgn="auto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Arial" charset="0"/>
          <a:ea typeface="Arial Unicode MS" charset="-128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/>
          <p:nvPr/>
        </p:nvSpPr>
        <p:spPr>
          <a:xfrm>
            <a:off x="330200" y="228600"/>
            <a:ext cx="3162300" cy="7493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txBody>
          <a:bodyPr lIns="0" tIns="0" rIns="0" bIns="0" anchor="ctr" anchorCtr="0">
            <a:noAutofit/>
          </a:bodyPr>
          <a:lstStyle>
            <a:lvl1pPr marL="571500" indent="-228600"/>
            <a:lvl2pPr marL="742950"/>
            <a:lvl3pPr marL="1143000"/>
            <a:lvl4pPr marL="1600200"/>
            <a:lvl5pPr marL="2057400"/>
          </a:lstStyle>
          <a:p>
            <a:pPr marL="0" marR="0" lvl="0" indent="342900" algn="l" defTabSz="914400" rtl="0" eaLnBrk="1" fontAlgn="auto" latinLnBrk="0" hangingPunct="1">
              <a:lnSpc>
                <a:spcPct val="100000"/>
              </a:lnSpc>
              <a:spcBef>
                <a:spcPct val="45000"/>
              </a:spcBef>
              <a:buClr>
                <a:schemeClr val="tx2"/>
              </a:buClr>
              <a:buSzTx/>
              <a:buFont typeface="Wingdings" charset="2"/>
              <a:buChar char="§"/>
              <a:defRPr sz="18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endParaRPr sz="1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31800" y="1320800"/>
            <a:ext cx="8229600" cy="4394200"/>
          </a:xfrm>
          <a:prstGeom prst="rect">
            <a:avLst/>
          </a:prstGeom>
          <a:noFill/>
          <a:ln algn="ctr">
            <a:noFill/>
          </a:ln>
        </p:spPr>
        <p:txBody>
          <a:bodyPr lIns="0" tIns="0" rIns="0" bIns="0">
            <a:noAutofit/>
          </a:bodyPr>
          <a:lstStyle/>
          <a:p>
            <a:pPr marL="358775" marR="0" lvl="0" indent="-228600" algn="l" defTabSz="914400" rtl="0" eaLnBrk="0" fontAlgn="auto" latinLnBrk="0" hangingPunct="0">
              <a:lnSpc>
                <a:spcPct val="90000"/>
              </a:lnSpc>
              <a:spcBef>
                <a:spcPct val="40000"/>
              </a:spcBef>
              <a:buClrTx/>
              <a:buSzPct val="115000"/>
              <a:buFont typeface="Wingdings" charset="2"/>
              <a:buChar char="§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t>Click to edit Master text styles</a:t>
            </a:r>
          </a:p>
          <a:p>
            <a:pPr marL="571500" marR="0" lvl="1" indent="-228600" algn="l" rtl="0" eaLnBrk="0" fontAlgn="auto" latin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Tx/>
              <a:buFont typeface="Wingdings" charset="2"/>
              <a:buChar char="§"/>
              <a:defRPr sz="20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t>Second level</a:t>
            </a:r>
          </a:p>
          <a:p>
            <a:pPr marL="1028700" marR="0" lvl="2" indent="-285750" algn="l" rtl="0" eaLnBrk="0" fontAlgn="auto" latinLnBrk="0" hangingPunct="0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SzTx/>
              <a:buFont typeface="Arial Narrow" charset="0"/>
              <a:buChar char="—"/>
              <a:defRPr sz="18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t>Third level</a:t>
            </a:r>
          </a:p>
          <a:p>
            <a:pPr marL="1371600" marR="0" lvl="3" indent="-228600" algn="l" rtl="0" eaLnBrk="0" fontAlgn="auto" latinLnBrk="0" hangingPunct="0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SzTx/>
              <a:buFont typeface="Wingdings" charset="2"/>
              <a:buChar char="§"/>
              <a:defRPr sz="16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t>Fourth level</a:t>
            </a:r>
          </a:p>
          <a:p>
            <a:pPr marL="1714500" marR="0" lvl="4" indent="-228600" algn="l" rtl="0" eaLnBrk="0" fontAlgn="auto" latinLnBrk="0" hangingPunct="0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SzTx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t>Fifth level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31800" y="165100"/>
            <a:ext cx="8255000" cy="762000"/>
          </a:xfrm>
          <a:prstGeom prst="rect">
            <a:avLst/>
          </a:prstGeom>
          <a:solidFill>
            <a:srgbClr val="004C2D"/>
          </a:solidFill>
          <a:ln algn="ctr">
            <a:noFill/>
          </a:ln>
        </p:spPr>
        <p:txBody>
          <a:bodyPr lIns="0" tIns="0" rIns="0" bIns="0" anchor="ctr" anchorCtr="0">
            <a:noAutofit/>
          </a:bodyPr>
          <a:lstStyle/>
          <a:p>
            <a:pPr marL="90488" marR="0" lvl="0" indent="-90488" algn="l" defTabSz="914400" rtl="0" eaLnBrk="0" fontAlgn="auto" latinLnBrk="0" hangingPunct="0">
              <a:lnSpc>
                <a:spcPct val="85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2800" baseline="0">
                <a:solidFill>
                  <a:srgbClr val="FFFFFF"/>
                </a:solidFill>
                <a:latin typeface="Trebuchet MS" charset="0"/>
                <a:ea typeface="Arial Unicode MS" charset="-128"/>
              </a:defRPr>
            </a:pPr>
            <a: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6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90488" marR="0" lvl="0" indent="-90488" algn="l" defTabSz="914400" rtl="0" eaLnBrk="0" fontAlgn="auto" latinLnBrk="0" hangingPunct="0">
        <a:lnSpc>
          <a:spcPct val="85000"/>
        </a:lnSpc>
        <a:spcBef>
          <a:spcPct val="0"/>
        </a:spcBef>
        <a:buClr>
          <a:schemeClr val="bg1"/>
        </a:buClr>
        <a:buSzTx/>
        <a:buFont typeface="Arial" charset="0"/>
        <a:buNone/>
        <a:defRPr sz="2800" baseline="0">
          <a:solidFill>
            <a:srgbClr val="FFFFFF"/>
          </a:solidFill>
          <a:latin typeface="Trebuchet MS" charset="0"/>
          <a:ea typeface="Arial Unicode MS" charset="-128"/>
        </a:defRPr>
      </a:lvl1pPr>
    </p:titleStyle>
    <p:bodyStyle>
      <a:lvl1pPr marL="358775" marR="0" lvl="0" indent="-228600" algn="l" defTabSz="914400" rtl="0" eaLnBrk="0" fontAlgn="auto" latinLnBrk="0" hangingPunct="0">
        <a:lnSpc>
          <a:spcPct val="90000"/>
        </a:lnSpc>
        <a:spcBef>
          <a:spcPct val="40000"/>
        </a:spcBef>
        <a:buClrTx/>
        <a:buSzPct val="115000"/>
        <a:buFont typeface="Wingdings" charset="2"/>
        <a:buChar char="§"/>
        <a:defRPr sz="2400" baseline="0">
          <a:solidFill>
            <a:schemeClr val="tx1"/>
          </a:solidFill>
          <a:latin typeface="Arial" charset="0"/>
          <a:ea typeface="Arial Unicode MS" charset="-128"/>
        </a:defRPr>
      </a:lvl1pPr>
      <a:lvl2pPr marL="571500" marR="0" lvl="0" indent="-228600" algn="l" rtl="0" eaLnBrk="0" fontAlgn="auto" latinLnBrk="0" hangingPunct="0">
        <a:lnSpc>
          <a:spcPct val="90000"/>
        </a:lnSpc>
        <a:spcBef>
          <a:spcPct val="40000"/>
        </a:spcBef>
        <a:buClr>
          <a:schemeClr val="tx2"/>
        </a:buClr>
        <a:buSzTx/>
        <a:buFont typeface="Wingdings" charset="2"/>
        <a:buChar char="§"/>
        <a:defRPr sz="2000" baseline="0">
          <a:solidFill>
            <a:schemeClr val="tx1"/>
          </a:solidFill>
          <a:latin typeface="Arial" charset="0"/>
          <a:ea typeface="Arial Unicode MS" charset="-128"/>
        </a:defRPr>
      </a:lvl2pPr>
      <a:lvl3pPr marL="1028700" marR="0" lvl="0" indent="-285750" algn="l" rtl="0" eaLnBrk="0" fontAlgn="auto" latinLnBrk="0" hangingPunct="0">
        <a:lnSpc>
          <a:spcPct val="90000"/>
        </a:lnSpc>
        <a:spcBef>
          <a:spcPct val="40000"/>
        </a:spcBef>
        <a:buClr>
          <a:schemeClr val="bg1"/>
        </a:buClr>
        <a:buSzTx/>
        <a:buFont typeface="Arial Narrow" charset="0"/>
        <a:buChar char="—"/>
        <a:defRPr sz="1800" baseline="0">
          <a:solidFill>
            <a:schemeClr val="tx1"/>
          </a:solidFill>
          <a:latin typeface="Arial" charset="0"/>
          <a:ea typeface="Arial Unicode MS" charset="-128"/>
        </a:defRPr>
      </a:lvl3pPr>
      <a:lvl4pPr marL="1371600" marR="0" lvl="0" indent="-228600" algn="l" rtl="0" eaLnBrk="0" fontAlgn="auto" latinLnBrk="0" hangingPunct="0">
        <a:lnSpc>
          <a:spcPct val="90000"/>
        </a:lnSpc>
        <a:spcBef>
          <a:spcPct val="40000"/>
        </a:spcBef>
        <a:buClr>
          <a:schemeClr val="bg1"/>
        </a:buClr>
        <a:buSzTx/>
        <a:buFont typeface="Wingdings" charset="2"/>
        <a:buChar char="§"/>
        <a:defRPr sz="1600" baseline="0">
          <a:solidFill>
            <a:schemeClr val="tx1"/>
          </a:solidFill>
          <a:latin typeface="Arial" charset="0"/>
          <a:ea typeface="Arial Unicode MS" charset="-128"/>
        </a:defRPr>
      </a:lvl4pPr>
      <a:lvl5pPr marL="1714500" marR="0" lvl="0" indent="-228600" algn="l" rtl="0" eaLnBrk="0" fontAlgn="auto" latinLnBrk="0" hangingPunct="0">
        <a:lnSpc>
          <a:spcPct val="90000"/>
        </a:lnSpc>
        <a:spcBef>
          <a:spcPct val="40000"/>
        </a:spcBef>
        <a:buClr>
          <a:schemeClr val="bg1"/>
        </a:buClr>
        <a:buSzTx/>
        <a:buFont typeface="Wingdings" charset="2"/>
        <a:buChar char="§"/>
        <a:defRPr sz="1400" baseline="0">
          <a:solidFill>
            <a:schemeClr val="tx1"/>
          </a:solidFill>
          <a:latin typeface="Arial" charset="0"/>
          <a:ea typeface="Arial Unicode MS" charset="-128"/>
        </a:defRPr>
      </a:lvl5pPr>
    </p:bodyStyle>
    <p:otherStyle>
      <a:lvl1pPr marL="0" marR="0" lvl="0" algn="l" defTabSz="914400" rtl="0" eaLnBrk="1" fontAlgn="auto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Arial" charset="0"/>
          <a:ea typeface="Arial Unicode MS" charset="-128"/>
        </a:defRPr>
      </a:lvl1pPr>
      <a:lvl2pPr marL="457200" marR="0" lvl="0" algn="l" rtl="0" eaLnBrk="1" fontAlgn="auto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Arial" charset="0"/>
          <a:ea typeface="Arial Unicode MS" charset="-128"/>
        </a:defRPr>
      </a:lvl2pPr>
      <a:lvl3pPr marL="914400" marR="0" lvl="0" algn="l" rtl="0" eaLnBrk="1" fontAlgn="auto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Arial" charset="0"/>
          <a:ea typeface="Arial Unicode MS" charset="-128"/>
        </a:defRPr>
      </a:lvl3pPr>
      <a:lvl4pPr marL="1371600" marR="0" lvl="0" algn="l" rtl="0" eaLnBrk="1" fontAlgn="auto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Arial" charset="0"/>
          <a:ea typeface="Arial Unicode MS" charset="-128"/>
        </a:defRPr>
      </a:lvl4pPr>
      <a:lvl5pPr marL="1828800" marR="0" lvl="0" algn="l" rtl="0" eaLnBrk="1" fontAlgn="auto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Arial" charset="0"/>
          <a:ea typeface="Arial Unicode MS" charset="-128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>
          <a:xfrm>
            <a:off x="431800" y="165100"/>
            <a:ext cx="8255000" cy="762000"/>
          </a:xfrm>
          <a:prstGeom prst="rect">
            <a:avLst/>
          </a:prstGeom>
          <a:solidFill>
            <a:srgbClr val="004C2D"/>
          </a:solidFill>
          <a:ln algn="ctr">
            <a:noFill/>
          </a:ln>
        </p:spPr>
        <p:txBody>
          <a:bodyPr vert="horz" wrap="square" lIns="0" tIns="0" rIns="0" bIns="0" anchor="ctr" anchorCtr="0">
            <a:noAutofit/>
          </a:bodyPr>
          <a:lstStyle>
            <a:lvl1pPr indent="0"/>
            <a:lvl2pPr/>
            <a:lvl3pPr/>
            <a:lvl4pPr/>
            <a:lvl5pPr/>
          </a:lstStyle>
          <a:p>
            <a:pPr marL="90488" marR="0" lvl="0" indent="-90488" algn="l" defTabSz="914400" rtl="0" eaLnBrk="0" fontAlgn="auto" latinLnBrk="0" hangingPunct="0">
              <a:lnSpc>
                <a:spcPct val="85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2800" baseline="0">
                <a:solidFill>
                  <a:srgbClr val="FFFFFF"/>
                </a:solidFill>
                <a:latin typeface="Trebuchet MS" charset="0"/>
                <a:ea typeface="Arial Unicode MS" charset="-128"/>
              </a:defRPr>
            </a:pPr>
            <a:r>
              <a:rPr dirty="0" smtClean="0"/>
              <a:t>201</a:t>
            </a:r>
            <a:r>
              <a:rPr lang="en-US" dirty="0" smtClean="0"/>
              <a:t>6</a:t>
            </a:r>
            <a:r>
              <a:rPr dirty="0" smtClean="0"/>
              <a:t> </a:t>
            </a:r>
            <a:r>
              <a:rPr dirty="0"/>
              <a:t>strategic highlights</a:t>
            </a:r>
          </a:p>
        </p:txBody>
      </p:sp>
      <p:sp>
        <p:nvSpPr>
          <p:cNvPr id="7170" name="Rectangle 3"/>
          <p:cNvSpPr>
            <a:spLocks noGrp="1"/>
          </p:cNvSpPr>
          <p:nvPr>
            <p:ph type="body" idx="4294967295"/>
          </p:nvPr>
        </p:nvSpPr>
        <p:spPr>
          <a:xfrm>
            <a:off x="431800" y="1130300"/>
            <a:ext cx="8229600" cy="4800600"/>
          </a:xfrm>
          <a:prstGeom prst="rect">
            <a:avLst/>
          </a:prstGeom>
          <a:noFill/>
          <a:ln algn="ctr">
            <a:noFill/>
          </a:ln>
        </p:spPr>
        <p:txBody>
          <a:bodyPr vert="horz" wrap="square" lIns="0" tIns="0" rIns="0" bIns="0" anchor="ctr" anchorCtr="0">
            <a:noAutofit/>
          </a:bodyPr>
          <a:lstStyle>
            <a:lvl1pPr/>
            <a:lvl2pPr/>
            <a:lvl3pPr marL="1143000" indent="-228600"/>
            <a:lvl4pPr marL="1600200" indent="-228600"/>
            <a:lvl5pPr marL="2057400" indent="-228600"/>
          </a:lstStyle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600" dirty="0"/>
              <a:t>Improved </a:t>
            </a:r>
            <a:r>
              <a:rPr sz="1600" dirty="0" smtClean="0"/>
              <a:t>201</a:t>
            </a:r>
            <a:r>
              <a:rPr lang="en-US" sz="1600" dirty="0" smtClean="0"/>
              <a:t>6</a:t>
            </a:r>
            <a:r>
              <a:rPr sz="1600" dirty="0" smtClean="0"/>
              <a:t> </a:t>
            </a:r>
            <a:r>
              <a:rPr sz="1600" dirty="0"/>
              <a:t>net income to $129 million, an improvement of $1.8 billion over prior year </a:t>
            </a:r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endParaRPr sz="1600" dirty="0"/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600" dirty="0"/>
              <a:t>Achieved our three-year product repositioning </a:t>
            </a:r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endParaRPr sz="1600" dirty="0"/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600" dirty="0"/>
              <a:t>Led the industry to re-price &amp; redesign products for the current interest rate environment</a:t>
            </a:r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endParaRPr sz="1600" dirty="0"/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600" dirty="0"/>
              <a:t>Generated sustainable growth of less risky, higher return new business through our investments in distribution and branding</a:t>
            </a:r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endParaRPr sz="1600" dirty="0"/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600" dirty="0"/>
              <a:t>Achieved a record $500 billion in Funds Under Management as at December 31, 2015</a:t>
            </a:r>
            <a:r>
              <a:rPr sz="1600" baseline="30000" dirty="0"/>
              <a:t>1</a:t>
            </a:r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endParaRPr sz="1600" dirty="0"/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600" dirty="0"/>
              <a:t>Mitigated most of the impact of movements in the financial markets with our hedging program:</a:t>
            </a:r>
          </a:p>
          <a:p>
            <a:pPr marL="571500" marR="0" lvl="1" indent="-228600" algn="l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chemeClr val="tx2"/>
              </a:buClr>
              <a:buSzTx/>
              <a:buFont typeface="Wingdings" charset="2"/>
              <a:buChar char="§"/>
              <a:defRPr sz="20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400" dirty="0"/>
              <a:t>Achieved 2014 goal for interest rate risk reduction </a:t>
            </a:r>
          </a:p>
          <a:p>
            <a:pPr marL="571500" marR="0" lvl="1" indent="-228600" algn="l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chemeClr val="tx2"/>
              </a:buClr>
              <a:buSzTx/>
              <a:buFont typeface="Wingdings" charset="2"/>
              <a:buChar char="§"/>
              <a:defRPr sz="20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400" dirty="0"/>
              <a:t>Achieved 2012 goal for equity market risk reduction and 93% of </a:t>
            </a:r>
            <a:r>
              <a:rPr sz="1400"/>
              <a:t>our </a:t>
            </a:r>
            <a:r>
              <a:rPr sz="1400" smtClean="0"/>
              <a:t>201</a:t>
            </a:r>
            <a:r>
              <a:rPr lang="en-US" sz="1400" smtClean="0"/>
              <a:t>5</a:t>
            </a:r>
            <a:r>
              <a:rPr sz="1400" smtClean="0"/>
              <a:t> </a:t>
            </a:r>
            <a:r>
              <a:rPr sz="1400" dirty="0"/>
              <a:t>objective</a:t>
            </a:r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endParaRPr sz="1600" dirty="0"/>
          </a:p>
          <a:p>
            <a:pPr marL="358775" marR="0" lvl="0" indent="-228600" algn="l" defTabSz="914400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rgbClr val="00693C"/>
              </a:buClr>
              <a:buSzPct val="115000"/>
              <a:buFont typeface="Wingdings" charset="2"/>
              <a:buChar char="ü"/>
              <a:defRPr sz="24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600" dirty="0"/>
              <a:t>Maintained our strength:</a:t>
            </a:r>
          </a:p>
          <a:p>
            <a:pPr marL="571500" marR="0" lvl="1" indent="-228600" algn="l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chemeClr val="tx2"/>
              </a:buClr>
              <a:buSzTx/>
              <a:buFont typeface="Wingdings" charset="2"/>
              <a:buChar char="§"/>
              <a:defRPr sz="20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400" dirty="0"/>
              <a:t>Bolstered our capital ratio</a:t>
            </a:r>
          </a:p>
          <a:p>
            <a:pPr marL="571500" marR="0" lvl="1" indent="-228600" algn="l" rtl="0" eaLnBrk="0" fontAlgn="auto" latinLnBrk="0" hangingPunct="0">
              <a:lnSpc>
                <a:spcPts val="1700"/>
              </a:lnSpc>
              <a:spcBef>
                <a:spcPts val="150"/>
              </a:spcBef>
              <a:buClr>
                <a:schemeClr val="tx2"/>
              </a:buClr>
              <a:buSzTx/>
              <a:buFont typeface="Wingdings" charset="2"/>
              <a:buChar char="§"/>
              <a:defRPr sz="20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400" dirty="0"/>
              <a:t>Led the industry with MCCSR ratio, despite very little credit for equity hedging</a:t>
            </a:r>
          </a:p>
        </p:txBody>
      </p:sp>
      <p:sp>
        <p:nvSpPr>
          <p:cNvPr id="7171" name="Rectangle 8"/>
          <p:cNvSpPr/>
          <p:nvPr/>
        </p:nvSpPr>
        <p:spPr>
          <a:xfrm>
            <a:off x="457200" y="5943600"/>
            <a:ext cx="8229600" cy="152400"/>
          </a:xfrm>
          <a:prstGeom prst="rect">
            <a:avLst/>
          </a:prstGeom>
          <a:noFill/>
          <a:ln algn="ctr">
            <a:noFill/>
          </a:ln>
        </p:spPr>
        <p:txBody>
          <a:bodyPr lIns="0" tIns="0" rIns="0" bIns="0">
            <a:spAutoFit/>
          </a:bodyPr>
          <a:lstStyle>
            <a:lvl1pPr marL="1588"/>
            <a:lvl2pPr marL="742950"/>
            <a:lvl3pPr marL="1143000"/>
            <a:lvl4pPr marL="1600200"/>
            <a:lvl5pPr marL="2057400"/>
          </a:lstStyle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charset="2"/>
              <a:buNone/>
              <a:defRPr sz="1800" baseline="0">
                <a:solidFill>
                  <a:schemeClr val="tx1"/>
                </a:solidFill>
                <a:latin typeface="Arial" charset="0"/>
                <a:ea typeface="Arial Unicode MS" charset="-128"/>
              </a:defRPr>
            </a:pPr>
            <a:r>
              <a:rPr sz="1000" b="0" baseline="30000">
                <a:solidFill>
                  <a:schemeClr val="tx1"/>
                </a:solidFill>
                <a:latin typeface="Arial Narrow" charset="0"/>
              </a:rPr>
              <a:t>1 </a:t>
            </a:r>
            <a:r>
              <a:rPr sz="1000" b="0">
                <a:solidFill>
                  <a:schemeClr val="tx1"/>
                </a:solidFill>
                <a:latin typeface="Arial Narrow" charset="0"/>
              </a:rPr>
              <a:t>Non-GAAP measure; see “Note to Users – Performance and Non-GAAP Measures” below.</a:t>
            </a:r>
          </a:p>
        </p:txBody>
      </p:sp>
      <p:sp>
        <p:nvSpPr>
          <p:cNvPr id="7172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>
            <a:avLst/>
          </a:prstGeom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2D62"/>
      </a:dk2>
      <a:lt2>
        <a:srgbClr val="9A996E"/>
      </a:lt2>
      <a:accent1>
        <a:srgbClr val="004C2D"/>
      </a:accent1>
      <a:accent2>
        <a:srgbClr val="F0AB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39ABC"/>
      </a:hlink>
      <a:folHlink>
        <a:srgbClr val="73960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7D1629"/>
        </a:dk2>
        <a:lt2>
          <a:srgbClr val="88C6E2"/>
        </a:lt2>
        <a:accent1>
          <a:srgbClr val="4F7E3D"/>
        </a:accent1>
        <a:accent2>
          <a:srgbClr val="C86B3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F2444"/>
        </a:hlink>
        <a:folHlink>
          <a:srgbClr val="878C8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739ABC"/>
        </a:lt2>
        <a:accent1>
          <a:srgbClr val="004C2D"/>
        </a:accent1>
        <a:accent2>
          <a:srgbClr val="9A996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2D62"/>
        </a:hlink>
        <a:folHlink>
          <a:srgbClr val="F0AB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9A996E"/>
        </a:lt2>
        <a:accent1>
          <a:srgbClr val="004C2D"/>
        </a:accent1>
        <a:accent2>
          <a:srgbClr val="F0AB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739ABC"/>
        </a:hlink>
        <a:folHlink>
          <a:srgbClr val="C54C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C0C0C0"/>
        </a:lt2>
        <a:accent1>
          <a:srgbClr val="004C2D"/>
        </a:accent1>
        <a:accent2>
          <a:srgbClr val="F0AB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739ABC"/>
        </a:hlink>
        <a:folHlink>
          <a:srgbClr val="C54C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7D1629"/>
        </a:dk2>
        <a:lt2>
          <a:srgbClr val="88C6E2"/>
        </a:lt2>
        <a:accent1>
          <a:srgbClr val="4F7E3D"/>
        </a:accent1>
        <a:accent2>
          <a:srgbClr val="C86B3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F2444"/>
        </a:hlink>
        <a:folHlink>
          <a:srgbClr val="878C8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739ABC"/>
        </a:lt2>
        <a:accent1>
          <a:srgbClr val="004C2D"/>
        </a:accent1>
        <a:accent2>
          <a:srgbClr val="9A996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2D62"/>
        </a:hlink>
        <a:folHlink>
          <a:srgbClr val="F0AB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9A996E"/>
        </a:lt2>
        <a:accent1>
          <a:srgbClr val="004C2D"/>
        </a:accent1>
        <a:accent2>
          <a:srgbClr val="F0AB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739ABC"/>
        </a:hlink>
        <a:folHlink>
          <a:srgbClr val="C54C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C0C0C0"/>
        </a:lt2>
        <a:accent1>
          <a:srgbClr val="004C2D"/>
        </a:accent1>
        <a:accent2>
          <a:srgbClr val="F0AB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739ABC"/>
        </a:hlink>
        <a:folHlink>
          <a:srgbClr val="C54C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9A996E"/>
        </a:lt2>
        <a:accent1>
          <a:srgbClr val="004C2D"/>
        </a:accent1>
        <a:accent2>
          <a:srgbClr val="F0AB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739ABC"/>
        </a:hlink>
        <a:folHlink>
          <a:srgbClr val="739600"/>
        </a:folHlink>
      </a:clrScheme>
    </a:extraClrScheme>
  </a:extraClrScheme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2D62"/>
      </a:dk2>
      <a:lt2>
        <a:srgbClr val="9A996E"/>
      </a:lt2>
      <a:accent1>
        <a:srgbClr val="004C2D"/>
      </a:accent1>
      <a:accent2>
        <a:srgbClr val="F0AB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39ABC"/>
      </a:hlink>
      <a:folHlink>
        <a:srgbClr val="C54C0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7D1629"/>
        </a:dk2>
        <a:lt2>
          <a:srgbClr val="88C6E2"/>
        </a:lt2>
        <a:accent1>
          <a:srgbClr val="4F7E3D"/>
        </a:accent1>
        <a:accent2>
          <a:srgbClr val="C86B3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F2444"/>
        </a:hlink>
        <a:folHlink>
          <a:srgbClr val="878C8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739ABC"/>
        </a:lt2>
        <a:accent1>
          <a:srgbClr val="004C2D"/>
        </a:accent1>
        <a:accent2>
          <a:srgbClr val="9A996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2D62"/>
        </a:hlink>
        <a:folHlink>
          <a:srgbClr val="F0AB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9A996E"/>
        </a:lt2>
        <a:accent1>
          <a:srgbClr val="004C2D"/>
        </a:accent1>
        <a:accent2>
          <a:srgbClr val="F0AB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739ABC"/>
        </a:hlink>
        <a:folHlink>
          <a:srgbClr val="C54C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C0C0C0"/>
        </a:lt2>
        <a:accent1>
          <a:srgbClr val="004C2D"/>
        </a:accent1>
        <a:accent2>
          <a:srgbClr val="F0AB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739ABC"/>
        </a:hlink>
        <a:folHlink>
          <a:srgbClr val="C54C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7D1629"/>
        </a:dk2>
        <a:lt2>
          <a:srgbClr val="88C6E2"/>
        </a:lt2>
        <a:accent1>
          <a:srgbClr val="4F7E3D"/>
        </a:accent1>
        <a:accent2>
          <a:srgbClr val="C86B3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F2444"/>
        </a:hlink>
        <a:folHlink>
          <a:srgbClr val="878C8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739ABC"/>
        </a:lt2>
        <a:accent1>
          <a:srgbClr val="004C2D"/>
        </a:accent1>
        <a:accent2>
          <a:srgbClr val="9A996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2D62"/>
        </a:hlink>
        <a:folHlink>
          <a:srgbClr val="F0AB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9A996E"/>
        </a:lt2>
        <a:accent1>
          <a:srgbClr val="004C2D"/>
        </a:accent1>
        <a:accent2>
          <a:srgbClr val="F0AB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739ABC"/>
        </a:hlink>
        <a:folHlink>
          <a:srgbClr val="C54C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C0C0C0"/>
        </a:lt2>
        <a:accent1>
          <a:srgbClr val="004C2D"/>
        </a:accent1>
        <a:accent2>
          <a:srgbClr val="F0AB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739ABC"/>
        </a:hlink>
        <a:folHlink>
          <a:srgbClr val="C54C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2D62"/>
        </a:dk2>
        <a:lt2>
          <a:srgbClr val="9A996E"/>
        </a:lt2>
        <a:accent1>
          <a:srgbClr val="004C2D"/>
        </a:accent1>
        <a:accent2>
          <a:srgbClr val="F0AB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739ABC"/>
        </a:hlink>
        <a:folHlink>
          <a:srgbClr val="739600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Manulife Financial</Template>
  <TotalTime>18</TotalTime>
  <Words>322</Words>
  <Application>Microsoft Macintosh PowerPoint</Application>
  <PresentationFormat>On-screen Show (4:3)</PresentationFormat>
  <Paragraphs>40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/>
      <vt:lpstr/>
      <vt:lpstr>2016 strategic highlights</vt:lpstr>
      <vt:lpstr>2016 Operation highlights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Manulife Financial</dc:title>
  <cp:lastModifiedBy>Rajiv Chatterjee</cp:lastModifiedBy>
  <cp:revision>1655</cp:revision>
  <dcterms:created xsi:type="dcterms:W3CDTF">2008-06-19T02:05:26Z</dcterms:created>
  <dcterms:modified xsi:type="dcterms:W3CDTF">2017-03-13T14:34:24Z</dcterms:modified>
</cp:coreProperties>
</file>