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53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5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03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3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81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92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97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2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1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9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0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ED67C8-8F7B-4A45-A14F-FCD1E97243CD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57479-C335-4D88-9411-1A7FD8647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Cotton Disease Prediction </a:t>
            </a:r>
            <a:r>
              <a:rPr lang="en-IN" sz="4000" dirty="0" smtClean="0"/>
              <a:t>using Deep Learning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580975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dirty="0" smtClean="0"/>
              <a:t> By: Deepak Saini</a:t>
            </a:r>
          </a:p>
          <a:p>
            <a:pPr algn="r"/>
            <a:r>
              <a:rPr lang="en-US" dirty="0" err="1" smtClean="0"/>
              <a:t>Kartik</a:t>
            </a:r>
            <a:r>
              <a:rPr lang="en-US" dirty="0" smtClean="0"/>
              <a:t> Sharma</a:t>
            </a:r>
          </a:p>
          <a:p>
            <a:pPr algn="r"/>
            <a:r>
              <a:rPr lang="en-US" dirty="0" smtClean="0"/>
              <a:t>Deep Ka</a:t>
            </a:r>
            <a:r>
              <a:rPr lang="en-US" dirty="0" smtClean="0"/>
              <a:t>padia</a:t>
            </a:r>
          </a:p>
          <a:p>
            <a:pPr algn="r"/>
            <a:r>
              <a:rPr lang="en-US" dirty="0" err="1" smtClean="0"/>
              <a:t>Parth</a:t>
            </a:r>
            <a:r>
              <a:rPr lang="en-US" dirty="0" smtClean="0"/>
              <a:t> </a:t>
            </a:r>
            <a:r>
              <a:rPr lang="en-US" dirty="0" err="1" smtClean="0"/>
              <a:t>Langalia</a:t>
            </a:r>
            <a:endParaRPr lang="en-IN" dirty="0" smtClean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63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024861"/>
            <a:ext cx="9601196" cy="1231229"/>
          </a:xfrm>
        </p:spPr>
        <p:txBody>
          <a:bodyPr/>
          <a:lstStyle/>
          <a:p>
            <a:r>
              <a:rPr lang="en-US" dirty="0" smtClean="0"/>
              <a:t>Test Case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17506"/>
              </p:ext>
            </p:extLst>
          </p:nvPr>
        </p:nvGraphicFramePr>
        <p:xfrm>
          <a:off x="1295400" y="2557463"/>
          <a:ext cx="96012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00300"/>
                <a:gridCol w="2400300"/>
                <a:gridCol w="2400300"/>
                <a:gridCol w="2400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Srno</a:t>
                      </a:r>
                      <a:r>
                        <a:rPr lang="en-IN" dirty="0" smtClean="0"/>
                        <a:t>./Classes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Image type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Observation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Diseased Cotton Leaf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Predict disease of leaf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Diseased Cotton Plant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Predict disease of plant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Fresh Cotton Leaf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leaf is fresh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Fresh Cotton Plant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 plant is fresh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8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442" y="3062392"/>
            <a:ext cx="9601196" cy="1303867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8373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90678"/>
            <a:ext cx="9601196" cy="1303867"/>
          </a:xfrm>
        </p:spPr>
        <p:txBody>
          <a:bodyPr/>
          <a:lstStyle/>
          <a:p>
            <a:r>
              <a:rPr lang="en-US" dirty="0" smtClean="0"/>
              <a:t>What is CNN?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Networks (</a:t>
            </a:r>
            <a:r>
              <a:rPr lang="en-US" dirty="0" err="1"/>
              <a:t>ConvNets</a:t>
            </a:r>
            <a:r>
              <a:rPr lang="en-US" dirty="0"/>
              <a:t> or CNNs) are a category of Neural Networks that have proven very effective in areas such as image recognition and </a:t>
            </a:r>
            <a:r>
              <a:rPr lang="en-US" dirty="0" smtClean="0"/>
              <a:t>classification.</a:t>
            </a:r>
          </a:p>
          <a:p>
            <a:r>
              <a:rPr lang="en-US" dirty="0" err="1" smtClean="0"/>
              <a:t>ConvNets</a:t>
            </a:r>
            <a:r>
              <a:rPr lang="en-US" dirty="0" smtClean="0"/>
              <a:t> </a:t>
            </a:r>
            <a:r>
              <a:rPr lang="en-US" dirty="0"/>
              <a:t>have been successful in identifying faces, objects and traffic signs apart from powering vision in robots and self-driving cars.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0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to use CNN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4406"/>
          </a:xfrm>
        </p:spPr>
        <p:txBody>
          <a:bodyPr/>
          <a:lstStyle/>
          <a:p>
            <a:r>
              <a:rPr lang="en-US" dirty="0" smtClean="0"/>
              <a:t>If we use Artificial Neural Network (ANN) then it may not be able to predicted the right output because ANN requires an input in one column matrix.</a:t>
            </a:r>
          </a:p>
          <a:p>
            <a:r>
              <a:rPr lang="en-US" dirty="0" smtClean="0"/>
              <a:t>If we convert an image into a column matrix then there are high chances that image will loss most of its important features because data is computed row-by-row manner.</a:t>
            </a:r>
          </a:p>
          <a:p>
            <a:r>
              <a:rPr lang="en-US" dirty="0" smtClean="0"/>
              <a:t>In CNN, image is not converted in single column matrix. In this, data/image is computed in frame-by-frame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75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Pooling &amp; how features are detected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355" y="2703699"/>
            <a:ext cx="5639289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 Pooling &amp; how features are </a:t>
            </a:r>
            <a:r>
              <a:rPr lang="en-US" dirty="0" smtClean="0"/>
              <a:t>detected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image above is an example of max pooling with a 2x2 filter and stride of 2. The four 2x2 </a:t>
            </a:r>
            <a:r>
              <a:rPr lang="en-US" dirty="0" smtClean="0"/>
              <a:t>colors </a:t>
            </a:r>
            <a:r>
              <a:rPr lang="en-US" dirty="0"/>
              <a:t>represent each time the filter was applied to find the maximum value.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[[1, 0], [4, 6]] becomes 6, because 6 is the maximum value in this set. Similarly, [[2, 3], [6, 8]] becomes </a:t>
            </a:r>
            <a:r>
              <a:rPr lang="en-US" dirty="0" smtClean="0"/>
              <a:t>8.</a:t>
            </a:r>
          </a:p>
          <a:p>
            <a:r>
              <a:rPr lang="en-US" dirty="0" smtClean="0"/>
              <a:t>Conceptually</a:t>
            </a:r>
            <a:r>
              <a:rPr lang="en-US" dirty="0"/>
              <a:t>, the benefit of the max pooling operation is to reduce the size of the input, and allow the neural network to focus on only the most important elements. 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/>
              <a:t>pooling does this by only retaining the maximum value for each filtered area, and removing the remaining values. </a:t>
            </a:r>
            <a:endParaRPr lang="en-US" dirty="0" smtClean="0"/>
          </a:p>
          <a:p>
            <a:r>
              <a:rPr lang="en-US" dirty="0" smtClean="0"/>
              <a:t>Sum pooling, min pooling and Average pooling.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3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48" y="2557463"/>
            <a:ext cx="7460477" cy="3604055"/>
          </a:xfrm>
        </p:spPr>
      </p:pic>
    </p:spTree>
    <p:extLst>
      <p:ext uri="{BB962C8B-B14F-4D97-AF65-F5344CB8AC3E}">
        <p14:creationId xmlns:p14="http://schemas.microsoft.com/office/powerpoint/2010/main" val="4224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(continued…)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this, we have taken 4 convolutional layer, 4 Max pooling layer, 2 Neural Network layer and an Output </a:t>
            </a:r>
            <a:r>
              <a:rPr lang="en-US" dirty="0" smtClean="0"/>
              <a:t>layer.</a:t>
            </a:r>
          </a:p>
          <a:p>
            <a:r>
              <a:rPr lang="en-US" dirty="0" smtClean="0"/>
              <a:t>Convolutional </a:t>
            </a:r>
            <a:r>
              <a:rPr lang="en-US" dirty="0"/>
              <a:t>Layer and Max pooling layer are used to extract feature from the image.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the next 2 neural network (fully connected layer) works as a classifier, which is used to classify an image to its corresponding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In </a:t>
            </a:r>
            <a:r>
              <a:rPr lang="en-US" dirty="0"/>
              <a:t>neural network layer we have used “</a:t>
            </a:r>
            <a:r>
              <a:rPr lang="en-US" dirty="0" err="1"/>
              <a:t>ReLu</a:t>
            </a:r>
            <a:r>
              <a:rPr lang="en-US" dirty="0"/>
              <a:t>” activation function.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output layer we have 4 classes and we have used “</a:t>
            </a:r>
            <a:r>
              <a:rPr lang="en-US" dirty="0" err="1"/>
              <a:t>SoftMax</a:t>
            </a:r>
            <a:r>
              <a:rPr lang="en-US" dirty="0"/>
              <a:t>” activation function.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9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(continued…)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is compile using “Adam” Optimizer (Loss Function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Total </a:t>
            </a:r>
            <a:r>
              <a:rPr lang="en-US" dirty="0"/>
              <a:t>number of “epochs” used to train the model is 300-500 (This is a hit-and-trial approach, it may require more numbers of epoch also).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6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: Diseased cotton </a:t>
            </a:r>
            <a:r>
              <a:rPr lang="en-US" dirty="0" smtClean="0"/>
              <a:t>leaf</a:t>
            </a:r>
          </a:p>
          <a:p>
            <a:r>
              <a:rPr lang="en-US" dirty="0" smtClean="0"/>
              <a:t>1 </a:t>
            </a:r>
            <a:r>
              <a:rPr lang="en-US" dirty="0"/>
              <a:t>: Diseased cotton </a:t>
            </a:r>
            <a:r>
              <a:rPr lang="en-US" dirty="0" smtClean="0"/>
              <a:t>plant</a:t>
            </a:r>
          </a:p>
          <a:p>
            <a:r>
              <a:rPr lang="en-US" dirty="0" smtClean="0"/>
              <a:t>2 </a:t>
            </a:r>
            <a:r>
              <a:rPr lang="en-US" dirty="0"/>
              <a:t>: Fresh cotton </a:t>
            </a:r>
            <a:r>
              <a:rPr lang="en-US" dirty="0" smtClean="0"/>
              <a:t>leaf</a:t>
            </a:r>
          </a:p>
          <a:p>
            <a:r>
              <a:rPr lang="en-US" dirty="0" smtClean="0"/>
              <a:t>3 </a:t>
            </a:r>
            <a:r>
              <a:rPr lang="en-US" dirty="0"/>
              <a:t>: Fresh cotton plant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2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260</TotalTime>
  <Words>529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Cotton Disease Prediction using Deep Learning</vt:lpstr>
      <vt:lpstr>What is CNN?</vt:lpstr>
      <vt:lpstr>Reason to use CNN</vt:lpstr>
      <vt:lpstr>Max Pooling &amp; how features are detected</vt:lpstr>
      <vt:lpstr>Max Pooling &amp; how features are detected (contd…)</vt:lpstr>
      <vt:lpstr>Architecture</vt:lpstr>
      <vt:lpstr>Architecture (continued…)</vt:lpstr>
      <vt:lpstr>Architecture (continued…)</vt:lpstr>
      <vt:lpstr>Output Classes</vt:lpstr>
      <vt:lpstr>Test Case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Cotton Disease Prediction using Deep Learning</dc:title>
  <dc:creator>Deepak Saini</dc:creator>
  <cp:lastModifiedBy>Deepak Saini</cp:lastModifiedBy>
  <cp:revision>34</cp:revision>
  <dcterms:created xsi:type="dcterms:W3CDTF">2021-02-24T08:54:41Z</dcterms:created>
  <dcterms:modified xsi:type="dcterms:W3CDTF">2021-04-09T05:24:11Z</dcterms:modified>
</cp:coreProperties>
</file>