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3" r:id="rId7"/>
    <p:sldId id="534" r:id="rId8"/>
    <p:sldId id="535" r:id="rId9"/>
    <p:sldId id="536" r:id="rId10"/>
    <p:sldId id="537" r:id="rId11"/>
    <p:sldId id="546" r:id="rId12"/>
    <p:sldId id="545" r:id="rId13"/>
    <p:sldId id="538" r:id="rId14"/>
    <p:sldId id="539" r:id="rId15"/>
    <p:sldId id="540" r:id="rId16"/>
    <p:sldId id="541"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51" d="100"/>
          <a:sy n="51" d="100"/>
        </p:scale>
        <p:origin x="7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7200" dirty="0"/>
              <a:t>Finance center</a:t>
            </a:r>
            <a:br>
              <a:rPr lang="en-US" dirty="0"/>
            </a:br>
            <a:r>
              <a:rPr lang="en-US" sz="2400" dirty="0"/>
              <a:t>Your financials in one place</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Mirijam Nilsson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Investing &amp; Trading</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Portfolio Build Up</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Areas Of Focus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Krypto Logics,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Investment instruments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Equity</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Derivative</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Mutual Funds</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Fixed Deposits</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dirty="0"/>
              <a:t>Recurring Deposits</a:t>
            </a: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a:xfrm>
            <a:off x="6006741" y="3043615"/>
            <a:ext cx="621792" cy="621792"/>
          </a:xfrm>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TotalTime>
  <Words>504</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 UI</vt:lpstr>
      <vt:lpstr>Segoe UI Light</vt:lpstr>
      <vt:lpstr>Tw Cen MT</vt:lpstr>
      <vt:lpstr>Office Theme</vt:lpstr>
      <vt:lpstr>Finance center Your financials in one place</vt:lpstr>
      <vt:lpstr>CONTENTS</vt:lpstr>
      <vt:lpstr>INTRODUCTION</vt:lpstr>
      <vt:lpstr>TRADING &amp; INVESTING</vt:lpstr>
      <vt:lpstr>LONG-TERM VS. SHORT-TERM</vt:lpstr>
      <vt:lpstr>GLOBAL CURRENCY MARKETS</vt:lpstr>
      <vt:lpstr>WEALTH IS THE ABILITY TO FULLY EXPERIENCE LIFE. </vt:lpstr>
      <vt:lpstr>Investment instruments</vt:lpstr>
      <vt:lpstr>PORTFOLIO BUILDUP</vt:lpstr>
      <vt:lpstr>AREAS OF FOCUS</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center Your financials in one place</dc:title>
  <dc:creator>Parth Tiwari</dc:creator>
  <cp:lastModifiedBy>Parth Tiwari</cp:lastModifiedBy>
  <cp:revision>1</cp:revision>
  <dcterms:created xsi:type="dcterms:W3CDTF">2023-07-16T09:49:19Z</dcterms:created>
  <dcterms:modified xsi:type="dcterms:W3CDTF">2023-07-16T09:55:30Z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