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25C4-6E1F-410E-8B8D-B547C68A0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00508-A67C-43E9-BA4A-802AF8F9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E224-1115-4CB2-96A1-3B1F6F76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0EB4-7E2E-4389-B5DC-32F33D9B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03F3-A6C0-4F8C-BCCA-A9C204B3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59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3B75-F763-427C-A934-D1EEADB3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1F41B-83E9-426B-85DF-CF03AAD1B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C5FB-D99E-43F1-AD64-F05E36C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46E2-985F-43F0-8C19-3B9B73D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70B8-845E-42DA-8D01-C5D93ADE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61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AA3C6-C0EA-416F-948F-0DE042F75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DE37-70F0-4EC1-9956-7FF308AB3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97D6-361B-422C-814A-B108A043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D4AF-C782-42BE-8A25-F9D2E82E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9133-1197-4266-9FBE-15875973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1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7651-798C-4952-9DF9-A0EB16CB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E385-DB3A-4279-99A7-6606931E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1D05-9872-46CC-ADDC-CA0A621F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02EC3-1044-40BC-8064-2580992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0627-0638-452F-AEBD-E1A38036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4746-96B4-41A0-B4DD-181596F5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6985F-C46D-4431-B898-55B702CF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0777-FA12-47A6-A78A-F24C8D42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2B2C-6158-4A24-B6F2-096B6721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C0D3-5B00-4264-8459-BCC846AF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7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4D3E-FB8C-4AC8-A868-73CD14F9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F3B1-779B-4DB2-A291-622673C42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F396A-CD3F-4B2C-BB63-081E0049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5B9AD-4FCC-47E4-9456-98ACC8AE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442C8-F752-4657-AFE8-D430AA9D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B2384-8BAB-42B0-A962-DA632016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2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B95C-E249-4893-9997-8586B718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6D0E-37B9-4C33-9305-6ABEC04E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4887D-6E88-49FE-8272-01CCC367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3BA45-EDE5-4793-BC7F-AA31AD99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724AC-7BF6-46A0-9AB3-D90EA7BFD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ECD6D-8D72-48D2-B237-223DB70C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F7AD0-452A-4D9B-AD55-4A7EB2B5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22F24-964C-4915-92A1-421C7F69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7683-BEFB-4D1F-B2D4-BB4F101B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AABC-E09B-469E-A4A2-A0176B5C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64B9B-869D-44D4-AA5A-C86D7E23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B9C62-7BD7-49C2-BF19-3748CE4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05352-7D77-4904-A613-42C0B154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1C2F5-95D6-4ACB-8CEC-FA83D176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9759B-52F8-4FD1-B24B-70D9F769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4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55B9-581C-48C7-AC62-8586439D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8894-E0C8-46AC-AEA8-6C04237E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9623B-932B-4025-9937-B6F9F16C4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D45B3-716C-44D7-818D-C449BBE4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DFF9-9E74-4F96-A920-2BBAF3CD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DC849-2071-4547-B420-70AB3612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5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50B3-7FB9-4871-9C44-E424DF3E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CC4BE-BC69-403A-ABC4-68210283F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F1AA2-A317-4BD4-8A2F-73E89411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BCCEB-93EC-481B-BFE9-CBA0536E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399D9-B326-4747-A89A-2FC50772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83D4C-A348-4E47-94A1-739C84A3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4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3A2D3-A792-4B43-81A6-EE451AD4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959E-95DD-4E2F-B793-E01C1A70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CD8E-3AE9-4BFB-A59B-D49EFC6F7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0E3C-D21D-465C-8144-3AAB02CC5D9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24C5-ACA0-450A-97C3-C4C13D3F3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7FDC-BA66-4D4F-BC9D-6EA8C98C1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A2DBD-66AE-4AA9-9917-86D8155A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9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7153-90CA-4646-B785-7B985AF17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Dummy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306C9-EB46-4929-BC4B-AA0A581A7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2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B82C-6DA4-4462-9224-92532F01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Dummy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8327-4BCA-4598-ABE0-F901E03B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2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3ADE-168A-4500-B27E-0989B601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Dummy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67067-1638-4543-B256-420773AB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5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Dummy 1</vt:lpstr>
      <vt:lpstr>Dummy 2</vt:lpstr>
      <vt:lpstr>Dummy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1</dc:title>
  <dc:creator>Parthasarathy S</dc:creator>
  <cp:lastModifiedBy>Parthasarathy S</cp:lastModifiedBy>
  <cp:revision>2</cp:revision>
  <dcterms:created xsi:type="dcterms:W3CDTF">2019-11-15T19:47:18Z</dcterms:created>
  <dcterms:modified xsi:type="dcterms:W3CDTF">2019-11-15T19:48:12Z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2019-11-15T19:47:18Z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f7def81c-0ea8-4a6f-b77f-000090212f1d</vt:lpwstr>
  </property>
  <property fmtid="{D5CDD505-2E9C-101B-9397-08002B2CF9AE}" pid="8" name="MSIP_Label_f42aa342-8706-4288-bd11-ebb85995028c_ContentBits">
    <vt:lpwstr>0</vt:lpwstr>
  </property>
</Properties>
</file>