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823F-9172-46B5-A492-286E3784C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A76D6-7B7D-401F-BD18-C0197711B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ED0E-D075-4342-934D-A497A092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F61-0AA8-41F8-BB93-AC3F63AB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446D-5962-466F-8089-CAACE3B2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8B25-7BA9-4346-B9D7-9896D986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743C2-7214-4705-B641-4216CB7C3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62EC-70AD-45F5-8B30-F048E4A8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B382-8979-49B7-BF5F-9DCBA830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BC67-F321-4D21-B19E-9264765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9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6DE2B-25C1-4841-8540-E446B482F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E8A0A-4920-4409-B84A-D66203779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BD96-282D-4B2B-9B7B-F9CEE8AB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0033-E404-4397-B0DE-E47500CA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9CC0-64F9-4123-943B-A1191E7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6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093-BB7E-41B4-A9C6-1D320488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B3F8-E65E-4A3A-81A5-59B5B2035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3818-2ED3-4068-903F-FB534DE8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9491-5B23-47B7-AB54-0BF4A9E6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D86A-A783-4ABB-A66B-A31D82EF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FDC6-E88B-48FB-A469-2A726655E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E485-AC46-4B28-8260-5ADD374F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D350-C1FA-424B-92BA-5EF75802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CC18-957F-4BFC-AD4D-996A6A0A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3DBA-1E82-4553-8363-67117260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6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CD07-0FE3-4B58-91D4-810F5F03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6125-F670-4B48-89E0-ED28A2858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CD52-6130-4C60-8297-4E4162EA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9DD3-CD97-43AE-AC15-A46F471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F01D3-3A7B-4F86-9F3E-14BFA9D6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08FF3-5C0E-427C-A8A8-16982672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9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160B-2775-4781-A392-72D0AFD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6D80C-BD6C-42D4-9919-E03F628D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A9DE-4B1E-4BD6-8823-2EF35754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B114-D781-433A-8905-0EC6B57EF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1337E-4A63-449E-9832-95FF30F98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DB879-A06A-4997-B196-3221E72F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B0216-1DA0-492F-9C1C-DBCCFBFD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17C43-9683-4CD2-8D20-6F51A387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6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CB9E-DBFE-44F9-9A72-048D0AD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52235-A82B-4899-BE02-D87C238F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75FDE-9FBA-4692-904C-537A8614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04745-3F91-45D1-A44A-F6AA3B15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3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D8C05-3A43-46AF-8952-48864DCB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6FBE3-C217-43C7-931A-0C15ACD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724D-EF42-4FEC-9E61-956D4C21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6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6EFE-DAEC-4BD4-9855-57412D86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84A2-BAA5-4873-A3BB-4624760A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E6803-0AAF-465B-B9B4-507CFA54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8A7B-3EEC-47B7-8860-F4D94723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92247-80E6-4D05-9289-FEA363F1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3FB7-5A2A-4C97-8234-C9E51990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06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1D8A-0B8C-42EA-9E1E-9C0D91C7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A9BC-85A6-45CA-80F0-D86F6A800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F8C85-FD68-420F-85C2-1275E2F2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7AA1F-1A65-4531-81F5-41E4CEA4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DA5C-1E14-453B-BF2C-3BFD4DA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5795-437D-493F-A220-FB125C70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0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099BD-0F5D-4EE9-B424-8AC0CFED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EFA0-1ADF-4992-BF5B-91861FA1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1B62-1D57-426C-ABE9-E2A3470C1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E84A-0990-4BE9-B20F-9EEA65C4AE70}" type="datetimeFigureOut">
              <a:rPr lang="en-IN" smtClean="0"/>
              <a:t>16-11-2019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C7C3-E175-4C37-A1FA-F94C3B1C3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EE07-0DD7-4CFD-9D1E-FAD100F5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BD2B-F3C7-4AF6-9BDE-05FECD9DB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004-2E8B-4919-AD61-6B4FA2446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41D0A-4867-40C0-AE97-E0E0C6AC4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Sometime</a:t>
            </a:r>
          </a:p>
        </p:txBody>
      </p:sp>
    </p:spTree>
    <p:extLst>
      <p:ext uri="{BB962C8B-B14F-4D97-AF65-F5344CB8AC3E}">
        <p14:creationId xmlns:p14="http://schemas.microsoft.com/office/powerpoint/2010/main" val="423580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AE65-E7B3-41D3-BF3E-2C39629C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slide</a:t>
            </a:r>
          </a:p>
        </p:txBody>
      </p:sp>
    </p:spTree>
    <p:extLst>
      <p:ext uri="{BB962C8B-B14F-4D97-AF65-F5344CB8AC3E}">
        <p14:creationId xmlns:p14="http://schemas.microsoft.com/office/powerpoint/2010/main" val="384765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93A9-878D-4852-8022-FFD3DB45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slightly longer one maybe</a:t>
            </a:r>
          </a:p>
        </p:txBody>
      </p:sp>
    </p:spTree>
    <p:extLst>
      <p:ext uri="{BB962C8B-B14F-4D97-AF65-F5344CB8AC3E}">
        <p14:creationId xmlns:p14="http://schemas.microsoft.com/office/powerpoint/2010/main" val="174674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4CC8-DD8C-4CDD-B49D-03C34F0F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Superlong</a:t>
            </a:r>
            <a:r>
              <a:rPr lang="en-IN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CD77-CC89-4F6E-9BDA-D40B7AFB2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Yeah seriously. </a:t>
            </a:r>
            <a:r>
              <a:rPr lang="en-IN"/>
              <a:t>It’s </a:t>
            </a:r>
            <a:r>
              <a:rPr lang="en-IN" dirty="0"/>
              <a:t>getting boring now. Pls </a:t>
            </a:r>
            <a:r>
              <a:rPr lang="en-IN" dirty="0" err="1"/>
              <a:t>stahp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49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Title Slide</vt:lpstr>
      <vt:lpstr>Short slide</vt:lpstr>
      <vt:lpstr>A slightly longer one maybe</vt:lpstr>
      <vt:lpstr>Superlong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Parthasarathy S</dc:creator>
  <cp:lastModifiedBy>Parthasarathy S</cp:lastModifiedBy>
  <cp:revision>4</cp:revision>
  <dcterms:created xsi:type="dcterms:W3CDTF">2019-11-15T19:58:54Z</dcterms:created>
  <dcterms:modified xsi:type="dcterms:W3CDTF">2019-11-15T20:01:32Z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2019-11-15T19:58:54Z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05efcc1e-1bcf-412a-81ac-000042e82907</vt:lpwstr>
  </property>
  <property fmtid="{D5CDD505-2E9C-101B-9397-08002B2CF9AE}" pid="8" name="MSIP_Label_f42aa342-8706-4288-bd11-ebb85995028c_ContentBits">
    <vt:lpwstr>0</vt:lpwstr>
  </property>
</Properties>
</file>