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Password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basic understanding of Python.</a:t>
            </a:r>
          </a:p>
          <a:p>
            <a:r>
              <a:rPr lang="en-US" dirty="0" smtClean="0"/>
              <a:t>If you don’t check out my Python Beginner series.</a:t>
            </a:r>
          </a:p>
          <a:p>
            <a:r>
              <a:rPr lang="en-US" dirty="0" smtClean="0"/>
              <a:t>Unix based system required otherwise you will have to find a windows port of the crypt library.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UNIX crypt function witch was used for storing hashed users password file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salt</a:t>
            </a:r>
            <a:r>
              <a:rPr lang="en-US" dirty="0" smtClean="0"/>
              <a:t> is a two letter combination that is used to pick the algorithm eg, FK, AA, TF</a:t>
            </a:r>
          </a:p>
          <a:p>
            <a:r>
              <a:rPr lang="en-US" dirty="0" smtClean="0"/>
              <a:t>The salt is stored at the front of the </a:t>
            </a:r>
            <a:r>
              <a:rPr lang="en-US" dirty="0" smtClean="0"/>
              <a:t>hashed password. </a:t>
            </a:r>
            <a:r>
              <a:rPr lang="en-US" dirty="0" smtClean="0"/>
              <a:t>eg, </a:t>
            </a:r>
            <a:r>
              <a:rPr lang="en-US" dirty="0" smtClean="0">
                <a:solidFill>
                  <a:srgbClr val="FF0000"/>
                </a:solidFill>
              </a:rPr>
              <a:t>FK</a:t>
            </a:r>
            <a:r>
              <a:rPr lang="en-US" dirty="0" smtClean="0"/>
              <a:t>g4fEihkL</a:t>
            </a:r>
          </a:p>
          <a:p>
            <a:r>
              <a:rPr lang="en-US" dirty="0" smtClean="0"/>
              <a:t>We can take the salt from a hashed password and use it with our dictionary words until we get a match.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python file called unixcracker.py</a:t>
            </a:r>
          </a:p>
          <a:p>
            <a:r>
              <a:rPr lang="en-US" dirty="0" smtClean="0"/>
              <a:t>Make sure to download passwords.txt and dictionary.txt from the description</a:t>
            </a:r>
          </a:p>
          <a:p>
            <a:r>
              <a:rPr lang="en-US" dirty="0" smtClean="0"/>
              <a:t>First we will set up our program</a:t>
            </a:r>
          </a:p>
          <a:p>
            <a:r>
              <a:rPr lang="en-US" dirty="0" smtClean="0"/>
              <a:t>We need a main and a </a:t>
            </a:r>
            <a:r>
              <a:rPr lang="en-US" dirty="0" err="1" smtClean="0"/>
              <a:t>testPass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password file doesn’t only contain the password, so we must use some string manipulation.</a:t>
            </a:r>
          </a:p>
          <a:p>
            <a:r>
              <a:rPr lang="en-US" dirty="0" smtClean="0"/>
              <a:t>It looks like this. </a:t>
            </a:r>
            <a:r>
              <a:rPr lang="en-US" i="1" dirty="0" smtClean="0"/>
              <a:t>victim: KB9b5rJmDgUyo: 503:100:Tim victim:/home/victim:/bin/</a:t>
            </a:r>
            <a:r>
              <a:rPr lang="en-US" i="1" dirty="0" err="1" smtClean="0"/>
              <a:t>sh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Opt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Optparse</a:t>
            </a:r>
            <a:r>
              <a:rPr lang="en-US" dirty="0" smtClean="0"/>
              <a:t> allows us to make more dynamic programs, we can allow the user to specify the password file and the dictionary file to attempt the crack with.</a:t>
            </a:r>
          </a:p>
          <a:p>
            <a:r>
              <a:rPr lang="en-US" dirty="0" smtClean="0"/>
              <a:t>We will use –f &lt;password&gt; and –d &lt;dictionary&gt;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File Password Cracker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255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Unix Password Cracker</vt:lpstr>
      <vt:lpstr>Preamble</vt:lpstr>
      <vt:lpstr>How does it work?</vt:lpstr>
      <vt:lpstr>Creating our program</vt:lpstr>
      <vt:lpstr>Adding Opt parse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21</cp:revision>
  <dcterms:created xsi:type="dcterms:W3CDTF">2013-09-22T18:12:34Z</dcterms:created>
  <dcterms:modified xsi:type="dcterms:W3CDTF">2013-10-21T03:43:55Z</dcterms:modified>
</cp:coreProperties>
</file>