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rot="461080">
            <a:off x="3311702" y="2407650"/>
            <a:ext cx="3957481" cy="3767928"/>
            <a:chOff x="561109" y="-381001"/>
            <a:chExt cx="7543800" cy="7543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09" y="-381001"/>
              <a:ext cx="7543800" cy="7543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74104">
              <a:off x="2069520" y="145466"/>
              <a:ext cx="1447800" cy="14478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62366">
              <a:off x="5460995" y="431794"/>
              <a:ext cx="1371600" cy="13716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968960">
              <a:off x="911609" y="2156198"/>
              <a:ext cx="1295400" cy="1295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35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Al Mamun</dc:creator>
  <cp:lastModifiedBy>Abdullah Al Mamun</cp:lastModifiedBy>
  <cp:revision>2</cp:revision>
  <dcterms:created xsi:type="dcterms:W3CDTF">2006-08-16T00:00:00Z</dcterms:created>
  <dcterms:modified xsi:type="dcterms:W3CDTF">2017-03-26T08:32:28Z</dcterms:modified>
</cp:coreProperties>
</file>