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461080">
            <a:off x="3311702" y="2407650"/>
            <a:ext cx="3957481" cy="3767928"/>
            <a:chOff x="561109" y="-381001"/>
            <a:chExt cx="7543800" cy="7543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9" y="-381001"/>
              <a:ext cx="7543800" cy="7543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74104">
              <a:off x="2069520" y="145466"/>
              <a:ext cx="1447800" cy="1447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62366">
              <a:off x="5460995" y="431794"/>
              <a:ext cx="1371600" cy="1371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68960">
              <a:off x="911609" y="2156198"/>
              <a:ext cx="12954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078560"/>
            <a:ext cx="8776855" cy="4642916"/>
            <a:chOff x="381000" y="1078560"/>
            <a:chExt cx="8776855" cy="46429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36524"/>
              <a:ext cx="7391400" cy="45849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50661" y="1078560"/>
              <a:ext cx="1607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Currently in the canvas: </a:t>
              </a:r>
              <a:endParaRPr lang="en-US" dirty="0">
                <a:latin typeface="Comic Sans MS" pitchFamily="66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1830" y="2750701"/>
              <a:ext cx="884067" cy="103337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1830" y="1752600"/>
              <a:ext cx="886025" cy="10295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062" y="3874132"/>
              <a:ext cx="965835" cy="1034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78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Mamun</dc:creator>
  <cp:lastModifiedBy>Abdullah Al Mamun</cp:lastModifiedBy>
  <cp:revision>5</cp:revision>
  <dcterms:created xsi:type="dcterms:W3CDTF">2006-08-16T00:00:00Z</dcterms:created>
  <dcterms:modified xsi:type="dcterms:W3CDTF">2017-03-26T09:32:42Z</dcterms:modified>
</cp:coreProperties>
</file>