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E940-18A6-4942-9A04-9F2CDCFB09BC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8812-963B-4832-B74D-27308F5B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effectLst/>
              </a:rPr>
              <a:t>Md. </a:t>
            </a:r>
            <a:r>
              <a:rPr lang="en-US" dirty="0" err="1">
                <a:effectLst/>
              </a:rPr>
              <a:t>Muktadir</a:t>
            </a:r>
            <a:r>
              <a:rPr lang="en-US" dirty="0">
                <a:effectLst/>
              </a:rPr>
              <a:t> Rahman(1305097)</a:t>
            </a:r>
          </a:p>
          <a:p>
            <a:r>
              <a:rPr lang="en-US" dirty="0">
                <a:effectLst/>
              </a:rPr>
              <a:t>			</a:t>
            </a:r>
            <a:r>
              <a:rPr lang="en-US" dirty="0" err="1">
                <a:effectLst/>
              </a:rPr>
              <a:t>Partha</a:t>
            </a:r>
            <a:r>
              <a:rPr lang="en-US" dirty="0">
                <a:effectLst/>
              </a:rPr>
              <a:t> Chakraborty(1305117)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23" y="2892668"/>
            <a:ext cx="8950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Maze runner is a maze game.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Depicts the unsolved maze of Old academic building</a:t>
            </a:r>
            <a:r>
              <a:rPr lang="en-US" sz="2800" dirty="0">
                <a:solidFill>
                  <a:schemeClr val="bg1"/>
                </a:solidFill>
              </a:rPr>
              <a:t> (OAB)</a:t>
            </a:r>
            <a:r>
              <a:rPr lang="en-US" sz="2800" dirty="0">
                <a:solidFill>
                  <a:schemeClr val="bg1"/>
                </a:solidFill>
              </a:rPr>
              <a:t> of BUET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7108" y="1019908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Maze Runner ?</a:t>
            </a:r>
          </a:p>
        </p:txBody>
      </p:sp>
    </p:spTree>
    <p:extLst>
      <p:ext uri="{BB962C8B-B14F-4D97-AF65-F5344CB8AC3E}">
        <p14:creationId xmlns:p14="http://schemas.microsoft.com/office/powerpoint/2010/main" val="333084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90" y="346231"/>
            <a:ext cx="6750001" cy="3867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8992" y="5099538"/>
            <a:ext cx="78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You may be accustomed with the map.</a:t>
            </a:r>
          </a:p>
        </p:txBody>
      </p:sp>
    </p:spTree>
    <p:extLst>
      <p:ext uri="{BB962C8B-B14F-4D97-AF65-F5344CB8AC3E}">
        <p14:creationId xmlns:p14="http://schemas.microsoft.com/office/powerpoint/2010/main" val="53102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4162" y="1529862"/>
            <a:ext cx="9214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But scenario changed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1846" y="2312377"/>
            <a:ext cx="8897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have to get out of the building in less then two minutes(if you fail you will be assigned an OS offline)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731" y="3490546"/>
            <a:ext cx="8634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guards are shutting down and opening get after certain interval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1846" y="4726006"/>
            <a:ext cx="880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have to control the game by tilting board</a:t>
            </a:r>
          </a:p>
        </p:txBody>
      </p:sp>
    </p:spTree>
    <p:extLst>
      <p:ext uri="{BB962C8B-B14F-4D97-AF65-F5344CB8AC3E}">
        <p14:creationId xmlns:p14="http://schemas.microsoft.com/office/powerpoint/2010/main" val="304353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7638" y="905608"/>
            <a:ext cx="786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Sensors and Actuators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9669" y="2066192"/>
            <a:ext cx="6743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Sensors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Gyroscope-(6 DOF)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0877" y="3771900"/>
            <a:ext cx="81768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Actuators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LED Matrix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LCD Display/Seven Segment display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Buzzer</a:t>
            </a:r>
          </a:p>
        </p:txBody>
      </p:sp>
    </p:spTree>
    <p:extLst>
      <p:ext uri="{BB962C8B-B14F-4D97-AF65-F5344CB8AC3E}">
        <p14:creationId xmlns:p14="http://schemas.microsoft.com/office/powerpoint/2010/main" val="123468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Outcome of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0346" y="2725615"/>
            <a:ext cx="8765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   Joy of playing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	Newbies in BUET will be accustomed with OAB maze</a:t>
            </a:r>
          </a:p>
        </p:txBody>
      </p:sp>
    </p:spTree>
    <p:extLst>
      <p:ext uri="{BB962C8B-B14F-4D97-AF65-F5344CB8AC3E}">
        <p14:creationId xmlns:p14="http://schemas.microsoft.com/office/powerpoint/2010/main" val="178203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5962" y="2963008"/>
            <a:ext cx="69019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</a:rPr>
              <a:t>DX ball</a:t>
            </a:r>
          </a:p>
        </p:txBody>
      </p:sp>
    </p:spTree>
    <p:extLst>
      <p:ext uri="{BB962C8B-B14F-4D97-AF65-F5344CB8AC3E}">
        <p14:creationId xmlns:p14="http://schemas.microsoft.com/office/powerpoint/2010/main" val="259046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23" y="1292469"/>
            <a:ext cx="488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DX ball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592" y="2795954"/>
            <a:ext cx="7666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is normal DX ball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Except that you have to control the game by tilting board.</a:t>
            </a:r>
          </a:p>
        </p:txBody>
      </p:sp>
    </p:spTree>
    <p:extLst>
      <p:ext uri="{BB962C8B-B14F-4D97-AF65-F5344CB8AC3E}">
        <p14:creationId xmlns:p14="http://schemas.microsoft.com/office/powerpoint/2010/main" val="198719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7638" y="905608"/>
            <a:ext cx="786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Sensors and Actuators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9669" y="2066192"/>
            <a:ext cx="6743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Sensors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	Gyroscope-(6 DOF)/Tilt sensor(AT407)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0877" y="3771900"/>
            <a:ext cx="81768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Actuators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		LED Matrix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		Seven Segment display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050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Outcome of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0346" y="2725615"/>
            <a:ext cx="8765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Joy of playing Game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6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93" y="3068516"/>
            <a:ext cx="933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Brailledroid</a:t>
            </a:r>
            <a:r>
              <a:rPr lang="en-US" sz="2800" dirty="0">
                <a:solidFill>
                  <a:schemeClr val="bg1"/>
                </a:solidFill>
              </a:rPr>
              <a:t> is a hardware interface designed for visually impaired person to use smartphone.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1215" y="1925515"/>
            <a:ext cx="579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</a:t>
            </a:r>
            <a:r>
              <a:rPr lang="en-US" sz="3600" dirty="0" err="1">
                <a:solidFill>
                  <a:schemeClr val="bg1"/>
                </a:solidFill>
              </a:rPr>
              <a:t>Brailledroid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696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92" y="685171"/>
            <a:ext cx="2202739" cy="1416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376" y="2101216"/>
            <a:ext cx="1286705" cy="1286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274" y="2252066"/>
            <a:ext cx="647189" cy="985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576" y="4151844"/>
            <a:ext cx="2260179" cy="2162096"/>
          </a:xfrm>
          <a:prstGeom prst="rect">
            <a:avLst/>
          </a:prstGeom>
        </p:spPr>
      </p:pic>
      <p:sp>
        <p:nvSpPr>
          <p:cNvPr id="16" name="Arrow: Down 15"/>
          <p:cNvSpPr/>
          <p:nvPr/>
        </p:nvSpPr>
        <p:spPr>
          <a:xfrm>
            <a:off x="2673644" y="2145124"/>
            <a:ext cx="235062" cy="49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2797177" y="2637692"/>
            <a:ext cx="1485900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6019414" y="2584872"/>
            <a:ext cx="1470527" cy="246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>
            <a:off x="8563708" y="2470638"/>
            <a:ext cx="1160584" cy="237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9407768" y="3051851"/>
            <a:ext cx="298939" cy="756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7785" y="1160585"/>
            <a:ext cx="494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</a:t>
            </a:r>
            <a:r>
              <a:rPr lang="en-US" sz="3600" dirty="0" err="1">
                <a:solidFill>
                  <a:schemeClr val="bg1"/>
                </a:solidFill>
              </a:rPr>
              <a:t>brailledroid</a:t>
            </a:r>
            <a:r>
              <a:rPr lang="en-US" sz="3600" dirty="0">
                <a:solidFill>
                  <a:schemeClr val="bg1"/>
                </a:solidFill>
              </a:rPr>
              <a:t> offers?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2085" y="2303585"/>
            <a:ext cx="76317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Users can –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Make a call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		Send messages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		Receive call</a:t>
            </a:r>
          </a:p>
        </p:txBody>
      </p:sp>
    </p:spTree>
    <p:extLst>
      <p:ext uri="{BB962C8B-B14F-4D97-AF65-F5344CB8AC3E}">
        <p14:creationId xmlns:p14="http://schemas.microsoft.com/office/powerpoint/2010/main" val="149763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327638"/>
            <a:ext cx="396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8315" y="2417885"/>
            <a:ext cx="976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Lack of suitable braille keyboard.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315" y="3578469"/>
            <a:ext cx="836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Bluetooth pairing with android smartphone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8315" y="4739053"/>
            <a:ext cx="647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Parsing the exact command</a:t>
            </a:r>
          </a:p>
        </p:txBody>
      </p:sp>
    </p:spTree>
    <p:extLst>
      <p:ext uri="{BB962C8B-B14F-4D97-AF65-F5344CB8AC3E}">
        <p14:creationId xmlns:p14="http://schemas.microsoft.com/office/powerpoint/2010/main" val="32809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146" y="1160585"/>
            <a:ext cx="566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Actuators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1262" y="2540977"/>
            <a:ext cx="8563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Bluetooth (HC-05)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Matrix keypad-(4x4)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96263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Outcome of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2469" y="2268415"/>
            <a:ext cx="8897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user friendly braille interface for android smartphone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Later this project can be extended for bidirectional interaction between visually impaired persons and smartphone.</a:t>
            </a:r>
          </a:p>
        </p:txBody>
      </p:sp>
    </p:spTree>
    <p:extLst>
      <p:ext uri="{BB962C8B-B14F-4D97-AF65-F5344CB8AC3E}">
        <p14:creationId xmlns:p14="http://schemas.microsoft.com/office/powerpoint/2010/main" val="22413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9969" y="2514599"/>
            <a:ext cx="79218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</a:rPr>
              <a:t>Maze Runner</a:t>
            </a:r>
          </a:p>
        </p:txBody>
      </p:sp>
    </p:spTree>
    <p:extLst>
      <p:ext uri="{BB962C8B-B14F-4D97-AF65-F5344CB8AC3E}">
        <p14:creationId xmlns:p14="http://schemas.microsoft.com/office/powerpoint/2010/main" val="425295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182</TotalTime>
  <Words>212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Idea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 of Project</vt:lpstr>
      <vt:lpstr>PowerPoint Presentation</vt:lpstr>
      <vt:lpstr>PowerPoint Presentation</vt:lpstr>
      <vt:lpstr>PowerPoint Presentation</vt:lpstr>
      <vt:lpstr>Outcome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Presentation</dc:title>
  <dc:creator>ASUS</dc:creator>
  <cp:lastModifiedBy>ASUS</cp:lastModifiedBy>
  <cp:revision>11</cp:revision>
  <dcterms:created xsi:type="dcterms:W3CDTF">2017-03-31T05:38:21Z</dcterms:created>
  <dcterms:modified xsi:type="dcterms:W3CDTF">2017-03-31T08:40:45Z</dcterms:modified>
</cp:coreProperties>
</file>