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8B731D0-4562-4F27-B08A-D370384B994D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EE3501-4155-4A31-9045-17E911871F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6050" y="3886200"/>
            <a:ext cx="5857916" cy="685808"/>
          </a:xfrm>
        </p:spPr>
        <p:txBody>
          <a:bodyPr/>
          <a:lstStyle/>
          <a:p>
            <a:r>
              <a:rPr lang="en-IN" dirty="0" err="1" smtClean="0"/>
              <a:t>Parthasarathy</a:t>
            </a:r>
            <a:r>
              <a:rPr lang="en-IN" dirty="0" smtClean="0"/>
              <a:t> Krishnamurthy</a:t>
            </a:r>
          </a:p>
          <a:p>
            <a:r>
              <a:rPr lang="en-IN" dirty="0" smtClean="0"/>
              <a:t>z1729253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28" y="500042"/>
            <a:ext cx="7772400" cy="1470025"/>
          </a:xfrm>
        </p:spPr>
        <p:txBody>
          <a:bodyPr/>
          <a:lstStyle/>
          <a:p>
            <a:r>
              <a:rPr lang="en-IN" dirty="0" smtClean="0"/>
              <a:t>Artificial </a:t>
            </a:r>
            <a:r>
              <a:rPr lang="en-IN" dirty="0" smtClean="0"/>
              <a:t>Intelligence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MiniMax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MiniMax</a:t>
            </a:r>
            <a:r>
              <a:rPr lang="en-IN" dirty="0" smtClean="0"/>
              <a:t> algorithm</a:t>
            </a:r>
          </a:p>
          <a:p>
            <a:pPr>
              <a:buNone/>
            </a:pPr>
            <a:r>
              <a:rPr lang="en-IN" dirty="0" smtClean="0"/>
              <a:t>	Minimize the possible loss for the worst case scenario</a:t>
            </a:r>
          </a:p>
          <a:p>
            <a:r>
              <a:rPr lang="en-IN" dirty="0" smtClean="0"/>
              <a:t>Evaluation function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to estimate the value or goodness of that position. </a:t>
            </a:r>
          </a:p>
          <a:p>
            <a:r>
              <a:rPr lang="en-IN" dirty="0" smtClean="0"/>
              <a:t>Applications</a:t>
            </a:r>
            <a:endParaRPr lang="en-IN" dirty="0"/>
          </a:p>
          <a:p>
            <a:pPr>
              <a:buNone/>
            </a:pPr>
            <a:r>
              <a:rPr lang="en-IN" dirty="0" smtClean="0"/>
              <a:t>	Game theory ex. </a:t>
            </a:r>
            <a:r>
              <a:rPr lang="en-IN" dirty="0" err="1" smtClean="0"/>
              <a:t>Tic_Tac_Toe</a:t>
            </a:r>
            <a:r>
              <a:rPr lang="en-IN" dirty="0" smtClean="0"/>
              <a:t>, Chess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MiniMax</a:t>
            </a:r>
            <a:r>
              <a:rPr lang="en-IN" dirty="0" smtClean="0"/>
              <a:t> algorithm in Tic </a:t>
            </a:r>
            <a:r>
              <a:rPr lang="en-IN" dirty="0" err="1" smtClean="0"/>
              <a:t>Tac</a:t>
            </a:r>
            <a:r>
              <a:rPr lang="en-IN" dirty="0" smtClean="0"/>
              <a:t> Toe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43142"/>
            <a:ext cx="8229600" cy="2114552"/>
          </a:xfrm>
        </p:spPr>
        <p:txBody>
          <a:bodyPr/>
          <a:lstStyle/>
          <a:p>
            <a:r>
              <a:rPr lang="en-IN" dirty="0" smtClean="0"/>
              <a:t>Come up with an evaluation function</a:t>
            </a:r>
          </a:p>
          <a:p>
            <a:r>
              <a:rPr lang="en-IN" dirty="0" smtClean="0"/>
              <a:t>Decide the best position for the computer’s move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err="1" smtClean="0"/>
              <a:t>MiniMax</a:t>
            </a:r>
            <a:r>
              <a:rPr lang="en-IN" dirty="0" smtClean="0"/>
              <a:t> algorithm in Tic </a:t>
            </a:r>
            <a:r>
              <a:rPr lang="en-IN" dirty="0" err="1" smtClean="0"/>
              <a:t>Tac</a:t>
            </a:r>
            <a:r>
              <a:rPr lang="en-IN" dirty="0" smtClean="0"/>
              <a:t> Toe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err="1" smtClean="0"/>
              <a:t>Minimax</a:t>
            </a:r>
            <a:r>
              <a:rPr lang="en-IN" sz="2800" dirty="0" smtClean="0"/>
              <a:t>(</a:t>
            </a:r>
            <a:r>
              <a:rPr lang="en-IN" sz="2800" dirty="0" err="1" smtClean="0"/>
              <a:t>currentStateOfBoard</a:t>
            </a:r>
            <a:r>
              <a:rPr lang="en-IN" sz="2800" dirty="0" smtClean="0"/>
              <a:t>, user)</a:t>
            </a:r>
          </a:p>
          <a:p>
            <a:pPr>
              <a:buNone/>
            </a:pPr>
            <a:r>
              <a:rPr lang="en-IN" sz="2800" dirty="0" smtClean="0"/>
              <a:t>if player won return -1		//worst case</a:t>
            </a:r>
          </a:p>
          <a:p>
            <a:pPr>
              <a:buNone/>
            </a:pPr>
            <a:r>
              <a:rPr lang="en-IN" sz="2800" dirty="0" smtClean="0"/>
              <a:t>If AI won return 1			//best case</a:t>
            </a:r>
          </a:p>
          <a:p>
            <a:pPr>
              <a:buNone/>
            </a:pPr>
            <a:r>
              <a:rPr lang="en-IN" sz="2800" dirty="0" smtClean="0"/>
              <a:t>If no more moves return 0	//Acceptable case</a:t>
            </a:r>
          </a:p>
          <a:p>
            <a:pPr>
              <a:buNone/>
            </a:pPr>
            <a:r>
              <a:rPr lang="en-IN" sz="2800" dirty="0" smtClean="0"/>
              <a:t>For each legal move possible</a:t>
            </a:r>
          </a:p>
          <a:p>
            <a:pPr>
              <a:buNone/>
            </a:pPr>
            <a:r>
              <a:rPr lang="en-IN" sz="2800" dirty="0" smtClean="0"/>
              <a:t>	Score = </a:t>
            </a:r>
            <a:r>
              <a:rPr lang="en-IN" sz="2800" dirty="0" err="1" smtClean="0"/>
              <a:t>minimax</a:t>
            </a:r>
            <a:r>
              <a:rPr lang="en-IN" sz="2800" dirty="0" smtClean="0"/>
              <a:t>(</a:t>
            </a:r>
            <a:r>
              <a:rPr lang="en-IN" sz="2800" dirty="0" err="1" smtClean="0"/>
              <a:t>currentStateOfBoard</a:t>
            </a:r>
            <a:r>
              <a:rPr lang="en-IN" sz="2800" dirty="0" smtClean="0"/>
              <a:t>, </a:t>
            </a:r>
            <a:r>
              <a:rPr lang="en-IN" sz="2800" dirty="0" err="1" smtClean="0"/>
              <a:t>flipUser</a:t>
            </a:r>
            <a:r>
              <a:rPr lang="en-IN" sz="2800" dirty="0" smtClean="0"/>
              <a:t>)</a:t>
            </a:r>
          </a:p>
          <a:p>
            <a:pPr>
              <a:buNone/>
            </a:pPr>
            <a:r>
              <a:rPr lang="en-IN" sz="2800" dirty="0" smtClean="0"/>
              <a:t>	When no more moves	</a:t>
            </a:r>
          </a:p>
          <a:p>
            <a:pPr>
              <a:buNone/>
            </a:pPr>
            <a:r>
              <a:rPr lang="en-IN" sz="2800" dirty="0" smtClean="0"/>
              <a:t>		Restore Board</a:t>
            </a:r>
          </a:p>
          <a:p>
            <a:pPr>
              <a:buNone/>
            </a:pPr>
            <a:r>
              <a:rPr lang="en-IN" sz="2800" dirty="0" smtClean="0"/>
              <a:t>Return score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Point</a:t>
            </a:r>
            <a:r>
              <a:rPr lang="en-IN" dirty="0"/>
              <a:t>: [0, 2] Score: -1</a:t>
            </a:r>
          </a:p>
          <a:p>
            <a:pPr>
              <a:buNone/>
            </a:pPr>
            <a:r>
              <a:rPr lang="en-IN" dirty="0" smtClean="0"/>
              <a:t>Point</a:t>
            </a:r>
            <a:r>
              <a:rPr lang="en-IN" dirty="0"/>
              <a:t>: [1, 0] Score: </a:t>
            </a:r>
            <a:r>
              <a:rPr lang="en-IN" dirty="0" smtClean="0"/>
              <a:t>0</a:t>
            </a:r>
            <a:endParaRPr lang="en-IN" dirty="0"/>
          </a:p>
          <a:p>
            <a:pPr>
              <a:buNone/>
            </a:pPr>
            <a:r>
              <a:rPr lang="en-IN" dirty="0" smtClean="0"/>
              <a:t>Point</a:t>
            </a:r>
            <a:r>
              <a:rPr lang="en-IN" dirty="0"/>
              <a:t>: [1, 2] Score: </a:t>
            </a:r>
            <a:r>
              <a:rPr lang="en-IN" dirty="0" smtClean="0"/>
              <a:t>0</a:t>
            </a:r>
            <a:endParaRPr lang="en-IN" dirty="0"/>
          </a:p>
          <a:p>
            <a:pPr>
              <a:buNone/>
            </a:pPr>
            <a:r>
              <a:rPr lang="en-IN" dirty="0" smtClean="0"/>
              <a:t>Point</a:t>
            </a:r>
            <a:r>
              <a:rPr lang="en-IN" dirty="0"/>
              <a:t>: [2, 0] Score: </a:t>
            </a:r>
            <a:r>
              <a:rPr lang="en-IN" dirty="0" smtClean="0"/>
              <a:t>1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AI will choose the best of this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logic for the game was implemented in a 2-d matrix. </a:t>
            </a:r>
          </a:p>
          <a:p>
            <a:r>
              <a:rPr lang="en-IN" dirty="0" smtClean="0"/>
              <a:t>The state of the board was received from Android UI.</a:t>
            </a:r>
          </a:p>
          <a:p>
            <a:r>
              <a:rPr lang="en-IN" dirty="0" smtClean="0"/>
              <a:t>The game was tried with different combination of moves and the match was never won by human player. Most of the matches </a:t>
            </a:r>
            <a:r>
              <a:rPr lang="en-IN" smtClean="0"/>
              <a:t>were drawn.</a:t>
            </a:r>
            <a:endParaRPr lang="en-IN" dirty="0" smtClean="0"/>
          </a:p>
          <a:p>
            <a:r>
              <a:rPr lang="en-IN" dirty="0" smtClean="0"/>
              <a:t>One wrong move by the user led to the victory of AI.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</TotalTime>
  <Words>157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Artificial Intelligence</vt:lpstr>
      <vt:lpstr>MiniMax</vt:lpstr>
      <vt:lpstr>MiniMax algorithm in Tic Tac Toe </vt:lpstr>
      <vt:lpstr>MiniMax algorithm in Tic Tac Toe</vt:lpstr>
      <vt:lpstr>Intermediate 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PARTHASARATHY</dc:creator>
  <cp:lastModifiedBy>PARTHASARATHY</cp:lastModifiedBy>
  <cp:revision>37</cp:revision>
  <dcterms:created xsi:type="dcterms:W3CDTF">2015-04-29T21:42:35Z</dcterms:created>
  <dcterms:modified xsi:type="dcterms:W3CDTF">2015-04-29T23:13:38Z</dcterms:modified>
</cp:coreProperties>
</file>