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_rels/theme1.xml.rels" ContentType="application/vnd.openxmlformats-package.relationships+xml"/>
  <Override PartName="/ppt/theme/theme1.xml" ContentType="application/vnd.openxmlformats-officedocument.theme+xml"/>
  <Override PartName="/ppt/theme/theme12.xml" ContentType="application/vnd.openxmlformats-officedocument.theme+xml"/>
  <Override PartName="/ppt/_rels/presentation.xml.rels" ContentType="application/vnd.openxmlformats-package.relationships+xml"/>
  <Override PartName="/ppt/media/image29.jpeg" ContentType="image/jpeg"/>
  <Override PartName="/ppt/media/image28.jpeg" ContentType="image/jpeg"/>
  <Override PartName="/ppt/media/image25.jpeg" ContentType="image/jpeg"/>
  <Override PartName="/ppt/media/image27.jpeg" ContentType="image/jpeg"/>
  <Override PartName="/ppt/media/image24.png" ContentType="image/png"/>
  <Override PartName="/ppt/media/image21.jpeg" ContentType="image/jpeg"/>
  <Override PartName="/ppt/media/image23.jpeg" ContentType="image/jpeg"/>
  <Override PartName="/ppt/media/image1.jpeg" ContentType="image/jpeg"/>
  <Override PartName="/ppt/media/image10.png" ContentType="image/png"/>
  <Override PartName="/ppt/media/image19.png" ContentType="image/png"/>
  <Override PartName="/ppt/media/image20.jpeg" ContentType="image/jpeg"/>
  <Override PartName="/ppt/media/image11.png" ContentType="image/png"/>
  <Override PartName="/ppt/media/image3.png" ContentType="image/png"/>
  <Override PartName="/ppt/media/image12.png" ContentType="image/png"/>
  <Override PartName="/ppt/media/image35.jpeg" ContentType="image/jpeg"/>
  <Override PartName="/ppt/media/image30.jpeg" ContentType="image/jpeg"/>
  <Override PartName="/ppt/media/image31.jpeg" ContentType="image/jpeg"/>
  <Override PartName="/ppt/media/image32.png" ContentType="image/png"/>
  <Override PartName="/ppt/media/image37.jpeg" ContentType="image/jpeg"/>
  <Override PartName="/ppt/media/image33.jpeg" ContentType="image/jpeg"/>
  <Override PartName="/ppt/media/image34.jpeg" ContentType="image/jpeg"/>
  <Override PartName="/ppt/media/image9.png" ContentType="image/png"/>
  <Override PartName="/ppt/media/image39.jpeg" ContentType="image/jpeg"/>
  <Override PartName="/ppt/media/image40.jpeg" ContentType="image/jpeg"/>
  <Override PartName="/ppt/media/image2.jpeg" ContentType="image/jpeg"/>
  <Override PartName="/ppt/media/image7.png" ContentType="image/png"/>
  <Override PartName="/ppt/media/image16.png" ContentType="image/png"/>
  <Override PartName="/ppt/media/image17.jpeg" ContentType="image/jpeg"/>
  <Override PartName="/ppt/media/image13.jpeg" ContentType="image/jpeg"/>
  <Override PartName="/ppt/media/image4.png" ContentType="image/png"/>
  <Override PartName="/ppt/media/image22.jpeg" ContentType="image/jpeg"/>
  <Override PartName="/ppt/media/image5.png" ContentType="image/png"/>
  <Override PartName="/ppt/media/image26.jpeg" ContentType="image/jpeg"/>
  <Override PartName="/ppt/media/image6.png" ContentType="image/png"/>
  <Override PartName="/ppt/media/image38.png" ContentType="image/png"/>
  <Override PartName="/ppt/media/image15.png" ContentType="image/png"/>
  <Override PartName="/ppt/media/image36.jpeg" ContentType="image/jpeg"/>
  <Override PartName="/ppt/media/image8.png" ContentType="image/png"/>
  <Override PartName="/ppt/media/image14.jpeg" ContentType="image/jpeg"/>
  <Override PartName="/ppt/media/image18.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6.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7.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34.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31.xml.rels" ContentType="application/vnd.openxmlformats-package.relationships+xml"/>
  <Override PartName="/ppt/notesSlides/_rels/notesSlide29.xml.rels" ContentType="application/vnd.openxmlformats-package.relationships+xml"/>
  <Override PartName="/ppt/notesSlides/_rels/notesSlide33.xml.rels" ContentType="application/vnd.openxmlformats-package.relationships+xml"/>
  <Override PartName="/ppt/notesSlides/_rels/notesSlide21.xml.rels" ContentType="application/vnd.openxmlformats-package.relationships+xml"/>
  <Override PartName="/ppt/notesSlides/_rels/notesSlide32.xml.rels" ContentType="application/vnd.openxmlformats-package.relationships+xml"/>
  <Override PartName="/ppt/notesSlides/_rels/notesSlide20.xml.rels" ContentType="application/vnd.openxmlformats-package.relationships+xml"/>
  <Override PartName="/ppt/notesSlides/_rels/notesSlide18.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3.xml" ContentType="application/vnd.openxmlformats-officedocument.presentationml.notesSlide+xml"/>
  <Override PartName="/ppt/notesSlides/notesSlide21.xml" ContentType="application/vnd.openxmlformats-officedocument.presentationml.notesSlide+xml"/>
  <Override PartName="/ppt/notesSlides/notesSlide32.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en-US" sz="1800" strike="noStrike" u="none">
                <a:solidFill>
                  <a:schemeClr val="lt1"/>
                </a:solidFill>
                <a:effectLst/>
                <a:uFillTx/>
                <a:latin typeface="Corbel"/>
              </a:rPr>
              <a:t>Click to move the slide</a:t>
            </a:r>
            <a:endParaRPr b="0" lang="en-US" sz="1800" strike="noStrike" u="none">
              <a:solidFill>
                <a:schemeClr val="lt1"/>
              </a:solidFill>
              <a:effectLst/>
              <a:uFillTx/>
              <a:latin typeface="Corbel"/>
            </a:endParaRPr>
          </a:p>
        </p:txBody>
      </p:sp>
      <p:sp>
        <p:nvSpPr>
          <p:cNvPr id="21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21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215"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16"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17"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1C24CFE7-78C9-4556-8991-0441CD49DB2C}"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sldImg"/>
          </p:nvPr>
        </p:nvSpPr>
        <p:spPr>
          <a:xfrm>
            <a:off x="1143000" y="685800"/>
            <a:ext cx="4571640" cy="3428640"/>
          </a:xfrm>
          <a:prstGeom prst="rect">
            <a:avLst/>
          </a:prstGeom>
          <a:ln w="0">
            <a:noFill/>
          </a:ln>
        </p:spPr>
      </p:sp>
      <p:sp>
        <p:nvSpPr>
          <p:cNvPr id="36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67" name="PlaceHolder 3"/>
          <p:cNvSpPr>
            <a:spLocks noGrp="1"/>
          </p:cNvSpPr>
          <p:nvPr>
            <p:ph type="sldNum" idx="3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852C57FC-EB9D-4CDA-981E-5BC84F1D7EFA}"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Img"/>
          </p:nvPr>
        </p:nvSpPr>
        <p:spPr>
          <a:xfrm>
            <a:off x="1143000" y="685800"/>
            <a:ext cx="4571640" cy="3428640"/>
          </a:xfrm>
          <a:prstGeom prst="rect">
            <a:avLst/>
          </a:prstGeom>
          <a:ln w="0">
            <a:noFill/>
          </a:ln>
        </p:spPr>
      </p:sp>
      <p:sp>
        <p:nvSpPr>
          <p:cNvPr id="36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70" name="PlaceHolder 3"/>
          <p:cNvSpPr>
            <a:spLocks noGrp="1"/>
          </p:cNvSpPr>
          <p:nvPr>
            <p:ph type="sldNum" idx="3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F485E23B-962A-4962-A314-64CDE0C451D7}"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PlaceHolder 1"/>
          <p:cNvSpPr>
            <a:spLocks noGrp="1"/>
          </p:cNvSpPr>
          <p:nvPr>
            <p:ph type="sldImg"/>
          </p:nvPr>
        </p:nvSpPr>
        <p:spPr>
          <a:xfrm>
            <a:off x="1143000" y="685800"/>
            <a:ext cx="4571640" cy="3428640"/>
          </a:xfrm>
          <a:prstGeom prst="rect">
            <a:avLst/>
          </a:prstGeom>
          <a:ln w="0">
            <a:noFill/>
          </a:ln>
        </p:spPr>
      </p:sp>
      <p:sp>
        <p:nvSpPr>
          <p:cNvPr id="37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73" name="PlaceHolder 3"/>
          <p:cNvSpPr>
            <a:spLocks noGrp="1"/>
          </p:cNvSpPr>
          <p:nvPr>
            <p:ph type="sldNum" idx="3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4F9D8D84-2BDE-4605-9520-24D8706026B9}"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Img"/>
          </p:nvPr>
        </p:nvSpPr>
        <p:spPr>
          <a:xfrm>
            <a:off x="1143000" y="685800"/>
            <a:ext cx="4571640" cy="3428640"/>
          </a:xfrm>
          <a:prstGeom prst="rect">
            <a:avLst/>
          </a:prstGeom>
          <a:ln w="0">
            <a:noFill/>
          </a:ln>
        </p:spPr>
      </p:sp>
      <p:sp>
        <p:nvSpPr>
          <p:cNvPr id="37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76" name="PlaceHolder 3"/>
          <p:cNvSpPr>
            <a:spLocks noGrp="1"/>
          </p:cNvSpPr>
          <p:nvPr>
            <p:ph type="sldNum" idx="40"/>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CD07A8F9-1180-476E-9A3F-C7EAEECDF75C}"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sldImg"/>
          </p:nvPr>
        </p:nvSpPr>
        <p:spPr>
          <a:xfrm>
            <a:off x="1143000" y="685800"/>
            <a:ext cx="4571640" cy="3428640"/>
          </a:xfrm>
          <a:prstGeom prst="rect">
            <a:avLst/>
          </a:prstGeom>
          <a:ln w="0">
            <a:noFill/>
          </a:ln>
        </p:spPr>
      </p:sp>
      <p:sp>
        <p:nvSpPr>
          <p:cNvPr id="37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79" name="PlaceHolder 3"/>
          <p:cNvSpPr>
            <a:spLocks noGrp="1"/>
          </p:cNvSpPr>
          <p:nvPr>
            <p:ph type="sldNum" idx="41"/>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FAD0F73E-F78F-4753-9395-FA5D5885C468}"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Img"/>
          </p:nvPr>
        </p:nvSpPr>
        <p:spPr>
          <a:xfrm>
            <a:off x="1143000" y="685800"/>
            <a:ext cx="4571640" cy="3428640"/>
          </a:xfrm>
          <a:prstGeom prst="rect">
            <a:avLst/>
          </a:prstGeom>
          <a:ln w="0">
            <a:noFill/>
          </a:ln>
        </p:spPr>
      </p:sp>
      <p:sp>
        <p:nvSpPr>
          <p:cNvPr id="381"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82" name="PlaceHolder 3"/>
          <p:cNvSpPr>
            <a:spLocks noGrp="1"/>
          </p:cNvSpPr>
          <p:nvPr>
            <p:ph type="sldNum" idx="42"/>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017716D4-6CE5-45E5-B8FF-F198C0403A83}"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Img"/>
          </p:nvPr>
        </p:nvSpPr>
        <p:spPr>
          <a:xfrm>
            <a:off x="1143000" y="685800"/>
            <a:ext cx="4571640" cy="3428640"/>
          </a:xfrm>
          <a:prstGeom prst="rect">
            <a:avLst/>
          </a:prstGeom>
          <a:ln w="0">
            <a:noFill/>
          </a:ln>
        </p:spPr>
      </p:sp>
      <p:sp>
        <p:nvSpPr>
          <p:cNvPr id="384"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85" name="PlaceHolder 3"/>
          <p:cNvSpPr>
            <a:spLocks noGrp="1"/>
          </p:cNvSpPr>
          <p:nvPr>
            <p:ph type="sldNum" idx="43"/>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00E2A707-B15B-4D8E-97C9-B348B2E4FC72}"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sldImg"/>
          </p:nvPr>
        </p:nvSpPr>
        <p:spPr>
          <a:xfrm>
            <a:off x="1143000" y="685800"/>
            <a:ext cx="4571640" cy="3428640"/>
          </a:xfrm>
          <a:prstGeom prst="rect">
            <a:avLst/>
          </a:prstGeom>
          <a:ln w="0">
            <a:noFill/>
          </a:ln>
        </p:spPr>
      </p:sp>
      <p:sp>
        <p:nvSpPr>
          <p:cNvPr id="387"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88" name="PlaceHolder 3"/>
          <p:cNvSpPr>
            <a:spLocks noGrp="1"/>
          </p:cNvSpPr>
          <p:nvPr>
            <p:ph type="sldNum" idx="44"/>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874B586A-D98C-4DE1-AC2E-9C083252BEE5}"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sldImg"/>
          </p:nvPr>
        </p:nvSpPr>
        <p:spPr>
          <a:xfrm>
            <a:off x="1143000" y="685800"/>
            <a:ext cx="4571640" cy="3428640"/>
          </a:xfrm>
          <a:prstGeom prst="rect">
            <a:avLst/>
          </a:prstGeom>
          <a:ln w="0">
            <a:noFill/>
          </a:ln>
        </p:spPr>
      </p:sp>
      <p:sp>
        <p:nvSpPr>
          <p:cNvPr id="390"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91" name="PlaceHolder 3"/>
          <p:cNvSpPr>
            <a:spLocks noGrp="1"/>
          </p:cNvSpPr>
          <p:nvPr>
            <p:ph type="sldNum" idx="45"/>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8AF9AF58-7C90-498B-A9FB-ED6C083D5BB0}"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Img"/>
          </p:nvPr>
        </p:nvSpPr>
        <p:spPr>
          <a:xfrm>
            <a:off x="1143000" y="685800"/>
            <a:ext cx="4571640" cy="3428640"/>
          </a:xfrm>
          <a:prstGeom prst="rect">
            <a:avLst/>
          </a:prstGeom>
          <a:ln w="0">
            <a:noFill/>
          </a:ln>
        </p:spPr>
      </p:sp>
      <p:sp>
        <p:nvSpPr>
          <p:cNvPr id="393"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94" name="PlaceHolder 3"/>
          <p:cNvSpPr>
            <a:spLocks noGrp="1"/>
          </p:cNvSpPr>
          <p:nvPr>
            <p:ph type="sldNum" idx="46"/>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BDA563C3-59EF-47A2-90E5-4B53A409944F}"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1143000" y="685800"/>
            <a:ext cx="4571640" cy="3428640"/>
          </a:xfrm>
          <a:prstGeom prst="rect">
            <a:avLst/>
          </a:prstGeom>
          <a:ln w="0">
            <a:noFill/>
          </a:ln>
        </p:spPr>
      </p:sp>
      <p:sp>
        <p:nvSpPr>
          <p:cNvPr id="396"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97" name="PlaceHolder 3"/>
          <p:cNvSpPr>
            <a:spLocks noGrp="1"/>
          </p:cNvSpPr>
          <p:nvPr>
            <p:ph type="sldNum" idx="47"/>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F8E64952-00C5-42AC-BD86-D4D666EE3A58}"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sldImg"/>
          </p:nvPr>
        </p:nvSpPr>
        <p:spPr>
          <a:xfrm>
            <a:off x="1143000" y="685800"/>
            <a:ext cx="4571640" cy="3428640"/>
          </a:xfrm>
          <a:prstGeom prst="rect">
            <a:avLst/>
          </a:prstGeom>
          <a:ln w="0">
            <a:noFill/>
          </a:ln>
        </p:spPr>
      </p:sp>
      <p:sp>
        <p:nvSpPr>
          <p:cNvPr id="399"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400" name="PlaceHolder 3"/>
          <p:cNvSpPr>
            <a:spLocks noGrp="1"/>
          </p:cNvSpPr>
          <p:nvPr>
            <p:ph type="sldNum" idx="48"/>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06AD833F-F7A6-47CD-BAF1-92D263C80B49}"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1143000" y="685800"/>
            <a:ext cx="4571640" cy="3428640"/>
          </a:xfrm>
          <a:prstGeom prst="rect">
            <a:avLst/>
          </a:prstGeom>
          <a:ln w="0">
            <a:noFill/>
          </a:ln>
        </p:spPr>
      </p:sp>
      <p:sp>
        <p:nvSpPr>
          <p:cNvPr id="402"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403" name="PlaceHolder 3"/>
          <p:cNvSpPr>
            <a:spLocks noGrp="1"/>
          </p:cNvSpPr>
          <p:nvPr>
            <p:ph type="sldNum" idx="49"/>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1FDEC3DD-48EC-4AD2-B86B-F4CF789F9A46}"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sldImg"/>
          </p:nvPr>
        </p:nvSpPr>
        <p:spPr>
          <a:xfrm>
            <a:off x="1143000" y="685800"/>
            <a:ext cx="4571640" cy="3428640"/>
          </a:xfrm>
          <a:prstGeom prst="rect">
            <a:avLst/>
          </a:prstGeom>
          <a:ln w="0">
            <a:noFill/>
          </a:ln>
        </p:spPr>
      </p:sp>
      <p:sp>
        <p:nvSpPr>
          <p:cNvPr id="405"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406" name="PlaceHolder 3"/>
          <p:cNvSpPr>
            <a:spLocks noGrp="1"/>
          </p:cNvSpPr>
          <p:nvPr>
            <p:ph type="sldNum" idx="50"/>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0B83B872-DC5F-4330-83C9-1D37A39F3139}"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1143000" y="685800"/>
            <a:ext cx="4571640" cy="3428640"/>
          </a:xfrm>
          <a:prstGeom prst="rect">
            <a:avLst/>
          </a:prstGeom>
          <a:ln w="0">
            <a:noFill/>
          </a:ln>
        </p:spPr>
      </p:sp>
      <p:sp>
        <p:nvSpPr>
          <p:cNvPr id="408" name="PlaceHolder 2"/>
          <p:cNvSpPr>
            <a:spLocks noGrp="1"/>
          </p:cNvSpPr>
          <p:nvPr>
            <p:ph type="body"/>
          </p:nvPr>
        </p:nvSpPr>
        <p:spPr>
          <a:xfrm>
            <a:off x="685800" y="4343400"/>
            <a:ext cx="5486040" cy="411444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409" name="PlaceHolder 3"/>
          <p:cNvSpPr>
            <a:spLocks noGrp="1"/>
          </p:cNvSpPr>
          <p:nvPr>
            <p:ph type="sldNum" idx="51"/>
          </p:nvPr>
        </p:nvSpPr>
        <p:spPr>
          <a:xfrm>
            <a:off x="3884760" y="8685360"/>
            <a:ext cx="2971440" cy="45684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effectLst/>
                <a:uFillTx/>
                <a:latin typeface="+mn-lt"/>
                <a:ea typeface="+mn-ea"/>
              </a:defRPr>
            </a:lvl1pPr>
          </a:lstStyle>
          <a:p>
            <a:pPr indent="0" algn="r" defTabSz="914400">
              <a:lnSpc>
                <a:spcPct val="100000"/>
              </a:lnSpc>
              <a:buNone/>
            </a:pPr>
            <a:fld id="{A01F9E9B-98A0-4D4A-928D-033E4F17671B}" type="slidenum">
              <a:rPr b="0" lang="en-US" sz="1200" strike="noStrike" u="none">
                <a:solidFill>
                  <a:schemeClr val="dk1"/>
                </a:solidFill>
                <a:effectLst/>
                <a:uFillTx/>
                <a:latin typeface="+mn-lt"/>
                <a:ea typeface="+mn-ea"/>
              </a:rPr>
              <a:t>&lt;number&gt;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0" name="Rectangle 6" hidden="1"/>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 name="Rectangle 7" hidden="1"/>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 name="Rectangle 8" hidden="1"/>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3" name="Rectangle 9" hidden="1"/>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4" name="Rectangle 10" hidden="1"/>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 name="Rectangle 11" hidden="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6" name="Rectangle 14" hidden="1"/>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7" name="Rectangle 15" hidden="1"/>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8" name="Rectangle 16" hidden="1"/>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9" name="PlaceHolder 1"/>
          <p:cNvSpPr>
            <a:spLocks noGrp="1"/>
          </p:cNvSpPr>
          <p:nvPr>
            <p:ph type="dt" idx="1"/>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10" name="PlaceHolder 2"/>
          <p:cNvSpPr>
            <a:spLocks noGrp="1"/>
          </p:cNvSpPr>
          <p:nvPr>
            <p:ph type="ftr" idx="2"/>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1" name="PlaceHolder 3"/>
          <p:cNvSpPr>
            <a:spLocks noGrp="1"/>
          </p:cNvSpPr>
          <p:nvPr>
            <p:ph type="sldNum" idx="3"/>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6A63FB29-308C-4CAC-B9A2-FBB01555D6B8}"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
        <p:nvSpPr>
          <p:cNvPr id="12" name="Rectangle 31"/>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 name="Rectangle 38"/>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 name="Rectangle 39"/>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5" name="Rectangle 40"/>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6" name="Rectangle 41"/>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 name="PlaceHolder 4"/>
          <p:cNvSpPr>
            <a:spLocks noGrp="1"/>
          </p:cNvSpPr>
          <p:nvPr>
            <p:ph type="title"/>
          </p:nvPr>
        </p:nvSpPr>
        <p:spPr>
          <a:xfrm>
            <a:off x="914400" y="4343400"/>
            <a:ext cx="7772040" cy="1974600"/>
          </a:xfrm>
          <a:prstGeom prst="rect">
            <a:avLst/>
          </a:prstGeom>
          <a:noFill/>
          <a:ln w="0">
            <a:noFill/>
          </a:ln>
        </p:spPr>
        <p:txBody>
          <a:bodyPr lIns="90000" rIns="90000" tIns="45000" bIns="45000" anchor="t">
            <a:noAutofit/>
          </a:bodyPr>
          <a:p>
            <a:pPr indent="0">
              <a:lnSpc>
                <a:spcPct val="100000"/>
              </a:lnSpc>
              <a:buNone/>
            </a:pPr>
            <a:r>
              <a:rPr b="1" lang="en-US" sz="4000" strike="noStrike" u="none" cap="all">
                <a:solidFill>
                  <a:schemeClr val="lt2"/>
                </a:solidFill>
                <a:effectLst/>
                <a:uFillTx/>
                <a:latin typeface="Consolas"/>
              </a:rPr>
              <a:t>Click to edit Master title style</a:t>
            </a:r>
            <a:endParaRPr b="0" lang="en-US" sz="4000" strike="noStrike" u="none">
              <a:solidFill>
                <a:schemeClr val="lt1"/>
              </a:solidFill>
              <a:effectLst/>
              <a:uFillTx/>
              <a:latin typeface="Corbel"/>
            </a:endParaRPr>
          </a:p>
        </p:txBody>
      </p:sp>
      <p:sp>
        <p:nvSpPr>
          <p:cNvPr id="18" name="Rectangle 55"/>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9" name="Rectangle 64"/>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0" name="Rectangle 65"/>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1" name="Rectangle 66"/>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168" name="Rectangle 6"/>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69" name="Rectangle 7"/>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0" name="Rectangle 8"/>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1" name="Rectangle 9"/>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2" name="Rectangle 10"/>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3" name="Rectangle 1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4" name="Rectangle 14"/>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5" name="Rectangle 15"/>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6" name="Rectangle 16"/>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77" name="PlaceHolder 1"/>
          <p:cNvSpPr>
            <a:spLocks noGrp="1"/>
          </p:cNvSpPr>
          <p:nvPr>
            <p:ph type="title"/>
          </p:nvPr>
        </p:nvSpPr>
        <p:spPr>
          <a:xfrm>
            <a:off x="685800" y="272880"/>
            <a:ext cx="8229240" cy="1161720"/>
          </a:xfrm>
          <a:prstGeom prst="rect">
            <a:avLst/>
          </a:prstGeom>
          <a:noFill/>
          <a:ln w="0">
            <a:noFill/>
          </a:ln>
        </p:spPr>
        <p:txBody>
          <a:bodyPr lIns="90000" rIns="90000" tIns="45000" bIns="45000" anchor="ctr">
            <a:noAutofit/>
          </a:bodyPr>
          <a:p>
            <a:pPr indent="0">
              <a:lnSpc>
                <a:spcPct val="100000"/>
              </a:lnSpc>
              <a:buNone/>
            </a:pPr>
            <a:r>
              <a:rPr b="0" lang="en-US" sz="3600" spc="-99" strike="noStrike" u="none">
                <a:solidFill>
                  <a:schemeClr val="lt2"/>
                </a:solidFill>
                <a:effectLst/>
                <a:uFillTx/>
                <a:latin typeface="Consolas"/>
              </a:rPr>
              <a:t>Click to edit Master title style</a:t>
            </a:r>
            <a:endParaRPr b="0" lang="en-US" sz="3600" strike="noStrike" u="none">
              <a:solidFill>
                <a:schemeClr val="lt1"/>
              </a:solidFill>
              <a:effectLst/>
              <a:uFillTx/>
              <a:latin typeface="Corbel"/>
            </a:endParaRPr>
          </a:p>
        </p:txBody>
      </p:sp>
      <p:sp>
        <p:nvSpPr>
          <p:cNvPr id="178" name="PlaceHolder 2"/>
          <p:cNvSpPr>
            <a:spLocks noGrp="1"/>
          </p:cNvSpPr>
          <p:nvPr>
            <p:ph type="body"/>
          </p:nvPr>
        </p:nvSpPr>
        <p:spPr>
          <a:xfrm>
            <a:off x="685800" y="1434960"/>
            <a:ext cx="2514240" cy="4571640"/>
          </a:xfrm>
          <a:prstGeom prst="rect">
            <a:avLst/>
          </a:prstGeom>
          <a:noFill/>
          <a:ln w="0">
            <a:noFill/>
          </a:ln>
        </p:spPr>
        <p:txBody>
          <a:bodyPr lIns="90000" rIns="90000" tIns="45000" bIns="45000" anchor="t">
            <a:noAutofit/>
          </a:bodyPr>
          <a:p>
            <a:pPr marL="54720" indent="0">
              <a:lnSpc>
                <a:spcPct val="100000"/>
              </a:lnSpc>
              <a:spcBef>
                <a:spcPts val="700"/>
              </a:spcBef>
              <a:buNone/>
              <a:tabLst>
                <a:tab algn="l" pos="0"/>
              </a:tabLst>
            </a:pPr>
            <a:r>
              <a:rPr b="0" lang="en-US" sz="1800" strike="noStrike" u="none">
                <a:solidFill>
                  <a:schemeClr val="lt1"/>
                </a:solidFill>
                <a:effectLst/>
                <a:uFillTx/>
                <a:latin typeface="Corbel"/>
              </a:rPr>
              <a:t>Click to edit Master text styles</a:t>
            </a:r>
            <a:endParaRPr b="0" lang="en-US" sz="1800" strike="noStrike" u="none">
              <a:solidFill>
                <a:schemeClr val="lt1"/>
              </a:solidFill>
              <a:effectLst/>
              <a:uFillTx/>
              <a:latin typeface="Corbel"/>
            </a:endParaRPr>
          </a:p>
        </p:txBody>
      </p:sp>
      <p:sp>
        <p:nvSpPr>
          <p:cNvPr id="179" name="PlaceHolder 3"/>
          <p:cNvSpPr>
            <a:spLocks noGrp="1"/>
          </p:cNvSpPr>
          <p:nvPr>
            <p:ph type="body"/>
          </p:nvPr>
        </p:nvSpPr>
        <p:spPr>
          <a:xfrm>
            <a:off x="3429000" y="1434960"/>
            <a:ext cx="5486040" cy="4571640"/>
          </a:xfrm>
          <a:prstGeom prst="rect">
            <a:avLst/>
          </a:prstGeom>
          <a:noFill/>
          <a:ln w="0">
            <a:noFill/>
          </a:ln>
        </p:spPr>
        <p:txBody>
          <a:bodyPr lIns="90000" rIns="90000" tIns="45000" bIns="45000" anchor="t">
            <a:noAutofit/>
          </a:bodyPr>
          <a:p>
            <a:pPr marL="411480" indent="-343080">
              <a:lnSpc>
                <a:spcPct val="100000"/>
              </a:lnSpc>
              <a:spcBef>
                <a:spcPts val="700"/>
              </a:spcBef>
              <a:buClr>
                <a:srgbClr val="d6ecff"/>
              </a:buClr>
              <a:buSzPct val="95000"/>
              <a:buFont typeface="Wingdings" charset="2"/>
              <a:buChar char=""/>
            </a:pPr>
            <a:r>
              <a:rPr b="0" lang="en-US" sz="3200" strike="noStrike" u="none">
                <a:solidFill>
                  <a:schemeClr val="lt1"/>
                </a:solidFill>
                <a:effectLst/>
                <a:uFillTx/>
                <a:latin typeface="Corbel"/>
              </a:rPr>
              <a:t>Click to edit Master text styles</a:t>
            </a:r>
            <a:endParaRPr b="0" lang="en-US" sz="3200" strike="noStrike" u="none">
              <a:solidFill>
                <a:schemeClr val="lt1"/>
              </a:solidFill>
              <a:effectLst/>
              <a:uFillTx/>
              <a:latin typeface="Corbel"/>
            </a:endParaRPr>
          </a:p>
          <a:p>
            <a:pPr lvl="1" marL="740520" indent="-285840">
              <a:lnSpc>
                <a:spcPct val="100000"/>
              </a:lnSpc>
              <a:spcBef>
                <a:spcPts val="561"/>
              </a:spcBef>
              <a:buClr>
                <a:srgbClr val="ea157a"/>
              </a:buClr>
              <a:buSzPct val="90000"/>
              <a:buFont typeface="Wingdings" charset="2"/>
              <a:buChar char=""/>
            </a:pPr>
            <a:r>
              <a:rPr b="0" lang="en-US" sz="2800" strike="noStrike" u="none">
                <a:solidFill>
                  <a:schemeClr val="lt1"/>
                </a:solidFill>
                <a:effectLst/>
                <a:uFillTx/>
                <a:latin typeface="Corbel"/>
              </a:rPr>
              <a:t>Second level</a:t>
            </a:r>
            <a:endParaRPr b="0" lang="en-US" sz="2800" strike="noStrike" u="none">
              <a:solidFill>
                <a:schemeClr val="lt1"/>
              </a:solidFill>
              <a:effectLst/>
              <a:uFillTx/>
              <a:latin typeface="Corbel"/>
            </a:endParaRPr>
          </a:p>
          <a:p>
            <a:pPr lvl="2" marL="996840" indent="-228600">
              <a:lnSpc>
                <a:spcPct val="100000"/>
              </a:lnSpc>
              <a:spcBef>
                <a:spcPts val="479"/>
              </a:spcBef>
              <a:buClr>
                <a:srgbClr val="ea157a"/>
              </a:buClr>
              <a:buFont typeface="Wingdings 2" charset="2"/>
              <a:buChar char=""/>
            </a:pPr>
            <a:r>
              <a:rPr b="0" lang="en-US" sz="2400" strike="noStrike" u="none">
                <a:solidFill>
                  <a:schemeClr val="lt1"/>
                </a:solidFill>
                <a:effectLst/>
                <a:uFillTx/>
                <a:latin typeface="Corbel"/>
              </a:rPr>
              <a:t>Third level</a:t>
            </a:r>
            <a:endParaRPr b="0" lang="en-US" sz="2400" strike="noStrike" u="none">
              <a:solidFill>
                <a:schemeClr val="lt1"/>
              </a:solidFill>
              <a:effectLst/>
              <a:uFillTx/>
              <a:latin typeface="Corbel"/>
            </a:endParaRPr>
          </a:p>
          <a:p>
            <a:pPr lvl="3" marL="1261800" indent="-228600">
              <a:lnSpc>
                <a:spcPct val="100000"/>
              </a:lnSpc>
              <a:spcBef>
                <a:spcPts val="400"/>
              </a:spcBef>
              <a:buClr>
                <a:srgbClr val="feb80a"/>
              </a:buClr>
              <a:buFont typeface="Wingdings 3" charset="2"/>
              <a:buChar char=""/>
            </a:pPr>
            <a:r>
              <a:rPr b="0" lang="en-US" sz="2000" strike="noStrike" u="none">
                <a:solidFill>
                  <a:schemeClr val="lt1"/>
                </a:solidFill>
                <a:effectLst/>
                <a:uFillTx/>
                <a:latin typeface="Corbel"/>
              </a:rPr>
              <a:t>Fourth level</a:t>
            </a:r>
            <a:endParaRPr b="0" lang="en-US" sz="2000" strike="noStrike" u="none">
              <a:solidFill>
                <a:schemeClr val="lt1"/>
              </a:solidFill>
              <a:effectLst/>
              <a:uFillTx/>
              <a:latin typeface="Corbel"/>
            </a:endParaRPr>
          </a:p>
          <a:p>
            <a:pPr lvl="4" marL="1481400" indent="-210240">
              <a:lnSpc>
                <a:spcPct val="100000"/>
              </a:lnSpc>
              <a:spcBef>
                <a:spcPts val="400"/>
              </a:spcBef>
              <a:buClr>
                <a:srgbClr val="feb80a"/>
              </a:buClr>
              <a:buFont typeface="Wingdings 2" charset="2"/>
              <a:buChar char=""/>
            </a:pPr>
            <a:r>
              <a:rPr b="0" lang="en-US" sz="2000" strike="noStrike" u="none">
                <a:solidFill>
                  <a:schemeClr val="lt1"/>
                </a:solidFill>
                <a:effectLst/>
                <a:uFillTx/>
                <a:latin typeface="Corbel"/>
              </a:rPr>
              <a:t>Fifth level</a:t>
            </a:r>
            <a:endParaRPr b="0" lang="en-US" sz="2000" strike="noStrike" u="none">
              <a:solidFill>
                <a:schemeClr val="lt1"/>
              </a:solidFill>
              <a:effectLst/>
              <a:uFillTx/>
              <a:latin typeface="Corbel"/>
            </a:endParaRPr>
          </a:p>
        </p:txBody>
      </p:sp>
      <p:sp>
        <p:nvSpPr>
          <p:cNvPr id="180" name="PlaceHolder 4"/>
          <p:cNvSpPr>
            <a:spLocks noGrp="1"/>
          </p:cNvSpPr>
          <p:nvPr>
            <p:ph type="dt" idx="28"/>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181" name="PlaceHolder 5"/>
          <p:cNvSpPr>
            <a:spLocks noGrp="1"/>
          </p:cNvSpPr>
          <p:nvPr>
            <p:ph type="ftr" idx="29"/>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82" name="PlaceHolder 6"/>
          <p:cNvSpPr>
            <a:spLocks noGrp="1"/>
          </p:cNvSpPr>
          <p:nvPr>
            <p:ph type="sldNum" idx="30"/>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95EBF0ED-89A7-4FBE-A4F8-183BAF3F869E}"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183" name="Rectangle 6"/>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84" name="Rectangle 7"/>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85" name="Rectangle 8"/>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86" name="Rectangle 9"/>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87" name="Rectangle 10"/>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88" name="Rectangle 1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89" name="Rectangle 14"/>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90" name="Rectangle 15"/>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91" name="Rectangle 16"/>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92" name="Rectangle 7"/>
          <p:cNvSpPr/>
          <p:nvPr/>
        </p:nvSpPr>
        <p:spPr>
          <a:xfrm>
            <a:off x="367920" y="0"/>
            <a:ext cx="8777880" cy="187776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cxnSp>
        <p:nvCxnSpPr>
          <p:cNvPr id="193" name="Straight Connector 8"/>
          <p:cNvCxnSpPr/>
          <p:nvPr/>
        </p:nvCxnSpPr>
        <p:spPr>
          <a:xfrm>
            <a:off x="362880" y="1884960"/>
            <a:ext cx="8783280" cy="360"/>
          </a:xfrm>
          <a:prstGeom prst="straightConnector1">
            <a:avLst/>
          </a:prstGeom>
          <a:ln>
            <a:solidFill>
              <a:srgbClr val="ffffff"/>
            </a:solidFill>
            <a:miter/>
          </a:ln>
        </p:spPr>
      </p:cxnSp>
      <p:grpSp>
        <p:nvGrpSpPr>
          <p:cNvPr id="194" name="Group 9"/>
          <p:cNvGrpSpPr/>
          <p:nvPr/>
        </p:nvGrpSpPr>
        <p:grpSpPr>
          <a:xfrm>
            <a:off x="8516520" y="1216800"/>
            <a:ext cx="128520" cy="132840"/>
            <a:chOff x="8516520" y="1216800"/>
            <a:chExt cx="128520" cy="132840"/>
          </a:xfrm>
        </p:grpSpPr>
        <p:cxnSp>
          <p:nvCxnSpPr>
            <p:cNvPr id="195" name="Straight Connector 14"/>
            <p:cNvCxnSpPr/>
            <p:nvPr/>
          </p:nvCxnSpPr>
          <p:spPr>
            <a:xfrm>
              <a:off x="8572320" y="1216800"/>
              <a:ext cx="73080" cy="66600"/>
            </a:xfrm>
            <a:prstGeom prst="straightConnector1">
              <a:avLst/>
            </a:prstGeom>
            <a:ln cap="rnd" w="25400">
              <a:solidFill>
                <a:srgbClr val="ffffff"/>
              </a:solidFill>
              <a:round/>
            </a:ln>
          </p:spPr>
        </p:cxnSp>
        <p:cxnSp>
          <p:nvCxnSpPr>
            <p:cNvPr id="196" name="Straight Connector 15"/>
            <p:cNvCxnSpPr/>
            <p:nvPr/>
          </p:nvCxnSpPr>
          <p:spPr>
            <a:xfrm flipV="1">
              <a:off x="8516520" y="1283040"/>
              <a:ext cx="103680" cy="720"/>
            </a:xfrm>
            <a:prstGeom prst="straightConnector1">
              <a:avLst/>
            </a:prstGeom>
            <a:ln cap="rnd" w="25400">
              <a:solidFill>
                <a:srgbClr val="ffffff"/>
              </a:solidFill>
              <a:round/>
            </a:ln>
          </p:spPr>
        </p:cxnSp>
        <p:cxnSp>
          <p:nvCxnSpPr>
            <p:cNvPr id="197" name="Straight Connector 16"/>
            <p:cNvCxnSpPr/>
            <p:nvPr/>
          </p:nvCxnSpPr>
          <p:spPr>
            <a:xfrm flipV="1">
              <a:off x="8572320" y="1281960"/>
              <a:ext cx="73080" cy="68040"/>
            </a:xfrm>
            <a:prstGeom prst="straightConnector1">
              <a:avLst/>
            </a:prstGeom>
            <a:ln cap="rnd" w="25400">
              <a:solidFill>
                <a:srgbClr val="ffffff"/>
              </a:solidFill>
              <a:round/>
            </a:ln>
          </p:spPr>
        </p:cxnSp>
      </p:grpSp>
      <p:sp>
        <p:nvSpPr>
          <p:cNvPr id="198" name="PlaceHolder 1"/>
          <p:cNvSpPr>
            <a:spLocks noGrp="1"/>
          </p:cNvSpPr>
          <p:nvPr>
            <p:ph type="title"/>
          </p:nvPr>
        </p:nvSpPr>
        <p:spPr>
          <a:xfrm>
            <a:off x="914400" y="441360"/>
            <a:ext cx="6857640" cy="701280"/>
          </a:xfrm>
          <a:prstGeom prst="rect">
            <a:avLst/>
          </a:prstGeom>
          <a:noFill/>
          <a:ln w="0">
            <a:noFill/>
          </a:ln>
        </p:spPr>
        <p:txBody>
          <a:bodyPr lIns="90000" rIns="90000" tIns="45000" bIns="45000" anchor="b">
            <a:noAutofit/>
          </a:bodyPr>
          <a:p>
            <a:pPr indent="0">
              <a:lnSpc>
                <a:spcPct val="100000"/>
              </a:lnSpc>
              <a:buNone/>
            </a:pPr>
            <a:r>
              <a:rPr b="0" lang="en-US" sz="2100" spc="-99" strike="noStrike" u="none">
                <a:solidFill>
                  <a:schemeClr val="lt2"/>
                </a:solidFill>
                <a:effectLst/>
                <a:uFillTx/>
                <a:latin typeface="Consolas"/>
              </a:rPr>
              <a:t>Click to edit Master title style</a:t>
            </a:r>
            <a:endParaRPr b="0" lang="en-US" sz="2100" strike="noStrike" u="none">
              <a:solidFill>
                <a:schemeClr val="lt1"/>
              </a:solidFill>
              <a:effectLst/>
              <a:uFillTx/>
              <a:latin typeface="Corbel"/>
            </a:endParaRPr>
          </a:p>
        </p:txBody>
      </p:sp>
      <p:sp>
        <p:nvSpPr>
          <p:cNvPr id="199" name="PlaceHolder 2"/>
          <p:cNvSpPr>
            <a:spLocks noGrp="1"/>
          </p:cNvSpPr>
          <p:nvPr>
            <p:ph type="body"/>
          </p:nvPr>
        </p:nvSpPr>
        <p:spPr>
          <a:xfrm>
            <a:off x="367920" y="1893960"/>
            <a:ext cx="8777880" cy="4959720"/>
          </a:xfrm>
          <a:prstGeom prst="rect">
            <a:avLst/>
          </a:prstGeom>
          <a:solidFill>
            <a:schemeClr val="dk2"/>
          </a:solid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lt1"/>
                </a:solidFill>
                <a:effectLst/>
                <a:uFillTx/>
                <a:latin typeface="Corbel"/>
              </a:rPr>
              <a:t>Click icon to add picture</a:t>
            </a:r>
            <a:endParaRPr b="0" lang="en-US" sz="3200" strike="noStrike" u="none">
              <a:solidFill>
                <a:schemeClr val="lt1"/>
              </a:solidFill>
              <a:effectLst/>
              <a:uFillTx/>
              <a:latin typeface="Corbel"/>
            </a:endParaRPr>
          </a:p>
        </p:txBody>
      </p:sp>
      <p:sp>
        <p:nvSpPr>
          <p:cNvPr id="200" name="PlaceHolder 3"/>
          <p:cNvSpPr>
            <a:spLocks noGrp="1"/>
          </p:cNvSpPr>
          <p:nvPr>
            <p:ph type="body"/>
          </p:nvPr>
        </p:nvSpPr>
        <p:spPr>
          <a:xfrm>
            <a:off x="914400" y="1150200"/>
            <a:ext cx="6857640" cy="685440"/>
          </a:xfrm>
          <a:prstGeom prst="rect">
            <a:avLst/>
          </a:prstGeom>
          <a:noFill/>
          <a:ln w="0">
            <a:noFill/>
          </a:ln>
        </p:spPr>
        <p:txBody>
          <a:bodyPr lIns="90000" rIns="90000" tIns="45000" bIns="45000" anchor="t">
            <a:noAutofit/>
          </a:bodyPr>
          <a:p>
            <a:pPr marL="27360" indent="0">
              <a:lnSpc>
                <a:spcPct val="100000"/>
              </a:lnSpc>
              <a:buNone/>
              <a:tabLst>
                <a:tab algn="l" pos="0"/>
              </a:tabLst>
            </a:pPr>
            <a:r>
              <a:rPr b="0" lang="en-US" sz="1400" strike="noStrike" u="none">
                <a:solidFill>
                  <a:srgbClr val="ffffff"/>
                </a:solidFill>
                <a:effectLst/>
                <a:uFillTx/>
                <a:latin typeface="Corbel"/>
              </a:rPr>
              <a:t>Click to edit Master text styles</a:t>
            </a:r>
            <a:endParaRPr b="0" lang="en-US" sz="1400" strike="noStrike" u="none">
              <a:solidFill>
                <a:schemeClr val="lt1"/>
              </a:solidFill>
              <a:effectLst/>
              <a:uFillTx/>
              <a:latin typeface="Corbel"/>
            </a:endParaRPr>
          </a:p>
        </p:txBody>
      </p:sp>
      <p:grpSp>
        <p:nvGrpSpPr>
          <p:cNvPr id="201" name="Group 13"/>
          <p:cNvGrpSpPr/>
          <p:nvPr/>
        </p:nvGrpSpPr>
        <p:grpSpPr>
          <a:xfrm>
            <a:off x="8668800" y="1369440"/>
            <a:ext cx="128520" cy="132480"/>
            <a:chOff x="8668800" y="1369440"/>
            <a:chExt cx="128520" cy="132480"/>
          </a:xfrm>
        </p:grpSpPr>
        <p:cxnSp>
          <p:nvCxnSpPr>
            <p:cNvPr id="202" name="Straight Connector 10"/>
            <p:cNvCxnSpPr/>
            <p:nvPr/>
          </p:nvCxnSpPr>
          <p:spPr>
            <a:xfrm>
              <a:off x="8724960" y="1369440"/>
              <a:ext cx="72720" cy="66240"/>
            </a:xfrm>
            <a:prstGeom prst="straightConnector1">
              <a:avLst/>
            </a:prstGeom>
            <a:ln cap="rnd" w="25400">
              <a:solidFill>
                <a:srgbClr val="ffffff"/>
              </a:solidFill>
              <a:round/>
            </a:ln>
          </p:spPr>
        </p:cxnSp>
        <p:cxnSp>
          <p:nvCxnSpPr>
            <p:cNvPr id="203" name="Straight Connector 11"/>
            <p:cNvCxnSpPr/>
            <p:nvPr/>
          </p:nvCxnSpPr>
          <p:spPr>
            <a:xfrm flipV="1">
              <a:off x="8668800" y="1435320"/>
              <a:ext cx="103680" cy="720"/>
            </a:xfrm>
            <a:prstGeom prst="straightConnector1">
              <a:avLst/>
            </a:prstGeom>
            <a:ln cap="rnd" w="25400">
              <a:solidFill>
                <a:srgbClr val="ffffff"/>
              </a:solidFill>
              <a:round/>
            </a:ln>
          </p:spPr>
        </p:cxnSp>
        <p:cxnSp>
          <p:nvCxnSpPr>
            <p:cNvPr id="204" name="Straight Connector 12"/>
            <p:cNvCxnSpPr/>
            <p:nvPr/>
          </p:nvCxnSpPr>
          <p:spPr>
            <a:xfrm flipV="1">
              <a:off x="8724960" y="1434600"/>
              <a:ext cx="72720" cy="67680"/>
            </a:xfrm>
            <a:prstGeom prst="straightConnector1">
              <a:avLst/>
            </a:prstGeom>
            <a:ln cap="rnd" w="25400">
              <a:solidFill>
                <a:srgbClr val="ffffff"/>
              </a:solidFill>
              <a:round/>
            </a:ln>
          </p:spPr>
        </p:cxnSp>
      </p:grpSp>
      <p:grpSp>
        <p:nvGrpSpPr>
          <p:cNvPr id="205" name="Group 17"/>
          <p:cNvGrpSpPr/>
          <p:nvPr/>
        </p:nvGrpSpPr>
        <p:grpSpPr>
          <a:xfrm>
            <a:off x="8322120" y="1472400"/>
            <a:ext cx="128520" cy="132840"/>
            <a:chOff x="8322120" y="1472400"/>
            <a:chExt cx="128520" cy="132840"/>
          </a:xfrm>
        </p:grpSpPr>
        <p:cxnSp>
          <p:nvCxnSpPr>
            <p:cNvPr id="206" name="Straight Connector 18"/>
            <p:cNvCxnSpPr/>
            <p:nvPr/>
          </p:nvCxnSpPr>
          <p:spPr>
            <a:xfrm>
              <a:off x="8377920" y="1472400"/>
              <a:ext cx="73080" cy="66240"/>
            </a:xfrm>
            <a:prstGeom prst="straightConnector1">
              <a:avLst/>
            </a:prstGeom>
            <a:ln cap="rnd" w="25400">
              <a:solidFill>
                <a:srgbClr val="ffffff"/>
              </a:solidFill>
              <a:round/>
            </a:ln>
          </p:spPr>
        </p:cxnSp>
        <p:cxnSp>
          <p:nvCxnSpPr>
            <p:cNvPr id="207" name="Straight Connector 19"/>
            <p:cNvCxnSpPr/>
            <p:nvPr/>
          </p:nvCxnSpPr>
          <p:spPr>
            <a:xfrm flipV="1">
              <a:off x="8322120" y="1538280"/>
              <a:ext cx="103320" cy="720"/>
            </a:xfrm>
            <a:prstGeom prst="straightConnector1">
              <a:avLst/>
            </a:prstGeom>
            <a:ln cap="rnd" w="25400">
              <a:solidFill>
                <a:srgbClr val="ffffff"/>
              </a:solidFill>
              <a:round/>
            </a:ln>
          </p:spPr>
        </p:cxnSp>
        <p:cxnSp>
          <p:nvCxnSpPr>
            <p:cNvPr id="208" name="Straight Connector 20"/>
            <p:cNvCxnSpPr/>
            <p:nvPr/>
          </p:nvCxnSpPr>
          <p:spPr>
            <a:xfrm flipV="1">
              <a:off x="8377920" y="1537560"/>
              <a:ext cx="73080" cy="68040"/>
            </a:xfrm>
            <a:prstGeom prst="straightConnector1">
              <a:avLst/>
            </a:prstGeom>
            <a:ln cap="rnd" w="25400">
              <a:solidFill>
                <a:srgbClr val="ffffff"/>
              </a:solidFill>
              <a:round/>
            </a:ln>
          </p:spPr>
        </p:cxnSp>
      </p:grpSp>
      <p:sp>
        <p:nvSpPr>
          <p:cNvPr id="209" name="PlaceHolder 4"/>
          <p:cNvSpPr>
            <a:spLocks noGrp="1"/>
          </p:cNvSpPr>
          <p:nvPr>
            <p:ph type="dt" idx="31"/>
          </p:nvPr>
        </p:nvSpPr>
        <p:spPr>
          <a:xfrm>
            <a:off x="6477120" y="554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210" name="PlaceHolder 5"/>
          <p:cNvSpPr>
            <a:spLocks noGrp="1"/>
          </p:cNvSpPr>
          <p:nvPr>
            <p:ph type="ftr" idx="32"/>
          </p:nvPr>
        </p:nvSpPr>
        <p:spPr>
          <a:xfrm>
            <a:off x="914400" y="554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211" name="PlaceHolder 6"/>
          <p:cNvSpPr>
            <a:spLocks noGrp="1"/>
          </p:cNvSpPr>
          <p:nvPr>
            <p:ph type="sldNum" idx="33"/>
          </p:nvPr>
        </p:nvSpPr>
        <p:spPr>
          <a:xfrm>
            <a:off x="8610480" y="554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E94E1027-1A36-420C-AF32-E7232A4A0731}"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22" name="Rectangle 6"/>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3" name="Rectangle 7"/>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4" name="Rectangle 8"/>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5" name="Rectangle 9"/>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6" name="Rectangle 10"/>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7" name="Rectangle 1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8" name="Rectangle 14"/>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29" name="Rectangle 15"/>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30" name="Rectangle 16"/>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31" name="PlaceHolder 1"/>
          <p:cNvSpPr>
            <a:spLocks noGrp="1"/>
          </p:cNvSpPr>
          <p:nvPr>
            <p:ph type="title"/>
          </p:nvPr>
        </p:nvSpPr>
        <p:spPr>
          <a:xfrm>
            <a:off x="914400" y="511920"/>
            <a:ext cx="7772040" cy="914040"/>
          </a:xfrm>
          <a:prstGeom prst="rect">
            <a:avLst/>
          </a:prstGeom>
          <a:noFill/>
          <a:ln w="0">
            <a:noFill/>
          </a:ln>
        </p:spPr>
        <p:txBody>
          <a:bodyPr lIns="90000" rIns="90000" tIns="45000" bIns="45000" anchor="t">
            <a:noAutofit/>
          </a:bodyPr>
          <a:p>
            <a:pPr indent="0">
              <a:lnSpc>
                <a:spcPct val="100000"/>
              </a:lnSpc>
              <a:buNone/>
            </a:pPr>
            <a:r>
              <a:rPr b="0" lang="en-US" sz="4000" spc="-99" strike="noStrike" u="none">
                <a:solidFill>
                  <a:schemeClr val="lt2"/>
                </a:solidFill>
                <a:effectLst/>
                <a:uFillTx/>
                <a:latin typeface="Consolas"/>
              </a:rPr>
              <a:t>Click to edit Master title style</a:t>
            </a:r>
            <a:endParaRPr b="0" lang="en-US" sz="4000" strike="noStrike" u="none">
              <a:solidFill>
                <a:schemeClr val="lt1"/>
              </a:solidFill>
              <a:effectLst/>
              <a:uFillTx/>
              <a:latin typeface="Corbel"/>
            </a:endParaRPr>
          </a:p>
        </p:txBody>
      </p:sp>
      <p:sp>
        <p:nvSpPr>
          <p:cNvPr id="32" name="PlaceHolder 2"/>
          <p:cNvSpPr>
            <a:spLocks noGrp="1"/>
          </p:cNvSpPr>
          <p:nvPr>
            <p:ph type="body"/>
          </p:nvPr>
        </p:nvSpPr>
        <p:spPr>
          <a:xfrm>
            <a:off x="914400" y="1783440"/>
            <a:ext cx="7772040" cy="4571640"/>
          </a:xfrm>
          <a:prstGeom prst="rect">
            <a:avLst/>
          </a:prstGeom>
          <a:noFill/>
          <a:ln w="0">
            <a:noFill/>
          </a:ln>
        </p:spPr>
        <p:txBody>
          <a:bodyPr lIns="45000" rIns="45000" tIns="90000" bIns="90000" anchor="t" vert="eaVert">
            <a:noAutofit/>
          </a:bodyPr>
          <a:p>
            <a:pPr marL="411480" indent="-343080">
              <a:lnSpc>
                <a:spcPct val="100000"/>
              </a:lnSpc>
              <a:spcBef>
                <a:spcPts val="700"/>
              </a:spcBef>
              <a:buClr>
                <a:srgbClr val="d6ecff"/>
              </a:buClr>
              <a:buSzPct val="95000"/>
              <a:buFont typeface="Wingdings" charset="2"/>
              <a:buChar char=""/>
            </a:pPr>
            <a:r>
              <a:rPr b="0" lang="en-US" sz="3000" strike="noStrike" u="none">
                <a:solidFill>
                  <a:schemeClr val="lt1"/>
                </a:solidFill>
                <a:effectLst/>
                <a:uFillTx/>
                <a:latin typeface="Corbel"/>
              </a:rPr>
              <a:t>Click to edit Master text styles</a:t>
            </a:r>
            <a:endParaRPr b="0" lang="en-US" sz="3000" strike="noStrike" u="none">
              <a:solidFill>
                <a:schemeClr val="lt1"/>
              </a:solidFill>
              <a:effectLst/>
              <a:uFillTx/>
              <a:latin typeface="Corbel"/>
            </a:endParaRPr>
          </a:p>
          <a:p>
            <a:pPr lvl="1" marL="740520" indent="-285840">
              <a:lnSpc>
                <a:spcPct val="100000"/>
              </a:lnSpc>
              <a:spcBef>
                <a:spcPts val="519"/>
              </a:spcBef>
              <a:buClr>
                <a:srgbClr val="ea157a"/>
              </a:buClr>
              <a:buSzPct val="90000"/>
              <a:buFont typeface="Wingdings" charset="2"/>
              <a:buChar char=""/>
            </a:pPr>
            <a:r>
              <a:rPr b="0" lang="en-US" sz="2600" strike="noStrike" u="none">
                <a:solidFill>
                  <a:schemeClr val="lt1"/>
                </a:solidFill>
                <a:effectLst/>
                <a:uFillTx/>
                <a:latin typeface="Corbel"/>
              </a:rPr>
              <a:t>Second level</a:t>
            </a:r>
            <a:endParaRPr b="0" lang="en-US" sz="2600" strike="noStrike" u="none">
              <a:solidFill>
                <a:schemeClr val="lt1"/>
              </a:solidFill>
              <a:effectLst/>
              <a:uFillTx/>
              <a:latin typeface="Corbel"/>
            </a:endParaRPr>
          </a:p>
          <a:p>
            <a:pPr lvl="2" marL="996840" indent="-228600">
              <a:lnSpc>
                <a:spcPct val="100000"/>
              </a:lnSpc>
              <a:spcBef>
                <a:spcPts val="479"/>
              </a:spcBef>
              <a:buClr>
                <a:srgbClr val="ea157a"/>
              </a:buClr>
              <a:buFont typeface="Wingdings 2" charset="2"/>
              <a:buChar char=""/>
            </a:pPr>
            <a:r>
              <a:rPr b="0" lang="en-US" sz="2400" strike="noStrike" u="none">
                <a:solidFill>
                  <a:schemeClr val="lt1"/>
                </a:solidFill>
                <a:effectLst/>
                <a:uFillTx/>
                <a:latin typeface="Corbel"/>
              </a:rPr>
              <a:t>Third level</a:t>
            </a:r>
            <a:endParaRPr b="0" lang="en-US" sz="2400" strike="noStrike" u="none">
              <a:solidFill>
                <a:schemeClr val="lt1"/>
              </a:solidFill>
              <a:effectLst/>
              <a:uFillTx/>
              <a:latin typeface="Corbel"/>
            </a:endParaRPr>
          </a:p>
          <a:p>
            <a:pPr lvl="3" marL="1261800" indent="-228600">
              <a:lnSpc>
                <a:spcPct val="100000"/>
              </a:lnSpc>
              <a:spcBef>
                <a:spcPts val="439"/>
              </a:spcBef>
              <a:buClr>
                <a:srgbClr val="feb80a"/>
              </a:buClr>
              <a:buFont typeface="Wingdings 3" charset="2"/>
              <a:buChar char=""/>
            </a:pPr>
            <a:r>
              <a:rPr b="0" lang="en-US" sz="2200" strike="noStrike" u="none">
                <a:solidFill>
                  <a:schemeClr val="lt1"/>
                </a:solidFill>
                <a:effectLst/>
                <a:uFillTx/>
                <a:latin typeface="Corbel"/>
              </a:rPr>
              <a:t>Fourth level</a:t>
            </a:r>
            <a:endParaRPr b="0" lang="en-US" sz="2200" strike="noStrike" u="none">
              <a:solidFill>
                <a:schemeClr val="lt1"/>
              </a:solidFill>
              <a:effectLst/>
              <a:uFillTx/>
              <a:latin typeface="Corbel"/>
            </a:endParaRPr>
          </a:p>
          <a:p>
            <a:pPr lvl="4" marL="1481400" indent="-210240">
              <a:lnSpc>
                <a:spcPct val="100000"/>
              </a:lnSpc>
              <a:spcBef>
                <a:spcPts val="400"/>
              </a:spcBef>
              <a:buClr>
                <a:srgbClr val="feb80a"/>
              </a:buClr>
              <a:buFont typeface="Wingdings 2" charset="2"/>
              <a:buChar char=""/>
            </a:pPr>
            <a:r>
              <a:rPr b="0" lang="en-US" sz="2000" strike="noStrike" u="none">
                <a:solidFill>
                  <a:schemeClr val="lt1"/>
                </a:solidFill>
                <a:effectLst/>
                <a:uFillTx/>
                <a:latin typeface="Corbel"/>
              </a:rPr>
              <a:t>Fifth level</a:t>
            </a:r>
            <a:endParaRPr b="0" lang="en-US" sz="2000" strike="noStrike" u="none">
              <a:solidFill>
                <a:schemeClr val="lt1"/>
              </a:solidFill>
              <a:effectLst/>
              <a:uFillTx/>
              <a:latin typeface="Corbel"/>
            </a:endParaRPr>
          </a:p>
        </p:txBody>
      </p:sp>
      <p:sp>
        <p:nvSpPr>
          <p:cNvPr id="33" name="PlaceHolder 3"/>
          <p:cNvSpPr>
            <a:spLocks noGrp="1"/>
          </p:cNvSpPr>
          <p:nvPr>
            <p:ph type="dt" idx="4"/>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34" name="PlaceHolder 4"/>
          <p:cNvSpPr>
            <a:spLocks noGrp="1"/>
          </p:cNvSpPr>
          <p:nvPr>
            <p:ph type="ftr" idx="5"/>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35" name="PlaceHolder 5"/>
          <p:cNvSpPr>
            <a:spLocks noGrp="1"/>
          </p:cNvSpPr>
          <p:nvPr>
            <p:ph type="sldNum" idx="6"/>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BCCFD180-A7FC-45BC-945C-06E6A697BC06}"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36" name="Rectangle 6"/>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37" name="Rectangle 7"/>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38" name="Rectangle 8"/>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39" name="Rectangle 9"/>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40" name="Rectangle 10"/>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41" name="Rectangle 1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42" name="Rectangle 14"/>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43" name="Rectangle 15"/>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44" name="Rectangle 16"/>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45" name="PlaceHolder 1"/>
          <p:cNvSpPr>
            <a:spLocks noGrp="1"/>
          </p:cNvSpPr>
          <p:nvPr>
            <p:ph type="title"/>
          </p:nvPr>
        </p:nvSpPr>
        <p:spPr>
          <a:xfrm>
            <a:off x="6629400" y="274680"/>
            <a:ext cx="1980720" cy="5851080"/>
          </a:xfrm>
          <a:prstGeom prst="rect">
            <a:avLst/>
          </a:prstGeom>
          <a:noFill/>
          <a:ln w="0">
            <a:noFill/>
          </a:ln>
        </p:spPr>
        <p:txBody>
          <a:bodyPr lIns="45000" rIns="45000" tIns="90000" bIns="90000" anchor="ctr" vert="eaVert">
            <a:noAutofit/>
          </a:bodyPr>
          <a:p>
            <a:pPr indent="0">
              <a:lnSpc>
                <a:spcPct val="100000"/>
              </a:lnSpc>
              <a:buNone/>
            </a:pPr>
            <a:r>
              <a:rPr b="0" lang="en-US" sz="4000" spc="-99" strike="noStrike" u="none">
                <a:solidFill>
                  <a:schemeClr val="lt2"/>
                </a:solidFill>
                <a:effectLst/>
                <a:uFillTx/>
                <a:latin typeface="Consolas"/>
              </a:rPr>
              <a:t>Click to edit Master title style</a:t>
            </a:r>
            <a:endParaRPr b="0" lang="en-US" sz="4000" strike="noStrike" u="none">
              <a:solidFill>
                <a:schemeClr val="lt1"/>
              </a:solidFill>
              <a:effectLst/>
              <a:uFillTx/>
              <a:latin typeface="Corbel"/>
            </a:endParaRPr>
          </a:p>
        </p:txBody>
      </p:sp>
      <p:sp>
        <p:nvSpPr>
          <p:cNvPr id="46" name="PlaceHolder 2"/>
          <p:cNvSpPr>
            <a:spLocks noGrp="1"/>
          </p:cNvSpPr>
          <p:nvPr>
            <p:ph type="body"/>
          </p:nvPr>
        </p:nvSpPr>
        <p:spPr>
          <a:xfrm>
            <a:off x="609480" y="274680"/>
            <a:ext cx="5866920" cy="5851080"/>
          </a:xfrm>
          <a:prstGeom prst="rect">
            <a:avLst/>
          </a:prstGeom>
          <a:noFill/>
          <a:ln w="0">
            <a:noFill/>
          </a:ln>
        </p:spPr>
        <p:txBody>
          <a:bodyPr lIns="45000" rIns="45000" tIns="90000" bIns="90000" anchor="t" vert="eaVert">
            <a:noAutofit/>
          </a:bodyPr>
          <a:p>
            <a:pPr marL="411480" indent="-343080">
              <a:lnSpc>
                <a:spcPct val="100000"/>
              </a:lnSpc>
              <a:spcBef>
                <a:spcPts val="700"/>
              </a:spcBef>
              <a:buClr>
                <a:srgbClr val="d6ecff"/>
              </a:buClr>
              <a:buSzPct val="95000"/>
              <a:buFont typeface="Wingdings" charset="2"/>
              <a:buChar char=""/>
            </a:pPr>
            <a:r>
              <a:rPr b="0" lang="en-US" sz="3000" strike="noStrike" u="none">
                <a:solidFill>
                  <a:schemeClr val="lt1"/>
                </a:solidFill>
                <a:effectLst/>
                <a:uFillTx/>
                <a:latin typeface="Corbel"/>
              </a:rPr>
              <a:t>Click to edit Master text styles</a:t>
            </a:r>
            <a:endParaRPr b="0" lang="en-US" sz="3000" strike="noStrike" u="none">
              <a:solidFill>
                <a:schemeClr val="lt1"/>
              </a:solidFill>
              <a:effectLst/>
              <a:uFillTx/>
              <a:latin typeface="Corbel"/>
            </a:endParaRPr>
          </a:p>
          <a:p>
            <a:pPr lvl="1" marL="740520" indent="-285840">
              <a:lnSpc>
                <a:spcPct val="100000"/>
              </a:lnSpc>
              <a:spcBef>
                <a:spcPts val="519"/>
              </a:spcBef>
              <a:buClr>
                <a:srgbClr val="ea157a"/>
              </a:buClr>
              <a:buSzPct val="90000"/>
              <a:buFont typeface="Wingdings" charset="2"/>
              <a:buChar char=""/>
            </a:pPr>
            <a:r>
              <a:rPr b="0" lang="en-US" sz="2600" strike="noStrike" u="none">
                <a:solidFill>
                  <a:schemeClr val="lt1"/>
                </a:solidFill>
                <a:effectLst/>
                <a:uFillTx/>
                <a:latin typeface="Corbel"/>
              </a:rPr>
              <a:t>Second level</a:t>
            </a:r>
            <a:endParaRPr b="0" lang="en-US" sz="2600" strike="noStrike" u="none">
              <a:solidFill>
                <a:schemeClr val="lt1"/>
              </a:solidFill>
              <a:effectLst/>
              <a:uFillTx/>
              <a:latin typeface="Corbel"/>
            </a:endParaRPr>
          </a:p>
          <a:p>
            <a:pPr lvl="2" marL="996840" indent="-228600">
              <a:lnSpc>
                <a:spcPct val="100000"/>
              </a:lnSpc>
              <a:spcBef>
                <a:spcPts val="479"/>
              </a:spcBef>
              <a:buClr>
                <a:srgbClr val="ea157a"/>
              </a:buClr>
              <a:buFont typeface="Wingdings 2" charset="2"/>
              <a:buChar char=""/>
            </a:pPr>
            <a:r>
              <a:rPr b="0" lang="en-US" sz="2400" strike="noStrike" u="none">
                <a:solidFill>
                  <a:schemeClr val="lt1"/>
                </a:solidFill>
                <a:effectLst/>
                <a:uFillTx/>
                <a:latin typeface="Corbel"/>
              </a:rPr>
              <a:t>Third level</a:t>
            </a:r>
            <a:endParaRPr b="0" lang="en-US" sz="2400" strike="noStrike" u="none">
              <a:solidFill>
                <a:schemeClr val="lt1"/>
              </a:solidFill>
              <a:effectLst/>
              <a:uFillTx/>
              <a:latin typeface="Corbel"/>
            </a:endParaRPr>
          </a:p>
          <a:p>
            <a:pPr lvl="3" marL="1261800" indent="-228600">
              <a:lnSpc>
                <a:spcPct val="100000"/>
              </a:lnSpc>
              <a:spcBef>
                <a:spcPts val="439"/>
              </a:spcBef>
              <a:buClr>
                <a:srgbClr val="feb80a"/>
              </a:buClr>
              <a:buFont typeface="Wingdings 3" charset="2"/>
              <a:buChar char=""/>
            </a:pPr>
            <a:r>
              <a:rPr b="0" lang="en-US" sz="2200" strike="noStrike" u="none">
                <a:solidFill>
                  <a:schemeClr val="lt1"/>
                </a:solidFill>
                <a:effectLst/>
                <a:uFillTx/>
                <a:latin typeface="Corbel"/>
              </a:rPr>
              <a:t>Fourth level</a:t>
            </a:r>
            <a:endParaRPr b="0" lang="en-US" sz="2200" strike="noStrike" u="none">
              <a:solidFill>
                <a:schemeClr val="lt1"/>
              </a:solidFill>
              <a:effectLst/>
              <a:uFillTx/>
              <a:latin typeface="Corbel"/>
            </a:endParaRPr>
          </a:p>
          <a:p>
            <a:pPr lvl="4" marL="1481400" indent="-210240">
              <a:lnSpc>
                <a:spcPct val="100000"/>
              </a:lnSpc>
              <a:spcBef>
                <a:spcPts val="400"/>
              </a:spcBef>
              <a:buClr>
                <a:srgbClr val="feb80a"/>
              </a:buClr>
              <a:buFont typeface="Wingdings 2" charset="2"/>
              <a:buChar char=""/>
            </a:pPr>
            <a:r>
              <a:rPr b="0" lang="en-US" sz="2000" strike="noStrike" u="none">
                <a:solidFill>
                  <a:schemeClr val="lt1"/>
                </a:solidFill>
                <a:effectLst/>
                <a:uFillTx/>
                <a:latin typeface="Corbel"/>
              </a:rPr>
              <a:t>Fifth level</a:t>
            </a:r>
            <a:endParaRPr b="0" lang="en-US" sz="2000" strike="noStrike" u="none">
              <a:solidFill>
                <a:schemeClr val="lt1"/>
              </a:solidFill>
              <a:effectLst/>
              <a:uFillTx/>
              <a:latin typeface="Corbel"/>
            </a:endParaRPr>
          </a:p>
        </p:txBody>
      </p:sp>
      <p:sp>
        <p:nvSpPr>
          <p:cNvPr id="47" name="PlaceHolder 3"/>
          <p:cNvSpPr>
            <a:spLocks noGrp="1"/>
          </p:cNvSpPr>
          <p:nvPr>
            <p:ph type="dt" idx="7"/>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48" name="PlaceHolder 4"/>
          <p:cNvSpPr>
            <a:spLocks noGrp="1"/>
          </p:cNvSpPr>
          <p:nvPr>
            <p:ph type="ftr" idx="8"/>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49" name="PlaceHolder 5"/>
          <p:cNvSpPr>
            <a:spLocks noGrp="1"/>
          </p:cNvSpPr>
          <p:nvPr>
            <p:ph type="sldNum" idx="9"/>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6E3EF344-27E9-4691-AB98-BCCCDE0F98F7}"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50" name="Rectangle 6"/>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1" name="Rectangle 7"/>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2" name="Rectangle 8"/>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3" name="Rectangle 9"/>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4" name="Rectangle 10"/>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5" name="Rectangle 1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6" name="Rectangle 14"/>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7" name="Rectangle 15"/>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8" name="Rectangle 16"/>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59" name="PlaceHolder 1"/>
          <p:cNvSpPr>
            <a:spLocks noGrp="1"/>
          </p:cNvSpPr>
          <p:nvPr>
            <p:ph type="title"/>
          </p:nvPr>
        </p:nvSpPr>
        <p:spPr>
          <a:xfrm>
            <a:off x="914400" y="511920"/>
            <a:ext cx="7772040" cy="914040"/>
          </a:xfrm>
          <a:prstGeom prst="rect">
            <a:avLst/>
          </a:prstGeom>
          <a:noFill/>
          <a:ln w="0">
            <a:noFill/>
          </a:ln>
        </p:spPr>
        <p:txBody>
          <a:bodyPr lIns="90000" rIns="90000" tIns="45000" bIns="45000" anchor="t">
            <a:noAutofit/>
          </a:bodyPr>
          <a:p>
            <a:pPr indent="0">
              <a:lnSpc>
                <a:spcPct val="100000"/>
              </a:lnSpc>
              <a:buNone/>
            </a:pPr>
            <a:r>
              <a:rPr b="0" lang="en-US" sz="4000" spc="-99" strike="noStrike" u="none">
                <a:solidFill>
                  <a:schemeClr val="lt2"/>
                </a:solidFill>
                <a:effectLst/>
                <a:uFillTx/>
                <a:latin typeface="Consolas"/>
              </a:rPr>
              <a:t>Click to edit Master title style</a:t>
            </a:r>
            <a:endParaRPr b="0" lang="en-US" sz="4000" strike="noStrike" u="none">
              <a:solidFill>
                <a:schemeClr val="lt1"/>
              </a:solidFill>
              <a:effectLst/>
              <a:uFillTx/>
              <a:latin typeface="Corbel"/>
            </a:endParaRPr>
          </a:p>
        </p:txBody>
      </p:sp>
      <p:sp>
        <p:nvSpPr>
          <p:cNvPr id="60" name="PlaceHolder 2"/>
          <p:cNvSpPr>
            <a:spLocks noGrp="1"/>
          </p:cNvSpPr>
          <p:nvPr>
            <p:ph type="body"/>
          </p:nvPr>
        </p:nvSpPr>
        <p:spPr>
          <a:xfrm>
            <a:off x="914400" y="1783440"/>
            <a:ext cx="7772040" cy="4571640"/>
          </a:xfrm>
          <a:prstGeom prst="rect">
            <a:avLst/>
          </a:prstGeom>
          <a:noFill/>
          <a:ln w="0">
            <a:noFill/>
          </a:ln>
        </p:spPr>
        <p:txBody>
          <a:bodyPr lIns="90000" rIns="90000" tIns="45000" bIns="45000" anchor="t">
            <a:noAutofit/>
          </a:bodyPr>
          <a:p>
            <a:pPr marL="411480" indent="-343080">
              <a:lnSpc>
                <a:spcPct val="100000"/>
              </a:lnSpc>
              <a:spcBef>
                <a:spcPts val="700"/>
              </a:spcBef>
              <a:buClr>
                <a:srgbClr val="d6ecff"/>
              </a:buClr>
              <a:buSzPct val="95000"/>
              <a:buFont typeface="Wingdings" charset="2"/>
              <a:buChar char=""/>
            </a:pPr>
            <a:r>
              <a:rPr b="0" lang="en-US" sz="3000" strike="noStrike" u="none">
                <a:solidFill>
                  <a:schemeClr val="lt1"/>
                </a:solidFill>
                <a:effectLst/>
                <a:uFillTx/>
                <a:latin typeface="Corbel"/>
              </a:rPr>
              <a:t>Click to edit Master text styles</a:t>
            </a:r>
            <a:endParaRPr b="0" lang="en-US" sz="3000" strike="noStrike" u="none">
              <a:solidFill>
                <a:schemeClr val="lt1"/>
              </a:solidFill>
              <a:effectLst/>
              <a:uFillTx/>
              <a:latin typeface="Corbel"/>
            </a:endParaRPr>
          </a:p>
          <a:p>
            <a:pPr lvl="1" marL="740520" indent="-285840">
              <a:lnSpc>
                <a:spcPct val="100000"/>
              </a:lnSpc>
              <a:spcBef>
                <a:spcPts val="519"/>
              </a:spcBef>
              <a:buClr>
                <a:srgbClr val="ea157a"/>
              </a:buClr>
              <a:buSzPct val="90000"/>
              <a:buFont typeface="Wingdings" charset="2"/>
              <a:buChar char=""/>
            </a:pPr>
            <a:r>
              <a:rPr b="0" lang="en-US" sz="2600" strike="noStrike" u="none">
                <a:solidFill>
                  <a:schemeClr val="lt1"/>
                </a:solidFill>
                <a:effectLst/>
                <a:uFillTx/>
                <a:latin typeface="Corbel"/>
              </a:rPr>
              <a:t>Second level</a:t>
            </a:r>
            <a:endParaRPr b="0" lang="en-US" sz="2600" strike="noStrike" u="none">
              <a:solidFill>
                <a:schemeClr val="lt1"/>
              </a:solidFill>
              <a:effectLst/>
              <a:uFillTx/>
              <a:latin typeface="Corbel"/>
            </a:endParaRPr>
          </a:p>
          <a:p>
            <a:pPr lvl="2" marL="996840" indent="-228600">
              <a:lnSpc>
                <a:spcPct val="100000"/>
              </a:lnSpc>
              <a:spcBef>
                <a:spcPts val="479"/>
              </a:spcBef>
              <a:buClr>
                <a:srgbClr val="ea157a"/>
              </a:buClr>
              <a:buFont typeface="Wingdings 2" charset="2"/>
              <a:buChar char=""/>
            </a:pPr>
            <a:r>
              <a:rPr b="0" lang="en-US" sz="2400" strike="noStrike" u="none">
                <a:solidFill>
                  <a:schemeClr val="lt1"/>
                </a:solidFill>
                <a:effectLst/>
                <a:uFillTx/>
                <a:latin typeface="Corbel"/>
              </a:rPr>
              <a:t>Third level</a:t>
            </a:r>
            <a:endParaRPr b="0" lang="en-US" sz="2400" strike="noStrike" u="none">
              <a:solidFill>
                <a:schemeClr val="lt1"/>
              </a:solidFill>
              <a:effectLst/>
              <a:uFillTx/>
              <a:latin typeface="Corbel"/>
            </a:endParaRPr>
          </a:p>
          <a:p>
            <a:pPr lvl="3" marL="1261800" indent="-228600">
              <a:lnSpc>
                <a:spcPct val="100000"/>
              </a:lnSpc>
              <a:spcBef>
                <a:spcPts val="439"/>
              </a:spcBef>
              <a:buClr>
                <a:srgbClr val="feb80a"/>
              </a:buClr>
              <a:buFont typeface="Wingdings 3" charset="2"/>
              <a:buChar char=""/>
            </a:pPr>
            <a:r>
              <a:rPr b="0" lang="en-US" sz="2200" strike="noStrike" u="none">
                <a:solidFill>
                  <a:schemeClr val="lt1"/>
                </a:solidFill>
                <a:effectLst/>
                <a:uFillTx/>
                <a:latin typeface="Corbel"/>
              </a:rPr>
              <a:t>Fourth level</a:t>
            </a:r>
            <a:endParaRPr b="0" lang="en-US" sz="2200" strike="noStrike" u="none">
              <a:solidFill>
                <a:schemeClr val="lt1"/>
              </a:solidFill>
              <a:effectLst/>
              <a:uFillTx/>
              <a:latin typeface="Corbel"/>
            </a:endParaRPr>
          </a:p>
          <a:p>
            <a:pPr lvl="4" marL="1481400" indent="-210240">
              <a:lnSpc>
                <a:spcPct val="100000"/>
              </a:lnSpc>
              <a:spcBef>
                <a:spcPts val="400"/>
              </a:spcBef>
              <a:buClr>
                <a:srgbClr val="feb80a"/>
              </a:buClr>
              <a:buFont typeface="Wingdings 2" charset="2"/>
              <a:buChar char=""/>
            </a:pPr>
            <a:r>
              <a:rPr b="0" lang="en-US" sz="2000" strike="noStrike" u="none">
                <a:solidFill>
                  <a:schemeClr val="lt1"/>
                </a:solidFill>
                <a:effectLst/>
                <a:uFillTx/>
                <a:latin typeface="Corbel"/>
              </a:rPr>
              <a:t>Fifth level</a:t>
            </a:r>
            <a:endParaRPr b="0" lang="en-US" sz="2000" strike="noStrike" u="none">
              <a:solidFill>
                <a:schemeClr val="lt1"/>
              </a:solidFill>
              <a:effectLst/>
              <a:uFillTx/>
              <a:latin typeface="Corbel"/>
            </a:endParaRPr>
          </a:p>
        </p:txBody>
      </p:sp>
      <p:sp>
        <p:nvSpPr>
          <p:cNvPr id="61" name="PlaceHolder 3"/>
          <p:cNvSpPr>
            <a:spLocks noGrp="1"/>
          </p:cNvSpPr>
          <p:nvPr>
            <p:ph type="dt" idx="10"/>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62" name="PlaceHolder 4"/>
          <p:cNvSpPr>
            <a:spLocks noGrp="1"/>
          </p:cNvSpPr>
          <p:nvPr>
            <p:ph type="ftr" idx="11"/>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63" name="PlaceHolder 5"/>
          <p:cNvSpPr>
            <a:spLocks noGrp="1"/>
          </p:cNvSpPr>
          <p:nvPr>
            <p:ph type="sldNum" idx="12"/>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969FDE60-2D4C-4659-92EA-887C180E335B}"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64" name="Rectangle 6"/>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65" name="Rectangle 7"/>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66" name="Rectangle 8"/>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67" name="Rectangle 9"/>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68" name="Rectangle 10"/>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69" name="Rectangle 1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70" name="Rectangle 14"/>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71" name="Rectangle 15"/>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72" name="Rectangle 16"/>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73" name="Freeform 13"/>
          <p:cNvSpPr/>
          <p:nvPr/>
        </p:nvSpPr>
        <p:spPr>
          <a:xfrm>
            <a:off x="4829040" y="1073880"/>
            <a:ext cx="4321800" cy="5790960"/>
          </a:xfrm>
          <a:custGeom>
            <a:avLst/>
            <a:gdLst>
              <a:gd name="GluePoint1X" fmla="*/ 0 w 0"/>
              <a:gd name="GluePoint1Y" fmla="*/ 3648 h 0"/>
              <a:gd name="GluePoint2X" fmla="*/ 720 w 0"/>
              <a:gd name="GluePoint2Y" fmla="*/ 2016 h 0"/>
              <a:gd name="GluePoint3X" fmla="*/ 2736 w 0"/>
              <a:gd name="GluePoint3Y" fmla="*/ 0 h 0"/>
              <a:gd name="GluePoint4X" fmla="*/ 2736 w 0"/>
              <a:gd name="GluePoint4Y" fmla="*/ 96 h 0"/>
              <a:gd name="GluePoint5X" fmla="*/ 744 w 0"/>
              <a:gd name="GluePoint5Y" fmla="*/ 2038 h 0"/>
              <a:gd name="GluePoint6X" fmla="*/ 48 w 0"/>
              <a:gd name="GluePoint6Y" fmla="*/ 3648 h 0"/>
              <a:gd name="GluePoint7X" fmla="*/ 0 w 0"/>
              <a:gd name="GluePoint7Y" fmla="*/ 3648 h 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l" t="t" r="r" b="b"/>
            <a:pathLst>
              <a:path w="2736" h="3648">
                <a:moveTo>
                  <a:pt x="0" y="3648"/>
                </a:moveTo>
                <a:lnTo>
                  <a:pt x="720" y="2016"/>
                </a:lnTo>
                <a:lnTo>
                  <a:pt x="2736" y="672"/>
                </a:lnTo>
                <a:lnTo>
                  <a:pt x="2736" y="720"/>
                </a:lnTo>
                <a:lnTo>
                  <a:pt x="744" y="2038"/>
                </a:lnTo>
                <a:lnTo>
                  <a:pt x="48" y="3648"/>
                </a:lnTo>
                <a:lnTo>
                  <a:pt x="48" y="3648"/>
                </a:lnTo>
                <a:close/>
              </a:path>
            </a:pathLst>
          </a:custGeom>
          <a:noFill/>
          <a:ln w="3175">
            <a:solidFill>
              <a:schemeClr val="accent2">
                <a:alpha val="53000"/>
              </a:schemeClr>
            </a:solidFill>
            <a:round/>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74" name="Freeform 14"/>
          <p:cNvSpPr/>
          <p:nvPr/>
        </p:nvSpPr>
        <p:spPr>
          <a:xfrm>
            <a:off x="374040" y="0"/>
            <a:ext cx="5514120" cy="6615000"/>
          </a:xfrm>
          <a:custGeom>
            <a:avLst/>
            <a:gdLst>
              <a:gd name="GluePoint1X" fmla="*/ 0 w 0"/>
              <a:gd name="GluePoint1Y" fmla="*/ 4080 h 0"/>
              <a:gd name="GluePoint2X" fmla="*/ 0 w 0"/>
              <a:gd name="GluePoint2Y" fmla="*/ 4128 h 0"/>
              <a:gd name="GluePoint3X" fmla="*/ 3504 w 0"/>
              <a:gd name="GluePoint3Y" fmla="*/ 2640 h 0"/>
              <a:gd name="GluePoint4X" fmla="*/ 2880 w 0"/>
              <a:gd name="GluePoint4Y" fmla="*/ 0 h 0"/>
              <a:gd name="GluePoint5X" fmla="*/ 2832 w 0"/>
              <a:gd name="GluePoint5Y" fmla="*/ 0 h 0"/>
              <a:gd name="GluePoint6X" fmla="*/ 3465 w 0"/>
              <a:gd name="GluePoint6Y" fmla="*/ 2619 h 0"/>
              <a:gd name="GluePoint7X" fmla="*/ 0 w 0"/>
              <a:gd name="GluePoint7Y" fmla="*/ 4080 h 0"/>
            </a:gdLst>
            <a:ahLst/>
            <a:cxnLst>
              <a:cxn ang="0">
                <a:pos x="GluePoint1X" y="GluePoint1Y"/>
              </a:cxn>
              <a:cxn ang="0">
                <a:pos x="GluePoint2X" y="GluePoint2Y"/>
              </a:cxn>
              <a:cxn ang="0">
                <a:pos x="GluePoint3X" y="GluePoint3Y"/>
              </a:cxn>
              <a:cxn ang="0">
                <a:pos x="GluePoint4X" y="GluePoint4Y"/>
              </a:cxn>
              <a:cxn ang="0">
                <a:pos x="GluePoint5X" y="GluePoint5Y"/>
              </a:cxn>
              <a:cxn ang="0">
                <a:pos x="GluePoint6X" y="GluePoint6Y"/>
              </a:cxn>
              <a:cxn ang="0">
                <a:pos x="GluePoint7X" y="GluePoint7Y"/>
              </a:cxn>
            </a:cxnLst>
            <a:rect l="l" t="t" r="r" b="b"/>
            <a:pathLst>
              <a:path w="3504" h="4128">
                <a:moveTo>
                  <a:pt x="0" y="4080"/>
                </a:moveTo>
                <a:lnTo>
                  <a:pt x="0" y="4128"/>
                </a:lnTo>
                <a:lnTo>
                  <a:pt x="3504" y="2640"/>
                </a:lnTo>
                <a:lnTo>
                  <a:pt x="2880" y="0"/>
                </a:lnTo>
                <a:lnTo>
                  <a:pt x="2832" y="0"/>
                </a:lnTo>
                <a:lnTo>
                  <a:pt x="3465" y="2619"/>
                </a:lnTo>
                <a:lnTo>
                  <a:pt x="0" y="4080"/>
                </a:lnTo>
                <a:close/>
              </a:path>
            </a:pathLst>
          </a:custGeom>
          <a:noFill/>
          <a:ln w="3175">
            <a:solidFill>
              <a:schemeClr val="accent2">
                <a:alpha val="53000"/>
              </a:schemeClr>
            </a:solidFill>
            <a:round/>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75" name="Freeform 12"/>
          <p:cNvSpPr/>
          <p:nvPr/>
        </p:nvSpPr>
        <p:spPr>
          <a:xfrm rot="5236200">
            <a:off x="4462560" y="1483560"/>
            <a:ext cx="4114440" cy="1188360"/>
          </a:xfrm>
          <a:custGeom>
            <a:avLst/>
            <a:gdLst>
              <a:gd name="GluePoint1X" fmla="*/ 0 w 0"/>
              <a:gd name="GluePoint1Y" fmla="*/ 0 h 0"/>
              <a:gd name="GluePoint2X" fmla="*/ 3552 w 0"/>
              <a:gd name="GluePoint2Y" fmla="*/ 1344 h 0"/>
              <a:gd name="GluePoint3X" fmla="*/ 0 w 0"/>
              <a:gd name="GluePoint3Y" fmla="*/ 48 h 0"/>
              <a:gd name="GluePoint4X" fmla="*/ 0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3552" h="1344">
                <a:moveTo>
                  <a:pt x="0" y="0"/>
                </a:moveTo>
                <a:lnTo>
                  <a:pt x="3552" y="1344"/>
                </a:lnTo>
                <a:lnTo>
                  <a:pt x="0" y="48"/>
                </a:lnTo>
                <a:lnTo>
                  <a:pt x="0"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76" name="Freeform 15"/>
          <p:cNvSpPr/>
          <p:nvPr/>
        </p:nvSpPr>
        <p:spPr>
          <a:xfrm>
            <a:off x="5943600" y="0"/>
            <a:ext cx="2742840" cy="4266720"/>
          </a:xfrm>
          <a:custGeom>
            <a:avLst/>
            <a:gdLst>
              <a:gd name="GluePoint1X" fmla="*/ 1104 w 0"/>
              <a:gd name="GluePoint1Y" fmla="*/ 0 h 0"/>
              <a:gd name="GluePoint2X" fmla="*/ 1728 w 0"/>
              <a:gd name="GluePoint2Y" fmla="*/ 0 h 0"/>
              <a:gd name="GluePoint3X" fmla="*/ 0 w 0"/>
              <a:gd name="GluePoint3Y" fmla="*/ 2688 h 0"/>
              <a:gd name="GluePoint4X" fmla="*/ 1104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1728" h="2688">
                <a:moveTo>
                  <a:pt x="1104" y="0"/>
                </a:moveTo>
                <a:lnTo>
                  <a:pt x="1728" y="0"/>
                </a:lnTo>
                <a:lnTo>
                  <a:pt x="0" y="2688"/>
                </a:lnTo>
                <a:lnTo>
                  <a:pt x="1104"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77" name="Freeform 16"/>
          <p:cNvSpPr/>
          <p:nvPr/>
        </p:nvSpPr>
        <p:spPr>
          <a:xfrm>
            <a:off x="5943600" y="4267080"/>
            <a:ext cx="3200040" cy="1142640"/>
          </a:xfrm>
          <a:custGeom>
            <a:avLst/>
            <a:gdLst>
              <a:gd name="GluePoint1X" fmla="*/ 0 w 0"/>
              <a:gd name="GluePoint1Y" fmla="*/ 0 h 0"/>
              <a:gd name="GluePoint2X" fmla="*/ 2016 w 0"/>
              <a:gd name="GluePoint2Y" fmla="*/ 240 h 0"/>
              <a:gd name="GluePoint3X" fmla="*/ 2016 w 0"/>
              <a:gd name="GluePoint3Y" fmla="*/ 720 h 0"/>
              <a:gd name="GluePoint4X" fmla="*/ 0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2016" h="720">
                <a:moveTo>
                  <a:pt x="0" y="0"/>
                </a:moveTo>
                <a:lnTo>
                  <a:pt x="2016" y="240"/>
                </a:lnTo>
                <a:lnTo>
                  <a:pt x="2016" y="720"/>
                </a:lnTo>
                <a:lnTo>
                  <a:pt x="0"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78" name="Freeform 17"/>
          <p:cNvSpPr/>
          <p:nvPr/>
        </p:nvSpPr>
        <p:spPr>
          <a:xfrm>
            <a:off x="5943600" y="0"/>
            <a:ext cx="1371240" cy="4266720"/>
          </a:xfrm>
          <a:custGeom>
            <a:avLst/>
            <a:gdLst>
              <a:gd name="GluePoint1X" fmla="*/ 864 w 0"/>
              <a:gd name="GluePoint1Y" fmla="*/ 0 h 0"/>
              <a:gd name="GluePoint2X" fmla="*/ 0 w 0"/>
              <a:gd name="GluePoint2Y" fmla="*/ 2688 h 0"/>
              <a:gd name="GluePoint3X" fmla="*/ 768 w 0"/>
              <a:gd name="GluePoint3Y" fmla="*/ 0 h 0"/>
              <a:gd name="GluePoint4X" fmla="*/ 864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864" h="2688">
                <a:moveTo>
                  <a:pt x="864" y="0"/>
                </a:moveTo>
                <a:lnTo>
                  <a:pt x="0" y="2688"/>
                </a:lnTo>
                <a:lnTo>
                  <a:pt x="768" y="0"/>
                </a:lnTo>
                <a:lnTo>
                  <a:pt x="864"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79" name="Freeform 18"/>
          <p:cNvSpPr/>
          <p:nvPr/>
        </p:nvSpPr>
        <p:spPr>
          <a:xfrm>
            <a:off x="5948280" y="4246560"/>
            <a:ext cx="2090520" cy="2611080"/>
          </a:xfrm>
          <a:custGeom>
            <a:avLst/>
            <a:gdLst>
              <a:gd name="GluePoint1X" fmla="*/ 1071 w 0"/>
              <a:gd name="GluePoint1Y" fmla="*/ 1645 h 0"/>
              <a:gd name="GluePoint2X" fmla="*/ 1317 w 0"/>
              <a:gd name="GluePoint2Y" fmla="*/ 1645 h 0"/>
              <a:gd name="GluePoint3X" fmla="*/ 0 w 0"/>
              <a:gd name="GluePoint3Y" fmla="*/ 0 h 0"/>
              <a:gd name="GluePoint4X" fmla="*/ 1071 w 0"/>
              <a:gd name="GluePoint4Y" fmla="*/ 1645 h 0"/>
            </a:gdLst>
            <a:ahLst/>
            <a:cxnLst>
              <a:cxn ang="0">
                <a:pos x="GluePoint1X" y="GluePoint1Y"/>
              </a:cxn>
              <a:cxn ang="0">
                <a:pos x="GluePoint2X" y="GluePoint2Y"/>
              </a:cxn>
              <a:cxn ang="0">
                <a:pos x="GluePoint3X" y="GluePoint3Y"/>
              </a:cxn>
              <a:cxn ang="0">
                <a:pos x="GluePoint4X" y="GluePoint4Y"/>
              </a:cxn>
            </a:cxnLst>
            <a:rect l="l" t="t" r="r" b="b"/>
            <a:pathLst>
              <a:path w="1317" h="1645">
                <a:moveTo>
                  <a:pt x="1071" y="1645"/>
                </a:moveTo>
                <a:lnTo>
                  <a:pt x="1317" y="1645"/>
                </a:lnTo>
                <a:lnTo>
                  <a:pt x="0" y="0"/>
                </a:lnTo>
                <a:lnTo>
                  <a:pt x="1071" y="1645"/>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0" name="Freeform 19"/>
          <p:cNvSpPr/>
          <p:nvPr/>
        </p:nvSpPr>
        <p:spPr>
          <a:xfrm>
            <a:off x="5943600" y="4267080"/>
            <a:ext cx="1599840" cy="2590560"/>
          </a:xfrm>
          <a:custGeom>
            <a:avLst/>
            <a:gdLst>
              <a:gd name="GluePoint1X" fmla="*/ 1008 w 0"/>
              <a:gd name="GluePoint1Y" fmla="*/ 1632 h 0"/>
              <a:gd name="GluePoint2X" fmla="*/ 0 w 0"/>
              <a:gd name="GluePoint2Y" fmla="*/ 0 h 0"/>
              <a:gd name="GluePoint3X" fmla="*/ 960 w 0"/>
              <a:gd name="GluePoint3Y" fmla="*/ 1632 h 0"/>
              <a:gd name="GluePoint4X" fmla="*/ 1008 w 0"/>
              <a:gd name="GluePoint4Y" fmla="*/ 1632 h 0"/>
            </a:gdLst>
            <a:ahLst/>
            <a:cxnLst>
              <a:cxn ang="0">
                <a:pos x="GluePoint1X" y="GluePoint1Y"/>
              </a:cxn>
              <a:cxn ang="0">
                <a:pos x="GluePoint2X" y="GluePoint2Y"/>
              </a:cxn>
              <a:cxn ang="0">
                <a:pos x="GluePoint3X" y="GluePoint3Y"/>
              </a:cxn>
              <a:cxn ang="0">
                <a:pos x="GluePoint4X" y="GluePoint4Y"/>
              </a:cxn>
            </a:cxnLst>
            <a:rect l="l" t="t" r="r" b="b"/>
            <a:pathLst>
              <a:path w="1008" h="1632">
                <a:moveTo>
                  <a:pt x="1008" y="1632"/>
                </a:moveTo>
                <a:lnTo>
                  <a:pt x="0" y="0"/>
                </a:lnTo>
                <a:lnTo>
                  <a:pt x="960" y="1632"/>
                </a:lnTo>
                <a:lnTo>
                  <a:pt x="1008" y="1632"/>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1" name="Freeform 20"/>
          <p:cNvSpPr/>
          <p:nvPr/>
        </p:nvSpPr>
        <p:spPr>
          <a:xfrm>
            <a:off x="5943600" y="1371600"/>
            <a:ext cx="3200040" cy="2895120"/>
          </a:xfrm>
          <a:custGeom>
            <a:avLst/>
            <a:gdLst>
              <a:gd name="GluePoint1X" fmla="*/ 2016 w 0"/>
              <a:gd name="GluePoint1Y" fmla="*/ 0 h 0"/>
              <a:gd name="GluePoint2X" fmla="*/ 2016 w 0"/>
              <a:gd name="GluePoint2Y" fmla="*/ 144 h 0"/>
              <a:gd name="GluePoint3X" fmla="*/ 0 w 0"/>
              <a:gd name="GluePoint3Y" fmla="*/ 1824 h 0"/>
              <a:gd name="GluePoint4X" fmla="*/ 2016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2016" h="1824">
                <a:moveTo>
                  <a:pt x="2016" y="0"/>
                </a:moveTo>
                <a:lnTo>
                  <a:pt x="2016" y="144"/>
                </a:lnTo>
                <a:lnTo>
                  <a:pt x="0" y="1824"/>
                </a:lnTo>
                <a:lnTo>
                  <a:pt x="2016"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2" name="Freeform 21"/>
          <p:cNvSpPr/>
          <p:nvPr/>
        </p:nvSpPr>
        <p:spPr>
          <a:xfrm>
            <a:off x="5943600" y="1752480"/>
            <a:ext cx="3200040" cy="2514240"/>
          </a:xfrm>
          <a:custGeom>
            <a:avLst/>
            <a:gdLst>
              <a:gd name="GluePoint1X" fmla="*/ 2016 w 0"/>
              <a:gd name="GluePoint1Y" fmla="*/ 0 h 0"/>
              <a:gd name="GluePoint2X" fmla="*/ 0 w 0"/>
              <a:gd name="GluePoint2Y" fmla="*/ 1584 h 0"/>
              <a:gd name="GluePoint3X" fmla="*/ 2016 w 0"/>
              <a:gd name="GluePoint3Y" fmla="*/ 48 h 0"/>
              <a:gd name="GluePoint4X" fmla="*/ 2016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2016" h="1584">
                <a:moveTo>
                  <a:pt x="2016" y="0"/>
                </a:moveTo>
                <a:lnTo>
                  <a:pt x="0" y="1584"/>
                </a:lnTo>
                <a:lnTo>
                  <a:pt x="2016" y="48"/>
                </a:lnTo>
                <a:lnTo>
                  <a:pt x="2016"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3" name="Freeform 22"/>
          <p:cNvSpPr/>
          <p:nvPr/>
        </p:nvSpPr>
        <p:spPr>
          <a:xfrm>
            <a:off x="990720" y="4267080"/>
            <a:ext cx="4952520" cy="2590560"/>
          </a:xfrm>
          <a:custGeom>
            <a:avLst/>
            <a:gdLst>
              <a:gd name="GluePoint1X" fmla="*/ 0 w 0"/>
              <a:gd name="GluePoint1Y" fmla="*/ 1632 h 0"/>
              <a:gd name="GluePoint2X" fmla="*/ 3120 w 0"/>
              <a:gd name="GluePoint2Y" fmla="*/ 0 h 0"/>
              <a:gd name="GluePoint3X" fmla="*/ 1056 w 0"/>
              <a:gd name="GluePoint3Y" fmla="*/ 1632 h 0"/>
              <a:gd name="GluePoint4X" fmla="*/ 0 w 0"/>
              <a:gd name="GluePoint4Y" fmla="*/ 1632 h 0"/>
            </a:gdLst>
            <a:ahLst/>
            <a:cxnLst>
              <a:cxn ang="0">
                <a:pos x="GluePoint1X" y="GluePoint1Y"/>
              </a:cxn>
              <a:cxn ang="0">
                <a:pos x="GluePoint2X" y="GluePoint2Y"/>
              </a:cxn>
              <a:cxn ang="0">
                <a:pos x="GluePoint3X" y="GluePoint3Y"/>
              </a:cxn>
              <a:cxn ang="0">
                <a:pos x="GluePoint4X" y="GluePoint4Y"/>
              </a:cxn>
            </a:cxnLst>
            <a:rect l="l" t="t" r="r" b="b"/>
            <a:pathLst>
              <a:path w="3120" h="1632">
                <a:moveTo>
                  <a:pt x="0" y="1632"/>
                </a:moveTo>
                <a:lnTo>
                  <a:pt x="3120" y="0"/>
                </a:lnTo>
                <a:lnTo>
                  <a:pt x="1056" y="1632"/>
                </a:lnTo>
                <a:lnTo>
                  <a:pt x="0" y="1632"/>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4" name="Freeform 23"/>
          <p:cNvSpPr/>
          <p:nvPr/>
        </p:nvSpPr>
        <p:spPr>
          <a:xfrm>
            <a:off x="533520" y="4267080"/>
            <a:ext cx="5333760" cy="2590560"/>
          </a:xfrm>
          <a:custGeom>
            <a:avLst/>
            <a:gdLst>
              <a:gd name="GluePoint1X" fmla="*/ 0 w 0"/>
              <a:gd name="GluePoint1Y" fmla="*/ 1632 h 0"/>
              <a:gd name="GluePoint2X" fmla="*/ 3360 w 0"/>
              <a:gd name="GluePoint2Y" fmla="*/ 0 h 0"/>
              <a:gd name="GluePoint3X" fmla="*/ 144 w 0"/>
              <a:gd name="GluePoint3Y" fmla="*/ 1632 h 0"/>
              <a:gd name="GluePoint4X" fmla="*/ 0 w 0"/>
              <a:gd name="GluePoint4Y" fmla="*/ 1632 h 0"/>
            </a:gdLst>
            <a:ahLst/>
            <a:cxnLst>
              <a:cxn ang="0">
                <a:pos x="GluePoint1X" y="GluePoint1Y"/>
              </a:cxn>
              <a:cxn ang="0">
                <a:pos x="GluePoint2X" y="GluePoint2Y"/>
              </a:cxn>
              <a:cxn ang="0">
                <a:pos x="GluePoint3X" y="GluePoint3Y"/>
              </a:cxn>
              <a:cxn ang="0">
                <a:pos x="GluePoint4X" y="GluePoint4Y"/>
              </a:cxn>
            </a:cxnLst>
            <a:rect l="l" t="t" r="r" b="b"/>
            <a:pathLst>
              <a:path w="3360" h="1632">
                <a:moveTo>
                  <a:pt x="0" y="1632"/>
                </a:moveTo>
                <a:lnTo>
                  <a:pt x="3360" y="0"/>
                </a:lnTo>
                <a:lnTo>
                  <a:pt x="144" y="1632"/>
                </a:lnTo>
                <a:lnTo>
                  <a:pt x="0" y="1632"/>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5" name="Freeform 24"/>
          <p:cNvSpPr/>
          <p:nvPr/>
        </p:nvSpPr>
        <p:spPr>
          <a:xfrm>
            <a:off x="366840" y="2438280"/>
            <a:ext cx="5638320" cy="1828440"/>
          </a:xfrm>
          <a:custGeom>
            <a:avLst/>
            <a:gdLst>
              <a:gd name="GluePoint1X" fmla="*/ 0 w 0"/>
              <a:gd name="GluePoint1Y" fmla="*/ 0 h 0"/>
              <a:gd name="GluePoint2X" fmla="*/ 3552 w 0"/>
              <a:gd name="GluePoint2Y" fmla="*/ 1152 h 0"/>
              <a:gd name="GluePoint3X" fmla="*/ 0 w 0"/>
              <a:gd name="GluePoint3Y" fmla="*/ 384 h 0"/>
              <a:gd name="GluePoint4X" fmla="*/ 0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3552" h="1152">
                <a:moveTo>
                  <a:pt x="0" y="0"/>
                </a:moveTo>
                <a:lnTo>
                  <a:pt x="3504" y="1152"/>
                </a:lnTo>
                <a:lnTo>
                  <a:pt x="0" y="384"/>
                </a:lnTo>
                <a:lnTo>
                  <a:pt x="0"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6" name="Freeform 25"/>
          <p:cNvSpPr/>
          <p:nvPr/>
        </p:nvSpPr>
        <p:spPr>
          <a:xfrm>
            <a:off x="366840" y="2133720"/>
            <a:ext cx="5638320" cy="2133360"/>
          </a:xfrm>
          <a:custGeom>
            <a:avLst/>
            <a:gdLst>
              <a:gd name="GluePoint1X" fmla="*/ 0 w 0"/>
              <a:gd name="GluePoint1Y" fmla="*/ 0 h 0"/>
              <a:gd name="GluePoint2X" fmla="*/ 3552 w 0"/>
              <a:gd name="GluePoint2Y" fmla="*/ 1344 h 0"/>
              <a:gd name="GluePoint3X" fmla="*/ 0 w 0"/>
              <a:gd name="GluePoint3Y" fmla="*/ 48 h 0"/>
              <a:gd name="GluePoint4X" fmla="*/ 0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3552" h="1344">
                <a:moveTo>
                  <a:pt x="0" y="0"/>
                </a:moveTo>
                <a:lnTo>
                  <a:pt x="3552" y="1344"/>
                </a:lnTo>
                <a:lnTo>
                  <a:pt x="0" y="48"/>
                </a:lnTo>
                <a:lnTo>
                  <a:pt x="0" y="0"/>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7" name="Freeform 26"/>
          <p:cNvSpPr/>
          <p:nvPr/>
        </p:nvSpPr>
        <p:spPr>
          <a:xfrm>
            <a:off x="4572000" y="4267080"/>
            <a:ext cx="1371240" cy="2590560"/>
          </a:xfrm>
          <a:custGeom>
            <a:avLst/>
            <a:gdLst>
              <a:gd name="GluePoint1X" fmla="*/ 0 w 0"/>
              <a:gd name="GluePoint1Y" fmla="*/ 1632 h 0"/>
              <a:gd name="GluePoint2X" fmla="*/ 96 w 0"/>
              <a:gd name="GluePoint2Y" fmla="*/ 1632 h 0"/>
              <a:gd name="GluePoint3X" fmla="*/ 864 w 0"/>
              <a:gd name="GluePoint3Y" fmla="*/ 0 h 0"/>
              <a:gd name="GluePoint4X" fmla="*/ 0 w 0"/>
              <a:gd name="GluePoint4Y" fmla="*/ 1632 h 0"/>
            </a:gdLst>
            <a:ahLst/>
            <a:cxnLst>
              <a:cxn ang="0">
                <a:pos x="GluePoint1X" y="GluePoint1Y"/>
              </a:cxn>
              <a:cxn ang="0">
                <a:pos x="GluePoint2X" y="GluePoint2Y"/>
              </a:cxn>
              <a:cxn ang="0">
                <a:pos x="GluePoint3X" y="GluePoint3Y"/>
              </a:cxn>
              <a:cxn ang="0">
                <a:pos x="GluePoint4X" y="GluePoint4Y"/>
              </a:cxn>
            </a:cxnLst>
            <a:rect l="l" t="t" r="r" b="b"/>
            <a:pathLst>
              <a:path w="864" h="1632">
                <a:moveTo>
                  <a:pt x="0" y="1632"/>
                </a:moveTo>
                <a:lnTo>
                  <a:pt x="96" y="1632"/>
                </a:lnTo>
                <a:lnTo>
                  <a:pt x="864" y="0"/>
                </a:lnTo>
                <a:lnTo>
                  <a:pt x="0" y="1632"/>
                </a:lnTo>
                <a:close/>
              </a:path>
            </a:pathLst>
          </a:custGeom>
          <a:solidFill>
            <a:schemeClr val="dk2">
              <a:tint val="95000"/>
              <a:alpha val="30000"/>
            </a:schemeClr>
          </a:solidFill>
          <a:ln w="9525">
            <a:noFill/>
          </a:ln>
        </p:spPr>
        <p:style>
          <a:lnRef idx="0"/>
          <a:fillRef idx="0"/>
          <a:effectRef idx="0"/>
          <a:fontRef idx="minor"/>
        </p:style>
        <p:txBody>
          <a:bodyPr anchor="t">
            <a:noAutofit/>
          </a:bodyPr>
          <a:p>
            <a:pPr defTabSz="914400">
              <a:lnSpc>
                <a:spcPct val="100000"/>
              </a:lnSpc>
            </a:pPr>
            <a:endParaRPr b="0" lang="en-US" sz="1800" strike="noStrike" u="none">
              <a:solidFill>
                <a:schemeClr val="lt1"/>
              </a:solidFill>
              <a:effectLst/>
              <a:uFillTx/>
              <a:latin typeface="Corbel"/>
            </a:endParaRPr>
          </a:p>
        </p:txBody>
      </p:sp>
      <p:sp>
        <p:nvSpPr>
          <p:cNvPr id="88" name="PlaceHolder 1"/>
          <p:cNvSpPr>
            <a:spLocks noGrp="1"/>
          </p:cNvSpPr>
          <p:nvPr>
            <p:ph type="body"/>
          </p:nvPr>
        </p:nvSpPr>
        <p:spPr>
          <a:xfrm>
            <a:off x="707040" y="1351800"/>
            <a:ext cx="5717520" cy="977040"/>
          </a:xfrm>
          <a:prstGeom prst="rect">
            <a:avLst/>
          </a:prstGeom>
          <a:noFill/>
          <a:ln w="0">
            <a:noFill/>
          </a:ln>
        </p:spPr>
        <p:txBody>
          <a:bodyPr lIns="82440" rIns="90000" tIns="45720" bIns="0" anchor="t">
            <a:noAutofit/>
          </a:bodyPr>
          <a:p>
            <a:pPr marL="54720" indent="0">
              <a:lnSpc>
                <a:spcPct val="100000"/>
              </a:lnSpc>
              <a:spcBef>
                <a:spcPts val="700"/>
              </a:spcBef>
              <a:buNone/>
              <a:tabLst>
                <a:tab algn="l" pos="0"/>
              </a:tabLst>
            </a:pPr>
            <a:r>
              <a:rPr b="0" lang="en-US" sz="2000" strike="noStrike" u="none">
                <a:solidFill>
                  <a:schemeClr val="lt1">
                    <a:tint val="75000"/>
                  </a:schemeClr>
                </a:solidFill>
                <a:effectLst/>
                <a:uFillTx/>
                <a:latin typeface="Corbel"/>
              </a:rPr>
              <a:t>Click to edit Master text styles</a:t>
            </a:r>
            <a:endParaRPr b="0" lang="en-US" sz="2000" strike="noStrike" u="none">
              <a:solidFill>
                <a:schemeClr val="lt1"/>
              </a:solidFill>
              <a:effectLst/>
              <a:uFillTx/>
              <a:latin typeface="Corbel"/>
            </a:endParaRPr>
          </a:p>
        </p:txBody>
      </p:sp>
      <p:sp>
        <p:nvSpPr>
          <p:cNvPr id="89" name="PlaceHolder 2"/>
          <p:cNvSpPr>
            <a:spLocks noGrp="1"/>
          </p:cNvSpPr>
          <p:nvPr>
            <p:ph type="dt" idx="13"/>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90" name="PlaceHolder 3"/>
          <p:cNvSpPr>
            <a:spLocks noGrp="1"/>
          </p:cNvSpPr>
          <p:nvPr>
            <p:ph type="ftr" idx="14"/>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91" name="PlaceHolder 4"/>
          <p:cNvSpPr>
            <a:spLocks noGrp="1"/>
          </p:cNvSpPr>
          <p:nvPr>
            <p:ph type="sldNum" idx="15"/>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2BDEF252-CBA0-434B-BA08-DCF589DBC63C}"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
        <p:nvSpPr>
          <p:cNvPr id="92" name="Rectangle 6"/>
          <p:cNvSpPr/>
          <p:nvPr/>
        </p:nvSpPr>
        <p:spPr>
          <a:xfrm>
            <a:off x="363240" y="402120"/>
            <a:ext cx="8503560" cy="885960"/>
          </a:xfrm>
          <a:prstGeom prst="rect">
            <a:avLst/>
          </a:prstGeom>
          <a:solidFill>
            <a:schemeClr val="dk2">
              <a:tint val="95000"/>
              <a:alpha val="4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93" name="PlaceHolder 5"/>
          <p:cNvSpPr>
            <a:spLocks noGrp="1"/>
          </p:cNvSpPr>
          <p:nvPr>
            <p:ph type="title"/>
          </p:nvPr>
        </p:nvSpPr>
        <p:spPr>
          <a:xfrm>
            <a:off x="707040" y="511920"/>
            <a:ext cx="8156160" cy="776880"/>
          </a:xfrm>
          <a:prstGeom prst="rect">
            <a:avLst/>
          </a:prstGeom>
          <a:noFill/>
          <a:ln w="0">
            <a:noFill/>
          </a:ln>
        </p:spPr>
        <p:txBody>
          <a:bodyPr lIns="90000" rIns="90000" tIns="64080" bIns="45000" anchor="t">
            <a:noAutofit/>
          </a:bodyPr>
          <a:p>
            <a:pPr indent="0">
              <a:lnSpc>
                <a:spcPct val="100000"/>
              </a:lnSpc>
              <a:buNone/>
            </a:pPr>
            <a:r>
              <a:rPr b="0" lang="en-US" sz="3800" spc="-150" strike="noStrike" u="none">
                <a:solidFill>
                  <a:schemeClr val="lt2"/>
                </a:solidFill>
                <a:effectLst/>
                <a:uFillTx/>
                <a:latin typeface="Consolas"/>
              </a:rPr>
              <a:t>Click to edit Master title style</a:t>
            </a:r>
            <a:endParaRPr b="0" lang="en-US" sz="3800" strike="noStrike" u="none">
              <a:solidFill>
                <a:schemeClr val="lt1"/>
              </a:solidFill>
              <a:effectLst/>
              <a:uFillTx/>
              <a:latin typeface="Corbel"/>
            </a:endParaRPr>
          </a:p>
        </p:txBody>
      </p:sp>
      <p:sp>
        <p:nvSpPr>
          <p:cNvPr id="94" name="Rectangle 7"/>
          <p:cNvSpPr/>
          <p:nvPr/>
        </p:nvSpPr>
        <p:spPr>
          <a:xfrm flipH="1">
            <a:off x="37080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95" name="Rectangle 8"/>
          <p:cNvSpPr/>
          <p:nvPr/>
        </p:nvSpPr>
        <p:spPr>
          <a:xfrm flipH="1">
            <a:off x="41040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96" name="Rectangle 9"/>
          <p:cNvSpPr/>
          <p:nvPr/>
        </p:nvSpPr>
        <p:spPr>
          <a:xfrm flipH="1">
            <a:off x="4485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97" name="Rectangle 10"/>
          <p:cNvSpPr/>
          <p:nvPr/>
        </p:nvSpPr>
        <p:spPr>
          <a:xfrm flipH="1">
            <a:off x="47664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98" name="Rectangle 11"/>
          <p:cNvSpPr/>
          <p:nvPr/>
        </p:nvSpPr>
        <p:spPr>
          <a:xfrm>
            <a:off x="500400" y="680400"/>
            <a:ext cx="36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99" name="Rectangle 6" hidden="1"/>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0" name="Rectangle 7" hidden="1"/>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1" name="Rectangle 8" hidden="1"/>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2" name="Rectangle 9" hidden="1"/>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3" name="Rectangle 10" hidden="1"/>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4" name="Rectangle 11" hidden="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5" name="Rectangle 14" hidden="1"/>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6" name="Rectangle 15" hidden="1"/>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7" name="Rectangle 16" hidden="1"/>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08" name="PlaceHolder 1"/>
          <p:cNvSpPr>
            <a:spLocks noGrp="1"/>
          </p:cNvSpPr>
          <p:nvPr>
            <p:ph type="title"/>
          </p:nvPr>
        </p:nvSpPr>
        <p:spPr>
          <a:xfrm>
            <a:off x="457200" y="511920"/>
            <a:ext cx="8229240" cy="914040"/>
          </a:xfrm>
          <a:prstGeom prst="rect">
            <a:avLst/>
          </a:prstGeom>
          <a:noFill/>
          <a:ln w="0">
            <a:noFill/>
          </a:ln>
        </p:spPr>
        <p:txBody>
          <a:bodyPr lIns="90000" rIns="90000" tIns="45000" bIns="45000" anchor="t">
            <a:noAutofit/>
          </a:bodyPr>
          <a:p>
            <a:pPr indent="0">
              <a:lnSpc>
                <a:spcPct val="100000"/>
              </a:lnSpc>
              <a:buNone/>
            </a:pPr>
            <a:r>
              <a:rPr b="0" lang="en-US" sz="4000" spc="-99" strike="noStrike" u="none">
                <a:solidFill>
                  <a:schemeClr val="lt2"/>
                </a:solidFill>
                <a:effectLst/>
                <a:uFillTx/>
                <a:latin typeface="Consolas"/>
              </a:rPr>
              <a:t>Click to edit Master title style</a:t>
            </a:r>
            <a:endParaRPr b="0" lang="en-US" sz="4000" strike="noStrike" u="none">
              <a:solidFill>
                <a:schemeClr val="lt1"/>
              </a:solidFill>
              <a:effectLst/>
              <a:uFillTx/>
              <a:latin typeface="Corbel"/>
            </a:endParaRPr>
          </a:p>
        </p:txBody>
      </p:sp>
      <p:sp>
        <p:nvSpPr>
          <p:cNvPr id="109" name="PlaceHolder 2"/>
          <p:cNvSpPr>
            <a:spLocks noGrp="1"/>
          </p:cNvSpPr>
          <p:nvPr>
            <p:ph type="body"/>
          </p:nvPr>
        </p:nvSpPr>
        <p:spPr>
          <a:xfrm>
            <a:off x="464400" y="1770480"/>
            <a:ext cx="4038120" cy="4525560"/>
          </a:xfrm>
          <a:prstGeom prst="rect">
            <a:avLst/>
          </a:prstGeom>
          <a:noFill/>
          <a:ln w="0">
            <a:noFill/>
          </a:ln>
        </p:spPr>
        <p:txBody>
          <a:bodyPr lIns="90000" rIns="90000" tIns="45000" bIns="45000" anchor="t">
            <a:noAutofit/>
          </a:bodyPr>
          <a:p>
            <a:pPr marL="411480" indent="-343080">
              <a:lnSpc>
                <a:spcPct val="100000"/>
              </a:lnSpc>
              <a:spcBef>
                <a:spcPts val="700"/>
              </a:spcBef>
              <a:buClr>
                <a:srgbClr val="d6ecff"/>
              </a:buClr>
              <a:buSzPct val="95000"/>
              <a:buFont typeface="Wingdings" charset="2"/>
              <a:buChar char=""/>
            </a:pPr>
            <a:r>
              <a:rPr b="0" lang="en-US" sz="2800" strike="noStrike" u="none">
                <a:solidFill>
                  <a:schemeClr val="lt1"/>
                </a:solidFill>
                <a:effectLst/>
                <a:uFillTx/>
                <a:latin typeface="Corbel"/>
              </a:rPr>
              <a:t>Click to edit Master text styles</a:t>
            </a:r>
            <a:endParaRPr b="0" lang="en-US" sz="2800" strike="noStrike" u="none">
              <a:solidFill>
                <a:schemeClr val="lt1"/>
              </a:solidFill>
              <a:effectLst/>
              <a:uFillTx/>
              <a:latin typeface="Corbel"/>
            </a:endParaRPr>
          </a:p>
          <a:p>
            <a:pPr lvl="1" marL="740520" indent="-285840">
              <a:lnSpc>
                <a:spcPct val="100000"/>
              </a:lnSpc>
              <a:spcBef>
                <a:spcPts val="479"/>
              </a:spcBef>
              <a:buClr>
                <a:srgbClr val="ea157a"/>
              </a:buClr>
              <a:buSzPct val="90000"/>
              <a:buFont typeface="Wingdings" charset="2"/>
              <a:buChar char=""/>
            </a:pPr>
            <a:r>
              <a:rPr b="0" lang="en-US" sz="2400" strike="noStrike" u="none">
                <a:solidFill>
                  <a:schemeClr val="lt1"/>
                </a:solidFill>
                <a:effectLst/>
                <a:uFillTx/>
                <a:latin typeface="Corbel"/>
              </a:rPr>
              <a:t>Second level</a:t>
            </a:r>
            <a:endParaRPr b="0" lang="en-US" sz="2400" strike="noStrike" u="none">
              <a:solidFill>
                <a:schemeClr val="lt1"/>
              </a:solidFill>
              <a:effectLst/>
              <a:uFillTx/>
              <a:latin typeface="Corbel"/>
            </a:endParaRPr>
          </a:p>
          <a:p>
            <a:pPr lvl="2" marL="996840" indent="-228600">
              <a:lnSpc>
                <a:spcPct val="100000"/>
              </a:lnSpc>
              <a:spcBef>
                <a:spcPts val="400"/>
              </a:spcBef>
              <a:buClr>
                <a:srgbClr val="ea157a"/>
              </a:buClr>
              <a:buFont typeface="Wingdings 2" charset="2"/>
              <a:buChar char=""/>
            </a:pPr>
            <a:r>
              <a:rPr b="0" lang="en-US" sz="2000" strike="noStrike" u="none">
                <a:solidFill>
                  <a:schemeClr val="lt1"/>
                </a:solidFill>
                <a:effectLst/>
                <a:uFillTx/>
                <a:latin typeface="Corbel"/>
              </a:rPr>
              <a:t>Third level</a:t>
            </a:r>
            <a:endParaRPr b="0" lang="en-US" sz="2000" strike="noStrike" u="none">
              <a:solidFill>
                <a:schemeClr val="lt1"/>
              </a:solidFill>
              <a:effectLst/>
              <a:uFillTx/>
              <a:latin typeface="Corbel"/>
            </a:endParaRPr>
          </a:p>
          <a:p>
            <a:pPr lvl="3" marL="1261800" indent="-228600">
              <a:lnSpc>
                <a:spcPct val="100000"/>
              </a:lnSpc>
              <a:spcBef>
                <a:spcPts val="360"/>
              </a:spcBef>
              <a:buClr>
                <a:srgbClr val="feb80a"/>
              </a:buClr>
              <a:buFont typeface="Wingdings 3" charset="2"/>
              <a:buChar char=""/>
            </a:pPr>
            <a:r>
              <a:rPr b="0" lang="en-US" sz="1800" strike="noStrike" u="none">
                <a:solidFill>
                  <a:schemeClr val="lt1"/>
                </a:solidFill>
                <a:effectLst/>
                <a:uFillTx/>
                <a:latin typeface="Corbel"/>
              </a:rPr>
              <a:t>Fourth level</a:t>
            </a:r>
            <a:endParaRPr b="0" lang="en-US" sz="1800" strike="noStrike" u="none">
              <a:solidFill>
                <a:schemeClr val="lt1"/>
              </a:solidFill>
              <a:effectLst/>
              <a:uFillTx/>
              <a:latin typeface="Corbel"/>
            </a:endParaRPr>
          </a:p>
          <a:p>
            <a:pPr lvl="4" marL="1481400" indent="-210240">
              <a:lnSpc>
                <a:spcPct val="100000"/>
              </a:lnSpc>
              <a:spcBef>
                <a:spcPts val="360"/>
              </a:spcBef>
              <a:buClr>
                <a:srgbClr val="feb80a"/>
              </a:buClr>
              <a:buFont typeface="Wingdings 2" charset="2"/>
              <a:buChar char=""/>
            </a:pPr>
            <a:r>
              <a:rPr b="0" lang="en-US" sz="1800" strike="noStrike" u="none">
                <a:solidFill>
                  <a:schemeClr val="lt1"/>
                </a:solidFill>
                <a:effectLst/>
                <a:uFillTx/>
                <a:latin typeface="Corbel"/>
              </a:rPr>
              <a:t>Fifth level</a:t>
            </a:r>
            <a:endParaRPr b="0" lang="en-US" sz="1800" strike="noStrike" u="none">
              <a:solidFill>
                <a:schemeClr val="lt1"/>
              </a:solidFill>
              <a:effectLst/>
              <a:uFillTx/>
              <a:latin typeface="Corbel"/>
            </a:endParaRPr>
          </a:p>
        </p:txBody>
      </p:sp>
      <p:sp>
        <p:nvSpPr>
          <p:cNvPr id="110" name="PlaceHolder 3"/>
          <p:cNvSpPr>
            <a:spLocks noGrp="1"/>
          </p:cNvSpPr>
          <p:nvPr>
            <p:ph type="body"/>
          </p:nvPr>
        </p:nvSpPr>
        <p:spPr>
          <a:xfrm>
            <a:off x="4655520" y="1770480"/>
            <a:ext cx="4038120" cy="4525560"/>
          </a:xfrm>
          <a:prstGeom prst="rect">
            <a:avLst/>
          </a:prstGeom>
          <a:noFill/>
          <a:ln w="0">
            <a:noFill/>
          </a:ln>
        </p:spPr>
        <p:txBody>
          <a:bodyPr lIns="90000" rIns="90000" tIns="45000" bIns="45000" anchor="t">
            <a:noAutofit/>
          </a:bodyPr>
          <a:p>
            <a:pPr marL="411480" indent="-343080">
              <a:lnSpc>
                <a:spcPct val="100000"/>
              </a:lnSpc>
              <a:spcBef>
                <a:spcPts val="700"/>
              </a:spcBef>
              <a:buClr>
                <a:srgbClr val="d6ecff"/>
              </a:buClr>
              <a:buSzPct val="95000"/>
              <a:buFont typeface="Wingdings" charset="2"/>
              <a:buChar char=""/>
            </a:pPr>
            <a:r>
              <a:rPr b="0" lang="en-US" sz="2800" strike="noStrike" u="none">
                <a:solidFill>
                  <a:schemeClr val="lt1"/>
                </a:solidFill>
                <a:effectLst/>
                <a:uFillTx/>
                <a:latin typeface="Corbel"/>
              </a:rPr>
              <a:t>Click to edit Master text styles</a:t>
            </a:r>
            <a:endParaRPr b="0" lang="en-US" sz="2800" strike="noStrike" u="none">
              <a:solidFill>
                <a:schemeClr val="lt1"/>
              </a:solidFill>
              <a:effectLst/>
              <a:uFillTx/>
              <a:latin typeface="Corbel"/>
            </a:endParaRPr>
          </a:p>
          <a:p>
            <a:pPr lvl="1" marL="740520" indent="-285840">
              <a:lnSpc>
                <a:spcPct val="100000"/>
              </a:lnSpc>
              <a:spcBef>
                <a:spcPts val="479"/>
              </a:spcBef>
              <a:buClr>
                <a:srgbClr val="ea157a"/>
              </a:buClr>
              <a:buSzPct val="90000"/>
              <a:buFont typeface="Wingdings" charset="2"/>
              <a:buChar char=""/>
            </a:pPr>
            <a:r>
              <a:rPr b="0" lang="en-US" sz="2400" strike="noStrike" u="none">
                <a:solidFill>
                  <a:schemeClr val="lt1"/>
                </a:solidFill>
                <a:effectLst/>
                <a:uFillTx/>
                <a:latin typeface="Corbel"/>
              </a:rPr>
              <a:t>Second level</a:t>
            </a:r>
            <a:endParaRPr b="0" lang="en-US" sz="2400" strike="noStrike" u="none">
              <a:solidFill>
                <a:schemeClr val="lt1"/>
              </a:solidFill>
              <a:effectLst/>
              <a:uFillTx/>
              <a:latin typeface="Corbel"/>
            </a:endParaRPr>
          </a:p>
          <a:p>
            <a:pPr lvl="2" marL="996840" indent="-228600">
              <a:lnSpc>
                <a:spcPct val="100000"/>
              </a:lnSpc>
              <a:spcBef>
                <a:spcPts val="400"/>
              </a:spcBef>
              <a:buClr>
                <a:srgbClr val="ea157a"/>
              </a:buClr>
              <a:buFont typeface="Wingdings 2" charset="2"/>
              <a:buChar char=""/>
            </a:pPr>
            <a:r>
              <a:rPr b="0" lang="en-US" sz="2000" strike="noStrike" u="none">
                <a:solidFill>
                  <a:schemeClr val="lt1"/>
                </a:solidFill>
                <a:effectLst/>
                <a:uFillTx/>
                <a:latin typeface="Corbel"/>
              </a:rPr>
              <a:t>Third level</a:t>
            </a:r>
            <a:endParaRPr b="0" lang="en-US" sz="2000" strike="noStrike" u="none">
              <a:solidFill>
                <a:schemeClr val="lt1"/>
              </a:solidFill>
              <a:effectLst/>
              <a:uFillTx/>
              <a:latin typeface="Corbel"/>
            </a:endParaRPr>
          </a:p>
          <a:p>
            <a:pPr lvl="3" marL="1261800" indent="-228600">
              <a:lnSpc>
                <a:spcPct val="100000"/>
              </a:lnSpc>
              <a:spcBef>
                <a:spcPts val="360"/>
              </a:spcBef>
              <a:buClr>
                <a:srgbClr val="feb80a"/>
              </a:buClr>
              <a:buFont typeface="Wingdings 3" charset="2"/>
              <a:buChar char=""/>
            </a:pPr>
            <a:r>
              <a:rPr b="0" lang="en-US" sz="1800" strike="noStrike" u="none">
                <a:solidFill>
                  <a:schemeClr val="lt1"/>
                </a:solidFill>
                <a:effectLst/>
                <a:uFillTx/>
                <a:latin typeface="Corbel"/>
              </a:rPr>
              <a:t>Fourth level</a:t>
            </a:r>
            <a:endParaRPr b="0" lang="en-US" sz="1800" strike="noStrike" u="none">
              <a:solidFill>
                <a:schemeClr val="lt1"/>
              </a:solidFill>
              <a:effectLst/>
              <a:uFillTx/>
              <a:latin typeface="Corbel"/>
            </a:endParaRPr>
          </a:p>
          <a:p>
            <a:pPr lvl="4" marL="1481400" indent="-210240">
              <a:lnSpc>
                <a:spcPct val="100000"/>
              </a:lnSpc>
              <a:spcBef>
                <a:spcPts val="360"/>
              </a:spcBef>
              <a:buClr>
                <a:srgbClr val="feb80a"/>
              </a:buClr>
              <a:buFont typeface="Wingdings 2" charset="2"/>
              <a:buChar char=""/>
            </a:pPr>
            <a:r>
              <a:rPr b="0" lang="en-US" sz="1800" strike="noStrike" u="none">
                <a:solidFill>
                  <a:schemeClr val="lt1"/>
                </a:solidFill>
                <a:effectLst/>
                <a:uFillTx/>
                <a:latin typeface="Corbel"/>
              </a:rPr>
              <a:t>Fifth level</a:t>
            </a:r>
            <a:endParaRPr b="0" lang="en-US" sz="1800" strike="noStrike" u="none">
              <a:solidFill>
                <a:schemeClr val="lt1"/>
              </a:solidFill>
              <a:effectLst/>
              <a:uFillTx/>
              <a:latin typeface="Corbel"/>
            </a:endParaRPr>
          </a:p>
        </p:txBody>
      </p:sp>
      <p:sp>
        <p:nvSpPr>
          <p:cNvPr id="111" name="PlaceHolder 4"/>
          <p:cNvSpPr>
            <a:spLocks noGrp="1"/>
          </p:cNvSpPr>
          <p:nvPr>
            <p:ph type="dt" idx="16"/>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112" name="PlaceHolder 5"/>
          <p:cNvSpPr>
            <a:spLocks noGrp="1"/>
          </p:cNvSpPr>
          <p:nvPr>
            <p:ph type="ftr" idx="17"/>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13" name="PlaceHolder 6"/>
          <p:cNvSpPr>
            <a:spLocks noGrp="1"/>
          </p:cNvSpPr>
          <p:nvPr>
            <p:ph type="sldNum" idx="18"/>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8BEC56A9-DB42-406E-8DF2-4756A62E541B}"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114" name="Rectangle 6" hidden="1"/>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15" name="Rectangle 7" hidden="1"/>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16" name="Rectangle 8" hidden="1"/>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17" name="Rectangle 9" hidden="1"/>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18" name="Rectangle 10" hidden="1"/>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19" name="Rectangle 11" hidden="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20" name="Rectangle 14" hidden="1"/>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21" name="Rectangle 15" hidden="1"/>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22" name="Rectangle 16" hidden="1"/>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23" name="Rectangle 24"/>
          <p:cNvSpPr/>
          <p:nvPr/>
        </p:nvSpPr>
        <p:spPr>
          <a:xfrm>
            <a:off x="0" y="402120"/>
            <a:ext cx="8866800" cy="885960"/>
          </a:xfrm>
          <a:prstGeom prst="rect">
            <a:avLst/>
          </a:prstGeom>
          <a:solidFill>
            <a:schemeClr val="dk2">
              <a:tint val="95000"/>
              <a:alpha val="4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24" name="PlaceHolder 1"/>
          <p:cNvSpPr>
            <a:spLocks noGrp="1"/>
          </p:cNvSpPr>
          <p:nvPr>
            <p:ph type="title"/>
          </p:nvPr>
        </p:nvSpPr>
        <p:spPr>
          <a:xfrm>
            <a:off x="504720" y="511920"/>
            <a:ext cx="7772040" cy="914040"/>
          </a:xfrm>
          <a:prstGeom prst="rect">
            <a:avLst/>
          </a:prstGeom>
          <a:noFill/>
          <a:ln w="0">
            <a:noFill/>
          </a:ln>
        </p:spPr>
        <p:txBody>
          <a:bodyPr lIns="90000" rIns="90000" tIns="45000" bIns="45000" anchor="t">
            <a:noAutofit/>
          </a:bodyPr>
          <a:p>
            <a:pPr indent="0">
              <a:lnSpc>
                <a:spcPct val="100000"/>
              </a:lnSpc>
              <a:buNone/>
            </a:pPr>
            <a:r>
              <a:rPr b="0" lang="en-US" sz="4000" spc="-99" strike="noStrike" u="none">
                <a:solidFill>
                  <a:schemeClr val="lt2"/>
                </a:solidFill>
                <a:effectLst/>
                <a:uFillTx/>
                <a:latin typeface="Consolas"/>
              </a:rPr>
              <a:t>Click to edit Master title style</a:t>
            </a:r>
            <a:endParaRPr b="0" lang="en-US" sz="4000" strike="noStrike" u="none">
              <a:solidFill>
                <a:schemeClr val="lt1"/>
              </a:solidFill>
              <a:effectLst/>
              <a:uFillTx/>
              <a:latin typeface="Corbel"/>
            </a:endParaRPr>
          </a:p>
        </p:txBody>
      </p:sp>
      <p:sp>
        <p:nvSpPr>
          <p:cNvPr id="125" name="PlaceHolder 2"/>
          <p:cNvSpPr>
            <a:spLocks noGrp="1"/>
          </p:cNvSpPr>
          <p:nvPr>
            <p:ph type="body"/>
          </p:nvPr>
        </p:nvSpPr>
        <p:spPr>
          <a:xfrm>
            <a:off x="457200" y="1809720"/>
            <a:ext cx="4039920" cy="639360"/>
          </a:xfrm>
          <a:prstGeom prst="rect">
            <a:avLst/>
          </a:prstGeom>
          <a:noFill/>
          <a:ln w="0">
            <a:noFill/>
          </a:ln>
        </p:spPr>
        <p:txBody>
          <a:bodyPr lIns="90000" rIns="90000" tIns="45000" bIns="45000" anchor="ctr">
            <a:noAutofit/>
          </a:bodyPr>
          <a:p>
            <a:pPr marL="73080" indent="0">
              <a:lnSpc>
                <a:spcPct val="100000"/>
              </a:lnSpc>
              <a:spcBef>
                <a:spcPts val="700"/>
              </a:spcBef>
              <a:buNone/>
              <a:tabLst>
                <a:tab algn="l" pos="0"/>
              </a:tabLst>
            </a:pPr>
            <a:r>
              <a:rPr b="1" lang="en-US" sz="2400" strike="noStrike" u="none">
                <a:solidFill>
                  <a:schemeClr val="accent2"/>
                </a:solidFill>
                <a:effectLst/>
                <a:uFillTx/>
                <a:latin typeface="Corbel"/>
              </a:rPr>
              <a:t>Click to edit Master text styles</a:t>
            </a:r>
            <a:endParaRPr b="0" lang="en-US" sz="2400" strike="noStrike" u="none">
              <a:solidFill>
                <a:schemeClr val="lt1"/>
              </a:solidFill>
              <a:effectLst/>
              <a:uFillTx/>
              <a:latin typeface="Corbel"/>
            </a:endParaRPr>
          </a:p>
        </p:txBody>
      </p:sp>
      <p:sp>
        <p:nvSpPr>
          <p:cNvPr id="126" name="PlaceHolder 3"/>
          <p:cNvSpPr>
            <a:spLocks noGrp="1"/>
          </p:cNvSpPr>
          <p:nvPr>
            <p:ph type="body"/>
          </p:nvPr>
        </p:nvSpPr>
        <p:spPr>
          <a:xfrm>
            <a:off x="4645080" y="1809720"/>
            <a:ext cx="4041360" cy="639360"/>
          </a:xfrm>
          <a:prstGeom prst="rect">
            <a:avLst/>
          </a:prstGeom>
          <a:noFill/>
          <a:ln w="0">
            <a:noFill/>
          </a:ln>
        </p:spPr>
        <p:txBody>
          <a:bodyPr lIns="90000" rIns="90000" tIns="45000" bIns="45000" anchor="ctr">
            <a:noAutofit/>
          </a:bodyPr>
          <a:p>
            <a:pPr marL="73080" indent="0">
              <a:lnSpc>
                <a:spcPct val="100000"/>
              </a:lnSpc>
              <a:spcBef>
                <a:spcPts val="700"/>
              </a:spcBef>
              <a:buNone/>
              <a:tabLst>
                <a:tab algn="l" pos="0"/>
              </a:tabLst>
            </a:pPr>
            <a:r>
              <a:rPr b="1" lang="en-US" sz="2400" strike="noStrike" u="none">
                <a:solidFill>
                  <a:schemeClr val="accent2"/>
                </a:solidFill>
                <a:effectLst/>
                <a:uFillTx/>
                <a:latin typeface="Corbel"/>
              </a:rPr>
              <a:t>Click to edit Master text styles</a:t>
            </a:r>
            <a:endParaRPr b="0" lang="en-US" sz="2400" strike="noStrike" u="none">
              <a:solidFill>
                <a:schemeClr val="lt1"/>
              </a:solidFill>
              <a:effectLst/>
              <a:uFillTx/>
              <a:latin typeface="Corbel"/>
            </a:endParaRPr>
          </a:p>
        </p:txBody>
      </p:sp>
      <p:sp>
        <p:nvSpPr>
          <p:cNvPr id="127" name="PlaceHolder 4"/>
          <p:cNvSpPr>
            <a:spLocks noGrp="1"/>
          </p:cNvSpPr>
          <p:nvPr>
            <p:ph type="body"/>
          </p:nvPr>
        </p:nvSpPr>
        <p:spPr>
          <a:xfrm>
            <a:off x="457200" y="2459160"/>
            <a:ext cx="4039920" cy="3958920"/>
          </a:xfrm>
          <a:prstGeom prst="rect">
            <a:avLst/>
          </a:prstGeom>
          <a:noFill/>
          <a:ln w="0">
            <a:noFill/>
          </a:ln>
        </p:spPr>
        <p:txBody>
          <a:bodyPr lIns="90000" rIns="90000" tIns="45000" bIns="45000" anchor="t">
            <a:noAutofit/>
          </a:bodyPr>
          <a:p>
            <a:pPr marL="411480" indent="-343080">
              <a:lnSpc>
                <a:spcPct val="100000"/>
              </a:lnSpc>
              <a:spcBef>
                <a:spcPts val="700"/>
              </a:spcBef>
              <a:buClr>
                <a:srgbClr val="d6ecff"/>
              </a:buClr>
              <a:buSzPct val="95000"/>
              <a:buFont typeface="Wingdings" charset="2"/>
              <a:buChar char=""/>
            </a:pPr>
            <a:r>
              <a:rPr b="0" lang="en-US" sz="2400" strike="noStrike" u="none">
                <a:solidFill>
                  <a:schemeClr val="lt1"/>
                </a:solidFill>
                <a:effectLst/>
                <a:uFillTx/>
                <a:latin typeface="Corbel"/>
              </a:rPr>
              <a:t>Click to edit Master text styles</a:t>
            </a:r>
            <a:endParaRPr b="0" lang="en-US" sz="2400" strike="noStrike" u="none">
              <a:solidFill>
                <a:schemeClr val="lt1"/>
              </a:solidFill>
              <a:effectLst/>
              <a:uFillTx/>
              <a:latin typeface="Corbel"/>
            </a:endParaRPr>
          </a:p>
          <a:p>
            <a:pPr lvl="1" marL="740520" indent="-285840">
              <a:lnSpc>
                <a:spcPct val="100000"/>
              </a:lnSpc>
              <a:spcBef>
                <a:spcPts val="400"/>
              </a:spcBef>
              <a:buClr>
                <a:srgbClr val="ea157a"/>
              </a:buClr>
              <a:buSzPct val="90000"/>
              <a:buFont typeface="Wingdings" charset="2"/>
              <a:buChar char=""/>
            </a:pPr>
            <a:r>
              <a:rPr b="0" lang="en-US" sz="2000" strike="noStrike" u="none">
                <a:solidFill>
                  <a:schemeClr val="lt1"/>
                </a:solidFill>
                <a:effectLst/>
                <a:uFillTx/>
                <a:latin typeface="Corbel"/>
              </a:rPr>
              <a:t>Second level</a:t>
            </a:r>
            <a:endParaRPr b="0" lang="en-US" sz="2000" strike="noStrike" u="none">
              <a:solidFill>
                <a:schemeClr val="lt1"/>
              </a:solidFill>
              <a:effectLst/>
              <a:uFillTx/>
              <a:latin typeface="Corbel"/>
            </a:endParaRPr>
          </a:p>
          <a:p>
            <a:pPr lvl="2" marL="996840" indent="-228600">
              <a:lnSpc>
                <a:spcPct val="100000"/>
              </a:lnSpc>
              <a:spcBef>
                <a:spcPts val="360"/>
              </a:spcBef>
              <a:buClr>
                <a:srgbClr val="ea157a"/>
              </a:buClr>
              <a:buFont typeface="Wingdings 2" charset="2"/>
              <a:buChar char=""/>
            </a:pPr>
            <a:r>
              <a:rPr b="0" lang="en-US" sz="1800" strike="noStrike" u="none">
                <a:solidFill>
                  <a:schemeClr val="lt1"/>
                </a:solidFill>
                <a:effectLst/>
                <a:uFillTx/>
                <a:latin typeface="Corbel"/>
              </a:rPr>
              <a:t>Third level</a:t>
            </a:r>
            <a:endParaRPr b="0" lang="en-US" sz="1800" strike="noStrike" u="none">
              <a:solidFill>
                <a:schemeClr val="lt1"/>
              </a:solidFill>
              <a:effectLst/>
              <a:uFillTx/>
              <a:latin typeface="Corbel"/>
            </a:endParaRPr>
          </a:p>
          <a:p>
            <a:pPr lvl="3" marL="1261800" indent="-228600">
              <a:lnSpc>
                <a:spcPct val="100000"/>
              </a:lnSpc>
              <a:spcBef>
                <a:spcPts val="320"/>
              </a:spcBef>
              <a:buClr>
                <a:srgbClr val="feb80a"/>
              </a:buClr>
              <a:buFont typeface="Wingdings 3" charset="2"/>
              <a:buChar char=""/>
            </a:pPr>
            <a:r>
              <a:rPr b="0" lang="en-US" sz="1600" strike="noStrike" u="none">
                <a:solidFill>
                  <a:schemeClr val="lt1"/>
                </a:solidFill>
                <a:effectLst/>
                <a:uFillTx/>
                <a:latin typeface="Corbel"/>
              </a:rPr>
              <a:t>Fourth level</a:t>
            </a:r>
            <a:endParaRPr b="0" lang="en-US" sz="1600" strike="noStrike" u="none">
              <a:solidFill>
                <a:schemeClr val="lt1"/>
              </a:solidFill>
              <a:effectLst/>
              <a:uFillTx/>
              <a:latin typeface="Corbel"/>
            </a:endParaRPr>
          </a:p>
          <a:p>
            <a:pPr lvl="4" marL="1481400" indent="-210240">
              <a:lnSpc>
                <a:spcPct val="100000"/>
              </a:lnSpc>
              <a:spcBef>
                <a:spcPts val="320"/>
              </a:spcBef>
              <a:buClr>
                <a:srgbClr val="feb80a"/>
              </a:buClr>
              <a:buFont typeface="Wingdings 2" charset="2"/>
              <a:buChar char=""/>
            </a:pPr>
            <a:r>
              <a:rPr b="0" lang="en-US" sz="1600" strike="noStrike" u="none">
                <a:solidFill>
                  <a:schemeClr val="lt1"/>
                </a:solidFill>
                <a:effectLst/>
                <a:uFillTx/>
                <a:latin typeface="Corbel"/>
              </a:rPr>
              <a:t>Fifth level</a:t>
            </a:r>
            <a:endParaRPr b="0" lang="en-US" sz="1600" strike="noStrike" u="none">
              <a:solidFill>
                <a:schemeClr val="lt1"/>
              </a:solidFill>
              <a:effectLst/>
              <a:uFillTx/>
              <a:latin typeface="Corbel"/>
            </a:endParaRPr>
          </a:p>
        </p:txBody>
      </p:sp>
      <p:sp>
        <p:nvSpPr>
          <p:cNvPr id="128" name="PlaceHolder 5"/>
          <p:cNvSpPr>
            <a:spLocks noGrp="1"/>
          </p:cNvSpPr>
          <p:nvPr>
            <p:ph type="body"/>
          </p:nvPr>
        </p:nvSpPr>
        <p:spPr>
          <a:xfrm>
            <a:off x="4645080" y="2459160"/>
            <a:ext cx="4041360" cy="3958920"/>
          </a:xfrm>
          <a:prstGeom prst="rect">
            <a:avLst/>
          </a:prstGeom>
          <a:noFill/>
          <a:ln w="0">
            <a:noFill/>
          </a:ln>
        </p:spPr>
        <p:txBody>
          <a:bodyPr lIns="90000" rIns="90000" tIns="45000" bIns="45000" anchor="t">
            <a:noAutofit/>
          </a:bodyPr>
          <a:p>
            <a:pPr marL="411480" indent="-343080">
              <a:lnSpc>
                <a:spcPct val="100000"/>
              </a:lnSpc>
              <a:spcBef>
                <a:spcPts val="700"/>
              </a:spcBef>
              <a:buClr>
                <a:srgbClr val="d6ecff"/>
              </a:buClr>
              <a:buSzPct val="95000"/>
              <a:buFont typeface="Wingdings" charset="2"/>
              <a:buChar char=""/>
            </a:pPr>
            <a:r>
              <a:rPr b="0" lang="en-US" sz="2400" strike="noStrike" u="none">
                <a:solidFill>
                  <a:schemeClr val="lt1"/>
                </a:solidFill>
                <a:effectLst/>
                <a:uFillTx/>
                <a:latin typeface="Corbel"/>
              </a:rPr>
              <a:t>Click to edit Master text styles</a:t>
            </a:r>
            <a:endParaRPr b="0" lang="en-US" sz="2400" strike="noStrike" u="none">
              <a:solidFill>
                <a:schemeClr val="lt1"/>
              </a:solidFill>
              <a:effectLst/>
              <a:uFillTx/>
              <a:latin typeface="Corbel"/>
            </a:endParaRPr>
          </a:p>
          <a:p>
            <a:pPr lvl="1" marL="740520" indent="-285840">
              <a:lnSpc>
                <a:spcPct val="100000"/>
              </a:lnSpc>
              <a:spcBef>
                <a:spcPts val="400"/>
              </a:spcBef>
              <a:buClr>
                <a:srgbClr val="ea157a"/>
              </a:buClr>
              <a:buSzPct val="90000"/>
              <a:buFont typeface="Wingdings" charset="2"/>
              <a:buChar char=""/>
            </a:pPr>
            <a:r>
              <a:rPr b="0" lang="en-US" sz="2000" strike="noStrike" u="none">
                <a:solidFill>
                  <a:schemeClr val="lt1"/>
                </a:solidFill>
                <a:effectLst/>
                <a:uFillTx/>
                <a:latin typeface="Corbel"/>
              </a:rPr>
              <a:t>Second level</a:t>
            </a:r>
            <a:endParaRPr b="0" lang="en-US" sz="2000" strike="noStrike" u="none">
              <a:solidFill>
                <a:schemeClr val="lt1"/>
              </a:solidFill>
              <a:effectLst/>
              <a:uFillTx/>
              <a:latin typeface="Corbel"/>
            </a:endParaRPr>
          </a:p>
          <a:p>
            <a:pPr lvl="2" marL="996840" indent="-228600">
              <a:lnSpc>
                <a:spcPct val="100000"/>
              </a:lnSpc>
              <a:spcBef>
                <a:spcPts val="360"/>
              </a:spcBef>
              <a:buClr>
                <a:srgbClr val="ea157a"/>
              </a:buClr>
              <a:buFont typeface="Wingdings 2" charset="2"/>
              <a:buChar char=""/>
            </a:pPr>
            <a:r>
              <a:rPr b="0" lang="en-US" sz="1800" strike="noStrike" u="none">
                <a:solidFill>
                  <a:schemeClr val="lt1"/>
                </a:solidFill>
                <a:effectLst/>
                <a:uFillTx/>
                <a:latin typeface="Corbel"/>
              </a:rPr>
              <a:t>Third level</a:t>
            </a:r>
            <a:endParaRPr b="0" lang="en-US" sz="1800" strike="noStrike" u="none">
              <a:solidFill>
                <a:schemeClr val="lt1"/>
              </a:solidFill>
              <a:effectLst/>
              <a:uFillTx/>
              <a:latin typeface="Corbel"/>
            </a:endParaRPr>
          </a:p>
          <a:p>
            <a:pPr lvl="3" marL="1261800" indent="-228600">
              <a:lnSpc>
                <a:spcPct val="100000"/>
              </a:lnSpc>
              <a:spcBef>
                <a:spcPts val="320"/>
              </a:spcBef>
              <a:buClr>
                <a:srgbClr val="feb80a"/>
              </a:buClr>
              <a:buFont typeface="Wingdings 3" charset="2"/>
              <a:buChar char=""/>
            </a:pPr>
            <a:r>
              <a:rPr b="0" lang="en-US" sz="1600" strike="noStrike" u="none">
                <a:solidFill>
                  <a:schemeClr val="lt1"/>
                </a:solidFill>
                <a:effectLst/>
                <a:uFillTx/>
                <a:latin typeface="Corbel"/>
              </a:rPr>
              <a:t>Fourth level</a:t>
            </a:r>
            <a:endParaRPr b="0" lang="en-US" sz="1600" strike="noStrike" u="none">
              <a:solidFill>
                <a:schemeClr val="lt1"/>
              </a:solidFill>
              <a:effectLst/>
              <a:uFillTx/>
              <a:latin typeface="Corbel"/>
            </a:endParaRPr>
          </a:p>
          <a:p>
            <a:pPr lvl="4" marL="1481400" indent="-210240">
              <a:lnSpc>
                <a:spcPct val="100000"/>
              </a:lnSpc>
              <a:spcBef>
                <a:spcPts val="320"/>
              </a:spcBef>
              <a:buClr>
                <a:srgbClr val="feb80a"/>
              </a:buClr>
              <a:buFont typeface="Wingdings 2" charset="2"/>
              <a:buChar char=""/>
            </a:pPr>
            <a:r>
              <a:rPr b="0" lang="en-US" sz="1600" strike="noStrike" u="none">
                <a:solidFill>
                  <a:schemeClr val="lt1"/>
                </a:solidFill>
                <a:effectLst/>
                <a:uFillTx/>
                <a:latin typeface="Corbel"/>
              </a:rPr>
              <a:t>Fifth level</a:t>
            </a:r>
            <a:endParaRPr b="0" lang="en-US" sz="1600" strike="noStrike" u="none">
              <a:solidFill>
                <a:schemeClr val="lt1"/>
              </a:solidFill>
              <a:effectLst/>
              <a:uFillTx/>
              <a:latin typeface="Corbel"/>
            </a:endParaRPr>
          </a:p>
        </p:txBody>
      </p:sp>
      <p:sp>
        <p:nvSpPr>
          <p:cNvPr id="129" name="PlaceHolder 6"/>
          <p:cNvSpPr>
            <a:spLocks noGrp="1"/>
          </p:cNvSpPr>
          <p:nvPr>
            <p:ph type="dt" idx="19"/>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130" name="PlaceHolder 7"/>
          <p:cNvSpPr>
            <a:spLocks noGrp="1"/>
          </p:cNvSpPr>
          <p:nvPr>
            <p:ph type="ftr" idx="20"/>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31" name="PlaceHolder 8"/>
          <p:cNvSpPr>
            <a:spLocks noGrp="1"/>
          </p:cNvSpPr>
          <p:nvPr>
            <p:ph type="sldNum" idx="21"/>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910947F7-E9DC-4394-ADB2-20FEABAE7712}"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
        <p:nvSpPr>
          <p:cNvPr id="132" name="Rectangle 15"/>
          <p:cNvSpPr/>
          <p:nvPr/>
        </p:nvSpPr>
        <p:spPr>
          <a:xfrm>
            <a:off x="87840" y="680400"/>
            <a:ext cx="4536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3" name="Rectangle 16"/>
          <p:cNvSpPr/>
          <p:nvPr/>
        </p:nvSpPr>
        <p:spPr>
          <a:xfrm>
            <a:off x="47160" y="680400"/>
            <a:ext cx="2700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4" name="Rectangle 17"/>
          <p:cNvSpPr/>
          <p:nvPr/>
        </p:nvSpPr>
        <p:spPr>
          <a:xfrm>
            <a:off x="28080" y="680400"/>
            <a:ext cx="864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5" name="Rectangle 18"/>
          <p:cNvSpPr/>
          <p:nvPr/>
        </p:nvSpPr>
        <p:spPr>
          <a:xfrm>
            <a:off x="0" y="680400"/>
            <a:ext cx="864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6" name="Rectangle 19"/>
          <p:cNvSpPr/>
          <p:nvPr/>
        </p:nvSpPr>
        <p:spPr>
          <a:xfrm flipH="1">
            <a:off x="149040" y="680400"/>
            <a:ext cx="2700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7" name="Rectangle 20"/>
          <p:cNvSpPr/>
          <p:nvPr/>
        </p:nvSpPr>
        <p:spPr>
          <a:xfrm flipH="1">
            <a:off x="188640" y="680400"/>
            <a:ext cx="2700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8" name="Rectangle 21"/>
          <p:cNvSpPr/>
          <p:nvPr/>
        </p:nvSpPr>
        <p:spPr>
          <a:xfrm flipH="1">
            <a:off x="226800" y="680400"/>
            <a:ext cx="864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39" name="Rectangle 28"/>
          <p:cNvSpPr/>
          <p:nvPr/>
        </p:nvSpPr>
        <p:spPr>
          <a:xfrm flipH="1">
            <a:off x="254880" y="680400"/>
            <a:ext cx="864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0" name="Rectangle 29"/>
          <p:cNvSpPr/>
          <p:nvPr/>
        </p:nvSpPr>
        <p:spPr>
          <a:xfrm>
            <a:off x="278640" y="680400"/>
            <a:ext cx="36360" cy="3654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141" name="Rectangle 6"/>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2" name="Rectangle 7"/>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3" name="Rectangle 8"/>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4" name="Rectangle 9"/>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5" name="Rectangle 10"/>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6" name="Rectangle 1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7" name="Rectangle 14"/>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8" name="Rectangle 15"/>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49" name="Rectangle 16"/>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50" name="PlaceHolder 1"/>
          <p:cNvSpPr>
            <a:spLocks noGrp="1"/>
          </p:cNvSpPr>
          <p:nvPr>
            <p:ph type="title"/>
          </p:nvPr>
        </p:nvSpPr>
        <p:spPr>
          <a:xfrm>
            <a:off x="914400" y="511920"/>
            <a:ext cx="7772040" cy="914040"/>
          </a:xfrm>
          <a:prstGeom prst="rect">
            <a:avLst/>
          </a:prstGeom>
          <a:noFill/>
          <a:ln w="0">
            <a:noFill/>
          </a:ln>
        </p:spPr>
        <p:txBody>
          <a:bodyPr lIns="90000" rIns="90000" tIns="45000" bIns="45000" anchor="t">
            <a:noAutofit/>
          </a:bodyPr>
          <a:p>
            <a:pPr indent="0">
              <a:lnSpc>
                <a:spcPct val="100000"/>
              </a:lnSpc>
              <a:buNone/>
            </a:pPr>
            <a:r>
              <a:rPr b="0" lang="en-US" sz="4000" spc="-99" strike="noStrike" u="none">
                <a:solidFill>
                  <a:schemeClr val="lt2"/>
                </a:solidFill>
                <a:effectLst/>
                <a:uFillTx/>
                <a:latin typeface="Consolas"/>
              </a:rPr>
              <a:t>Click to edit Master title style</a:t>
            </a:r>
            <a:endParaRPr b="0" lang="en-US" sz="4000" strike="noStrike" u="none">
              <a:solidFill>
                <a:schemeClr val="lt1"/>
              </a:solidFill>
              <a:effectLst/>
              <a:uFillTx/>
              <a:latin typeface="Corbel"/>
            </a:endParaRPr>
          </a:p>
        </p:txBody>
      </p:sp>
      <p:sp>
        <p:nvSpPr>
          <p:cNvPr id="151" name="PlaceHolder 2"/>
          <p:cNvSpPr>
            <a:spLocks noGrp="1"/>
          </p:cNvSpPr>
          <p:nvPr>
            <p:ph type="dt" idx="22"/>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152" name="PlaceHolder 3"/>
          <p:cNvSpPr>
            <a:spLocks noGrp="1"/>
          </p:cNvSpPr>
          <p:nvPr>
            <p:ph type="ftr" idx="23"/>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53" name="PlaceHolder 4"/>
          <p:cNvSpPr>
            <a:spLocks noGrp="1"/>
          </p:cNvSpPr>
          <p:nvPr>
            <p:ph type="sldNum" idx="24"/>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5BFDC942-9FAA-4D92-8EBE-47025F2EFE10}"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gradFill rotWithShape="0">
          <a:gsLst>
            <a:gs pos="0">
              <a:srgbClr val="000000"/>
            </a:gs>
            <a:gs pos="65000">
              <a:srgbClr val="000000"/>
            </a:gs>
            <a:gs pos="100000">
              <a:srgbClr val="5b77a8"/>
            </a:gs>
          </a:gsLst>
          <a:lin ang="5400000"/>
        </a:gradFill>
      </p:bgPr>
    </p:bg>
    <p:spTree>
      <p:nvGrpSpPr>
        <p:cNvPr id="1" name=""/>
        <p:cNvGrpSpPr/>
        <p:nvPr/>
      </p:nvGrpSpPr>
      <p:grpSpPr>
        <a:xfrm>
          <a:off x="0" y="0"/>
          <a:ext cx="0" cy="0"/>
          <a:chOff x="0" y="0"/>
          <a:chExt cx="0" cy="0"/>
        </a:xfrm>
      </p:grpSpPr>
      <p:sp>
        <p:nvSpPr>
          <p:cNvPr id="154" name="Rectangle 6" hidden="1"/>
          <p:cNvSpPr/>
          <p:nvPr/>
        </p:nvSpPr>
        <p:spPr>
          <a:xfrm>
            <a:off x="0" y="0"/>
            <a:ext cx="365400" cy="6854040"/>
          </a:xfrm>
          <a:prstGeom prst="rect">
            <a:avLst/>
          </a:prstGeom>
          <a:solidFill>
            <a:srgbClr val="ffffff"/>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55" name="Rectangle 7" hidden="1"/>
          <p:cNvSpPr/>
          <p:nvPr/>
        </p:nvSpPr>
        <p:spPr>
          <a:xfrm>
            <a:off x="255240" y="5047560"/>
            <a:ext cx="72720" cy="169128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56" name="Rectangle 8" hidden="1"/>
          <p:cNvSpPr/>
          <p:nvPr/>
        </p:nvSpPr>
        <p:spPr>
          <a:xfrm>
            <a:off x="255240" y="4796640"/>
            <a:ext cx="72720" cy="228240"/>
          </a:xfrm>
          <a:prstGeom prst="rect">
            <a:avLst/>
          </a:prstGeom>
          <a:solidFill>
            <a:schemeClr val="accent3">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57" name="Rectangle 9" hidden="1"/>
          <p:cNvSpPr/>
          <p:nvPr/>
        </p:nvSpPr>
        <p:spPr>
          <a:xfrm>
            <a:off x="255240" y="4637520"/>
            <a:ext cx="72720" cy="136800"/>
          </a:xfrm>
          <a:prstGeom prst="rect">
            <a:avLst/>
          </a:prstGeom>
          <a:solidFill>
            <a:schemeClr val="bg2"/>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58" name="Rectangle 10" hidden="1"/>
          <p:cNvSpPr/>
          <p:nvPr/>
        </p:nvSpPr>
        <p:spPr>
          <a:xfrm>
            <a:off x="255240" y="4542480"/>
            <a:ext cx="72720" cy="72720"/>
          </a:xfrm>
          <a:prstGeom prst="rect">
            <a:avLst/>
          </a:prstGeom>
          <a:solidFill>
            <a:schemeClr val="accent2">
              <a:alpha val="100000"/>
            </a:schemeClr>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28080" bIns="2808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59" name="Rectangle 11" hidden="1"/>
          <p:cNvSpPr/>
          <p:nvPr/>
        </p:nvSpPr>
        <p:spPr>
          <a:xfrm>
            <a:off x="309600" y="680400"/>
            <a:ext cx="4536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60" name="Rectangle 14" hidden="1"/>
          <p:cNvSpPr/>
          <p:nvPr/>
        </p:nvSpPr>
        <p:spPr>
          <a:xfrm>
            <a:off x="268920" y="680400"/>
            <a:ext cx="2700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61" name="Rectangle 15" hidden="1"/>
          <p:cNvSpPr/>
          <p:nvPr/>
        </p:nvSpPr>
        <p:spPr>
          <a:xfrm>
            <a:off x="25020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62" name="Rectangle 16" hidden="1"/>
          <p:cNvSpPr/>
          <p:nvPr/>
        </p:nvSpPr>
        <p:spPr>
          <a:xfrm>
            <a:off x="221760" y="680400"/>
            <a:ext cx="8640" cy="365400"/>
          </a:xfrm>
          <a:prstGeom prst="rect">
            <a:avLst/>
          </a:prstGeom>
          <a:solidFill>
            <a:srgbClr val="000000"/>
          </a:solidFill>
          <a:ln w="50800">
            <a:noFill/>
          </a:ln>
          <a:effectLst>
            <a:glow rad="63360">
              <a:srgbClr val="ffffff">
                <a:alpha val="45000"/>
              </a:srgbClr>
            </a:glow>
          </a:effectLst>
        </p:spPr>
        <p:style>
          <a:lnRef idx="3">
            <a:schemeClr val="lt1"/>
          </a:lnRef>
          <a:fillRef idx="1">
            <a:schemeClr val="accent1"/>
          </a:fillRef>
          <a:effectRef idx="1">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rbel"/>
            </a:endParaRPr>
          </a:p>
        </p:txBody>
      </p:sp>
      <p:sp>
        <p:nvSpPr>
          <p:cNvPr id="163" name="PlaceHolder 1"/>
          <p:cNvSpPr>
            <a:spLocks noGrp="1"/>
          </p:cNvSpPr>
          <p:nvPr>
            <p:ph type="dt" idx="25"/>
          </p:nvPr>
        </p:nvSpPr>
        <p:spPr>
          <a:xfrm>
            <a:off x="6477120" y="6416640"/>
            <a:ext cx="2133360" cy="364680"/>
          </a:xfrm>
          <a:prstGeom prst="rect">
            <a:avLst/>
          </a:prstGeom>
          <a:noFill/>
          <a:ln w="0">
            <a:noFill/>
          </a:ln>
        </p:spPr>
        <p:txBody>
          <a:bodyPr lIns="90000" rIns="90000" tIns="45000" bIns="45000" anchor="b">
            <a:noAutofit/>
          </a:bodyPr>
          <a:lstStyle>
            <a:lvl1pPr indent="0" defTabSz="914400">
              <a:lnSpc>
                <a:spcPct val="100000"/>
              </a:lnSpc>
              <a:buNone/>
              <a:defRPr b="0" lang="en-US" sz="1100" strike="noStrike" u="none">
                <a:solidFill>
                  <a:schemeClr val="lt2"/>
                </a:solidFill>
                <a:effectLst/>
                <a:uFillTx/>
                <a:latin typeface="Corbel"/>
              </a:defRPr>
            </a:lvl1pPr>
          </a:lstStyle>
          <a:p>
            <a:pPr indent="0" defTabSz="914400">
              <a:lnSpc>
                <a:spcPct val="100000"/>
              </a:lnSpc>
              <a:buNone/>
            </a:pPr>
            <a:r>
              <a:rPr b="0" lang="en-US" sz="1100" strike="noStrike" u="none">
                <a:solidFill>
                  <a:schemeClr val="lt2"/>
                </a:solidFill>
                <a:effectLst/>
                <a:uFillTx/>
                <a:latin typeface="Corbel"/>
              </a:rPr>
              <a:t>&lt;date/time&gt;</a:t>
            </a:r>
            <a:endParaRPr b="0" lang="en-US" sz="1100" strike="noStrike" u="none">
              <a:solidFill>
                <a:srgbClr val="ffffff"/>
              </a:solidFill>
              <a:effectLst/>
              <a:uFillTx/>
              <a:latin typeface="Times New Roman"/>
            </a:endParaRPr>
          </a:p>
        </p:txBody>
      </p:sp>
      <p:sp>
        <p:nvSpPr>
          <p:cNvPr id="164" name="PlaceHolder 2"/>
          <p:cNvSpPr>
            <a:spLocks noGrp="1"/>
          </p:cNvSpPr>
          <p:nvPr>
            <p:ph type="ftr" idx="26"/>
          </p:nvPr>
        </p:nvSpPr>
        <p:spPr>
          <a:xfrm>
            <a:off x="914400" y="6416640"/>
            <a:ext cx="5562360" cy="364680"/>
          </a:xfrm>
          <a:prstGeom prst="rect">
            <a:avLst/>
          </a:prstGeom>
          <a:noFill/>
          <a:ln w="0">
            <a:noFill/>
          </a:ln>
        </p:spPr>
        <p:txBody>
          <a:bodyPr lIns="90000" rIns="90000" tIns="45000" bIns="45000" anchor="b">
            <a:noAutofit/>
          </a:bodyPr>
          <a:lstStyle>
            <a:lvl1pPr indent="0" algn="ctr">
              <a:buNone/>
              <a:defRPr b="0" lang="en-US" sz="1400" strike="noStrike" u="none">
                <a:solidFill>
                  <a:srgbClr val="ffffff"/>
                </a:solidFill>
                <a:effectLst/>
                <a:uFillTx/>
                <a:latin typeface="Times New Roman"/>
              </a:defRPr>
            </a:lvl1pPr>
          </a:lstStyle>
          <a:p>
            <a:pPr indent="0" algn="ctr">
              <a:buNone/>
            </a:pPr>
            <a:r>
              <a:rPr b="0" lang="en-US" sz="1400" strike="noStrike" u="none">
                <a:solidFill>
                  <a:srgbClr val="ffffff"/>
                </a:solidFill>
                <a:effectLst/>
                <a:uFillTx/>
                <a:latin typeface="Times New Roman"/>
              </a:rPr>
              <a:t>&lt;footer&gt;</a:t>
            </a:r>
            <a:endParaRPr b="0" lang="en-US" sz="1400" strike="noStrike" u="none">
              <a:solidFill>
                <a:srgbClr val="ffffff"/>
              </a:solidFill>
              <a:effectLst/>
              <a:uFillTx/>
              <a:latin typeface="Times New Roman"/>
            </a:endParaRPr>
          </a:p>
        </p:txBody>
      </p:sp>
      <p:sp>
        <p:nvSpPr>
          <p:cNvPr id="165" name="PlaceHolder 3"/>
          <p:cNvSpPr>
            <a:spLocks noGrp="1"/>
          </p:cNvSpPr>
          <p:nvPr>
            <p:ph type="sldNum" idx="27"/>
          </p:nvPr>
        </p:nvSpPr>
        <p:spPr>
          <a:xfrm>
            <a:off x="8610480" y="6416640"/>
            <a:ext cx="456840" cy="364680"/>
          </a:xfrm>
          <a:prstGeom prst="rect">
            <a:avLst/>
          </a:prstGeom>
          <a:noFill/>
          <a:ln w="0">
            <a:noFill/>
          </a:ln>
        </p:spPr>
        <p:txBody>
          <a:bodyPr lIns="90000" rIns="90000" tIns="45000" bIns="45000" anchor="b">
            <a:noAutofit/>
          </a:bodyPr>
          <a:lstStyle>
            <a:lvl1pPr indent="0" defTabSz="914400">
              <a:lnSpc>
                <a:spcPct val="100000"/>
              </a:lnSpc>
              <a:buNone/>
              <a:defRPr b="0" lang="en-US" sz="1200" strike="noStrike" u="none">
                <a:solidFill>
                  <a:schemeClr val="lt2"/>
                </a:solidFill>
                <a:effectLst/>
                <a:uFillTx/>
                <a:latin typeface="Corbel"/>
              </a:defRPr>
            </a:lvl1pPr>
          </a:lstStyle>
          <a:p>
            <a:pPr indent="0" defTabSz="914400">
              <a:lnSpc>
                <a:spcPct val="100000"/>
              </a:lnSpc>
              <a:buNone/>
            </a:pPr>
            <a:fld id="{F2D9ADB8-14F6-41D6-A525-36CBB4D3DE46}" type="slidenum">
              <a:rPr b="0" lang="en-US" sz="1200" strike="noStrike" u="none">
                <a:solidFill>
                  <a:schemeClr val="lt2"/>
                </a:solidFill>
                <a:effectLst/>
                <a:uFillTx/>
                <a:latin typeface="Corbel"/>
              </a:rPr>
              <a:t>&lt;number&gt;</a:t>
            </a:fld>
            <a:endParaRPr b="0" lang="en-US" sz="1200" strike="noStrike" u="none">
              <a:solidFill>
                <a:srgbClr val="ffffff"/>
              </a:solidFill>
              <a:effectLst/>
              <a:uFillTx/>
              <a:latin typeface="Times New Roman"/>
            </a:endParaRPr>
          </a:p>
        </p:txBody>
      </p:sp>
      <p:sp>
        <p:nvSpPr>
          <p:cNvPr id="166"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1800" strike="noStrike" u="none">
                <a:solidFill>
                  <a:schemeClr val="lt1"/>
                </a:solidFill>
                <a:effectLst/>
                <a:uFillTx/>
                <a:latin typeface="Corbel"/>
              </a:rPr>
              <a:t>Click to edit the title text format</a:t>
            </a:r>
            <a:endParaRPr b="0" lang="en-US" sz="1800" strike="noStrike" u="none">
              <a:solidFill>
                <a:schemeClr val="lt1"/>
              </a:solidFill>
              <a:effectLst/>
              <a:uFillTx/>
              <a:latin typeface="Corbel"/>
            </a:endParaRPr>
          </a:p>
        </p:txBody>
      </p:sp>
      <p:sp>
        <p:nvSpPr>
          <p:cNvPr id="16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000" strike="noStrike" u="none">
                <a:solidFill>
                  <a:schemeClr val="lt1"/>
                </a:solidFill>
                <a:effectLst/>
                <a:uFillTx/>
                <a:latin typeface="Corbel"/>
              </a:rPr>
              <a:t>Click to edit the outline text format</a:t>
            </a:r>
            <a:endParaRPr b="0" lang="en-US" sz="3000" strike="noStrike" u="none">
              <a:solidFill>
                <a:schemeClr val="lt1"/>
              </a:solidFill>
              <a:effectLst/>
              <a:uFillTx/>
              <a:latin typeface="Corbel"/>
            </a:endParaRPr>
          </a:p>
          <a:p>
            <a:pPr lvl="1" marL="864000" indent="-324000">
              <a:spcBef>
                <a:spcPts val="1134"/>
              </a:spcBef>
              <a:buClr>
                <a:srgbClr val="ffffff"/>
              </a:buClr>
              <a:buSzPct val="75000"/>
              <a:buFont typeface="Symbol" charset="2"/>
              <a:buChar char=""/>
            </a:pPr>
            <a:r>
              <a:rPr b="0" lang="en-US" sz="2400" strike="noStrike" u="none">
                <a:solidFill>
                  <a:schemeClr val="lt1"/>
                </a:solidFill>
                <a:effectLst/>
                <a:uFillTx/>
                <a:latin typeface="Corbel"/>
              </a:rPr>
              <a:t>Second Outline Level</a:t>
            </a:r>
            <a:endParaRPr b="0" lang="en-US" sz="2400" strike="noStrike" u="none">
              <a:solidFill>
                <a:schemeClr val="lt1"/>
              </a:solidFill>
              <a:effectLst/>
              <a:uFillTx/>
              <a:latin typeface="Corbel"/>
            </a:endParaRPr>
          </a:p>
          <a:p>
            <a:pPr lvl="2" marL="1296000" indent="-288000">
              <a:spcBef>
                <a:spcPts val="850"/>
              </a:spcBef>
              <a:buClr>
                <a:srgbClr val="ffffff"/>
              </a:buClr>
              <a:buSzPct val="45000"/>
              <a:buFont typeface="Wingdings" charset="2"/>
              <a:buChar char=""/>
            </a:pPr>
            <a:r>
              <a:rPr b="0" lang="en-US" sz="2200" strike="noStrike" u="none">
                <a:solidFill>
                  <a:schemeClr val="lt1"/>
                </a:solidFill>
                <a:effectLst/>
                <a:uFillTx/>
                <a:latin typeface="Corbel"/>
              </a:rPr>
              <a:t>Third Outline Level</a:t>
            </a:r>
            <a:endParaRPr b="0" lang="en-US" sz="2200" strike="noStrike" u="none">
              <a:solidFill>
                <a:schemeClr val="lt1"/>
              </a:solidFill>
              <a:effectLst/>
              <a:uFillTx/>
              <a:latin typeface="Corbel"/>
            </a:endParaRPr>
          </a:p>
          <a:p>
            <a:pPr lvl="3" marL="1728000" indent="-216000">
              <a:spcBef>
                <a:spcPts val="567"/>
              </a:spcBef>
              <a:buClr>
                <a:srgbClr val="ffffff"/>
              </a:buClr>
              <a:buSzPct val="75000"/>
              <a:buFont typeface="Symbol" charset="2"/>
              <a:buChar char=""/>
            </a:pPr>
            <a:r>
              <a:rPr b="0" lang="en-US" sz="2000" strike="noStrike" u="none">
                <a:solidFill>
                  <a:schemeClr val="lt1"/>
                </a:solidFill>
                <a:effectLst/>
                <a:uFillTx/>
                <a:latin typeface="Corbel"/>
              </a:rPr>
              <a:t>Fourth Outline Level</a:t>
            </a:r>
            <a:endParaRPr b="0" lang="en-US" sz="2000" strike="noStrike" u="none">
              <a:solidFill>
                <a:schemeClr val="lt1"/>
              </a:solidFill>
              <a:effectLst/>
              <a:uFillTx/>
              <a:latin typeface="Corbel"/>
            </a:endParaRPr>
          </a:p>
          <a:p>
            <a:pPr lvl="4" marL="2160000" indent="-216000">
              <a:spcBef>
                <a:spcPts val="283"/>
              </a:spcBef>
              <a:buClr>
                <a:srgbClr val="ffffff"/>
              </a:buClr>
              <a:buSzPct val="45000"/>
              <a:buFont typeface="Wingdings" charset="2"/>
              <a:buChar char=""/>
            </a:pPr>
            <a:r>
              <a:rPr b="0" lang="en-US" sz="2000" strike="noStrike" u="none">
                <a:solidFill>
                  <a:schemeClr val="lt1"/>
                </a:solidFill>
                <a:effectLst/>
                <a:uFillTx/>
                <a:latin typeface="Corbel"/>
              </a:rPr>
              <a:t>Fifth Outline Level</a:t>
            </a:r>
            <a:endParaRPr b="0" lang="en-US" sz="2000" strike="noStrike" u="none">
              <a:solidFill>
                <a:schemeClr val="lt1"/>
              </a:solidFill>
              <a:effectLst/>
              <a:uFillTx/>
              <a:latin typeface="Corbel"/>
            </a:endParaRPr>
          </a:p>
          <a:p>
            <a:pPr lvl="5" marL="2592000" indent="-216000">
              <a:spcBef>
                <a:spcPts val="283"/>
              </a:spcBef>
              <a:buClr>
                <a:srgbClr val="ffffff"/>
              </a:buClr>
              <a:buSzPct val="45000"/>
              <a:buFont typeface="Wingdings" charset="2"/>
              <a:buChar char=""/>
            </a:pPr>
            <a:r>
              <a:rPr b="0" lang="en-US" sz="2000" strike="noStrike" u="none">
                <a:solidFill>
                  <a:schemeClr val="lt1"/>
                </a:solidFill>
                <a:effectLst/>
                <a:uFillTx/>
                <a:latin typeface="Corbel"/>
              </a:rPr>
              <a:t>Sixth Outline Level</a:t>
            </a:r>
            <a:endParaRPr b="0" lang="en-US" sz="2000" strike="noStrike" u="none">
              <a:solidFill>
                <a:schemeClr val="lt1"/>
              </a:solidFill>
              <a:effectLst/>
              <a:uFillTx/>
              <a:latin typeface="Corbel"/>
            </a:endParaRPr>
          </a:p>
          <a:p>
            <a:pPr lvl="6" marL="3024000" indent="-216000">
              <a:spcBef>
                <a:spcPts val="283"/>
              </a:spcBef>
              <a:buClr>
                <a:srgbClr val="ffffff"/>
              </a:buClr>
              <a:buSzPct val="45000"/>
              <a:buFont typeface="Wingdings" charset="2"/>
              <a:buChar char=""/>
            </a:pPr>
            <a:r>
              <a:rPr b="0" lang="en-US" sz="2000" strike="noStrike" u="none">
                <a:solidFill>
                  <a:schemeClr val="lt1"/>
                </a:solidFill>
                <a:effectLst/>
                <a:uFillTx/>
                <a:latin typeface="Corbel"/>
              </a:rPr>
              <a:t>Seventh Outline Level</a:t>
            </a:r>
            <a:endParaRPr b="0" lang="en-US" sz="2000" strike="noStrike" u="none">
              <a:solidFill>
                <a:schemeClr val="lt1"/>
              </a:solidFill>
              <a:effectLst/>
              <a:uFillTx/>
              <a:latin typeface="Corbe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image" Target="../media/image18.jpeg"/><Relationship Id="rId4" Type="http://schemas.openxmlformats.org/officeDocument/2006/relationships/slideLayout" Target="../slideLayouts/slideLayout9.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20.jpeg"/><Relationship Id="rId3" Type="http://schemas.openxmlformats.org/officeDocument/2006/relationships/slideLayout" Target="../slideLayouts/slideLayout9.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9.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image" Target="../media/image24.png"/><Relationship Id="rId3" Type="http://schemas.openxmlformats.org/officeDocument/2006/relationships/slideLayout" Target="../slideLayouts/slideLayout9.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9.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9.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9.xml"/><Relationship Id="rId4"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png"/><Relationship Id="rId3" Type="http://schemas.openxmlformats.org/officeDocument/2006/relationships/slideLayout" Target="../slideLayouts/slideLayout9.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image" Target="../media/image34.jpeg"/><Relationship Id="rId3" Type="http://schemas.openxmlformats.org/officeDocument/2006/relationships/slideLayout" Target="../slideLayouts/slideLayout9.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9.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9.xml"/>
</Relationships>
</file>

<file path=ppt/slides/_rels/slide30.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9.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image" Target="../media/image38.png"/><Relationship Id="rId3" Type="http://schemas.openxmlformats.org/officeDocument/2006/relationships/image" Target="../media/image39.jpeg"/><Relationship Id="rId4" Type="http://schemas.openxmlformats.org/officeDocument/2006/relationships/image" Target="../media/image40.jpeg"/><Relationship Id="rId5" Type="http://schemas.openxmlformats.org/officeDocument/2006/relationships/slideLayout" Target="../slideLayouts/slideLayout9.xml"/><Relationship Id="rId6"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Google Shape;3089;p1"/>
          <p:cNvSpPr/>
          <p:nvPr/>
        </p:nvSpPr>
        <p:spPr>
          <a:xfrm>
            <a:off x="395640" y="276480"/>
            <a:ext cx="8748360" cy="4524120"/>
          </a:xfrm>
          <a:prstGeom prst="rect">
            <a:avLst/>
          </a:prstGeom>
          <a:noFill/>
          <a:ln w="0">
            <a:noFill/>
          </a:ln>
        </p:spPr>
        <p:style>
          <a:lnRef idx="0"/>
          <a:fillRef idx="0"/>
          <a:effectRef idx="0"/>
          <a:fontRef idx="minor"/>
        </p:style>
        <p:txBody>
          <a:bodyPr rIns="108000" anchor="t">
            <a:spAutoFit/>
          </a:bodyPr>
          <a:p>
            <a:pPr algn="ctr" defTabSz="914400">
              <a:lnSpc>
                <a:spcPct val="100000"/>
              </a:lnSpc>
              <a:tabLst>
                <a:tab algn="l" pos="0"/>
              </a:tabLst>
            </a:pPr>
            <a:r>
              <a:rPr b="0" lang="en-US" sz="6000" strike="noStrike" u="none">
                <a:solidFill>
                  <a:srgbClr val="ffcccc"/>
                </a:solidFill>
                <a:effectLst/>
                <a:uFillTx/>
                <a:latin typeface="Arial"/>
                <a:ea typeface="Arial"/>
              </a:rPr>
              <a:t> Thiru. I.K Lenin Tamilkovan </a:t>
            </a:r>
            <a:endParaRPr b="0" lang="en-US" sz="6000" strike="noStrike" u="none">
              <a:solidFill>
                <a:srgbClr val="ffffff"/>
              </a:solidFill>
              <a:effectLst/>
              <a:uFillTx/>
              <a:latin typeface="Arial"/>
            </a:endParaRPr>
          </a:p>
          <a:p>
            <a:pPr algn="ctr" defTabSz="914400">
              <a:lnSpc>
                <a:spcPct val="100000"/>
              </a:lnSpc>
              <a:tabLst>
                <a:tab algn="l" pos="0"/>
              </a:tabLst>
            </a:pPr>
            <a:endParaRPr b="0" lang="en-US" sz="3600" strike="noStrike" u="none">
              <a:solidFill>
                <a:srgbClr val="ffffff"/>
              </a:solidFill>
              <a:effectLst/>
              <a:uFillTx/>
              <a:latin typeface="Arial"/>
            </a:endParaRPr>
          </a:p>
          <a:p>
            <a:pPr algn="ctr" defTabSz="914400">
              <a:lnSpc>
                <a:spcPct val="100000"/>
              </a:lnSpc>
              <a:tabLst>
                <a:tab algn="l" pos="0"/>
              </a:tabLst>
            </a:pPr>
            <a:r>
              <a:rPr b="0" lang="en-US" sz="3600" strike="noStrike" u="none">
                <a:solidFill>
                  <a:srgbClr val="ffcccc"/>
                </a:solidFill>
                <a:effectLst/>
                <a:uFillTx/>
                <a:latin typeface="Arial"/>
                <a:ea typeface="Arial"/>
              </a:rPr>
              <a:t>Executive Director (FAC)</a:t>
            </a:r>
            <a:endParaRPr b="0" lang="en-US" sz="3600" strike="noStrike" u="none">
              <a:solidFill>
                <a:srgbClr val="ffffff"/>
              </a:solidFill>
              <a:effectLst/>
              <a:uFillTx/>
              <a:latin typeface="Arial"/>
            </a:endParaRPr>
          </a:p>
          <a:p>
            <a:pPr algn="ctr" defTabSz="914400">
              <a:lnSpc>
                <a:spcPct val="100000"/>
              </a:lnSpc>
              <a:tabLst>
                <a:tab algn="l" pos="0"/>
              </a:tabLst>
            </a:pPr>
            <a:endParaRPr b="0" lang="en-US" sz="3600" strike="noStrike" u="none">
              <a:solidFill>
                <a:srgbClr val="ffffff"/>
              </a:solidFill>
              <a:effectLst/>
              <a:uFillTx/>
              <a:latin typeface="Arial"/>
            </a:endParaRPr>
          </a:p>
          <a:p>
            <a:pPr algn="ctr" defTabSz="914400">
              <a:lnSpc>
                <a:spcPct val="100000"/>
              </a:lnSpc>
              <a:tabLst>
                <a:tab algn="l" pos="0"/>
              </a:tabLst>
            </a:pPr>
            <a:r>
              <a:rPr b="0" lang="en-US" sz="6000" strike="noStrike" u="none">
                <a:solidFill>
                  <a:srgbClr val="ffcccc"/>
                </a:solidFill>
                <a:effectLst/>
                <a:uFillTx/>
                <a:latin typeface="Arial"/>
                <a:ea typeface="Arial"/>
              </a:rPr>
              <a:t>Tamilnadu Science and Technology Centre, Chennai.</a:t>
            </a:r>
            <a:endParaRPr b="0" lang="en-US" sz="6000" strike="noStrike" u="none">
              <a:solidFill>
                <a:srgbClr val="ffffff"/>
              </a:solidFill>
              <a:effectLst/>
              <a:uFillTx/>
              <a:latin typeface="Arial"/>
            </a:endParaRPr>
          </a:p>
        </p:txBody>
      </p:sp>
      <p:sp>
        <p:nvSpPr>
          <p:cNvPr id="219" name="Google Shape;3090;p1"/>
          <p:cNvSpPr/>
          <p:nvPr/>
        </p:nvSpPr>
        <p:spPr>
          <a:xfrm>
            <a:off x="0" y="0"/>
            <a:ext cx="9143640" cy="6459480"/>
          </a:xfrm>
          <a:prstGeom prst="rect">
            <a:avLst/>
          </a:prstGeom>
          <a:noFill/>
          <a:ln w="19050">
            <a:solidFill>
              <a:srgbClr val="ffffff"/>
            </a:solidFill>
            <a:round/>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ffffff"/>
              </a:solidFill>
              <a:effectLst/>
              <a:uFillTx/>
              <a:latin typeface="Arial"/>
            </a:endParaRPr>
          </a:p>
        </p:txBody>
      </p:sp>
      <p:sp>
        <p:nvSpPr>
          <p:cNvPr id="220" name="Google Shape;3091;p1"/>
          <p:cNvSpPr/>
          <p:nvPr/>
        </p:nvSpPr>
        <p:spPr>
          <a:xfrm>
            <a:off x="7200" y="2891160"/>
            <a:ext cx="9143640" cy="646200"/>
          </a:xfrm>
          <a:prstGeom prst="rect">
            <a:avLst/>
          </a:prstGeom>
          <a:noFill/>
          <a:ln w="0">
            <a:noFill/>
          </a:ln>
        </p:spPr>
        <p:style>
          <a:lnRef idx="0"/>
          <a:fillRef idx="0"/>
          <a:effectRef idx="0"/>
          <a:fontRef idx="minor"/>
        </p:style>
        <p:txBody>
          <a:bodyPr tIns="91440" bIns="91440" anchor="t">
            <a:spAutoFit/>
          </a:bodyPr>
          <a:p>
            <a:pPr defTabSz="914400">
              <a:lnSpc>
                <a:spcPct val="100000"/>
              </a:lnSpc>
              <a:tabLst>
                <a:tab algn="l" pos="0"/>
              </a:tabLst>
            </a:pP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5" name="Picture 5" descr="[removal.ai]_828a5aea-e13d-420d-808b-633719eaac74-jupiter.png"/>
          <p:cNvPicPr/>
          <p:nvPr/>
        </p:nvPicPr>
        <p:blipFill>
          <a:blip r:embed="rId1"/>
          <a:stretch/>
        </p:blipFill>
        <p:spPr>
          <a:xfrm>
            <a:off x="0" y="332640"/>
            <a:ext cx="8640720" cy="5364000"/>
          </a:xfrm>
          <a:prstGeom prst="rect">
            <a:avLst/>
          </a:prstGeom>
          <a:noFill/>
          <a:ln w="0">
            <a:noFill/>
          </a:ln>
        </p:spPr>
      </p:pic>
      <p:sp>
        <p:nvSpPr>
          <p:cNvPr id="246"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chemeClr val="accent2">
                    <a:lumMod val="20000"/>
                    <a:lumOff val="80000"/>
                  </a:schemeClr>
                </a:solidFill>
                <a:effectLst>
                  <a:glow rad="228600">
                    <a:srgbClr val="ff0079">
                      <a:alpha val="40000"/>
                    </a:srgbClr>
                  </a:glow>
                </a:effectLst>
                <a:uFillTx/>
                <a:latin typeface="Garamond"/>
              </a:rPr>
              <a:t>JUPITER</a:t>
            </a:r>
            <a:endParaRPr b="0" lang="en-US" sz="4400" strike="noStrike" u="none">
              <a:solidFill>
                <a:srgbClr val="ffffff"/>
              </a:solidFill>
              <a:effectLst>
                <a:glow rad="228600">
                  <a:srgbClr val="ff0079">
                    <a:alpha val="40000"/>
                  </a:srgbClr>
                </a:glow>
              </a:effectLst>
              <a:uFillTx/>
              <a:latin typeface="Arial"/>
            </a:endParaRPr>
          </a:p>
        </p:txBody>
      </p:sp>
      <p:sp>
        <p:nvSpPr>
          <p:cNvPr id="247" name="TextBox 4"/>
          <p:cNvSpPr/>
          <p:nvPr/>
        </p:nvSpPr>
        <p:spPr>
          <a:xfrm>
            <a:off x="827640" y="3717000"/>
            <a:ext cx="7488360" cy="25542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Jupiter is about 1330 times larger than Earth. It has 79 Moons and Ganymede, Callisto, Europa and Io are the largest moons. Jupiter’s gravity is 2.5 times that of the Earth so that, it attracts most of the asteroids keeping the Earth safe.</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Picture 5" descr="[removal.ai]_66f8d97c-9d2c-4df1-a499-f0d415f00a0a-saturn.png"/>
          <p:cNvPicPr/>
          <p:nvPr/>
        </p:nvPicPr>
        <p:blipFill>
          <a:blip r:embed="rId1"/>
          <a:stretch/>
        </p:blipFill>
        <p:spPr>
          <a:xfrm rot="351000">
            <a:off x="611640" y="1124280"/>
            <a:ext cx="7898400" cy="3606840"/>
          </a:xfrm>
          <a:prstGeom prst="rect">
            <a:avLst/>
          </a:prstGeom>
          <a:noFill/>
          <a:ln w="0">
            <a:noFill/>
          </a:ln>
        </p:spPr>
      </p:pic>
      <p:sp>
        <p:nvSpPr>
          <p:cNvPr id="249"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chemeClr val="lt2">
                    <a:lumMod val="90000"/>
                  </a:schemeClr>
                </a:solidFill>
                <a:effectLst>
                  <a:glow rad="228600">
                    <a:srgbClr val="537be8">
                      <a:alpha val="40000"/>
                    </a:srgbClr>
                  </a:glow>
                </a:effectLst>
                <a:uFillTx/>
                <a:latin typeface="Garamond"/>
              </a:rPr>
              <a:t>SATURN</a:t>
            </a:r>
            <a:endParaRPr b="0" lang="en-US" sz="4400" strike="noStrike" u="none">
              <a:solidFill>
                <a:srgbClr val="ffffff"/>
              </a:solidFill>
              <a:effectLst>
                <a:glow rad="228600">
                  <a:srgbClr val="537be8">
                    <a:alpha val="40000"/>
                  </a:srgbClr>
                </a:glow>
              </a:effectLst>
              <a:uFillTx/>
              <a:latin typeface="Arial"/>
            </a:endParaRPr>
          </a:p>
        </p:txBody>
      </p:sp>
      <p:sp>
        <p:nvSpPr>
          <p:cNvPr id="250" name="TextBox 4"/>
          <p:cNvSpPr/>
          <p:nvPr/>
        </p:nvSpPr>
        <p:spPr>
          <a:xfrm>
            <a:off x="611640" y="3717000"/>
            <a:ext cx="8280720" cy="25542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The only planet with beautiful large rings. The Density of the planet is less than water. Despite having one-eighth of Earth’s density, it has 95 times more mass than Earth. It has approximately 62 moons and the largest moon is Titan.</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1" name="Picture 5" descr="[removal.ai]_f0b545c6-e16e-40a2-8697-ac077ff6417d-uranus.png"/>
          <p:cNvPicPr/>
          <p:nvPr/>
        </p:nvPicPr>
        <p:blipFill>
          <a:blip r:embed="rId1"/>
          <a:stretch/>
        </p:blipFill>
        <p:spPr>
          <a:xfrm>
            <a:off x="1619640" y="-243360"/>
            <a:ext cx="5688360" cy="5688360"/>
          </a:xfrm>
          <a:prstGeom prst="rect">
            <a:avLst/>
          </a:prstGeom>
          <a:noFill/>
          <a:ln w="0">
            <a:noFill/>
          </a:ln>
        </p:spPr>
      </p:pic>
      <p:sp>
        <p:nvSpPr>
          <p:cNvPr id="252"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chemeClr val="accent4">
                    <a:lumMod val="40000"/>
                    <a:lumOff val="60000"/>
                  </a:schemeClr>
                </a:solidFill>
                <a:effectLst>
                  <a:glow rad="228600">
                    <a:srgbClr val="00addc">
                      <a:alpha val="40000"/>
                    </a:srgbClr>
                  </a:glow>
                </a:effectLst>
                <a:uFillTx/>
                <a:latin typeface="Garamond"/>
              </a:rPr>
              <a:t>URANUS</a:t>
            </a:r>
            <a:endParaRPr b="0" lang="en-US" sz="4400" strike="noStrike" u="none">
              <a:solidFill>
                <a:srgbClr val="ffffff"/>
              </a:solidFill>
              <a:effectLst>
                <a:glow rad="228600">
                  <a:srgbClr val="00addc">
                    <a:alpha val="40000"/>
                  </a:srgbClr>
                </a:glow>
              </a:effectLst>
              <a:uFillTx/>
              <a:latin typeface="Arial"/>
            </a:endParaRPr>
          </a:p>
        </p:txBody>
      </p:sp>
      <p:sp>
        <p:nvSpPr>
          <p:cNvPr id="253" name="TextBox 4"/>
          <p:cNvSpPr/>
          <p:nvPr/>
        </p:nvSpPr>
        <p:spPr>
          <a:xfrm>
            <a:off x="467640" y="3717000"/>
            <a:ext cx="8424720" cy="3046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Uranus is a gaseous planet. Due to its rotational axis tilted about 97 degree one part of the planets is night and the other part is day. This continues for 42 years. It has 27 moons. The largest Moons of the planet Uranus are Miranda, Ariel, Umbriel and Titania. It has 13 known rings.</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chemeClr val="accent5">
                    <a:lumMod val="40000"/>
                    <a:lumOff val="60000"/>
                  </a:schemeClr>
                </a:solidFill>
                <a:effectLst>
                  <a:glow rad="228600">
                    <a:srgbClr val="537be8">
                      <a:alpha val="40000"/>
                    </a:srgbClr>
                  </a:glow>
                </a:effectLst>
                <a:uFillTx/>
                <a:latin typeface="Garamond"/>
              </a:rPr>
              <a:t>NEPTUNE</a:t>
            </a:r>
            <a:endParaRPr b="0" lang="en-US" sz="4400" strike="noStrike" u="none">
              <a:solidFill>
                <a:srgbClr val="ffffff"/>
              </a:solidFill>
              <a:effectLst>
                <a:glow rad="228600">
                  <a:srgbClr val="537be8">
                    <a:alpha val="40000"/>
                  </a:srgbClr>
                </a:glow>
              </a:effectLst>
              <a:uFillTx/>
              <a:latin typeface="Arial"/>
            </a:endParaRPr>
          </a:p>
        </p:txBody>
      </p:sp>
      <p:pic>
        <p:nvPicPr>
          <p:cNvPr id="255" name="Picture 5" descr="[removal.ai]_4d442b5a-9e0d-450e-bad3-e91f7ace0309-neptune.png"/>
          <p:cNvPicPr/>
          <p:nvPr/>
        </p:nvPicPr>
        <p:blipFill>
          <a:blip r:embed="rId1"/>
          <a:stretch/>
        </p:blipFill>
        <p:spPr>
          <a:xfrm>
            <a:off x="2627640" y="980640"/>
            <a:ext cx="3966480" cy="3966480"/>
          </a:xfrm>
          <a:prstGeom prst="rect">
            <a:avLst/>
          </a:prstGeom>
          <a:noFill/>
          <a:ln w="0">
            <a:noFill/>
          </a:ln>
        </p:spPr>
      </p:pic>
      <p:sp>
        <p:nvSpPr>
          <p:cNvPr id="256" name="TextBox 4"/>
          <p:cNvSpPr/>
          <p:nvPr/>
        </p:nvSpPr>
        <p:spPr>
          <a:xfrm>
            <a:off x="971640" y="4293000"/>
            <a:ext cx="7632360" cy="1569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Neptune is gaseous planet. It is surrounded by a ring of gas. It has about 14 satellites. The main satellite is Triton.</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Box 4"/>
          <p:cNvSpPr/>
          <p:nvPr/>
        </p:nvSpPr>
        <p:spPr>
          <a:xfrm>
            <a:off x="683640" y="1628640"/>
            <a:ext cx="7200360" cy="49856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800" strike="noStrike" u="none">
                <a:solidFill>
                  <a:schemeClr val="lt1"/>
                </a:solidFill>
                <a:effectLst/>
                <a:uFillTx/>
                <a:latin typeface="Arial Narrow"/>
              </a:rPr>
              <a:t>A Galaxy is a huge collection of gas, dust, and billions of stars and their solar systems.  A Galaxy is held together  by gravity. </a:t>
            </a:r>
            <a:endParaRPr b="0" lang="en-US" sz="2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a:p>
            <a:pPr defTabSz="914400">
              <a:lnSpc>
                <a:spcPct val="100000"/>
              </a:lnSpc>
            </a:pPr>
            <a:endParaRPr b="0" lang="en-US" sz="2400" strike="noStrike" u="none">
              <a:solidFill>
                <a:srgbClr val="ffffff"/>
              </a:solidFill>
              <a:effectLst/>
              <a:uFillTx/>
              <a:latin typeface="Arial"/>
            </a:endParaRPr>
          </a:p>
          <a:p>
            <a:pPr defTabSz="914400">
              <a:lnSpc>
                <a:spcPct val="100000"/>
              </a:lnSpc>
            </a:pPr>
            <a:r>
              <a:rPr b="0" lang="en-US" sz="3200" strike="noStrike" u="none">
                <a:solidFill>
                  <a:schemeClr val="lt1"/>
                </a:solidFill>
                <a:effectLst/>
                <a:uFillTx/>
                <a:latin typeface="Arial Narrow"/>
              </a:rPr>
              <a:t>The types of Galaxies are:</a:t>
            </a:r>
            <a:endParaRPr b="0" lang="en-US" sz="3200" strike="noStrike" u="none">
              <a:solidFill>
                <a:srgbClr val="ffffff"/>
              </a:solidFill>
              <a:effectLst/>
              <a:uFillTx/>
              <a:latin typeface="Arial"/>
            </a:endParaRPr>
          </a:p>
          <a:p>
            <a:pPr defTabSz="914400">
              <a:lnSpc>
                <a:spcPct val="100000"/>
              </a:lnSpc>
            </a:pPr>
            <a:endParaRPr b="0" lang="en-US" sz="3200" strike="noStrike" u="none">
              <a:solidFill>
                <a:srgbClr val="ffffff"/>
              </a:solidFill>
              <a:effectLst/>
              <a:uFillTx/>
              <a:latin typeface="Arial"/>
            </a:endParaRPr>
          </a:p>
          <a:p>
            <a:pPr indent="-216000" defTabSz="914400">
              <a:lnSpc>
                <a:spcPct val="100000"/>
              </a:lnSpc>
              <a:buClr>
                <a:srgbClr val="ffffff"/>
              </a:buClr>
              <a:buFont typeface="Arial"/>
              <a:buChar char="•"/>
            </a:pPr>
            <a:r>
              <a:rPr b="0" lang="en-US" sz="3200" strike="noStrike" u="none">
                <a:solidFill>
                  <a:schemeClr val="lt1"/>
                </a:solidFill>
                <a:effectLst/>
                <a:uFillTx/>
                <a:latin typeface="Arial Narrow"/>
              </a:rPr>
              <a:t>Spiral galaxy</a:t>
            </a:r>
            <a:endParaRPr b="0" lang="en-US" sz="3200" strike="noStrike" u="none">
              <a:solidFill>
                <a:srgbClr val="ffffff"/>
              </a:solidFill>
              <a:effectLst/>
              <a:uFillTx/>
              <a:latin typeface="Arial"/>
            </a:endParaRPr>
          </a:p>
          <a:p>
            <a:pPr indent="-216000" defTabSz="914400">
              <a:lnSpc>
                <a:spcPct val="100000"/>
              </a:lnSpc>
              <a:buClr>
                <a:srgbClr val="ffffff"/>
              </a:buClr>
              <a:buFont typeface="Arial"/>
              <a:buChar char="•"/>
            </a:pPr>
            <a:r>
              <a:rPr b="0" lang="en-US" sz="3200" strike="noStrike" u="none">
                <a:solidFill>
                  <a:schemeClr val="lt1"/>
                </a:solidFill>
                <a:effectLst/>
                <a:uFillTx/>
                <a:latin typeface="Arial Narrow"/>
              </a:rPr>
              <a:t>Elliptical galaxy                                   </a:t>
            </a:r>
            <a:endParaRPr b="0" lang="en-US" sz="3200" strike="noStrike" u="none">
              <a:solidFill>
                <a:srgbClr val="ffffff"/>
              </a:solidFill>
              <a:effectLst/>
              <a:uFillTx/>
              <a:latin typeface="Arial"/>
            </a:endParaRPr>
          </a:p>
          <a:p>
            <a:pPr indent="-216000" defTabSz="914400">
              <a:lnSpc>
                <a:spcPct val="100000"/>
              </a:lnSpc>
              <a:buClr>
                <a:srgbClr val="ffffff"/>
              </a:buClr>
              <a:buFont typeface="Arial"/>
              <a:buChar char="•"/>
            </a:pPr>
            <a:r>
              <a:rPr b="0" lang="en-US" sz="3200" strike="noStrike" u="none">
                <a:solidFill>
                  <a:schemeClr val="lt1"/>
                </a:solidFill>
                <a:effectLst/>
                <a:uFillTx/>
                <a:latin typeface="Arial Narrow"/>
              </a:rPr>
              <a:t>Lenticular  galaxy                               </a:t>
            </a:r>
            <a:endParaRPr b="0" lang="en-US" sz="3200" strike="noStrike" u="none">
              <a:solidFill>
                <a:srgbClr val="ffffff"/>
              </a:solidFill>
              <a:effectLst/>
              <a:uFillTx/>
              <a:latin typeface="Arial"/>
            </a:endParaRPr>
          </a:p>
          <a:p>
            <a:pPr indent="-216000" defTabSz="914400">
              <a:lnSpc>
                <a:spcPct val="100000"/>
              </a:lnSpc>
              <a:buClr>
                <a:srgbClr val="ffffff"/>
              </a:buClr>
              <a:buFont typeface="Arial"/>
              <a:buChar char="•"/>
            </a:pPr>
            <a:r>
              <a:rPr b="0" lang="en-US" sz="3200" strike="noStrike" u="none">
                <a:solidFill>
                  <a:schemeClr val="lt1"/>
                </a:solidFill>
                <a:effectLst/>
                <a:uFillTx/>
                <a:latin typeface="Arial Narrow"/>
              </a:rPr>
              <a:t>Irregular galaxy</a:t>
            </a:r>
            <a:endParaRPr b="0" lang="en-US" sz="3200" strike="noStrike" u="none">
              <a:solidFill>
                <a:srgbClr val="ffffff"/>
              </a:solidFill>
              <a:effectLst/>
              <a:uFillTx/>
              <a:latin typeface="Arial"/>
            </a:endParaRPr>
          </a:p>
        </p:txBody>
      </p:sp>
      <p:sp>
        <p:nvSpPr>
          <p:cNvPr id="258" name="AutoShape 2" descr="Milky Way Galaxy"/>
          <p:cNvSpPr/>
          <p:nvPr/>
        </p:nvSpPr>
        <p:spPr>
          <a:xfrm>
            <a:off x="155520" y="-14436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lt1"/>
              </a:solidFill>
              <a:effectLst/>
              <a:uFillTx/>
              <a:latin typeface="Corbel"/>
            </a:endParaRPr>
          </a:p>
        </p:txBody>
      </p:sp>
      <p:sp>
        <p:nvSpPr>
          <p:cNvPr id="259" name="AutoShape 4" descr="Milky Way Galaxy"/>
          <p:cNvSpPr/>
          <p:nvPr/>
        </p:nvSpPr>
        <p:spPr>
          <a:xfrm>
            <a:off x="155520" y="-14436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lt1"/>
              </a:solidFill>
              <a:effectLst/>
              <a:uFillTx/>
              <a:latin typeface="Corbel"/>
            </a:endParaRPr>
          </a:p>
        </p:txBody>
      </p:sp>
      <p:sp>
        <p:nvSpPr>
          <p:cNvPr id="260" name="TextBox 7"/>
          <p:cNvSpPr/>
          <p:nvPr/>
        </p:nvSpPr>
        <p:spPr>
          <a:xfrm>
            <a:off x="5148000" y="4653000"/>
            <a:ext cx="2175120" cy="1815480"/>
          </a:xfrm>
          <a:prstGeom prst="rect">
            <a:avLst/>
          </a:prstGeom>
          <a:noFill/>
          <a:ln w="0">
            <a:noFill/>
          </a:ln>
        </p:spPr>
        <p:style>
          <a:lnRef idx="0"/>
          <a:fillRef idx="0"/>
          <a:effectRef idx="0"/>
          <a:fontRef idx="minor"/>
        </p:style>
        <p:txBody>
          <a:bodyPr wrap="none" lIns="90000" rIns="90000" tIns="45000" bIns="45000" anchor="t">
            <a:spAutoFit/>
          </a:bodyPr>
          <a:p>
            <a:pPr indent="-216000" defTabSz="914400">
              <a:lnSpc>
                <a:spcPct val="100000"/>
              </a:lnSpc>
              <a:buClr>
                <a:srgbClr val="ffffff"/>
              </a:buClr>
              <a:buFont typeface="Arial"/>
              <a:buChar char="•"/>
            </a:pPr>
            <a:r>
              <a:rPr b="0" lang="en-US" sz="2800" strike="noStrike" u="none">
                <a:solidFill>
                  <a:schemeClr val="lt1"/>
                </a:solidFill>
                <a:effectLst/>
                <a:uFillTx/>
                <a:latin typeface="Arial Narrow"/>
              </a:rPr>
              <a:t>Active galaxy</a:t>
            </a:r>
            <a:endParaRPr b="0" lang="en-US" sz="2800" strike="noStrike" u="none">
              <a:solidFill>
                <a:srgbClr val="ffffff"/>
              </a:solidFill>
              <a:effectLst/>
              <a:uFillTx/>
              <a:latin typeface="Arial"/>
            </a:endParaRPr>
          </a:p>
          <a:p>
            <a:pPr indent="-216000" defTabSz="914400">
              <a:lnSpc>
                <a:spcPct val="100000"/>
              </a:lnSpc>
              <a:buClr>
                <a:srgbClr val="ffffff"/>
              </a:buClr>
              <a:buFont typeface="Arial"/>
              <a:buChar char="•"/>
            </a:pPr>
            <a:r>
              <a:rPr b="0" lang="en-US" sz="2800" strike="noStrike" u="none">
                <a:solidFill>
                  <a:schemeClr val="lt1"/>
                </a:solidFill>
                <a:effectLst/>
                <a:uFillTx/>
                <a:latin typeface="Arial Narrow"/>
              </a:rPr>
              <a:t>Seyfert galaxy</a:t>
            </a:r>
            <a:endParaRPr b="0" lang="en-US" sz="2800" strike="noStrike" u="none">
              <a:solidFill>
                <a:srgbClr val="ffffff"/>
              </a:solidFill>
              <a:effectLst/>
              <a:uFillTx/>
              <a:latin typeface="Arial"/>
            </a:endParaRPr>
          </a:p>
          <a:p>
            <a:pPr indent="-216000" defTabSz="914400">
              <a:lnSpc>
                <a:spcPct val="100000"/>
              </a:lnSpc>
              <a:buClr>
                <a:srgbClr val="ffffff"/>
              </a:buClr>
              <a:buFont typeface="Arial"/>
              <a:buChar char="•"/>
            </a:pPr>
            <a:r>
              <a:rPr b="0" lang="en-US" sz="2800" strike="noStrike" u="none">
                <a:solidFill>
                  <a:schemeClr val="lt1"/>
                </a:solidFill>
                <a:effectLst/>
                <a:uFillTx/>
                <a:latin typeface="Arial Narrow"/>
              </a:rPr>
              <a:t>Quasars</a:t>
            </a:r>
            <a:endParaRPr b="0" lang="en-US" sz="2800" strike="noStrike" u="none">
              <a:solidFill>
                <a:srgbClr val="ffffff"/>
              </a:solidFill>
              <a:effectLst/>
              <a:uFillTx/>
              <a:latin typeface="Arial"/>
            </a:endParaRPr>
          </a:p>
          <a:p>
            <a:pPr indent="-216000" defTabSz="914400">
              <a:lnSpc>
                <a:spcPct val="100000"/>
              </a:lnSpc>
              <a:buClr>
                <a:srgbClr val="ffffff"/>
              </a:buClr>
              <a:buFont typeface="Arial"/>
              <a:buChar char="•"/>
            </a:pPr>
            <a:r>
              <a:rPr b="0" lang="en-US" sz="2800" strike="noStrike" u="none">
                <a:solidFill>
                  <a:schemeClr val="lt1"/>
                </a:solidFill>
                <a:effectLst/>
                <a:uFillTx/>
                <a:latin typeface="Arial Narrow"/>
              </a:rPr>
              <a:t>Blazars</a:t>
            </a:r>
            <a:endParaRPr b="0" lang="en-US" sz="2800" strike="noStrike" u="none">
              <a:solidFill>
                <a:srgbClr val="ffffff"/>
              </a:solidFill>
              <a:effectLst/>
              <a:uFillTx/>
              <a:latin typeface="Arial"/>
            </a:endParaRPr>
          </a:p>
        </p:txBody>
      </p:sp>
      <p:sp>
        <p:nvSpPr>
          <p:cNvPr id="261" name="AutoShape 6" descr="Spiral galaxy with starry light. Stars ..."/>
          <p:cNvSpPr/>
          <p:nvPr/>
        </p:nvSpPr>
        <p:spPr>
          <a:xfrm>
            <a:off x="155520" y="-14436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lt1"/>
              </a:solidFill>
              <a:effectLst/>
              <a:uFillTx/>
              <a:latin typeface="Corbel"/>
            </a:endParaRPr>
          </a:p>
        </p:txBody>
      </p:sp>
      <p:sp>
        <p:nvSpPr>
          <p:cNvPr id="262" name="AutoShape 8" descr="Spiral galaxy with starry light. Stars ..."/>
          <p:cNvSpPr/>
          <p:nvPr/>
        </p:nvSpPr>
        <p:spPr>
          <a:xfrm>
            <a:off x="155520" y="-14436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lt1"/>
              </a:solidFill>
              <a:effectLst/>
              <a:uFillTx/>
              <a:latin typeface="Corbel"/>
            </a:endParaRPr>
          </a:p>
        </p:txBody>
      </p:sp>
      <p:sp>
        <p:nvSpPr>
          <p:cNvPr id="263" name="TextBox 12"/>
          <p:cNvSpPr/>
          <p:nvPr/>
        </p:nvSpPr>
        <p:spPr>
          <a:xfrm>
            <a:off x="3060000" y="476640"/>
            <a:ext cx="2952720" cy="9230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5400" strike="noStrike" u="none">
                <a:solidFill>
                  <a:schemeClr val="accent2"/>
                </a:solidFill>
                <a:effectLst/>
                <a:uFillTx/>
                <a:latin typeface="Georgia"/>
              </a:rPr>
              <a:t>GALAXY</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icture 1" descr="milky way.jfif"/>
          <p:cNvSpPr/>
          <p:nvPr/>
        </p:nvSpPr>
        <p:spPr>
          <a:xfrm>
            <a:off x="1979640" y="908640"/>
            <a:ext cx="5400360" cy="3866760"/>
          </a:xfrm>
          <a:prstGeom prst="ellipse">
            <a:avLst/>
          </a:prstGeom>
          <a:blipFill rotWithShape="0">
            <a:blip r:embed="rId1"/>
            <a:srcRect/>
            <a:stretch/>
          </a:blipFill>
          <a:ln w="0">
            <a:noFill/>
          </a:ln>
          <a:effectLst>
            <a:softEdge rad="11268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65" name="Rectangle 2"/>
          <p:cNvSpPr/>
          <p:nvPr/>
        </p:nvSpPr>
        <p:spPr>
          <a:xfrm>
            <a:off x="1187640" y="4365000"/>
            <a:ext cx="7128360" cy="22158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en-US" sz="1800" strike="noStrike" u="none">
              <a:solidFill>
                <a:srgbClr val="ffffff"/>
              </a:solidFill>
              <a:effectLst/>
              <a:uFillTx/>
              <a:latin typeface="Arial"/>
            </a:endParaRPr>
          </a:p>
          <a:p>
            <a:pPr algn="ctr" defTabSz="914400">
              <a:lnSpc>
                <a:spcPct val="100000"/>
              </a:lnSpc>
            </a:pPr>
            <a:r>
              <a:rPr b="0" lang="en-US" sz="2400" strike="noStrike" u="none">
                <a:solidFill>
                  <a:schemeClr val="lt1"/>
                </a:solidFill>
                <a:effectLst/>
                <a:uFillTx/>
                <a:latin typeface="Arial Narrow"/>
              </a:rPr>
              <a:t>Our Galaxy, the Milky Way, also has a super massive black hole in the middle.  It is a Spiral galaxy, if we view the galaxy from the top or bottom, it would look like a spinning pinwheel. The Sun is located on one the spiral arms, about 25,000 light-years away from the Meter of the galaxy</a:t>
            </a:r>
            <a:r>
              <a:rPr b="0" lang="en-US" sz="1800" strike="noStrike" u="none">
                <a:solidFill>
                  <a:schemeClr val="lt1"/>
                </a:solidFill>
                <a:effectLst/>
                <a:uFillTx/>
                <a:latin typeface="Arial Narrow"/>
              </a:rPr>
              <a:t>. </a:t>
            </a:r>
            <a:endParaRPr b="0" lang="en-US" sz="1800" strike="noStrike" u="none">
              <a:solidFill>
                <a:srgbClr val="ffffff"/>
              </a:solidFill>
              <a:effectLst/>
              <a:uFillTx/>
              <a:latin typeface="Arial"/>
            </a:endParaRPr>
          </a:p>
        </p:txBody>
      </p:sp>
      <p:sp>
        <p:nvSpPr>
          <p:cNvPr id="266" name="TextBox 3"/>
          <p:cNvSpPr/>
          <p:nvPr/>
        </p:nvSpPr>
        <p:spPr>
          <a:xfrm>
            <a:off x="2123640" y="188640"/>
            <a:ext cx="5328360" cy="768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4400" strike="noStrike" u="none">
                <a:solidFill>
                  <a:schemeClr val="accent4"/>
                </a:solidFill>
                <a:effectLst/>
                <a:uFillTx/>
                <a:latin typeface="Corbel"/>
              </a:rPr>
              <a:t>MILKY WAY GALAXY</a:t>
            </a:r>
            <a:endParaRPr b="0" lang="en-US" sz="4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7" name="Picture 4" descr="COMETS 1.jfif"/>
          <p:cNvPicPr/>
          <p:nvPr/>
        </p:nvPicPr>
        <p:blipFill>
          <a:blip r:embed="rId1"/>
          <a:stretch/>
        </p:blipFill>
        <p:spPr>
          <a:xfrm>
            <a:off x="1763640" y="980640"/>
            <a:ext cx="5770440" cy="3015360"/>
          </a:xfrm>
          <a:prstGeom prst="rect">
            <a:avLst/>
          </a:prstGeom>
          <a:noFill/>
          <a:ln w="0">
            <a:noFill/>
          </a:ln>
          <a:effectLst>
            <a:outerShdw algn="tl" blurRad="291960" dir="2700000" dist="139498" rotWithShape="0">
              <a:srgbClr val="333333">
                <a:alpha val="65000"/>
              </a:srgbClr>
            </a:outerShdw>
          </a:effectLst>
        </p:spPr>
      </p:pic>
      <p:sp>
        <p:nvSpPr>
          <p:cNvPr id="268" name="TextBox 1"/>
          <p:cNvSpPr/>
          <p:nvPr/>
        </p:nvSpPr>
        <p:spPr>
          <a:xfrm>
            <a:off x="899640" y="4180320"/>
            <a:ext cx="7776360" cy="2677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800" strike="noStrike" u="none">
                <a:solidFill>
                  <a:schemeClr val="lt1"/>
                </a:solidFill>
                <a:effectLst/>
                <a:uFillTx/>
                <a:latin typeface="Arial Narrow"/>
              </a:rPr>
              <a:t>A Comet is an icy, small Solar system body that warms and begins to release gases when passing close to the </a:t>
            </a:r>
            <a:endParaRPr b="0" lang="en-US" sz="2800" strike="noStrike" u="none">
              <a:solidFill>
                <a:srgbClr val="ffffff"/>
              </a:solidFill>
              <a:effectLst/>
              <a:uFillTx/>
              <a:latin typeface="Arial"/>
            </a:endParaRPr>
          </a:p>
          <a:p>
            <a:pPr algn="ctr" defTabSz="914400">
              <a:lnSpc>
                <a:spcPct val="100000"/>
              </a:lnSpc>
            </a:pPr>
            <a:r>
              <a:rPr b="0" lang="en-US" sz="2800" strike="noStrike" u="none">
                <a:solidFill>
                  <a:schemeClr val="lt1"/>
                </a:solidFill>
                <a:effectLst/>
                <a:uFillTx/>
                <a:latin typeface="Arial Narrow"/>
              </a:rPr>
              <a:t>Sun, a process called outgassing. Comets usually have highly eccentric elliptical orbits, and they have a wide range of orbital periods, ranging from several years to potentially several  millions of years.</a:t>
            </a:r>
            <a:endParaRPr b="0" lang="en-US" sz="2800" strike="noStrike" u="none">
              <a:solidFill>
                <a:srgbClr val="ffffff"/>
              </a:solidFill>
              <a:effectLst/>
              <a:uFillTx/>
              <a:latin typeface="Arial"/>
            </a:endParaRPr>
          </a:p>
        </p:txBody>
      </p:sp>
      <p:sp>
        <p:nvSpPr>
          <p:cNvPr id="269" name="TextBox 2"/>
          <p:cNvSpPr/>
          <p:nvPr/>
        </p:nvSpPr>
        <p:spPr>
          <a:xfrm>
            <a:off x="3132000" y="188640"/>
            <a:ext cx="2851560" cy="83052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4800" strike="noStrike" u="none">
                <a:solidFill>
                  <a:schemeClr val="accent2">
                    <a:lumMod val="40000"/>
                    <a:lumOff val="60000"/>
                  </a:schemeClr>
                </a:solidFill>
                <a:effectLst/>
                <a:uFillTx/>
                <a:latin typeface="Times New Roman"/>
              </a:rPr>
              <a:t>COMETS</a:t>
            </a:r>
            <a:endParaRPr b="0" lang="en-US" sz="4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0" name="Picture 4" descr="asteroids-removebg-preview.png"/>
          <p:cNvPicPr/>
          <p:nvPr/>
        </p:nvPicPr>
        <p:blipFill>
          <a:blip r:embed="rId1"/>
          <a:stretch/>
        </p:blipFill>
        <p:spPr>
          <a:xfrm>
            <a:off x="1547640" y="620640"/>
            <a:ext cx="5904360" cy="3960000"/>
          </a:xfrm>
          <a:prstGeom prst="rect">
            <a:avLst/>
          </a:prstGeom>
          <a:noFill/>
          <a:ln w="0">
            <a:noFill/>
          </a:ln>
        </p:spPr>
      </p:pic>
      <p:sp>
        <p:nvSpPr>
          <p:cNvPr id="271" name="TextBox 1"/>
          <p:cNvSpPr/>
          <p:nvPr/>
        </p:nvSpPr>
        <p:spPr>
          <a:xfrm>
            <a:off x="2988000" y="0"/>
            <a:ext cx="3773520" cy="768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4400" strike="noStrike" u="none">
                <a:solidFill>
                  <a:schemeClr val="accent1"/>
                </a:solidFill>
                <a:effectLst/>
                <a:uFillTx/>
                <a:latin typeface="Georgia"/>
              </a:rPr>
              <a:t>ASTEROIDS</a:t>
            </a:r>
            <a:endParaRPr b="0" lang="en-US" sz="4400" strike="noStrike" u="none">
              <a:solidFill>
                <a:srgbClr val="ffffff"/>
              </a:solidFill>
              <a:effectLst/>
              <a:uFillTx/>
              <a:latin typeface="Arial"/>
            </a:endParaRPr>
          </a:p>
        </p:txBody>
      </p:sp>
      <p:sp>
        <p:nvSpPr>
          <p:cNvPr id="272" name="TextBox 2"/>
          <p:cNvSpPr/>
          <p:nvPr/>
        </p:nvSpPr>
        <p:spPr>
          <a:xfrm>
            <a:off x="1187640" y="3501000"/>
            <a:ext cx="7056360" cy="3169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800" strike="noStrike" u="none">
                <a:solidFill>
                  <a:schemeClr val="lt1"/>
                </a:solidFill>
                <a:effectLst/>
                <a:uFillTx/>
                <a:latin typeface="Arial Narrow"/>
              </a:rPr>
              <a:t>An Asteroid is a minor planet- an object that is neither a true planet nor an identified comet- that orbits within the inner solar system. The rocky, metallic , or icy bodies with no atmosphere. The size and shape of asteroids vary significantly, ranging from small rubble piles under a kilometer across and large than meteoroids, to Ceres, a dwarf planet</a:t>
            </a:r>
            <a:r>
              <a:rPr b="0" lang="en-US" sz="3200" strike="noStrike" u="none">
                <a:solidFill>
                  <a:schemeClr val="lt1"/>
                </a:solidFill>
                <a:effectLst/>
                <a:uFillTx/>
                <a:latin typeface="Arial Narrow"/>
              </a:rPr>
              <a:t>.</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icture 8" descr="in2.jfif"/>
          <p:cNvSpPr/>
          <p:nvPr/>
        </p:nvSpPr>
        <p:spPr>
          <a:xfrm rot="5400000">
            <a:off x="-250560" y="618840"/>
            <a:ext cx="2857320" cy="2323440"/>
          </a:xfrm>
          <a:prstGeom prst="ellipse">
            <a:avLst/>
          </a:prstGeom>
          <a:blipFill rotWithShape="0">
            <a:blip r:embed="rId1"/>
            <a:srcRect/>
            <a:stretch/>
          </a:blipFill>
          <a:ln w="0">
            <a:noFill/>
          </a:ln>
          <a:effectLst>
            <a:softEdge rad="11268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74" name="Picture 9" descr="in3.jfif"/>
          <p:cNvSpPr/>
          <p:nvPr/>
        </p:nvSpPr>
        <p:spPr>
          <a:xfrm>
            <a:off x="3347640" y="4508640"/>
            <a:ext cx="2504880" cy="1819080"/>
          </a:xfrm>
          <a:prstGeom prst="roundRect">
            <a:avLst>
              <a:gd name="adj" fmla="val 16667"/>
            </a:avLst>
          </a:prstGeom>
          <a:blipFill rotWithShape="0">
            <a:blip r:embed="rId2"/>
            <a:srcRect/>
            <a:stretch/>
          </a:blipFill>
          <a:ln w="0">
            <a:noFill/>
          </a:ln>
          <a:effectLst>
            <a:outerShdw algn="tl" blurRad="152280" dir="868217" dist="11525"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275" name="TextBox 3"/>
          <p:cNvSpPr/>
          <p:nvPr/>
        </p:nvSpPr>
        <p:spPr>
          <a:xfrm>
            <a:off x="0" y="1628640"/>
            <a:ext cx="9143640" cy="2584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5400" strike="noStrike" u="none">
                <a:solidFill>
                  <a:schemeClr val="accent1">
                    <a:tint val="63000"/>
                  </a:schemeClr>
                </a:solidFill>
                <a:effectLst/>
                <a:uFillTx/>
                <a:latin typeface="Garamond"/>
              </a:rPr>
              <a:t>BRANCHES </a:t>
            </a:r>
            <a:br>
              <a:rPr sz="5400"/>
            </a:br>
            <a:r>
              <a:rPr b="1" lang="en-US" sz="5400" strike="noStrike" u="none">
                <a:solidFill>
                  <a:schemeClr val="accent1">
                    <a:tint val="63000"/>
                  </a:schemeClr>
                </a:solidFill>
                <a:effectLst/>
                <a:uFillTx/>
                <a:latin typeface="Garamond"/>
              </a:rPr>
              <a:t>OF </a:t>
            </a:r>
            <a:br>
              <a:rPr sz="5400"/>
            </a:br>
            <a:r>
              <a:rPr b="1" lang="en-US" sz="5400" strike="noStrike" u="none">
                <a:solidFill>
                  <a:schemeClr val="accent1">
                    <a:tint val="63000"/>
                  </a:schemeClr>
                </a:solidFill>
                <a:effectLst/>
                <a:uFillTx/>
                <a:latin typeface="Garamond"/>
              </a:rPr>
              <a:t>ASTRONOMY</a:t>
            </a:r>
            <a:endParaRPr b="0" lang="en-US" sz="5400" strike="noStrike" u="none">
              <a:solidFill>
                <a:srgbClr val="ffffff"/>
              </a:solidFill>
              <a:effectLst/>
              <a:uFillTx/>
              <a:latin typeface="Arial"/>
            </a:endParaRPr>
          </a:p>
        </p:txBody>
      </p:sp>
      <p:sp>
        <p:nvSpPr>
          <p:cNvPr id="276" name="Picture 6" descr="te.jfif"/>
          <p:cNvSpPr/>
          <p:nvPr/>
        </p:nvSpPr>
        <p:spPr>
          <a:xfrm>
            <a:off x="7000920" y="980640"/>
            <a:ext cx="2142720" cy="2142720"/>
          </a:xfrm>
          <a:prstGeom prst="ellipse">
            <a:avLst/>
          </a:prstGeom>
          <a:blipFill rotWithShape="0">
            <a:blip r:embed="rId3"/>
            <a:srcRect/>
            <a:stretch/>
          </a:blipFill>
          <a:ln w="0">
            <a:noFill/>
          </a:ln>
          <a:effectLst>
            <a:softEdge rad="11268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Oval 6"/>
          <p:cNvSpPr/>
          <p:nvPr/>
        </p:nvSpPr>
        <p:spPr>
          <a:xfrm>
            <a:off x="2971800" y="1905120"/>
            <a:ext cx="3352320" cy="3093840"/>
          </a:xfrm>
          <a:prstGeom prst="ellipse">
            <a:avLst/>
          </a:prstGeom>
          <a:blipFill rotWithShape="0">
            <a:blip r:embed="rId1"/>
            <a:srcRect/>
            <a:stretch/>
          </a:blipFill>
          <a:ln w="9525">
            <a:solidFill>
              <a:srgbClr val="ffffff"/>
            </a:solidFill>
            <a:round/>
          </a:ln>
        </p:spPr>
        <p:style>
          <a:lnRef idx="0"/>
          <a:fillRef idx="0"/>
          <a:effectRef idx="0"/>
          <a:fontRef idx="minor"/>
        </p:style>
        <p:txBody>
          <a:bodyPr numCol="1" spcCol="0" anchor="t">
            <a:noAutofit/>
          </a:bodyPr>
          <a:p>
            <a:pPr defTabSz="914400">
              <a:lnSpc>
                <a:spcPct val="100000"/>
              </a:lnSpc>
              <a:tabLst>
                <a:tab algn="l" pos="0"/>
              </a:tabLst>
            </a:pPr>
            <a:endParaRPr b="0" lang="en-US" sz="2000" strike="noStrike" u="none">
              <a:solidFill>
                <a:srgbClr val="000000"/>
              </a:solidFill>
              <a:effectLst/>
              <a:uFillTx/>
              <a:latin typeface="Arial"/>
            </a:endParaRPr>
          </a:p>
          <a:p>
            <a:pPr defTabSz="914400">
              <a:lnSpc>
                <a:spcPct val="100000"/>
              </a:lnSpc>
              <a:tabLst>
                <a:tab algn="l" pos="0"/>
              </a:tabLst>
            </a:pPr>
            <a:endParaRPr b="0" lang="en-US" sz="2000" strike="noStrike" u="none">
              <a:solidFill>
                <a:srgbClr val="000000"/>
              </a:solidFill>
              <a:effectLst/>
              <a:uFillTx/>
              <a:latin typeface="Arial"/>
            </a:endParaRPr>
          </a:p>
          <a:p>
            <a:pPr defTabSz="914400">
              <a:lnSpc>
                <a:spcPct val="100000"/>
              </a:lnSpc>
              <a:tabLst>
                <a:tab algn="l" pos="0"/>
              </a:tabLst>
            </a:pPr>
            <a:endParaRPr b="0" lang="en-US" sz="2800" strike="noStrike" u="none">
              <a:solidFill>
                <a:srgbClr val="000000"/>
              </a:solidFill>
              <a:effectLst/>
              <a:uFillTx/>
              <a:latin typeface="Arial"/>
            </a:endParaRPr>
          </a:p>
          <a:p>
            <a:pPr defTabSz="914400">
              <a:lnSpc>
                <a:spcPct val="100000"/>
              </a:lnSpc>
              <a:tabLst>
                <a:tab algn="l" pos="0"/>
              </a:tabLst>
            </a:pPr>
            <a:endParaRPr b="0" lang="en-US" sz="2000" strike="noStrike" u="none">
              <a:solidFill>
                <a:srgbClr val="000000"/>
              </a:solidFill>
              <a:effectLst/>
              <a:uFillTx/>
              <a:latin typeface="Arial"/>
            </a:endParaRPr>
          </a:p>
        </p:txBody>
      </p:sp>
      <p:sp>
        <p:nvSpPr>
          <p:cNvPr id="278" name="Rounded Rectangle 7"/>
          <p:cNvSpPr/>
          <p:nvPr/>
        </p:nvSpPr>
        <p:spPr>
          <a:xfrm>
            <a:off x="3636000" y="602136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AREOLOGY</a:t>
            </a:r>
            <a:endParaRPr b="0" lang="en-US" sz="1800" strike="noStrike" u="none">
              <a:solidFill>
                <a:srgbClr val="ffffff"/>
              </a:solidFill>
              <a:effectLst/>
              <a:uFillTx/>
              <a:latin typeface="Arial"/>
            </a:endParaRPr>
          </a:p>
        </p:txBody>
      </p:sp>
      <p:sp>
        <p:nvSpPr>
          <p:cNvPr id="279" name="Rounded Rectangle 8"/>
          <p:cNvSpPr/>
          <p:nvPr/>
        </p:nvSpPr>
        <p:spPr>
          <a:xfrm>
            <a:off x="1043640" y="573336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PHOTOMETRY</a:t>
            </a:r>
            <a:endParaRPr b="0" lang="en-US" sz="1800" strike="noStrike" u="none">
              <a:solidFill>
                <a:srgbClr val="ffffff"/>
              </a:solidFill>
              <a:effectLst/>
              <a:uFillTx/>
              <a:latin typeface="Arial"/>
            </a:endParaRPr>
          </a:p>
        </p:txBody>
      </p:sp>
      <p:sp>
        <p:nvSpPr>
          <p:cNvPr id="280" name="Rounded Rectangle 9"/>
          <p:cNvSpPr/>
          <p:nvPr/>
        </p:nvSpPr>
        <p:spPr>
          <a:xfrm>
            <a:off x="971640" y="47664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ASTROPHYSICS</a:t>
            </a:r>
            <a:endParaRPr b="0" lang="en-US" sz="1800" strike="noStrike" u="none">
              <a:solidFill>
                <a:srgbClr val="ffffff"/>
              </a:solidFill>
              <a:effectLst/>
              <a:uFillTx/>
              <a:latin typeface="Arial"/>
            </a:endParaRPr>
          </a:p>
        </p:txBody>
      </p:sp>
      <p:sp>
        <p:nvSpPr>
          <p:cNvPr id="281" name="Rounded Rectangle 10"/>
          <p:cNvSpPr/>
          <p:nvPr/>
        </p:nvSpPr>
        <p:spPr>
          <a:xfrm>
            <a:off x="3564000" y="18864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COSMOLOGY</a:t>
            </a:r>
            <a:endParaRPr b="0" lang="en-US" sz="1800" strike="noStrike" u="none">
              <a:solidFill>
                <a:srgbClr val="ffffff"/>
              </a:solidFill>
              <a:effectLst/>
              <a:uFillTx/>
              <a:latin typeface="Arial"/>
            </a:endParaRPr>
          </a:p>
        </p:txBody>
      </p:sp>
      <p:sp>
        <p:nvSpPr>
          <p:cNvPr id="282" name="Rounded Rectangle 11"/>
          <p:cNvSpPr/>
          <p:nvPr/>
        </p:nvSpPr>
        <p:spPr>
          <a:xfrm>
            <a:off x="6156000" y="573336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EXOBIOLOGY</a:t>
            </a:r>
            <a:endParaRPr b="0" lang="en-US" sz="1800" strike="noStrike" u="none">
              <a:solidFill>
                <a:srgbClr val="ffffff"/>
              </a:solidFill>
              <a:effectLst/>
              <a:uFillTx/>
              <a:latin typeface="Arial"/>
            </a:endParaRPr>
          </a:p>
        </p:txBody>
      </p:sp>
      <p:sp>
        <p:nvSpPr>
          <p:cNvPr id="283" name="Rounded Rectangle 12"/>
          <p:cNvSpPr/>
          <p:nvPr/>
        </p:nvSpPr>
        <p:spPr>
          <a:xfrm>
            <a:off x="6228360" y="54864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ASTROBIOLOGY</a:t>
            </a:r>
            <a:endParaRPr b="0" lang="en-US" sz="1800" strike="noStrike" u="none">
              <a:solidFill>
                <a:srgbClr val="ffffff"/>
              </a:solidFill>
              <a:effectLst/>
              <a:uFillTx/>
              <a:latin typeface="Arial"/>
            </a:endParaRPr>
          </a:p>
        </p:txBody>
      </p:sp>
      <p:sp>
        <p:nvSpPr>
          <p:cNvPr id="284" name="TextBox 13"/>
          <p:cNvSpPr/>
          <p:nvPr/>
        </p:nvSpPr>
        <p:spPr>
          <a:xfrm>
            <a:off x="3048120" y="2743200"/>
            <a:ext cx="3200040" cy="1569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3200" strike="noStrike" u="none">
                <a:ln>
                  <a:solidFill>
                    <a:schemeClr val="lt1"/>
                  </a:solidFill>
                </a:ln>
                <a:solidFill>
                  <a:srgbClr val="ffffff"/>
                </a:solidFill>
                <a:effectLst/>
                <a:uFillTx/>
                <a:latin typeface="Corbel"/>
              </a:rPr>
              <a:t>BRANCHES </a:t>
            </a:r>
            <a:endParaRPr b="0" lang="en-US" sz="3200" strike="noStrike" u="none">
              <a:solidFill>
                <a:srgbClr val="ffffff"/>
              </a:solidFill>
              <a:effectLst/>
              <a:uFillTx/>
              <a:latin typeface="Arial"/>
            </a:endParaRPr>
          </a:p>
          <a:p>
            <a:pPr algn="ctr" defTabSz="914400">
              <a:lnSpc>
                <a:spcPct val="100000"/>
              </a:lnSpc>
            </a:pPr>
            <a:r>
              <a:rPr b="1" lang="en-US" sz="3200" strike="noStrike" u="none">
                <a:ln>
                  <a:solidFill>
                    <a:schemeClr val="lt1"/>
                  </a:solidFill>
                </a:ln>
                <a:solidFill>
                  <a:srgbClr val="ffffff"/>
                </a:solidFill>
                <a:effectLst/>
                <a:uFillTx/>
                <a:latin typeface="Corbel"/>
              </a:rPr>
              <a:t>OF </a:t>
            </a:r>
            <a:endParaRPr b="0" lang="en-US" sz="3200" strike="noStrike" u="none">
              <a:solidFill>
                <a:srgbClr val="ffffff"/>
              </a:solidFill>
              <a:effectLst/>
              <a:uFillTx/>
              <a:latin typeface="Arial"/>
            </a:endParaRPr>
          </a:p>
          <a:p>
            <a:pPr algn="ctr" defTabSz="914400">
              <a:lnSpc>
                <a:spcPct val="100000"/>
              </a:lnSpc>
            </a:pPr>
            <a:r>
              <a:rPr b="1" lang="en-US" sz="3200" strike="noStrike" u="none">
                <a:ln>
                  <a:solidFill>
                    <a:schemeClr val="lt1"/>
                  </a:solidFill>
                </a:ln>
                <a:solidFill>
                  <a:srgbClr val="ffffff"/>
                </a:solidFill>
                <a:effectLst/>
                <a:uFillTx/>
                <a:latin typeface="Corbel"/>
              </a:rPr>
              <a:t>ASTRONOMY</a:t>
            </a:r>
            <a:endParaRPr b="0" lang="en-US" sz="3200" strike="noStrike" u="none">
              <a:solidFill>
                <a:srgbClr val="ffffff"/>
              </a:solidFill>
              <a:effectLst/>
              <a:uFillTx/>
              <a:latin typeface="Arial"/>
            </a:endParaRPr>
          </a:p>
        </p:txBody>
      </p:sp>
      <p:sp>
        <p:nvSpPr>
          <p:cNvPr id="285" name="Rounded Rectangle 14"/>
          <p:cNvSpPr/>
          <p:nvPr/>
        </p:nvSpPr>
        <p:spPr>
          <a:xfrm>
            <a:off x="0" y="3717000"/>
            <a:ext cx="266652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HELIOSEISMOLOGY</a:t>
            </a:r>
            <a:endParaRPr b="0" lang="en-US" sz="1800" strike="noStrike" u="none">
              <a:solidFill>
                <a:srgbClr val="ffffff"/>
              </a:solidFill>
              <a:effectLst/>
              <a:uFillTx/>
              <a:latin typeface="Arial"/>
            </a:endParaRPr>
          </a:p>
        </p:txBody>
      </p:sp>
      <p:sp>
        <p:nvSpPr>
          <p:cNvPr id="286" name="Rounded Rectangle 15"/>
          <p:cNvSpPr/>
          <p:nvPr/>
        </p:nvSpPr>
        <p:spPr>
          <a:xfrm>
            <a:off x="467640" y="479700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SPECTROSCOPY</a:t>
            </a:r>
            <a:endParaRPr b="0" lang="en-US" sz="1800" strike="noStrike" u="none">
              <a:solidFill>
                <a:srgbClr val="ffffff"/>
              </a:solidFill>
              <a:effectLst/>
              <a:uFillTx/>
              <a:latin typeface="Arial"/>
            </a:endParaRPr>
          </a:p>
        </p:txBody>
      </p:sp>
      <p:sp>
        <p:nvSpPr>
          <p:cNvPr id="287" name="Rounded Rectangle 16"/>
          <p:cNvSpPr/>
          <p:nvPr/>
        </p:nvSpPr>
        <p:spPr>
          <a:xfrm>
            <a:off x="251640" y="270900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HELIOPHYSICS</a:t>
            </a:r>
            <a:endParaRPr b="0" lang="en-US" sz="1800" strike="noStrike" u="none">
              <a:solidFill>
                <a:srgbClr val="ffffff"/>
              </a:solidFill>
              <a:effectLst/>
              <a:uFillTx/>
              <a:latin typeface="Arial"/>
            </a:endParaRPr>
          </a:p>
        </p:txBody>
      </p:sp>
      <p:sp>
        <p:nvSpPr>
          <p:cNvPr id="288" name="Rounded Rectangle 17"/>
          <p:cNvSpPr/>
          <p:nvPr/>
        </p:nvSpPr>
        <p:spPr>
          <a:xfrm>
            <a:off x="539640" y="155664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COSMOLOGY</a:t>
            </a:r>
            <a:endParaRPr b="0" lang="en-US" sz="1800" strike="noStrike" u="none">
              <a:solidFill>
                <a:srgbClr val="ffffff"/>
              </a:solidFill>
              <a:effectLst/>
              <a:uFillTx/>
              <a:latin typeface="Arial"/>
            </a:endParaRPr>
          </a:p>
        </p:txBody>
      </p:sp>
      <p:sp>
        <p:nvSpPr>
          <p:cNvPr id="289" name="Rounded Rectangle 18"/>
          <p:cNvSpPr/>
          <p:nvPr/>
        </p:nvSpPr>
        <p:spPr>
          <a:xfrm>
            <a:off x="6444360" y="1484640"/>
            <a:ext cx="25142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ASTROCHEMISTRY</a:t>
            </a:r>
            <a:endParaRPr b="0" lang="en-US" sz="1800" strike="noStrike" u="none">
              <a:solidFill>
                <a:srgbClr val="ffffff"/>
              </a:solidFill>
              <a:effectLst/>
              <a:uFillTx/>
              <a:latin typeface="Arial"/>
            </a:endParaRPr>
          </a:p>
        </p:txBody>
      </p:sp>
      <p:sp>
        <p:nvSpPr>
          <p:cNvPr id="290" name="Rounded Rectangle 19"/>
          <p:cNvSpPr/>
          <p:nvPr/>
        </p:nvSpPr>
        <p:spPr>
          <a:xfrm>
            <a:off x="6588360" y="256500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ASTROGEOLOGY</a:t>
            </a:r>
            <a:endParaRPr b="0" lang="en-US" sz="1800" strike="noStrike" u="none">
              <a:solidFill>
                <a:srgbClr val="ffffff"/>
              </a:solidFill>
              <a:effectLst/>
              <a:uFillTx/>
              <a:latin typeface="Arial"/>
            </a:endParaRPr>
          </a:p>
        </p:txBody>
      </p:sp>
      <p:sp>
        <p:nvSpPr>
          <p:cNvPr id="291" name="Rounded Rectangle 20"/>
          <p:cNvSpPr/>
          <p:nvPr/>
        </p:nvSpPr>
        <p:spPr>
          <a:xfrm>
            <a:off x="6516360" y="4869000"/>
            <a:ext cx="228564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PLANETOLOGY</a:t>
            </a:r>
            <a:endParaRPr b="0" lang="en-US" sz="1800" strike="noStrike" u="none">
              <a:solidFill>
                <a:srgbClr val="ffffff"/>
              </a:solidFill>
              <a:effectLst/>
              <a:uFillTx/>
              <a:latin typeface="Arial"/>
            </a:endParaRPr>
          </a:p>
        </p:txBody>
      </p:sp>
      <p:sp>
        <p:nvSpPr>
          <p:cNvPr id="292" name="Rounded Rectangle 21"/>
          <p:cNvSpPr/>
          <p:nvPr/>
        </p:nvSpPr>
        <p:spPr>
          <a:xfrm>
            <a:off x="6477120" y="3789000"/>
            <a:ext cx="2666520" cy="609120"/>
          </a:xfrm>
          <a:prstGeom prst="roundRect">
            <a:avLst>
              <a:gd name="adj" fmla="val 43750"/>
            </a:avLst>
          </a:prstGeom>
          <a:noFill/>
          <a:ln w="3175">
            <a:solidFill>
              <a:srgbClr val="ffffff"/>
            </a:solidFill>
            <a:round/>
          </a:ln>
        </p:spPr>
        <p:style>
          <a:lnRef idx="0"/>
          <a:fillRef idx="0"/>
          <a:effectRef idx="0"/>
          <a:fontRef idx="minor"/>
        </p:style>
        <p:txBody>
          <a:bodyPr numCol="1" spcCol="0" anchor="t">
            <a:noAutofit/>
            <a:scene3d>
              <a:camera prst="orthographicFront"/>
              <a:lightRig dir="t" rig="flat">
                <a:rot lat="0" lon="0" rev="18900000"/>
              </a:lightRig>
            </a:scene3d>
            <a:sp3d extrusionH="31750" contourW="6350" prstMaterial="powder">
              <a:bevelT prst="angle" w="19050" h="19050"/>
              <a:contourClr>
                <a:schemeClr val="accent3"/>
              </a:contourClr>
            </a:sp3d>
          </a:bodyPr>
          <a:p>
            <a:pPr algn="ctr" defTabSz="914400">
              <a:lnSpc>
                <a:spcPct val="100000"/>
              </a:lnSpc>
            </a:pPr>
            <a:r>
              <a:rPr b="1" lang="en-US" sz="1800" strike="noStrike" u="none">
                <a:solidFill>
                  <a:schemeClr val="accent3"/>
                </a:solidFill>
                <a:effectLst/>
                <a:uFillTx/>
                <a:latin typeface="Corbel"/>
              </a:rPr>
              <a:t>EXOPLANETOLOGY</a:t>
            </a: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1" name="Google Shape;3077;p1" descr="sss.jpg"/>
          <p:cNvPicPr/>
          <p:nvPr/>
        </p:nvPicPr>
        <p:blipFill>
          <a:blip r:embed="rId1"/>
          <a:stretch/>
        </p:blipFill>
        <p:spPr>
          <a:xfrm>
            <a:off x="0" y="27360"/>
            <a:ext cx="9143640" cy="6857640"/>
          </a:xfrm>
          <a:prstGeom prst="rect">
            <a:avLst/>
          </a:prstGeom>
          <a:noFill/>
          <a:ln w="0">
            <a:noFill/>
          </a:ln>
        </p:spPr>
      </p:pic>
      <p:sp>
        <p:nvSpPr>
          <p:cNvPr id="222" name="Google Shape;3078;p1"/>
          <p:cNvSpPr/>
          <p:nvPr/>
        </p:nvSpPr>
        <p:spPr>
          <a:xfrm>
            <a:off x="0" y="404640"/>
            <a:ext cx="9143640" cy="923040"/>
          </a:xfrm>
          <a:prstGeom prst="rect">
            <a:avLst/>
          </a:prstGeom>
          <a:noFill/>
          <a:ln w="0">
            <a:noFill/>
          </a:ln>
        </p:spPr>
        <p:style>
          <a:lnRef idx="0"/>
          <a:fillRef idx="0"/>
          <a:effectRef idx="0"/>
          <a:fontRef idx="minor"/>
        </p:style>
        <p:txBody>
          <a:bodyPr anchor="t">
            <a:spAutoFit/>
          </a:bodyPr>
          <a:p>
            <a:pPr algn="ctr" defTabSz="914400">
              <a:lnSpc>
                <a:spcPct val="100000"/>
              </a:lnSpc>
              <a:tabLst>
                <a:tab algn="l" pos="0"/>
              </a:tabLst>
            </a:pPr>
            <a:r>
              <a:rPr b="1" lang="en-US" sz="5400" strike="noStrike" u="none">
                <a:solidFill>
                  <a:srgbClr val="ffe29c"/>
                </a:solidFill>
                <a:effectLst/>
                <a:uFillTx/>
                <a:latin typeface="Garamond"/>
                <a:ea typeface="Garamond"/>
              </a:rPr>
              <a:t>SOLAR SYSTEM</a:t>
            </a:r>
            <a:endParaRPr b="0" lang="en-US" sz="5400" strike="noStrike" u="none">
              <a:solidFill>
                <a:srgbClr val="ffffff"/>
              </a:solidFill>
              <a:effectLst/>
              <a:uFillTx/>
              <a:latin typeface="Arial"/>
            </a:endParaRPr>
          </a:p>
        </p:txBody>
      </p:sp>
      <p:sp>
        <p:nvSpPr>
          <p:cNvPr id="223" name="Google Shape;3079;p1"/>
          <p:cNvSpPr/>
          <p:nvPr/>
        </p:nvSpPr>
        <p:spPr>
          <a:xfrm>
            <a:off x="1331640" y="5085360"/>
            <a:ext cx="6768720" cy="1569240"/>
          </a:xfrm>
          <a:prstGeom prst="rect">
            <a:avLst/>
          </a:prstGeom>
          <a:noFill/>
          <a:ln w="0">
            <a:noFill/>
          </a:ln>
        </p:spPr>
        <p:style>
          <a:lnRef idx="0"/>
          <a:fillRef idx="0"/>
          <a:effectRef idx="0"/>
          <a:fontRef idx="minor"/>
        </p:style>
        <p:txBody>
          <a:bodyPr anchor="t">
            <a:spAutoFit/>
          </a:bodyPr>
          <a:p>
            <a:pPr algn="ctr" defTabSz="914400">
              <a:lnSpc>
                <a:spcPct val="100000"/>
              </a:lnSpc>
              <a:tabLst>
                <a:tab algn="l" pos="0"/>
              </a:tabLst>
            </a:pPr>
            <a:r>
              <a:rPr b="0" lang="en-US" sz="3200" strike="noStrike" u="none">
                <a:solidFill>
                  <a:schemeClr val="lt1"/>
                </a:solidFill>
                <a:effectLst/>
                <a:uFillTx/>
                <a:latin typeface="Arial Narrow"/>
                <a:ea typeface="Arial Narrow"/>
              </a:rPr>
              <a:t>The Solar System is a system formed by the bond of gravity between the sun and the objects around it.</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Box 5"/>
          <p:cNvSpPr/>
          <p:nvPr/>
        </p:nvSpPr>
        <p:spPr>
          <a:xfrm>
            <a:off x="3409200" y="4653000"/>
            <a:ext cx="5734440" cy="1630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Black"/>
              </a:rPr>
              <a:t> </a:t>
            </a:r>
            <a:r>
              <a:rPr b="0" lang="en-US" sz="2800" strike="noStrike" u="none">
                <a:solidFill>
                  <a:schemeClr val="lt1"/>
                </a:solidFill>
                <a:effectLst/>
                <a:uFillTx/>
                <a:latin typeface="Arial Narrow"/>
              </a:rPr>
              <a:t>Cosmology</a:t>
            </a:r>
            <a:r>
              <a:rPr b="0" lang="en-US" sz="2400" strike="noStrike" u="none">
                <a:solidFill>
                  <a:schemeClr val="lt1"/>
                </a:solidFill>
                <a:effectLst/>
                <a:uFillTx/>
                <a:latin typeface="Arial Narrow"/>
              </a:rPr>
              <a:t> is different from astrophysics because it studies the evolution and expansion of the universe. How the universe was created, evolved, and its ultimate fate.</a:t>
            </a:r>
            <a:endParaRPr b="0" lang="en-US" sz="2400" strike="noStrike" u="none">
              <a:solidFill>
                <a:srgbClr val="ffffff"/>
              </a:solidFill>
              <a:effectLst/>
              <a:uFillTx/>
              <a:latin typeface="Arial"/>
            </a:endParaRPr>
          </a:p>
        </p:txBody>
      </p:sp>
      <p:sp>
        <p:nvSpPr>
          <p:cNvPr id="294" name="Rectangle 4"/>
          <p:cNvSpPr/>
          <p:nvPr/>
        </p:nvSpPr>
        <p:spPr>
          <a:xfrm>
            <a:off x="4716000" y="3429000"/>
            <a:ext cx="5562360" cy="1371240"/>
          </a:xfrm>
          <a:prstGeom prst="rect">
            <a:avLst/>
          </a:prstGeom>
          <a:noFill/>
          <a:ln w="0">
            <a:noFill/>
          </a:ln>
        </p:spPr>
        <p:style>
          <a:lnRef idx="0"/>
          <a:fillRef idx="0"/>
          <a:effectRef idx="0"/>
          <a:fontRef idx="minor"/>
        </p:style>
        <p:txBody>
          <a:bodyPr numCol="1" spcCol="0" anchor="ctr">
            <a:noAutofit/>
            <a:scene3d>
              <a:camera prst="orthographicFront"/>
              <a:lightRig dir="tl" rig="glow">
                <a:rot lat="0" lon="0" rev="5400000"/>
              </a:lightRig>
            </a:scene3d>
            <a:sp3d contourW="12700">
              <a:bevelT w="25400" h="25400"/>
              <a:contourClr>
                <a:schemeClr val="accent6"/>
              </a:contourClr>
            </a:sp3d>
          </a:bodyPr>
          <a:p>
            <a:pPr defTabSz="914400">
              <a:lnSpc>
                <a:spcPct val="100000"/>
              </a:lnSpc>
              <a:tabLst>
                <a:tab algn="l" pos="0"/>
              </a:tabLst>
            </a:pPr>
            <a:r>
              <a:rPr b="1" lang="en-US" sz="6000" strike="noStrike" u="none">
                <a:solidFill>
                  <a:schemeClr val="accent4"/>
                </a:solidFill>
                <a:effectLst/>
                <a:uFillTx/>
                <a:latin typeface="Consolas"/>
              </a:rPr>
              <a:t>COSMOLOGY</a:t>
            </a:r>
            <a:endParaRPr b="0" lang="en-US" sz="6000" strike="noStrike" u="none">
              <a:solidFill>
                <a:srgbClr val="ffffff"/>
              </a:solidFill>
              <a:effectLst/>
              <a:uFillTx/>
              <a:latin typeface="Arial"/>
            </a:endParaRPr>
          </a:p>
        </p:txBody>
      </p:sp>
      <p:sp>
        <p:nvSpPr>
          <p:cNvPr id="295" name="TextBox 11"/>
          <p:cNvSpPr/>
          <p:nvPr/>
        </p:nvSpPr>
        <p:spPr>
          <a:xfrm>
            <a:off x="228600" y="1447920"/>
            <a:ext cx="4647960" cy="1938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effectLst/>
                <a:uFillTx/>
                <a:latin typeface="Arial Narrow"/>
              </a:rPr>
              <a:t> </a:t>
            </a:r>
            <a:r>
              <a:rPr b="0" lang="en-US" sz="2400" strike="noStrike" u="none">
                <a:solidFill>
                  <a:schemeClr val="lt1"/>
                </a:solidFill>
                <a:effectLst/>
                <a:uFillTx/>
                <a:latin typeface="Arial Narrow"/>
              </a:rPr>
              <a:t>Astrophysics applies the principles of physics to astronomy. It relates physical processes and properties to stars, celestial bodies, and its surrounding space.</a:t>
            </a:r>
            <a:endParaRPr b="0" lang="en-US" sz="2400" strike="noStrike" u="none">
              <a:solidFill>
                <a:srgbClr val="ffffff"/>
              </a:solidFill>
              <a:effectLst/>
              <a:uFillTx/>
              <a:latin typeface="Arial"/>
            </a:endParaRPr>
          </a:p>
        </p:txBody>
      </p:sp>
      <p:sp>
        <p:nvSpPr>
          <p:cNvPr id="296" name="Rectangle 4"/>
          <p:cNvSpPr/>
          <p:nvPr/>
        </p:nvSpPr>
        <p:spPr>
          <a:xfrm>
            <a:off x="0" y="228600"/>
            <a:ext cx="6019560" cy="1371240"/>
          </a:xfrm>
          <a:prstGeom prst="rect">
            <a:avLst/>
          </a:prstGeom>
          <a:noFill/>
          <a:ln w="0">
            <a:noFill/>
          </a:ln>
        </p:spPr>
        <p:style>
          <a:lnRef idx="0"/>
          <a:fillRef idx="0"/>
          <a:effectRef idx="0"/>
          <a:fontRef idx="minor"/>
        </p:style>
        <p:txBody>
          <a:bodyPr lIns="90000" rIns="90000" tIns="45000" bIns="45000" anchor="t">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6000" strike="noStrike" u="none">
                <a:solidFill>
                  <a:schemeClr val="accent4">
                    <a:tint val="90000"/>
                  </a:schemeClr>
                </a:solidFill>
                <a:effectLst/>
                <a:uFillTx/>
                <a:latin typeface="Consolas"/>
              </a:rPr>
              <a:t>ASTROPHYSICS</a:t>
            </a:r>
            <a:endParaRPr b="0" lang="en-US" sz="6000" strike="noStrike" u="none">
              <a:solidFill>
                <a:srgbClr val="ffffff"/>
              </a:solidFill>
              <a:effectLst/>
              <a:uFillTx/>
              <a:latin typeface="Arial"/>
            </a:endParaRPr>
          </a:p>
        </p:txBody>
      </p:sp>
      <p:pic>
        <p:nvPicPr>
          <p:cNvPr id="297" name="Picture 13" descr="in3.jfif"/>
          <p:cNvPicPr/>
          <p:nvPr/>
        </p:nvPicPr>
        <p:blipFill>
          <a:blip r:embed="rId1"/>
          <a:stretch/>
        </p:blipFill>
        <p:spPr>
          <a:xfrm>
            <a:off x="5364000" y="692640"/>
            <a:ext cx="3297960" cy="2395080"/>
          </a:xfrm>
          <a:prstGeom prst="rect">
            <a:avLst/>
          </a:prstGeom>
          <a:noFill/>
          <a:ln w="0">
            <a:noFill/>
          </a:ln>
        </p:spPr>
      </p:pic>
      <p:pic>
        <p:nvPicPr>
          <p:cNvPr id="298" name="Picture 14" descr="cos.jfif"/>
          <p:cNvPicPr/>
          <p:nvPr/>
        </p:nvPicPr>
        <p:blipFill>
          <a:blip r:embed="rId2"/>
          <a:stretch/>
        </p:blipFill>
        <p:spPr>
          <a:xfrm>
            <a:off x="179640" y="3789000"/>
            <a:ext cx="3240000" cy="244800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TextBox 1"/>
          <p:cNvSpPr/>
          <p:nvPr/>
        </p:nvSpPr>
        <p:spPr>
          <a:xfrm>
            <a:off x="228600" y="1447920"/>
            <a:ext cx="4647960" cy="138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effectLst/>
                <a:uFillTx/>
                <a:latin typeface="Arial Black"/>
              </a:rPr>
              <a:t> </a:t>
            </a:r>
            <a:r>
              <a:rPr b="0" lang="en-US" sz="2800" strike="noStrike" u="none">
                <a:solidFill>
                  <a:schemeClr val="lt1"/>
                </a:solidFill>
                <a:effectLst/>
                <a:uFillTx/>
                <a:latin typeface="Arial Narrow"/>
              </a:rPr>
              <a:t>Studies How the Sun’s constant and dynamic radiation affects its surroundings in space.</a:t>
            </a:r>
            <a:endParaRPr b="0" lang="en-US" sz="2800" strike="noStrike" u="none">
              <a:solidFill>
                <a:srgbClr val="ffffff"/>
              </a:solidFill>
              <a:effectLst/>
              <a:uFillTx/>
              <a:latin typeface="Arial"/>
            </a:endParaRPr>
          </a:p>
        </p:txBody>
      </p:sp>
      <p:sp>
        <p:nvSpPr>
          <p:cNvPr id="300" name="Rectangle 4"/>
          <p:cNvSpPr/>
          <p:nvPr/>
        </p:nvSpPr>
        <p:spPr>
          <a:xfrm>
            <a:off x="0" y="228600"/>
            <a:ext cx="6019560" cy="1371240"/>
          </a:xfrm>
          <a:prstGeom prst="rect">
            <a:avLst/>
          </a:prstGeom>
          <a:noFill/>
          <a:ln w="0">
            <a:noFill/>
          </a:ln>
        </p:spPr>
        <p:style>
          <a:lnRef idx="0"/>
          <a:fillRef idx="0"/>
          <a:effectRef idx="0"/>
          <a:fontRef idx="minor"/>
        </p:style>
        <p:txBody>
          <a:bodyPr lIns="90000" rIns="90000" tIns="45000" bIns="45000" anchor="t">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6000" strike="noStrike" u="none">
                <a:solidFill>
                  <a:schemeClr val="accent4">
                    <a:tint val="90000"/>
                  </a:schemeClr>
                </a:solidFill>
                <a:effectLst/>
                <a:uFillTx/>
                <a:latin typeface="Consolas"/>
              </a:rPr>
              <a:t>HELIOPHYSICS</a:t>
            </a:r>
            <a:endParaRPr b="0" lang="en-US" sz="6000" strike="noStrike" u="none">
              <a:solidFill>
                <a:srgbClr val="ffffff"/>
              </a:solidFill>
              <a:effectLst/>
              <a:uFillTx/>
              <a:latin typeface="Arial"/>
            </a:endParaRPr>
          </a:p>
        </p:txBody>
      </p:sp>
      <p:sp>
        <p:nvSpPr>
          <p:cNvPr id="301" name="TextBox 3"/>
          <p:cNvSpPr/>
          <p:nvPr/>
        </p:nvSpPr>
        <p:spPr>
          <a:xfrm>
            <a:off x="3733920" y="4572000"/>
            <a:ext cx="5105160" cy="181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effectLst/>
                <a:uFillTx/>
                <a:latin typeface="Arial Black"/>
              </a:rPr>
              <a:t> </a:t>
            </a:r>
            <a:r>
              <a:rPr b="0" lang="en-US" sz="2800" strike="noStrike" u="none">
                <a:solidFill>
                  <a:schemeClr val="lt1"/>
                </a:solidFill>
                <a:effectLst/>
                <a:uFillTx/>
                <a:latin typeface="Arial Narrow"/>
              </a:rPr>
              <a:t>Studies How the Interior structure and dynamics of stars are composed by observing waves from their surface.</a:t>
            </a:r>
            <a:endParaRPr b="0" lang="en-US" sz="2800" strike="noStrike" u="none">
              <a:solidFill>
                <a:srgbClr val="ffffff"/>
              </a:solidFill>
              <a:effectLst/>
              <a:uFillTx/>
              <a:latin typeface="Arial"/>
            </a:endParaRPr>
          </a:p>
        </p:txBody>
      </p:sp>
      <p:sp>
        <p:nvSpPr>
          <p:cNvPr id="302" name="Rectangle 4"/>
          <p:cNvSpPr/>
          <p:nvPr/>
        </p:nvSpPr>
        <p:spPr>
          <a:xfrm>
            <a:off x="3780000" y="3141000"/>
            <a:ext cx="662904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4800" strike="noStrike" u="none">
                <a:solidFill>
                  <a:schemeClr val="accent4">
                    <a:tint val="90000"/>
                  </a:schemeClr>
                </a:solidFill>
                <a:effectLst/>
                <a:uFillTx/>
                <a:latin typeface="Consolas"/>
              </a:rPr>
              <a:t>HELIOSEISMOLOGY</a:t>
            </a:r>
            <a:endParaRPr b="0" lang="en-US" sz="4800" strike="noStrike" u="none">
              <a:solidFill>
                <a:srgbClr val="ffffff"/>
              </a:solidFill>
              <a:effectLst/>
              <a:uFillTx/>
              <a:latin typeface="Arial"/>
            </a:endParaRPr>
          </a:p>
        </p:txBody>
      </p:sp>
      <p:sp>
        <p:nvSpPr>
          <p:cNvPr id="303" name="Picture 5" descr="helio.jfif"/>
          <p:cNvSpPr/>
          <p:nvPr/>
        </p:nvSpPr>
        <p:spPr>
          <a:xfrm>
            <a:off x="5364000" y="404640"/>
            <a:ext cx="3384000" cy="239544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04" name="Picture 6" descr="sess.jfif"/>
          <p:cNvSpPr/>
          <p:nvPr/>
        </p:nvSpPr>
        <p:spPr>
          <a:xfrm>
            <a:off x="467640" y="3357000"/>
            <a:ext cx="2721240" cy="270936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TextBox 1"/>
          <p:cNvSpPr/>
          <p:nvPr/>
        </p:nvSpPr>
        <p:spPr>
          <a:xfrm>
            <a:off x="228600" y="1447920"/>
            <a:ext cx="4647960" cy="138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effectLst/>
                <a:uFillTx/>
                <a:latin typeface="Arial Black"/>
              </a:rPr>
              <a:t> </a:t>
            </a:r>
            <a:r>
              <a:rPr b="0" lang="en-US" sz="2800" strike="noStrike" u="none">
                <a:solidFill>
                  <a:schemeClr val="lt1"/>
                </a:solidFill>
                <a:effectLst/>
                <a:uFillTx/>
                <a:latin typeface="Arial Narrow"/>
              </a:rPr>
              <a:t>Studies the Reflection Adsorption and transfer of light between matter.</a:t>
            </a:r>
            <a:endParaRPr b="0" lang="en-US" sz="2800" strike="noStrike" u="none">
              <a:solidFill>
                <a:srgbClr val="ffffff"/>
              </a:solidFill>
              <a:effectLst/>
              <a:uFillTx/>
              <a:latin typeface="Arial"/>
            </a:endParaRPr>
          </a:p>
        </p:txBody>
      </p:sp>
      <p:sp>
        <p:nvSpPr>
          <p:cNvPr id="306" name="Rectangle 4"/>
          <p:cNvSpPr/>
          <p:nvPr/>
        </p:nvSpPr>
        <p:spPr>
          <a:xfrm>
            <a:off x="179640" y="332640"/>
            <a:ext cx="6019560" cy="1371240"/>
          </a:xfrm>
          <a:prstGeom prst="rect">
            <a:avLst/>
          </a:prstGeom>
          <a:noFill/>
          <a:ln w="0">
            <a:noFill/>
          </a:ln>
        </p:spPr>
        <p:style>
          <a:lnRef idx="0"/>
          <a:fillRef idx="0"/>
          <a:effectRef idx="0"/>
          <a:fontRef idx="minor"/>
        </p:style>
        <p:txBody>
          <a:bodyPr lIns="90000" rIns="90000" tIns="45000" bIns="45000" anchor="t">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SPECTROSCOPY</a:t>
            </a:r>
            <a:endParaRPr b="0" lang="en-US" sz="5400" strike="noStrike" u="none">
              <a:solidFill>
                <a:srgbClr val="ffffff"/>
              </a:solidFill>
              <a:effectLst/>
              <a:uFillTx/>
              <a:latin typeface="Arial"/>
            </a:endParaRPr>
          </a:p>
        </p:txBody>
      </p:sp>
      <p:sp>
        <p:nvSpPr>
          <p:cNvPr id="307" name="Rectangle 4"/>
          <p:cNvSpPr/>
          <p:nvPr/>
        </p:nvSpPr>
        <p:spPr>
          <a:xfrm>
            <a:off x="4140000" y="3285000"/>
            <a:ext cx="579096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PHOTOMETRTY</a:t>
            </a:r>
            <a:endParaRPr b="0" lang="en-US" sz="5400" strike="noStrike" u="none">
              <a:solidFill>
                <a:srgbClr val="ffffff"/>
              </a:solidFill>
              <a:effectLst/>
              <a:uFillTx/>
              <a:latin typeface="Arial"/>
            </a:endParaRPr>
          </a:p>
        </p:txBody>
      </p:sp>
      <p:sp>
        <p:nvSpPr>
          <p:cNvPr id="308" name="TextBox 4"/>
          <p:cNvSpPr/>
          <p:nvPr/>
        </p:nvSpPr>
        <p:spPr>
          <a:xfrm>
            <a:off x="3733920" y="4572000"/>
            <a:ext cx="5181120" cy="20617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effectLst/>
                <a:uFillTx/>
                <a:latin typeface="Arial Black"/>
              </a:rPr>
              <a:t> </a:t>
            </a:r>
            <a:r>
              <a:rPr b="0" lang="en-US" sz="3200" strike="noStrike" u="none">
                <a:solidFill>
                  <a:schemeClr val="lt1"/>
                </a:solidFill>
                <a:effectLst/>
                <a:uFillTx/>
                <a:latin typeface="Arial Narrow"/>
              </a:rPr>
              <a:t>Studies How Luminous Astronomical objects are in Space Based in Electromagnetic radiation.</a:t>
            </a:r>
            <a:r>
              <a:rPr b="0" lang="en-US" sz="2800" strike="noStrike" u="none">
                <a:solidFill>
                  <a:schemeClr val="lt1"/>
                </a:solidFill>
                <a:effectLst/>
                <a:uFillTx/>
                <a:latin typeface="Arial Narrow"/>
              </a:rPr>
              <a:t> </a:t>
            </a:r>
            <a:endParaRPr b="0" lang="en-US" sz="2800" strike="noStrike" u="none">
              <a:solidFill>
                <a:srgbClr val="ffffff"/>
              </a:solidFill>
              <a:effectLst/>
              <a:uFillTx/>
              <a:latin typeface="Arial"/>
            </a:endParaRPr>
          </a:p>
        </p:txBody>
      </p:sp>
      <p:sp>
        <p:nvSpPr>
          <p:cNvPr id="309" name="Picture 5" descr="spec.jfif"/>
          <p:cNvSpPr/>
          <p:nvPr/>
        </p:nvSpPr>
        <p:spPr>
          <a:xfrm>
            <a:off x="5436000" y="620640"/>
            <a:ext cx="3003480" cy="187200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10" name="Picture 6" descr="Photometry.png"/>
          <p:cNvSpPr/>
          <p:nvPr/>
        </p:nvSpPr>
        <p:spPr>
          <a:xfrm>
            <a:off x="755640" y="3573000"/>
            <a:ext cx="2304000" cy="223416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Box 1"/>
          <p:cNvSpPr/>
          <p:nvPr/>
        </p:nvSpPr>
        <p:spPr>
          <a:xfrm>
            <a:off x="228600" y="1475640"/>
            <a:ext cx="4647960" cy="181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800" strike="noStrike" u="none">
                <a:solidFill>
                  <a:schemeClr val="lt1"/>
                </a:solidFill>
                <a:effectLst/>
                <a:uFillTx/>
                <a:latin typeface="Arial Narrow"/>
              </a:rPr>
              <a:t> Studies physical features on the Moon formed such as Lunar Maria, Craters and Mountain Ranges.</a:t>
            </a:r>
            <a:endParaRPr b="0" lang="en-US" sz="2800" strike="noStrike" u="none">
              <a:solidFill>
                <a:srgbClr val="ffffff"/>
              </a:solidFill>
              <a:effectLst/>
              <a:uFillTx/>
              <a:latin typeface="Arial"/>
            </a:endParaRPr>
          </a:p>
        </p:txBody>
      </p:sp>
      <p:sp>
        <p:nvSpPr>
          <p:cNvPr id="312" name="Rectangle 4"/>
          <p:cNvSpPr/>
          <p:nvPr/>
        </p:nvSpPr>
        <p:spPr>
          <a:xfrm>
            <a:off x="0" y="0"/>
            <a:ext cx="6019560" cy="11552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7200" spc="-99" strike="noStrike" u="none">
              <a:solidFill>
                <a:schemeClr val="lt2"/>
              </a:solidFill>
              <a:effectLst/>
              <a:uFillTx/>
              <a:latin typeface="Consolas"/>
            </a:endParaRPr>
          </a:p>
        </p:txBody>
      </p:sp>
      <p:sp>
        <p:nvSpPr>
          <p:cNvPr id="313" name="Rectangle 4"/>
          <p:cNvSpPr/>
          <p:nvPr/>
        </p:nvSpPr>
        <p:spPr>
          <a:xfrm>
            <a:off x="4428000" y="3213000"/>
            <a:ext cx="579096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pPr>
            <a:r>
              <a:rPr b="1" lang="en-US" sz="5400" strike="noStrike" u="none">
                <a:solidFill>
                  <a:schemeClr val="accent4">
                    <a:tint val="90000"/>
                  </a:schemeClr>
                </a:solidFill>
                <a:effectLst/>
                <a:uFillTx/>
                <a:latin typeface="Corbel"/>
              </a:rPr>
              <a:t>AREOLOGY</a:t>
            </a:r>
            <a:endParaRPr b="0" lang="en-US" sz="5400" strike="noStrike" u="none">
              <a:solidFill>
                <a:srgbClr val="ffffff"/>
              </a:solidFill>
              <a:effectLst/>
              <a:uFillTx/>
              <a:latin typeface="Arial"/>
            </a:endParaRPr>
          </a:p>
        </p:txBody>
      </p:sp>
      <p:sp>
        <p:nvSpPr>
          <p:cNvPr id="314" name="TextBox 4"/>
          <p:cNvSpPr/>
          <p:nvPr/>
        </p:nvSpPr>
        <p:spPr>
          <a:xfrm>
            <a:off x="3733920" y="4572000"/>
            <a:ext cx="5181120" cy="5227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Black"/>
              </a:rPr>
              <a:t> </a:t>
            </a:r>
            <a:r>
              <a:rPr b="0" lang="en-US" sz="2800" strike="noStrike" u="none">
                <a:solidFill>
                  <a:schemeClr val="lt1"/>
                </a:solidFill>
                <a:effectLst/>
                <a:uFillTx/>
                <a:latin typeface="Arial Narrow"/>
              </a:rPr>
              <a:t>Study of  geology of Mars.</a:t>
            </a:r>
            <a:endParaRPr b="0" lang="en-US" sz="2800" strike="noStrike" u="none">
              <a:solidFill>
                <a:srgbClr val="ffffff"/>
              </a:solidFill>
              <a:effectLst/>
              <a:uFillTx/>
              <a:latin typeface="Arial"/>
            </a:endParaRPr>
          </a:p>
        </p:txBody>
      </p:sp>
      <p:sp>
        <p:nvSpPr>
          <p:cNvPr id="315" name="Rectangle 4"/>
          <p:cNvSpPr/>
          <p:nvPr/>
        </p:nvSpPr>
        <p:spPr>
          <a:xfrm>
            <a:off x="0" y="260640"/>
            <a:ext cx="579096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pPr>
            <a:r>
              <a:rPr b="1" lang="en-US" sz="5400" strike="noStrike" u="none">
                <a:solidFill>
                  <a:schemeClr val="accent4">
                    <a:tint val="90000"/>
                  </a:schemeClr>
                </a:solidFill>
                <a:effectLst/>
                <a:uFillTx/>
                <a:latin typeface="Corbel"/>
              </a:rPr>
              <a:t>SELENOGRAPHY</a:t>
            </a:r>
            <a:endParaRPr b="0" lang="en-US" sz="5400" strike="noStrike" u="none">
              <a:solidFill>
                <a:srgbClr val="ffffff"/>
              </a:solidFill>
              <a:effectLst/>
              <a:uFillTx/>
              <a:latin typeface="Arial"/>
            </a:endParaRPr>
          </a:p>
        </p:txBody>
      </p:sp>
      <p:sp>
        <p:nvSpPr>
          <p:cNvPr id="316" name="Picture 6" descr="Old_view_moon.jpg"/>
          <p:cNvSpPr/>
          <p:nvPr/>
        </p:nvSpPr>
        <p:spPr>
          <a:xfrm>
            <a:off x="5724000" y="548640"/>
            <a:ext cx="2808000" cy="240948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17" name="Picture 7" descr="areo.jfif"/>
          <p:cNvSpPr/>
          <p:nvPr/>
        </p:nvSpPr>
        <p:spPr>
          <a:xfrm>
            <a:off x="467640" y="3573000"/>
            <a:ext cx="3059640" cy="213876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TextBox 1"/>
          <p:cNvSpPr/>
          <p:nvPr/>
        </p:nvSpPr>
        <p:spPr>
          <a:xfrm>
            <a:off x="683640" y="1412640"/>
            <a:ext cx="4647960" cy="1569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effectLst/>
                <a:uFillTx/>
                <a:latin typeface="Arial Narrow"/>
              </a:rPr>
              <a:t> </a:t>
            </a:r>
            <a:r>
              <a:rPr b="0" lang="en-US" sz="3200" strike="noStrike" u="none">
                <a:solidFill>
                  <a:schemeClr val="lt1"/>
                </a:solidFill>
                <a:effectLst/>
                <a:uFillTx/>
                <a:latin typeface="Arial Narrow"/>
              </a:rPr>
              <a:t>Studies the Internal Structure of stars by Observing their oscillations.</a:t>
            </a:r>
            <a:endParaRPr b="0" lang="en-US" sz="3200" strike="noStrike" u="none">
              <a:solidFill>
                <a:srgbClr val="ffffff"/>
              </a:solidFill>
              <a:effectLst/>
              <a:uFillTx/>
              <a:latin typeface="Arial"/>
            </a:endParaRPr>
          </a:p>
        </p:txBody>
      </p:sp>
      <p:sp>
        <p:nvSpPr>
          <p:cNvPr id="319" name="Rectangle 4"/>
          <p:cNvSpPr/>
          <p:nvPr/>
        </p:nvSpPr>
        <p:spPr>
          <a:xfrm>
            <a:off x="179640" y="332640"/>
            <a:ext cx="6336360" cy="1371240"/>
          </a:xfrm>
          <a:prstGeom prst="rect">
            <a:avLst/>
          </a:prstGeom>
          <a:noFill/>
          <a:ln w="0">
            <a:noFill/>
          </a:ln>
        </p:spPr>
        <p:style>
          <a:lnRef idx="0"/>
          <a:fillRef idx="0"/>
          <a:effectRef idx="0"/>
          <a:fontRef idx="minor"/>
        </p:style>
        <p:txBody>
          <a:bodyPr lIns="90000" rIns="90000" tIns="45000" bIns="45000" anchor="t">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ASTEROSEISMOLOGY</a:t>
            </a:r>
            <a:endParaRPr b="0" lang="en-US" sz="5400" strike="noStrike" u="none">
              <a:solidFill>
                <a:srgbClr val="ffffff"/>
              </a:solidFill>
              <a:effectLst/>
              <a:uFillTx/>
              <a:latin typeface="Arial"/>
            </a:endParaRPr>
          </a:p>
        </p:txBody>
      </p:sp>
      <p:sp>
        <p:nvSpPr>
          <p:cNvPr id="320" name="Rectangle 4"/>
          <p:cNvSpPr/>
          <p:nvPr/>
        </p:nvSpPr>
        <p:spPr>
          <a:xfrm>
            <a:off x="4212000" y="3285000"/>
            <a:ext cx="579096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ASTROGEOLOGY</a:t>
            </a:r>
            <a:endParaRPr b="0" lang="en-US" sz="5400" strike="noStrike" u="none">
              <a:solidFill>
                <a:srgbClr val="ffffff"/>
              </a:solidFill>
              <a:effectLst/>
              <a:uFillTx/>
              <a:latin typeface="Arial"/>
            </a:endParaRPr>
          </a:p>
        </p:txBody>
      </p:sp>
      <p:sp>
        <p:nvSpPr>
          <p:cNvPr id="321" name="TextBox 4"/>
          <p:cNvSpPr/>
          <p:nvPr/>
        </p:nvSpPr>
        <p:spPr>
          <a:xfrm>
            <a:off x="3733920" y="4572000"/>
            <a:ext cx="5181120" cy="13845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000" strike="noStrike" u="none">
                <a:solidFill>
                  <a:schemeClr val="lt1"/>
                </a:solidFill>
                <a:effectLst/>
                <a:uFillTx/>
                <a:latin typeface="Arial Black"/>
              </a:rPr>
              <a:t> </a:t>
            </a:r>
            <a:r>
              <a:rPr b="0" lang="en-US" sz="2800" strike="noStrike" u="none">
                <a:solidFill>
                  <a:schemeClr val="lt1"/>
                </a:solidFill>
                <a:effectLst/>
                <a:uFillTx/>
                <a:latin typeface="Arial Narrow"/>
              </a:rPr>
              <a:t>Geology relates to celestial bodies like Moons, Asteroids, Meteorites and Comets.</a:t>
            </a:r>
            <a:endParaRPr b="0" lang="en-US" sz="2800" strike="noStrike" u="none">
              <a:solidFill>
                <a:srgbClr val="ffffff"/>
              </a:solidFill>
              <a:effectLst/>
              <a:uFillTx/>
              <a:latin typeface="Arial"/>
            </a:endParaRPr>
          </a:p>
        </p:txBody>
      </p:sp>
      <p:sp>
        <p:nvSpPr>
          <p:cNvPr id="322" name="Picture 5" descr="aseo.jfif"/>
          <p:cNvSpPr/>
          <p:nvPr/>
        </p:nvSpPr>
        <p:spPr>
          <a:xfrm>
            <a:off x="6804360" y="692640"/>
            <a:ext cx="2123640" cy="215244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23" name="Picture 6" descr="astge.jfif"/>
          <p:cNvSpPr/>
          <p:nvPr/>
        </p:nvSpPr>
        <p:spPr>
          <a:xfrm>
            <a:off x="395640" y="3501000"/>
            <a:ext cx="3076200" cy="198972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TextBox 1"/>
          <p:cNvSpPr/>
          <p:nvPr/>
        </p:nvSpPr>
        <p:spPr>
          <a:xfrm>
            <a:off x="467640" y="1700640"/>
            <a:ext cx="4647960" cy="830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Narrow"/>
              </a:rPr>
              <a:t> How much and where planets exist outside our Solar system.</a:t>
            </a:r>
            <a:endParaRPr b="0" lang="en-US" sz="2400" strike="noStrike" u="none">
              <a:solidFill>
                <a:srgbClr val="ffffff"/>
              </a:solidFill>
              <a:effectLst/>
              <a:uFillTx/>
              <a:latin typeface="Arial"/>
            </a:endParaRPr>
          </a:p>
        </p:txBody>
      </p:sp>
      <p:sp>
        <p:nvSpPr>
          <p:cNvPr id="325" name="Rectangle 4"/>
          <p:cNvSpPr/>
          <p:nvPr/>
        </p:nvSpPr>
        <p:spPr>
          <a:xfrm>
            <a:off x="179640" y="332640"/>
            <a:ext cx="6336360" cy="1371240"/>
          </a:xfrm>
          <a:prstGeom prst="rect">
            <a:avLst/>
          </a:prstGeom>
          <a:noFill/>
          <a:ln w="0">
            <a:noFill/>
          </a:ln>
        </p:spPr>
        <p:style>
          <a:lnRef idx="0"/>
          <a:fillRef idx="0"/>
          <a:effectRef idx="0"/>
          <a:fontRef idx="minor"/>
        </p:style>
        <p:txBody>
          <a:bodyPr lIns="90000" rIns="90000" tIns="45000" bIns="45000" anchor="t">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EXOPLANETOLOGY</a:t>
            </a:r>
            <a:endParaRPr b="0" lang="en-US" sz="5400" strike="noStrike" u="none">
              <a:solidFill>
                <a:srgbClr val="ffffff"/>
              </a:solidFill>
              <a:effectLst/>
              <a:uFillTx/>
              <a:latin typeface="Arial"/>
            </a:endParaRPr>
          </a:p>
        </p:txBody>
      </p:sp>
      <p:sp>
        <p:nvSpPr>
          <p:cNvPr id="326" name="Rectangle 4"/>
          <p:cNvSpPr/>
          <p:nvPr/>
        </p:nvSpPr>
        <p:spPr>
          <a:xfrm>
            <a:off x="4068000" y="3285000"/>
            <a:ext cx="579096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ASTROBIOLOGY</a:t>
            </a:r>
            <a:endParaRPr b="0" lang="en-US" sz="5400" strike="noStrike" u="none">
              <a:solidFill>
                <a:srgbClr val="ffffff"/>
              </a:solidFill>
              <a:effectLst/>
              <a:uFillTx/>
              <a:latin typeface="Arial"/>
            </a:endParaRPr>
          </a:p>
        </p:txBody>
      </p:sp>
      <p:sp>
        <p:nvSpPr>
          <p:cNvPr id="327" name="TextBox 4"/>
          <p:cNvSpPr/>
          <p:nvPr/>
        </p:nvSpPr>
        <p:spPr>
          <a:xfrm>
            <a:off x="3962520" y="4653000"/>
            <a:ext cx="5181120" cy="953640"/>
          </a:xfrm>
          <a:prstGeom prst="rect">
            <a:avLst/>
          </a:prstGeom>
          <a:noFill/>
          <a:ln w="0">
            <a:noFill/>
          </a:ln>
        </p:spPr>
        <p:style>
          <a:lnRef idx="0"/>
          <a:fillRef idx="0"/>
          <a:effectRef idx="0"/>
          <a:fontRef idx="minor"/>
        </p:style>
        <p:txBody>
          <a:bodyPr lIns="90000" rIns="90000" tIns="45000" bIns="45000" anchor="t">
            <a:spAutoFit/>
          </a:bodyPr>
          <a:p>
            <a:pPr marL="457200" indent="-457200" algn="ctr" defTabSz="914400">
              <a:lnSpc>
                <a:spcPct val="100000"/>
              </a:lnSpc>
              <a:tabLst>
                <a:tab algn="l" pos="0"/>
              </a:tabLst>
            </a:pPr>
            <a:r>
              <a:rPr b="0" lang="en-US" sz="2800" strike="noStrike" u="none">
                <a:solidFill>
                  <a:schemeClr val="lt1"/>
                </a:solidFill>
                <a:effectLst/>
                <a:uFillTx/>
                <a:latin typeface="Arial Narrow"/>
              </a:rPr>
              <a:t>Studies evolution, origin and</a:t>
            </a:r>
            <a:endParaRPr b="0" lang="en-US" sz="2800" strike="noStrike" u="none">
              <a:solidFill>
                <a:srgbClr val="ffffff"/>
              </a:solidFill>
              <a:effectLst/>
              <a:uFillTx/>
              <a:latin typeface="Arial"/>
            </a:endParaRPr>
          </a:p>
          <a:p>
            <a:pPr marL="457200" indent="-457200" algn="ctr" defTabSz="914400">
              <a:lnSpc>
                <a:spcPct val="100000"/>
              </a:lnSpc>
              <a:tabLst>
                <a:tab algn="l" pos="0"/>
              </a:tabLst>
            </a:pPr>
            <a:r>
              <a:rPr b="0" lang="en-US" sz="2800" strike="noStrike" u="none">
                <a:solidFill>
                  <a:schemeClr val="lt1"/>
                </a:solidFill>
                <a:effectLst/>
                <a:uFillTx/>
                <a:latin typeface="Arial Narrow"/>
              </a:rPr>
              <a:t>fate of all life in the Universe</a:t>
            </a:r>
            <a:r>
              <a:rPr b="0" lang="en-US" sz="2000" strike="noStrike" u="none">
                <a:solidFill>
                  <a:schemeClr val="lt1"/>
                </a:solidFill>
                <a:effectLst/>
                <a:uFillTx/>
                <a:latin typeface="Arial Narrow"/>
              </a:rPr>
              <a:t>.</a:t>
            </a:r>
            <a:endParaRPr b="0" lang="en-US" sz="2000" strike="noStrike" u="none">
              <a:solidFill>
                <a:srgbClr val="ffffff"/>
              </a:solidFill>
              <a:effectLst/>
              <a:uFillTx/>
              <a:latin typeface="Arial"/>
            </a:endParaRPr>
          </a:p>
        </p:txBody>
      </p:sp>
      <p:sp>
        <p:nvSpPr>
          <p:cNvPr id="328" name="Picture 5" descr="expl.jfif"/>
          <p:cNvSpPr/>
          <p:nvPr/>
        </p:nvSpPr>
        <p:spPr>
          <a:xfrm>
            <a:off x="5796000" y="908640"/>
            <a:ext cx="3051720" cy="203076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29" name="Picture 6" descr="asbb.jfif"/>
          <p:cNvSpPr/>
          <p:nvPr/>
        </p:nvSpPr>
        <p:spPr>
          <a:xfrm>
            <a:off x="251640" y="3357000"/>
            <a:ext cx="3499920" cy="195984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TextBox 1"/>
          <p:cNvSpPr/>
          <p:nvPr/>
        </p:nvSpPr>
        <p:spPr>
          <a:xfrm>
            <a:off x="228600" y="1447920"/>
            <a:ext cx="4647960" cy="181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800" strike="noStrike" u="none">
                <a:solidFill>
                  <a:schemeClr val="lt1"/>
                </a:solidFill>
                <a:effectLst/>
                <a:uFillTx/>
                <a:latin typeface="Arial Narrow"/>
              </a:rPr>
              <a:t> Studies how planets form in the Solar systems including their composition and dynamics in History.</a:t>
            </a:r>
            <a:endParaRPr b="0" lang="en-US" sz="2800" strike="noStrike" u="none">
              <a:solidFill>
                <a:srgbClr val="ffffff"/>
              </a:solidFill>
              <a:effectLst/>
              <a:uFillTx/>
              <a:latin typeface="Arial"/>
            </a:endParaRPr>
          </a:p>
        </p:txBody>
      </p:sp>
      <p:sp>
        <p:nvSpPr>
          <p:cNvPr id="331" name="Rectangle 4"/>
          <p:cNvSpPr/>
          <p:nvPr/>
        </p:nvSpPr>
        <p:spPr>
          <a:xfrm>
            <a:off x="179640" y="332640"/>
            <a:ext cx="6336360" cy="1371240"/>
          </a:xfrm>
          <a:prstGeom prst="rect">
            <a:avLst/>
          </a:prstGeom>
          <a:noFill/>
          <a:ln w="0">
            <a:noFill/>
          </a:ln>
        </p:spPr>
        <p:style>
          <a:lnRef idx="0"/>
          <a:fillRef idx="0"/>
          <a:effectRef idx="0"/>
          <a:fontRef idx="minor"/>
        </p:style>
        <p:txBody>
          <a:bodyPr lIns="90000" rIns="90000" tIns="45000" bIns="45000" anchor="t">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PLANETOLOGY</a:t>
            </a:r>
            <a:endParaRPr b="0" lang="en-US" sz="5400" strike="noStrike" u="none">
              <a:solidFill>
                <a:srgbClr val="ffffff"/>
              </a:solidFill>
              <a:effectLst/>
              <a:uFillTx/>
              <a:latin typeface="Arial"/>
            </a:endParaRPr>
          </a:p>
        </p:txBody>
      </p:sp>
      <p:sp>
        <p:nvSpPr>
          <p:cNvPr id="332" name="Rectangle 4"/>
          <p:cNvSpPr/>
          <p:nvPr/>
        </p:nvSpPr>
        <p:spPr>
          <a:xfrm>
            <a:off x="4212000" y="3285000"/>
            <a:ext cx="579096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ASTROMETRY</a:t>
            </a:r>
            <a:endParaRPr b="0" lang="en-US" sz="5400" strike="noStrike" u="none">
              <a:solidFill>
                <a:srgbClr val="ffffff"/>
              </a:solidFill>
              <a:effectLst/>
              <a:uFillTx/>
              <a:latin typeface="Arial"/>
            </a:endParaRPr>
          </a:p>
        </p:txBody>
      </p:sp>
      <p:sp>
        <p:nvSpPr>
          <p:cNvPr id="333" name="TextBox 4"/>
          <p:cNvSpPr/>
          <p:nvPr/>
        </p:nvSpPr>
        <p:spPr>
          <a:xfrm>
            <a:off x="3733920" y="4572000"/>
            <a:ext cx="5181120" cy="10767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Studies Position and Movement of Celestial bodies in Space</a:t>
            </a:r>
            <a:r>
              <a:rPr b="0" lang="en-US" sz="2000" strike="noStrike" u="none">
                <a:solidFill>
                  <a:schemeClr val="lt1"/>
                </a:solidFill>
                <a:effectLst/>
                <a:uFillTx/>
                <a:latin typeface="Arial Narrow"/>
              </a:rPr>
              <a:t>.</a:t>
            </a:r>
            <a:endParaRPr b="0" lang="en-US" sz="2000" strike="noStrike" u="none">
              <a:solidFill>
                <a:srgbClr val="ffffff"/>
              </a:solidFill>
              <a:effectLst/>
              <a:uFillTx/>
              <a:latin typeface="Arial"/>
            </a:endParaRPr>
          </a:p>
        </p:txBody>
      </p:sp>
      <p:sp>
        <p:nvSpPr>
          <p:cNvPr id="334" name="Picture 5" descr="plet.jfif"/>
          <p:cNvSpPr/>
          <p:nvPr/>
        </p:nvSpPr>
        <p:spPr>
          <a:xfrm>
            <a:off x="4967640" y="620640"/>
            <a:ext cx="4176000" cy="207468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35" name="Picture 6" descr="asme.png"/>
          <p:cNvSpPr/>
          <p:nvPr/>
        </p:nvSpPr>
        <p:spPr>
          <a:xfrm>
            <a:off x="395640" y="3285000"/>
            <a:ext cx="3096000" cy="309600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TextBox 1"/>
          <p:cNvSpPr/>
          <p:nvPr/>
        </p:nvSpPr>
        <p:spPr>
          <a:xfrm>
            <a:off x="228600" y="1447920"/>
            <a:ext cx="4647960" cy="830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Narrow"/>
              </a:rPr>
              <a:t> Study of substances in Celestial bodies, stars and Interstellar space.</a:t>
            </a:r>
            <a:endParaRPr b="0" lang="en-US" sz="2400" strike="noStrike" u="none">
              <a:solidFill>
                <a:srgbClr val="ffffff"/>
              </a:solidFill>
              <a:effectLst/>
              <a:uFillTx/>
              <a:latin typeface="Arial"/>
            </a:endParaRPr>
          </a:p>
        </p:txBody>
      </p:sp>
      <p:sp>
        <p:nvSpPr>
          <p:cNvPr id="337" name="Rectangle 4"/>
          <p:cNvSpPr/>
          <p:nvPr/>
        </p:nvSpPr>
        <p:spPr>
          <a:xfrm>
            <a:off x="179640" y="332640"/>
            <a:ext cx="6019560" cy="1371240"/>
          </a:xfrm>
          <a:prstGeom prst="rect">
            <a:avLst/>
          </a:prstGeom>
          <a:noFill/>
          <a:ln w="0">
            <a:noFill/>
          </a:ln>
        </p:spPr>
        <p:style>
          <a:lnRef idx="0"/>
          <a:fillRef idx="0"/>
          <a:effectRef idx="0"/>
          <a:fontRef idx="minor"/>
        </p:style>
        <p:txBody>
          <a:bodyPr lIns="90000" rIns="90000" tIns="45000" bIns="45000" anchor="t">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ASTROCHEMISTRY</a:t>
            </a:r>
            <a:endParaRPr b="0" lang="en-US" sz="5400" strike="noStrike" u="none">
              <a:solidFill>
                <a:srgbClr val="ffffff"/>
              </a:solidFill>
              <a:effectLst/>
              <a:uFillTx/>
              <a:latin typeface="Arial"/>
            </a:endParaRPr>
          </a:p>
        </p:txBody>
      </p:sp>
      <p:sp>
        <p:nvSpPr>
          <p:cNvPr id="338" name="Rectangle 4"/>
          <p:cNvSpPr/>
          <p:nvPr/>
        </p:nvSpPr>
        <p:spPr>
          <a:xfrm>
            <a:off x="4751640" y="3213000"/>
            <a:ext cx="4392000" cy="1371240"/>
          </a:xfrm>
          <a:prstGeom prst="rect">
            <a:avLst/>
          </a:prstGeom>
          <a:noFill/>
          <a:ln w="0">
            <a:noFill/>
          </a:ln>
        </p:spPr>
        <p:style>
          <a:lnRef idx="0"/>
          <a:fillRef idx="0"/>
          <a:effectRef idx="0"/>
          <a:fontRef idx="minor"/>
        </p:style>
        <p:txBody>
          <a:bodyPr numCol="1" spcCol="0" anchor="ctr">
            <a:noAutofit/>
            <a:scene3d>
              <a:camera prst="orthographicFront">
                <a:rot lat="0" lon="0" rev="0"/>
              </a:camera>
              <a:lightRig dir="t" rig="glow">
                <a:rot lat="0" lon="0" rev="3600000"/>
              </a:lightRig>
            </a:scene3d>
            <a:sp3d prstMaterial="softEdge">
              <a:bevelT w="29210" h="16510"/>
              <a:contourClr>
                <a:schemeClr val="accent4"/>
              </a:contourClr>
            </a:sp3d>
          </a:bodyPr>
          <a:p>
            <a:pPr defTabSz="914400">
              <a:lnSpc>
                <a:spcPct val="100000"/>
              </a:lnSpc>
              <a:tabLst>
                <a:tab algn="l" pos="0"/>
              </a:tabLst>
            </a:pPr>
            <a:r>
              <a:rPr b="1" lang="en-US" sz="5400" strike="noStrike" u="none">
                <a:solidFill>
                  <a:schemeClr val="accent4">
                    <a:tint val="90000"/>
                  </a:schemeClr>
                </a:solidFill>
                <a:effectLst/>
                <a:uFillTx/>
                <a:latin typeface="Consolas"/>
              </a:rPr>
              <a:t>EXOBIOLOGY</a:t>
            </a:r>
            <a:endParaRPr b="0" lang="en-US" sz="5400" strike="noStrike" u="none">
              <a:solidFill>
                <a:srgbClr val="ffffff"/>
              </a:solidFill>
              <a:effectLst/>
              <a:uFillTx/>
              <a:latin typeface="Arial"/>
            </a:endParaRPr>
          </a:p>
        </p:txBody>
      </p:sp>
      <p:sp>
        <p:nvSpPr>
          <p:cNvPr id="339" name="TextBox 4"/>
          <p:cNvSpPr/>
          <p:nvPr/>
        </p:nvSpPr>
        <p:spPr>
          <a:xfrm>
            <a:off x="3733920" y="4572000"/>
            <a:ext cx="5181120" cy="9536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Narrow"/>
              </a:rPr>
              <a:t> </a:t>
            </a:r>
            <a:r>
              <a:rPr b="0" lang="en-US" sz="2800" strike="noStrike" u="none">
                <a:solidFill>
                  <a:schemeClr val="lt1"/>
                </a:solidFill>
                <a:effectLst/>
                <a:uFillTx/>
                <a:latin typeface="Arial Narrow"/>
              </a:rPr>
              <a:t>Studies Likeliness and potential location of life in space</a:t>
            </a:r>
            <a:endParaRPr b="0" lang="en-US" sz="2800" strike="noStrike" u="none">
              <a:solidFill>
                <a:srgbClr val="ffffff"/>
              </a:solidFill>
              <a:effectLst/>
              <a:uFillTx/>
              <a:latin typeface="Arial"/>
            </a:endParaRPr>
          </a:p>
        </p:txBody>
      </p:sp>
      <p:sp>
        <p:nvSpPr>
          <p:cNvPr id="340" name="Picture 5" descr="ascc.jfif"/>
          <p:cNvSpPr/>
          <p:nvPr/>
        </p:nvSpPr>
        <p:spPr>
          <a:xfrm>
            <a:off x="5606280" y="980640"/>
            <a:ext cx="3008880" cy="1728000"/>
          </a:xfrm>
          <a:prstGeom prst="roundRect">
            <a:avLst>
              <a:gd name="adj" fmla="val 8594"/>
            </a:avLst>
          </a:prstGeom>
          <a:blipFill rotWithShape="0">
            <a:blip r:embed="rId1"/>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41" name="Picture 6" descr="exb.jfif"/>
          <p:cNvSpPr/>
          <p:nvPr/>
        </p:nvSpPr>
        <p:spPr>
          <a:xfrm>
            <a:off x="539640" y="3213000"/>
            <a:ext cx="3168360" cy="2222280"/>
          </a:xfrm>
          <a:prstGeom prst="roundRect">
            <a:avLst>
              <a:gd name="adj" fmla="val 8594"/>
            </a:avLst>
          </a:prstGeom>
          <a:blipFill rotWithShape="0">
            <a:blip r:embed="rId2"/>
            <a:srcRect/>
            <a:stretch/>
          </a:blipFill>
          <a:ln w="0">
            <a:noFill/>
          </a:ln>
          <a:effectLst>
            <a:reflection algn="bl" blurRad="12700" dir="5400000" dist="5000" endPos="28000" rotWithShape="0" stA="38000" sy="-100000"/>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TextBox 1"/>
          <p:cNvSpPr/>
          <p:nvPr/>
        </p:nvSpPr>
        <p:spPr>
          <a:xfrm>
            <a:off x="179640" y="260640"/>
            <a:ext cx="5723640" cy="768960"/>
          </a:xfrm>
          <a:prstGeom prst="rect">
            <a:avLst/>
          </a:prstGeom>
          <a:noFill/>
          <a:ln w="0">
            <a:noFill/>
          </a:ln>
        </p:spPr>
        <p:style>
          <a:lnRef idx="0"/>
          <a:fillRef idx="0"/>
          <a:effectRef idx="0"/>
          <a:fontRef idx="minor"/>
        </p:style>
        <p:txBody>
          <a:bodyPr lIns="90000" rIns="90000" tIns="45000" bIns="45000" anchor="t">
            <a:spAutoFit/>
            <a:scene3d>
              <a:camera prst="orthographicFront">
                <a:rot lat="0" lon="0" rev="0"/>
              </a:camera>
              <a:lightRig dir="t" rig="contrasting">
                <a:rot lat="0" lon="0" rev="4500000"/>
              </a:lightRig>
            </a:scene3d>
            <a:sp3d contourW="6350" prstMaterial="metal">
              <a:bevelT prst="relaxedInset" w="127000" h="31750"/>
              <a:contourClr>
                <a:schemeClr val="accent1"/>
              </a:contourClr>
            </a:sp3d>
          </a:bodyPr>
          <a:p>
            <a:pPr defTabSz="914400">
              <a:lnSpc>
                <a:spcPct val="100000"/>
              </a:lnSpc>
            </a:pPr>
            <a:r>
              <a:rPr b="1" lang="en-US" sz="4400" strike="noStrike" u="none" cap="all">
                <a:solidFill>
                  <a:schemeClr val="accent1">
                    <a:tint val="88000"/>
                  </a:schemeClr>
                </a:solidFill>
                <a:effectLst/>
                <a:uFillTx/>
                <a:latin typeface="Garamond"/>
              </a:rPr>
              <a:t>TELESCOPES</a:t>
            </a:r>
            <a:endParaRPr b="0" lang="en-US" sz="4400" strike="noStrike" u="none">
              <a:solidFill>
                <a:srgbClr val="ffffff"/>
              </a:solidFill>
              <a:effectLst/>
              <a:uFillTx/>
              <a:latin typeface="Arial"/>
            </a:endParaRPr>
          </a:p>
        </p:txBody>
      </p:sp>
      <p:sp>
        <p:nvSpPr>
          <p:cNvPr id="343" name="TextBox 2"/>
          <p:cNvSpPr/>
          <p:nvPr/>
        </p:nvSpPr>
        <p:spPr>
          <a:xfrm>
            <a:off x="539640" y="1124640"/>
            <a:ext cx="8352720" cy="5754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300" strike="noStrike" u="none">
                <a:solidFill>
                  <a:schemeClr val="lt1"/>
                </a:solidFill>
                <a:effectLst/>
                <a:uFillTx/>
                <a:latin typeface="Arial Narrow"/>
              </a:rPr>
              <a:t>Telescopes use lenses, mirrors, or a combination of both to collect and focus light. The primary components include:</a:t>
            </a:r>
            <a:endParaRPr b="0" lang="en-US" sz="2300" strike="noStrike" u="none">
              <a:solidFill>
                <a:srgbClr val="ffffff"/>
              </a:solidFill>
              <a:effectLst/>
              <a:uFillTx/>
              <a:latin typeface="Arial"/>
            </a:endParaRPr>
          </a:p>
          <a:p>
            <a:pPr defTabSz="914400">
              <a:lnSpc>
                <a:spcPct val="100000"/>
              </a:lnSpc>
            </a:pPr>
            <a:endParaRPr b="0" lang="en-US" sz="2300" strike="noStrike" u="none">
              <a:solidFill>
                <a:srgbClr val="ffffff"/>
              </a:solidFill>
              <a:effectLst/>
              <a:uFillTx/>
              <a:latin typeface="Arial"/>
            </a:endParaRPr>
          </a:p>
          <a:p>
            <a:pPr indent="-216000" defTabSz="914400">
              <a:lnSpc>
                <a:spcPct val="100000"/>
              </a:lnSpc>
              <a:buClr>
                <a:srgbClr val="fcfffb"/>
              </a:buClr>
              <a:buFont typeface="Wingdings" charset="2"/>
              <a:buChar char=""/>
            </a:pPr>
            <a:r>
              <a:rPr b="1" lang="en-US" sz="2300" strike="noStrike" u="none">
                <a:solidFill>
                  <a:schemeClr val="accent1">
                    <a:tint val="3000"/>
                  </a:schemeClr>
                </a:solidFill>
                <a:effectLst/>
                <a:uFillTx/>
                <a:latin typeface="Arial Narrow"/>
              </a:rPr>
              <a:t>Objective: </a:t>
            </a:r>
            <a:r>
              <a:rPr b="0" lang="en-US" sz="2300" strike="noStrike" u="none">
                <a:solidFill>
                  <a:schemeClr val="lt1"/>
                </a:solidFill>
                <a:effectLst/>
                <a:uFillTx/>
                <a:latin typeface="Arial Narrow"/>
              </a:rPr>
              <a:t>The main lens or mirror that gathers light from the target object.</a:t>
            </a:r>
            <a:endParaRPr b="0" lang="en-US" sz="2300" strike="noStrike" u="none">
              <a:solidFill>
                <a:srgbClr val="ffffff"/>
              </a:solidFill>
              <a:effectLst/>
              <a:uFillTx/>
              <a:latin typeface="Arial"/>
            </a:endParaRPr>
          </a:p>
          <a:p>
            <a:pPr defTabSz="914400">
              <a:lnSpc>
                <a:spcPct val="100000"/>
              </a:lnSpc>
            </a:pPr>
            <a:endParaRPr b="0" lang="en-US" sz="2300" strike="noStrike" u="none">
              <a:solidFill>
                <a:srgbClr val="ffffff"/>
              </a:solidFill>
              <a:effectLst/>
              <a:uFillTx/>
              <a:latin typeface="Arial"/>
            </a:endParaRPr>
          </a:p>
          <a:p>
            <a:pPr indent="-216000" defTabSz="914400">
              <a:lnSpc>
                <a:spcPct val="100000"/>
              </a:lnSpc>
              <a:buClr>
                <a:srgbClr val="fcfffb"/>
              </a:buClr>
              <a:buFont typeface="Wingdings" charset="2"/>
              <a:buChar char=""/>
            </a:pPr>
            <a:r>
              <a:rPr b="1" lang="en-US" sz="2300" strike="noStrike" u="none">
                <a:solidFill>
                  <a:schemeClr val="accent1">
                    <a:tint val="3000"/>
                  </a:schemeClr>
                </a:solidFill>
                <a:effectLst/>
                <a:uFillTx/>
                <a:latin typeface="Arial Narrow"/>
              </a:rPr>
              <a:t>Eyepiece: </a:t>
            </a:r>
            <a:r>
              <a:rPr b="0" lang="en-US" sz="2300" strike="noStrike" u="none">
                <a:solidFill>
                  <a:schemeClr val="lt1"/>
                </a:solidFill>
                <a:effectLst/>
                <a:uFillTx/>
                <a:latin typeface="Arial Narrow"/>
              </a:rPr>
              <a:t>The lens that magnifies the image formed by the objective.</a:t>
            </a:r>
            <a:endParaRPr b="0" lang="en-US" sz="2300" strike="noStrike" u="none">
              <a:solidFill>
                <a:srgbClr val="ffffff"/>
              </a:solidFill>
              <a:effectLst/>
              <a:uFillTx/>
              <a:latin typeface="Arial"/>
            </a:endParaRPr>
          </a:p>
          <a:p>
            <a:pPr defTabSz="914400">
              <a:lnSpc>
                <a:spcPct val="100000"/>
              </a:lnSpc>
            </a:pPr>
            <a:endParaRPr b="0" lang="en-US" sz="2300" strike="noStrike" u="none">
              <a:solidFill>
                <a:srgbClr val="ffffff"/>
              </a:solidFill>
              <a:effectLst/>
              <a:uFillTx/>
              <a:latin typeface="Arial"/>
            </a:endParaRPr>
          </a:p>
          <a:p>
            <a:pPr indent="-216000" defTabSz="914400">
              <a:lnSpc>
                <a:spcPct val="100000"/>
              </a:lnSpc>
              <a:buClr>
                <a:srgbClr val="fcfffb"/>
              </a:buClr>
              <a:buFont typeface="Wingdings" charset="2"/>
              <a:buChar char=""/>
            </a:pPr>
            <a:r>
              <a:rPr b="1" lang="en-US" sz="2300" strike="noStrike" u="none">
                <a:solidFill>
                  <a:schemeClr val="accent1">
                    <a:tint val="3000"/>
                  </a:schemeClr>
                </a:solidFill>
                <a:effectLst/>
                <a:uFillTx/>
                <a:latin typeface="Arial Narrow"/>
              </a:rPr>
              <a:t>Tube: </a:t>
            </a:r>
            <a:r>
              <a:rPr b="0" lang="en-US" sz="2300" strike="noStrike" u="none">
                <a:solidFill>
                  <a:schemeClr val="lt1"/>
                </a:solidFill>
                <a:effectLst/>
                <a:uFillTx/>
                <a:latin typeface="Arial Narrow"/>
              </a:rPr>
              <a:t>The housing that holds the optical components and maintains alignment.</a:t>
            </a:r>
            <a:endParaRPr b="0" lang="en-US" sz="2300" strike="noStrike" u="none">
              <a:solidFill>
                <a:srgbClr val="ffffff"/>
              </a:solidFill>
              <a:effectLst/>
              <a:uFillTx/>
              <a:latin typeface="Arial"/>
            </a:endParaRPr>
          </a:p>
          <a:p>
            <a:pPr defTabSz="914400">
              <a:lnSpc>
                <a:spcPct val="100000"/>
              </a:lnSpc>
            </a:pPr>
            <a:endParaRPr b="0" lang="en-US" sz="2300" strike="noStrike" u="none">
              <a:solidFill>
                <a:srgbClr val="ffffff"/>
              </a:solidFill>
              <a:effectLst/>
              <a:uFillTx/>
              <a:latin typeface="Arial"/>
            </a:endParaRPr>
          </a:p>
          <a:p>
            <a:pPr indent="-216000" defTabSz="914400">
              <a:lnSpc>
                <a:spcPct val="100000"/>
              </a:lnSpc>
              <a:buClr>
                <a:srgbClr val="fcfffb"/>
              </a:buClr>
              <a:buFont typeface="Wingdings" charset="2"/>
              <a:buChar char=""/>
            </a:pPr>
            <a:r>
              <a:rPr b="1" lang="en-US" sz="2300" strike="noStrike" u="none">
                <a:solidFill>
                  <a:schemeClr val="accent1">
                    <a:tint val="3000"/>
                  </a:schemeClr>
                </a:solidFill>
                <a:effectLst/>
                <a:uFillTx/>
                <a:latin typeface="Arial Narrow"/>
              </a:rPr>
              <a:t>Mount: </a:t>
            </a:r>
            <a:r>
              <a:rPr b="0" lang="en-US" sz="2300" strike="noStrike" u="none">
                <a:solidFill>
                  <a:schemeClr val="lt1"/>
                </a:solidFill>
                <a:effectLst/>
                <a:uFillTx/>
                <a:latin typeface="Arial Narrow"/>
              </a:rPr>
              <a:t>The structure that supports the telescope and allows it to be pointed and tracked.</a:t>
            </a:r>
            <a:endParaRPr b="0" lang="en-US" sz="2300" strike="noStrike" u="none">
              <a:solidFill>
                <a:srgbClr val="ffffff"/>
              </a:solidFill>
              <a:effectLst/>
              <a:uFillTx/>
              <a:latin typeface="Arial"/>
            </a:endParaRPr>
          </a:p>
          <a:p>
            <a:pPr defTabSz="914400">
              <a:lnSpc>
                <a:spcPct val="100000"/>
              </a:lnSpc>
            </a:pPr>
            <a:endParaRPr b="0" lang="en-US" sz="2300" strike="noStrike" u="none">
              <a:solidFill>
                <a:srgbClr val="ffffff"/>
              </a:solidFill>
              <a:effectLst/>
              <a:uFillTx/>
              <a:latin typeface="Arial"/>
            </a:endParaRPr>
          </a:p>
          <a:p>
            <a:pPr defTabSz="914400">
              <a:lnSpc>
                <a:spcPct val="100000"/>
              </a:lnSpc>
            </a:pPr>
            <a:r>
              <a:rPr b="0" lang="en-US" sz="2300" strike="noStrike" u="none">
                <a:solidFill>
                  <a:schemeClr val="lt1"/>
                </a:solidFill>
                <a:effectLst/>
                <a:uFillTx/>
                <a:latin typeface="Arial Narrow"/>
              </a:rPr>
              <a:t>The specific design and materials used vary depending on the type and purpose of the telescope.</a:t>
            </a:r>
            <a:endParaRPr b="0" lang="en-US" sz="23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TextBox 1"/>
          <p:cNvSpPr/>
          <p:nvPr/>
        </p:nvSpPr>
        <p:spPr>
          <a:xfrm>
            <a:off x="179640" y="260640"/>
            <a:ext cx="5723640" cy="768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4400" strike="noStrike" u="none">
                <a:solidFill>
                  <a:schemeClr val="accent3"/>
                </a:solidFill>
                <a:effectLst/>
                <a:uFillTx/>
                <a:latin typeface="Garamond"/>
              </a:rPr>
              <a:t>Uses of telescopes</a:t>
            </a:r>
            <a:endParaRPr b="0" lang="en-US" sz="4400" strike="noStrike" u="none">
              <a:solidFill>
                <a:srgbClr val="ffffff"/>
              </a:solidFill>
              <a:effectLst/>
              <a:uFillTx/>
              <a:latin typeface="Arial"/>
            </a:endParaRPr>
          </a:p>
        </p:txBody>
      </p:sp>
      <p:sp>
        <p:nvSpPr>
          <p:cNvPr id="345" name="TextBox 2"/>
          <p:cNvSpPr/>
          <p:nvPr/>
        </p:nvSpPr>
        <p:spPr>
          <a:xfrm>
            <a:off x="467640" y="5301360"/>
            <a:ext cx="8352720" cy="1569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Narrow"/>
              </a:rPr>
              <a:t>The Vainu Bappu Observatory is an astronomical observatory owned and operated by the Indian Institute of Astrophysics. It is located at Kavalur in the Javadu Hills, near Vaniyambadi in Tirupathur district in the Indian state of Tamil Nadu. </a:t>
            </a:r>
            <a:endParaRPr b="0" lang="en-US" sz="2400" strike="noStrike" u="none">
              <a:solidFill>
                <a:srgbClr val="ffffff"/>
              </a:solidFill>
              <a:effectLst/>
              <a:uFillTx/>
              <a:latin typeface="Arial"/>
            </a:endParaRPr>
          </a:p>
        </p:txBody>
      </p:sp>
      <p:pic>
        <p:nvPicPr>
          <p:cNvPr id="346" name="Picture 3" descr="telee.jfif"/>
          <p:cNvPicPr/>
          <p:nvPr/>
        </p:nvPicPr>
        <p:blipFill>
          <a:blip r:embed="rId1"/>
          <a:stretch/>
        </p:blipFill>
        <p:spPr>
          <a:xfrm>
            <a:off x="5868000" y="836640"/>
            <a:ext cx="2952000" cy="3807360"/>
          </a:xfrm>
          <a:prstGeom prst="rect">
            <a:avLst/>
          </a:prstGeom>
          <a:noFill/>
          <a:ln w="0">
            <a:noFill/>
          </a:ln>
          <a:effectLst>
            <a:outerShdw algn="tl" blurRad="291960" dir="2700000" dist="139498" rotWithShape="0">
              <a:srgbClr val="333333">
                <a:alpha val="65000"/>
              </a:srgbClr>
            </a:outerShdw>
          </a:effectLst>
        </p:spPr>
      </p:pic>
      <p:sp>
        <p:nvSpPr>
          <p:cNvPr id="347" name="TextBox 4"/>
          <p:cNvSpPr/>
          <p:nvPr/>
        </p:nvSpPr>
        <p:spPr>
          <a:xfrm>
            <a:off x="395640" y="1124640"/>
            <a:ext cx="5328360" cy="3836520"/>
          </a:xfrm>
          <a:prstGeom prst="rect">
            <a:avLst/>
          </a:prstGeom>
          <a:noFill/>
          <a:ln w="0">
            <a:noFill/>
          </a:ln>
        </p:spPr>
        <p:style>
          <a:lnRef idx="0"/>
          <a:fillRef idx="0"/>
          <a:effectRef idx="0"/>
          <a:fontRef idx="minor"/>
        </p:style>
        <p:txBody>
          <a:bodyPr lIns="90000" rIns="90000" tIns="45000" bIns="45000" anchor="t">
            <a:spAutoFit/>
          </a:bodyPr>
          <a:p>
            <a:pPr indent="-216000" algn="just" defTabSz="914400">
              <a:lnSpc>
                <a:spcPct val="100000"/>
              </a:lnSpc>
              <a:spcAft>
                <a:spcPts val="99"/>
              </a:spcAft>
              <a:buClr>
                <a:srgbClr val="ea157a"/>
              </a:buClr>
              <a:buFont typeface="Wingdings" charset="2"/>
              <a:buChar char=""/>
            </a:pPr>
            <a:r>
              <a:rPr b="0" lang="en-US" sz="1800" strike="noStrike" u="none">
                <a:solidFill>
                  <a:schemeClr val="lt1"/>
                </a:solidFill>
                <a:effectLst/>
                <a:uFillTx/>
                <a:latin typeface="Arial Black"/>
              </a:rPr>
              <a:t> </a:t>
            </a:r>
            <a:r>
              <a:rPr b="0" lang="en-US" sz="2400" strike="noStrike" u="none">
                <a:solidFill>
                  <a:schemeClr val="lt1"/>
                </a:solidFill>
                <a:effectLst/>
                <a:uFillTx/>
                <a:latin typeface="Arial Narrow"/>
              </a:rPr>
              <a:t>Observing celestial objects like stars,   planets and galaxies.</a:t>
            </a:r>
            <a:endParaRPr b="0" lang="en-US" sz="2400" strike="noStrike" u="none">
              <a:solidFill>
                <a:srgbClr val="ffffff"/>
              </a:solidFill>
              <a:effectLst/>
              <a:uFillTx/>
              <a:latin typeface="Arial"/>
            </a:endParaRPr>
          </a:p>
          <a:p>
            <a:pPr indent="-216000" algn="just" defTabSz="914400">
              <a:lnSpc>
                <a:spcPct val="100000"/>
              </a:lnSpc>
              <a:spcAft>
                <a:spcPts val="99"/>
              </a:spcAft>
              <a:buClr>
                <a:srgbClr val="ea157a"/>
              </a:buClr>
              <a:buFont typeface="Wingdings" charset="2"/>
              <a:buChar char=""/>
            </a:pPr>
            <a:r>
              <a:rPr b="0" lang="en-US" sz="2400" strike="noStrike" u="none">
                <a:solidFill>
                  <a:schemeClr val="lt1"/>
                </a:solidFill>
                <a:effectLst/>
                <a:uFillTx/>
                <a:latin typeface="Arial Narrow"/>
              </a:rPr>
              <a:t> Monitoring and tracking artificial satellites in Earth’s orbit.</a:t>
            </a:r>
            <a:endParaRPr b="0" lang="en-US" sz="2400" strike="noStrike" u="none">
              <a:solidFill>
                <a:srgbClr val="ffffff"/>
              </a:solidFill>
              <a:effectLst/>
              <a:uFillTx/>
              <a:latin typeface="Arial"/>
            </a:endParaRPr>
          </a:p>
          <a:p>
            <a:pPr indent="-216000" algn="just" defTabSz="914400">
              <a:lnSpc>
                <a:spcPct val="100000"/>
              </a:lnSpc>
              <a:spcAft>
                <a:spcPts val="99"/>
              </a:spcAft>
              <a:buClr>
                <a:srgbClr val="ea157a"/>
              </a:buClr>
              <a:buFont typeface="Wingdings" charset="2"/>
              <a:buChar char=""/>
            </a:pPr>
            <a:r>
              <a:rPr b="0" lang="en-US" sz="2400" strike="noStrike" u="none">
                <a:solidFill>
                  <a:schemeClr val="lt1"/>
                </a:solidFill>
                <a:effectLst/>
                <a:uFillTx/>
                <a:latin typeface="Arial Narrow"/>
              </a:rPr>
              <a:t> Contributions to various scientific research fields through detailed observations.</a:t>
            </a:r>
            <a:endParaRPr b="0" lang="en-US" sz="2400" strike="noStrike" u="none">
              <a:solidFill>
                <a:srgbClr val="ffffff"/>
              </a:solidFill>
              <a:effectLst/>
              <a:uFillTx/>
              <a:latin typeface="Arial"/>
            </a:endParaRPr>
          </a:p>
          <a:p>
            <a:pPr indent="-216000" algn="just" defTabSz="914400">
              <a:lnSpc>
                <a:spcPct val="100000"/>
              </a:lnSpc>
              <a:spcAft>
                <a:spcPts val="99"/>
              </a:spcAft>
              <a:buClr>
                <a:srgbClr val="ea157a"/>
              </a:buClr>
              <a:buFont typeface="Wingdings" charset="2"/>
              <a:buChar char=""/>
            </a:pPr>
            <a:r>
              <a:rPr b="0" lang="en-US" sz="2400" strike="noStrike" u="none">
                <a:solidFill>
                  <a:schemeClr val="lt1"/>
                </a:solidFill>
                <a:effectLst/>
                <a:uFillTx/>
                <a:latin typeface="Arial Narrow"/>
              </a:rPr>
              <a:t> Space exploration by providing detailed observations of distant space objects.</a:t>
            </a:r>
            <a:endParaRPr b="0" lang="en-US" sz="2400" strike="noStrike" u="none">
              <a:solidFill>
                <a:srgbClr val="ffffff"/>
              </a:solidFill>
              <a:effectLst/>
              <a:uFillTx/>
              <a:latin typeface="Arial"/>
            </a:endParaRPr>
          </a:p>
          <a:p>
            <a:pPr indent="-216000" algn="just" defTabSz="914400">
              <a:lnSpc>
                <a:spcPct val="100000"/>
              </a:lnSpc>
              <a:spcAft>
                <a:spcPts val="99"/>
              </a:spcAft>
              <a:buClr>
                <a:srgbClr val="ea157a"/>
              </a:buClr>
              <a:buFont typeface="Wingdings" charset="2"/>
              <a:buChar char=""/>
            </a:pPr>
            <a:r>
              <a:rPr b="0" lang="en-US" sz="2400" strike="noStrike" u="none">
                <a:solidFill>
                  <a:schemeClr val="lt1"/>
                </a:solidFill>
                <a:effectLst/>
                <a:uFillTx/>
                <a:latin typeface="Arial Narrow"/>
              </a:rPr>
              <a:t> Studying the properties and behavior of astronomical phenomena.</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4" name="Picture 4" descr="[removal.ai]_4730302a-51cf-44b6-b80d-dfb125789692-sun.png"/>
          <p:cNvPicPr/>
          <p:nvPr/>
        </p:nvPicPr>
        <p:blipFill>
          <a:blip r:embed="rId1"/>
          <a:stretch/>
        </p:blipFill>
        <p:spPr>
          <a:xfrm rot="11359800">
            <a:off x="-95040" y="-374040"/>
            <a:ext cx="5976360" cy="5976360"/>
          </a:xfrm>
          <a:prstGeom prst="rect">
            <a:avLst/>
          </a:prstGeom>
          <a:noFill/>
          <a:ln w="0">
            <a:noFill/>
          </a:ln>
        </p:spPr>
      </p:pic>
      <p:sp>
        <p:nvSpPr>
          <p:cNvPr id="225" name="TextBox 3"/>
          <p:cNvSpPr/>
          <p:nvPr/>
        </p:nvSpPr>
        <p:spPr>
          <a:xfrm>
            <a:off x="323640" y="260640"/>
            <a:ext cx="9143640" cy="10152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6000" strike="noStrike" u="none">
                <a:solidFill>
                  <a:schemeClr val="accent3">
                    <a:lumMod val="40000"/>
                    <a:lumOff val="60000"/>
                  </a:schemeClr>
                </a:solidFill>
                <a:effectLst>
                  <a:glow rad="101520">
                    <a:srgbClr val="c58d01">
                      <a:alpha val="60000"/>
                    </a:srgbClr>
                  </a:glow>
                </a:effectLst>
                <a:uFillTx/>
                <a:latin typeface="Garamond"/>
              </a:rPr>
              <a:t>THE SUN</a:t>
            </a:r>
            <a:endParaRPr b="0" lang="en-US" sz="6000" strike="noStrike" u="none">
              <a:solidFill>
                <a:srgbClr val="ffffff"/>
              </a:solidFill>
              <a:effectLst>
                <a:glow rad="101520">
                  <a:srgbClr val="c58d01">
                    <a:alpha val="60000"/>
                  </a:srgbClr>
                </a:glow>
              </a:effectLst>
              <a:uFillTx/>
              <a:latin typeface="Arial"/>
            </a:endParaRPr>
          </a:p>
        </p:txBody>
      </p:sp>
      <p:sp>
        <p:nvSpPr>
          <p:cNvPr id="226" name="TextBox 5"/>
          <p:cNvSpPr/>
          <p:nvPr/>
        </p:nvSpPr>
        <p:spPr>
          <a:xfrm>
            <a:off x="2951280" y="4005000"/>
            <a:ext cx="6192360" cy="1569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The sun is only source of energy for the Earth and we continue to get energy from the sun through nuclear fission.</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8" name="Picture 3" descr="space station.jpg"/>
          <p:cNvPicPr/>
          <p:nvPr/>
        </p:nvPicPr>
        <p:blipFill>
          <a:blip r:embed="rId1"/>
          <a:srcRect l="0" t="0" r="0" b="20873"/>
          <a:stretch/>
        </p:blipFill>
        <p:spPr>
          <a:xfrm>
            <a:off x="1403640" y="620640"/>
            <a:ext cx="6480360" cy="3170880"/>
          </a:xfrm>
          <a:prstGeom prst="rect">
            <a:avLst/>
          </a:prstGeom>
          <a:noFill/>
          <a:ln w="0">
            <a:noFill/>
          </a:ln>
        </p:spPr>
      </p:pic>
      <p:sp>
        <p:nvSpPr>
          <p:cNvPr id="349" name="TextBox 1"/>
          <p:cNvSpPr/>
          <p:nvPr/>
        </p:nvSpPr>
        <p:spPr>
          <a:xfrm>
            <a:off x="1619640" y="188640"/>
            <a:ext cx="8964000" cy="70740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flat">
                <a:rot lat="0" lon="0" rev="18900000"/>
              </a:lightRig>
            </a:scene3d>
            <a:sp3d extrusionH="31750" contourW="6350" prstMaterial="powder">
              <a:bevelT prst="angle" w="19050" h="19050"/>
              <a:contourClr>
                <a:schemeClr val="accent3"/>
              </a:contourClr>
            </a:sp3d>
          </a:bodyPr>
          <a:p>
            <a:pPr defTabSz="914400">
              <a:lnSpc>
                <a:spcPct val="100000"/>
              </a:lnSpc>
            </a:pPr>
            <a:r>
              <a:rPr b="1" lang="en-US" sz="4000" strike="noStrike" u="none">
                <a:solidFill>
                  <a:schemeClr val="accent3"/>
                </a:solidFill>
                <a:effectLst/>
                <a:uFillTx/>
                <a:latin typeface="Garamond"/>
              </a:rPr>
              <a:t>International Space Station !!</a:t>
            </a:r>
            <a:endParaRPr b="0" lang="en-US" sz="4000" strike="noStrike" u="none">
              <a:solidFill>
                <a:srgbClr val="ffffff"/>
              </a:solidFill>
              <a:effectLst/>
              <a:uFillTx/>
              <a:latin typeface="Arial"/>
            </a:endParaRPr>
          </a:p>
        </p:txBody>
      </p:sp>
      <p:sp>
        <p:nvSpPr>
          <p:cNvPr id="350" name="TextBox 2"/>
          <p:cNvSpPr/>
          <p:nvPr/>
        </p:nvSpPr>
        <p:spPr>
          <a:xfrm>
            <a:off x="683640" y="3429000"/>
            <a:ext cx="8028000" cy="3821040"/>
          </a:xfrm>
          <a:prstGeom prst="rect">
            <a:avLst/>
          </a:prstGeom>
          <a:noFill/>
          <a:ln w="0">
            <a:noFill/>
          </a:ln>
        </p:spPr>
        <p:style>
          <a:lnRef idx="0"/>
          <a:fillRef idx="0"/>
          <a:effectRef idx="0"/>
          <a:fontRef idx="minor"/>
        </p:style>
        <p:txBody>
          <a:bodyPr lIns="90000" rIns="90000" tIns="45000" bIns="45000" anchor="t">
            <a:spAutoFit/>
          </a:bodyPr>
          <a:p>
            <a:pPr indent="-216000" algn="just" defTabSz="914400">
              <a:lnSpc>
                <a:spcPct val="100000"/>
              </a:lnSpc>
              <a:spcBef>
                <a:spcPts val="201"/>
              </a:spcBef>
              <a:spcAft>
                <a:spcPts val="201"/>
              </a:spcAft>
              <a:buClr>
                <a:srgbClr val="ffffff"/>
              </a:buClr>
              <a:buFont typeface="Wingdings" charset="2"/>
              <a:buChar char=""/>
            </a:pPr>
            <a:r>
              <a:rPr b="1" lang="en-US" sz="1800" strike="noStrike" u="none">
                <a:solidFill>
                  <a:schemeClr val="lt1"/>
                </a:solidFill>
                <a:effectLst/>
                <a:uFillTx/>
                <a:latin typeface="Arial Black"/>
              </a:rPr>
              <a:t> </a:t>
            </a:r>
            <a:r>
              <a:rPr b="1" lang="en-US" sz="2400" strike="noStrike" u="none">
                <a:solidFill>
                  <a:schemeClr val="lt1"/>
                </a:solidFill>
                <a:effectLst/>
                <a:uFillTx/>
                <a:latin typeface="Arial Narrow"/>
              </a:rPr>
              <a:t>The station was designed between 1984 and 1993. Elements of the station were in construction throughout the US, Canada, Japan, and Europe beginning in the late 1980s.</a:t>
            </a:r>
            <a:endParaRPr b="0" lang="en-US" sz="2400" strike="noStrike" u="none">
              <a:solidFill>
                <a:srgbClr val="ffffff"/>
              </a:solidFill>
              <a:effectLst/>
              <a:uFillTx/>
              <a:latin typeface="Arial"/>
            </a:endParaRPr>
          </a:p>
          <a:p>
            <a:pPr algn="just" defTabSz="914400">
              <a:lnSpc>
                <a:spcPct val="100000"/>
              </a:lnSpc>
              <a:spcBef>
                <a:spcPts val="201"/>
              </a:spcBef>
              <a:spcAft>
                <a:spcPts val="201"/>
              </a:spcAft>
            </a:pPr>
            <a:endParaRPr b="0" lang="en-US" sz="2400" strike="noStrike" u="none">
              <a:solidFill>
                <a:srgbClr val="ffffff"/>
              </a:solidFill>
              <a:effectLst/>
              <a:uFillTx/>
              <a:latin typeface="Arial"/>
            </a:endParaRPr>
          </a:p>
          <a:p>
            <a:pPr indent="-216000" algn="just" defTabSz="914400">
              <a:lnSpc>
                <a:spcPct val="100000"/>
              </a:lnSpc>
              <a:spcBef>
                <a:spcPts val="201"/>
              </a:spcBef>
              <a:spcAft>
                <a:spcPts val="201"/>
              </a:spcAft>
              <a:buClr>
                <a:srgbClr val="ffffff"/>
              </a:buClr>
              <a:buFont typeface="Wingdings" charset="2"/>
              <a:buChar char=""/>
            </a:pPr>
            <a:r>
              <a:rPr b="0" lang="en-US" sz="2400" strike="noStrike" u="none">
                <a:solidFill>
                  <a:schemeClr val="lt1"/>
                </a:solidFill>
                <a:effectLst/>
                <a:uFillTx/>
                <a:latin typeface="Arial Narrow"/>
              </a:rPr>
              <a:t> The International Space Station Program brings together international flight crews, multiple launch vehicles, globally distributed launch and flight operations, training, engineering, and development facilities, communications networks, and the international scientific research community.</a:t>
            </a:r>
            <a:endParaRPr b="0" lang="en-US" sz="24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TextBox 1"/>
          <p:cNvSpPr/>
          <p:nvPr/>
        </p:nvSpPr>
        <p:spPr>
          <a:xfrm>
            <a:off x="0" y="260640"/>
            <a:ext cx="9143640" cy="768960"/>
          </a:xfrm>
          <a:prstGeom prst="rect">
            <a:avLst/>
          </a:prstGeom>
          <a:noFill/>
          <a:ln w="0">
            <a:noFill/>
          </a:ln>
        </p:spPr>
        <p:style>
          <a:lnRef idx="0"/>
          <a:fillRef idx="0"/>
          <a:effectRef idx="0"/>
          <a:fontRef idx="minor"/>
        </p:style>
        <p:txBody>
          <a:bodyPr lIns="90000" rIns="90000" tIns="45000" bIns="45000" anchor="t">
            <a:spAutoFit/>
            <a:scene3d>
              <a:camera prst="orthographicFront"/>
              <a:lightRig dir="tl" rig="glow">
                <a:rot lat="0" lon="0" rev="5400000"/>
              </a:lightRig>
            </a:scene3d>
            <a:sp3d contourW="12700">
              <a:bevelT w="25400" h="25400"/>
              <a:contourClr>
                <a:schemeClr val="accent6"/>
              </a:contourClr>
            </a:sp3d>
          </a:bodyPr>
          <a:p>
            <a:pPr algn="ctr" defTabSz="914400">
              <a:lnSpc>
                <a:spcPct val="100000"/>
              </a:lnSpc>
            </a:pPr>
            <a:r>
              <a:rPr b="1" lang="en-US" sz="4400" strike="noStrike" u="none">
                <a:solidFill>
                  <a:schemeClr val="accent6">
                    <a:tint val="93000"/>
                  </a:schemeClr>
                </a:solidFill>
                <a:effectLst/>
                <a:uFillTx/>
                <a:latin typeface="Garamond"/>
              </a:rPr>
              <a:t>Astronomy institutions in India.</a:t>
            </a:r>
            <a:endParaRPr b="0" lang="en-US" sz="4400" strike="noStrike" u="none">
              <a:solidFill>
                <a:srgbClr val="ffffff"/>
              </a:solidFill>
              <a:effectLst/>
              <a:uFillTx/>
              <a:latin typeface="Arial"/>
            </a:endParaRPr>
          </a:p>
        </p:txBody>
      </p:sp>
      <p:sp>
        <p:nvSpPr>
          <p:cNvPr id="352" name="TextBox 3"/>
          <p:cNvSpPr/>
          <p:nvPr/>
        </p:nvSpPr>
        <p:spPr>
          <a:xfrm>
            <a:off x="395640" y="1772640"/>
            <a:ext cx="7632360" cy="4442040"/>
          </a:xfrm>
          <a:prstGeom prst="rect">
            <a:avLst/>
          </a:prstGeom>
          <a:noFill/>
          <a:ln w="0">
            <a:noFill/>
          </a:ln>
        </p:spPr>
        <p:style>
          <a:lnRef idx="0"/>
          <a:fillRef idx="0"/>
          <a:effectRef idx="0"/>
          <a:fontRef idx="minor"/>
        </p:style>
        <p:txBody>
          <a:bodyPr lIns="90000" rIns="90000" tIns="45000" bIns="45000" anchor="t">
            <a:spAutoFit/>
          </a:bodyPr>
          <a:p>
            <a:pPr indent="-216000" algn="just" defTabSz="914400">
              <a:lnSpc>
                <a:spcPct val="100000"/>
              </a:lnSpc>
              <a:spcBef>
                <a:spcPts val="300"/>
              </a:spcBef>
              <a:spcAft>
                <a:spcPts val="201"/>
              </a:spcAft>
              <a:buClr>
                <a:srgbClr val="ffffff"/>
              </a:buClr>
              <a:buFont typeface="Wingdings" charset="2"/>
              <a:buChar char=""/>
            </a:pPr>
            <a:r>
              <a:rPr b="0" lang="en-US" sz="2200" strike="noStrike" u="none">
                <a:solidFill>
                  <a:schemeClr val="lt1"/>
                </a:solidFill>
                <a:effectLst/>
                <a:uFillTx/>
                <a:latin typeface="Arial Black"/>
              </a:rPr>
              <a:t> </a:t>
            </a:r>
            <a:r>
              <a:rPr b="0" lang="en-US" sz="2200" strike="noStrike" u="none">
                <a:solidFill>
                  <a:schemeClr val="lt1"/>
                </a:solidFill>
                <a:effectLst/>
                <a:uFillTx/>
                <a:latin typeface="Arial Narrow"/>
              </a:rPr>
              <a:t>Indian Institute of Astrophysics (IIA), Bangalore.</a:t>
            </a:r>
            <a:endParaRPr b="0" lang="en-US" sz="2200" strike="noStrike" u="none">
              <a:solidFill>
                <a:srgbClr val="ffffff"/>
              </a:solidFill>
              <a:effectLst/>
              <a:uFillTx/>
              <a:latin typeface="Arial"/>
            </a:endParaRPr>
          </a:p>
          <a:p>
            <a:pPr indent="-216000" algn="just" defTabSz="914400">
              <a:lnSpc>
                <a:spcPct val="100000"/>
              </a:lnSpc>
              <a:spcBef>
                <a:spcPts val="300"/>
              </a:spcBef>
              <a:spcAft>
                <a:spcPts val="201"/>
              </a:spcAft>
              <a:buClr>
                <a:srgbClr val="ffffff"/>
              </a:buClr>
              <a:buFont typeface="Wingdings" charset="2"/>
              <a:buChar char=""/>
            </a:pPr>
            <a:r>
              <a:rPr b="0" lang="en-US" sz="2200" strike="noStrike" u="none">
                <a:solidFill>
                  <a:schemeClr val="lt1"/>
                </a:solidFill>
                <a:effectLst/>
                <a:uFillTx/>
                <a:latin typeface="Arial Narrow"/>
              </a:rPr>
              <a:t> Aryabhatta Research Institute of Observational Sciences (ARIES), Nainital.</a:t>
            </a:r>
            <a:endParaRPr b="0" lang="en-US" sz="2200" strike="noStrike" u="none">
              <a:solidFill>
                <a:srgbClr val="ffffff"/>
              </a:solidFill>
              <a:effectLst/>
              <a:uFillTx/>
              <a:latin typeface="Arial"/>
            </a:endParaRPr>
          </a:p>
          <a:p>
            <a:pPr indent="-216000" algn="just" defTabSz="914400">
              <a:lnSpc>
                <a:spcPct val="100000"/>
              </a:lnSpc>
              <a:spcBef>
                <a:spcPts val="300"/>
              </a:spcBef>
              <a:spcAft>
                <a:spcPts val="201"/>
              </a:spcAft>
              <a:buClr>
                <a:srgbClr val="ffffff"/>
              </a:buClr>
              <a:buFont typeface="Wingdings" charset="2"/>
              <a:buChar char=""/>
            </a:pPr>
            <a:r>
              <a:rPr b="0" lang="en-US" sz="2200" strike="noStrike" u="none">
                <a:solidFill>
                  <a:schemeClr val="lt1"/>
                </a:solidFill>
                <a:effectLst/>
                <a:uFillTx/>
                <a:latin typeface="Arial Narrow"/>
              </a:rPr>
              <a:t> Indian Institute of Science (IISc), Bangalore.</a:t>
            </a:r>
            <a:endParaRPr b="0" lang="en-US" sz="2200" strike="noStrike" u="none">
              <a:solidFill>
                <a:srgbClr val="ffffff"/>
              </a:solidFill>
              <a:effectLst/>
              <a:uFillTx/>
              <a:latin typeface="Arial"/>
            </a:endParaRPr>
          </a:p>
          <a:p>
            <a:pPr indent="-216000" algn="just" defTabSz="914400">
              <a:lnSpc>
                <a:spcPct val="100000"/>
              </a:lnSpc>
              <a:spcBef>
                <a:spcPts val="300"/>
              </a:spcBef>
              <a:spcAft>
                <a:spcPts val="201"/>
              </a:spcAft>
              <a:buClr>
                <a:srgbClr val="ffffff"/>
              </a:buClr>
              <a:buFont typeface="Wingdings" charset="2"/>
              <a:buChar char=""/>
            </a:pPr>
            <a:r>
              <a:rPr b="0" lang="en-US" sz="2200" strike="noStrike" u="none">
                <a:solidFill>
                  <a:schemeClr val="lt1"/>
                </a:solidFill>
                <a:effectLst/>
                <a:uFillTx/>
                <a:latin typeface="Arial Narrow"/>
              </a:rPr>
              <a:t> Indian Institute of Space Science and Technology (IIST), Thiruvananthapuram.</a:t>
            </a:r>
            <a:endParaRPr b="0" lang="en-US" sz="2200" strike="noStrike" u="none">
              <a:solidFill>
                <a:srgbClr val="ffffff"/>
              </a:solidFill>
              <a:effectLst/>
              <a:uFillTx/>
              <a:latin typeface="Arial"/>
            </a:endParaRPr>
          </a:p>
          <a:p>
            <a:pPr indent="-216000" algn="just" defTabSz="914400">
              <a:lnSpc>
                <a:spcPct val="100000"/>
              </a:lnSpc>
              <a:spcBef>
                <a:spcPts val="300"/>
              </a:spcBef>
              <a:spcAft>
                <a:spcPts val="201"/>
              </a:spcAft>
              <a:buClr>
                <a:srgbClr val="ffffff"/>
              </a:buClr>
              <a:buFont typeface="Wingdings" charset="2"/>
              <a:buChar char=""/>
            </a:pPr>
            <a:r>
              <a:rPr b="0" lang="en-US" sz="2200" strike="noStrike" u="none">
                <a:solidFill>
                  <a:schemeClr val="lt1"/>
                </a:solidFill>
                <a:effectLst/>
                <a:uFillTx/>
                <a:latin typeface="Arial Narrow"/>
              </a:rPr>
              <a:t> Inter-University Centre for Astronomy and Astrophysics (IUCAA), Pune.</a:t>
            </a:r>
            <a:endParaRPr b="0" lang="en-US" sz="2200" strike="noStrike" u="none">
              <a:solidFill>
                <a:srgbClr val="ffffff"/>
              </a:solidFill>
              <a:effectLst/>
              <a:uFillTx/>
              <a:latin typeface="Arial"/>
            </a:endParaRPr>
          </a:p>
          <a:p>
            <a:pPr indent="-216000" algn="just" defTabSz="914400">
              <a:lnSpc>
                <a:spcPct val="100000"/>
              </a:lnSpc>
              <a:spcBef>
                <a:spcPts val="300"/>
              </a:spcBef>
              <a:spcAft>
                <a:spcPts val="201"/>
              </a:spcAft>
              <a:buClr>
                <a:srgbClr val="ffffff"/>
              </a:buClr>
              <a:buFont typeface="Wingdings" charset="2"/>
              <a:buChar char=""/>
            </a:pPr>
            <a:r>
              <a:rPr b="0" lang="en-US" sz="2200" strike="noStrike" u="none">
                <a:solidFill>
                  <a:schemeClr val="lt1"/>
                </a:solidFill>
                <a:effectLst/>
                <a:uFillTx/>
                <a:latin typeface="Arial Narrow"/>
              </a:rPr>
              <a:t> National Centre for Radio Astronomy (NCRA), Pune.</a:t>
            </a:r>
            <a:endParaRPr b="0" lang="en-US" sz="2200" strike="noStrike" u="none">
              <a:solidFill>
                <a:srgbClr val="ffffff"/>
              </a:solidFill>
              <a:effectLst/>
              <a:uFillTx/>
              <a:latin typeface="Arial"/>
            </a:endParaRPr>
          </a:p>
          <a:p>
            <a:pPr indent="-216000" algn="just" defTabSz="914400">
              <a:lnSpc>
                <a:spcPct val="100000"/>
              </a:lnSpc>
              <a:spcBef>
                <a:spcPts val="300"/>
              </a:spcBef>
              <a:spcAft>
                <a:spcPts val="201"/>
              </a:spcAft>
              <a:buClr>
                <a:srgbClr val="ffffff"/>
              </a:buClr>
              <a:buFont typeface="Wingdings" charset="2"/>
              <a:buChar char=""/>
            </a:pPr>
            <a:r>
              <a:rPr b="0" lang="en-US" sz="2200" strike="noStrike" u="none">
                <a:solidFill>
                  <a:schemeClr val="lt1"/>
                </a:solidFill>
                <a:effectLst/>
                <a:uFillTx/>
                <a:latin typeface="Arial Narrow"/>
              </a:rPr>
              <a:t> Tata Institute of Fundamental Research (TIFR).</a:t>
            </a:r>
            <a:endParaRPr b="0" lang="en-US" sz="22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a:p>
            <a:pPr defTabSz="914400">
              <a:lnSpc>
                <a:spcPct val="100000"/>
              </a:lnSpc>
            </a:pPr>
            <a:endParaRPr b="0" lang="en-US" sz="1800" strike="noStrike" u="none">
              <a:solidFill>
                <a:srgbClr val="ffffff"/>
              </a:solidFill>
              <a:effectLst/>
              <a:uFillTx/>
              <a:latin typeface="Arial"/>
            </a:endParaRPr>
          </a:p>
        </p:txBody>
      </p:sp>
      <p:sp>
        <p:nvSpPr>
          <p:cNvPr id="353" name="TextBox 4"/>
          <p:cNvSpPr/>
          <p:nvPr/>
        </p:nvSpPr>
        <p:spPr>
          <a:xfrm>
            <a:off x="323640" y="5805360"/>
            <a:ext cx="8388000" cy="8305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Narrow"/>
              </a:rPr>
              <a:t>These institutions contributes significantly to both theoretical and observational aspects of astronomy and space science in India.</a:t>
            </a:r>
            <a:endParaRPr b="0" lang="en-US"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Box 3"/>
          <p:cNvSpPr/>
          <p:nvPr/>
        </p:nvSpPr>
        <p:spPr>
          <a:xfrm>
            <a:off x="0" y="-135360"/>
            <a:ext cx="8964000" cy="768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4400" strike="noStrike" u="none">
                <a:solidFill>
                  <a:schemeClr val="accent1">
                    <a:lumMod val="50000"/>
                  </a:schemeClr>
                </a:solidFill>
                <a:effectLst/>
                <a:uFillTx/>
                <a:latin typeface="Corbel"/>
              </a:rPr>
              <a:t>OPPORTUNITIES OF ASTROPHYSICS</a:t>
            </a:r>
            <a:endParaRPr b="0" lang="en-US" sz="4400" strike="noStrike" u="none">
              <a:solidFill>
                <a:srgbClr val="ffffff"/>
              </a:solidFill>
              <a:effectLst/>
              <a:uFillTx/>
              <a:latin typeface="Arial"/>
            </a:endParaRPr>
          </a:p>
        </p:txBody>
      </p:sp>
      <p:sp>
        <p:nvSpPr>
          <p:cNvPr id="355" name="TextBox 4"/>
          <p:cNvSpPr/>
          <p:nvPr/>
        </p:nvSpPr>
        <p:spPr>
          <a:xfrm>
            <a:off x="323640" y="1225800"/>
            <a:ext cx="8496720" cy="5555160"/>
          </a:xfrm>
          <a:prstGeom prst="rect">
            <a:avLst/>
          </a:prstGeom>
          <a:noFill/>
          <a:ln w="0">
            <a:noFill/>
          </a:ln>
        </p:spPr>
        <p:style>
          <a:lnRef idx="0"/>
          <a:fillRef idx="0"/>
          <a:effectRef idx="0"/>
          <a:fontRef idx="minor"/>
        </p:style>
        <p:txBody>
          <a:bodyPr lIns="90000" rIns="90000" tIns="45000" bIns="45000" anchor="t">
            <a:spAutoFit/>
          </a:bodyPr>
          <a:p>
            <a:pPr marL="343080" indent="-343080" algn="just" defTabSz="914400">
              <a:lnSpc>
                <a:spcPct val="100000"/>
              </a:lnSpc>
              <a:spcBef>
                <a:spcPts val="300"/>
              </a:spcBef>
              <a:spcAft>
                <a:spcPts val="300"/>
              </a:spcAft>
              <a:tabLst>
                <a:tab algn="l" pos="0"/>
              </a:tabLst>
            </a:pPr>
            <a:r>
              <a:rPr b="1" lang="en-US" sz="1600" spc="51" strike="noStrike" u="none">
                <a:solidFill>
                  <a:srgbClr val="92d050"/>
                </a:solidFill>
                <a:effectLst>
                  <a:glow rad="228600">
                    <a:srgbClr val="537be8">
                      <a:alpha val="40000"/>
                    </a:srgbClr>
                  </a:glow>
                </a:effectLst>
                <a:uFillTx/>
                <a:latin typeface="Arial Narrow"/>
              </a:rPr>
              <a:t>1</a:t>
            </a:r>
            <a:r>
              <a:rPr b="0" lang="en-US" sz="1600" strike="noStrike" u="none">
                <a:solidFill>
                  <a:srgbClr val="92d050"/>
                </a:solidFill>
                <a:effectLst>
                  <a:glow rad="228600">
                    <a:srgbClr val="537be8">
                      <a:alpha val="40000"/>
                    </a:srgbClr>
                  </a:glow>
                </a:effectLst>
                <a:uFillTx/>
                <a:latin typeface="Arial Narrow"/>
              </a:rPr>
              <a:t>. </a:t>
            </a:r>
            <a:r>
              <a:rPr b="1" lang="en-US" sz="2000" spc="51" strike="noStrike" u="none">
                <a:solidFill>
                  <a:srgbClr val="92d050"/>
                </a:solidFill>
                <a:effectLst>
                  <a:glow rad="228600">
                    <a:srgbClr val="537be8">
                      <a:alpha val="40000"/>
                    </a:srgbClr>
                  </a:glow>
                </a:effectLst>
                <a:uFillTx/>
                <a:latin typeface="Arial Narrow"/>
              </a:rPr>
              <a:t>Research Positions: </a:t>
            </a:r>
            <a:r>
              <a:rPr b="0" lang="en-US" sz="2000" strike="noStrike" u="none">
                <a:solidFill>
                  <a:schemeClr val="lt1"/>
                </a:solidFill>
                <a:effectLst>
                  <a:glow rad="228600">
                    <a:srgbClr val="537be8">
                      <a:alpha val="40000"/>
                    </a:srgbClr>
                  </a:glow>
                </a:effectLst>
                <a:uFillTx/>
                <a:latin typeface="Arial Narrow"/>
              </a:rPr>
              <a:t>Opportunities to work as a researcher in universities, research institutes, and observatories.</a:t>
            </a:r>
            <a:endParaRPr b="0" lang="en-US" sz="2000" strike="noStrike" u="none">
              <a:solidFill>
                <a:srgbClr val="ffffff"/>
              </a:solidFill>
              <a:effectLst>
                <a:glow rad="228600">
                  <a:srgbClr val="537be8">
                    <a:alpha val="40000"/>
                  </a:srgbClr>
                </a:glow>
              </a:effectLst>
              <a:uFillTx/>
              <a:latin typeface="Arial"/>
            </a:endParaRPr>
          </a:p>
          <a:p>
            <a:pPr marL="343080" indent="-343080" algn="just" defTabSz="914400">
              <a:lnSpc>
                <a:spcPct val="100000"/>
              </a:lnSpc>
              <a:spcBef>
                <a:spcPts val="300"/>
              </a:spcBef>
              <a:spcAft>
                <a:spcPts val="300"/>
              </a:spcAft>
              <a:buClr>
                <a:srgbClr val="92d050"/>
              </a:buClr>
              <a:buFont typeface="OpenSymbol"/>
              <a:buAutoNum type="arabicPeriod" startAt="2"/>
              <a:tabLst>
                <a:tab algn="l" pos="0"/>
              </a:tabLst>
            </a:pPr>
            <a:r>
              <a:rPr b="1" lang="en-US" sz="2000" spc="51" strike="noStrike" u="none">
                <a:solidFill>
                  <a:srgbClr val="92d050"/>
                </a:solidFill>
                <a:effectLst>
                  <a:glow rad="228600">
                    <a:srgbClr val="537be8">
                      <a:alpha val="40000"/>
                    </a:srgbClr>
                  </a:glow>
                </a:effectLst>
                <a:uFillTx/>
                <a:latin typeface="Arial Narrow"/>
              </a:rPr>
              <a:t>Teaching and Academia: </a:t>
            </a:r>
            <a:r>
              <a:rPr b="0" lang="en-US" sz="2000" strike="noStrike" u="none">
                <a:solidFill>
                  <a:schemeClr val="lt1"/>
                </a:solidFill>
                <a:effectLst>
                  <a:glow rad="228600">
                    <a:srgbClr val="537be8">
                      <a:alpha val="40000"/>
                    </a:srgbClr>
                  </a:glow>
                </a:effectLst>
                <a:uFillTx/>
                <a:latin typeface="Arial Narrow"/>
              </a:rPr>
              <a:t>Careers in academia as professors or lecturers in universities and colleges.</a:t>
            </a:r>
            <a:endParaRPr b="0" lang="en-US" sz="2000" strike="noStrike" u="none">
              <a:solidFill>
                <a:srgbClr val="ffffff"/>
              </a:solidFill>
              <a:effectLst>
                <a:glow rad="228600">
                  <a:srgbClr val="537be8">
                    <a:alpha val="40000"/>
                  </a:srgbClr>
                </a:glow>
              </a:effectLst>
              <a:uFillTx/>
              <a:latin typeface="Arial"/>
            </a:endParaRPr>
          </a:p>
          <a:p>
            <a:pPr marL="343080" indent="-343080" algn="just" defTabSz="914400">
              <a:lnSpc>
                <a:spcPct val="100000"/>
              </a:lnSpc>
              <a:spcBef>
                <a:spcPts val="300"/>
              </a:spcBef>
              <a:spcAft>
                <a:spcPts val="300"/>
              </a:spcAft>
              <a:buClr>
                <a:srgbClr val="92d050"/>
              </a:buClr>
              <a:buFont typeface="OpenSymbol"/>
              <a:buAutoNum type="arabicPeriod" startAt="2"/>
              <a:tabLst>
                <a:tab algn="l" pos="0"/>
              </a:tabLst>
            </a:pPr>
            <a:r>
              <a:rPr b="1" lang="en-US" sz="2000" spc="51" strike="noStrike" u="none">
                <a:solidFill>
                  <a:srgbClr val="92d050"/>
                </a:solidFill>
                <a:effectLst>
                  <a:glow rad="228600">
                    <a:srgbClr val="537be8">
                      <a:alpha val="40000"/>
                    </a:srgbClr>
                  </a:glow>
                </a:effectLst>
                <a:uFillTx/>
                <a:latin typeface="Arial Narrow"/>
              </a:rPr>
              <a:t>Space Agencies: </a:t>
            </a:r>
            <a:r>
              <a:rPr b="0" lang="en-US" sz="2000" strike="noStrike" u="none">
                <a:solidFill>
                  <a:schemeClr val="lt1"/>
                </a:solidFill>
                <a:effectLst>
                  <a:glow rad="228600">
                    <a:srgbClr val="537be8">
                      <a:alpha val="40000"/>
                    </a:srgbClr>
                  </a:glow>
                </a:effectLst>
                <a:uFillTx/>
                <a:latin typeface="Arial Narrow"/>
              </a:rPr>
              <a:t>Employment with space agencies like NASA, ESA, ISRO, etc., working on space missions and satellite projects.</a:t>
            </a:r>
            <a:endParaRPr b="0" lang="en-US" sz="2000" strike="noStrike" u="none">
              <a:solidFill>
                <a:srgbClr val="ffffff"/>
              </a:solidFill>
              <a:effectLst>
                <a:glow rad="228600">
                  <a:srgbClr val="537be8">
                    <a:alpha val="40000"/>
                  </a:srgbClr>
                </a:glow>
              </a:effectLst>
              <a:uFillTx/>
              <a:latin typeface="Arial"/>
            </a:endParaRPr>
          </a:p>
          <a:p>
            <a:pPr marL="343080" indent="-343080" algn="just" defTabSz="914400">
              <a:lnSpc>
                <a:spcPct val="100000"/>
              </a:lnSpc>
              <a:spcBef>
                <a:spcPts val="300"/>
              </a:spcBef>
              <a:spcAft>
                <a:spcPts val="300"/>
              </a:spcAft>
              <a:buClr>
                <a:srgbClr val="92d050"/>
              </a:buClr>
              <a:buFont typeface="OpenSymbol"/>
              <a:buAutoNum type="arabicPeriod" startAt="2"/>
              <a:tabLst>
                <a:tab algn="l" pos="0"/>
              </a:tabLst>
            </a:pPr>
            <a:r>
              <a:rPr b="1" lang="en-US" sz="2000" spc="51" strike="noStrike" u="none">
                <a:solidFill>
                  <a:srgbClr val="92d050"/>
                </a:solidFill>
                <a:effectLst>
                  <a:glow rad="228600">
                    <a:srgbClr val="537be8">
                      <a:alpha val="40000"/>
                    </a:srgbClr>
                  </a:glow>
                </a:effectLst>
                <a:uFillTx/>
                <a:latin typeface="Arial Narrow"/>
              </a:rPr>
              <a:t>Private Sector: </a:t>
            </a:r>
            <a:r>
              <a:rPr b="0" lang="en-US" sz="2000" strike="noStrike" u="none">
                <a:solidFill>
                  <a:schemeClr val="lt1"/>
                </a:solidFill>
                <a:effectLst>
                  <a:glow rad="228600">
                    <a:srgbClr val="537be8">
                      <a:alpha val="40000"/>
                    </a:srgbClr>
                  </a:glow>
                </a:effectLst>
                <a:uFillTx/>
                <a:latin typeface="Arial Narrow"/>
              </a:rPr>
              <a:t>Opportunities in private companies involved in space technology, satellite communications, and instrumentation.</a:t>
            </a:r>
            <a:endParaRPr b="0" lang="en-US" sz="2000" strike="noStrike" u="none">
              <a:solidFill>
                <a:srgbClr val="ffffff"/>
              </a:solidFill>
              <a:effectLst>
                <a:glow rad="228600">
                  <a:srgbClr val="537be8">
                    <a:alpha val="40000"/>
                  </a:srgbClr>
                </a:glow>
              </a:effectLst>
              <a:uFillTx/>
              <a:latin typeface="Arial"/>
            </a:endParaRPr>
          </a:p>
          <a:p>
            <a:pPr marL="343080" indent="-343080" algn="just" defTabSz="914400">
              <a:lnSpc>
                <a:spcPct val="100000"/>
              </a:lnSpc>
              <a:spcBef>
                <a:spcPts val="300"/>
              </a:spcBef>
              <a:spcAft>
                <a:spcPts val="300"/>
              </a:spcAft>
              <a:buClr>
                <a:srgbClr val="92d050"/>
              </a:buClr>
              <a:buFont typeface="OpenSymbol"/>
              <a:buAutoNum type="arabicPeriod" startAt="2"/>
              <a:tabLst>
                <a:tab algn="l" pos="0"/>
              </a:tabLst>
            </a:pPr>
            <a:r>
              <a:rPr b="1" lang="en-US" sz="2000" spc="51" strike="noStrike" u="none">
                <a:solidFill>
                  <a:srgbClr val="92d050"/>
                </a:solidFill>
                <a:effectLst>
                  <a:glow rad="228600">
                    <a:srgbClr val="537be8">
                      <a:alpha val="40000"/>
                    </a:srgbClr>
                  </a:glow>
                </a:effectLst>
                <a:uFillTx/>
                <a:latin typeface="Arial Narrow"/>
              </a:rPr>
              <a:t>Data Science: </a:t>
            </a:r>
            <a:r>
              <a:rPr b="0" lang="en-US" sz="2000" strike="noStrike" u="none">
                <a:solidFill>
                  <a:schemeClr val="lt1"/>
                </a:solidFill>
                <a:effectLst>
                  <a:glow rad="228600">
                    <a:srgbClr val="537be8">
                      <a:alpha val="40000"/>
                    </a:srgbClr>
                  </a:glow>
                </a:effectLst>
                <a:uFillTx/>
                <a:latin typeface="Arial Narrow"/>
              </a:rPr>
              <a:t>Roles in data analysis and interpretation using astronomical data sets, leveraging skills in computational astrophysics.</a:t>
            </a:r>
            <a:endParaRPr b="0" lang="en-US" sz="2000" strike="noStrike" u="none">
              <a:solidFill>
                <a:srgbClr val="ffffff"/>
              </a:solidFill>
              <a:effectLst>
                <a:glow rad="228600">
                  <a:srgbClr val="537be8">
                    <a:alpha val="40000"/>
                  </a:srgbClr>
                </a:glow>
              </a:effectLst>
              <a:uFillTx/>
              <a:latin typeface="Arial"/>
            </a:endParaRPr>
          </a:p>
          <a:p>
            <a:pPr marL="343080" indent="-343080" algn="just" defTabSz="914400">
              <a:lnSpc>
                <a:spcPct val="100000"/>
              </a:lnSpc>
              <a:spcBef>
                <a:spcPts val="300"/>
              </a:spcBef>
              <a:spcAft>
                <a:spcPts val="300"/>
              </a:spcAft>
              <a:buClr>
                <a:srgbClr val="92d050"/>
              </a:buClr>
              <a:buFont typeface="OpenSymbol"/>
              <a:buAutoNum type="arabicPeriod" startAt="2"/>
              <a:tabLst>
                <a:tab algn="l" pos="0"/>
              </a:tabLst>
            </a:pPr>
            <a:r>
              <a:rPr b="1" lang="en-US" sz="2000" spc="51" strike="noStrike" u="none">
                <a:solidFill>
                  <a:srgbClr val="92d050"/>
                </a:solidFill>
                <a:effectLst>
                  <a:glow rad="228600">
                    <a:srgbClr val="537be8">
                      <a:alpha val="40000"/>
                    </a:srgbClr>
                  </a:glow>
                </a:effectLst>
                <a:uFillTx/>
                <a:latin typeface="Arial Narrow"/>
              </a:rPr>
              <a:t>Instrumentation and Technology Development:</a:t>
            </a:r>
            <a:r>
              <a:rPr b="1" lang="en-US" sz="2000" spc="51" strike="noStrike" u="none">
                <a:solidFill>
                  <a:srgbClr val="ff0000"/>
                </a:solidFill>
                <a:effectLst>
                  <a:glow rad="228600">
                    <a:srgbClr val="537be8">
                      <a:alpha val="40000"/>
                    </a:srgbClr>
                  </a:glow>
                </a:effectLst>
                <a:uFillTx/>
                <a:latin typeface="Arial Narrow"/>
              </a:rPr>
              <a:t> </a:t>
            </a:r>
            <a:r>
              <a:rPr b="0" lang="en-US" sz="2000" strike="noStrike" u="none">
                <a:solidFill>
                  <a:schemeClr val="lt1"/>
                </a:solidFill>
                <a:effectLst>
                  <a:glow rad="228600">
                    <a:srgbClr val="537be8">
                      <a:alpha val="40000"/>
                    </a:srgbClr>
                  </a:glow>
                </a:effectLst>
                <a:uFillTx/>
                <a:latin typeface="Arial Narrow"/>
              </a:rPr>
              <a:t>Careers in developing new instruments and technologies for telescopes and space missions.</a:t>
            </a:r>
            <a:endParaRPr b="0" lang="en-US" sz="2000" strike="noStrike" u="none">
              <a:solidFill>
                <a:srgbClr val="ffffff"/>
              </a:solidFill>
              <a:effectLst>
                <a:glow rad="228600">
                  <a:srgbClr val="537be8">
                    <a:alpha val="40000"/>
                  </a:srgbClr>
                </a:glow>
              </a:effectLst>
              <a:uFillTx/>
              <a:latin typeface="Arial"/>
            </a:endParaRPr>
          </a:p>
          <a:p>
            <a:pPr marL="343080" indent="-343080" algn="just" defTabSz="914400">
              <a:lnSpc>
                <a:spcPct val="100000"/>
              </a:lnSpc>
              <a:spcBef>
                <a:spcPts val="300"/>
              </a:spcBef>
              <a:spcAft>
                <a:spcPts val="300"/>
              </a:spcAft>
              <a:buClr>
                <a:srgbClr val="92d050"/>
              </a:buClr>
              <a:buFont typeface="OpenSymbol"/>
              <a:buAutoNum type="arabicPeriod" startAt="2"/>
              <a:tabLst>
                <a:tab algn="l" pos="0"/>
              </a:tabLst>
            </a:pPr>
            <a:r>
              <a:rPr b="1" lang="en-US" sz="2000" spc="51" strike="noStrike" u="none">
                <a:solidFill>
                  <a:srgbClr val="92d050"/>
                </a:solidFill>
                <a:effectLst>
                  <a:glow rad="228600">
                    <a:srgbClr val="537be8">
                      <a:alpha val="40000"/>
                    </a:srgbClr>
                  </a:glow>
                </a:effectLst>
                <a:uFillTx/>
                <a:latin typeface="Arial Narrow"/>
              </a:rPr>
              <a:t>Science Communication: </a:t>
            </a:r>
            <a:r>
              <a:rPr b="0" lang="en-US" sz="2000" strike="noStrike" u="none">
                <a:solidFill>
                  <a:schemeClr val="lt1"/>
                </a:solidFill>
                <a:effectLst>
                  <a:glow rad="228600">
                    <a:srgbClr val="537be8">
                      <a:alpha val="40000"/>
                    </a:srgbClr>
                  </a:glow>
                </a:effectLst>
                <a:uFillTx/>
                <a:latin typeface="Arial Narrow"/>
              </a:rPr>
              <a:t>Opportunities in science journalism, outreach, and education to communicate discoveries and developments in astrophysics to the public.</a:t>
            </a:r>
            <a:endParaRPr b="0" lang="en-US" sz="2000" strike="noStrike" u="none">
              <a:solidFill>
                <a:srgbClr val="ffffff"/>
              </a:solidFill>
              <a:effectLst>
                <a:glow rad="228600">
                  <a:srgbClr val="537be8">
                    <a:alpha val="40000"/>
                  </a:srgbClr>
                </a:glow>
              </a:effectLst>
              <a:uFillTx/>
              <a:latin typeface="Arial"/>
            </a:endParaRPr>
          </a:p>
          <a:p>
            <a:pPr marL="343080" indent="-343080" algn="just" defTabSz="914400">
              <a:lnSpc>
                <a:spcPct val="100000"/>
              </a:lnSpc>
              <a:spcBef>
                <a:spcPts val="300"/>
              </a:spcBef>
              <a:spcAft>
                <a:spcPts val="300"/>
              </a:spcAft>
              <a:buClr>
                <a:srgbClr val="92d050"/>
              </a:buClr>
              <a:buFont typeface="OpenSymbol"/>
              <a:buAutoNum type="arabicPeriod" startAt="2"/>
              <a:tabLst>
                <a:tab algn="l" pos="0"/>
              </a:tabLst>
            </a:pPr>
            <a:r>
              <a:rPr b="1" lang="en-US" sz="2000" spc="51" strike="noStrike" u="none">
                <a:solidFill>
                  <a:srgbClr val="92d050"/>
                </a:solidFill>
                <a:effectLst>
                  <a:glow rad="228600">
                    <a:srgbClr val="537be8">
                      <a:alpha val="40000"/>
                    </a:srgbClr>
                  </a:glow>
                </a:effectLst>
                <a:uFillTx/>
                <a:latin typeface="Arial Narrow"/>
              </a:rPr>
              <a:t>Interdisciplinary Research: </a:t>
            </a:r>
            <a:r>
              <a:rPr b="0" lang="en-US" sz="2000" strike="noStrike" u="none">
                <a:solidFill>
                  <a:schemeClr val="lt1"/>
                </a:solidFill>
                <a:effectLst>
                  <a:glow rad="228600">
                    <a:srgbClr val="537be8">
                      <a:alpha val="40000"/>
                    </a:srgbClr>
                  </a:glow>
                </a:effectLst>
                <a:uFillTx/>
                <a:latin typeface="Arial Narrow"/>
              </a:rPr>
              <a:t>Collaborative opportunities with other scientific disciplines such as physics, computer science, mathematics, and engineering</a:t>
            </a:r>
            <a:endParaRPr b="0" lang="en-US" sz="2000" strike="noStrike" u="none">
              <a:solidFill>
                <a:srgbClr val="ffffff"/>
              </a:solidFill>
              <a:effectLst>
                <a:glow rad="228600">
                  <a:srgbClr val="537be8">
                    <a:alpha val="40000"/>
                  </a:srgbClr>
                </a:glow>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icture 8" descr="smoke detector.jfif"/>
          <p:cNvSpPr/>
          <p:nvPr/>
        </p:nvSpPr>
        <p:spPr>
          <a:xfrm>
            <a:off x="4428000" y="2708640"/>
            <a:ext cx="2142720" cy="2142720"/>
          </a:xfrm>
          <a:prstGeom prst="roundRect">
            <a:avLst>
              <a:gd name="adj" fmla="val 16667"/>
            </a:avLst>
          </a:prstGeom>
          <a:blipFill rotWithShape="0">
            <a:blip r:embed="rId1"/>
            <a:srcRect/>
            <a:stretch/>
          </a:blipFill>
          <a:ln w="0">
            <a:noFill/>
          </a:ln>
          <a:effectLst>
            <a:outerShdw algn="tl" blurRad="152280" dir="868217" dist="11525"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57" name="Picture 7" descr="foods.jfif"/>
          <p:cNvSpPr/>
          <p:nvPr/>
        </p:nvSpPr>
        <p:spPr>
          <a:xfrm rot="20058931">
            <a:off x="6416280" y="3202560"/>
            <a:ext cx="2962080" cy="1542600"/>
          </a:xfrm>
          <a:prstGeom prst="ellipse">
            <a:avLst/>
          </a:prstGeom>
          <a:blipFill rotWithShape="0">
            <a:blip r:embed="rId2"/>
            <a:srcRect/>
            <a:stretch/>
          </a:blipFill>
          <a:ln cap="rnd" w="63500">
            <a:solidFill>
              <a:srgbClr val="333333"/>
            </a:solidFill>
            <a:round/>
          </a:ln>
          <a:effectLst>
            <a:outerShdw blurRad="380880" dir="5400000" dist="291960" rotWithShape="0" sx="-80000" sy="-18000">
              <a:srgbClr val="000000">
                <a:alpha val="22000"/>
              </a:srgbClr>
            </a:outerShdw>
          </a:effectLst>
          <a:scene3d>
            <a:camera prst="orthographicFront"/>
            <a:lightRig dir="t" rig="contrasting">
              <a:rot lat="0" lon="0" rev="3000000"/>
            </a:lightRig>
          </a:scene3d>
          <a:sp3d contourW="7620">
            <a:bevelT w="95250" h="31750"/>
            <a:contourClr>
              <a:srgbClr val="333333"/>
            </a:contourClr>
          </a:sp3d>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58" name="Picture 6" descr="foam.jfif"/>
          <p:cNvSpPr/>
          <p:nvPr/>
        </p:nvSpPr>
        <p:spPr>
          <a:xfrm>
            <a:off x="7092360" y="5013000"/>
            <a:ext cx="1800000" cy="1656000"/>
          </a:xfrm>
          <a:prstGeom prst="roundRect">
            <a:avLst>
              <a:gd name="adj" fmla="val 16667"/>
            </a:avLst>
          </a:prstGeom>
          <a:blipFill rotWithShape="0">
            <a:blip r:embed="rId3"/>
            <a:srcRect/>
            <a:stretch/>
          </a:blipFill>
          <a:ln w="0">
            <a:noFill/>
          </a:ln>
          <a:effectLst>
            <a:outerShdw algn="tl" blurRad="76320" dir="7800819" dist="38073" rotWithShape="0">
              <a:srgbClr val="000000">
                <a:alpha val="40000"/>
              </a:srgbClr>
            </a:outerShdw>
          </a:effectLst>
          <a:scene3d>
            <a:camera prst="orthographicFront"/>
            <a:lightRig dir="t" rig="contrasting">
              <a:rot lat="0" lon="0" rev="4200000"/>
            </a:lightRig>
          </a:scene3d>
          <a:sp3d prstMaterial="plastic">
            <a:bevelT prst="relaxedInset" w="381000" h="114300"/>
            <a:contourClr>
              <a:srgbClr val="969696"/>
            </a:contourClr>
          </a:sp3d>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59" name="Picture 9" descr="braces.jfif"/>
          <p:cNvSpPr/>
          <p:nvPr/>
        </p:nvSpPr>
        <p:spPr>
          <a:xfrm>
            <a:off x="4068000" y="5013000"/>
            <a:ext cx="2857320" cy="1599840"/>
          </a:xfrm>
          <a:prstGeom prst="ellipse">
            <a:avLst/>
          </a:prstGeom>
          <a:blipFill rotWithShape="0">
            <a:blip r:embed="rId4"/>
            <a:srcRect/>
            <a:stretch/>
          </a:blipFill>
          <a:ln cap="rnd" w="190500">
            <a:solidFill>
              <a:srgbClr val="c8c6bd"/>
            </a:solidFill>
            <a:round/>
          </a:ln>
          <a:effectLst>
            <a:outerShdw algn="bl" blurRad="127080" rotWithShape="0">
              <a:srgbClr val="000000"/>
            </a:outerShdw>
          </a:effectLst>
          <a:scene3d>
            <a:camera fov="5400000" prst="perspectiveFront"/>
            <a:lightRig dir="t" rig="threePt">
              <a:rot lat="0" lon="0" rev="19200000"/>
            </a:lightRig>
          </a:scene3d>
          <a:sp3d extrusionH="25400">
            <a:bevelT prst="hardEdge" w="304800" h="152400"/>
            <a:extrusionClr>
              <a:srgbClr val="000000"/>
            </a:extrusionClr>
          </a:sp3d>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360" name="TextBox 1"/>
          <p:cNvSpPr/>
          <p:nvPr/>
        </p:nvSpPr>
        <p:spPr>
          <a:xfrm>
            <a:off x="1043640" y="188640"/>
            <a:ext cx="8352720" cy="830520"/>
          </a:xfrm>
          <a:prstGeom prst="rect">
            <a:avLst/>
          </a:prstGeom>
          <a:noFill/>
          <a:ln w="0">
            <a:noFill/>
          </a:ln>
        </p:spPr>
        <p:style>
          <a:lnRef idx="0"/>
          <a:fillRef idx="0"/>
          <a:effectRef idx="0"/>
          <a:fontRef idx="minor"/>
        </p:style>
        <p:txBody>
          <a:bodyPr lIns="90000" rIns="90000" tIns="45000" bIns="45000" anchor="t">
            <a:spAutoFit/>
            <a:scene3d>
              <a:camera prst="orthographicFront"/>
              <a:lightRig dir="t" rig="flat">
                <a:rot lat="0" lon="0" rev="18900000"/>
              </a:lightRig>
            </a:scene3d>
            <a:sp3d extrusionH="31750" contourW="6350" prstMaterial="powder">
              <a:bevelT prst="angle" w="19050" h="19050"/>
              <a:contourClr>
                <a:schemeClr val="accent3"/>
              </a:contourClr>
            </a:sp3d>
          </a:bodyPr>
          <a:p>
            <a:pPr defTabSz="914400">
              <a:lnSpc>
                <a:spcPct val="100000"/>
              </a:lnSpc>
            </a:pPr>
            <a:r>
              <a:rPr b="1" lang="en-US" sz="4800" strike="noStrike" u="none">
                <a:solidFill>
                  <a:schemeClr val="accent3"/>
                </a:solidFill>
                <a:effectLst/>
                <a:uFillTx/>
                <a:latin typeface="Garamond"/>
              </a:rPr>
              <a:t>Spin off Space Exploration</a:t>
            </a:r>
            <a:endParaRPr b="0" lang="en-US" sz="4800" strike="noStrike" u="none">
              <a:solidFill>
                <a:srgbClr val="ffffff"/>
              </a:solidFill>
              <a:effectLst/>
              <a:uFillTx/>
              <a:latin typeface="Arial"/>
            </a:endParaRPr>
          </a:p>
        </p:txBody>
      </p:sp>
      <p:sp>
        <p:nvSpPr>
          <p:cNvPr id="361" name="TextBox 2"/>
          <p:cNvSpPr/>
          <p:nvPr/>
        </p:nvSpPr>
        <p:spPr>
          <a:xfrm>
            <a:off x="467640" y="1412640"/>
            <a:ext cx="8119080" cy="1569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2400" strike="noStrike" u="none">
                <a:solidFill>
                  <a:schemeClr val="lt1"/>
                </a:solidFill>
                <a:effectLst/>
                <a:uFillTx/>
                <a:latin typeface="Arial Narrow"/>
              </a:rPr>
              <a:t>Spin –off space technologies are commercial products and services which have been developed with the help of NASA,  through research and development  referring to well known commercial products that  includes </a:t>
            </a:r>
            <a:endParaRPr b="0" lang="en-US" sz="2400" strike="noStrike" u="none">
              <a:solidFill>
                <a:srgbClr val="ffffff"/>
              </a:solidFill>
              <a:effectLst/>
              <a:uFillTx/>
              <a:latin typeface="Arial"/>
            </a:endParaRPr>
          </a:p>
        </p:txBody>
      </p:sp>
      <p:sp>
        <p:nvSpPr>
          <p:cNvPr id="362" name="TextBox 3"/>
          <p:cNvSpPr/>
          <p:nvPr/>
        </p:nvSpPr>
        <p:spPr>
          <a:xfrm>
            <a:off x="550800" y="2795400"/>
            <a:ext cx="3857040" cy="4022280"/>
          </a:xfrm>
          <a:prstGeom prst="rect">
            <a:avLst/>
          </a:prstGeom>
          <a:noFill/>
          <a:ln w="0">
            <a:noFill/>
          </a:ln>
        </p:spPr>
        <p:style>
          <a:lnRef idx="0"/>
          <a:fillRef idx="0"/>
          <a:effectRef idx="0"/>
          <a:fontRef idx="minor"/>
        </p:style>
        <p:txBody>
          <a:bodyPr wrap="none" lIns="90000" rIns="90000" tIns="45000" bIns="45000" anchor="t">
            <a:spAutoFit/>
          </a:bodyPr>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freeze dried  food</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 firefighting equipments</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 emergency ”space blankets”,</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memory foam,</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 water filters</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 invisible braces</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 smoke detector</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 cordless tools</a:t>
            </a:r>
            <a:endParaRPr b="0" lang="en-US" sz="2400" strike="noStrike" u="none">
              <a:solidFill>
                <a:srgbClr val="ffffff"/>
              </a:solidFill>
              <a:effectLst/>
              <a:uFillTx/>
              <a:latin typeface="Nimbus Roman"/>
            </a:endParaRPr>
          </a:p>
          <a:p>
            <a:pPr indent="-216000" algn="just" defTabSz="914400">
              <a:lnSpc>
                <a:spcPct val="100000"/>
              </a:lnSpc>
              <a:buClr>
                <a:srgbClr val="ffffff"/>
              </a:buClr>
              <a:buFont typeface="Arial"/>
              <a:buChar char="•"/>
            </a:pPr>
            <a:r>
              <a:rPr b="0" lang="en-US" sz="2400" strike="noStrike" u="none">
                <a:solidFill>
                  <a:schemeClr val="lt1"/>
                </a:solidFill>
                <a:effectLst/>
                <a:uFillTx/>
                <a:latin typeface="Nimbus Roman"/>
              </a:rPr>
              <a:t> wireless headset</a:t>
            </a:r>
            <a:endParaRPr b="0" lang="en-US" sz="2400" strike="noStrike" u="none">
              <a:solidFill>
                <a:srgbClr val="ffffff"/>
              </a:solidFill>
              <a:effectLst/>
              <a:uFillTx/>
              <a:latin typeface="Nimbus Roman"/>
            </a:endParaRPr>
          </a:p>
          <a:p>
            <a:pPr algn="just" defTabSz="914400">
              <a:lnSpc>
                <a:spcPct val="100000"/>
              </a:lnSpc>
            </a:pPr>
            <a:r>
              <a:rPr b="0" lang="en-US" sz="2400" strike="noStrike" u="none">
                <a:solidFill>
                  <a:schemeClr val="lt1"/>
                </a:solidFill>
                <a:effectLst/>
                <a:uFillTx/>
                <a:latin typeface="Nimbus Roman"/>
              </a:rPr>
              <a:t>etc</a:t>
            </a:r>
            <a:endParaRPr b="0" lang="en-US" sz="2400" strike="noStrike" u="none">
              <a:solidFill>
                <a:srgbClr val="ffffff"/>
              </a:solidFill>
              <a:effectLst/>
              <a:uFillTx/>
              <a:latin typeface="Nimbus Roman"/>
            </a:endParaRPr>
          </a:p>
          <a:p>
            <a:pPr algn="just" defTabSz="914400">
              <a:lnSpc>
                <a:spcPct val="100000"/>
              </a:lnSpc>
            </a:pPr>
            <a:endParaRPr b="0" lang="en-US" sz="1800" strike="noStrike" u="none">
              <a:solidFill>
                <a:srgbClr val="ffffff"/>
              </a:solidFill>
              <a:effectLst/>
              <a:uFillTx/>
              <a:latin typeface="Nimbus Roman"/>
            </a:endParaRPr>
          </a:p>
        </p:txBody>
      </p:sp>
      <p:sp>
        <p:nvSpPr>
          <p:cNvPr id="363" name="AutoShape 2" descr="Memory Foam series Memory-foam"/>
          <p:cNvSpPr/>
          <p:nvPr/>
        </p:nvSpPr>
        <p:spPr>
          <a:xfrm>
            <a:off x="155520" y="-14436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lt1"/>
              </a:solidFill>
              <a:effectLst/>
              <a:uFillTx/>
              <a:latin typeface="Corbe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TextBox 2"/>
          <p:cNvSpPr/>
          <p:nvPr/>
        </p:nvSpPr>
        <p:spPr>
          <a:xfrm>
            <a:off x="971640" y="2493000"/>
            <a:ext cx="7742520" cy="15692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9600" strike="noStrike" u="none">
                <a:solidFill>
                  <a:srgbClr val="ffcccc"/>
                </a:solidFill>
                <a:effectLst/>
                <a:uFillTx/>
                <a:latin typeface="Broadway"/>
              </a:rPr>
              <a:t>THANK YOU</a:t>
            </a:r>
            <a:endParaRPr b="0" lang="en-US" sz="9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sng">
                <a:solidFill>
                  <a:schemeClr val="lt2">
                    <a:lumMod val="75000"/>
                  </a:schemeClr>
                </a:solidFill>
                <a:effectLst>
                  <a:glow rad="139680">
                    <a:srgbClr val="00addc">
                      <a:alpha val="40000"/>
                    </a:srgbClr>
                  </a:glow>
                </a:effectLst>
                <a:uFillTx/>
                <a:latin typeface="Garamond"/>
              </a:rPr>
              <a:t>PLANETS</a:t>
            </a:r>
            <a:endParaRPr b="0" lang="en-US" sz="4400" strike="noStrike" u="none">
              <a:solidFill>
                <a:srgbClr val="ffffff"/>
              </a:solidFill>
              <a:effectLst>
                <a:glow rad="139680">
                  <a:srgbClr val="00addc">
                    <a:alpha val="40000"/>
                  </a:srgbClr>
                </a:glow>
              </a:effectLst>
              <a:uFillTx/>
              <a:latin typeface="Arial"/>
            </a:endParaRPr>
          </a:p>
        </p:txBody>
      </p:sp>
      <p:sp>
        <p:nvSpPr>
          <p:cNvPr id="228" name="TextBox 4"/>
          <p:cNvSpPr/>
          <p:nvPr/>
        </p:nvSpPr>
        <p:spPr>
          <a:xfrm>
            <a:off x="179640" y="1484640"/>
            <a:ext cx="8532000" cy="20617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3200" strike="noStrike" u="none">
                <a:solidFill>
                  <a:schemeClr val="lt1"/>
                </a:solidFill>
                <a:effectLst/>
                <a:uFillTx/>
                <a:latin typeface="Arial Narrow"/>
              </a:rPr>
              <a:t>Planets in the solar system can be divided into two types</a:t>
            </a:r>
            <a:endParaRPr b="0" lang="en-US" sz="3200" strike="noStrike" u="none">
              <a:solidFill>
                <a:srgbClr val="ffffff"/>
              </a:solidFill>
              <a:effectLst/>
              <a:uFillTx/>
              <a:latin typeface="Arial"/>
            </a:endParaRPr>
          </a:p>
          <a:p>
            <a:pPr marL="514440" indent="-514440" algn="just" defTabSz="914400">
              <a:lnSpc>
                <a:spcPct val="100000"/>
              </a:lnSpc>
              <a:tabLst>
                <a:tab algn="l" pos="0"/>
              </a:tabLst>
            </a:pPr>
            <a:r>
              <a:rPr b="0" lang="en-US" sz="3200" strike="noStrike" u="none">
                <a:solidFill>
                  <a:schemeClr val="lt1"/>
                </a:solidFill>
                <a:effectLst/>
                <a:uFillTx/>
                <a:latin typeface="Arial Narrow"/>
              </a:rPr>
              <a:t>                               1. Inner Planets</a:t>
            </a:r>
            <a:endParaRPr b="0" lang="en-US" sz="3200" strike="noStrike" u="none">
              <a:solidFill>
                <a:srgbClr val="ffffff"/>
              </a:solidFill>
              <a:effectLst/>
              <a:uFillTx/>
              <a:latin typeface="Arial"/>
            </a:endParaRPr>
          </a:p>
          <a:p>
            <a:pPr marL="514440" indent="-514440" algn="just" defTabSz="914400">
              <a:lnSpc>
                <a:spcPct val="100000"/>
              </a:lnSpc>
              <a:tabLst>
                <a:tab algn="l" pos="0"/>
              </a:tabLst>
            </a:pPr>
            <a:r>
              <a:rPr b="0" lang="en-US" sz="3200" strike="noStrike" u="none">
                <a:solidFill>
                  <a:schemeClr val="lt1"/>
                </a:solidFill>
                <a:effectLst/>
                <a:uFillTx/>
                <a:latin typeface="Arial Narrow"/>
              </a:rPr>
              <a:t>                               2. Outer Planets</a:t>
            </a:r>
            <a:endParaRPr b="0" lang="en-US" sz="3200" strike="noStrike" u="none">
              <a:solidFill>
                <a:srgbClr val="ffffff"/>
              </a:solidFill>
              <a:effectLst/>
              <a:uFillTx/>
              <a:latin typeface="Arial"/>
            </a:endParaRPr>
          </a:p>
        </p:txBody>
      </p:sp>
      <p:sp>
        <p:nvSpPr>
          <p:cNvPr id="229" name="TextBox 5"/>
          <p:cNvSpPr/>
          <p:nvPr/>
        </p:nvSpPr>
        <p:spPr>
          <a:xfrm>
            <a:off x="539640" y="3573000"/>
            <a:ext cx="7704360" cy="3108240"/>
          </a:xfrm>
          <a:prstGeom prst="rect">
            <a:avLst/>
          </a:prstGeom>
          <a:noFill/>
          <a:ln w="0">
            <a:noFill/>
          </a:ln>
        </p:spPr>
        <p:style>
          <a:lnRef idx="0"/>
          <a:fillRef idx="0"/>
          <a:effectRef idx="0"/>
          <a:fontRef idx="minor"/>
        </p:style>
        <p:txBody>
          <a:bodyPr lIns="90000" rIns="90000" tIns="45000" bIns="45000" anchor="t">
            <a:spAutoFit/>
          </a:bodyPr>
          <a:p>
            <a:pPr indent="-216000" algn="just" defTabSz="914400">
              <a:lnSpc>
                <a:spcPct val="100000"/>
              </a:lnSpc>
              <a:buClr>
                <a:srgbClr val="ffffff"/>
              </a:buClr>
              <a:buFont typeface="Arial"/>
              <a:buChar char="•"/>
            </a:pPr>
            <a:r>
              <a:rPr b="0" lang="en-US" sz="2800" strike="noStrike" u="none">
                <a:solidFill>
                  <a:schemeClr val="lt1"/>
                </a:solidFill>
                <a:effectLst/>
                <a:uFillTx/>
                <a:latin typeface="Arial Narrow"/>
              </a:rPr>
              <a:t>Planets are made of dense, rocks are called Inner Planets. The Inner planets are Mercury, Venus, Earth and Mars.</a:t>
            </a:r>
            <a:endParaRPr b="0" lang="en-US" sz="2800" strike="noStrike" u="none">
              <a:solidFill>
                <a:srgbClr val="ffffff"/>
              </a:solidFill>
              <a:effectLst/>
              <a:uFillTx/>
              <a:latin typeface="Arial"/>
            </a:endParaRPr>
          </a:p>
          <a:p>
            <a:pPr algn="just" defTabSz="914400">
              <a:lnSpc>
                <a:spcPct val="100000"/>
              </a:lnSpc>
            </a:pPr>
            <a:endParaRPr b="0" lang="en-US" sz="2800" strike="noStrike" u="none">
              <a:solidFill>
                <a:srgbClr val="ffffff"/>
              </a:solidFill>
              <a:effectLst/>
              <a:uFillTx/>
              <a:latin typeface="Arial"/>
            </a:endParaRPr>
          </a:p>
          <a:p>
            <a:pPr indent="-216000" algn="just" defTabSz="914400">
              <a:lnSpc>
                <a:spcPct val="100000"/>
              </a:lnSpc>
              <a:buClr>
                <a:srgbClr val="ffffff"/>
              </a:buClr>
              <a:buFont typeface="Arial"/>
              <a:buChar char="•"/>
            </a:pPr>
            <a:r>
              <a:rPr b="0" lang="en-US" sz="2800" strike="noStrike" u="none">
                <a:solidFill>
                  <a:schemeClr val="lt1"/>
                </a:solidFill>
                <a:effectLst/>
                <a:uFillTx/>
                <a:latin typeface="Arial Narrow"/>
              </a:rPr>
              <a:t>Planets made up of cold gas are called Outer planets. The Outer planets are Jupiter, Saturn, Uranus and Neptune.</a:t>
            </a:r>
            <a:endParaRPr b="0" lang="en-US" sz="2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0" name="Picture 5" descr="[removal.ai]_718bf0d9-03bd-4aa2-9d30-c9e4cc75f5a5-mercury.png"/>
          <p:cNvPicPr/>
          <p:nvPr/>
        </p:nvPicPr>
        <p:blipFill>
          <a:blip r:embed="rId1"/>
          <a:stretch/>
        </p:blipFill>
        <p:spPr>
          <a:xfrm>
            <a:off x="2555640" y="-243360"/>
            <a:ext cx="4032000" cy="4388040"/>
          </a:xfrm>
          <a:prstGeom prst="rect">
            <a:avLst/>
          </a:prstGeom>
          <a:noFill/>
          <a:ln w="0">
            <a:noFill/>
          </a:ln>
        </p:spPr>
      </p:pic>
      <p:sp>
        <p:nvSpPr>
          <p:cNvPr id="231" name="TextBox 3"/>
          <p:cNvSpPr/>
          <p:nvPr/>
        </p:nvSpPr>
        <p:spPr>
          <a:xfrm>
            <a:off x="0" y="188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chemeClr val="accent3">
                    <a:lumMod val="60000"/>
                    <a:lumOff val="40000"/>
                  </a:schemeClr>
                </a:solidFill>
                <a:effectLst>
                  <a:glow rad="101520">
                    <a:srgbClr val="fed46c">
                      <a:alpha val="60000"/>
                    </a:srgbClr>
                  </a:glow>
                </a:effectLst>
                <a:uFillTx/>
                <a:latin typeface="Garamond"/>
              </a:rPr>
              <a:t>MERCURY</a:t>
            </a:r>
            <a:endParaRPr b="0" lang="en-US" sz="4400" strike="noStrike" u="none">
              <a:solidFill>
                <a:srgbClr val="ffffff"/>
              </a:solidFill>
              <a:effectLst>
                <a:glow rad="101520">
                  <a:srgbClr val="fed46c">
                    <a:alpha val="60000"/>
                  </a:srgbClr>
                </a:glow>
              </a:effectLst>
              <a:uFillTx/>
              <a:latin typeface="Arial"/>
            </a:endParaRPr>
          </a:p>
        </p:txBody>
      </p:sp>
      <p:sp>
        <p:nvSpPr>
          <p:cNvPr id="232" name="TextBox 4"/>
          <p:cNvSpPr/>
          <p:nvPr/>
        </p:nvSpPr>
        <p:spPr>
          <a:xfrm>
            <a:off x="899640" y="3573000"/>
            <a:ext cx="7488360" cy="3046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Mercury is the smallest planet in the vicinity of the sun. It has no atmosphere. Although it resembles the Earth’s Moon in size, its temperature ranges from -180 to 430 degree Celsius. There is no conductive environment for humans to live. It has no Moons</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3" name="Picture 5" descr="[removal.ai]_f37090c8-eafb-479b-96ca-b8b06c6cd507-venus.png"/>
          <p:cNvPicPr/>
          <p:nvPr/>
        </p:nvPicPr>
        <p:blipFill>
          <a:blip r:embed="rId1"/>
          <a:stretch/>
        </p:blipFill>
        <p:spPr>
          <a:xfrm>
            <a:off x="0" y="1700640"/>
            <a:ext cx="3779640" cy="4032000"/>
          </a:xfrm>
          <a:prstGeom prst="rect">
            <a:avLst/>
          </a:prstGeom>
          <a:noFill/>
          <a:ln w="0">
            <a:noFill/>
          </a:ln>
        </p:spPr>
      </p:pic>
      <p:sp>
        <p:nvSpPr>
          <p:cNvPr id="234"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scene3d>
              <a:camera prst="orthographicFront"/>
              <a:lightRig dir="tl" rig="soft">
                <a:rot lat="0" lon="0" rev="0"/>
              </a:lightRig>
            </a:scene3d>
            <a:sp3d contourW="25400" prstMaterial="matte">
              <a:bevelT prst="artDeco" w="25400" h="55880"/>
              <a:contourClr>
                <a:schemeClr val="accent2"/>
              </a:contourClr>
            </a:sp3d>
          </a:bodyPr>
          <a:p>
            <a:pPr algn="ctr" defTabSz="914400">
              <a:lnSpc>
                <a:spcPct val="100000"/>
              </a:lnSpc>
            </a:pPr>
            <a:r>
              <a:rPr b="1" lang="en-US" sz="4400" spc="51" strike="noStrike" u="none">
                <a:solidFill>
                  <a:schemeClr val="accent2"/>
                </a:solidFill>
                <a:effectLst/>
                <a:uFillTx/>
                <a:latin typeface="Garamond"/>
              </a:rPr>
              <a:t>VENUS</a:t>
            </a:r>
            <a:endParaRPr b="0" lang="en-US" sz="4400" strike="noStrike" u="none">
              <a:solidFill>
                <a:srgbClr val="ffffff"/>
              </a:solidFill>
              <a:effectLst/>
              <a:uFillTx/>
              <a:latin typeface="Arial"/>
            </a:endParaRPr>
          </a:p>
        </p:txBody>
      </p:sp>
      <p:sp>
        <p:nvSpPr>
          <p:cNvPr id="235" name="TextBox 4"/>
          <p:cNvSpPr/>
          <p:nvPr/>
        </p:nvSpPr>
        <p:spPr>
          <a:xfrm>
            <a:off x="3708000" y="1484640"/>
            <a:ext cx="5435640" cy="5016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The closest planet to Earth is the Venus. The size of the planet corresponds to that of Earth. The planet has the hottest temperature around 500 degrees Celsius and making it impossible to survive there, It is called the earth’s sister planet because it has a similar gravitational attraction to the Earth. It has no moons</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6" name="Picture 5" descr="[removal.ai]_8c359e29-0d3f-4e78-97f4-c5ec5a768b3d-earth.png"/>
          <p:cNvPicPr/>
          <p:nvPr/>
        </p:nvPicPr>
        <p:blipFill>
          <a:blip r:embed="rId1"/>
          <a:stretch/>
        </p:blipFill>
        <p:spPr>
          <a:xfrm>
            <a:off x="2267640" y="764640"/>
            <a:ext cx="4254480" cy="4254480"/>
          </a:xfrm>
          <a:prstGeom prst="rect">
            <a:avLst/>
          </a:prstGeom>
          <a:noFill/>
          <a:ln w="0">
            <a:noFill/>
          </a:ln>
        </p:spPr>
      </p:pic>
      <p:sp>
        <p:nvSpPr>
          <p:cNvPr id="237" name="TextBox 3"/>
          <p:cNvSpPr/>
          <p:nvPr/>
        </p:nvSpPr>
        <p:spPr>
          <a:xfrm>
            <a:off x="-18036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chemeClr val="accent6">
                    <a:lumMod val="60000"/>
                    <a:lumOff val="40000"/>
                  </a:schemeClr>
                </a:solidFill>
                <a:effectLst>
                  <a:glow rad="101520">
                    <a:srgbClr val="5fa326">
                      <a:alpha val="60000"/>
                    </a:srgbClr>
                  </a:glow>
                </a:effectLst>
                <a:uFillTx/>
                <a:latin typeface="Garamond"/>
              </a:rPr>
              <a:t>THE EARTH</a:t>
            </a:r>
            <a:endParaRPr b="0" lang="en-US" sz="4400" strike="noStrike" u="none">
              <a:solidFill>
                <a:srgbClr val="ffffff"/>
              </a:solidFill>
              <a:effectLst>
                <a:glow rad="101520">
                  <a:srgbClr val="5fa326">
                    <a:alpha val="60000"/>
                  </a:srgbClr>
                </a:glow>
              </a:effectLst>
              <a:uFillTx/>
              <a:latin typeface="Arial"/>
            </a:endParaRPr>
          </a:p>
        </p:txBody>
      </p:sp>
      <p:sp>
        <p:nvSpPr>
          <p:cNvPr id="238" name="TextBox 4"/>
          <p:cNvSpPr/>
          <p:nvPr/>
        </p:nvSpPr>
        <p:spPr>
          <a:xfrm>
            <a:off x="827640" y="4005000"/>
            <a:ext cx="7488360" cy="25542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Earth alone has the appropriate conducive environment for the living beings to live. This planet is called the blue planet because most of the Earth is filled with water. It has a natural satellite called Moon.</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9" name="Picture 5" descr="[removal.ai]_bf2db8e5-6182-49d5-b4ac-bd50dc1a6a2f-moon.png"/>
          <p:cNvPicPr/>
          <p:nvPr/>
        </p:nvPicPr>
        <p:blipFill>
          <a:blip r:embed="rId1"/>
          <a:stretch/>
        </p:blipFill>
        <p:spPr>
          <a:xfrm>
            <a:off x="5039640" y="1340640"/>
            <a:ext cx="4104000" cy="4104000"/>
          </a:xfrm>
          <a:prstGeom prst="rect">
            <a:avLst/>
          </a:prstGeom>
          <a:noFill/>
          <a:ln w="0">
            <a:noFill/>
          </a:ln>
        </p:spPr>
      </p:pic>
      <p:sp>
        <p:nvSpPr>
          <p:cNvPr id="240"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chemeClr val="accent2">
                    <a:lumMod val="75000"/>
                  </a:schemeClr>
                </a:solidFill>
                <a:effectLst>
                  <a:glow rad="101520">
                    <a:srgbClr val="ffffff">
                      <a:alpha val="60000"/>
                    </a:srgbClr>
                  </a:glow>
                </a:effectLst>
                <a:uFillTx/>
                <a:latin typeface="Garamond"/>
              </a:rPr>
              <a:t>MOON</a:t>
            </a:r>
            <a:endParaRPr b="0" lang="en-US" sz="4400" strike="noStrike" u="none">
              <a:solidFill>
                <a:srgbClr val="ffffff"/>
              </a:solidFill>
              <a:effectLst>
                <a:glow rad="101520">
                  <a:srgbClr val="ffffff">
                    <a:alpha val="60000"/>
                  </a:srgbClr>
                </a:glow>
              </a:effectLst>
              <a:uFillTx/>
              <a:latin typeface="Arial"/>
            </a:endParaRPr>
          </a:p>
        </p:txBody>
      </p:sp>
      <p:sp>
        <p:nvSpPr>
          <p:cNvPr id="241" name="TextBox 4"/>
          <p:cNvSpPr/>
          <p:nvPr/>
        </p:nvSpPr>
        <p:spPr>
          <a:xfrm>
            <a:off x="179640" y="921600"/>
            <a:ext cx="5078160" cy="59432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Earth's only natural satellite is simply called "the Moon" because people didn't know other moons existed until Galileo Galilei discovered four moons orbiting Jupiter in 1610. In Latin, the Moon was called Luna, which is the main adjective for all things Moon-related: lunar.</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2" name="Picture 5" descr="[removal.ai]_8b02b26f-c477-4a19-8901-cac2d139f727-mars.png"/>
          <p:cNvPicPr/>
          <p:nvPr/>
        </p:nvPicPr>
        <p:blipFill>
          <a:blip r:embed="rId1"/>
          <a:stretch/>
        </p:blipFill>
        <p:spPr>
          <a:xfrm>
            <a:off x="2915640" y="908640"/>
            <a:ext cx="3241800" cy="3414240"/>
          </a:xfrm>
          <a:prstGeom prst="rect">
            <a:avLst/>
          </a:prstGeom>
          <a:noFill/>
          <a:ln w="0">
            <a:noFill/>
          </a:ln>
        </p:spPr>
      </p:pic>
      <p:sp>
        <p:nvSpPr>
          <p:cNvPr id="243" name="TextBox 3"/>
          <p:cNvSpPr/>
          <p:nvPr/>
        </p:nvSpPr>
        <p:spPr>
          <a:xfrm>
            <a:off x="0" y="332640"/>
            <a:ext cx="9143640" cy="768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4400" strike="noStrike" u="none">
                <a:solidFill>
                  <a:srgbClr val="ff0000"/>
                </a:solidFill>
                <a:effectLst>
                  <a:glow rad="101520">
                    <a:srgbClr val="ff0000">
                      <a:alpha val="60000"/>
                    </a:srgbClr>
                  </a:glow>
                </a:effectLst>
                <a:uFillTx/>
                <a:latin typeface="Garamond"/>
              </a:rPr>
              <a:t>MARS</a:t>
            </a:r>
            <a:endParaRPr b="0" lang="en-US" sz="4400" strike="noStrike" u="none">
              <a:solidFill>
                <a:srgbClr val="ffffff"/>
              </a:solidFill>
              <a:effectLst>
                <a:glow rad="101520">
                  <a:srgbClr val="ff0000">
                    <a:alpha val="60000"/>
                  </a:srgbClr>
                </a:glow>
              </a:effectLst>
              <a:uFillTx/>
              <a:latin typeface="Arial"/>
            </a:endParaRPr>
          </a:p>
        </p:txBody>
      </p:sp>
      <p:sp>
        <p:nvSpPr>
          <p:cNvPr id="244" name="TextBox 4"/>
          <p:cNvSpPr/>
          <p:nvPr/>
        </p:nvSpPr>
        <p:spPr>
          <a:xfrm>
            <a:off x="611640" y="3357000"/>
            <a:ext cx="7920360" cy="3539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en-US" sz="3200" strike="noStrike" u="none">
                <a:solidFill>
                  <a:schemeClr val="lt1"/>
                </a:solidFill>
                <a:effectLst/>
                <a:uFillTx/>
                <a:latin typeface="Arial Narrow"/>
              </a:rPr>
              <a:t>Mars is the reddish planet, and is reddish due to iron oxide present on its surface. It has two moons named as Phobos and Deimos. The highest mountain and volcano in the Solar System is on the planet Mars. It is called Olympus Mons and is 16 miles (24 kilometers) high which makes it about three times higher than Mt. Everest.</a:t>
            </a:r>
            <a:endParaRPr b="0" lang="en-US"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Metro">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pitchFamily="0" charset="1"/>
        <a:ea typeface=""/>
        <a:cs typeface=""/>
      </a:majorFont>
      <a:minorFont>
        <a:latin typeface="Corbel" pitchFamily="0" charset="1"/>
        <a:ea typeface=""/>
        <a:cs typeface=""/>
      </a:minorFont>
    </a:fontScheme>
    <a:fmtScheme>
      <a:fillStyleLst>
        <a:solidFill>
          <a:schemeClr val="phClr"/>
        </a:solidFill>
        <a:gradFill>
          <a:gsLst>
            <a:gs pos="0">
              <a:schemeClr val="phClr">
                <a:tint val="25000"/>
              </a:schemeClr>
            </a:gs>
            <a:gs pos="40000">
              <a:schemeClr val="phClr">
                <a:tint val="55000"/>
              </a:schemeClr>
            </a:gs>
            <a:gs pos="50000">
              <a:schemeClr val="phClr">
                <a:tint val="59000"/>
              </a:schemeClr>
            </a:gs>
            <a:gs pos="65000">
              <a:schemeClr val="phClr">
                <a:tint val="55000"/>
              </a:schemeClr>
            </a:gs>
            <a:gs pos="100000">
              <a:schemeClr val="phClr">
                <a:tint val="20000"/>
              </a:schemeClr>
            </a:gs>
          </a:gsLst>
          <a:lin ang="5400000" scaled="0"/>
          <a:tileRect l="0" t="0" r="0" b="0"/>
        </a:gradFill>
        <a:gradFill>
          <a:gsLst>
            <a:gs pos="0">
              <a:schemeClr val="phClr">
                <a:tint val="4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chemeClr>
            </a:gs>
            <a:gs pos="100000">
              <a:schemeClr val="phClr">
                <a:tint val="48000"/>
              </a:schemeClr>
            </a:gs>
          </a:gsLst>
          <a:lin ang="5400000" scaled="0"/>
          <a:tileRect l="0" t="0" r="0" b="0"/>
        </a:gradFill>
      </a:fillStyleLst>
      <a:lnStyleLst>
        <a:ln w="12000" cap="flat" cmpd="sng" algn="ctr">
          <a:prstDash val="solid"/>
        </a:ln>
        <a:ln w="1905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lt1">
                <a:shade val="100000"/>
              </a:schemeClr>
            </a:gs>
            <a:gs pos="65000">
              <a:schemeClr val="lt1">
                <a:shade val="90000"/>
              </a:schemeClr>
            </a:gs>
            <a:gs pos="100000">
              <a:schemeClr val="phClr">
                <a:tint val="88000"/>
              </a:schemeClr>
            </a:gs>
          </a:gsLst>
          <a:lin ang="5400000" scaled="0"/>
          <a:tileRect l="0" t="0" r="0" b="0"/>
        </a:gradFill>
        <a:blipFill rotWithShape="0">
          <a:blip r:embed="rId1"/>
          <a:srcRect l="0" t="0" r="0" b="0"/>
          <a:tile tx="0" ty="0" sx="80000" sy="80000" flip="none" algn="tl"/>
        </a:blip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LibreOffice/25.2.4.3$Linux_X86_64 LibreOffice_project/520$Build-3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2025-07-18T19:31:02Z</dcterms:modified>
  <cp:revision>1</cp:revision>
  <dc:subject/>
  <dc:title/>
</cp:coreProperties>
</file>