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395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353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237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80423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58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783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799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6043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31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63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38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6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72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7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246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9703B4B-8C5F-498A-9F18-1BC374E3F7B6}" type="datetimeFigureOut">
              <a:rPr lang="en-IN" smtClean="0"/>
              <a:t>05-01-2024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24BDDDC-91F1-467C-B185-684A6E7D90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742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0D8B-EA2A-430E-9FF7-93E2D0C51D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The Sun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5989A1-9F1C-463E-98A4-938BED9091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9275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4F5E6-924D-4C3A-AC51-BC4D83DD7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Galileo drawing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80B3E4-388D-42AC-A7AE-EF143D4F0E9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099" y="2518171"/>
            <a:ext cx="8690110" cy="3053953"/>
          </a:xfrm>
        </p:spPr>
      </p:pic>
    </p:spTree>
    <p:extLst>
      <p:ext uri="{BB962C8B-B14F-4D97-AF65-F5344CB8AC3E}">
        <p14:creationId xmlns:p14="http://schemas.microsoft.com/office/powerpoint/2010/main" val="1217780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7E59-B9CD-4D76-B2FB-E166048A7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Distance to sun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AEA89-711C-45F8-81B3-B054CF144C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Aristarchus of </a:t>
            </a:r>
            <a:r>
              <a:rPr lang="en-IN" dirty="0" err="1"/>
              <a:t>samos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9F9D5-CFEF-45F1-A28A-FA62BE80C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2367092"/>
            <a:ext cx="8026400" cy="410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793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1816-02A1-42E0-A0A9-E4C2944C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ADEE26F-5D6F-4FD7-9071-2B6FEE8BC56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den>
                        </m:f>
                      </m:e>
                    </m:func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func>
                          <m:func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IN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func>
                      </m:den>
                    </m:f>
                  </m:oMath>
                </a14:m>
                <a:endParaRPr lang="en-IN" dirty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=87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𝑑𝑒𝑔</m:t>
                    </m:r>
                  </m:oMath>
                </a14:m>
                <a:endParaRPr lang="en-IN" dirty="0"/>
              </a:p>
              <a:p>
                <a:r>
                  <a:rPr lang="en-IN" cap="none" dirty="0"/>
                  <a:t>d</a:t>
                </a:r>
                <a:r>
                  <a:rPr lang="en-IN" dirty="0"/>
                  <a:t>=20 </a:t>
                </a:r>
                <a:r>
                  <a:rPr lang="en-IN" cap="none" dirty="0"/>
                  <a:t>r</a:t>
                </a:r>
                <a:endParaRPr lang="en-IN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2ADEE26F-5D6F-4FD7-9071-2B6FEE8BC5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070EF57-C180-4369-932D-D089485CBB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4453" y="2866718"/>
            <a:ext cx="6839797" cy="27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71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08D2-521E-47DE-8650-A11BCB569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COLOR OF THE SUN?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BDFB2-FC90-4A29-AA47-25149296FAD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YELLOW?</a:t>
            </a:r>
          </a:p>
          <a:p>
            <a:r>
              <a:rPr lang="en-IN" dirty="0"/>
              <a:t>GREEN?</a:t>
            </a:r>
          </a:p>
          <a:p>
            <a:r>
              <a:rPr lang="en-IN" dirty="0"/>
              <a:t>WHITE?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5837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881A5-9177-49A3-8BD1-B1A7984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12C4A-28C5-40B5-AF9F-C12B1009B1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IN" dirty="0"/>
              <a:t>Why season occurs in the earth?</a:t>
            </a:r>
          </a:p>
          <a:p>
            <a:r>
              <a:rPr lang="en-IN" dirty="0"/>
              <a:t>Torch light 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301C26-95CB-43FD-A3B3-BF8A1A378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87" y="2521807"/>
            <a:ext cx="5038725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61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D00D8-5711-479C-8FE6-35EE9F53F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8637C-E269-4CFF-8511-C7221715CDE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How to calculate Distance between sun and earth ?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speed = distance / time</a:t>
            </a:r>
          </a:p>
        </p:txBody>
      </p:sp>
    </p:spTree>
    <p:extLst>
      <p:ext uri="{BB962C8B-B14F-4D97-AF65-F5344CB8AC3E}">
        <p14:creationId xmlns:p14="http://schemas.microsoft.com/office/powerpoint/2010/main" val="3490075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E62B-EB3F-4268-9618-04E4600EA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A6D74-A5EB-4B16-87B7-5FE528698CA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Speed of light = ?</a:t>
            </a:r>
          </a:p>
          <a:p>
            <a:endParaRPr lang="en-IN" dirty="0"/>
          </a:p>
          <a:p>
            <a:r>
              <a:rPr lang="en-IN" dirty="0"/>
              <a:t>Time taken by light to reach the earth = 500 seconds</a:t>
            </a:r>
          </a:p>
          <a:p>
            <a:endParaRPr lang="en-IN" dirty="0"/>
          </a:p>
          <a:p>
            <a:r>
              <a:rPr lang="en-IN" dirty="0"/>
              <a:t>Distance to sun = </a:t>
            </a:r>
          </a:p>
        </p:txBody>
      </p:sp>
    </p:spTree>
    <p:extLst>
      <p:ext uri="{BB962C8B-B14F-4D97-AF65-F5344CB8AC3E}">
        <p14:creationId xmlns:p14="http://schemas.microsoft.com/office/powerpoint/2010/main" val="2455124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B618B-1B8E-488E-BCB6-6D177C1E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C767-871C-4CBA-99A0-EF5117D253C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Why sun rise/setting point keeps changing?</a:t>
            </a:r>
          </a:p>
          <a:p>
            <a:r>
              <a:rPr lang="en-IN" dirty="0"/>
              <a:t>3d geometrical perspective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FFF1CF-7C4A-45CB-BD2A-F3CD50F40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912" y="3353940"/>
            <a:ext cx="5038725" cy="31146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27701D-A685-4AE3-B2A4-840DE8B8EC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74" y="3429000"/>
            <a:ext cx="4918946" cy="303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377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796AF-665D-46FD-B279-02D90B2BC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C42D-EA53-4C07-93E8-0650F402BE22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IN" dirty="0"/>
                  <a:t>Solar constant = 1366 w/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How to calculate energy emitted</a:t>
                </a:r>
              </a:p>
              <a:p>
                <a:pPr marL="0" indent="0">
                  <a:buNone/>
                </a:pPr>
                <a:r>
                  <a:rPr lang="en-IN" dirty="0"/>
                  <a:t>   by sun per second?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A4C42D-EA53-4C07-93E8-0650F402BE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A3A7D8E-A9EF-4DC1-B70E-E54589ED1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399" y="2781300"/>
            <a:ext cx="5859551" cy="273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4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706BE-75C7-44DD-9444-1EAA26F71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56CAE-8601-478F-ACE7-D18848695503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:r>
                  <a:rPr lang="en-IN" dirty="0"/>
                  <a:t>Area of sphere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Total energy =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1366 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×4×3.14×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1500×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8</m:t>
                            </m:r>
                          </m:sup>
                        </m:sSup>
                      </m:e>
                    </m:d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1366×4×3.14×225×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sup>
                    </m:sSup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3.86×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26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IN" b="0" dirty="0">
                  <a:ea typeface="Cambria Math" panose="02040503050406030204" pitchFamily="18" charset="0"/>
                </a:endParaRPr>
              </a:p>
              <a:p>
                <a:r>
                  <a:rPr lang="en-IN" b="0" dirty="0">
                    <a:ea typeface="Cambria Math" panose="02040503050406030204" pitchFamily="18" charset="0"/>
                  </a:rPr>
                  <a:t>Here ‘W’ means joules per second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456CAE-8601-478F-ACE7-D188486955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2"/>
                <a:stretch>
                  <a:fillRect l="-52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082684-4B75-4BB0-9E89-6653E5839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2628900"/>
            <a:ext cx="3181350" cy="30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866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CD4F0-5497-4029-9CF0-ECFD6F486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AA40-43B2-4BD8-874C-C360E44C168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Sun spots – </a:t>
            </a:r>
            <a:r>
              <a:rPr lang="en-IN" dirty="0" err="1"/>
              <a:t>galileo</a:t>
            </a:r>
            <a:r>
              <a:rPr lang="en-IN" dirty="0"/>
              <a:t> and Christopher </a:t>
            </a:r>
            <a:r>
              <a:rPr lang="en-IN" dirty="0" err="1"/>
              <a:t>schiener</a:t>
            </a:r>
            <a:endParaRPr lang="en-IN" dirty="0"/>
          </a:p>
          <a:p>
            <a:r>
              <a:rPr lang="en-IN" dirty="0"/>
              <a:t>Rotational period of sun </a:t>
            </a:r>
          </a:p>
          <a:p>
            <a:r>
              <a:rPr lang="en-IN" dirty="0"/>
              <a:t>27 day(</a:t>
            </a:r>
            <a:r>
              <a:rPr lang="en-IN" dirty="0" err="1"/>
              <a:t>equ</a:t>
            </a:r>
            <a:r>
              <a:rPr lang="en-IN" dirty="0"/>
              <a:t>)</a:t>
            </a:r>
          </a:p>
          <a:p>
            <a:r>
              <a:rPr lang="en-IN" dirty="0"/>
              <a:t>32 days(polar)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CB287-40FA-4313-8FBA-853F0AA4A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975" y="1761395"/>
            <a:ext cx="3476625" cy="4635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157CC9-FB98-44C2-9385-4D7E5B652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3418475"/>
            <a:ext cx="3124200" cy="282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6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39D1-BCEE-4AF7-921B-20723A298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800975" y="551842"/>
            <a:ext cx="10364451" cy="1596177"/>
          </a:xfrm>
        </p:spPr>
        <p:txBody>
          <a:bodyPr/>
          <a:lstStyle/>
          <a:p>
            <a:r>
              <a:rPr lang="en-IN" dirty="0"/>
              <a:t>Christopher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C15884E-3CDB-44F3-ABF1-620F0505CDF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5534" y="-194602"/>
            <a:ext cx="6347341" cy="7052602"/>
          </a:xfrm>
        </p:spPr>
      </p:pic>
    </p:spTree>
    <p:extLst>
      <p:ext uri="{BB962C8B-B14F-4D97-AF65-F5344CB8AC3E}">
        <p14:creationId xmlns:p14="http://schemas.microsoft.com/office/powerpoint/2010/main" val="324857979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423</TotalTime>
  <Words>169</Words>
  <Application>Microsoft Office PowerPoint</Application>
  <PresentationFormat>Widescreen</PresentationFormat>
  <Paragraphs>47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Tw Cen MT</vt:lpstr>
      <vt:lpstr>Droplet</vt:lpstr>
      <vt:lpstr>The Sun</vt:lpstr>
      <vt:lpstr>POINT 1</vt:lpstr>
      <vt:lpstr>Point 2</vt:lpstr>
      <vt:lpstr>PowerPoint Presentation</vt:lpstr>
      <vt:lpstr>Point 3</vt:lpstr>
      <vt:lpstr>Point 4</vt:lpstr>
      <vt:lpstr>PowerPoint Presentation</vt:lpstr>
      <vt:lpstr>Point 5</vt:lpstr>
      <vt:lpstr>Christopher</vt:lpstr>
      <vt:lpstr>Galileo drawing</vt:lpstr>
      <vt:lpstr>Distance to sun</vt:lpstr>
      <vt:lpstr>PowerPoint Presentation</vt:lpstr>
      <vt:lpstr>WHAT IS COLOR OF THE SUN?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Sun</dc:title>
  <dc:creator>Joseph Prabagar</dc:creator>
  <cp:lastModifiedBy>Joseph Prabagar</cp:lastModifiedBy>
  <cp:revision>13</cp:revision>
  <dcterms:created xsi:type="dcterms:W3CDTF">2024-01-05T11:33:48Z</dcterms:created>
  <dcterms:modified xsi:type="dcterms:W3CDTF">2024-01-05T18:37:20Z</dcterms:modified>
</cp:coreProperties>
</file>