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_rels/presentation.xml.rels" ContentType="application/vnd.openxmlformats-package.relationships+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jpeg" ContentType="image/jpeg"/>
  <Override PartName="/ppt/media/image2.png" ContentType="image/png"/>
  <Override PartName="/ppt/media/image3.png" ContentType="image/png"/>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17.xml.rels" ContentType="application/vnd.openxmlformats-package.relationships+xml"/>
  <Override PartName="/ppt/slides/_rels/slide3.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_rels/notesSlide13.xml.rels" ContentType="application/vnd.openxmlformats-package.relationships+xml"/>
  <Override PartName="/ppt/notesSlides/notesSlide13.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1" r:id="rId3"/>
    <p:sldMasterId id="2147483653" r:id="rId4"/>
    <p:sldMasterId id="2147483654" r:id="rId5"/>
    <p:sldMasterId id="2147483655" r:id="rId6"/>
    <p:sldMasterId id="2147483656" r:id="rId7"/>
    <p:sldMasterId id="2147483657" r:id="rId8"/>
    <p:sldMasterId id="2147483658"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notesMaster" Target="notesMasters/notesMaster1.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30"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9.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r>
              <a:rPr b="0" lang="en-US" sz="4400" strike="noStrike" u="none">
                <a:solidFill>
                  <a:srgbClr val="000000"/>
                </a:solidFill>
                <a:effectLst/>
                <a:uFillTx/>
                <a:latin typeface="Noto Serif"/>
              </a:rPr>
              <a:t>Click to move the slide</a:t>
            </a:r>
            <a:endParaRPr b="0" lang="en-US" sz="4400" strike="noStrike" u="none">
              <a:solidFill>
                <a:srgbClr val="000000"/>
              </a:solidFill>
              <a:effectLst/>
              <a:uFillTx/>
              <a:latin typeface="Noto Serif"/>
            </a:endParaRPr>
          </a:p>
        </p:txBody>
      </p:sp>
      <p:sp>
        <p:nvSpPr>
          <p:cNvPr id="52"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indent="0">
              <a:buNone/>
            </a:pPr>
            <a:r>
              <a:rPr b="0" lang="en-US" sz="2000" strike="noStrike" u="none">
                <a:solidFill>
                  <a:srgbClr val="000000"/>
                </a:solidFill>
                <a:effectLst/>
                <a:uFillTx/>
                <a:latin typeface="Noto Serif"/>
              </a:rPr>
              <a:t>Click to edit the notes format</a:t>
            </a:r>
            <a:endParaRPr b="0" lang="en-US" sz="2000" strike="noStrike" u="none">
              <a:solidFill>
                <a:srgbClr val="000000"/>
              </a:solidFill>
              <a:effectLst/>
              <a:uFillTx/>
              <a:latin typeface="Noto Serif"/>
            </a:endParaRPr>
          </a:p>
        </p:txBody>
      </p:sp>
      <p:sp>
        <p:nvSpPr>
          <p:cNvPr id="53"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trike="noStrike" u="none">
                <a:solidFill>
                  <a:srgbClr val="000000"/>
                </a:solidFill>
                <a:effectLst/>
                <a:uFillTx/>
                <a:latin typeface="Noto Serif"/>
              </a:rPr>
              <a:t>&lt;header&gt;</a:t>
            </a:r>
            <a:endParaRPr b="0" lang="en-US" sz="1400" strike="noStrike" u="none">
              <a:solidFill>
                <a:srgbClr val="000000"/>
              </a:solidFill>
              <a:effectLst/>
              <a:uFillTx/>
              <a:latin typeface="Noto Serif"/>
            </a:endParaRPr>
          </a:p>
        </p:txBody>
      </p:sp>
      <p:sp>
        <p:nvSpPr>
          <p:cNvPr id="54" name="PlaceHolder 4"/>
          <p:cNvSpPr>
            <a:spLocks noGrp="1"/>
          </p:cNvSpPr>
          <p:nvPr>
            <p:ph type="dt" idx="25"/>
          </p:nvPr>
        </p:nvSpPr>
        <p:spPr>
          <a:xfrm>
            <a:off x="4399200" y="0"/>
            <a:ext cx="3372840" cy="502560"/>
          </a:xfrm>
          <a:prstGeom prst="rect">
            <a:avLst/>
          </a:prstGeom>
          <a:noFill/>
          <a:ln w="0">
            <a:noFill/>
          </a:ln>
        </p:spPr>
        <p:txBody>
          <a:bodyPr lIns="0" rIns="0" tIns="0" bIns="0" anchor="t">
            <a:noAutofit/>
          </a:bodyPr>
          <a:lstStyle>
            <a:lvl1pPr indent="0" algn="r">
              <a:buNone/>
              <a:defRPr b="0" lang="en-US" sz="1400" strike="noStrike" u="none">
                <a:solidFill>
                  <a:srgbClr val="000000"/>
                </a:solidFill>
                <a:effectLst/>
                <a:uFillTx/>
                <a:latin typeface="Noto Serif"/>
              </a:defRPr>
            </a:lvl1pPr>
          </a:lstStyle>
          <a:p>
            <a:pPr indent="0" algn="r">
              <a:buNone/>
            </a:pPr>
            <a:r>
              <a:rPr b="0" lang="en-US" sz="1400" strike="noStrike" u="none">
                <a:solidFill>
                  <a:srgbClr val="000000"/>
                </a:solidFill>
                <a:effectLst/>
                <a:uFillTx/>
                <a:latin typeface="Noto Serif"/>
              </a:rPr>
              <a:t>&lt;date/time&gt;</a:t>
            </a:r>
            <a:endParaRPr b="0" lang="en-US" sz="1400" strike="noStrike" u="none">
              <a:solidFill>
                <a:srgbClr val="000000"/>
              </a:solidFill>
              <a:effectLst/>
              <a:uFillTx/>
              <a:latin typeface="Noto Serif"/>
            </a:endParaRPr>
          </a:p>
        </p:txBody>
      </p:sp>
      <p:sp>
        <p:nvSpPr>
          <p:cNvPr id="55" name="PlaceHolder 5"/>
          <p:cNvSpPr>
            <a:spLocks noGrp="1"/>
          </p:cNvSpPr>
          <p:nvPr>
            <p:ph type="ftr" idx="26"/>
          </p:nvPr>
        </p:nvSpPr>
        <p:spPr>
          <a:xfrm>
            <a:off x="0" y="9555480"/>
            <a:ext cx="3372840" cy="502560"/>
          </a:xfrm>
          <a:prstGeom prst="rect">
            <a:avLst/>
          </a:prstGeom>
          <a:noFill/>
          <a:ln w="0">
            <a:noFill/>
          </a:ln>
        </p:spPr>
        <p:txBody>
          <a:bodyPr lIns="0" rIns="0" tIns="0" bIns="0" anchor="b">
            <a:noAutofit/>
          </a:bodyPr>
          <a:lstStyle>
            <a:lvl1pPr indent="0">
              <a:buNone/>
              <a:defRPr b="0" lang="en-US" sz="1400" strike="noStrike" u="none">
                <a:solidFill>
                  <a:srgbClr val="000000"/>
                </a:solidFill>
                <a:effectLst/>
                <a:uFillTx/>
                <a:latin typeface="Noto Serif"/>
              </a:defRPr>
            </a:lvl1pPr>
          </a:lstStyle>
          <a:p>
            <a:pPr indent="0">
              <a:buNone/>
            </a:pPr>
            <a:r>
              <a:rPr b="0" lang="en-US" sz="1400" strike="noStrike" u="none">
                <a:solidFill>
                  <a:srgbClr val="000000"/>
                </a:solidFill>
                <a:effectLst/>
                <a:uFillTx/>
                <a:latin typeface="Noto Serif"/>
              </a:rPr>
              <a:t>&lt;footer&gt;</a:t>
            </a:r>
            <a:endParaRPr b="0" lang="en-US" sz="1400" strike="noStrike" u="none">
              <a:solidFill>
                <a:srgbClr val="000000"/>
              </a:solidFill>
              <a:effectLst/>
              <a:uFillTx/>
              <a:latin typeface="Noto Serif"/>
            </a:endParaRPr>
          </a:p>
        </p:txBody>
      </p:sp>
      <p:sp>
        <p:nvSpPr>
          <p:cNvPr id="56" name="PlaceHolder 6"/>
          <p:cNvSpPr>
            <a:spLocks noGrp="1"/>
          </p:cNvSpPr>
          <p:nvPr>
            <p:ph type="sldNum" idx="27"/>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trike="noStrike" u="none">
                <a:solidFill>
                  <a:srgbClr val="000000"/>
                </a:solidFill>
                <a:effectLst/>
                <a:uFillTx/>
                <a:latin typeface="Noto Serif"/>
              </a:defRPr>
            </a:lvl1pPr>
          </a:lstStyle>
          <a:p>
            <a:pPr indent="0" algn="r">
              <a:buNone/>
            </a:pPr>
            <a:fld id="{A4F71DBB-98A8-49CF-A1CB-C3408B39A6DC}" type="slidenum">
              <a:rPr b="0" lang="en-US" sz="1400" strike="noStrike" u="none">
                <a:solidFill>
                  <a:srgbClr val="000000"/>
                </a:solidFill>
                <a:effectLst/>
                <a:uFillTx/>
                <a:latin typeface="Noto Serif"/>
              </a:rPr>
              <a:t>&lt;number&gt;</a:t>
            </a:fld>
            <a:endParaRPr b="0" lang="en-US" sz="1400" strike="noStrike" u="none">
              <a:solidFill>
                <a:srgbClr val="000000"/>
              </a:solidFill>
              <a:effectLst/>
              <a:uFillTx/>
              <a:latin typeface="Noto Serif"/>
            </a:endParaRPr>
          </a:p>
        </p:txBody>
      </p:sp>
    </p:spTree>
  </p:cSld>
  <p:clrMap bg1="lt1" bg2="lt2" tx1="dk1" tx2="dk2" accent1="accent1" accent2="accent2" accent3="accent3" accent4="accent4" accent5="accent5" accent6="accent6" hlink="hlink" folHlink="folHlink"/>
</p:notesMaster>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sldImg"/>
          </p:nvPr>
        </p:nvSpPr>
        <p:spPr>
          <a:xfrm>
            <a:off x="380880" y="685800"/>
            <a:ext cx="6094800" cy="3427920"/>
          </a:xfrm>
          <a:prstGeom prst="rect">
            <a:avLst/>
          </a:prstGeom>
          <a:ln w="0">
            <a:noFill/>
          </a:ln>
        </p:spPr>
      </p:sp>
      <p:sp>
        <p:nvSpPr>
          <p:cNvPr id="120" name="PlaceHolder 2"/>
          <p:cNvSpPr>
            <a:spLocks noGrp="1"/>
          </p:cNvSpPr>
          <p:nvPr>
            <p:ph type="body"/>
          </p:nvPr>
        </p:nvSpPr>
        <p:spPr>
          <a:xfrm>
            <a:off x="685800" y="4343400"/>
            <a:ext cx="5485320" cy="4113720"/>
          </a:xfrm>
          <a:prstGeom prst="rect">
            <a:avLst/>
          </a:prstGeom>
          <a:noFill/>
          <a:ln w="0">
            <a:noFill/>
          </a:ln>
        </p:spPr>
        <p:txBody>
          <a:bodyPr lIns="91440" rIns="91440" tIns="45720" bIns="45720" anchor="t">
            <a:normAutofit/>
          </a:bodyPr>
          <a:p>
            <a:pPr indent="0">
              <a:buNone/>
            </a:pPr>
            <a:endParaRPr b="0" lang="en-US" sz="1800" strike="noStrike" u="none">
              <a:solidFill>
                <a:srgbClr val="000000"/>
              </a:solidFill>
              <a:effectLst/>
              <a:uFillTx/>
              <a:latin typeface="Noto Serif"/>
            </a:endParaRPr>
          </a:p>
        </p:txBody>
      </p:sp>
      <p:sp>
        <p:nvSpPr>
          <p:cNvPr id="121" name="PlaceHolder 3"/>
          <p:cNvSpPr>
            <a:spLocks noGrp="1"/>
          </p:cNvSpPr>
          <p:nvPr>
            <p:ph type="sldNum" idx="28"/>
          </p:nvPr>
        </p:nvSpPr>
        <p:spPr>
          <a:xfrm>
            <a:off x="3884760" y="8685360"/>
            <a:ext cx="2970720" cy="4561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400" strike="noStrike" u="none">
                <a:solidFill>
                  <a:srgbClr val="000000"/>
                </a:solidFill>
                <a:effectLst/>
                <a:uFillTx/>
                <a:latin typeface="Noto Serif"/>
              </a:defRPr>
            </a:lvl1pPr>
          </a:lstStyle>
          <a:p>
            <a:pPr indent="0" algn="r">
              <a:lnSpc>
                <a:spcPct val="100000"/>
              </a:lnSpc>
              <a:buNone/>
              <a:tabLst>
                <a:tab algn="l" pos="0"/>
              </a:tabLst>
            </a:pPr>
            <a:fld id="{382B4988-0AAB-4464-A253-CDD8EB7C2731}" type="slidenum">
              <a:rPr b="0" lang="en-US" sz="1400" strike="noStrike" u="none">
                <a:solidFill>
                  <a:srgbClr val="000000"/>
                </a:solidFill>
                <a:effectLst/>
                <a:uFillTx/>
                <a:latin typeface="Noto Serif"/>
              </a:rPr>
              <a:t>&lt;number&gt;</a:t>
            </a:fld>
            <a:endParaRPr b="0" lang="en-US" sz="1400" strike="noStrike" u="none">
              <a:solidFill>
                <a:srgbClr val="000000"/>
              </a:solidFill>
              <a:effectLst/>
              <a:uFillTx/>
              <a:latin typeface="Noto Serif"/>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2.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4520" cy="1324440"/>
          </a:xfrm>
          <a:prstGeom prst="rect">
            <a:avLst/>
          </a:prstGeom>
          <a:noFill/>
          <a:ln w="0">
            <a:noFill/>
          </a:ln>
        </p:spPr>
        <p:txBody>
          <a:bodyPr lIns="0" rIns="0" tIns="0" bIns="0" anchor="ctr">
            <a:spAutoFit/>
          </a:bodyPr>
          <a:p>
            <a:pPr indent="0" algn="ctr">
              <a:buNone/>
            </a:pPr>
            <a:endParaRPr b="0" lang="en-US" sz="4400" strike="noStrike" u="none">
              <a:solidFill>
                <a:srgbClr val="000000"/>
              </a:solidFill>
              <a:effectLst/>
              <a:uFillTx/>
              <a:latin typeface="Noto Serif"/>
            </a:endParaRPr>
          </a:p>
        </p:txBody>
      </p:sp>
      <p:sp>
        <p:nvSpPr>
          <p:cNvPr id="6" name="PlaceHolder 2"/>
          <p:cNvSpPr>
            <a:spLocks noGrp="1"/>
          </p:cNvSpPr>
          <p:nvPr>
            <p:ph/>
          </p:nvPr>
        </p:nvSpPr>
        <p:spPr>
          <a:xfrm>
            <a:off x="838080" y="1825560"/>
            <a:ext cx="10514520" cy="43502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Noto Serif"/>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C96F5AFA-00D0-4649-9713-ABC2B0521A2A}"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4520" cy="1324440"/>
          </a:xfrm>
          <a:prstGeom prst="rect">
            <a:avLst/>
          </a:prstGeom>
          <a:noFill/>
          <a:ln w="0">
            <a:noFill/>
          </a:ln>
        </p:spPr>
        <p:txBody>
          <a:bodyPr lIns="0" rIns="0" tIns="0" bIns="0" anchor="ctr">
            <a:spAutoFit/>
          </a:bodyPr>
          <a:p>
            <a:pPr indent="0" algn="ctr">
              <a:buNone/>
            </a:pPr>
            <a:endParaRPr b="0" lang="en-US" sz="4400" strike="noStrike" u="none">
              <a:solidFill>
                <a:srgbClr val="000000"/>
              </a:solidFill>
              <a:effectLst/>
              <a:uFillTx/>
              <a:latin typeface="Noto Serif"/>
            </a:endParaRPr>
          </a:p>
        </p:txBody>
      </p:sp>
      <p:sp>
        <p:nvSpPr>
          <p:cNvPr id="8" name="PlaceHolder 2"/>
          <p:cNvSpPr>
            <a:spLocks noGrp="1"/>
          </p:cNvSpPr>
          <p:nvPr>
            <p:ph type="subTitle"/>
          </p:nvPr>
        </p:nvSpPr>
        <p:spPr>
          <a:xfrm>
            <a:off x="838080" y="1825560"/>
            <a:ext cx="10514520" cy="4350240"/>
          </a:xfrm>
          <a:prstGeom prst="rect">
            <a:avLst/>
          </a:prstGeom>
          <a:noFill/>
          <a:ln w="0">
            <a:noFill/>
          </a:ln>
        </p:spPr>
        <p:txBody>
          <a:bodyPr lIns="0" rIns="0" tIns="0" bIns="0" anchor="ctr">
            <a:spAutoFit/>
          </a:bodyPr>
          <a:p>
            <a:pPr indent="0" algn="ctr">
              <a:buNone/>
            </a:pPr>
            <a:endParaRPr b="0" lang="en-US" sz="3200" strike="noStrike" u="none">
              <a:solidFill>
                <a:srgbClr val="000000"/>
              </a:solidFill>
              <a:effectLst/>
              <a:uFillTx/>
              <a:latin typeface="Noto Serif"/>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1BA7879B-DB7B-4F68-B485-3AB5A336E4CD}"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OBJEC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4520" cy="1324440"/>
          </a:xfrm>
          <a:prstGeom prst="rect">
            <a:avLst/>
          </a:prstGeom>
          <a:noFill/>
          <a:ln w="0">
            <a:noFill/>
          </a:ln>
        </p:spPr>
        <p:txBody>
          <a:bodyPr lIns="0" rIns="0" tIns="0" bIns="0" anchor="ctr">
            <a:spAutoFit/>
          </a:bodyPr>
          <a:p>
            <a:pPr indent="0" algn="ctr">
              <a:buNone/>
            </a:pPr>
            <a:endParaRPr b="0" lang="en-US" sz="4400" strike="noStrike" u="none">
              <a:solidFill>
                <a:srgbClr val="000000"/>
              </a:solidFill>
              <a:effectLst/>
              <a:uFillTx/>
              <a:latin typeface="Noto Serif"/>
            </a:endParaRPr>
          </a:p>
        </p:txBody>
      </p:sp>
      <p:sp>
        <p:nvSpPr>
          <p:cNvPr id="15" name="PlaceHolder 2"/>
          <p:cNvSpPr>
            <a:spLocks noGrp="1"/>
          </p:cNvSpPr>
          <p:nvPr>
            <p:ph/>
          </p:nvPr>
        </p:nvSpPr>
        <p:spPr>
          <a:xfrm>
            <a:off x="838080" y="1825560"/>
            <a:ext cx="10514520" cy="43502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Noto Serif"/>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11962692-CB6B-4399-86B6-AA3FCAD894B4}" type="slidenum">
              <a:t>&lt;#&gt;</a:t>
            </a:fld>
          </a:p>
        </p:txBody>
      </p:sp>
      <p:sp>
        <p:nvSpPr>
          <p:cNvPr id="6" name="PlaceHolder 5"/>
          <p:cNvSpPr>
            <a:spLocks noGrp="1"/>
          </p:cNvSpPr>
          <p:nvPr>
            <p:ph type="dt" idx="4"/>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3.xml"/>
</Relationships>
</file>

<file path=ppt/slideMasters/_rels/slideMaster3.xml.rels><?xml version="1.0" encoding="UTF-8"?>
<Relationships xmlns="http://schemas.openxmlformats.org/package/2006/relationships"><Relationship Id="rId1" Type="http://schemas.openxmlformats.org/officeDocument/2006/relationships/theme" Target="../theme/theme3.xml"/>
</Relationships>
</file>

<file path=ppt/slideMasters/_rels/slideMaster4.xml.rels><?xml version="1.0" encoding="UTF-8"?>
<Relationships xmlns="http://schemas.openxmlformats.org/package/2006/relationships"><Relationship Id="rId1" Type="http://schemas.openxmlformats.org/officeDocument/2006/relationships/theme" Target="../theme/theme4.xml"/>
</Relationships>
</file>

<file path=ppt/slideMasters/_rels/slideMaster5.xml.rels><?xml version="1.0" encoding="UTF-8"?>
<Relationships xmlns="http://schemas.openxmlformats.org/package/2006/relationships"><Relationship Id="rId1" Type="http://schemas.openxmlformats.org/officeDocument/2006/relationships/theme" Target="../theme/theme5.xml"/>
</Relationships>
</file>

<file path=ppt/slideMasters/_rels/slideMaster6.xml.rels><?xml version="1.0" encoding="UTF-8"?>
<Relationships xmlns="http://schemas.openxmlformats.org/package/2006/relationships"><Relationship Id="rId1" Type="http://schemas.openxmlformats.org/officeDocument/2006/relationships/theme" Target="../theme/theme6.xml"/>
</Relationships>
</file>

<file path=ppt/slideMasters/_rels/slideMaster7.xml.rels><?xml version="1.0" encoding="UTF-8"?>
<Relationships xmlns="http://schemas.openxmlformats.org/package/2006/relationships"><Relationship Id="rId1" Type="http://schemas.openxmlformats.org/officeDocument/2006/relationships/theme" Target="../theme/theme7.xml"/>
</Relationships>
</file>

<file path=ppt/slideMasters/_rels/slideMaster8.xml.rels><?xml version="1.0" encoding="UTF-8"?>
<Relationships xmlns="http://schemas.openxmlformats.org/package/2006/relationships"><Relationship Id="rId1" Type="http://schemas.openxmlformats.org/officeDocument/2006/relationships/theme" Target="../theme/theme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2920" cy="2386440"/>
          </a:xfrm>
          <a:prstGeom prst="rect">
            <a:avLst/>
          </a:prstGeom>
          <a:noFill/>
          <a:ln w="0">
            <a:noFill/>
          </a:ln>
        </p:spPr>
        <p:txBody>
          <a:bodyPr lIns="91440" rIns="91440" tIns="45720" bIns="45720" anchor="b">
            <a:normAutofit/>
          </a:bodyPr>
          <a:p>
            <a:pPr indent="0">
              <a:lnSpc>
                <a:spcPct val="100000"/>
              </a:lnSpc>
              <a:buNone/>
              <a:tabLst>
                <a:tab algn="l" pos="0"/>
              </a:tabLst>
            </a:pPr>
            <a:r>
              <a:rPr b="0" lang="en-US" sz="6000" strike="noStrike" u="none">
                <a:solidFill>
                  <a:srgbClr val="000000"/>
                </a:solidFill>
                <a:effectLst/>
                <a:uFillTx/>
                <a:latin typeface="Arial"/>
              </a:rPr>
              <a:t>Click to edit the title text format</a:t>
            </a:r>
            <a:endParaRPr b="0" lang="en-US" sz="6000" strike="noStrike" u="none">
              <a:solidFill>
                <a:srgbClr val="000000"/>
              </a:solidFill>
              <a:effectLst/>
              <a:uFillTx/>
              <a:latin typeface="Noto Serif"/>
            </a:endParaRPr>
          </a:p>
        </p:txBody>
      </p:sp>
      <p:sp>
        <p:nvSpPr>
          <p:cNvPr id="1" name="PlaceHolder 2"/>
          <p:cNvSpPr>
            <a:spLocks noGrp="1"/>
          </p:cNvSpPr>
          <p:nvPr>
            <p:ph type="dt" idx="1"/>
          </p:nvPr>
        </p:nvSpPr>
        <p:spPr>
          <a:xfrm>
            <a:off x="838080" y="6356520"/>
            <a:ext cx="2742120" cy="363960"/>
          </a:xfrm>
          <a:prstGeom prst="rect">
            <a:avLst/>
          </a:prstGeom>
          <a:noFill/>
          <a:ln w="0">
            <a:noFill/>
          </a:ln>
        </p:spPr>
        <p:txBody>
          <a:bodyPr lIns="91440" rIns="91440" tIns="45720" bIns="45720" anchor="ctr">
            <a:noAutofit/>
          </a:bodyPr>
          <a:lstStyle>
            <a:lvl1pPr indent="0">
              <a:lnSpc>
                <a:spcPct val="100000"/>
              </a:lnSpc>
              <a:buNone/>
              <a:tabLst>
                <a:tab algn="l" pos="0"/>
              </a:tabLst>
              <a:defRPr b="0" lang="en-US" sz="1400" strike="noStrike" u="none">
                <a:solidFill>
                  <a:srgbClr val="000000"/>
                </a:solidFill>
                <a:effectLst/>
                <a:uFillTx/>
                <a:latin typeface="Noto Serif"/>
              </a:defRPr>
            </a:lvl1pPr>
          </a:lstStyle>
          <a:p>
            <a:pPr indent="0">
              <a:lnSpc>
                <a:spcPct val="100000"/>
              </a:lnSpc>
              <a:buNone/>
              <a:tabLst>
                <a:tab algn="l" pos="0"/>
              </a:tabLst>
            </a:pPr>
            <a:r>
              <a:rPr b="0" lang="en-US" sz="1400" strike="noStrike" u="none">
                <a:solidFill>
                  <a:srgbClr val="000000"/>
                </a:solidFill>
                <a:effectLst/>
                <a:uFillTx/>
                <a:latin typeface="Noto Serif"/>
              </a:rPr>
              <a:t>&lt;date/time&gt;</a:t>
            </a:r>
            <a:endParaRPr b="0" lang="en-US" sz="1400" strike="noStrike" u="none">
              <a:solidFill>
                <a:srgbClr val="000000"/>
              </a:solidFill>
              <a:effectLst/>
              <a:uFillTx/>
              <a:latin typeface="Noto Serif"/>
            </a:endParaRPr>
          </a:p>
        </p:txBody>
      </p:sp>
      <p:sp>
        <p:nvSpPr>
          <p:cNvPr id="2" name="PlaceHolder 3"/>
          <p:cNvSpPr>
            <a:spLocks noGrp="1"/>
          </p:cNvSpPr>
          <p:nvPr>
            <p:ph type="ftr" idx="2"/>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effectLst/>
                <a:uFillTx/>
                <a:latin typeface="Noto Serif"/>
              </a:defRPr>
            </a:lvl1pPr>
          </a:lstStyle>
          <a:p>
            <a:pPr indent="0" algn="ctr">
              <a:lnSpc>
                <a:spcPct val="100000"/>
              </a:lnSpc>
              <a:buNone/>
              <a:tabLst>
                <a:tab algn="l" pos="0"/>
              </a:tabLst>
            </a:pPr>
            <a:r>
              <a:rPr b="0" lang="en-US" sz="1400" strike="noStrike" u="none">
                <a:solidFill>
                  <a:srgbClr val="000000"/>
                </a:solidFill>
                <a:effectLst/>
                <a:uFillTx/>
                <a:latin typeface="Noto Serif"/>
              </a:rPr>
              <a:t>&lt;footer&gt;</a:t>
            </a:r>
            <a:endParaRPr b="0" lang="en-US" sz="1400" strike="noStrike" u="none">
              <a:solidFill>
                <a:srgbClr val="000000"/>
              </a:solidFill>
              <a:effectLst/>
              <a:uFillTx/>
              <a:latin typeface="Noto Serif"/>
            </a:endParaRPr>
          </a:p>
        </p:txBody>
      </p:sp>
      <p:sp>
        <p:nvSpPr>
          <p:cNvPr id="3" name="PlaceHolder 4"/>
          <p:cNvSpPr>
            <a:spLocks noGrp="1"/>
          </p:cNvSpPr>
          <p:nvPr>
            <p:ph type="sldNum" idx="3"/>
          </p:nvPr>
        </p:nvSpPr>
        <p:spPr>
          <a:xfrm>
            <a:off x="8610480" y="6356520"/>
            <a:ext cx="2742120" cy="36396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trike="noStrike" u="none">
                <a:solidFill>
                  <a:srgbClr val="888888"/>
                </a:solidFill>
                <a:effectLst/>
                <a:uFillTx/>
                <a:latin typeface="Calibri"/>
                <a:ea typeface="Calibri"/>
              </a:defRPr>
            </a:lvl1pPr>
          </a:lstStyle>
          <a:p>
            <a:pPr indent="0" algn="r">
              <a:lnSpc>
                <a:spcPct val="100000"/>
              </a:lnSpc>
              <a:buNone/>
              <a:tabLst>
                <a:tab algn="l" pos="0"/>
              </a:tabLst>
            </a:pPr>
            <a:fld id="{3660D8A1-F28F-4077-9A3E-ABD236CEA57F}" type="slidenum">
              <a:rPr b="0" lang="en-US" sz="1200" strike="noStrike" u="none">
                <a:solidFill>
                  <a:srgbClr val="888888"/>
                </a:solidFill>
                <a:effectLst/>
                <a:uFillTx/>
                <a:latin typeface="Calibri"/>
                <a:ea typeface="Calibri"/>
              </a:rPr>
              <a:t>&lt;number&gt;</a:t>
            </a:fld>
            <a:endParaRPr b="0" lang="en-US" sz="1200" strike="noStrike" u="none">
              <a:solidFill>
                <a:srgbClr val="000000"/>
              </a:solidFill>
              <a:effectLst/>
              <a:uFillTx/>
              <a:latin typeface="Noto Serif"/>
            </a:endParaRPr>
          </a:p>
        </p:txBody>
      </p:sp>
      <p:sp>
        <p:nvSpPr>
          <p:cNvPr id="4" name="PlaceHolder 5"/>
          <p:cNvSpPr>
            <a:spLocks noGrp="1"/>
          </p:cNvSpPr>
          <p:nvPr>
            <p:ph type="body"/>
          </p:nvPr>
        </p:nvSpPr>
        <p:spPr>
          <a:xfrm>
            <a:off x="609480" y="1604520"/>
            <a:ext cx="10971720" cy="397656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1400" strike="noStrike" u="none">
                <a:solidFill>
                  <a:srgbClr val="000000"/>
                </a:solidFill>
                <a:effectLst/>
                <a:uFillTx/>
                <a:latin typeface="Arial"/>
              </a:rPr>
              <a:t>Click to edit the outline text format</a:t>
            </a:r>
            <a:endParaRPr b="0" lang="en-US" sz="1400" strike="noStrike" u="none">
              <a:solidFill>
                <a:srgbClr val="000000"/>
              </a:solidFill>
              <a:effectLst/>
              <a:uFillTx/>
              <a:latin typeface="Noto Serif"/>
            </a:endParaRPr>
          </a:p>
          <a:p>
            <a:pPr lvl="1" marL="864000" indent="-324000">
              <a:lnSpc>
                <a:spcPct val="100000"/>
              </a:lnSpc>
              <a:spcBef>
                <a:spcPts val="1134"/>
              </a:spcBef>
              <a:buClr>
                <a:srgbClr val="000000"/>
              </a:buClr>
              <a:buSzPct val="75000"/>
              <a:buFont typeface="Symbol" charset="2"/>
              <a:buChar char=""/>
            </a:pPr>
            <a:r>
              <a:rPr b="0" lang="en-US" sz="1400" strike="noStrike" u="none">
                <a:solidFill>
                  <a:srgbClr val="000000"/>
                </a:solidFill>
                <a:effectLst/>
                <a:uFillTx/>
                <a:latin typeface="Arial"/>
              </a:rPr>
              <a:t>Second Outline Level</a:t>
            </a:r>
            <a:endParaRPr b="0" lang="en-US" sz="1400" strike="noStrike" u="none">
              <a:solidFill>
                <a:srgbClr val="000000"/>
              </a:solidFill>
              <a:effectLst/>
              <a:uFillTx/>
              <a:latin typeface="Noto Serif"/>
            </a:endParaRPr>
          </a:p>
          <a:p>
            <a:pPr lvl="2" marL="1296000" indent="-288000">
              <a:lnSpc>
                <a:spcPct val="100000"/>
              </a:lnSpc>
              <a:spcBef>
                <a:spcPts val="850"/>
              </a:spcBef>
              <a:buClr>
                <a:srgbClr val="000000"/>
              </a:buClr>
              <a:buSzPct val="45000"/>
              <a:buFont typeface="Wingdings" charset="2"/>
              <a:buChar char=""/>
            </a:pPr>
            <a:r>
              <a:rPr b="0" lang="en-US" sz="1400" strike="noStrike" u="none">
                <a:solidFill>
                  <a:srgbClr val="000000"/>
                </a:solidFill>
                <a:effectLst/>
                <a:uFillTx/>
                <a:latin typeface="Arial"/>
              </a:rPr>
              <a:t>Third Outline Level</a:t>
            </a:r>
            <a:endParaRPr b="0" lang="en-US" sz="1400" strike="noStrike" u="none">
              <a:solidFill>
                <a:srgbClr val="000000"/>
              </a:solidFill>
              <a:effectLst/>
              <a:uFillTx/>
              <a:latin typeface="Noto Serif"/>
            </a:endParaRPr>
          </a:p>
          <a:p>
            <a:pPr lvl="3" marL="1728000" indent="-216000">
              <a:lnSpc>
                <a:spcPct val="100000"/>
              </a:lnSpc>
              <a:spcBef>
                <a:spcPts val="567"/>
              </a:spcBef>
              <a:buClr>
                <a:srgbClr val="000000"/>
              </a:buClr>
              <a:buSzPct val="75000"/>
              <a:buFont typeface="Symbol" charset="2"/>
              <a:buChar char=""/>
            </a:pPr>
            <a:r>
              <a:rPr b="0" lang="en-US" sz="1400" strike="noStrike" u="none">
                <a:solidFill>
                  <a:srgbClr val="000000"/>
                </a:solidFill>
                <a:effectLst/>
                <a:uFillTx/>
                <a:latin typeface="Arial"/>
              </a:rPr>
              <a:t>Fourth Outline Level</a:t>
            </a:r>
            <a:endParaRPr b="0" lang="en-US" sz="1400" strike="noStrike" u="none">
              <a:solidFill>
                <a:srgbClr val="000000"/>
              </a:solidFill>
              <a:effectLst/>
              <a:uFillTx/>
              <a:latin typeface="Noto Serif"/>
            </a:endParaRPr>
          </a:p>
          <a:p>
            <a:pPr lvl="4" marL="2160000" indent="-216000">
              <a:lnSpc>
                <a:spcPct val="100000"/>
              </a:lnSpc>
              <a:spcBef>
                <a:spcPts val="283"/>
              </a:spcBef>
              <a:buClr>
                <a:srgbClr val="000000"/>
              </a:buClr>
              <a:buSzPct val="45000"/>
              <a:buFont typeface="Wingdings" charset="2"/>
              <a:buChar char=""/>
            </a:pPr>
            <a:r>
              <a:rPr b="0" lang="en-US" sz="2000" strike="noStrike" u="none">
                <a:solidFill>
                  <a:srgbClr val="000000"/>
                </a:solidFill>
                <a:effectLst/>
                <a:uFillTx/>
                <a:latin typeface="Arial"/>
              </a:rPr>
              <a:t>Fifth Outline Level</a:t>
            </a:r>
            <a:endParaRPr b="0" lang="en-US" sz="2000" strike="noStrike" u="none">
              <a:solidFill>
                <a:srgbClr val="000000"/>
              </a:solidFill>
              <a:effectLst/>
              <a:uFillTx/>
              <a:latin typeface="Noto Serif"/>
            </a:endParaRPr>
          </a:p>
          <a:p>
            <a:pPr lvl="5" marL="2592000" indent="-216000">
              <a:lnSpc>
                <a:spcPct val="100000"/>
              </a:lnSpc>
              <a:spcBef>
                <a:spcPts val="283"/>
              </a:spcBef>
              <a:buClr>
                <a:srgbClr val="000000"/>
              </a:buClr>
              <a:buSzPct val="45000"/>
              <a:buFont typeface="Wingdings" charset="2"/>
              <a:buChar char=""/>
            </a:pPr>
            <a:r>
              <a:rPr b="0" lang="en-US" sz="2000" strike="noStrike" u="none">
                <a:solidFill>
                  <a:srgbClr val="000000"/>
                </a:solidFill>
                <a:effectLst/>
                <a:uFillTx/>
                <a:latin typeface="Arial"/>
              </a:rPr>
              <a:t>Sixth Outline Level</a:t>
            </a:r>
            <a:endParaRPr b="0" lang="en-US" sz="2000" strike="noStrike" u="none">
              <a:solidFill>
                <a:srgbClr val="000000"/>
              </a:solidFill>
              <a:effectLst/>
              <a:uFillTx/>
              <a:latin typeface="Noto Serif"/>
            </a:endParaRPr>
          </a:p>
          <a:p>
            <a:pPr lvl="6" marL="3024000" indent="-216000">
              <a:lnSpc>
                <a:spcPct val="100000"/>
              </a:lnSpc>
              <a:spcBef>
                <a:spcPts val="283"/>
              </a:spcBef>
              <a:buClr>
                <a:srgbClr val="000000"/>
              </a:buClr>
              <a:buSzPct val="45000"/>
              <a:buFont typeface="Wingdings" charset="2"/>
              <a:buChar char=""/>
            </a:pPr>
            <a:r>
              <a:rPr b="0" lang="en-US" sz="2000" strike="noStrike" u="none">
                <a:solidFill>
                  <a:srgbClr val="000000"/>
                </a:solidFill>
                <a:effectLst/>
                <a:uFillTx/>
                <a:latin typeface="Arial"/>
              </a:rPr>
              <a:t>Seventh Outline Level</a:t>
            </a:r>
            <a:endParaRPr b="0" lang="en-US" sz="2000" strike="noStrike" u="none">
              <a:solidFill>
                <a:srgbClr val="000000"/>
              </a:solidFill>
              <a:effectLst/>
              <a:uFillTx/>
              <a:latin typeface="Noto Serif"/>
            </a:endParaRP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4520" cy="1324440"/>
          </a:xfrm>
          <a:prstGeom prst="rect">
            <a:avLst/>
          </a:prstGeom>
          <a:noFill/>
          <a:ln w="0">
            <a:noFill/>
          </a:ln>
        </p:spPr>
        <p:txBody>
          <a:bodyPr lIns="91440" rIns="91440" tIns="45720" bIns="45720" anchor="ctr">
            <a:normAutofit/>
          </a:bodyPr>
          <a:p>
            <a:pPr indent="0">
              <a:lnSpc>
                <a:spcPct val="100000"/>
              </a:lnSpc>
              <a:buNone/>
              <a:tabLst>
                <a:tab algn="l" pos="0"/>
              </a:tabLst>
            </a:pPr>
            <a:r>
              <a:rPr b="0" lang="en-US" sz="4400" strike="noStrike" u="none">
                <a:solidFill>
                  <a:srgbClr val="000000"/>
                </a:solidFill>
                <a:effectLst/>
                <a:uFillTx/>
                <a:latin typeface="Arial"/>
              </a:rPr>
              <a:t>Click to edit the title text format</a:t>
            </a:r>
            <a:endParaRPr b="0" lang="en-US" sz="4400" strike="noStrike" u="none">
              <a:solidFill>
                <a:srgbClr val="000000"/>
              </a:solidFill>
              <a:effectLst/>
              <a:uFillTx/>
              <a:latin typeface="Noto Serif"/>
            </a:endParaRPr>
          </a:p>
        </p:txBody>
      </p:sp>
      <p:sp>
        <p:nvSpPr>
          <p:cNvPr id="10" name="PlaceHolder 2"/>
          <p:cNvSpPr>
            <a:spLocks noGrp="1"/>
          </p:cNvSpPr>
          <p:nvPr>
            <p:ph type="body"/>
          </p:nvPr>
        </p:nvSpPr>
        <p:spPr>
          <a:xfrm>
            <a:off x="838080" y="1825560"/>
            <a:ext cx="10514520" cy="4350240"/>
          </a:xfrm>
          <a:prstGeom prst="rect">
            <a:avLst/>
          </a:prstGeom>
          <a:noFill/>
          <a:ln w="0">
            <a:noFill/>
          </a:ln>
        </p:spPr>
        <p:txBody>
          <a:bodyPr lIns="91440" rIns="91440" tIns="45720" bIns="45720" anchor="t">
            <a:normAutofit/>
          </a:bodyPr>
          <a:p>
            <a:pPr marL="432000" indent="-324000">
              <a:lnSpc>
                <a:spcPct val="100000"/>
              </a:lnSpc>
              <a:spcBef>
                <a:spcPts val="1417"/>
              </a:spcBef>
              <a:buClr>
                <a:srgbClr val="000000"/>
              </a:buClr>
              <a:buSzPct val="45000"/>
              <a:buFont typeface="Wingdings" charset="2"/>
              <a:buChar char=""/>
            </a:pPr>
            <a:r>
              <a:rPr b="0" lang="en-US" sz="2800" strike="noStrike" u="none">
                <a:solidFill>
                  <a:srgbClr val="000000"/>
                </a:solidFill>
                <a:effectLst/>
                <a:uFillTx/>
                <a:latin typeface="Arial"/>
              </a:rPr>
              <a:t>Click to edit the outline text format</a:t>
            </a:r>
            <a:endParaRPr b="0" lang="en-US" sz="2800" strike="noStrike" u="none">
              <a:solidFill>
                <a:srgbClr val="000000"/>
              </a:solidFill>
              <a:effectLst/>
              <a:uFillTx/>
              <a:latin typeface="Noto Serif"/>
            </a:endParaRPr>
          </a:p>
          <a:p>
            <a:pPr lvl="1" marL="864000" indent="-324000">
              <a:lnSpc>
                <a:spcPct val="100000"/>
              </a:lnSpc>
              <a:spcBef>
                <a:spcPts val="1134"/>
              </a:spcBef>
              <a:buClr>
                <a:srgbClr val="000000"/>
              </a:buClr>
              <a:buSzPct val="75000"/>
              <a:buFont typeface="Symbol" charset="2"/>
              <a:buChar char=""/>
            </a:pPr>
            <a:r>
              <a:rPr b="0" lang="en-US" sz="2800" strike="noStrike" u="none">
                <a:solidFill>
                  <a:srgbClr val="000000"/>
                </a:solidFill>
                <a:effectLst/>
                <a:uFillTx/>
                <a:latin typeface="Arial"/>
              </a:rPr>
              <a:t>Second Outline Level</a:t>
            </a:r>
            <a:endParaRPr b="0" lang="en-US" sz="2800" strike="noStrike" u="none">
              <a:solidFill>
                <a:srgbClr val="000000"/>
              </a:solidFill>
              <a:effectLst/>
              <a:uFillTx/>
              <a:latin typeface="Noto Serif"/>
            </a:endParaRPr>
          </a:p>
          <a:p>
            <a:pPr lvl="2" marL="1296000" indent="-288000">
              <a:lnSpc>
                <a:spcPct val="100000"/>
              </a:lnSpc>
              <a:spcBef>
                <a:spcPts val="850"/>
              </a:spcBef>
              <a:buClr>
                <a:srgbClr val="000000"/>
              </a:buClr>
              <a:buSzPct val="45000"/>
              <a:buFont typeface="Wingdings" charset="2"/>
              <a:buChar char=""/>
            </a:pPr>
            <a:r>
              <a:rPr b="0" lang="en-US" sz="2800" strike="noStrike" u="none">
                <a:solidFill>
                  <a:srgbClr val="000000"/>
                </a:solidFill>
                <a:effectLst/>
                <a:uFillTx/>
                <a:latin typeface="Arial"/>
              </a:rPr>
              <a:t>Third Outline Level</a:t>
            </a:r>
            <a:endParaRPr b="0" lang="en-US" sz="2800" strike="noStrike" u="none">
              <a:solidFill>
                <a:srgbClr val="000000"/>
              </a:solidFill>
              <a:effectLst/>
              <a:uFillTx/>
              <a:latin typeface="Noto Serif"/>
            </a:endParaRPr>
          </a:p>
          <a:p>
            <a:pPr lvl="3" marL="1728000" indent="-216000">
              <a:lnSpc>
                <a:spcPct val="100000"/>
              </a:lnSpc>
              <a:spcBef>
                <a:spcPts val="567"/>
              </a:spcBef>
              <a:buClr>
                <a:srgbClr val="000000"/>
              </a:buClr>
              <a:buSzPct val="75000"/>
              <a:buFont typeface="Symbol" charset="2"/>
              <a:buChar char=""/>
            </a:pPr>
            <a:r>
              <a:rPr b="0" lang="en-US" sz="2800" strike="noStrike" u="none">
                <a:solidFill>
                  <a:srgbClr val="000000"/>
                </a:solidFill>
                <a:effectLst/>
                <a:uFillTx/>
                <a:latin typeface="Arial"/>
              </a:rPr>
              <a:t>Fourth Outline Level</a:t>
            </a:r>
            <a:endParaRPr b="0" lang="en-US" sz="2800" strike="noStrike" u="none">
              <a:solidFill>
                <a:srgbClr val="000000"/>
              </a:solidFill>
              <a:effectLst/>
              <a:uFillTx/>
              <a:latin typeface="Noto Serif"/>
            </a:endParaRPr>
          </a:p>
          <a:p>
            <a:pPr lvl="4" marL="2160000" indent="-216000">
              <a:lnSpc>
                <a:spcPct val="100000"/>
              </a:lnSpc>
              <a:spcBef>
                <a:spcPts val="283"/>
              </a:spcBef>
              <a:buClr>
                <a:srgbClr val="000000"/>
              </a:buClr>
              <a:buSzPct val="45000"/>
              <a:buFont typeface="Wingdings" charset="2"/>
              <a:buChar char=""/>
            </a:pPr>
            <a:r>
              <a:rPr b="0" lang="en-US" sz="2800" strike="noStrike" u="none">
                <a:solidFill>
                  <a:srgbClr val="000000"/>
                </a:solidFill>
                <a:effectLst/>
                <a:uFillTx/>
                <a:latin typeface="Arial"/>
              </a:rPr>
              <a:t>Fifth Outline Level</a:t>
            </a:r>
            <a:endParaRPr b="0" lang="en-US" sz="2800" strike="noStrike" u="none">
              <a:solidFill>
                <a:srgbClr val="000000"/>
              </a:solidFill>
              <a:effectLst/>
              <a:uFillTx/>
              <a:latin typeface="Noto Serif"/>
            </a:endParaRPr>
          </a:p>
          <a:p>
            <a:pPr lvl="5" marL="2592000" indent="-216000">
              <a:lnSpc>
                <a:spcPct val="100000"/>
              </a:lnSpc>
              <a:spcBef>
                <a:spcPts val="283"/>
              </a:spcBef>
              <a:buClr>
                <a:srgbClr val="000000"/>
              </a:buClr>
              <a:buSzPct val="45000"/>
              <a:buFont typeface="Wingdings" charset="2"/>
              <a:buChar char=""/>
            </a:pPr>
            <a:r>
              <a:rPr b="0" lang="en-US" sz="2800" strike="noStrike" u="none">
                <a:solidFill>
                  <a:srgbClr val="000000"/>
                </a:solidFill>
                <a:effectLst/>
                <a:uFillTx/>
                <a:latin typeface="Arial"/>
              </a:rPr>
              <a:t>Sixth Outline Level</a:t>
            </a:r>
            <a:endParaRPr b="0" lang="en-US" sz="2800" strike="noStrike" u="none">
              <a:solidFill>
                <a:srgbClr val="000000"/>
              </a:solidFill>
              <a:effectLst/>
              <a:uFillTx/>
              <a:latin typeface="Noto Serif"/>
            </a:endParaRPr>
          </a:p>
          <a:p>
            <a:pPr lvl="6" marL="3024000" indent="-216000">
              <a:lnSpc>
                <a:spcPct val="100000"/>
              </a:lnSpc>
              <a:spcBef>
                <a:spcPts val="283"/>
              </a:spcBef>
              <a:buClr>
                <a:srgbClr val="000000"/>
              </a:buClr>
              <a:buSzPct val="45000"/>
              <a:buFont typeface="Wingdings" charset="2"/>
              <a:buChar char=""/>
            </a:pPr>
            <a:r>
              <a:rPr b="0" lang="en-US" sz="2800" strike="noStrike" u="none">
                <a:solidFill>
                  <a:srgbClr val="000000"/>
                </a:solidFill>
                <a:effectLst/>
                <a:uFillTx/>
                <a:latin typeface="Arial"/>
              </a:rPr>
              <a:t>Seventh Outline Level</a:t>
            </a:r>
            <a:endParaRPr b="0" lang="en-US" sz="2800" strike="noStrike" u="none">
              <a:solidFill>
                <a:srgbClr val="000000"/>
              </a:solidFill>
              <a:effectLst/>
              <a:uFillTx/>
              <a:latin typeface="Noto Serif"/>
            </a:endParaRPr>
          </a:p>
        </p:txBody>
      </p:sp>
      <p:sp>
        <p:nvSpPr>
          <p:cNvPr id="11" name="PlaceHolder 3"/>
          <p:cNvSpPr>
            <a:spLocks noGrp="1"/>
          </p:cNvSpPr>
          <p:nvPr>
            <p:ph type="dt" idx="4"/>
          </p:nvPr>
        </p:nvSpPr>
        <p:spPr>
          <a:xfrm>
            <a:off x="838080" y="6356520"/>
            <a:ext cx="2742120" cy="363960"/>
          </a:xfrm>
          <a:prstGeom prst="rect">
            <a:avLst/>
          </a:prstGeom>
          <a:noFill/>
          <a:ln w="0">
            <a:noFill/>
          </a:ln>
        </p:spPr>
        <p:txBody>
          <a:bodyPr lIns="91440" rIns="91440" tIns="45720" bIns="45720" anchor="ctr">
            <a:noAutofit/>
          </a:bodyPr>
          <a:lstStyle>
            <a:lvl1pPr indent="0">
              <a:lnSpc>
                <a:spcPct val="100000"/>
              </a:lnSpc>
              <a:buNone/>
              <a:tabLst>
                <a:tab algn="l" pos="0"/>
              </a:tabLst>
              <a:defRPr b="0" lang="en-US" sz="1400" strike="noStrike" u="none">
                <a:solidFill>
                  <a:srgbClr val="000000"/>
                </a:solidFill>
                <a:effectLst/>
                <a:uFillTx/>
                <a:latin typeface="Noto Serif"/>
              </a:defRPr>
            </a:lvl1pPr>
          </a:lstStyle>
          <a:p>
            <a:pPr indent="0">
              <a:lnSpc>
                <a:spcPct val="100000"/>
              </a:lnSpc>
              <a:buNone/>
              <a:tabLst>
                <a:tab algn="l" pos="0"/>
              </a:tabLst>
            </a:pPr>
            <a:r>
              <a:rPr b="0" lang="en-US" sz="1400" strike="noStrike" u="none">
                <a:solidFill>
                  <a:srgbClr val="000000"/>
                </a:solidFill>
                <a:effectLst/>
                <a:uFillTx/>
                <a:latin typeface="Noto Serif"/>
              </a:rPr>
              <a:t>&lt;date/time&gt;</a:t>
            </a:r>
            <a:endParaRPr b="0" lang="en-US" sz="1400" strike="noStrike" u="none">
              <a:solidFill>
                <a:srgbClr val="000000"/>
              </a:solidFill>
              <a:effectLst/>
              <a:uFillTx/>
              <a:latin typeface="Noto Serif"/>
            </a:endParaRPr>
          </a:p>
        </p:txBody>
      </p:sp>
      <p:sp>
        <p:nvSpPr>
          <p:cNvPr id="12" name="PlaceHolder 4"/>
          <p:cNvSpPr>
            <a:spLocks noGrp="1"/>
          </p:cNvSpPr>
          <p:nvPr>
            <p:ph type="ftr" idx="5"/>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effectLst/>
                <a:uFillTx/>
                <a:latin typeface="Noto Serif"/>
              </a:defRPr>
            </a:lvl1pPr>
          </a:lstStyle>
          <a:p>
            <a:pPr indent="0" algn="ctr">
              <a:lnSpc>
                <a:spcPct val="100000"/>
              </a:lnSpc>
              <a:buNone/>
              <a:tabLst>
                <a:tab algn="l" pos="0"/>
              </a:tabLst>
            </a:pPr>
            <a:r>
              <a:rPr b="0" lang="en-US" sz="1400" strike="noStrike" u="none">
                <a:solidFill>
                  <a:srgbClr val="000000"/>
                </a:solidFill>
                <a:effectLst/>
                <a:uFillTx/>
                <a:latin typeface="Noto Serif"/>
              </a:rPr>
              <a:t>&lt;footer&gt;</a:t>
            </a:r>
            <a:endParaRPr b="0" lang="en-US" sz="1400" strike="noStrike" u="none">
              <a:solidFill>
                <a:srgbClr val="000000"/>
              </a:solidFill>
              <a:effectLst/>
              <a:uFillTx/>
              <a:latin typeface="Noto Serif"/>
            </a:endParaRPr>
          </a:p>
        </p:txBody>
      </p:sp>
      <p:sp>
        <p:nvSpPr>
          <p:cNvPr id="13" name="PlaceHolder 5"/>
          <p:cNvSpPr>
            <a:spLocks noGrp="1"/>
          </p:cNvSpPr>
          <p:nvPr>
            <p:ph type="sldNum" idx="6"/>
          </p:nvPr>
        </p:nvSpPr>
        <p:spPr>
          <a:xfrm>
            <a:off x="8610480" y="6356520"/>
            <a:ext cx="2742120" cy="36396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trike="noStrike" u="none">
                <a:solidFill>
                  <a:srgbClr val="888888"/>
                </a:solidFill>
                <a:effectLst/>
                <a:uFillTx/>
                <a:latin typeface="Calibri"/>
                <a:ea typeface="Calibri"/>
              </a:defRPr>
            </a:lvl1pPr>
          </a:lstStyle>
          <a:p>
            <a:pPr indent="0" algn="r">
              <a:lnSpc>
                <a:spcPct val="100000"/>
              </a:lnSpc>
              <a:buNone/>
              <a:tabLst>
                <a:tab algn="l" pos="0"/>
              </a:tabLst>
            </a:pPr>
            <a:fld id="{B2C8AEBD-6952-4FC4-AFAE-BFCFECD9ABF9}" type="slidenum">
              <a:rPr b="0" lang="en-US" sz="1200" strike="noStrike" u="none">
                <a:solidFill>
                  <a:srgbClr val="888888"/>
                </a:solidFill>
                <a:effectLst/>
                <a:uFillTx/>
                <a:latin typeface="Calibri"/>
                <a:ea typeface="Calibri"/>
              </a:rPr>
              <a:t>&lt;number&gt;</a:t>
            </a:fld>
            <a:endParaRPr b="0" lang="en-US" sz="1200" strike="noStrike" u="none">
              <a:solidFill>
                <a:srgbClr val="000000"/>
              </a:solidFill>
              <a:effectLst/>
              <a:uFillTx/>
              <a:latin typeface="Noto Serif"/>
            </a:endParaRPr>
          </a:p>
        </p:txBody>
      </p:sp>
    </p:spTree>
  </p:cSld>
  <p:clrMap bg1="lt1" tx1="dk1" bg2="lt2" tx2="dk2" accent1="accent1" accent2="accent2" accent3="accent3" accent4="accent4" accent5="accent5" accent6="accent6" hlink="hlink" folHlink="folHlink"/>
  <p:sldLayoutIdLst>
    <p:sldLayoutId id="2147483652"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6" name="PlaceHolder 1"/>
          <p:cNvSpPr>
            <a:spLocks noGrp="1"/>
          </p:cNvSpPr>
          <p:nvPr>
            <p:ph type="title"/>
          </p:nvPr>
        </p:nvSpPr>
        <p:spPr>
          <a:xfrm>
            <a:off x="831960" y="1709640"/>
            <a:ext cx="10514520" cy="2851560"/>
          </a:xfrm>
          <a:prstGeom prst="rect">
            <a:avLst/>
          </a:prstGeom>
          <a:noFill/>
          <a:ln w="0">
            <a:noFill/>
          </a:ln>
        </p:spPr>
        <p:txBody>
          <a:bodyPr lIns="91440" rIns="91440" tIns="45720" bIns="45720" anchor="b">
            <a:normAutofit/>
          </a:bodyPr>
          <a:p>
            <a:pPr indent="0">
              <a:lnSpc>
                <a:spcPct val="100000"/>
              </a:lnSpc>
              <a:buNone/>
              <a:tabLst>
                <a:tab algn="l" pos="0"/>
              </a:tabLst>
            </a:pPr>
            <a:r>
              <a:rPr b="0" lang="en-US" sz="6000" strike="noStrike" u="none">
                <a:solidFill>
                  <a:srgbClr val="000000"/>
                </a:solidFill>
                <a:effectLst/>
                <a:uFillTx/>
                <a:latin typeface="Arial"/>
              </a:rPr>
              <a:t>Click to edit the title text format</a:t>
            </a:r>
            <a:endParaRPr b="0" lang="en-US" sz="6000" strike="noStrike" u="none">
              <a:solidFill>
                <a:srgbClr val="000000"/>
              </a:solidFill>
              <a:effectLst/>
              <a:uFillTx/>
              <a:latin typeface="Noto Serif"/>
            </a:endParaRPr>
          </a:p>
        </p:txBody>
      </p:sp>
      <p:sp>
        <p:nvSpPr>
          <p:cNvPr id="17" name="PlaceHolder 2"/>
          <p:cNvSpPr>
            <a:spLocks noGrp="1"/>
          </p:cNvSpPr>
          <p:nvPr>
            <p:ph type="body"/>
          </p:nvPr>
        </p:nvSpPr>
        <p:spPr>
          <a:xfrm>
            <a:off x="831960" y="4589640"/>
            <a:ext cx="10514520" cy="1499040"/>
          </a:xfrm>
          <a:prstGeom prst="rect">
            <a:avLst/>
          </a:prstGeom>
          <a:noFill/>
          <a:ln w="0">
            <a:noFill/>
          </a:ln>
        </p:spPr>
        <p:txBody>
          <a:bodyPr lIns="91440" rIns="91440" tIns="45720" bIns="45720" anchor="t">
            <a:normAutofit fontScale="47500" lnSpcReduction="19999"/>
          </a:bodyPr>
          <a:p>
            <a:pPr marL="432000" indent="-324000">
              <a:lnSpc>
                <a:spcPct val="100000"/>
              </a:lnSpc>
              <a:spcBef>
                <a:spcPts val="1417"/>
              </a:spcBef>
              <a:buClr>
                <a:srgbClr val="000000"/>
              </a:buClr>
              <a:buSzPct val="45000"/>
              <a:buFont typeface="Wingdings" charset="2"/>
              <a:buChar char=""/>
            </a:pPr>
            <a:r>
              <a:rPr b="0" lang="en-US" sz="2400" strike="noStrike" u="none">
                <a:solidFill>
                  <a:srgbClr val="000000"/>
                </a:solidFill>
                <a:effectLst/>
                <a:uFillTx/>
                <a:latin typeface="Arial"/>
              </a:rPr>
              <a:t>Click to edit the outline text format</a:t>
            </a:r>
            <a:endParaRPr b="0" lang="en-US" sz="2400" strike="noStrike" u="none">
              <a:solidFill>
                <a:srgbClr val="000000"/>
              </a:solidFill>
              <a:effectLst/>
              <a:uFillTx/>
              <a:latin typeface="Noto Serif"/>
            </a:endParaRPr>
          </a:p>
          <a:p>
            <a:pPr lvl="1" marL="864000" indent="-324000">
              <a:lnSpc>
                <a:spcPct val="100000"/>
              </a:lnSpc>
              <a:spcBef>
                <a:spcPts val="1134"/>
              </a:spcBef>
              <a:buClr>
                <a:srgbClr val="000000"/>
              </a:buClr>
              <a:buSzPct val="75000"/>
              <a:buFont typeface="Symbol" charset="2"/>
              <a:buChar char=""/>
            </a:pPr>
            <a:r>
              <a:rPr b="0" lang="en-US" sz="2400" strike="noStrike" u="none">
                <a:solidFill>
                  <a:srgbClr val="000000"/>
                </a:solidFill>
                <a:effectLst/>
                <a:uFillTx/>
                <a:latin typeface="Arial"/>
              </a:rPr>
              <a:t>Second Outline Level</a:t>
            </a:r>
            <a:endParaRPr b="0" lang="en-US" sz="2400" strike="noStrike" u="none">
              <a:solidFill>
                <a:srgbClr val="000000"/>
              </a:solidFill>
              <a:effectLst/>
              <a:uFillTx/>
              <a:latin typeface="Noto Serif"/>
            </a:endParaRPr>
          </a:p>
          <a:p>
            <a:pPr lvl="2" marL="1296000" indent="-288000">
              <a:lnSpc>
                <a:spcPct val="100000"/>
              </a:lnSpc>
              <a:spcBef>
                <a:spcPts val="850"/>
              </a:spcBef>
              <a:buClr>
                <a:srgbClr val="000000"/>
              </a:buClr>
              <a:buSzPct val="45000"/>
              <a:buFont typeface="Wingdings" charset="2"/>
              <a:buChar char=""/>
            </a:pPr>
            <a:r>
              <a:rPr b="0" lang="en-US" sz="2400" strike="noStrike" u="none">
                <a:solidFill>
                  <a:srgbClr val="000000"/>
                </a:solidFill>
                <a:effectLst/>
                <a:uFillTx/>
                <a:latin typeface="Arial"/>
              </a:rPr>
              <a:t>Third Outline Level</a:t>
            </a:r>
            <a:endParaRPr b="0" lang="en-US" sz="2400" strike="noStrike" u="none">
              <a:solidFill>
                <a:srgbClr val="000000"/>
              </a:solidFill>
              <a:effectLst/>
              <a:uFillTx/>
              <a:latin typeface="Noto Serif"/>
            </a:endParaRPr>
          </a:p>
          <a:p>
            <a:pPr lvl="3" marL="1728000" indent="-216000">
              <a:lnSpc>
                <a:spcPct val="100000"/>
              </a:lnSpc>
              <a:spcBef>
                <a:spcPts val="567"/>
              </a:spcBef>
              <a:buClr>
                <a:srgbClr val="000000"/>
              </a:buClr>
              <a:buSzPct val="75000"/>
              <a:buFont typeface="Symbol" charset="2"/>
              <a:buChar char=""/>
            </a:pPr>
            <a:r>
              <a:rPr b="0" lang="en-US" sz="2400" strike="noStrike" u="none">
                <a:solidFill>
                  <a:srgbClr val="000000"/>
                </a:solidFill>
                <a:effectLst/>
                <a:uFillTx/>
                <a:latin typeface="Arial"/>
              </a:rPr>
              <a:t>Fourth Outline Level</a:t>
            </a:r>
            <a:endParaRPr b="0" lang="en-US" sz="2400" strike="noStrike" u="none">
              <a:solidFill>
                <a:srgbClr val="000000"/>
              </a:solidFill>
              <a:effectLst/>
              <a:uFillTx/>
              <a:latin typeface="Noto Serif"/>
            </a:endParaRPr>
          </a:p>
          <a:p>
            <a:pPr lvl="4" marL="2160000" indent="-216000">
              <a:lnSpc>
                <a:spcPct val="100000"/>
              </a:lnSpc>
              <a:spcBef>
                <a:spcPts val="283"/>
              </a:spcBef>
              <a:buClr>
                <a:srgbClr val="000000"/>
              </a:buClr>
              <a:buSzPct val="45000"/>
              <a:buFont typeface="Wingdings" charset="2"/>
              <a:buChar char=""/>
            </a:pPr>
            <a:r>
              <a:rPr b="0" lang="en-US" sz="2400" strike="noStrike" u="none">
                <a:solidFill>
                  <a:srgbClr val="000000"/>
                </a:solidFill>
                <a:effectLst/>
                <a:uFillTx/>
                <a:latin typeface="Arial"/>
              </a:rPr>
              <a:t>Fifth Outline Level</a:t>
            </a:r>
            <a:endParaRPr b="0" lang="en-US" sz="2400" strike="noStrike" u="none">
              <a:solidFill>
                <a:srgbClr val="000000"/>
              </a:solidFill>
              <a:effectLst/>
              <a:uFillTx/>
              <a:latin typeface="Noto Serif"/>
            </a:endParaRPr>
          </a:p>
          <a:p>
            <a:pPr lvl="5" marL="2592000" indent="-216000">
              <a:lnSpc>
                <a:spcPct val="100000"/>
              </a:lnSpc>
              <a:spcBef>
                <a:spcPts val="283"/>
              </a:spcBef>
              <a:buClr>
                <a:srgbClr val="000000"/>
              </a:buClr>
              <a:buSzPct val="45000"/>
              <a:buFont typeface="Wingdings" charset="2"/>
              <a:buChar char=""/>
            </a:pPr>
            <a:r>
              <a:rPr b="0" lang="en-US" sz="2400" strike="noStrike" u="none">
                <a:solidFill>
                  <a:srgbClr val="000000"/>
                </a:solidFill>
                <a:effectLst/>
                <a:uFillTx/>
                <a:latin typeface="Arial"/>
              </a:rPr>
              <a:t>Sixth Outline Level</a:t>
            </a:r>
            <a:endParaRPr b="0" lang="en-US" sz="2400" strike="noStrike" u="none">
              <a:solidFill>
                <a:srgbClr val="000000"/>
              </a:solidFill>
              <a:effectLst/>
              <a:uFillTx/>
              <a:latin typeface="Noto Serif"/>
            </a:endParaRPr>
          </a:p>
          <a:p>
            <a:pPr lvl="6" marL="3024000" indent="-216000">
              <a:lnSpc>
                <a:spcPct val="100000"/>
              </a:lnSpc>
              <a:spcBef>
                <a:spcPts val="283"/>
              </a:spcBef>
              <a:buClr>
                <a:srgbClr val="000000"/>
              </a:buClr>
              <a:buSzPct val="45000"/>
              <a:buFont typeface="Wingdings" charset="2"/>
              <a:buChar char=""/>
            </a:pPr>
            <a:r>
              <a:rPr b="0" lang="en-US" sz="2400" strike="noStrike" u="none">
                <a:solidFill>
                  <a:srgbClr val="000000"/>
                </a:solidFill>
                <a:effectLst/>
                <a:uFillTx/>
                <a:latin typeface="Arial"/>
              </a:rPr>
              <a:t>Seventh Outline Level</a:t>
            </a:r>
            <a:endParaRPr b="0" lang="en-US" sz="2400" strike="noStrike" u="none">
              <a:solidFill>
                <a:srgbClr val="000000"/>
              </a:solidFill>
              <a:effectLst/>
              <a:uFillTx/>
              <a:latin typeface="Noto Serif"/>
            </a:endParaRPr>
          </a:p>
        </p:txBody>
      </p:sp>
      <p:sp>
        <p:nvSpPr>
          <p:cNvPr id="18" name="PlaceHolder 3"/>
          <p:cNvSpPr>
            <a:spLocks noGrp="1"/>
          </p:cNvSpPr>
          <p:nvPr>
            <p:ph type="dt" idx="7"/>
          </p:nvPr>
        </p:nvSpPr>
        <p:spPr>
          <a:xfrm>
            <a:off x="838080" y="6356520"/>
            <a:ext cx="2742120" cy="363960"/>
          </a:xfrm>
          <a:prstGeom prst="rect">
            <a:avLst/>
          </a:prstGeom>
          <a:noFill/>
          <a:ln w="0">
            <a:noFill/>
          </a:ln>
        </p:spPr>
        <p:txBody>
          <a:bodyPr lIns="91440" rIns="91440" tIns="45720" bIns="45720" anchor="ctr">
            <a:noAutofit/>
          </a:bodyPr>
          <a:lstStyle>
            <a:lvl1pPr indent="0">
              <a:lnSpc>
                <a:spcPct val="100000"/>
              </a:lnSpc>
              <a:buNone/>
              <a:tabLst>
                <a:tab algn="l" pos="0"/>
              </a:tabLst>
              <a:defRPr b="0" lang="en-US" sz="1400" strike="noStrike" u="none">
                <a:solidFill>
                  <a:srgbClr val="000000"/>
                </a:solidFill>
                <a:effectLst/>
                <a:uFillTx/>
                <a:latin typeface="Noto Serif"/>
              </a:defRPr>
            </a:lvl1pPr>
          </a:lstStyle>
          <a:p>
            <a:pPr indent="0">
              <a:lnSpc>
                <a:spcPct val="100000"/>
              </a:lnSpc>
              <a:buNone/>
              <a:tabLst>
                <a:tab algn="l" pos="0"/>
              </a:tabLst>
            </a:pPr>
            <a:r>
              <a:rPr b="0" lang="en-US" sz="1400" strike="noStrike" u="none">
                <a:solidFill>
                  <a:srgbClr val="000000"/>
                </a:solidFill>
                <a:effectLst/>
                <a:uFillTx/>
                <a:latin typeface="Noto Serif"/>
              </a:rPr>
              <a:t>&lt;date/time&gt;</a:t>
            </a:r>
            <a:endParaRPr b="0" lang="en-US" sz="1400" strike="noStrike" u="none">
              <a:solidFill>
                <a:srgbClr val="000000"/>
              </a:solidFill>
              <a:effectLst/>
              <a:uFillTx/>
              <a:latin typeface="Noto Serif"/>
            </a:endParaRPr>
          </a:p>
        </p:txBody>
      </p:sp>
      <p:sp>
        <p:nvSpPr>
          <p:cNvPr id="19" name="PlaceHolder 4"/>
          <p:cNvSpPr>
            <a:spLocks noGrp="1"/>
          </p:cNvSpPr>
          <p:nvPr>
            <p:ph type="ftr" idx="8"/>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effectLst/>
                <a:uFillTx/>
                <a:latin typeface="Noto Serif"/>
              </a:defRPr>
            </a:lvl1pPr>
          </a:lstStyle>
          <a:p>
            <a:pPr indent="0" algn="ctr">
              <a:lnSpc>
                <a:spcPct val="100000"/>
              </a:lnSpc>
              <a:buNone/>
              <a:tabLst>
                <a:tab algn="l" pos="0"/>
              </a:tabLst>
            </a:pPr>
            <a:r>
              <a:rPr b="0" lang="en-US" sz="1400" strike="noStrike" u="none">
                <a:solidFill>
                  <a:srgbClr val="000000"/>
                </a:solidFill>
                <a:effectLst/>
                <a:uFillTx/>
                <a:latin typeface="Noto Serif"/>
              </a:rPr>
              <a:t>&lt;footer&gt;</a:t>
            </a:r>
            <a:endParaRPr b="0" lang="en-US" sz="1400" strike="noStrike" u="none">
              <a:solidFill>
                <a:srgbClr val="000000"/>
              </a:solidFill>
              <a:effectLst/>
              <a:uFillTx/>
              <a:latin typeface="Noto Serif"/>
            </a:endParaRPr>
          </a:p>
        </p:txBody>
      </p:sp>
      <p:sp>
        <p:nvSpPr>
          <p:cNvPr id="20" name="PlaceHolder 5"/>
          <p:cNvSpPr>
            <a:spLocks noGrp="1"/>
          </p:cNvSpPr>
          <p:nvPr>
            <p:ph type="sldNum" idx="9"/>
          </p:nvPr>
        </p:nvSpPr>
        <p:spPr>
          <a:xfrm>
            <a:off x="8610480" y="6356520"/>
            <a:ext cx="2742120" cy="36396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trike="noStrike" u="none">
                <a:solidFill>
                  <a:srgbClr val="888888"/>
                </a:solidFill>
                <a:effectLst/>
                <a:uFillTx/>
                <a:latin typeface="Calibri"/>
                <a:ea typeface="Calibri"/>
              </a:defRPr>
            </a:lvl1pPr>
          </a:lstStyle>
          <a:p>
            <a:pPr indent="0" algn="r">
              <a:lnSpc>
                <a:spcPct val="100000"/>
              </a:lnSpc>
              <a:buNone/>
              <a:tabLst>
                <a:tab algn="l" pos="0"/>
              </a:tabLst>
            </a:pPr>
            <a:fld id="{B78D8A44-2285-4A79-A01A-0580B4319DA7}" type="slidenum">
              <a:rPr b="0" lang="en-US" sz="1200" strike="noStrike" u="none">
                <a:solidFill>
                  <a:srgbClr val="888888"/>
                </a:solidFill>
                <a:effectLst/>
                <a:uFillTx/>
                <a:latin typeface="Calibri"/>
                <a:ea typeface="Calibri"/>
              </a:rPr>
              <a:t>&lt;number&gt;</a:t>
            </a:fld>
            <a:endParaRPr b="0" lang="en-US" sz="1200" strike="noStrike" u="none">
              <a:solidFill>
                <a:srgbClr val="000000"/>
              </a:solidFill>
              <a:effectLst/>
              <a:uFillTx/>
              <a:latin typeface="Noto Serif"/>
            </a:endParaRPr>
          </a:p>
        </p:txBody>
      </p:sp>
    </p:spTree>
  </p:cSld>
  <p:clrMap bg1="lt1" tx1="dk1" bg2="lt2" tx2="dk2" accent1="accent1" accent2="accent2" accent3="accent3" accent4="accent4" accent5="accent5" accent6="accent6" hlink="hlink" folHlink="folHlink"/>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1" name="PlaceHolder 1"/>
          <p:cNvSpPr>
            <a:spLocks noGrp="1"/>
          </p:cNvSpPr>
          <p:nvPr>
            <p:ph type="title"/>
          </p:nvPr>
        </p:nvSpPr>
        <p:spPr>
          <a:xfrm>
            <a:off x="838080" y="365040"/>
            <a:ext cx="10514520" cy="1324440"/>
          </a:xfrm>
          <a:prstGeom prst="rect">
            <a:avLst/>
          </a:prstGeom>
          <a:noFill/>
          <a:ln w="0">
            <a:noFill/>
          </a:ln>
        </p:spPr>
        <p:txBody>
          <a:bodyPr lIns="91440" rIns="91440" tIns="45720" bIns="45720" anchor="ctr">
            <a:normAutofit/>
          </a:bodyPr>
          <a:p>
            <a:pPr indent="0">
              <a:lnSpc>
                <a:spcPct val="100000"/>
              </a:lnSpc>
              <a:buNone/>
              <a:tabLst>
                <a:tab algn="l" pos="0"/>
              </a:tabLst>
            </a:pPr>
            <a:r>
              <a:rPr b="0" lang="en-US" sz="4400" strike="noStrike" u="none">
                <a:solidFill>
                  <a:srgbClr val="000000"/>
                </a:solidFill>
                <a:effectLst/>
                <a:uFillTx/>
                <a:latin typeface="Arial"/>
              </a:rPr>
              <a:t>Click to edit the title text format</a:t>
            </a:r>
            <a:endParaRPr b="0" lang="en-US" sz="4400" strike="noStrike" u="none">
              <a:solidFill>
                <a:srgbClr val="000000"/>
              </a:solidFill>
              <a:effectLst/>
              <a:uFillTx/>
              <a:latin typeface="Noto Serif"/>
            </a:endParaRPr>
          </a:p>
        </p:txBody>
      </p:sp>
      <p:sp>
        <p:nvSpPr>
          <p:cNvPr id="22" name="PlaceHolder 2"/>
          <p:cNvSpPr>
            <a:spLocks noGrp="1"/>
          </p:cNvSpPr>
          <p:nvPr>
            <p:ph type="body"/>
          </p:nvPr>
        </p:nvSpPr>
        <p:spPr>
          <a:xfrm>
            <a:off x="838080" y="1825560"/>
            <a:ext cx="5180400" cy="4350240"/>
          </a:xfrm>
          <a:prstGeom prst="rect">
            <a:avLst/>
          </a:prstGeom>
          <a:noFill/>
          <a:ln w="0">
            <a:noFill/>
          </a:ln>
        </p:spPr>
        <p:txBody>
          <a:bodyPr lIns="91440" rIns="91440" tIns="45720" bIns="45720" anchor="t">
            <a:normAutofit fontScale="92500" lnSpcReduction="9999"/>
          </a:bodyPr>
          <a:p>
            <a:pPr marL="432000" indent="-324000">
              <a:lnSpc>
                <a:spcPct val="100000"/>
              </a:lnSpc>
              <a:spcBef>
                <a:spcPts val="1417"/>
              </a:spcBef>
              <a:buClr>
                <a:srgbClr val="000000"/>
              </a:buClr>
              <a:buSzPct val="45000"/>
              <a:buFont typeface="Wingdings" charset="2"/>
              <a:buChar char=""/>
            </a:pPr>
            <a:r>
              <a:rPr b="0" lang="en-US" sz="2800" strike="noStrike" u="none">
                <a:solidFill>
                  <a:srgbClr val="000000"/>
                </a:solidFill>
                <a:effectLst/>
                <a:uFillTx/>
                <a:latin typeface="Arial"/>
              </a:rPr>
              <a:t>Click to edit the outline text format</a:t>
            </a:r>
            <a:endParaRPr b="0" lang="en-US" sz="2800" strike="noStrike" u="none">
              <a:solidFill>
                <a:srgbClr val="000000"/>
              </a:solidFill>
              <a:effectLst/>
              <a:uFillTx/>
              <a:latin typeface="Noto Serif"/>
            </a:endParaRPr>
          </a:p>
          <a:p>
            <a:pPr lvl="1" marL="864000" indent="-324000">
              <a:lnSpc>
                <a:spcPct val="100000"/>
              </a:lnSpc>
              <a:spcBef>
                <a:spcPts val="1134"/>
              </a:spcBef>
              <a:buClr>
                <a:srgbClr val="000000"/>
              </a:buClr>
              <a:buSzPct val="75000"/>
              <a:buFont typeface="Symbol" charset="2"/>
              <a:buChar char=""/>
            </a:pPr>
            <a:r>
              <a:rPr b="0" lang="en-US" sz="2800" strike="noStrike" u="none">
                <a:solidFill>
                  <a:srgbClr val="000000"/>
                </a:solidFill>
                <a:effectLst/>
                <a:uFillTx/>
                <a:latin typeface="Arial"/>
              </a:rPr>
              <a:t>Second Outline Level</a:t>
            </a:r>
            <a:endParaRPr b="0" lang="en-US" sz="2800" strike="noStrike" u="none">
              <a:solidFill>
                <a:srgbClr val="000000"/>
              </a:solidFill>
              <a:effectLst/>
              <a:uFillTx/>
              <a:latin typeface="Noto Serif"/>
            </a:endParaRPr>
          </a:p>
          <a:p>
            <a:pPr lvl="2" marL="1296000" indent="-288000">
              <a:lnSpc>
                <a:spcPct val="100000"/>
              </a:lnSpc>
              <a:spcBef>
                <a:spcPts val="850"/>
              </a:spcBef>
              <a:buClr>
                <a:srgbClr val="000000"/>
              </a:buClr>
              <a:buSzPct val="45000"/>
              <a:buFont typeface="Wingdings" charset="2"/>
              <a:buChar char=""/>
            </a:pPr>
            <a:r>
              <a:rPr b="0" lang="en-US" sz="2800" strike="noStrike" u="none">
                <a:solidFill>
                  <a:srgbClr val="000000"/>
                </a:solidFill>
                <a:effectLst/>
                <a:uFillTx/>
                <a:latin typeface="Arial"/>
              </a:rPr>
              <a:t>Third Outline Level</a:t>
            </a:r>
            <a:endParaRPr b="0" lang="en-US" sz="2800" strike="noStrike" u="none">
              <a:solidFill>
                <a:srgbClr val="000000"/>
              </a:solidFill>
              <a:effectLst/>
              <a:uFillTx/>
              <a:latin typeface="Noto Serif"/>
            </a:endParaRPr>
          </a:p>
          <a:p>
            <a:pPr lvl="3" marL="1728000" indent="-216000">
              <a:lnSpc>
                <a:spcPct val="100000"/>
              </a:lnSpc>
              <a:spcBef>
                <a:spcPts val="567"/>
              </a:spcBef>
              <a:buClr>
                <a:srgbClr val="000000"/>
              </a:buClr>
              <a:buSzPct val="75000"/>
              <a:buFont typeface="Symbol" charset="2"/>
              <a:buChar char=""/>
            </a:pPr>
            <a:r>
              <a:rPr b="0" lang="en-US" sz="2800" strike="noStrike" u="none">
                <a:solidFill>
                  <a:srgbClr val="000000"/>
                </a:solidFill>
                <a:effectLst/>
                <a:uFillTx/>
                <a:latin typeface="Arial"/>
              </a:rPr>
              <a:t>Fourth Outline Level</a:t>
            </a:r>
            <a:endParaRPr b="0" lang="en-US" sz="2800" strike="noStrike" u="none">
              <a:solidFill>
                <a:srgbClr val="000000"/>
              </a:solidFill>
              <a:effectLst/>
              <a:uFillTx/>
              <a:latin typeface="Noto Serif"/>
            </a:endParaRPr>
          </a:p>
          <a:p>
            <a:pPr lvl="4" marL="2160000" indent="-216000">
              <a:lnSpc>
                <a:spcPct val="100000"/>
              </a:lnSpc>
              <a:spcBef>
                <a:spcPts val="283"/>
              </a:spcBef>
              <a:buClr>
                <a:srgbClr val="000000"/>
              </a:buClr>
              <a:buSzPct val="45000"/>
              <a:buFont typeface="Wingdings" charset="2"/>
              <a:buChar char=""/>
            </a:pPr>
            <a:r>
              <a:rPr b="0" lang="en-US" sz="2800" strike="noStrike" u="none">
                <a:solidFill>
                  <a:srgbClr val="000000"/>
                </a:solidFill>
                <a:effectLst/>
                <a:uFillTx/>
                <a:latin typeface="Arial"/>
              </a:rPr>
              <a:t>Fifth Outline Level</a:t>
            </a:r>
            <a:endParaRPr b="0" lang="en-US" sz="2800" strike="noStrike" u="none">
              <a:solidFill>
                <a:srgbClr val="000000"/>
              </a:solidFill>
              <a:effectLst/>
              <a:uFillTx/>
              <a:latin typeface="Noto Serif"/>
            </a:endParaRPr>
          </a:p>
          <a:p>
            <a:pPr lvl="5" marL="2592000" indent="-216000">
              <a:lnSpc>
                <a:spcPct val="100000"/>
              </a:lnSpc>
              <a:spcBef>
                <a:spcPts val="283"/>
              </a:spcBef>
              <a:buClr>
                <a:srgbClr val="000000"/>
              </a:buClr>
              <a:buSzPct val="45000"/>
              <a:buFont typeface="Wingdings" charset="2"/>
              <a:buChar char=""/>
            </a:pPr>
            <a:r>
              <a:rPr b="0" lang="en-US" sz="2800" strike="noStrike" u="none">
                <a:solidFill>
                  <a:srgbClr val="000000"/>
                </a:solidFill>
                <a:effectLst/>
                <a:uFillTx/>
                <a:latin typeface="Arial"/>
              </a:rPr>
              <a:t>Sixth Outline Level</a:t>
            </a:r>
            <a:endParaRPr b="0" lang="en-US" sz="2800" strike="noStrike" u="none">
              <a:solidFill>
                <a:srgbClr val="000000"/>
              </a:solidFill>
              <a:effectLst/>
              <a:uFillTx/>
              <a:latin typeface="Noto Serif"/>
            </a:endParaRPr>
          </a:p>
          <a:p>
            <a:pPr lvl="6" marL="3024000" indent="-216000">
              <a:lnSpc>
                <a:spcPct val="100000"/>
              </a:lnSpc>
              <a:spcBef>
                <a:spcPts val="283"/>
              </a:spcBef>
              <a:buClr>
                <a:srgbClr val="000000"/>
              </a:buClr>
              <a:buSzPct val="45000"/>
              <a:buFont typeface="Wingdings" charset="2"/>
              <a:buChar char=""/>
            </a:pPr>
            <a:r>
              <a:rPr b="0" lang="en-US" sz="2800" strike="noStrike" u="none">
                <a:solidFill>
                  <a:srgbClr val="000000"/>
                </a:solidFill>
                <a:effectLst/>
                <a:uFillTx/>
                <a:latin typeface="Arial"/>
              </a:rPr>
              <a:t>Seventh Outline Level</a:t>
            </a:r>
            <a:endParaRPr b="0" lang="en-US" sz="2800" strike="noStrike" u="none">
              <a:solidFill>
                <a:srgbClr val="000000"/>
              </a:solidFill>
              <a:effectLst/>
              <a:uFillTx/>
              <a:latin typeface="Noto Serif"/>
            </a:endParaRPr>
          </a:p>
        </p:txBody>
      </p:sp>
      <p:sp>
        <p:nvSpPr>
          <p:cNvPr id="23" name="PlaceHolder 3"/>
          <p:cNvSpPr>
            <a:spLocks noGrp="1"/>
          </p:cNvSpPr>
          <p:nvPr>
            <p:ph type="body"/>
          </p:nvPr>
        </p:nvSpPr>
        <p:spPr>
          <a:xfrm>
            <a:off x="6172200" y="1825560"/>
            <a:ext cx="5180400" cy="4350240"/>
          </a:xfrm>
          <a:prstGeom prst="rect">
            <a:avLst/>
          </a:prstGeom>
          <a:noFill/>
          <a:ln w="0">
            <a:noFill/>
          </a:ln>
        </p:spPr>
        <p:txBody>
          <a:bodyPr lIns="91440" rIns="91440" tIns="45720" bIns="45720" anchor="t">
            <a:normAutofit fontScale="92500" lnSpcReduction="9999"/>
          </a:bodyPr>
          <a:p>
            <a:pPr marL="432000" indent="-324000">
              <a:lnSpc>
                <a:spcPct val="100000"/>
              </a:lnSpc>
              <a:spcBef>
                <a:spcPts val="1417"/>
              </a:spcBef>
              <a:buClr>
                <a:srgbClr val="000000"/>
              </a:buClr>
              <a:buSzPct val="45000"/>
              <a:buFont typeface="Wingdings" charset="2"/>
              <a:buChar char=""/>
            </a:pPr>
            <a:r>
              <a:rPr b="0" lang="en-US" sz="2800" strike="noStrike" u="none">
                <a:solidFill>
                  <a:srgbClr val="000000"/>
                </a:solidFill>
                <a:effectLst/>
                <a:uFillTx/>
                <a:latin typeface="Arial"/>
              </a:rPr>
              <a:t>Click to edit the outline text format</a:t>
            </a:r>
            <a:endParaRPr b="0" lang="en-US" sz="2800" strike="noStrike" u="none">
              <a:solidFill>
                <a:srgbClr val="000000"/>
              </a:solidFill>
              <a:effectLst/>
              <a:uFillTx/>
              <a:latin typeface="Noto Serif"/>
            </a:endParaRPr>
          </a:p>
          <a:p>
            <a:pPr lvl="1" marL="864000" indent="-324000">
              <a:lnSpc>
                <a:spcPct val="100000"/>
              </a:lnSpc>
              <a:spcBef>
                <a:spcPts val="1134"/>
              </a:spcBef>
              <a:buClr>
                <a:srgbClr val="000000"/>
              </a:buClr>
              <a:buSzPct val="75000"/>
              <a:buFont typeface="Symbol" charset="2"/>
              <a:buChar char=""/>
            </a:pPr>
            <a:r>
              <a:rPr b="0" lang="en-US" sz="2800" strike="noStrike" u="none">
                <a:solidFill>
                  <a:srgbClr val="000000"/>
                </a:solidFill>
                <a:effectLst/>
                <a:uFillTx/>
                <a:latin typeface="Arial"/>
              </a:rPr>
              <a:t>Second Outline Level</a:t>
            </a:r>
            <a:endParaRPr b="0" lang="en-US" sz="2800" strike="noStrike" u="none">
              <a:solidFill>
                <a:srgbClr val="000000"/>
              </a:solidFill>
              <a:effectLst/>
              <a:uFillTx/>
              <a:latin typeface="Noto Serif"/>
            </a:endParaRPr>
          </a:p>
          <a:p>
            <a:pPr lvl="2" marL="1296000" indent="-288000">
              <a:lnSpc>
                <a:spcPct val="100000"/>
              </a:lnSpc>
              <a:spcBef>
                <a:spcPts val="850"/>
              </a:spcBef>
              <a:buClr>
                <a:srgbClr val="000000"/>
              </a:buClr>
              <a:buSzPct val="45000"/>
              <a:buFont typeface="Wingdings" charset="2"/>
              <a:buChar char=""/>
            </a:pPr>
            <a:r>
              <a:rPr b="0" lang="en-US" sz="2800" strike="noStrike" u="none">
                <a:solidFill>
                  <a:srgbClr val="000000"/>
                </a:solidFill>
                <a:effectLst/>
                <a:uFillTx/>
                <a:latin typeface="Arial"/>
              </a:rPr>
              <a:t>Third Outline Level</a:t>
            </a:r>
            <a:endParaRPr b="0" lang="en-US" sz="2800" strike="noStrike" u="none">
              <a:solidFill>
                <a:srgbClr val="000000"/>
              </a:solidFill>
              <a:effectLst/>
              <a:uFillTx/>
              <a:latin typeface="Noto Serif"/>
            </a:endParaRPr>
          </a:p>
          <a:p>
            <a:pPr lvl="3" marL="1728000" indent="-216000">
              <a:lnSpc>
                <a:spcPct val="100000"/>
              </a:lnSpc>
              <a:spcBef>
                <a:spcPts val="567"/>
              </a:spcBef>
              <a:buClr>
                <a:srgbClr val="000000"/>
              </a:buClr>
              <a:buSzPct val="75000"/>
              <a:buFont typeface="Symbol" charset="2"/>
              <a:buChar char=""/>
            </a:pPr>
            <a:r>
              <a:rPr b="0" lang="en-US" sz="2800" strike="noStrike" u="none">
                <a:solidFill>
                  <a:srgbClr val="000000"/>
                </a:solidFill>
                <a:effectLst/>
                <a:uFillTx/>
                <a:latin typeface="Arial"/>
              </a:rPr>
              <a:t>Fourth Outline Level</a:t>
            </a:r>
            <a:endParaRPr b="0" lang="en-US" sz="2800" strike="noStrike" u="none">
              <a:solidFill>
                <a:srgbClr val="000000"/>
              </a:solidFill>
              <a:effectLst/>
              <a:uFillTx/>
              <a:latin typeface="Noto Serif"/>
            </a:endParaRPr>
          </a:p>
          <a:p>
            <a:pPr lvl="4" marL="2160000" indent="-216000">
              <a:lnSpc>
                <a:spcPct val="100000"/>
              </a:lnSpc>
              <a:spcBef>
                <a:spcPts val="283"/>
              </a:spcBef>
              <a:buClr>
                <a:srgbClr val="000000"/>
              </a:buClr>
              <a:buSzPct val="45000"/>
              <a:buFont typeface="Wingdings" charset="2"/>
              <a:buChar char=""/>
            </a:pPr>
            <a:r>
              <a:rPr b="0" lang="en-US" sz="2800" strike="noStrike" u="none">
                <a:solidFill>
                  <a:srgbClr val="000000"/>
                </a:solidFill>
                <a:effectLst/>
                <a:uFillTx/>
                <a:latin typeface="Arial"/>
              </a:rPr>
              <a:t>Fifth Outline Level</a:t>
            </a:r>
            <a:endParaRPr b="0" lang="en-US" sz="2800" strike="noStrike" u="none">
              <a:solidFill>
                <a:srgbClr val="000000"/>
              </a:solidFill>
              <a:effectLst/>
              <a:uFillTx/>
              <a:latin typeface="Noto Serif"/>
            </a:endParaRPr>
          </a:p>
          <a:p>
            <a:pPr lvl="5" marL="2592000" indent="-216000">
              <a:lnSpc>
                <a:spcPct val="100000"/>
              </a:lnSpc>
              <a:spcBef>
                <a:spcPts val="283"/>
              </a:spcBef>
              <a:buClr>
                <a:srgbClr val="000000"/>
              </a:buClr>
              <a:buSzPct val="45000"/>
              <a:buFont typeface="Wingdings" charset="2"/>
              <a:buChar char=""/>
            </a:pPr>
            <a:r>
              <a:rPr b="0" lang="en-US" sz="2800" strike="noStrike" u="none">
                <a:solidFill>
                  <a:srgbClr val="000000"/>
                </a:solidFill>
                <a:effectLst/>
                <a:uFillTx/>
                <a:latin typeface="Arial"/>
              </a:rPr>
              <a:t>Sixth Outline Level</a:t>
            </a:r>
            <a:endParaRPr b="0" lang="en-US" sz="2800" strike="noStrike" u="none">
              <a:solidFill>
                <a:srgbClr val="000000"/>
              </a:solidFill>
              <a:effectLst/>
              <a:uFillTx/>
              <a:latin typeface="Noto Serif"/>
            </a:endParaRPr>
          </a:p>
          <a:p>
            <a:pPr lvl="6" marL="3024000" indent="-216000">
              <a:lnSpc>
                <a:spcPct val="100000"/>
              </a:lnSpc>
              <a:spcBef>
                <a:spcPts val="283"/>
              </a:spcBef>
              <a:buClr>
                <a:srgbClr val="000000"/>
              </a:buClr>
              <a:buSzPct val="45000"/>
              <a:buFont typeface="Wingdings" charset="2"/>
              <a:buChar char=""/>
            </a:pPr>
            <a:r>
              <a:rPr b="0" lang="en-US" sz="2800" strike="noStrike" u="none">
                <a:solidFill>
                  <a:srgbClr val="000000"/>
                </a:solidFill>
                <a:effectLst/>
                <a:uFillTx/>
                <a:latin typeface="Arial"/>
              </a:rPr>
              <a:t>Seventh Outline Level</a:t>
            </a:r>
            <a:endParaRPr b="0" lang="en-US" sz="2800" strike="noStrike" u="none">
              <a:solidFill>
                <a:srgbClr val="000000"/>
              </a:solidFill>
              <a:effectLst/>
              <a:uFillTx/>
              <a:latin typeface="Noto Serif"/>
            </a:endParaRPr>
          </a:p>
        </p:txBody>
      </p:sp>
      <p:sp>
        <p:nvSpPr>
          <p:cNvPr id="24" name="PlaceHolder 4"/>
          <p:cNvSpPr>
            <a:spLocks noGrp="1"/>
          </p:cNvSpPr>
          <p:nvPr>
            <p:ph type="dt" idx="10"/>
          </p:nvPr>
        </p:nvSpPr>
        <p:spPr>
          <a:xfrm>
            <a:off x="838080" y="6356520"/>
            <a:ext cx="2742120" cy="363960"/>
          </a:xfrm>
          <a:prstGeom prst="rect">
            <a:avLst/>
          </a:prstGeom>
          <a:noFill/>
          <a:ln w="0">
            <a:noFill/>
          </a:ln>
        </p:spPr>
        <p:txBody>
          <a:bodyPr lIns="91440" rIns="91440" tIns="45720" bIns="45720" anchor="ctr">
            <a:noAutofit/>
          </a:bodyPr>
          <a:lstStyle>
            <a:lvl1pPr indent="0">
              <a:lnSpc>
                <a:spcPct val="100000"/>
              </a:lnSpc>
              <a:buNone/>
              <a:tabLst>
                <a:tab algn="l" pos="0"/>
              </a:tabLst>
              <a:defRPr b="0" lang="en-US" sz="1400" strike="noStrike" u="none">
                <a:solidFill>
                  <a:srgbClr val="000000"/>
                </a:solidFill>
                <a:effectLst/>
                <a:uFillTx/>
                <a:latin typeface="Noto Serif"/>
              </a:defRPr>
            </a:lvl1pPr>
          </a:lstStyle>
          <a:p>
            <a:pPr indent="0">
              <a:lnSpc>
                <a:spcPct val="100000"/>
              </a:lnSpc>
              <a:buNone/>
              <a:tabLst>
                <a:tab algn="l" pos="0"/>
              </a:tabLst>
            </a:pPr>
            <a:r>
              <a:rPr b="0" lang="en-US" sz="1400" strike="noStrike" u="none">
                <a:solidFill>
                  <a:srgbClr val="000000"/>
                </a:solidFill>
                <a:effectLst/>
                <a:uFillTx/>
                <a:latin typeface="Noto Serif"/>
              </a:rPr>
              <a:t>&lt;date/time&gt;</a:t>
            </a:r>
            <a:endParaRPr b="0" lang="en-US" sz="1400" strike="noStrike" u="none">
              <a:solidFill>
                <a:srgbClr val="000000"/>
              </a:solidFill>
              <a:effectLst/>
              <a:uFillTx/>
              <a:latin typeface="Noto Serif"/>
            </a:endParaRPr>
          </a:p>
        </p:txBody>
      </p:sp>
      <p:sp>
        <p:nvSpPr>
          <p:cNvPr id="25" name="PlaceHolder 5"/>
          <p:cNvSpPr>
            <a:spLocks noGrp="1"/>
          </p:cNvSpPr>
          <p:nvPr>
            <p:ph type="ftr" idx="11"/>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effectLst/>
                <a:uFillTx/>
                <a:latin typeface="Noto Serif"/>
              </a:defRPr>
            </a:lvl1pPr>
          </a:lstStyle>
          <a:p>
            <a:pPr indent="0" algn="ctr">
              <a:lnSpc>
                <a:spcPct val="100000"/>
              </a:lnSpc>
              <a:buNone/>
              <a:tabLst>
                <a:tab algn="l" pos="0"/>
              </a:tabLst>
            </a:pPr>
            <a:r>
              <a:rPr b="0" lang="en-US" sz="1400" strike="noStrike" u="none">
                <a:solidFill>
                  <a:srgbClr val="000000"/>
                </a:solidFill>
                <a:effectLst/>
                <a:uFillTx/>
                <a:latin typeface="Noto Serif"/>
              </a:rPr>
              <a:t>&lt;footer&gt;</a:t>
            </a:r>
            <a:endParaRPr b="0" lang="en-US" sz="1400" strike="noStrike" u="none">
              <a:solidFill>
                <a:srgbClr val="000000"/>
              </a:solidFill>
              <a:effectLst/>
              <a:uFillTx/>
              <a:latin typeface="Noto Serif"/>
            </a:endParaRPr>
          </a:p>
        </p:txBody>
      </p:sp>
      <p:sp>
        <p:nvSpPr>
          <p:cNvPr id="26" name="PlaceHolder 6"/>
          <p:cNvSpPr>
            <a:spLocks noGrp="1"/>
          </p:cNvSpPr>
          <p:nvPr>
            <p:ph type="sldNum" idx="12"/>
          </p:nvPr>
        </p:nvSpPr>
        <p:spPr>
          <a:xfrm>
            <a:off x="8610480" y="6356520"/>
            <a:ext cx="2742120" cy="36396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trike="noStrike" u="none">
                <a:solidFill>
                  <a:srgbClr val="888888"/>
                </a:solidFill>
                <a:effectLst/>
                <a:uFillTx/>
                <a:latin typeface="Calibri"/>
                <a:ea typeface="Calibri"/>
              </a:defRPr>
            </a:lvl1pPr>
          </a:lstStyle>
          <a:p>
            <a:pPr indent="0" algn="r">
              <a:lnSpc>
                <a:spcPct val="100000"/>
              </a:lnSpc>
              <a:buNone/>
              <a:tabLst>
                <a:tab algn="l" pos="0"/>
              </a:tabLst>
            </a:pPr>
            <a:fld id="{1DE51DCC-0229-4591-B67C-369D64883A43}" type="slidenum">
              <a:rPr b="0" lang="en-US" sz="1200" strike="noStrike" u="none">
                <a:solidFill>
                  <a:srgbClr val="888888"/>
                </a:solidFill>
                <a:effectLst/>
                <a:uFillTx/>
                <a:latin typeface="Calibri"/>
                <a:ea typeface="Calibri"/>
              </a:rPr>
              <a:t>&lt;number&gt;</a:t>
            </a:fld>
            <a:endParaRPr b="0" lang="en-US" sz="1200" strike="noStrike" u="none">
              <a:solidFill>
                <a:srgbClr val="000000"/>
              </a:solidFill>
              <a:effectLst/>
              <a:uFillTx/>
              <a:latin typeface="Noto Serif"/>
            </a:endParaRPr>
          </a:p>
        </p:txBody>
      </p:sp>
    </p:spTree>
  </p:cSld>
  <p:clrMap bg1="lt1" tx1="dk1" bg2="lt2" tx2="dk2" accent1="accent1" accent2="accent2" accent3="accent3" accent4="accent4" accent5="accent5" accent6="accent6" hlink="hlink" folHlink="folHlink"/>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839880" y="365040"/>
            <a:ext cx="10514520" cy="1324440"/>
          </a:xfrm>
          <a:prstGeom prst="rect">
            <a:avLst/>
          </a:prstGeom>
          <a:noFill/>
          <a:ln w="0">
            <a:noFill/>
          </a:ln>
        </p:spPr>
        <p:txBody>
          <a:bodyPr lIns="91440" rIns="91440" tIns="45720" bIns="45720" anchor="ctr">
            <a:normAutofit/>
          </a:bodyPr>
          <a:p>
            <a:pPr indent="0">
              <a:lnSpc>
                <a:spcPct val="100000"/>
              </a:lnSpc>
              <a:buNone/>
              <a:tabLst>
                <a:tab algn="l" pos="0"/>
              </a:tabLst>
            </a:pPr>
            <a:r>
              <a:rPr b="0" lang="en-US" sz="4400" strike="noStrike" u="none">
                <a:solidFill>
                  <a:srgbClr val="000000"/>
                </a:solidFill>
                <a:effectLst/>
                <a:uFillTx/>
                <a:latin typeface="Arial"/>
              </a:rPr>
              <a:t>Click to edit the title text format</a:t>
            </a:r>
            <a:endParaRPr b="0" lang="en-US" sz="4400" strike="noStrike" u="none">
              <a:solidFill>
                <a:srgbClr val="000000"/>
              </a:solidFill>
              <a:effectLst/>
              <a:uFillTx/>
              <a:latin typeface="Noto Serif"/>
            </a:endParaRPr>
          </a:p>
        </p:txBody>
      </p:sp>
      <p:sp>
        <p:nvSpPr>
          <p:cNvPr id="28" name="PlaceHolder 2"/>
          <p:cNvSpPr>
            <a:spLocks noGrp="1"/>
          </p:cNvSpPr>
          <p:nvPr>
            <p:ph type="body"/>
          </p:nvPr>
        </p:nvSpPr>
        <p:spPr>
          <a:xfrm>
            <a:off x="839880" y="1681200"/>
            <a:ext cx="5156640" cy="822960"/>
          </a:xfrm>
          <a:prstGeom prst="rect">
            <a:avLst/>
          </a:prstGeom>
          <a:noFill/>
          <a:ln w="0">
            <a:noFill/>
          </a:ln>
        </p:spPr>
        <p:txBody>
          <a:bodyPr lIns="91440" rIns="91440" tIns="45720" bIns="45720" anchor="b">
            <a:normAutofit fontScale="25000" lnSpcReduction="19999"/>
          </a:bodyPr>
          <a:p>
            <a:pPr marL="432000" indent="-324000">
              <a:lnSpc>
                <a:spcPct val="100000"/>
              </a:lnSpc>
              <a:spcBef>
                <a:spcPts val="1417"/>
              </a:spcBef>
              <a:buClr>
                <a:srgbClr val="000000"/>
              </a:buClr>
              <a:buSzPct val="45000"/>
              <a:buFont typeface="Wingdings" charset="2"/>
              <a:buChar char=""/>
            </a:pPr>
            <a:r>
              <a:rPr b="0" lang="en-US" sz="2400" strike="noStrike" u="none">
                <a:solidFill>
                  <a:srgbClr val="000000"/>
                </a:solidFill>
                <a:effectLst/>
                <a:uFillTx/>
                <a:latin typeface="Arial"/>
              </a:rPr>
              <a:t>Click to edit the outline text format</a:t>
            </a:r>
            <a:endParaRPr b="0" lang="en-US" sz="2400" strike="noStrike" u="none">
              <a:solidFill>
                <a:srgbClr val="000000"/>
              </a:solidFill>
              <a:effectLst/>
              <a:uFillTx/>
              <a:latin typeface="Noto Serif"/>
            </a:endParaRPr>
          </a:p>
          <a:p>
            <a:pPr lvl="1" marL="864000" indent="-324000">
              <a:lnSpc>
                <a:spcPct val="100000"/>
              </a:lnSpc>
              <a:spcBef>
                <a:spcPts val="1134"/>
              </a:spcBef>
              <a:buClr>
                <a:srgbClr val="000000"/>
              </a:buClr>
              <a:buSzPct val="75000"/>
              <a:buFont typeface="Symbol" charset="2"/>
              <a:buChar char=""/>
            </a:pPr>
            <a:r>
              <a:rPr b="0" lang="en-US" sz="2400" strike="noStrike" u="none">
                <a:solidFill>
                  <a:srgbClr val="000000"/>
                </a:solidFill>
                <a:effectLst/>
                <a:uFillTx/>
                <a:latin typeface="Arial"/>
              </a:rPr>
              <a:t>Second Outline Level</a:t>
            </a:r>
            <a:endParaRPr b="0" lang="en-US" sz="2400" strike="noStrike" u="none">
              <a:solidFill>
                <a:srgbClr val="000000"/>
              </a:solidFill>
              <a:effectLst/>
              <a:uFillTx/>
              <a:latin typeface="Noto Serif"/>
            </a:endParaRPr>
          </a:p>
          <a:p>
            <a:pPr lvl="2" marL="1296000" indent="-288000">
              <a:lnSpc>
                <a:spcPct val="100000"/>
              </a:lnSpc>
              <a:spcBef>
                <a:spcPts val="850"/>
              </a:spcBef>
              <a:buClr>
                <a:srgbClr val="000000"/>
              </a:buClr>
              <a:buSzPct val="45000"/>
              <a:buFont typeface="Wingdings" charset="2"/>
              <a:buChar char=""/>
            </a:pPr>
            <a:r>
              <a:rPr b="0" lang="en-US" sz="2400" strike="noStrike" u="none">
                <a:solidFill>
                  <a:srgbClr val="000000"/>
                </a:solidFill>
                <a:effectLst/>
                <a:uFillTx/>
                <a:latin typeface="Arial"/>
              </a:rPr>
              <a:t>Third Outline Level</a:t>
            </a:r>
            <a:endParaRPr b="0" lang="en-US" sz="2400" strike="noStrike" u="none">
              <a:solidFill>
                <a:srgbClr val="000000"/>
              </a:solidFill>
              <a:effectLst/>
              <a:uFillTx/>
              <a:latin typeface="Noto Serif"/>
            </a:endParaRPr>
          </a:p>
          <a:p>
            <a:pPr lvl="3" marL="1728000" indent="-216000">
              <a:lnSpc>
                <a:spcPct val="100000"/>
              </a:lnSpc>
              <a:spcBef>
                <a:spcPts val="567"/>
              </a:spcBef>
              <a:buClr>
                <a:srgbClr val="000000"/>
              </a:buClr>
              <a:buSzPct val="75000"/>
              <a:buFont typeface="Symbol" charset="2"/>
              <a:buChar char=""/>
            </a:pPr>
            <a:r>
              <a:rPr b="0" lang="en-US" sz="2400" strike="noStrike" u="none">
                <a:solidFill>
                  <a:srgbClr val="000000"/>
                </a:solidFill>
                <a:effectLst/>
                <a:uFillTx/>
                <a:latin typeface="Arial"/>
              </a:rPr>
              <a:t>Fourth Outline Level</a:t>
            </a:r>
            <a:endParaRPr b="0" lang="en-US" sz="2400" strike="noStrike" u="none">
              <a:solidFill>
                <a:srgbClr val="000000"/>
              </a:solidFill>
              <a:effectLst/>
              <a:uFillTx/>
              <a:latin typeface="Noto Serif"/>
            </a:endParaRPr>
          </a:p>
          <a:p>
            <a:pPr lvl="4" marL="2160000" indent="-216000">
              <a:lnSpc>
                <a:spcPct val="100000"/>
              </a:lnSpc>
              <a:spcBef>
                <a:spcPts val="283"/>
              </a:spcBef>
              <a:buClr>
                <a:srgbClr val="000000"/>
              </a:buClr>
              <a:buSzPct val="45000"/>
              <a:buFont typeface="Wingdings" charset="2"/>
              <a:buChar char=""/>
            </a:pPr>
            <a:r>
              <a:rPr b="0" lang="en-US" sz="2400" strike="noStrike" u="none">
                <a:solidFill>
                  <a:srgbClr val="000000"/>
                </a:solidFill>
                <a:effectLst/>
                <a:uFillTx/>
                <a:latin typeface="Arial"/>
              </a:rPr>
              <a:t>Fifth Outline Level</a:t>
            </a:r>
            <a:endParaRPr b="0" lang="en-US" sz="2400" strike="noStrike" u="none">
              <a:solidFill>
                <a:srgbClr val="000000"/>
              </a:solidFill>
              <a:effectLst/>
              <a:uFillTx/>
              <a:latin typeface="Noto Serif"/>
            </a:endParaRPr>
          </a:p>
          <a:p>
            <a:pPr lvl="5" marL="2592000" indent="-216000">
              <a:lnSpc>
                <a:spcPct val="100000"/>
              </a:lnSpc>
              <a:spcBef>
                <a:spcPts val="283"/>
              </a:spcBef>
              <a:buClr>
                <a:srgbClr val="000000"/>
              </a:buClr>
              <a:buSzPct val="45000"/>
              <a:buFont typeface="Wingdings" charset="2"/>
              <a:buChar char=""/>
            </a:pPr>
            <a:r>
              <a:rPr b="0" lang="en-US" sz="2400" strike="noStrike" u="none">
                <a:solidFill>
                  <a:srgbClr val="000000"/>
                </a:solidFill>
                <a:effectLst/>
                <a:uFillTx/>
                <a:latin typeface="Arial"/>
              </a:rPr>
              <a:t>Sixth Outline Level</a:t>
            </a:r>
            <a:endParaRPr b="0" lang="en-US" sz="2400" strike="noStrike" u="none">
              <a:solidFill>
                <a:srgbClr val="000000"/>
              </a:solidFill>
              <a:effectLst/>
              <a:uFillTx/>
              <a:latin typeface="Noto Serif"/>
            </a:endParaRPr>
          </a:p>
          <a:p>
            <a:pPr lvl="6" marL="3024000" indent="-216000">
              <a:lnSpc>
                <a:spcPct val="100000"/>
              </a:lnSpc>
              <a:spcBef>
                <a:spcPts val="283"/>
              </a:spcBef>
              <a:buClr>
                <a:srgbClr val="000000"/>
              </a:buClr>
              <a:buSzPct val="45000"/>
              <a:buFont typeface="Wingdings" charset="2"/>
              <a:buChar char=""/>
            </a:pPr>
            <a:r>
              <a:rPr b="0" lang="en-US" sz="2400" strike="noStrike" u="none">
                <a:solidFill>
                  <a:srgbClr val="000000"/>
                </a:solidFill>
                <a:effectLst/>
                <a:uFillTx/>
                <a:latin typeface="Arial"/>
              </a:rPr>
              <a:t>Seventh Outline Level</a:t>
            </a:r>
            <a:endParaRPr b="0" lang="en-US" sz="2400" strike="noStrike" u="none">
              <a:solidFill>
                <a:srgbClr val="000000"/>
              </a:solidFill>
              <a:effectLst/>
              <a:uFillTx/>
              <a:latin typeface="Noto Serif"/>
            </a:endParaRPr>
          </a:p>
        </p:txBody>
      </p:sp>
      <p:sp>
        <p:nvSpPr>
          <p:cNvPr id="29" name="PlaceHolder 3"/>
          <p:cNvSpPr>
            <a:spLocks noGrp="1"/>
          </p:cNvSpPr>
          <p:nvPr>
            <p:ph type="body"/>
          </p:nvPr>
        </p:nvSpPr>
        <p:spPr>
          <a:xfrm>
            <a:off x="839880" y="2505240"/>
            <a:ext cx="5156640" cy="3683520"/>
          </a:xfrm>
          <a:prstGeom prst="rect">
            <a:avLst/>
          </a:prstGeom>
          <a:noFill/>
          <a:ln w="0">
            <a:noFill/>
          </a:ln>
        </p:spPr>
        <p:txBody>
          <a:bodyPr lIns="91440" rIns="91440" tIns="45720" bIns="45720" anchor="t">
            <a:normAutofit fontScale="92500" lnSpcReduction="19999"/>
          </a:bodyPr>
          <a:p>
            <a:pPr marL="432000" indent="-324000">
              <a:lnSpc>
                <a:spcPct val="100000"/>
              </a:lnSpc>
              <a:spcBef>
                <a:spcPts val="1417"/>
              </a:spcBef>
              <a:buClr>
                <a:srgbClr val="000000"/>
              </a:buClr>
              <a:buSzPct val="45000"/>
              <a:buFont typeface="Wingdings" charset="2"/>
              <a:buChar char=""/>
            </a:pPr>
            <a:r>
              <a:rPr b="0" lang="en-US" sz="2800" strike="noStrike" u="none">
                <a:solidFill>
                  <a:srgbClr val="000000"/>
                </a:solidFill>
                <a:effectLst/>
                <a:uFillTx/>
                <a:latin typeface="Arial"/>
              </a:rPr>
              <a:t>Click to edit the outline text format</a:t>
            </a:r>
            <a:endParaRPr b="0" lang="en-US" sz="2800" strike="noStrike" u="none">
              <a:solidFill>
                <a:srgbClr val="000000"/>
              </a:solidFill>
              <a:effectLst/>
              <a:uFillTx/>
              <a:latin typeface="Noto Serif"/>
            </a:endParaRPr>
          </a:p>
          <a:p>
            <a:pPr lvl="1" marL="864000" indent="-324000">
              <a:lnSpc>
                <a:spcPct val="100000"/>
              </a:lnSpc>
              <a:spcBef>
                <a:spcPts val="1134"/>
              </a:spcBef>
              <a:buClr>
                <a:srgbClr val="000000"/>
              </a:buClr>
              <a:buSzPct val="75000"/>
              <a:buFont typeface="Symbol" charset="2"/>
              <a:buChar char=""/>
            </a:pPr>
            <a:r>
              <a:rPr b="0" lang="en-US" sz="2800" strike="noStrike" u="none">
                <a:solidFill>
                  <a:srgbClr val="000000"/>
                </a:solidFill>
                <a:effectLst/>
                <a:uFillTx/>
                <a:latin typeface="Arial"/>
              </a:rPr>
              <a:t>Second Outline Level</a:t>
            </a:r>
            <a:endParaRPr b="0" lang="en-US" sz="2800" strike="noStrike" u="none">
              <a:solidFill>
                <a:srgbClr val="000000"/>
              </a:solidFill>
              <a:effectLst/>
              <a:uFillTx/>
              <a:latin typeface="Noto Serif"/>
            </a:endParaRPr>
          </a:p>
          <a:p>
            <a:pPr lvl="2" marL="1296000" indent="-288000">
              <a:lnSpc>
                <a:spcPct val="100000"/>
              </a:lnSpc>
              <a:spcBef>
                <a:spcPts val="850"/>
              </a:spcBef>
              <a:buClr>
                <a:srgbClr val="000000"/>
              </a:buClr>
              <a:buSzPct val="45000"/>
              <a:buFont typeface="Wingdings" charset="2"/>
              <a:buChar char=""/>
            </a:pPr>
            <a:r>
              <a:rPr b="0" lang="en-US" sz="2800" strike="noStrike" u="none">
                <a:solidFill>
                  <a:srgbClr val="000000"/>
                </a:solidFill>
                <a:effectLst/>
                <a:uFillTx/>
                <a:latin typeface="Arial"/>
              </a:rPr>
              <a:t>Third Outline Level</a:t>
            </a:r>
            <a:endParaRPr b="0" lang="en-US" sz="2800" strike="noStrike" u="none">
              <a:solidFill>
                <a:srgbClr val="000000"/>
              </a:solidFill>
              <a:effectLst/>
              <a:uFillTx/>
              <a:latin typeface="Noto Serif"/>
            </a:endParaRPr>
          </a:p>
          <a:p>
            <a:pPr lvl="3" marL="1728000" indent="-216000">
              <a:lnSpc>
                <a:spcPct val="100000"/>
              </a:lnSpc>
              <a:spcBef>
                <a:spcPts val="567"/>
              </a:spcBef>
              <a:buClr>
                <a:srgbClr val="000000"/>
              </a:buClr>
              <a:buSzPct val="75000"/>
              <a:buFont typeface="Symbol" charset="2"/>
              <a:buChar char=""/>
            </a:pPr>
            <a:r>
              <a:rPr b="0" lang="en-US" sz="2800" strike="noStrike" u="none">
                <a:solidFill>
                  <a:srgbClr val="000000"/>
                </a:solidFill>
                <a:effectLst/>
                <a:uFillTx/>
                <a:latin typeface="Arial"/>
              </a:rPr>
              <a:t>Fourth Outline Level</a:t>
            </a:r>
            <a:endParaRPr b="0" lang="en-US" sz="2800" strike="noStrike" u="none">
              <a:solidFill>
                <a:srgbClr val="000000"/>
              </a:solidFill>
              <a:effectLst/>
              <a:uFillTx/>
              <a:latin typeface="Noto Serif"/>
            </a:endParaRPr>
          </a:p>
          <a:p>
            <a:pPr lvl="4" marL="2160000" indent="-216000">
              <a:lnSpc>
                <a:spcPct val="100000"/>
              </a:lnSpc>
              <a:spcBef>
                <a:spcPts val="283"/>
              </a:spcBef>
              <a:buClr>
                <a:srgbClr val="000000"/>
              </a:buClr>
              <a:buSzPct val="45000"/>
              <a:buFont typeface="Wingdings" charset="2"/>
              <a:buChar char=""/>
            </a:pPr>
            <a:r>
              <a:rPr b="0" lang="en-US" sz="2800" strike="noStrike" u="none">
                <a:solidFill>
                  <a:srgbClr val="000000"/>
                </a:solidFill>
                <a:effectLst/>
                <a:uFillTx/>
                <a:latin typeface="Arial"/>
              </a:rPr>
              <a:t>Fifth Outline Level</a:t>
            </a:r>
            <a:endParaRPr b="0" lang="en-US" sz="2800" strike="noStrike" u="none">
              <a:solidFill>
                <a:srgbClr val="000000"/>
              </a:solidFill>
              <a:effectLst/>
              <a:uFillTx/>
              <a:latin typeface="Noto Serif"/>
            </a:endParaRPr>
          </a:p>
          <a:p>
            <a:pPr lvl="5" marL="2592000" indent="-216000">
              <a:lnSpc>
                <a:spcPct val="100000"/>
              </a:lnSpc>
              <a:spcBef>
                <a:spcPts val="283"/>
              </a:spcBef>
              <a:buClr>
                <a:srgbClr val="000000"/>
              </a:buClr>
              <a:buSzPct val="45000"/>
              <a:buFont typeface="Wingdings" charset="2"/>
              <a:buChar char=""/>
            </a:pPr>
            <a:r>
              <a:rPr b="0" lang="en-US" sz="2800" strike="noStrike" u="none">
                <a:solidFill>
                  <a:srgbClr val="000000"/>
                </a:solidFill>
                <a:effectLst/>
                <a:uFillTx/>
                <a:latin typeface="Arial"/>
              </a:rPr>
              <a:t>Sixth Outline Level</a:t>
            </a:r>
            <a:endParaRPr b="0" lang="en-US" sz="2800" strike="noStrike" u="none">
              <a:solidFill>
                <a:srgbClr val="000000"/>
              </a:solidFill>
              <a:effectLst/>
              <a:uFillTx/>
              <a:latin typeface="Noto Serif"/>
            </a:endParaRPr>
          </a:p>
          <a:p>
            <a:pPr lvl="6" marL="3024000" indent="-216000">
              <a:lnSpc>
                <a:spcPct val="100000"/>
              </a:lnSpc>
              <a:spcBef>
                <a:spcPts val="283"/>
              </a:spcBef>
              <a:buClr>
                <a:srgbClr val="000000"/>
              </a:buClr>
              <a:buSzPct val="45000"/>
              <a:buFont typeface="Wingdings" charset="2"/>
              <a:buChar char=""/>
            </a:pPr>
            <a:r>
              <a:rPr b="0" lang="en-US" sz="2800" strike="noStrike" u="none">
                <a:solidFill>
                  <a:srgbClr val="000000"/>
                </a:solidFill>
                <a:effectLst/>
                <a:uFillTx/>
                <a:latin typeface="Arial"/>
              </a:rPr>
              <a:t>Seventh Outline Level</a:t>
            </a:r>
            <a:endParaRPr b="0" lang="en-US" sz="2800" strike="noStrike" u="none">
              <a:solidFill>
                <a:srgbClr val="000000"/>
              </a:solidFill>
              <a:effectLst/>
              <a:uFillTx/>
              <a:latin typeface="Noto Serif"/>
            </a:endParaRPr>
          </a:p>
        </p:txBody>
      </p:sp>
      <p:sp>
        <p:nvSpPr>
          <p:cNvPr id="30" name="PlaceHolder 4"/>
          <p:cNvSpPr>
            <a:spLocks noGrp="1"/>
          </p:cNvSpPr>
          <p:nvPr>
            <p:ph type="body"/>
          </p:nvPr>
        </p:nvSpPr>
        <p:spPr>
          <a:xfrm>
            <a:off x="6172200" y="1681200"/>
            <a:ext cx="5182200" cy="822960"/>
          </a:xfrm>
          <a:prstGeom prst="rect">
            <a:avLst/>
          </a:prstGeom>
          <a:noFill/>
          <a:ln w="0">
            <a:noFill/>
          </a:ln>
        </p:spPr>
        <p:txBody>
          <a:bodyPr lIns="91440" rIns="91440" tIns="45720" bIns="45720" anchor="b">
            <a:normAutofit fontScale="25000" lnSpcReduction="19999"/>
          </a:bodyPr>
          <a:p>
            <a:pPr marL="432000" indent="-324000">
              <a:lnSpc>
                <a:spcPct val="100000"/>
              </a:lnSpc>
              <a:spcBef>
                <a:spcPts val="1417"/>
              </a:spcBef>
              <a:buClr>
                <a:srgbClr val="000000"/>
              </a:buClr>
              <a:buSzPct val="45000"/>
              <a:buFont typeface="Wingdings" charset="2"/>
              <a:buChar char=""/>
            </a:pPr>
            <a:r>
              <a:rPr b="0" lang="en-US" sz="2400" strike="noStrike" u="none">
                <a:solidFill>
                  <a:srgbClr val="000000"/>
                </a:solidFill>
                <a:effectLst/>
                <a:uFillTx/>
                <a:latin typeface="Arial"/>
              </a:rPr>
              <a:t>Click to edit the outline text format</a:t>
            </a:r>
            <a:endParaRPr b="0" lang="en-US" sz="2400" strike="noStrike" u="none">
              <a:solidFill>
                <a:srgbClr val="000000"/>
              </a:solidFill>
              <a:effectLst/>
              <a:uFillTx/>
              <a:latin typeface="Noto Serif"/>
            </a:endParaRPr>
          </a:p>
          <a:p>
            <a:pPr lvl="1" marL="864000" indent="-324000">
              <a:lnSpc>
                <a:spcPct val="100000"/>
              </a:lnSpc>
              <a:spcBef>
                <a:spcPts val="1134"/>
              </a:spcBef>
              <a:buClr>
                <a:srgbClr val="000000"/>
              </a:buClr>
              <a:buSzPct val="75000"/>
              <a:buFont typeface="Symbol" charset="2"/>
              <a:buChar char=""/>
            </a:pPr>
            <a:r>
              <a:rPr b="0" lang="en-US" sz="2400" strike="noStrike" u="none">
                <a:solidFill>
                  <a:srgbClr val="000000"/>
                </a:solidFill>
                <a:effectLst/>
                <a:uFillTx/>
                <a:latin typeface="Arial"/>
              </a:rPr>
              <a:t>Second Outline Level</a:t>
            </a:r>
            <a:endParaRPr b="0" lang="en-US" sz="2400" strike="noStrike" u="none">
              <a:solidFill>
                <a:srgbClr val="000000"/>
              </a:solidFill>
              <a:effectLst/>
              <a:uFillTx/>
              <a:latin typeface="Noto Serif"/>
            </a:endParaRPr>
          </a:p>
          <a:p>
            <a:pPr lvl="2" marL="1296000" indent="-288000">
              <a:lnSpc>
                <a:spcPct val="100000"/>
              </a:lnSpc>
              <a:spcBef>
                <a:spcPts val="850"/>
              </a:spcBef>
              <a:buClr>
                <a:srgbClr val="000000"/>
              </a:buClr>
              <a:buSzPct val="45000"/>
              <a:buFont typeface="Wingdings" charset="2"/>
              <a:buChar char=""/>
            </a:pPr>
            <a:r>
              <a:rPr b="0" lang="en-US" sz="2400" strike="noStrike" u="none">
                <a:solidFill>
                  <a:srgbClr val="000000"/>
                </a:solidFill>
                <a:effectLst/>
                <a:uFillTx/>
                <a:latin typeface="Arial"/>
              </a:rPr>
              <a:t>Third Outline Level</a:t>
            </a:r>
            <a:endParaRPr b="0" lang="en-US" sz="2400" strike="noStrike" u="none">
              <a:solidFill>
                <a:srgbClr val="000000"/>
              </a:solidFill>
              <a:effectLst/>
              <a:uFillTx/>
              <a:latin typeface="Noto Serif"/>
            </a:endParaRPr>
          </a:p>
          <a:p>
            <a:pPr lvl="3" marL="1728000" indent="-216000">
              <a:lnSpc>
                <a:spcPct val="100000"/>
              </a:lnSpc>
              <a:spcBef>
                <a:spcPts val="567"/>
              </a:spcBef>
              <a:buClr>
                <a:srgbClr val="000000"/>
              </a:buClr>
              <a:buSzPct val="75000"/>
              <a:buFont typeface="Symbol" charset="2"/>
              <a:buChar char=""/>
            </a:pPr>
            <a:r>
              <a:rPr b="0" lang="en-US" sz="2400" strike="noStrike" u="none">
                <a:solidFill>
                  <a:srgbClr val="000000"/>
                </a:solidFill>
                <a:effectLst/>
                <a:uFillTx/>
                <a:latin typeface="Arial"/>
              </a:rPr>
              <a:t>Fourth Outline Level</a:t>
            </a:r>
            <a:endParaRPr b="0" lang="en-US" sz="2400" strike="noStrike" u="none">
              <a:solidFill>
                <a:srgbClr val="000000"/>
              </a:solidFill>
              <a:effectLst/>
              <a:uFillTx/>
              <a:latin typeface="Noto Serif"/>
            </a:endParaRPr>
          </a:p>
          <a:p>
            <a:pPr lvl="4" marL="2160000" indent="-216000">
              <a:lnSpc>
                <a:spcPct val="100000"/>
              </a:lnSpc>
              <a:spcBef>
                <a:spcPts val="283"/>
              </a:spcBef>
              <a:buClr>
                <a:srgbClr val="000000"/>
              </a:buClr>
              <a:buSzPct val="45000"/>
              <a:buFont typeface="Wingdings" charset="2"/>
              <a:buChar char=""/>
            </a:pPr>
            <a:r>
              <a:rPr b="0" lang="en-US" sz="2400" strike="noStrike" u="none">
                <a:solidFill>
                  <a:srgbClr val="000000"/>
                </a:solidFill>
                <a:effectLst/>
                <a:uFillTx/>
                <a:latin typeface="Arial"/>
              </a:rPr>
              <a:t>Fifth Outline Level</a:t>
            </a:r>
            <a:endParaRPr b="0" lang="en-US" sz="2400" strike="noStrike" u="none">
              <a:solidFill>
                <a:srgbClr val="000000"/>
              </a:solidFill>
              <a:effectLst/>
              <a:uFillTx/>
              <a:latin typeface="Noto Serif"/>
            </a:endParaRPr>
          </a:p>
          <a:p>
            <a:pPr lvl="5" marL="2592000" indent="-216000">
              <a:lnSpc>
                <a:spcPct val="100000"/>
              </a:lnSpc>
              <a:spcBef>
                <a:spcPts val="283"/>
              </a:spcBef>
              <a:buClr>
                <a:srgbClr val="000000"/>
              </a:buClr>
              <a:buSzPct val="45000"/>
              <a:buFont typeface="Wingdings" charset="2"/>
              <a:buChar char=""/>
            </a:pPr>
            <a:r>
              <a:rPr b="0" lang="en-US" sz="2400" strike="noStrike" u="none">
                <a:solidFill>
                  <a:srgbClr val="000000"/>
                </a:solidFill>
                <a:effectLst/>
                <a:uFillTx/>
                <a:latin typeface="Arial"/>
              </a:rPr>
              <a:t>Sixth Outline Level</a:t>
            </a:r>
            <a:endParaRPr b="0" lang="en-US" sz="2400" strike="noStrike" u="none">
              <a:solidFill>
                <a:srgbClr val="000000"/>
              </a:solidFill>
              <a:effectLst/>
              <a:uFillTx/>
              <a:latin typeface="Noto Serif"/>
            </a:endParaRPr>
          </a:p>
          <a:p>
            <a:pPr lvl="6" marL="3024000" indent="-216000">
              <a:lnSpc>
                <a:spcPct val="100000"/>
              </a:lnSpc>
              <a:spcBef>
                <a:spcPts val="283"/>
              </a:spcBef>
              <a:buClr>
                <a:srgbClr val="000000"/>
              </a:buClr>
              <a:buSzPct val="45000"/>
              <a:buFont typeface="Wingdings" charset="2"/>
              <a:buChar char=""/>
            </a:pPr>
            <a:r>
              <a:rPr b="0" lang="en-US" sz="2400" strike="noStrike" u="none">
                <a:solidFill>
                  <a:srgbClr val="000000"/>
                </a:solidFill>
                <a:effectLst/>
                <a:uFillTx/>
                <a:latin typeface="Arial"/>
              </a:rPr>
              <a:t>Seventh Outline Level</a:t>
            </a:r>
            <a:endParaRPr b="0" lang="en-US" sz="2400" strike="noStrike" u="none">
              <a:solidFill>
                <a:srgbClr val="000000"/>
              </a:solidFill>
              <a:effectLst/>
              <a:uFillTx/>
              <a:latin typeface="Noto Serif"/>
            </a:endParaRPr>
          </a:p>
        </p:txBody>
      </p:sp>
      <p:sp>
        <p:nvSpPr>
          <p:cNvPr id="31" name="PlaceHolder 5"/>
          <p:cNvSpPr>
            <a:spLocks noGrp="1"/>
          </p:cNvSpPr>
          <p:nvPr>
            <p:ph type="body"/>
          </p:nvPr>
        </p:nvSpPr>
        <p:spPr>
          <a:xfrm>
            <a:off x="6172200" y="2505240"/>
            <a:ext cx="5182200" cy="3683520"/>
          </a:xfrm>
          <a:prstGeom prst="rect">
            <a:avLst/>
          </a:prstGeom>
          <a:noFill/>
          <a:ln w="0">
            <a:noFill/>
          </a:ln>
        </p:spPr>
        <p:txBody>
          <a:bodyPr lIns="91440" rIns="91440" tIns="45720" bIns="45720" anchor="t">
            <a:normAutofit fontScale="92500" lnSpcReduction="19999"/>
          </a:bodyPr>
          <a:p>
            <a:pPr marL="432000" indent="-324000">
              <a:lnSpc>
                <a:spcPct val="100000"/>
              </a:lnSpc>
              <a:spcBef>
                <a:spcPts val="1417"/>
              </a:spcBef>
              <a:buClr>
                <a:srgbClr val="000000"/>
              </a:buClr>
              <a:buSzPct val="45000"/>
              <a:buFont typeface="Wingdings" charset="2"/>
              <a:buChar char=""/>
            </a:pPr>
            <a:r>
              <a:rPr b="0" lang="en-US" sz="2800" strike="noStrike" u="none">
                <a:solidFill>
                  <a:srgbClr val="000000"/>
                </a:solidFill>
                <a:effectLst/>
                <a:uFillTx/>
                <a:latin typeface="Arial"/>
              </a:rPr>
              <a:t>Click to edit the outline text format</a:t>
            </a:r>
            <a:endParaRPr b="0" lang="en-US" sz="2800" strike="noStrike" u="none">
              <a:solidFill>
                <a:srgbClr val="000000"/>
              </a:solidFill>
              <a:effectLst/>
              <a:uFillTx/>
              <a:latin typeface="Noto Serif"/>
            </a:endParaRPr>
          </a:p>
          <a:p>
            <a:pPr lvl="1" marL="864000" indent="-324000">
              <a:lnSpc>
                <a:spcPct val="100000"/>
              </a:lnSpc>
              <a:spcBef>
                <a:spcPts val="1134"/>
              </a:spcBef>
              <a:buClr>
                <a:srgbClr val="000000"/>
              </a:buClr>
              <a:buSzPct val="75000"/>
              <a:buFont typeface="Symbol" charset="2"/>
              <a:buChar char=""/>
            </a:pPr>
            <a:r>
              <a:rPr b="0" lang="en-US" sz="2800" strike="noStrike" u="none">
                <a:solidFill>
                  <a:srgbClr val="000000"/>
                </a:solidFill>
                <a:effectLst/>
                <a:uFillTx/>
                <a:latin typeface="Arial"/>
              </a:rPr>
              <a:t>Second Outline Level</a:t>
            </a:r>
            <a:endParaRPr b="0" lang="en-US" sz="2800" strike="noStrike" u="none">
              <a:solidFill>
                <a:srgbClr val="000000"/>
              </a:solidFill>
              <a:effectLst/>
              <a:uFillTx/>
              <a:latin typeface="Noto Serif"/>
            </a:endParaRPr>
          </a:p>
          <a:p>
            <a:pPr lvl="2" marL="1296000" indent="-288000">
              <a:lnSpc>
                <a:spcPct val="100000"/>
              </a:lnSpc>
              <a:spcBef>
                <a:spcPts val="850"/>
              </a:spcBef>
              <a:buClr>
                <a:srgbClr val="000000"/>
              </a:buClr>
              <a:buSzPct val="45000"/>
              <a:buFont typeface="Wingdings" charset="2"/>
              <a:buChar char=""/>
            </a:pPr>
            <a:r>
              <a:rPr b="0" lang="en-US" sz="2800" strike="noStrike" u="none">
                <a:solidFill>
                  <a:srgbClr val="000000"/>
                </a:solidFill>
                <a:effectLst/>
                <a:uFillTx/>
                <a:latin typeface="Arial"/>
              </a:rPr>
              <a:t>Third Outline Level</a:t>
            </a:r>
            <a:endParaRPr b="0" lang="en-US" sz="2800" strike="noStrike" u="none">
              <a:solidFill>
                <a:srgbClr val="000000"/>
              </a:solidFill>
              <a:effectLst/>
              <a:uFillTx/>
              <a:latin typeface="Noto Serif"/>
            </a:endParaRPr>
          </a:p>
          <a:p>
            <a:pPr lvl="3" marL="1728000" indent="-216000">
              <a:lnSpc>
                <a:spcPct val="100000"/>
              </a:lnSpc>
              <a:spcBef>
                <a:spcPts val="567"/>
              </a:spcBef>
              <a:buClr>
                <a:srgbClr val="000000"/>
              </a:buClr>
              <a:buSzPct val="75000"/>
              <a:buFont typeface="Symbol" charset="2"/>
              <a:buChar char=""/>
            </a:pPr>
            <a:r>
              <a:rPr b="0" lang="en-US" sz="2800" strike="noStrike" u="none">
                <a:solidFill>
                  <a:srgbClr val="000000"/>
                </a:solidFill>
                <a:effectLst/>
                <a:uFillTx/>
                <a:latin typeface="Arial"/>
              </a:rPr>
              <a:t>Fourth Outline Level</a:t>
            </a:r>
            <a:endParaRPr b="0" lang="en-US" sz="2800" strike="noStrike" u="none">
              <a:solidFill>
                <a:srgbClr val="000000"/>
              </a:solidFill>
              <a:effectLst/>
              <a:uFillTx/>
              <a:latin typeface="Noto Serif"/>
            </a:endParaRPr>
          </a:p>
          <a:p>
            <a:pPr lvl="4" marL="2160000" indent="-216000">
              <a:lnSpc>
                <a:spcPct val="100000"/>
              </a:lnSpc>
              <a:spcBef>
                <a:spcPts val="283"/>
              </a:spcBef>
              <a:buClr>
                <a:srgbClr val="000000"/>
              </a:buClr>
              <a:buSzPct val="45000"/>
              <a:buFont typeface="Wingdings" charset="2"/>
              <a:buChar char=""/>
            </a:pPr>
            <a:r>
              <a:rPr b="0" lang="en-US" sz="2800" strike="noStrike" u="none">
                <a:solidFill>
                  <a:srgbClr val="000000"/>
                </a:solidFill>
                <a:effectLst/>
                <a:uFillTx/>
                <a:latin typeface="Arial"/>
              </a:rPr>
              <a:t>Fifth Outline Level</a:t>
            </a:r>
            <a:endParaRPr b="0" lang="en-US" sz="2800" strike="noStrike" u="none">
              <a:solidFill>
                <a:srgbClr val="000000"/>
              </a:solidFill>
              <a:effectLst/>
              <a:uFillTx/>
              <a:latin typeface="Noto Serif"/>
            </a:endParaRPr>
          </a:p>
          <a:p>
            <a:pPr lvl="5" marL="2592000" indent="-216000">
              <a:lnSpc>
                <a:spcPct val="100000"/>
              </a:lnSpc>
              <a:spcBef>
                <a:spcPts val="283"/>
              </a:spcBef>
              <a:buClr>
                <a:srgbClr val="000000"/>
              </a:buClr>
              <a:buSzPct val="45000"/>
              <a:buFont typeface="Wingdings" charset="2"/>
              <a:buChar char=""/>
            </a:pPr>
            <a:r>
              <a:rPr b="0" lang="en-US" sz="2800" strike="noStrike" u="none">
                <a:solidFill>
                  <a:srgbClr val="000000"/>
                </a:solidFill>
                <a:effectLst/>
                <a:uFillTx/>
                <a:latin typeface="Arial"/>
              </a:rPr>
              <a:t>Sixth Outline Level</a:t>
            </a:r>
            <a:endParaRPr b="0" lang="en-US" sz="2800" strike="noStrike" u="none">
              <a:solidFill>
                <a:srgbClr val="000000"/>
              </a:solidFill>
              <a:effectLst/>
              <a:uFillTx/>
              <a:latin typeface="Noto Serif"/>
            </a:endParaRPr>
          </a:p>
          <a:p>
            <a:pPr lvl="6" marL="3024000" indent="-216000">
              <a:lnSpc>
                <a:spcPct val="100000"/>
              </a:lnSpc>
              <a:spcBef>
                <a:spcPts val="283"/>
              </a:spcBef>
              <a:buClr>
                <a:srgbClr val="000000"/>
              </a:buClr>
              <a:buSzPct val="45000"/>
              <a:buFont typeface="Wingdings" charset="2"/>
              <a:buChar char=""/>
            </a:pPr>
            <a:r>
              <a:rPr b="0" lang="en-US" sz="2800" strike="noStrike" u="none">
                <a:solidFill>
                  <a:srgbClr val="000000"/>
                </a:solidFill>
                <a:effectLst/>
                <a:uFillTx/>
                <a:latin typeface="Arial"/>
              </a:rPr>
              <a:t>Seventh Outline Level</a:t>
            </a:r>
            <a:endParaRPr b="0" lang="en-US" sz="2800" strike="noStrike" u="none">
              <a:solidFill>
                <a:srgbClr val="000000"/>
              </a:solidFill>
              <a:effectLst/>
              <a:uFillTx/>
              <a:latin typeface="Noto Serif"/>
            </a:endParaRPr>
          </a:p>
        </p:txBody>
      </p:sp>
      <p:sp>
        <p:nvSpPr>
          <p:cNvPr id="32" name="PlaceHolder 6"/>
          <p:cNvSpPr>
            <a:spLocks noGrp="1"/>
          </p:cNvSpPr>
          <p:nvPr>
            <p:ph type="dt" idx="13"/>
          </p:nvPr>
        </p:nvSpPr>
        <p:spPr>
          <a:xfrm>
            <a:off x="838080" y="6356520"/>
            <a:ext cx="2742120" cy="363960"/>
          </a:xfrm>
          <a:prstGeom prst="rect">
            <a:avLst/>
          </a:prstGeom>
          <a:noFill/>
          <a:ln w="0">
            <a:noFill/>
          </a:ln>
        </p:spPr>
        <p:txBody>
          <a:bodyPr lIns="91440" rIns="91440" tIns="45720" bIns="45720" anchor="ctr">
            <a:noAutofit/>
          </a:bodyPr>
          <a:lstStyle>
            <a:lvl1pPr indent="0">
              <a:lnSpc>
                <a:spcPct val="100000"/>
              </a:lnSpc>
              <a:buNone/>
              <a:tabLst>
                <a:tab algn="l" pos="0"/>
              </a:tabLst>
              <a:defRPr b="0" lang="en-US" sz="1400" strike="noStrike" u="none">
                <a:solidFill>
                  <a:srgbClr val="000000"/>
                </a:solidFill>
                <a:effectLst/>
                <a:uFillTx/>
                <a:latin typeface="Noto Serif"/>
              </a:defRPr>
            </a:lvl1pPr>
          </a:lstStyle>
          <a:p>
            <a:pPr indent="0">
              <a:lnSpc>
                <a:spcPct val="100000"/>
              </a:lnSpc>
              <a:buNone/>
              <a:tabLst>
                <a:tab algn="l" pos="0"/>
              </a:tabLst>
            </a:pPr>
            <a:r>
              <a:rPr b="0" lang="en-US" sz="1400" strike="noStrike" u="none">
                <a:solidFill>
                  <a:srgbClr val="000000"/>
                </a:solidFill>
                <a:effectLst/>
                <a:uFillTx/>
                <a:latin typeface="Noto Serif"/>
              </a:rPr>
              <a:t>&lt;date/time&gt;</a:t>
            </a:r>
            <a:endParaRPr b="0" lang="en-US" sz="1400" strike="noStrike" u="none">
              <a:solidFill>
                <a:srgbClr val="000000"/>
              </a:solidFill>
              <a:effectLst/>
              <a:uFillTx/>
              <a:latin typeface="Noto Serif"/>
            </a:endParaRPr>
          </a:p>
        </p:txBody>
      </p:sp>
      <p:sp>
        <p:nvSpPr>
          <p:cNvPr id="33" name="PlaceHolder 7"/>
          <p:cNvSpPr>
            <a:spLocks noGrp="1"/>
          </p:cNvSpPr>
          <p:nvPr>
            <p:ph type="ftr" idx="14"/>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effectLst/>
                <a:uFillTx/>
                <a:latin typeface="Noto Serif"/>
              </a:defRPr>
            </a:lvl1pPr>
          </a:lstStyle>
          <a:p>
            <a:pPr indent="0" algn="ctr">
              <a:lnSpc>
                <a:spcPct val="100000"/>
              </a:lnSpc>
              <a:buNone/>
              <a:tabLst>
                <a:tab algn="l" pos="0"/>
              </a:tabLst>
            </a:pPr>
            <a:r>
              <a:rPr b="0" lang="en-US" sz="1400" strike="noStrike" u="none">
                <a:solidFill>
                  <a:srgbClr val="000000"/>
                </a:solidFill>
                <a:effectLst/>
                <a:uFillTx/>
                <a:latin typeface="Noto Serif"/>
              </a:rPr>
              <a:t>&lt;footer&gt;</a:t>
            </a:r>
            <a:endParaRPr b="0" lang="en-US" sz="1400" strike="noStrike" u="none">
              <a:solidFill>
                <a:srgbClr val="000000"/>
              </a:solidFill>
              <a:effectLst/>
              <a:uFillTx/>
              <a:latin typeface="Noto Serif"/>
            </a:endParaRPr>
          </a:p>
        </p:txBody>
      </p:sp>
      <p:sp>
        <p:nvSpPr>
          <p:cNvPr id="34" name="PlaceHolder 8"/>
          <p:cNvSpPr>
            <a:spLocks noGrp="1"/>
          </p:cNvSpPr>
          <p:nvPr>
            <p:ph type="sldNum" idx="15"/>
          </p:nvPr>
        </p:nvSpPr>
        <p:spPr>
          <a:xfrm>
            <a:off x="8610480" y="6356520"/>
            <a:ext cx="2742120" cy="36396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trike="noStrike" u="none">
                <a:solidFill>
                  <a:srgbClr val="888888"/>
                </a:solidFill>
                <a:effectLst/>
                <a:uFillTx/>
                <a:latin typeface="Calibri"/>
                <a:ea typeface="Calibri"/>
              </a:defRPr>
            </a:lvl1pPr>
          </a:lstStyle>
          <a:p>
            <a:pPr indent="0" algn="r">
              <a:lnSpc>
                <a:spcPct val="100000"/>
              </a:lnSpc>
              <a:buNone/>
              <a:tabLst>
                <a:tab algn="l" pos="0"/>
              </a:tabLst>
            </a:pPr>
            <a:fld id="{DB914FB2-827B-4CDE-BDE3-2284FA118DCC}" type="slidenum">
              <a:rPr b="0" lang="en-US" sz="1200" strike="noStrike" u="none">
                <a:solidFill>
                  <a:srgbClr val="888888"/>
                </a:solidFill>
                <a:effectLst/>
                <a:uFillTx/>
                <a:latin typeface="Calibri"/>
                <a:ea typeface="Calibri"/>
              </a:rPr>
              <a:t>&lt;number&gt;</a:t>
            </a:fld>
            <a:endParaRPr b="0" lang="en-US" sz="1200" strike="noStrike" u="none">
              <a:solidFill>
                <a:srgbClr val="000000"/>
              </a:solidFill>
              <a:effectLst/>
              <a:uFillTx/>
              <a:latin typeface="Noto Serif"/>
            </a:endParaRPr>
          </a:p>
        </p:txBody>
      </p:sp>
    </p:spTree>
  </p:cSld>
  <p:clrMap bg1="lt1" tx1="dk1" bg2="lt2" tx2="dk2" accent1="accent1" accent2="accent2" accent3="accent3" accent4="accent4" accent5="accent5" accent6="accent6" hlink="hlink" folHlink="folHlink"/>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839880" y="457200"/>
            <a:ext cx="3931200" cy="1599120"/>
          </a:xfrm>
          <a:prstGeom prst="rect">
            <a:avLst/>
          </a:prstGeom>
          <a:noFill/>
          <a:ln w="0">
            <a:noFill/>
          </a:ln>
        </p:spPr>
        <p:txBody>
          <a:bodyPr lIns="91440" rIns="91440" tIns="45720" bIns="45720" anchor="b">
            <a:normAutofit/>
          </a:bodyPr>
          <a:p>
            <a:pPr indent="0">
              <a:lnSpc>
                <a:spcPct val="100000"/>
              </a:lnSpc>
              <a:buNone/>
              <a:tabLst>
                <a:tab algn="l" pos="0"/>
              </a:tabLst>
            </a:pPr>
            <a:r>
              <a:rPr b="0" lang="en-US" sz="3200" strike="noStrike" u="none">
                <a:solidFill>
                  <a:srgbClr val="000000"/>
                </a:solidFill>
                <a:effectLst/>
                <a:uFillTx/>
                <a:latin typeface="Arial"/>
              </a:rPr>
              <a:t>Click to edit the title text format</a:t>
            </a:r>
            <a:endParaRPr b="0" lang="en-US" sz="3200" strike="noStrike" u="none">
              <a:solidFill>
                <a:srgbClr val="000000"/>
              </a:solidFill>
              <a:effectLst/>
              <a:uFillTx/>
              <a:latin typeface="Noto Serif"/>
            </a:endParaRPr>
          </a:p>
        </p:txBody>
      </p:sp>
      <p:sp>
        <p:nvSpPr>
          <p:cNvPr id="36" name="PlaceHolder 2"/>
          <p:cNvSpPr>
            <a:spLocks noGrp="1"/>
          </p:cNvSpPr>
          <p:nvPr>
            <p:ph type="body"/>
          </p:nvPr>
        </p:nvSpPr>
        <p:spPr>
          <a:xfrm>
            <a:off x="5183280" y="987480"/>
            <a:ext cx="6171120" cy="4872600"/>
          </a:xfrm>
          <a:prstGeom prst="rect">
            <a:avLst/>
          </a:prstGeom>
          <a:noFill/>
          <a:ln w="0">
            <a:noFill/>
          </a:ln>
        </p:spPr>
        <p:txBody>
          <a:bodyPr lIns="90000" rIns="90000" tIns="45000" bIns="45000" anchor="t">
            <a:normAutofit/>
          </a:bodyPr>
          <a:p>
            <a:pPr marL="432000" indent="-324000">
              <a:lnSpc>
                <a:spcPct val="100000"/>
              </a:lnSpc>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Noto Serif"/>
            </a:endParaRPr>
          </a:p>
          <a:p>
            <a:pPr lvl="1" marL="864000" indent="-324000">
              <a:lnSpc>
                <a:spcPct val="100000"/>
              </a:lnSpc>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Noto Serif"/>
            </a:endParaRPr>
          </a:p>
          <a:p>
            <a:pPr lvl="2" marL="1296000" indent="-288000">
              <a:lnSpc>
                <a:spcPct val="100000"/>
              </a:lnSpc>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Noto Serif"/>
            </a:endParaRPr>
          </a:p>
          <a:p>
            <a:pPr lvl="3" marL="1728000" indent="-216000">
              <a:lnSpc>
                <a:spcPct val="100000"/>
              </a:lnSpc>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Noto Serif"/>
            </a:endParaRPr>
          </a:p>
          <a:p>
            <a:pPr lvl="4" marL="2160000" indent="-216000">
              <a:lnSpc>
                <a:spcPct val="100000"/>
              </a:lnSpc>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Noto Serif"/>
            </a:endParaRPr>
          </a:p>
          <a:p>
            <a:pPr lvl="5" marL="2592000" indent="-216000">
              <a:lnSpc>
                <a:spcPct val="100000"/>
              </a:lnSpc>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Noto Serif"/>
            </a:endParaRPr>
          </a:p>
          <a:p>
            <a:pPr lvl="6" marL="3024000" indent="-216000">
              <a:lnSpc>
                <a:spcPct val="100000"/>
              </a:lnSpc>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Noto Serif"/>
            </a:endParaRPr>
          </a:p>
        </p:txBody>
      </p:sp>
      <p:sp>
        <p:nvSpPr>
          <p:cNvPr id="37" name="PlaceHolder 3"/>
          <p:cNvSpPr>
            <a:spLocks noGrp="1"/>
          </p:cNvSpPr>
          <p:nvPr>
            <p:ph type="body"/>
          </p:nvPr>
        </p:nvSpPr>
        <p:spPr>
          <a:xfrm>
            <a:off x="839880" y="2057400"/>
            <a:ext cx="3931200" cy="3810600"/>
          </a:xfrm>
          <a:prstGeom prst="rect">
            <a:avLst/>
          </a:prstGeom>
          <a:noFill/>
          <a:ln w="0">
            <a:noFill/>
          </a:ln>
        </p:spPr>
        <p:txBody>
          <a:bodyPr lIns="91440" rIns="91440" tIns="45720" bIns="45720" anchor="t">
            <a:normAutofit/>
          </a:bodyPr>
          <a:p>
            <a:pPr marL="432000" indent="-324000">
              <a:lnSpc>
                <a:spcPct val="100000"/>
              </a:lnSpc>
              <a:spcBef>
                <a:spcPts val="1417"/>
              </a:spcBef>
              <a:buClr>
                <a:srgbClr val="000000"/>
              </a:buClr>
              <a:buSzPct val="45000"/>
              <a:buFont typeface="Wingdings" charset="2"/>
              <a:buChar char=""/>
            </a:pPr>
            <a:r>
              <a:rPr b="0" lang="en-US" sz="1600" strike="noStrike" u="none">
                <a:solidFill>
                  <a:srgbClr val="000000"/>
                </a:solidFill>
                <a:effectLst/>
                <a:uFillTx/>
                <a:latin typeface="Arial"/>
              </a:rPr>
              <a:t>Click to edit the outline text format</a:t>
            </a:r>
            <a:endParaRPr b="0" lang="en-US" sz="1600" strike="noStrike" u="none">
              <a:solidFill>
                <a:srgbClr val="000000"/>
              </a:solidFill>
              <a:effectLst/>
              <a:uFillTx/>
              <a:latin typeface="Noto Serif"/>
            </a:endParaRPr>
          </a:p>
          <a:p>
            <a:pPr lvl="1" marL="864000" indent="-324000">
              <a:lnSpc>
                <a:spcPct val="100000"/>
              </a:lnSpc>
              <a:spcBef>
                <a:spcPts val="1134"/>
              </a:spcBef>
              <a:buClr>
                <a:srgbClr val="000000"/>
              </a:buClr>
              <a:buSzPct val="75000"/>
              <a:buFont typeface="Symbol" charset="2"/>
              <a:buChar char=""/>
            </a:pPr>
            <a:r>
              <a:rPr b="0" lang="en-US" sz="1600" strike="noStrike" u="none">
                <a:solidFill>
                  <a:srgbClr val="000000"/>
                </a:solidFill>
                <a:effectLst/>
                <a:uFillTx/>
                <a:latin typeface="Arial"/>
              </a:rPr>
              <a:t>Second Outline Level</a:t>
            </a:r>
            <a:endParaRPr b="0" lang="en-US" sz="1600" strike="noStrike" u="none">
              <a:solidFill>
                <a:srgbClr val="000000"/>
              </a:solidFill>
              <a:effectLst/>
              <a:uFillTx/>
              <a:latin typeface="Noto Serif"/>
            </a:endParaRPr>
          </a:p>
          <a:p>
            <a:pPr lvl="2" marL="1296000" indent="-288000">
              <a:lnSpc>
                <a:spcPct val="100000"/>
              </a:lnSpc>
              <a:spcBef>
                <a:spcPts val="850"/>
              </a:spcBef>
              <a:buClr>
                <a:srgbClr val="000000"/>
              </a:buClr>
              <a:buSzPct val="45000"/>
              <a:buFont typeface="Wingdings" charset="2"/>
              <a:buChar char=""/>
            </a:pPr>
            <a:r>
              <a:rPr b="0" lang="en-US" sz="1600" strike="noStrike" u="none">
                <a:solidFill>
                  <a:srgbClr val="000000"/>
                </a:solidFill>
                <a:effectLst/>
                <a:uFillTx/>
                <a:latin typeface="Arial"/>
              </a:rPr>
              <a:t>Third Outline Level</a:t>
            </a:r>
            <a:endParaRPr b="0" lang="en-US" sz="1600" strike="noStrike" u="none">
              <a:solidFill>
                <a:srgbClr val="000000"/>
              </a:solidFill>
              <a:effectLst/>
              <a:uFillTx/>
              <a:latin typeface="Noto Serif"/>
            </a:endParaRPr>
          </a:p>
          <a:p>
            <a:pPr lvl="3" marL="1728000" indent="-216000">
              <a:lnSpc>
                <a:spcPct val="100000"/>
              </a:lnSpc>
              <a:spcBef>
                <a:spcPts val="567"/>
              </a:spcBef>
              <a:buClr>
                <a:srgbClr val="000000"/>
              </a:buClr>
              <a:buSzPct val="75000"/>
              <a:buFont typeface="Symbol" charset="2"/>
              <a:buChar char=""/>
            </a:pPr>
            <a:r>
              <a:rPr b="0" lang="en-US" sz="1600" strike="noStrike" u="none">
                <a:solidFill>
                  <a:srgbClr val="000000"/>
                </a:solidFill>
                <a:effectLst/>
                <a:uFillTx/>
                <a:latin typeface="Arial"/>
              </a:rPr>
              <a:t>Fourth Outline Level</a:t>
            </a:r>
            <a:endParaRPr b="0" lang="en-US" sz="1600" strike="noStrike" u="none">
              <a:solidFill>
                <a:srgbClr val="000000"/>
              </a:solidFill>
              <a:effectLst/>
              <a:uFillTx/>
              <a:latin typeface="Noto Serif"/>
            </a:endParaRPr>
          </a:p>
          <a:p>
            <a:pPr lvl="4" marL="2160000" indent="-216000">
              <a:lnSpc>
                <a:spcPct val="100000"/>
              </a:lnSpc>
              <a:spcBef>
                <a:spcPts val="283"/>
              </a:spcBef>
              <a:buClr>
                <a:srgbClr val="000000"/>
              </a:buClr>
              <a:buSzPct val="45000"/>
              <a:buFont typeface="Wingdings" charset="2"/>
              <a:buChar char=""/>
            </a:pPr>
            <a:r>
              <a:rPr b="0" lang="en-US" sz="1600" strike="noStrike" u="none">
                <a:solidFill>
                  <a:srgbClr val="000000"/>
                </a:solidFill>
                <a:effectLst/>
                <a:uFillTx/>
                <a:latin typeface="Arial"/>
              </a:rPr>
              <a:t>Fifth Outline Level</a:t>
            </a:r>
            <a:endParaRPr b="0" lang="en-US" sz="1600" strike="noStrike" u="none">
              <a:solidFill>
                <a:srgbClr val="000000"/>
              </a:solidFill>
              <a:effectLst/>
              <a:uFillTx/>
              <a:latin typeface="Noto Serif"/>
            </a:endParaRPr>
          </a:p>
          <a:p>
            <a:pPr lvl="5" marL="2592000" indent="-216000">
              <a:lnSpc>
                <a:spcPct val="100000"/>
              </a:lnSpc>
              <a:spcBef>
                <a:spcPts val="283"/>
              </a:spcBef>
              <a:buClr>
                <a:srgbClr val="000000"/>
              </a:buClr>
              <a:buSzPct val="45000"/>
              <a:buFont typeface="Wingdings" charset="2"/>
              <a:buChar char=""/>
            </a:pPr>
            <a:r>
              <a:rPr b="0" lang="en-US" sz="1600" strike="noStrike" u="none">
                <a:solidFill>
                  <a:srgbClr val="000000"/>
                </a:solidFill>
                <a:effectLst/>
                <a:uFillTx/>
                <a:latin typeface="Arial"/>
              </a:rPr>
              <a:t>Sixth Outline Level</a:t>
            </a:r>
            <a:endParaRPr b="0" lang="en-US" sz="1600" strike="noStrike" u="none">
              <a:solidFill>
                <a:srgbClr val="000000"/>
              </a:solidFill>
              <a:effectLst/>
              <a:uFillTx/>
              <a:latin typeface="Noto Serif"/>
            </a:endParaRPr>
          </a:p>
          <a:p>
            <a:pPr lvl="6" marL="3024000" indent="-216000">
              <a:lnSpc>
                <a:spcPct val="100000"/>
              </a:lnSpc>
              <a:spcBef>
                <a:spcPts val="283"/>
              </a:spcBef>
              <a:buClr>
                <a:srgbClr val="000000"/>
              </a:buClr>
              <a:buSzPct val="45000"/>
              <a:buFont typeface="Wingdings" charset="2"/>
              <a:buChar char=""/>
            </a:pPr>
            <a:r>
              <a:rPr b="0" lang="en-US" sz="1600" strike="noStrike" u="none">
                <a:solidFill>
                  <a:srgbClr val="000000"/>
                </a:solidFill>
                <a:effectLst/>
                <a:uFillTx/>
                <a:latin typeface="Arial"/>
              </a:rPr>
              <a:t>Seventh Outline Level</a:t>
            </a:r>
            <a:endParaRPr b="0" lang="en-US" sz="1600" strike="noStrike" u="none">
              <a:solidFill>
                <a:srgbClr val="000000"/>
              </a:solidFill>
              <a:effectLst/>
              <a:uFillTx/>
              <a:latin typeface="Noto Serif"/>
            </a:endParaRPr>
          </a:p>
        </p:txBody>
      </p:sp>
      <p:sp>
        <p:nvSpPr>
          <p:cNvPr id="38" name="PlaceHolder 4"/>
          <p:cNvSpPr>
            <a:spLocks noGrp="1"/>
          </p:cNvSpPr>
          <p:nvPr>
            <p:ph type="dt" idx="16"/>
          </p:nvPr>
        </p:nvSpPr>
        <p:spPr>
          <a:xfrm>
            <a:off x="838080" y="6356520"/>
            <a:ext cx="2742120" cy="363960"/>
          </a:xfrm>
          <a:prstGeom prst="rect">
            <a:avLst/>
          </a:prstGeom>
          <a:noFill/>
          <a:ln w="0">
            <a:noFill/>
          </a:ln>
        </p:spPr>
        <p:txBody>
          <a:bodyPr lIns="91440" rIns="91440" tIns="45720" bIns="45720" anchor="ctr">
            <a:noAutofit/>
          </a:bodyPr>
          <a:lstStyle>
            <a:lvl1pPr indent="0">
              <a:lnSpc>
                <a:spcPct val="100000"/>
              </a:lnSpc>
              <a:buNone/>
              <a:tabLst>
                <a:tab algn="l" pos="0"/>
              </a:tabLst>
              <a:defRPr b="0" lang="en-US" sz="1400" strike="noStrike" u="none">
                <a:solidFill>
                  <a:srgbClr val="000000"/>
                </a:solidFill>
                <a:effectLst/>
                <a:uFillTx/>
                <a:latin typeface="Noto Serif"/>
              </a:defRPr>
            </a:lvl1pPr>
          </a:lstStyle>
          <a:p>
            <a:pPr indent="0">
              <a:lnSpc>
                <a:spcPct val="100000"/>
              </a:lnSpc>
              <a:buNone/>
              <a:tabLst>
                <a:tab algn="l" pos="0"/>
              </a:tabLst>
            </a:pPr>
            <a:r>
              <a:rPr b="0" lang="en-US" sz="1400" strike="noStrike" u="none">
                <a:solidFill>
                  <a:srgbClr val="000000"/>
                </a:solidFill>
                <a:effectLst/>
                <a:uFillTx/>
                <a:latin typeface="Noto Serif"/>
              </a:rPr>
              <a:t>&lt;date/time&gt;</a:t>
            </a:r>
            <a:endParaRPr b="0" lang="en-US" sz="1400" strike="noStrike" u="none">
              <a:solidFill>
                <a:srgbClr val="000000"/>
              </a:solidFill>
              <a:effectLst/>
              <a:uFillTx/>
              <a:latin typeface="Noto Serif"/>
            </a:endParaRPr>
          </a:p>
        </p:txBody>
      </p:sp>
      <p:sp>
        <p:nvSpPr>
          <p:cNvPr id="39" name="PlaceHolder 5"/>
          <p:cNvSpPr>
            <a:spLocks noGrp="1"/>
          </p:cNvSpPr>
          <p:nvPr>
            <p:ph type="ftr" idx="17"/>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effectLst/>
                <a:uFillTx/>
                <a:latin typeface="Noto Serif"/>
              </a:defRPr>
            </a:lvl1pPr>
          </a:lstStyle>
          <a:p>
            <a:pPr indent="0" algn="ctr">
              <a:lnSpc>
                <a:spcPct val="100000"/>
              </a:lnSpc>
              <a:buNone/>
              <a:tabLst>
                <a:tab algn="l" pos="0"/>
              </a:tabLst>
            </a:pPr>
            <a:r>
              <a:rPr b="0" lang="en-US" sz="1400" strike="noStrike" u="none">
                <a:solidFill>
                  <a:srgbClr val="000000"/>
                </a:solidFill>
                <a:effectLst/>
                <a:uFillTx/>
                <a:latin typeface="Noto Serif"/>
              </a:rPr>
              <a:t>&lt;footer&gt;</a:t>
            </a:r>
            <a:endParaRPr b="0" lang="en-US" sz="1400" strike="noStrike" u="none">
              <a:solidFill>
                <a:srgbClr val="000000"/>
              </a:solidFill>
              <a:effectLst/>
              <a:uFillTx/>
              <a:latin typeface="Noto Serif"/>
            </a:endParaRPr>
          </a:p>
        </p:txBody>
      </p:sp>
      <p:sp>
        <p:nvSpPr>
          <p:cNvPr id="40" name="PlaceHolder 6"/>
          <p:cNvSpPr>
            <a:spLocks noGrp="1"/>
          </p:cNvSpPr>
          <p:nvPr>
            <p:ph type="sldNum" idx="18"/>
          </p:nvPr>
        </p:nvSpPr>
        <p:spPr>
          <a:xfrm>
            <a:off x="8610480" y="6356520"/>
            <a:ext cx="2742120" cy="36396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trike="noStrike" u="none">
                <a:solidFill>
                  <a:srgbClr val="888888"/>
                </a:solidFill>
                <a:effectLst/>
                <a:uFillTx/>
                <a:latin typeface="Calibri"/>
                <a:ea typeface="Calibri"/>
              </a:defRPr>
            </a:lvl1pPr>
          </a:lstStyle>
          <a:p>
            <a:pPr indent="0" algn="r">
              <a:lnSpc>
                <a:spcPct val="100000"/>
              </a:lnSpc>
              <a:buNone/>
              <a:tabLst>
                <a:tab algn="l" pos="0"/>
              </a:tabLst>
            </a:pPr>
            <a:fld id="{9340BB6A-5547-483B-BC72-0C68C5333A82}" type="slidenum">
              <a:rPr b="0" lang="en-US" sz="1200" strike="noStrike" u="none">
                <a:solidFill>
                  <a:srgbClr val="888888"/>
                </a:solidFill>
                <a:effectLst/>
                <a:uFillTx/>
                <a:latin typeface="Calibri"/>
                <a:ea typeface="Calibri"/>
              </a:rPr>
              <a:t>&lt;number&gt;</a:t>
            </a:fld>
            <a:endParaRPr b="0" lang="en-US" sz="1200" strike="noStrike" u="none">
              <a:solidFill>
                <a:srgbClr val="000000"/>
              </a:solidFill>
              <a:effectLst/>
              <a:uFillTx/>
              <a:latin typeface="Noto Serif"/>
            </a:endParaRPr>
          </a:p>
        </p:txBody>
      </p:sp>
    </p:spTree>
  </p:cSld>
  <p:clrMap bg1="lt1" tx1="dk1" bg2="lt2" tx2="dk2" accent1="accent1" accent2="accent2" accent3="accent3" accent4="accent4" accent5="accent5" accent6="accent6" hlink="hlink" folHlink="folHlink"/>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4520" cy="1324440"/>
          </a:xfrm>
          <a:prstGeom prst="rect">
            <a:avLst/>
          </a:prstGeom>
          <a:noFill/>
          <a:ln w="0">
            <a:noFill/>
          </a:ln>
        </p:spPr>
        <p:txBody>
          <a:bodyPr lIns="91440" rIns="91440" tIns="45720" bIns="45720" anchor="ctr">
            <a:normAutofit/>
          </a:bodyPr>
          <a:p>
            <a:pPr indent="0">
              <a:lnSpc>
                <a:spcPct val="100000"/>
              </a:lnSpc>
              <a:buNone/>
              <a:tabLst>
                <a:tab algn="l" pos="0"/>
              </a:tabLst>
            </a:pPr>
            <a:r>
              <a:rPr b="0" lang="en-US" sz="4400" strike="noStrike" u="none">
                <a:solidFill>
                  <a:srgbClr val="000000"/>
                </a:solidFill>
                <a:effectLst/>
                <a:uFillTx/>
                <a:latin typeface="Arial"/>
              </a:rPr>
              <a:t>Click to edit the title text format</a:t>
            </a:r>
            <a:endParaRPr b="0" lang="en-US" sz="4400" strike="noStrike" u="none">
              <a:solidFill>
                <a:srgbClr val="000000"/>
              </a:solidFill>
              <a:effectLst/>
              <a:uFillTx/>
              <a:latin typeface="Noto Serif"/>
            </a:endParaRPr>
          </a:p>
        </p:txBody>
      </p:sp>
      <p:sp>
        <p:nvSpPr>
          <p:cNvPr id="42" name="PlaceHolder 2"/>
          <p:cNvSpPr>
            <a:spLocks noGrp="1"/>
          </p:cNvSpPr>
          <p:nvPr>
            <p:ph type="body"/>
          </p:nvPr>
        </p:nvSpPr>
        <p:spPr>
          <a:xfrm rot="5400000">
            <a:off x="3921120" y="-1255680"/>
            <a:ext cx="4350240" cy="10514520"/>
          </a:xfrm>
          <a:prstGeom prst="rect">
            <a:avLst/>
          </a:prstGeom>
          <a:noFill/>
          <a:ln w="0">
            <a:noFill/>
          </a:ln>
        </p:spPr>
        <p:txBody>
          <a:bodyPr lIns="91440" rIns="91440" tIns="45720" bIns="45720" anchor="t">
            <a:normAutofit/>
          </a:bodyPr>
          <a:p>
            <a:pPr marL="432000" indent="-324000">
              <a:lnSpc>
                <a:spcPct val="100000"/>
              </a:lnSpc>
              <a:spcBef>
                <a:spcPts val="1417"/>
              </a:spcBef>
              <a:buClr>
                <a:srgbClr val="000000"/>
              </a:buClr>
              <a:buSzPct val="45000"/>
              <a:buFont typeface="Wingdings" charset="2"/>
              <a:buChar char=""/>
            </a:pPr>
            <a:r>
              <a:rPr b="0" lang="en-US" sz="2800" strike="noStrike" u="none">
                <a:solidFill>
                  <a:srgbClr val="000000"/>
                </a:solidFill>
                <a:effectLst/>
                <a:uFillTx/>
                <a:latin typeface="Arial"/>
              </a:rPr>
              <a:t>Click to edit the outline text format</a:t>
            </a:r>
            <a:endParaRPr b="0" lang="en-US" sz="2800" strike="noStrike" u="none">
              <a:solidFill>
                <a:srgbClr val="000000"/>
              </a:solidFill>
              <a:effectLst/>
              <a:uFillTx/>
              <a:latin typeface="Noto Serif"/>
            </a:endParaRPr>
          </a:p>
          <a:p>
            <a:pPr lvl="1" marL="864000" indent="-324000">
              <a:lnSpc>
                <a:spcPct val="100000"/>
              </a:lnSpc>
              <a:spcBef>
                <a:spcPts val="1134"/>
              </a:spcBef>
              <a:buClr>
                <a:srgbClr val="000000"/>
              </a:buClr>
              <a:buSzPct val="75000"/>
              <a:buFont typeface="Symbol" charset="2"/>
              <a:buChar char=""/>
            </a:pPr>
            <a:r>
              <a:rPr b="0" lang="en-US" sz="2800" strike="noStrike" u="none">
                <a:solidFill>
                  <a:srgbClr val="000000"/>
                </a:solidFill>
                <a:effectLst/>
                <a:uFillTx/>
                <a:latin typeface="Arial"/>
              </a:rPr>
              <a:t>Second Outline Level</a:t>
            </a:r>
            <a:endParaRPr b="0" lang="en-US" sz="2800" strike="noStrike" u="none">
              <a:solidFill>
                <a:srgbClr val="000000"/>
              </a:solidFill>
              <a:effectLst/>
              <a:uFillTx/>
              <a:latin typeface="Noto Serif"/>
            </a:endParaRPr>
          </a:p>
          <a:p>
            <a:pPr lvl="2" marL="1296000" indent="-288000">
              <a:lnSpc>
                <a:spcPct val="100000"/>
              </a:lnSpc>
              <a:spcBef>
                <a:spcPts val="850"/>
              </a:spcBef>
              <a:buClr>
                <a:srgbClr val="000000"/>
              </a:buClr>
              <a:buSzPct val="45000"/>
              <a:buFont typeface="Wingdings" charset="2"/>
              <a:buChar char=""/>
            </a:pPr>
            <a:r>
              <a:rPr b="0" lang="en-US" sz="2800" strike="noStrike" u="none">
                <a:solidFill>
                  <a:srgbClr val="000000"/>
                </a:solidFill>
                <a:effectLst/>
                <a:uFillTx/>
                <a:latin typeface="Arial"/>
              </a:rPr>
              <a:t>Third Outline Level</a:t>
            </a:r>
            <a:endParaRPr b="0" lang="en-US" sz="2800" strike="noStrike" u="none">
              <a:solidFill>
                <a:srgbClr val="000000"/>
              </a:solidFill>
              <a:effectLst/>
              <a:uFillTx/>
              <a:latin typeface="Noto Serif"/>
            </a:endParaRPr>
          </a:p>
          <a:p>
            <a:pPr lvl="3" marL="1728000" indent="-216000">
              <a:lnSpc>
                <a:spcPct val="100000"/>
              </a:lnSpc>
              <a:spcBef>
                <a:spcPts val="567"/>
              </a:spcBef>
              <a:buClr>
                <a:srgbClr val="000000"/>
              </a:buClr>
              <a:buSzPct val="75000"/>
              <a:buFont typeface="Symbol" charset="2"/>
              <a:buChar char=""/>
            </a:pPr>
            <a:r>
              <a:rPr b="0" lang="en-US" sz="2800" strike="noStrike" u="none">
                <a:solidFill>
                  <a:srgbClr val="000000"/>
                </a:solidFill>
                <a:effectLst/>
                <a:uFillTx/>
                <a:latin typeface="Arial"/>
              </a:rPr>
              <a:t>Fourth Outline Level</a:t>
            </a:r>
            <a:endParaRPr b="0" lang="en-US" sz="2800" strike="noStrike" u="none">
              <a:solidFill>
                <a:srgbClr val="000000"/>
              </a:solidFill>
              <a:effectLst/>
              <a:uFillTx/>
              <a:latin typeface="Noto Serif"/>
            </a:endParaRPr>
          </a:p>
          <a:p>
            <a:pPr lvl="4" marL="2160000" indent="-216000">
              <a:lnSpc>
                <a:spcPct val="100000"/>
              </a:lnSpc>
              <a:spcBef>
                <a:spcPts val="283"/>
              </a:spcBef>
              <a:buClr>
                <a:srgbClr val="000000"/>
              </a:buClr>
              <a:buSzPct val="45000"/>
              <a:buFont typeface="Wingdings" charset="2"/>
              <a:buChar char=""/>
            </a:pPr>
            <a:r>
              <a:rPr b="0" lang="en-US" sz="2800" strike="noStrike" u="none">
                <a:solidFill>
                  <a:srgbClr val="000000"/>
                </a:solidFill>
                <a:effectLst/>
                <a:uFillTx/>
                <a:latin typeface="Arial"/>
              </a:rPr>
              <a:t>Fifth Outline Level</a:t>
            </a:r>
            <a:endParaRPr b="0" lang="en-US" sz="2800" strike="noStrike" u="none">
              <a:solidFill>
                <a:srgbClr val="000000"/>
              </a:solidFill>
              <a:effectLst/>
              <a:uFillTx/>
              <a:latin typeface="Noto Serif"/>
            </a:endParaRPr>
          </a:p>
          <a:p>
            <a:pPr lvl="5" marL="2592000" indent="-216000">
              <a:lnSpc>
                <a:spcPct val="100000"/>
              </a:lnSpc>
              <a:spcBef>
                <a:spcPts val="283"/>
              </a:spcBef>
              <a:buClr>
                <a:srgbClr val="000000"/>
              </a:buClr>
              <a:buSzPct val="45000"/>
              <a:buFont typeface="Wingdings" charset="2"/>
              <a:buChar char=""/>
            </a:pPr>
            <a:r>
              <a:rPr b="0" lang="en-US" sz="2800" strike="noStrike" u="none">
                <a:solidFill>
                  <a:srgbClr val="000000"/>
                </a:solidFill>
                <a:effectLst/>
                <a:uFillTx/>
                <a:latin typeface="Arial"/>
              </a:rPr>
              <a:t>Sixth Outline Level</a:t>
            </a:r>
            <a:endParaRPr b="0" lang="en-US" sz="2800" strike="noStrike" u="none">
              <a:solidFill>
                <a:srgbClr val="000000"/>
              </a:solidFill>
              <a:effectLst/>
              <a:uFillTx/>
              <a:latin typeface="Noto Serif"/>
            </a:endParaRPr>
          </a:p>
          <a:p>
            <a:pPr lvl="6" marL="3024000" indent="-216000">
              <a:lnSpc>
                <a:spcPct val="100000"/>
              </a:lnSpc>
              <a:spcBef>
                <a:spcPts val="283"/>
              </a:spcBef>
              <a:buClr>
                <a:srgbClr val="000000"/>
              </a:buClr>
              <a:buSzPct val="45000"/>
              <a:buFont typeface="Wingdings" charset="2"/>
              <a:buChar char=""/>
            </a:pPr>
            <a:r>
              <a:rPr b="0" lang="en-US" sz="2800" strike="noStrike" u="none">
                <a:solidFill>
                  <a:srgbClr val="000000"/>
                </a:solidFill>
                <a:effectLst/>
                <a:uFillTx/>
                <a:latin typeface="Arial"/>
              </a:rPr>
              <a:t>Seventh Outline Level</a:t>
            </a:r>
            <a:endParaRPr b="0" lang="en-US" sz="2800" strike="noStrike" u="none">
              <a:solidFill>
                <a:srgbClr val="000000"/>
              </a:solidFill>
              <a:effectLst/>
              <a:uFillTx/>
              <a:latin typeface="Noto Serif"/>
            </a:endParaRPr>
          </a:p>
        </p:txBody>
      </p:sp>
      <p:sp>
        <p:nvSpPr>
          <p:cNvPr id="43" name="PlaceHolder 3"/>
          <p:cNvSpPr>
            <a:spLocks noGrp="1"/>
          </p:cNvSpPr>
          <p:nvPr>
            <p:ph type="dt" idx="19"/>
          </p:nvPr>
        </p:nvSpPr>
        <p:spPr>
          <a:xfrm>
            <a:off x="838080" y="6356520"/>
            <a:ext cx="2742120" cy="363960"/>
          </a:xfrm>
          <a:prstGeom prst="rect">
            <a:avLst/>
          </a:prstGeom>
          <a:noFill/>
          <a:ln w="0">
            <a:noFill/>
          </a:ln>
        </p:spPr>
        <p:txBody>
          <a:bodyPr lIns="91440" rIns="91440" tIns="45720" bIns="45720" anchor="ctr">
            <a:noAutofit/>
          </a:bodyPr>
          <a:lstStyle>
            <a:lvl1pPr indent="0">
              <a:lnSpc>
                <a:spcPct val="100000"/>
              </a:lnSpc>
              <a:buNone/>
              <a:tabLst>
                <a:tab algn="l" pos="0"/>
              </a:tabLst>
              <a:defRPr b="0" lang="en-US" sz="1400" strike="noStrike" u="none">
                <a:solidFill>
                  <a:srgbClr val="000000"/>
                </a:solidFill>
                <a:effectLst/>
                <a:uFillTx/>
                <a:latin typeface="Noto Serif"/>
              </a:defRPr>
            </a:lvl1pPr>
          </a:lstStyle>
          <a:p>
            <a:pPr indent="0">
              <a:lnSpc>
                <a:spcPct val="100000"/>
              </a:lnSpc>
              <a:buNone/>
              <a:tabLst>
                <a:tab algn="l" pos="0"/>
              </a:tabLst>
            </a:pPr>
            <a:r>
              <a:rPr b="0" lang="en-US" sz="1400" strike="noStrike" u="none">
                <a:solidFill>
                  <a:srgbClr val="000000"/>
                </a:solidFill>
                <a:effectLst/>
                <a:uFillTx/>
                <a:latin typeface="Noto Serif"/>
              </a:rPr>
              <a:t>&lt;date/time&gt;</a:t>
            </a:r>
            <a:endParaRPr b="0" lang="en-US" sz="1400" strike="noStrike" u="none">
              <a:solidFill>
                <a:srgbClr val="000000"/>
              </a:solidFill>
              <a:effectLst/>
              <a:uFillTx/>
              <a:latin typeface="Noto Serif"/>
            </a:endParaRPr>
          </a:p>
        </p:txBody>
      </p:sp>
      <p:sp>
        <p:nvSpPr>
          <p:cNvPr id="44" name="PlaceHolder 4"/>
          <p:cNvSpPr>
            <a:spLocks noGrp="1"/>
          </p:cNvSpPr>
          <p:nvPr>
            <p:ph type="ftr" idx="20"/>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effectLst/>
                <a:uFillTx/>
                <a:latin typeface="Noto Serif"/>
              </a:defRPr>
            </a:lvl1pPr>
          </a:lstStyle>
          <a:p>
            <a:pPr indent="0" algn="ctr">
              <a:lnSpc>
                <a:spcPct val="100000"/>
              </a:lnSpc>
              <a:buNone/>
              <a:tabLst>
                <a:tab algn="l" pos="0"/>
              </a:tabLst>
            </a:pPr>
            <a:r>
              <a:rPr b="0" lang="en-US" sz="1400" strike="noStrike" u="none">
                <a:solidFill>
                  <a:srgbClr val="000000"/>
                </a:solidFill>
                <a:effectLst/>
                <a:uFillTx/>
                <a:latin typeface="Noto Serif"/>
              </a:rPr>
              <a:t>&lt;footer&gt;</a:t>
            </a:r>
            <a:endParaRPr b="0" lang="en-US" sz="1400" strike="noStrike" u="none">
              <a:solidFill>
                <a:srgbClr val="000000"/>
              </a:solidFill>
              <a:effectLst/>
              <a:uFillTx/>
              <a:latin typeface="Noto Serif"/>
            </a:endParaRPr>
          </a:p>
        </p:txBody>
      </p:sp>
      <p:sp>
        <p:nvSpPr>
          <p:cNvPr id="45" name="PlaceHolder 5"/>
          <p:cNvSpPr>
            <a:spLocks noGrp="1"/>
          </p:cNvSpPr>
          <p:nvPr>
            <p:ph type="sldNum" idx="21"/>
          </p:nvPr>
        </p:nvSpPr>
        <p:spPr>
          <a:xfrm>
            <a:off x="8610480" y="6356520"/>
            <a:ext cx="2742120" cy="36396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trike="noStrike" u="none">
                <a:solidFill>
                  <a:srgbClr val="888888"/>
                </a:solidFill>
                <a:effectLst/>
                <a:uFillTx/>
                <a:latin typeface="Calibri"/>
                <a:ea typeface="Calibri"/>
              </a:defRPr>
            </a:lvl1pPr>
          </a:lstStyle>
          <a:p>
            <a:pPr indent="0" algn="r">
              <a:lnSpc>
                <a:spcPct val="100000"/>
              </a:lnSpc>
              <a:buNone/>
              <a:tabLst>
                <a:tab algn="l" pos="0"/>
              </a:tabLst>
            </a:pPr>
            <a:fld id="{8E0DE79C-9F7B-4B10-B700-C59D7EA16E0E}" type="slidenum">
              <a:rPr b="0" lang="en-US" sz="1200" strike="noStrike" u="none">
                <a:solidFill>
                  <a:srgbClr val="888888"/>
                </a:solidFill>
                <a:effectLst/>
                <a:uFillTx/>
                <a:latin typeface="Calibri"/>
                <a:ea typeface="Calibri"/>
              </a:rPr>
              <a:t>&lt;number&gt;</a:t>
            </a:fld>
            <a:endParaRPr b="0" lang="en-US" sz="1200" strike="noStrike" u="none">
              <a:solidFill>
                <a:srgbClr val="000000"/>
              </a:solidFill>
              <a:effectLst/>
              <a:uFillTx/>
              <a:latin typeface="Noto Serif"/>
            </a:endParaRPr>
          </a:p>
        </p:txBody>
      </p:sp>
    </p:spTree>
  </p:cSld>
  <p:clrMap bg1="lt1" tx1="dk1" bg2="lt2" tx2="dk2" accent1="accent1" accent2="accent2" accent3="accent3" accent4="accent4" accent5="accent5" accent6="accent6" hlink="hlink" folHlink="folHlink"/>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rot="5400000">
            <a:off x="7134120" y="1956240"/>
            <a:ext cx="5810760" cy="2628000"/>
          </a:xfrm>
          <a:prstGeom prst="rect">
            <a:avLst/>
          </a:prstGeom>
          <a:noFill/>
          <a:ln w="0">
            <a:noFill/>
          </a:ln>
        </p:spPr>
        <p:txBody>
          <a:bodyPr lIns="91440" rIns="91440" tIns="45720" bIns="45720" anchor="ctr">
            <a:normAutofit/>
          </a:bodyPr>
          <a:p>
            <a:pPr indent="0">
              <a:lnSpc>
                <a:spcPct val="100000"/>
              </a:lnSpc>
              <a:buNone/>
              <a:tabLst>
                <a:tab algn="l" pos="0"/>
              </a:tabLst>
            </a:pPr>
            <a:r>
              <a:rPr b="0" lang="en-US" sz="4400" strike="noStrike" u="none">
                <a:solidFill>
                  <a:srgbClr val="000000"/>
                </a:solidFill>
                <a:effectLst/>
                <a:uFillTx/>
                <a:latin typeface="Arial"/>
              </a:rPr>
              <a:t>Click to edit the title text format</a:t>
            </a:r>
            <a:endParaRPr b="0" lang="en-US" sz="4400" strike="noStrike" u="none">
              <a:solidFill>
                <a:srgbClr val="000000"/>
              </a:solidFill>
              <a:effectLst/>
              <a:uFillTx/>
              <a:latin typeface="Noto Serif"/>
            </a:endParaRPr>
          </a:p>
        </p:txBody>
      </p:sp>
      <p:sp>
        <p:nvSpPr>
          <p:cNvPr id="47" name="PlaceHolder 2"/>
          <p:cNvSpPr>
            <a:spLocks noGrp="1"/>
          </p:cNvSpPr>
          <p:nvPr>
            <p:ph type="body"/>
          </p:nvPr>
        </p:nvSpPr>
        <p:spPr>
          <a:xfrm rot="5400000">
            <a:off x="1800720" y="-596160"/>
            <a:ext cx="5810760" cy="7733160"/>
          </a:xfrm>
          <a:prstGeom prst="rect">
            <a:avLst/>
          </a:prstGeom>
          <a:noFill/>
          <a:ln w="0">
            <a:noFill/>
          </a:ln>
        </p:spPr>
        <p:txBody>
          <a:bodyPr lIns="91440" rIns="91440" tIns="45720" bIns="45720" anchor="t">
            <a:normAutofit/>
          </a:bodyPr>
          <a:p>
            <a:pPr marL="432000" indent="-324000">
              <a:lnSpc>
                <a:spcPct val="100000"/>
              </a:lnSpc>
              <a:spcBef>
                <a:spcPts val="1417"/>
              </a:spcBef>
              <a:buClr>
                <a:srgbClr val="000000"/>
              </a:buClr>
              <a:buSzPct val="45000"/>
              <a:buFont typeface="Wingdings" charset="2"/>
              <a:buChar char=""/>
            </a:pPr>
            <a:r>
              <a:rPr b="0" lang="en-US" sz="2800" strike="noStrike" u="none">
                <a:solidFill>
                  <a:srgbClr val="000000"/>
                </a:solidFill>
                <a:effectLst/>
                <a:uFillTx/>
                <a:latin typeface="Arial"/>
              </a:rPr>
              <a:t>Click to edit the outline text format</a:t>
            </a:r>
            <a:endParaRPr b="0" lang="en-US" sz="2800" strike="noStrike" u="none">
              <a:solidFill>
                <a:srgbClr val="000000"/>
              </a:solidFill>
              <a:effectLst/>
              <a:uFillTx/>
              <a:latin typeface="Noto Serif"/>
            </a:endParaRPr>
          </a:p>
          <a:p>
            <a:pPr lvl="1" marL="864000" indent="-324000">
              <a:lnSpc>
                <a:spcPct val="100000"/>
              </a:lnSpc>
              <a:spcBef>
                <a:spcPts val="1134"/>
              </a:spcBef>
              <a:buClr>
                <a:srgbClr val="000000"/>
              </a:buClr>
              <a:buSzPct val="75000"/>
              <a:buFont typeface="Symbol" charset="2"/>
              <a:buChar char=""/>
            </a:pPr>
            <a:r>
              <a:rPr b="0" lang="en-US" sz="2800" strike="noStrike" u="none">
                <a:solidFill>
                  <a:srgbClr val="000000"/>
                </a:solidFill>
                <a:effectLst/>
                <a:uFillTx/>
                <a:latin typeface="Arial"/>
              </a:rPr>
              <a:t>Second Outline Level</a:t>
            </a:r>
            <a:endParaRPr b="0" lang="en-US" sz="2800" strike="noStrike" u="none">
              <a:solidFill>
                <a:srgbClr val="000000"/>
              </a:solidFill>
              <a:effectLst/>
              <a:uFillTx/>
              <a:latin typeface="Noto Serif"/>
            </a:endParaRPr>
          </a:p>
          <a:p>
            <a:pPr lvl="2" marL="1296000" indent="-288000">
              <a:lnSpc>
                <a:spcPct val="100000"/>
              </a:lnSpc>
              <a:spcBef>
                <a:spcPts val="850"/>
              </a:spcBef>
              <a:buClr>
                <a:srgbClr val="000000"/>
              </a:buClr>
              <a:buSzPct val="45000"/>
              <a:buFont typeface="Wingdings" charset="2"/>
              <a:buChar char=""/>
            </a:pPr>
            <a:r>
              <a:rPr b="0" lang="en-US" sz="2800" strike="noStrike" u="none">
                <a:solidFill>
                  <a:srgbClr val="000000"/>
                </a:solidFill>
                <a:effectLst/>
                <a:uFillTx/>
                <a:latin typeface="Arial"/>
              </a:rPr>
              <a:t>Third Outline Level</a:t>
            </a:r>
            <a:endParaRPr b="0" lang="en-US" sz="2800" strike="noStrike" u="none">
              <a:solidFill>
                <a:srgbClr val="000000"/>
              </a:solidFill>
              <a:effectLst/>
              <a:uFillTx/>
              <a:latin typeface="Noto Serif"/>
            </a:endParaRPr>
          </a:p>
          <a:p>
            <a:pPr lvl="3" marL="1728000" indent="-216000">
              <a:lnSpc>
                <a:spcPct val="100000"/>
              </a:lnSpc>
              <a:spcBef>
                <a:spcPts val="567"/>
              </a:spcBef>
              <a:buClr>
                <a:srgbClr val="000000"/>
              </a:buClr>
              <a:buSzPct val="75000"/>
              <a:buFont typeface="Symbol" charset="2"/>
              <a:buChar char=""/>
            </a:pPr>
            <a:r>
              <a:rPr b="0" lang="en-US" sz="2800" strike="noStrike" u="none">
                <a:solidFill>
                  <a:srgbClr val="000000"/>
                </a:solidFill>
                <a:effectLst/>
                <a:uFillTx/>
                <a:latin typeface="Arial"/>
              </a:rPr>
              <a:t>Fourth Outline Level</a:t>
            </a:r>
            <a:endParaRPr b="0" lang="en-US" sz="2800" strike="noStrike" u="none">
              <a:solidFill>
                <a:srgbClr val="000000"/>
              </a:solidFill>
              <a:effectLst/>
              <a:uFillTx/>
              <a:latin typeface="Noto Serif"/>
            </a:endParaRPr>
          </a:p>
          <a:p>
            <a:pPr lvl="4" marL="2160000" indent="-216000">
              <a:lnSpc>
                <a:spcPct val="100000"/>
              </a:lnSpc>
              <a:spcBef>
                <a:spcPts val="283"/>
              </a:spcBef>
              <a:buClr>
                <a:srgbClr val="000000"/>
              </a:buClr>
              <a:buSzPct val="45000"/>
              <a:buFont typeface="Wingdings" charset="2"/>
              <a:buChar char=""/>
            </a:pPr>
            <a:r>
              <a:rPr b="0" lang="en-US" sz="2800" strike="noStrike" u="none">
                <a:solidFill>
                  <a:srgbClr val="000000"/>
                </a:solidFill>
                <a:effectLst/>
                <a:uFillTx/>
                <a:latin typeface="Arial"/>
              </a:rPr>
              <a:t>Fifth Outline Level</a:t>
            </a:r>
            <a:endParaRPr b="0" lang="en-US" sz="2800" strike="noStrike" u="none">
              <a:solidFill>
                <a:srgbClr val="000000"/>
              </a:solidFill>
              <a:effectLst/>
              <a:uFillTx/>
              <a:latin typeface="Noto Serif"/>
            </a:endParaRPr>
          </a:p>
          <a:p>
            <a:pPr lvl="5" marL="2592000" indent="-216000">
              <a:lnSpc>
                <a:spcPct val="100000"/>
              </a:lnSpc>
              <a:spcBef>
                <a:spcPts val="283"/>
              </a:spcBef>
              <a:buClr>
                <a:srgbClr val="000000"/>
              </a:buClr>
              <a:buSzPct val="45000"/>
              <a:buFont typeface="Wingdings" charset="2"/>
              <a:buChar char=""/>
            </a:pPr>
            <a:r>
              <a:rPr b="0" lang="en-US" sz="2800" strike="noStrike" u="none">
                <a:solidFill>
                  <a:srgbClr val="000000"/>
                </a:solidFill>
                <a:effectLst/>
                <a:uFillTx/>
                <a:latin typeface="Arial"/>
              </a:rPr>
              <a:t>Sixth Outline Level</a:t>
            </a:r>
            <a:endParaRPr b="0" lang="en-US" sz="2800" strike="noStrike" u="none">
              <a:solidFill>
                <a:srgbClr val="000000"/>
              </a:solidFill>
              <a:effectLst/>
              <a:uFillTx/>
              <a:latin typeface="Noto Serif"/>
            </a:endParaRPr>
          </a:p>
          <a:p>
            <a:pPr lvl="6" marL="3024000" indent="-216000">
              <a:lnSpc>
                <a:spcPct val="100000"/>
              </a:lnSpc>
              <a:spcBef>
                <a:spcPts val="283"/>
              </a:spcBef>
              <a:buClr>
                <a:srgbClr val="000000"/>
              </a:buClr>
              <a:buSzPct val="45000"/>
              <a:buFont typeface="Wingdings" charset="2"/>
              <a:buChar char=""/>
            </a:pPr>
            <a:r>
              <a:rPr b="0" lang="en-US" sz="2800" strike="noStrike" u="none">
                <a:solidFill>
                  <a:srgbClr val="000000"/>
                </a:solidFill>
                <a:effectLst/>
                <a:uFillTx/>
                <a:latin typeface="Arial"/>
              </a:rPr>
              <a:t>Seventh Outline Level</a:t>
            </a:r>
            <a:endParaRPr b="0" lang="en-US" sz="2800" strike="noStrike" u="none">
              <a:solidFill>
                <a:srgbClr val="000000"/>
              </a:solidFill>
              <a:effectLst/>
              <a:uFillTx/>
              <a:latin typeface="Noto Serif"/>
            </a:endParaRPr>
          </a:p>
        </p:txBody>
      </p:sp>
      <p:sp>
        <p:nvSpPr>
          <p:cNvPr id="48" name="PlaceHolder 3"/>
          <p:cNvSpPr>
            <a:spLocks noGrp="1"/>
          </p:cNvSpPr>
          <p:nvPr>
            <p:ph type="dt" idx="22"/>
          </p:nvPr>
        </p:nvSpPr>
        <p:spPr>
          <a:xfrm>
            <a:off x="838080" y="6356520"/>
            <a:ext cx="2742120" cy="363960"/>
          </a:xfrm>
          <a:prstGeom prst="rect">
            <a:avLst/>
          </a:prstGeom>
          <a:noFill/>
          <a:ln w="0">
            <a:noFill/>
          </a:ln>
        </p:spPr>
        <p:txBody>
          <a:bodyPr lIns="91440" rIns="91440" tIns="45720" bIns="45720" anchor="ctr">
            <a:noAutofit/>
          </a:bodyPr>
          <a:lstStyle>
            <a:lvl1pPr indent="0">
              <a:lnSpc>
                <a:spcPct val="100000"/>
              </a:lnSpc>
              <a:buNone/>
              <a:tabLst>
                <a:tab algn="l" pos="0"/>
              </a:tabLst>
              <a:defRPr b="0" lang="en-US" sz="1400" strike="noStrike" u="none">
                <a:solidFill>
                  <a:srgbClr val="000000"/>
                </a:solidFill>
                <a:effectLst/>
                <a:uFillTx/>
                <a:latin typeface="Noto Serif"/>
              </a:defRPr>
            </a:lvl1pPr>
          </a:lstStyle>
          <a:p>
            <a:pPr indent="0">
              <a:lnSpc>
                <a:spcPct val="100000"/>
              </a:lnSpc>
              <a:buNone/>
              <a:tabLst>
                <a:tab algn="l" pos="0"/>
              </a:tabLst>
            </a:pPr>
            <a:r>
              <a:rPr b="0" lang="en-US" sz="1400" strike="noStrike" u="none">
                <a:solidFill>
                  <a:srgbClr val="000000"/>
                </a:solidFill>
                <a:effectLst/>
                <a:uFillTx/>
                <a:latin typeface="Noto Serif"/>
              </a:rPr>
              <a:t>&lt;date/time&gt;</a:t>
            </a:r>
            <a:endParaRPr b="0" lang="en-US" sz="1400" strike="noStrike" u="none">
              <a:solidFill>
                <a:srgbClr val="000000"/>
              </a:solidFill>
              <a:effectLst/>
              <a:uFillTx/>
              <a:latin typeface="Noto Serif"/>
            </a:endParaRPr>
          </a:p>
        </p:txBody>
      </p:sp>
      <p:sp>
        <p:nvSpPr>
          <p:cNvPr id="49" name="PlaceHolder 4"/>
          <p:cNvSpPr>
            <a:spLocks noGrp="1"/>
          </p:cNvSpPr>
          <p:nvPr>
            <p:ph type="ftr" idx="23"/>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effectLst/>
                <a:uFillTx/>
                <a:latin typeface="Noto Serif"/>
              </a:defRPr>
            </a:lvl1pPr>
          </a:lstStyle>
          <a:p>
            <a:pPr indent="0" algn="ctr">
              <a:lnSpc>
                <a:spcPct val="100000"/>
              </a:lnSpc>
              <a:buNone/>
              <a:tabLst>
                <a:tab algn="l" pos="0"/>
              </a:tabLst>
            </a:pPr>
            <a:r>
              <a:rPr b="0" lang="en-US" sz="1400" strike="noStrike" u="none">
                <a:solidFill>
                  <a:srgbClr val="000000"/>
                </a:solidFill>
                <a:effectLst/>
                <a:uFillTx/>
                <a:latin typeface="Noto Serif"/>
              </a:rPr>
              <a:t>&lt;footer&gt;</a:t>
            </a:r>
            <a:endParaRPr b="0" lang="en-US" sz="1400" strike="noStrike" u="none">
              <a:solidFill>
                <a:srgbClr val="000000"/>
              </a:solidFill>
              <a:effectLst/>
              <a:uFillTx/>
              <a:latin typeface="Noto Serif"/>
            </a:endParaRPr>
          </a:p>
        </p:txBody>
      </p:sp>
      <p:sp>
        <p:nvSpPr>
          <p:cNvPr id="50" name="PlaceHolder 5"/>
          <p:cNvSpPr>
            <a:spLocks noGrp="1"/>
          </p:cNvSpPr>
          <p:nvPr>
            <p:ph type="sldNum" idx="24"/>
          </p:nvPr>
        </p:nvSpPr>
        <p:spPr>
          <a:xfrm>
            <a:off x="8610480" y="6356520"/>
            <a:ext cx="2742120" cy="36396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trike="noStrike" u="none">
                <a:solidFill>
                  <a:srgbClr val="888888"/>
                </a:solidFill>
                <a:effectLst/>
                <a:uFillTx/>
                <a:latin typeface="Calibri"/>
                <a:ea typeface="Calibri"/>
              </a:defRPr>
            </a:lvl1pPr>
          </a:lstStyle>
          <a:p>
            <a:pPr indent="0" algn="r">
              <a:lnSpc>
                <a:spcPct val="100000"/>
              </a:lnSpc>
              <a:buNone/>
              <a:tabLst>
                <a:tab algn="l" pos="0"/>
              </a:tabLst>
            </a:pPr>
            <a:fld id="{90B4D631-9C9C-4BDB-BC62-214189EAFB46}" type="slidenum">
              <a:rPr b="0" lang="en-US" sz="1200" strike="noStrike" u="none">
                <a:solidFill>
                  <a:srgbClr val="888888"/>
                </a:solidFill>
                <a:effectLst/>
                <a:uFillTx/>
                <a:latin typeface="Calibri"/>
                <a:ea typeface="Calibri"/>
              </a:rPr>
              <a:t>&lt;number&gt;</a:t>
            </a:fld>
            <a:endParaRPr b="0" lang="en-US" sz="1200" strike="noStrike" u="none">
              <a:solidFill>
                <a:srgbClr val="000000"/>
              </a:solidFill>
              <a:effectLst/>
              <a:uFillTx/>
              <a:latin typeface="Noto Serif"/>
            </a:endParaRPr>
          </a:p>
        </p:txBody>
      </p:sp>
    </p:spTree>
  </p:cSld>
  <p:clrMap bg1="lt1" tx1="dk1" bg2="lt2" tx2="dk2" accent1="accent1" accent2="accent2" accent3="accent3" accent4="accent4" accent5="accent5" accent6="accent6" hlink="hlink" folHlink="folHlink"/>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3.xml"/><Relationship Id="rId4"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PlaceHolder 1"/>
          <p:cNvSpPr>
            <a:spLocks noGrp="1"/>
          </p:cNvSpPr>
          <p:nvPr>
            <p:ph type="title"/>
          </p:nvPr>
        </p:nvSpPr>
        <p:spPr>
          <a:xfrm>
            <a:off x="0" y="2028600"/>
            <a:ext cx="12191400" cy="1856880"/>
          </a:xfrm>
          <a:prstGeom prst="rect">
            <a:avLst/>
          </a:prstGeom>
          <a:noFill/>
          <a:ln w="0">
            <a:noFill/>
          </a:ln>
        </p:spPr>
        <p:txBody>
          <a:bodyPr lIns="91440" rIns="91440" tIns="45720" bIns="45720" anchor="b">
            <a:noAutofit/>
          </a:bodyPr>
          <a:p>
            <a:pPr indent="0" algn="ctr">
              <a:lnSpc>
                <a:spcPct val="90000"/>
              </a:lnSpc>
              <a:buNone/>
              <a:tabLst>
                <a:tab algn="l" pos="0"/>
              </a:tabLst>
            </a:pPr>
            <a:r>
              <a:rPr b="1" lang="en-US" sz="4000" strike="noStrike" u="none">
                <a:solidFill>
                  <a:schemeClr val="dk1"/>
                </a:solidFill>
                <a:effectLst/>
                <a:uFillTx/>
                <a:latin typeface="Times New Roman"/>
                <a:ea typeface="Calibri"/>
              </a:rPr>
              <a:t>DESIGNING A COST-EFFECTIVE, COMPACT SOLUTION FOR HOUSEHOLD WASTE SEGREGATION</a:t>
            </a:r>
            <a:endParaRPr b="0" lang="en-US" sz="4000" strike="noStrike" u="none">
              <a:solidFill>
                <a:srgbClr val="000000"/>
              </a:solidFill>
              <a:effectLst/>
              <a:uFillTx/>
              <a:latin typeface="Noto Serif"/>
            </a:endParaRPr>
          </a:p>
        </p:txBody>
      </p:sp>
      <p:sp>
        <p:nvSpPr>
          <p:cNvPr id="58" name="PlaceHolder 2"/>
          <p:cNvSpPr>
            <a:spLocks noGrp="1"/>
          </p:cNvSpPr>
          <p:nvPr>
            <p:ph type="subTitle"/>
          </p:nvPr>
        </p:nvSpPr>
        <p:spPr>
          <a:xfrm>
            <a:off x="5210640" y="4050720"/>
            <a:ext cx="5187600" cy="2553480"/>
          </a:xfrm>
          <a:prstGeom prst="rect">
            <a:avLst/>
          </a:prstGeom>
          <a:noFill/>
          <a:ln w="0">
            <a:noFill/>
          </a:ln>
        </p:spPr>
        <p:txBody>
          <a:bodyPr lIns="91440" rIns="91440" tIns="45720" bIns="45720" anchor="t">
            <a:noAutofit/>
          </a:bodyPr>
          <a:p>
            <a:pPr indent="0">
              <a:lnSpc>
                <a:spcPct val="150000"/>
              </a:lnSpc>
              <a:buNone/>
              <a:tabLst>
                <a:tab algn="l" pos="0"/>
              </a:tabLst>
            </a:pPr>
            <a:r>
              <a:rPr b="1" lang="en-IN" sz="2000" strike="noStrike" u="none">
                <a:solidFill>
                  <a:schemeClr val="dk1"/>
                </a:solidFill>
                <a:effectLst/>
                <a:uFillTx/>
                <a:latin typeface="Times New Roman"/>
                <a:ea typeface="Calibri"/>
              </a:rPr>
              <a:t>GUIDE :</a:t>
            </a:r>
            <a:endParaRPr b="0" lang="en-US" sz="2000" strike="noStrike" u="none">
              <a:solidFill>
                <a:srgbClr val="000000"/>
              </a:solidFill>
              <a:effectLst/>
              <a:uFillTx/>
              <a:latin typeface="Noto Serif"/>
            </a:endParaRPr>
          </a:p>
          <a:p>
            <a:pPr indent="0">
              <a:lnSpc>
                <a:spcPct val="150000"/>
              </a:lnSpc>
              <a:buNone/>
              <a:tabLst>
                <a:tab algn="l" pos="0"/>
              </a:tabLst>
            </a:pPr>
            <a:endParaRPr b="0" lang="en-US" sz="2000" strike="noStrike" u="none">
              <a:solidFill>
                <a:srgbClr val="000000"/>
              </a:solidFill>
              <a:effectLst/>
              <a:uFillTx/>
              <a:latin typeface="Noto Serif"/>
            </a:endParaRPr>
          </a:p>
          <a:p>
            <a:pPr indent="0">
              <a:lnSpc>
                <a:spcPct val="150000"/>
              </a:lnSpc>
              <a:buNone/>
              <a:tabLst>
                <a:tab algn="l" pos="0"/>
              </a:tabLst>
            </a:pPr>
            <a:r>
              <a:rPr b="1" lang="en-IN" sz="2400" strike="noStrike" u="none">
                <a:solidFill>
                  <a:schemeClr val="dk1"/>
                </a:solidFill>
                <a:effectLst/>
                <a:uFillTx/>
                <a:latin typeface="Times New Roman"/>
                <a:ea typeface="Calibri"/>
              </a:rPr>
              <a:t>Mr. S.SATHYA MOORTHY </a:t>
            </a:r>
            <a:r>
              <a:rPr b="1" lang="en-IN" sz="1800" strike="noStrike" u="none">
                <a:solidFill>
                  <a:schemeClr val="dk1"/>
                </a:solidFill>
                <a:effectLst/>
                <a:uFillTx/>
                <a:latin typeface="Times New Roman"/>
                <a:ea typeface="Calibri"/>
              </a:rPr>
              <a:t>M.E.,</a:t>
            </a:r>
            <a:endParaRPr b="0" lang="en-US" sz="1800" strike="noStrike" u="none">
              <a:solidFill>
                <a:srgbClr val="000000"/>
              </a:solidFill>
              <a:effectLst/>
              <a:uFillTx/>
              <a:latin typeface="Noto Serif"/>
            </a:endParaRPr>
          </a:p>
          <a:p>
            <a:pPr indent="0">
              <a:lnSpc>
                <a:spcPct val="150000"/>
              </a:lnSpc>
              <a:buNone/>
              <a:tabLst>
                <a:tab algn="l" pos="0"/>
              </a:tabLst>
            </a:pPr>
            <a:r>
              <a:rPr b="1" lang="en-IN" sz="1600" strike="noStrike" u="none">
                <a:solidFill>
                  <a:schemeClr val="dk1"/>
                </a:solidFill>
                <a:effectLst/>
                <a:uFillTx/>
                <a:latin typeface="Times New Roman"/>
                <a:ea typeface="Calibri"/>
              </a:rPr>
              <a:t>Assistant Professor  &amp;  HOD / ECE</a:t>
            </a:r>
            <a:endParaRPr b="0" lang="en-US" sz="1600" strike="noStrike" u="none">
              <a:solidFill>
                <a:srgbClr val="000000"/>
              </a:solidFill>
              <a:effectLst/>
              <a:uFillTx/>
              <a:latin typeface="Noto Serif"/>
            </a:endParaRPr>
          </a:p>
          <a:p>
            <a:pPr indent="0">
              <a:lnSpc>
                <a:spcPct val="150000"/>
              </a:lnSpc>
              <a:buNone/>
              <a:tabLst>
                <a:tab algn="l" pos="0"/>
              </a:tabLst>
            </a:pPr>
            <a:r>
              <a:rPr b="1" lang="en-IN" sz="1600" strike="noStrike" u="none">
                <a:solidFill>
                  <a:schemeClr val="dk1"/>
                </a:solidFill>
                <a:effectLst/>
                <a:uFillTx/>
                <a:latin typeface="Times New Roman"/>
                <a:ea typeface="Calibri"/>
              </a:rPr>
              <a:t>MRK INSTITUTE OF TECHNOLOGY</a:t>
            </a:r>
            <a:endParaRPr b="0" lang="en-US" sz="1600" strike="noStrike" u="none">
              <a:solidFill>
                <a:srgbClr val="000000"/>
              </a:solidFill>
              <a:effectLst/>
              <a:uFillTx/>
              <a:latin typeface="Noto Serif"/>
            </a:endParaRPr>
          </a:p>
          <a:p>
            <a:pPr indent="0">
              <a:lnSpc>
                <a:spcPct val="150000"/>
              </a:lnSpc>
              <a:buNone/>
              <a:tabLst>
                <a:tab algn="l" pos="0"/>
              </a:tabLst>
            </a:pPr>
            <a:r>
              <a:rPr b="1" lang="en-IN" sz="1600" strike="noStrike" u="none">
                <a:solidFill>
                  <a:schemeClr val="dk1"/>
                </a:solidFill>
                <a:effectLst/>
                <a:uFillTx/>
                <a:latin typeface="Times New Roman"/>
                <a:ea typeface="Calibri"/>
              </a:rPr>
              <a:t>KATTUMANNARKOIL , CUDDALORE – 608  301.</a:t>
            </a:r>
            <a:endParaRPr b="0" lang="en-US" sz="1600" strike="noStrike" u="none">
              <a:solidFill>
                <a:srgbClr val="000000"/>
              </a:solidFill>
              <a:effectLst/>
              <a:uFillTx/>
              <a:latin typeface="Noto Serif"/>
            </a:endParaRPr>
          </a:p>
        </p:txBody>
      </p:sp>
      <p:pic>
        <p:nvPicPr>
          <p:cNvPr id="59" name="Picture 4" descr="WhatsApp Image 2024-09-08 at 3.51.47 AM.jpeg"/>
          <p:cNvPicPr/>
          <p:nvPr/>
        </p:nvPicPr>
        <p:blipFill>
          <a:blip r:embed="rId1"/>
          <a:stretch/>
        </p:blipFill>
        <p:spPr>
          <a:xfrm>
            <a:off x="0" y="0"/>
            <a:ext cx="12191040" cy="1871280"/>
          </a:xfrm>
          <a:prstGeom prst="rect">
            <a:avLst/>
          </a:prstGeom>
          <a:noFill/>
          <a:ln w="0">
            <a:noFill/>
          </a:ln>
        </p:spPr>
      </p:pic>
      <p:pic>
        <p:nvPicPr>
          <p:cNvPr id="60" name="Picture 5" descr="mrk logo.png"/>
          <p:cNvPicPr/>
          <p:nvPr/>
        </p:nvPicPr>
        <p:blipFill>
          <a:blip r:embed="rId2"/>
          <a:stretch/>
        </p:blipFill>
        <p:spPr>
          <a:xfrm>
            <a:off x="11248560" y="5922000"/>
            <a:ext cx="942480" cy="942480"/>
          </a:xfrm>
          <a:prstGeom prst="rect">
            <a:avLst/>
          </a:prstGeom>
          <a:noFill/>
          <a:ln w="0">
            <a:noFill/>
          </a:ln>
        </p:spPr>
      </p:pic>
      <p:sp>
        <p:nvSpPr>
          <p:cNvPr id="61" name="Rectangle 6"/>
          <p:cNvSpPr/>
          <p:nvPr/>
        </p:nvSpPr>
        <p:spPr>
          <a:xfrm>
            <a:off x="159480" y="4061160"/>
            <a:ext cx="6544800" cy="2741760"/>
          </a:xfrm>
          <a:prstGeom prst="rect">
            <a:avLst/>
          </a:prstGeom>
          <a:noFill/>
          <a:ln w="0">
            <a:noFill/>
          </a:ln>
        </p:spPr>
        <p:style>
          <a:lnRef idx="0"/>
          <a:fillRef idx="0"/>
          <a:effectRef idx="0"/>
          <a:fontRef idx="minor"/>
        </p:style>
        <p:txBody>
          <a:bodyPr lIns="90000" rIns="90000" tIns="45000" bIns="45000" anchor="t">
            <a:spAutoFit/>
          </a:bodyPr>
          <a:p>
            <a:pPr>
              <a:lnSpc>
                <a:spcPct val="150000"/>
              </a:lnSpc>
            </a:pPr>
            <a:r>
              <a:rPr b="1" lang="en-IN" sz="2000" strike="noStrike" u="none">
                <a:solidFill>
                  <a:schemeClr val="dk1"/>
                </a:solidFill>
                <a:effectLst/>
                <a:uFillTx/>
                <a:latin typeface="Times New Roman"/>
                <a:ea typeface="Arial"/>
              </a:rPr>
              <a:t>TEAM MATES :</a:t>
            </a:r>
            <a:endParaRPr b="0" lang="en-US" sz="2000" strike="noStrike" u="none">
              <a:solidFill>
                <a:srgbClr val="000000"/>
              </a:solidFill>
              <a:effectLst/>
              <a:uFillTx/>
              <a:latin typeface="Noto Serif"/>
            </a:endParaRPr>
          </a:p>
          <a:p>
            <a:pPr>
              <a:lnSpc>
                <a:spcPct val="150000"/>
              </a:lnSpc>
            </a:pPr>
            <a:endParaRPr b="0" lang="en-US" sz="2000" strike="noStrike" u="none">
              <a:solidFill>
                <a:srgbClr val="000000"/>
              </a:solidFill>
              <a:effectLst/>
              <a:uFillTx/>
              <a:latin typeface="Noto Serif"/>
            </a:endParaRPr>
          </a:p>
          <a:p>
            <a:pPr>
              <a:lnSpc>
                <a:spcPct val="150000"/>
              </a:lnSpc>
            </a:pPr>
            <a:r>
              <a:rPr b="1" lang="en-IN" sz="2000" strike="noStrike" u="none">
                <a:solidFill>
                  <a:schemeClr val="dk1"/>
                </a:solidFill>
                <a:effectLst/>
                <a:uFillTx/>
                <a:latin typeface="Times New Roman"/>
                <a:ea typeface="Arial"/>
              </a:rPr>
              <a:t>SRIRAM  R ,</a:t>
            </a:r>
            <a:endParaRPr b="0" lang="en-US" sz="2000" strike="noStrike" u="none">
              <a:solidFill>
                <a:srgbClr val="000000"/>
              </a:solidFill>
              <a:effectLst/>
              <a:uFillTx/>
              <a:latin typeface="Noto Serif"/>
            </a:endParaRPr>
          </a:p>
          <a:p>
            <a:pPr>
              <a:lnSpc>
                <a:spcPct val="150000"/>
              </a:lnSpc>
            </a:pPr>
            <a:r>
              <a:rPr b="1" lang="en-IN" sz="2000" strike="noStrike" u="none">
                <a:solidFill>
                  <a:schemeClr val="dk1"/>
                </a:solidFill>
                <a:effectLst/>
                <a:uFillTx/>
                <a:latin typeface="Times New Roman"/>
                <a:ea typeface="Arial"/>
              </a:rPr>
              <a:t>VALLARASAN G,</a:t>
            </a:r>
            <a:endParaRPr b="0" lang="en-US" sz="2000" strike="noStrike" u="none">
              <a:solidFill>
                <a:srgbClr val="000000"/>
              </a:solidFill>
              <a:effectLst/>
              <a:uFillTx/>
              <a:latin typeface="Noto Serif"/>
            </a:endParaRPr>
          </a:p>
          <a:p>
            <a:pPr>
              <a:lnSpc>
                <a:spcPct val="150000"/>
              </a:lnSpc>
            </a:pPr>
            <a:r>
              <a:rPr b="1" lang="en-IN" sz="2000" strike="noStrike" u="none">
                <a:solidFill>
                  <a:schemeClr val="dk1"/>
                </a:solidFill>
                <a:effectLst/>
                <a:uFillTx/>
                <a:latin typeface="Times New Roman"/>
                <a:ea typeface="Arial"/>
              </a:rPr>
              <a:t>VISHNU PRAKASH  P.</a:t>
            </a:r>
            <a:endParaRPr b="0" lang="en-US" sz="2000" strike="noStrike" u="none">
              <a:solidFill>
                <a:srgbClr val="000000"/>
              </a:solidFill>
              <a:effectLst/>
              <a:uFillTx/>
              <a:latin typeface="Noto Serif"/>
            </a:endParaRPr>
          </a:p>
          <a:p>
            <a:pPr>
              <a:lnSpc>
                <a:spcPct val="150000"/>
              </a:lnSpc>
            </a:pPr>
            <a:r>
              <a:rPr b="1" lang="en-IN" sz="1600" strike="noStrike" u="none">
                <a:solidFill>
                  <a:schemeClr val="dk1"/>
                </a:solidFill>
                <a:effectLst/>
                <a:uFillTx/>
                <a:latin typeface="Times New Roman"/>
                <a:ea typeface="Arial"/>
              </a:rPr>
              <a:t>IV  YEAR  ECE - B</a:t>
            </a:r>
            <a:endParaRPr b="0" lang="en-US" sz="1600" strike="noStrike" u="none">
              <a:solidFill>
                <a:srgbClr val="000000"/>
              </a:solidFill>
              <a:effectLst/>
              <a:uFillTx/>
              <a:latin typeface="Noto Serif"/>
            </a:endParaRPr>
          </a:p>
        </p:txBody>
      </p:sp>
    </p:spTree>
  </p:cSld>
  <p:transition spd="slow">
    <p:push dir="u"/>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838080" y="365040"/>
            <a:ext cx="10514520" cy="1324440"/>
          </a:xfrm>
          <a:prstGeom prst="rect">
            <a:avLst/>
          </a:prstGeom>
          <a:noFill/>
          <a:ln w="0">
            <a:noFill/>
          </a:ln>
        </p:spPr>
        <p:txBody>
          <a:bodyPr lIns="91440" rIns="91440" tIns="45720" bIns="45720" anchor="ctr">
            <a:noAutofit/>
          </a:bodyPr>
          <a:p>
            <a:pPr indent="0" algn="ctr">
              <a:lnSpc>
                <a:spcPct val="90000"/>
              </a:lnSpc>
              <a:buNone/>
              <a:tabLst>
                <a:tab algn="l" pos="0"/>
              </a:tabLst>
            </a:pPr>
            <a:r>
              <a:rPr b="1" lang="en-US" sz="3600" strike="noStrike" u="none">
                <a:solidFill>
                  <a:schemeClr val="dk1"/>
                </a:solidFill>
                <a:effectLst/>
                <a:uFillTx/>
                <a:latin typeface="Times New Roman"/>
                <a:ea typeface="Calibri"/>
              </a:rPr>
              <a:t>Merits of the Proposed System</a:t>
            </a:r>
            <a:br>
              <a:rPr sz="3600"/>
            </a:br>
            <a:endParaRPr b="0" lang="en-US" sz="3600" strike="noStrike" u="none">
              <a:solidFill>
                <a:srgbClr val="000000"/>
              </a:solidFill>
              <a:effectLst/>
              <a:uFillTx/>
              <a:latin typeface="Noto Serif"/>
            </a:endParaRPr>
          </a:p>
        </p:txBody>
      </p:sp>
      <p:sp>
        <p:nvSpPr>
          <p:cNvPr id="86" name="PlaceHolder 2"/>
          <p:cNvSpPr>
            <a:spLocks noGrp="1"/>
          </p:cNvSpPr>
          <p:nvPr>
            <p:ph/>
          </p:nvPr>
        </p:nvSpPr>
        <p:spPr>
          <a:xfrm>
            <a:off x="613800" y="1479600"/>
            <a:ext cx="11200680" cy="4350240"/>
          </a:xfrm>
          <a:prstGeom prst="rect">
            <a:avLst/>
          </a:prstGeom>
          <a:noFill/>
          <a:ln w="0">
            <a:noFill/>
          </a:ln>
        </p:spPr>
        <p:txBody>
          <a:bodyPr lIns="91440" rIns="91440" tIns="45720" bIns="45720" anchor="t">
            <a:normAutofit/>
          </a:bodyPr>
          <a:p>
            <a:pPr marL="457200" indent="-343080">
              <a:lnSpc>
                <a:spcPct val="90000"/>
              </a:lnSpc>
              <a:spcBef>
                <a:spcPts val="1191"/>
              </a:spcBef>
              <a:spcAft>
                <a:spcPts val="992"/>
              </a:spcAft>
              <a:buClr>
                <a:srgbClr val="000000"/>
              </a:buClr>
              <a:buFont typeface="Wingdings" charset="2"/>
              <a:buChar char=""/>
            </a:pPr>
            <a:r>
              <a:rPr b="0" lang="en-US" sz="2400" strike="noStrike" u="none">
                <a:solidFill>
                  <a:schemeClr val="dk1"/>
                </a:solidFill>
                <a:effectLst/>
                <a:uFillTx/>
                <a:latin typeface="Times New Roman"/>
                <a:ea typeface="Calibri"/>
              </a:rPr>
              <a:t>Automated and Accurate Segregation – Uses multiple sensors for precise waste classification.</a:t>
            </a:r>
            <a:endParaRPr b="0" lang="en-US" sz="2400" strike="noStrike" u="none">
              <a:solidFill>
                <a:srgbClr val="000000"/>
              </a:solidFill>
              <a:effectLst/>
              <a:uFillTx/>
              <a:latin typeface="Noto Serif"/>
            </a:endParaRPr>
          </a:p>
          <a:p>
            <a:pPr marL="457200" indent="-343080">
              <a:lnSpc>
                <a:spcPct val="90000"/>
              </a:lnSpc>
              <a:spcBef>
                <a:spcPts val="1191"/>
              </a:spcBef>
              <a:spcAft>
                <a:spcPts val="992"/>
              </a:spcAft>
              <a:buClr>
                <a:srgbClr val="000000"/>
              </a:buClr>
              <a:buFont typeface="Wingdings" charset="2"/>
              <a:buChar char=""/>
            </a:pPr>
            <a:r>
              <a:rPr b="0" lang="en-US" sz="2400" strike="noStrike" u="none">
                <a:solidFill>
                  <a:schemeClr val="dk1"/>
                </a:solidFill>
                <a:effectLst/>
                <a:uFillTx/>
                <a:latin typeface="Times New Roman"/>
                <a:ea typeface="Calibri"/>
              </a:rPr>
              <a:t>Cost-Effective and Compact – Affordable design suitable for household use.</a:t>
            </a:r>
            <a:endParaRPr b="0" lang="en-US" sz="2400" strike="noStrike" u="none">
              <a:solidFill>
                <a:srgbClr val="000000"/>
              </a:solidFill>
              <a:effectLst/>
              <a:uFillTx/>
              <a:latin typeface="Noto Serif"/>
            </a:endParaRPr>
          </a:p>
          <a:p>
            <a:pPr marL="457200" indent="-343080">
              <a:lnSpc>
                <a:spcPct val="90000"/>
              </a:lnSpc>
              <a:spcBef>
                <a:spcPts val="1191"/>
              </a:spcBef>
              <a:spcAft>
                <a:spcPts val="992"/>
              </a:spcAft>
              <a:buClr>
                <a:srgbClr val="000000"/>
              </a:buClr>
              <a:buFont typeface="Wingdings" charset="2"/>
              <a:buChar char=""/>
            </a:pPr>
            <a:r>
              <a:rPr b="0" lang="en-US" sz="2400" strike="noStrike" u="none">
                <a:solidFill>
                  <a:schemeClr val="dk1"/>
                </a:solidFill>
                <a:effectLst/>
                <a:uFillTx/>
                <a:latin typeface="Times New Roman"/>
                <a:ea typeface="Calibri"/>
              </a:rPr>
              <a:t>Reduces Manual Effort – Eliminates the need for manual waste sorting, improving hygiene.</a:t>
            </a:r>
            <a:endParaRPr b="0" lang="en-US" sz="2400" strike="noStrike" u="none">
              <a:solidFill>
                <a:srgbClr val="000000"/>
              </a:solidFill>
              <a:effectLst/>
              <a:uFillTx/>
              <a:latin typeface="Noto Serif"/>
            </a:endParaRPr>
          </a:p>
          <a:p>
            <a:pPr marL="457200" indent="-343080">
              <a:lnSpc>
                <a:spcPct val="90000"/>
              </a:lnSpc>
              <a:spcBef>
                <a:spcPts val="1191"/>
              </a:spcBef>
              <a:spcAft>
                <a:spcPts val="992"/>
              </a:spcAft>
              <a:buClr>
                <a:srgbClr val="000000"/>
              </a:buClr>
              <a:buFont typeface="Wingdings" charset="2"/>
              <a:buChar char=""/>
            </a:pPr>
            <a:r>
              <a:rPr b="0" lang="en-US" sz="2400" strike="noStrike" u="none">
                <a:solidFill>
                  <a:schemeClr val="dk1"/>
                </a:solidFill>
                <a:effectLst/>
                <a:uFillTx/>
                <a:latin typeface="Times New Roman"/>
                <a:ea typeface="Calibri"/>
              </a:rPr>
              <a:t>Promotes Recycling and Sustainability – Helps minimize landfill waste and supports efficient recycling.</a:t>
            </a:r>
            <a:endParaRPr b="0" lang="en-US" sz="2400" strike="noStrike" u="none">
              <a:solidFill>
                <a:srgbClr val="000000"/>
              </a:solidFill>
              <a:effectLst/>
              <a:uFillTx/>
              <a:latin typeface="Noto Serif"/>
            </a:endParaRPr>
          </a:p>
          <a:p>
            <a:pPr marL="457200" indent="-343080">
              <a:lnSpc>
                <a:spcPct val="90000"/>
              </a:lnSpc>
              <a:spcBef>
                <a:spcPts val="1191"/>
              </a:spcBef>
              <a:spcAft>
                <a:spcPts val="992"/>
              </a:spcAft>
              <a:buClr>
                <a:srgbClr val="000000"/>
              </a:buClr>
              <a:buFont typeface="Wingdings" charset="2"/>
              <a:buChar char=""/>
            </a:pPr>
            <a:r>
              <a:rPr b="0" lang="en-US" sz="2400" strike="noStrike" u="none">
                <a:solidFill>
                  <a:schemeClr val="dk1"/>
                </a:solidFill>
                <a:effectLst/>
                <a:uFillTx/>
                <a:latin typeface="Times New Roman"/>
                <a:ea typeface="Calibri"/>
              </a:rPr>
              <a:t>Future Scalability – Can be enhanced with IoT for real-time monitoring and AI for advanced classification.</a:t>
            </a:r>
            <a:endParaRPr b="0" lang="en-US" sz="2400" strike="noStrike" u="none">
              <a:solidFill>
                <a:srgbClr val="000000"/>
              </a:solidFill>
              <a:effectLst/>
              <a:uFillTx/>
              <a:latin typeface="Noto Serif"/>
            </a:endParaRPr>
          </a:p>
          <a:p>
            <a:pPr marL="457200" indent="0">
              <a:lnSpc>
                <a:spcPct val="90000"/>
              </a:lnSpc>
              <a:spcBef>
                <a:spcPts val="1191"/>
              </a:spcBef>
              <a:spcAft>
                <a:spcPts val="992"/>
              </a:spcAft>
              <a:buNone/>
              <a:tabLst>
                <a:tab algn="l" pos="0"/>
              </a:tabLst>
            </a:pPr>
            <a:endParaRPr b="0" lang="en-US" sz="2400" strike="noStrike" u="none">
              <a:solidFill>
                <a:srgbClr val="000000"/>
              </a:solidFill>
              <a:effectLst/>
              <a:uFillTx/>
              <a:latin typeface="Noto Serif"/>
            </a:endParaRPr>
          </a:p>
        </p:txBody>
      </p:sp>
      <p:pic>
        <p:nvPicPr>
          <p:cNvPr id="87" name="Picture 3" descr="mrk logo.png"/>
          <p:cNvPicPr/>
          <p:nvPr/>
        </p:nvPicPr>
        <p:blipFill>
          <a:blip r:embed="rId1"/>
          <a:stretch/>
        </p:blipFill>
        <p:spPr>
          <a:xfrm>
            <a:off x="11248560" y="5922000"/>
            <a:ext cx="942480" cy="942480"/>
          </a:xfrm>
          <a:prstGeom prst="rect">
            <a:avLst/>
          </a:prstGeom>
          <a:noFill/>
          <a:ln w="0">
            <a:noFill/>
          </a:ln>
        </p:spPr>
      </p:pic>
    </p:spTree>
  </p:cSld>
  <p:transition spd="slow">
    <p:push dir="u"/>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881640" y="419040"/>
            <a:ext cx="10514520" cy="256320"/>
          </a:xfrm>
          <a:prstGeom prst="rect">
            <a:avLst/>
          </a:prstGeom>
          <a:noFill/>
          <a:ln w="0">
            <a:noFill/>
          </a:ln>
        </p:spPr>
        <p:txBody>
          <a:bodyPr lIns="91440" rIns="91440" tIns="45720" bIns="45720" anchor="ctr">
            <a:noAutofit/>
          </a:bodyPr>
          <a:p>
            <a:pPr indent="0" algn="ctr">
              <a:lnSpc>
                <a:spcPct val="90000"/>
              </a:lnSpc>
              <a:buNone/>
              <a:tabLst>
                <a:tab algn="l" pos="0"/>
              </a:tabLst>
            </a:pPr>
            <a:r>
              <a:rPr b="1" lang="en-US" sz="3600" strike="noStrike" u="none">
                <a:solidFill>
                  <a:schemeClr val="dk1"/>
                </a:solidFill>
                <a:effectLst/>
                <a:uFillTx/>
                <a:latin typeface="Times New Roman"/>
                <a:ea typeface="Calibri"/>
              </a:rPr>
              <a:t>HARDWARE REQUIREMENTS</a:t>
            </a:r>
            <a:endParaRPr b="0" lang="en-US" sz="3600" strike="noStrike" u="none">
              <a:solidFill>
                <a:srgbClr val="000000"/>
              </a:solidFill>
              <a:effectLst/>
              <a:uFillTx/>
              <a:latin typeface="Noto Serif"/>
            </a:endParaRPr>
          </a:p>
        </p:txBody>
      </p:sp>
      <p:sp>
        <p:nvSpPr>
          <p:cNvPr id="89" name="PlaceHolder 2"/>
          <p:cNvSpPr>
            <a:spLocks noGrp="1"/>
          </p:cNvSpPr>
          <p:nvPr>
            <p:ph/>
          </p:nvPr>
        </p:nvSpPr>
        <p:spPr>
          <a:xfrm>
            <a:off x="228600" y="954360"/>
            <a:ext cx="11962800" cy="5217120"/>
          </a:xfrm>
          <a:prstGeom prst="rect">
            <a:avLst/>
          </a:prstGeom>
          <a:noFill/>
          <a:ln w="0">
            <a:noFill/>
          </a:ln>
        </p:spPr>
        <p:txBody>
          <a:bodyPr lIns="91440" rIns="91440" tIns="45720" bIns="45720" anchor="t">
            <a:normAutofit/>
          </a:bodyPr>
          <a:p>
            <a:pPr marL="216000" indent="0">
              <a:lnSpc>
                <a:spcPct val="90000"/>
              </a:lnSpc>
              <a:spcBef>
                <a:spcPts val="1191"/>
              </a:spcBef>
              <a:spcAft>
                <a:spcPts val="992"/>
              </a:spcAft>
              <a:buNone/>
              <a:tabLst>
                <a:tab algn="l" pos="0"/>
              </a:tabLst>
            </a:pPr>
            <a:r>
              <a:rPr b="0" lang="en-US" sz="2600" strike="noStrike" u="none">
                <a:solidFill>
                  <a:schemeClr val="dk1"/>
                </a:solidFill>
                <a:effectLst/>
                <a:uFillTx/>
                <a:latin typeface="Times New Roman"/>
                <a:ea typeface="Calibri"/>
              </a:rPr>
              <a:t>1) ESP32 Microcontroller                                       2) Moisture Sensor</a:t>
            </a:r>
            <a:endParaRPr b="0" lang="en-US" sz="2600" strike="noStrike" u="none">
              <a:solidFill>
                <a:srgbClr val="000000"/>
              </a:solidFill>
              <a:effectLst/>
              <a:uFillTx/>
              <a:latin typeface="Noto Serif"/>
            </a:endParaRPr>
          </a:p>
          <a:p>
            <a:pPr marL="216000" indent="0">
              <a:lnSpc>
                <a:spcPct val="90000"/>
              </a:lnSpc>
              <a:spcBef>
                <a:spcPts val="1191"/>
              </a:spcBef>
              <a:spcAft>
                <a:spcPts val="992"/>
              </a:spcAft>
              <a:buNone/>
              <a:tabLst>
                <a:tab algn="l" pos="0"/>
              </a:tabLst>
            </a:pPr>
            <a:r>
              <a:rPr b="0" lang="en-US" sz="2600" strike="noStrike" u="none">
                <a:solidFill>
                  <a:schemeClr val="dk1"/>
                </a:solidFill>
                <a:effectLst/>
                <a:uFillTx/>
                <a:latin typeface="Times New Roman"/>
                <a:ea typeface="Calibri"/>
              </a:rPr>
              <a:t>3) Inductive  Sensor SN04-N                                  4) IR Sensor                                     </a:t>
            </a:r>
            <a:endParaRPr b="0" lang="en-US" sz="2600" strike="noStrike" u="none">
              <a:solidFill>
                <a:srgbClr val="000000"/>
              </a:solidFill>
              <a:effectLst/>
              <a:uFillTx/>
              <a:latin typeface="Noto Serif"/>
            </a:endParaRPr>
          </a:p>
          <a:p>
            <a:pPr marL="216000" indent="0">
              <a:lnSpc>
                <a:spcPct val="90000"/>
              </a:lnSpc>
              <a:spcBef>
                <a:spcPts val="1191"/>
              </a:spcBef>
              <a:spcAft>
                <a:spcPts val="992"/>
              </a:spcAft>
              <a:buNone/>
              <a:tabLst>
                <a:tab algn="l" pos="0"/>
              </a:tabLst>
            </a:pPr>
            <a:r>
              <a:rPr b="0" lang="en-US" sz="2600" strike="noStrike" u="none">
                <a:solidFill>
                  <a:schemeClr val="dk1"/>
                </a:solidFill>
                <a:effectLst/>
                <a:uFillTx/>
                <a:latin typeface="Times New Roman"/>
                <a:ea typeface="Calibri"/>
              </a:rPr>
              <a:t>5) Servo Motors                                                      6) HC-SR04 Ultrasonic Sensor</a:t>
            </a:r>
            <a:endParaRPr b="0" lang="en-US" sz="2600" strike="noStrike" u="none">
              <a:solidFill>
                <a:srgbClr val="000000"/>
              </a:solidFill>
              <a:effectLst/>
              <a:uFillTx/>
              <a:latin typeface="Noto Serif"/>
            </a:endParaRPr>
          </a:p>
          <a:p>
            <a:pPr marL="216000" indent="0">
              <a:lnSpc>
                <a:spcPct val="90000"/>
              </a:lnSpc>
              <a:spcBef>
                <a:spcPts val="1191"/>
              </a:spcBef>
              <a:spcAft>
                <a:spcPts val="992"/>
              </a:spcAft>
              <a:buNone/>
              <a:tabLst>
                <a:tab algn="l" pos="0"/>
              </a:tabLst>
            </a:pPr>
            <a:r>
              <a:rPr b="0" lang="en-US" sz="2600" strike="noStrike" u="none">
                <a:solidFill>
                  <a:schemeClr val="dk1"/>
                </a:solidFill>
                <a:effectLst/>
                <a:uFillTx/>
                <a:latin typeface="Times New Roman"/>
                <a:ea typeface="Calibri"/>
              </a:rPr>
              <a:t>7) Power Supply Module                                        8) Buzzer                                         </a:t>
            </a:r>
            <a:endParaRPr b="0" lang="en-US" sz="2600" strike="noStrike" u="none">
              <a:solidFill>
                <a:srgbClr val="000000"/>
              </a:solidFill>
              <a:effectLst/>
              <a:uFillTx/>
              <a:latin typeface="Noto Serif"/>
            </a:endParaRPr>
          </a:p>
          <a:p>
            <a:pPr marL="216000" indent="0">
              <a:lnSpc>
                <a:spcPct val="90000"/>
              </a:lnSpc>
              <a:spcBef>
                <a:spcPts val="1191"/>
              </a:spcBef>
              <a:spcAft>
                <a:spcPts val="992"/>
              </a:spcAft>
              <a:buNone/>
              <a:tabLst>
                <a:tab algn="l" pos="0"/>
              </a:tabLst>
            </a:pPr>
            <a:r>
              <a:rPr b="0" lang="en-US" sz="2600" strike="noStrike" u="none">
                <a:solidFill>
                  <a:schemeClr val="dk1"/>
                </a:solidFill>
                <a:effectLst/>
                <a:uFillTx/>
                <a:latin typeface="Times New Roman"/>
                <a:ea typeface="Calibri"/>
              </a:rPr>
              <a:t>9) Wires  &amp;  Connectors                                         10) Waste Bins                                 </a:t>
            </a:r>
            <a:endParaRPr b="0" lang="en-US" sz="2600" strike="noStrike" u="none">
              <a:solidFill>
                <a:srgbClr val="000000"/>
              </a:solidFill>
              <a:effectLst/>
              <a:uFillTx/>
              <a:latin typeface="Noto Serif"/>
            </a:endParaRPr>
          </a:p>
          <a:p>
            <a:pPr marL="216000" indent="0">
              <a:lnSpc>
                <a:spcPct val="90000"/>
              </a:lnSpc>
              <a:spcBef>
                <a:spcPts val="1191"/>
              </a:spcBef>
              <a:spcAft>
                <a:spcPts val="992"/>
              </a:spcAft>
              <a:buNone/>
              <a:tabLst>
                <a:tab algn="l" pos="0"/>
              </a:tabLst>
            </a:pPr>
            <a:r>
              <a:rPr b="0" lang="en-US" sz="2600" strike="noStrike" u="none">
                <a:solidFill>
                  <a:schemeClr val="dk1"/>
                </a:solidFill>
                <a:effectLst/>
                <a:uFillTx/>
                <a:latin typeface="Times New Roman"/>
                <a:ea typeface="Calibri"/>
              </a:rPr>
              <a:t>11)  Structural Frame</a:t>
            </a:r>
            <a:endParaRPr b="0" lang="en-US" sz="2600" strike="noStrike" u="none">
              <a:solidFill>
                <a:srgbClr val="000000"/>
              </a:solidFill>
              <a:effectLst/>
              <a:uFillTx/>
              <a:latin typeface="Noto Serif"/>
            </a:endParaRPr>
          </a:p>
        </p:txBody>
      </p:sp>
      <p:pic>
        <p:nvPicPr>
          <p:cNvPr id="90" name="Picture 5" descr="mrk logo.png"/>
          <p:cNvPicPr/>
          <p:nvPr/>
        </p:nvPicPr>
        <p:blipFill>
          <a:blip r:embed="rId1"/>
          <a:stretch/>
        </p:blipFill>
        <p:spPr>
          <a:xfrm>
            <a:off x="11248560" y="5922000"/>
            <a:ext cx="942480" cy="942480"/>
          </a:xfrm>
          <a:prstGeom prst="rect">
            <a:avLst/>
          </a:prstGeom>
          <a:noFill/>
          <a:ln w="0">
            <a:noFill/>
          </a:ln>
        </p:spPr>
      </p:pic>
    </p:spTree>
  </p:cSld>
  <p:transition spd="slow">
    <p:push dir="u"/>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253080"/>
            <a:ext cx="10514520" cy="1324440"/>
          </a:xfrm>
          <a:prstGeom prst="rect">
            <a:avLst/>
          </a:prstGeom>
          <a:noFill/>
          <a:ln w="0">
            <a:noFill/>
          </a:ln>
        </p:spPr>
        <p:txBody>
          <a:bodyPr lIns="91440" rIns="91440" tIns="45720" bIns="45720" anchor="ctr">
            <a:normAutofit/>
          </a:bodyPr>
          <a:p>
            <a:pPr indent="0" algn="ctr">
              <a:lnSpc>
                <a:spcPct val="90000"/>
              </a:lnSpc>
              <a:buNone/>
              <a:tabLst>
                <a:tab algn="l" pos="0"/>
              </a:tabLst>
            </a:pPr>
            <a:r>
              <a:rPr b="1" lang="en-US" sz="3600" strike="noStrike" u="none">
                <a:solidFill>
                  <a:schemeClr val="dk1"/>
                </a:solidFill>
                <a:effectLst/>
                <a:uFillTx/>
                <a:latin typeface="Times New Roman"/>
                <a:ea typeface="Calibri"/>
              </a:rPr>
              <a:t>SOFTWARE REQUIREMENTS</a:t>
            </a:r>
            <a:endParaRPr b="0" lang="en-US" sz="3600" strike="noStrike" u="none">
              <a:solidFill>
                <a:srgbClr val="000000"/>
              </a:solidFill>
              <a:effectLst/>
              <a:uFillTx/>
              <a:latin typeface="Noto Serif"/>
            </a:endParaRPr>
          </a:p>
        </p:txBody>
      </p:sp>
      <p:sp>
        <p:nvSpPr>
          <p:cNvPr id="92" name="PlaceHolder 2"/>
          <p:cNvSpPr>
            <a:spLocks noGrp="1"/>
          </p:cNvSpPr>
          <p:nvPr>
            <p:ph/>
          </p:nvPr>
        </p:nvSpPr>
        <p:spPr>
          <a:xfrm>
            <a:off x="2928240" y="2202840"/>
            <a:ext cx="7230600" cy="2571120"/>
          </a:xfrm>
          <a:prstGeom prst="rect">
            <a:avLst/>
          </a:prstGeom>
          <a:noFill/>
          <a:ln w="0">
            <a:noFill/>
          </a:ln>
        </p:spPr>
        <p:txBody>
          <a:bodyPr lIns="91440" rIns="91440" tIns="45720" bIns="45720" anchor="t">
            <a:normAutofit/>
          </a:bodyPr>
          <a:p>
            <a:pPr marL="457200" indent="-343080">
              <a:lnSpc>
                <a:spcPct val="150000"/>
              </a:lnSpc>
              <a:spcBef>
                <a:spcPts val="1001"/>
              </a:spcBef>
              <a:buClr>
                <a:srgbClr val="000000"/>
              </a:buClr>
              <a:buFont typeface="Wingdings" charset="2"/>
              <a:buChar char=""/>
            </a:pPr>
            <a:r>
              <a:rPr b="0" lang="en-US" sz="2400" strike="noStrike" u="none">
                <a:solidFill>
                  <a:schemeClr val="dk1"/>
                </a:solidFill>
                <a:effectLst/>
                <a:uFillTx/>
                <a:latin typeface="Times New Roman"/>
                <a:ea typeface="Calibri"/>
              </a:rPr>
              <a:t>Thonny  IDE ( Software).</a:t>
            </a:r>
            <a:endParaRPr b="0" lang="en-US" sz="2400" strike="noStrike" u="none">
              <a:solidFill>
                <a:srgbClr val="000000"/>
              </a:solidFill>
              <a:effectLst/>
              <a:uFillTx/>
              <a:latin typeface="Noto Serif"/>
            </a:endParaRPr>
          </a:p>
          <a:p>
            <a:pPr marL="457200" indent="-343080">
              <a:lnSpc>
                <a:spcPct val="150000"/>
              </a:lnSpc>
              <a:spcBef>
                <a:spcPts val="1001"/>
              </a:spcBef>
              <a:buClr>
                <a:srgbClr val="000000"/>
              </a:buClr>
              <a:buFont typeface="Wingdings" charset="2"/>
              <a:buChar char=""/>
            </a:pPr>
            <a:r>
              <a:rPr b="0" lang="en-US" sz="2400" strike="noStrike" u="none">
                <a:solidFill>
                  <a:schemeClr val="dk1"/>
                </a:solidFill>
                <a:effectLst/>
                <a:uFillTx/>
                <a:latin typeface="Times New Roman"/>
                <a:ea typeface="Calibri"/>
              </a:rPr>
              <a:t>Python3  ( Programming Language ).</a:t>
            </a:r>
            <a:endParaRPr b="0" lang="en-US" sz="2400" strike="noStrike" u="none">
              <a:solidFill>
                <a:srgbClr val="000000"/>
              </a:solidFill>
              <a:effectLst/>
              <a:uFillTx/>
              <a:latin typeface="Noto Serif"/>
            </a:endParaRPr>
          </a:p>
          <a:p>
            <a:pPr marL="457200" indent="0">
              <a:lnSpc>
                <a:spcPct val="150000"/>
              </a:lnSpc>
              <a:spcBef>
                <a:spcPts val="1001"/>
              </a:spcBef>
              <a:buNone/>
              <a:tabLst>
                <a:tab algn="l" pos="0"/>
              </a:tabLst>
            </a:pPr>
            <a:endParaRPr b="0" lang="en-US" sz="2400" strike="noStrike" u="none">
              <a:solidFill>
                <a:srgbClr val="000000"/>
              </a:solidFill>
              <a:effectLst/>
              <a:uFillTx/>
              <a:latin typeface="Noto Serif"/>
            </a:endParaRPr>
          </a:p>
          <a:p>
            <a:pPr marL="114480" indent="0">
              <a:lnSpc>
                <a:spcPct val="150000"/>
              </a:lnSpc>
              <a:spcBef>
                <a:spcPts val="1001"/>
              </a:spcBef>
              <a:buNone/>
              <a:tabLst>
                <a:tab algn="l" pos="0"/>
              </a:tabLst>
            </a:pPr>
            <a:endParaRPr b="0" lang="en-US" sz="2000" strike="noStrike" u="none">
              <a:solidFill>
                <a:srgbClr val="000000"/>
              </a:solidFill>
              <a:effectLst/>
              <a:uFillTx/>
              <a:latin typeface="Noto Serif"/>
            </a:endParaRPr>
          </a:p>
        </p:txBody>
      </p:sp>
      <p:pic>
        <p:nvPicPr>
          <p:cNvPr id="93" name="Picture 5" descr="mrk logo.png"/>
          <p:cNvPicPr/>
          <p:nvPr/>
        </p:nvPicPr>
        <p:blipFill>
          <a:blip r:embed="rId1"/>
          <a:stretch/>
        </p:blipFill>
        <p:spPr>
          <a:xfrm>
            <a:off x="11248560" y="5922000"/>
            <a:ext cx="942480" cy="942480"/>
          </a:xfrm>
          <a:prstGeom prst="rect">
            <a:avLst/>
          </a:prstGeom>
          <a:noFill/>
          <a:ln w="0">
            <a:noFill/>
          </a:ln>
        </p:spPr>
      </p:pic>
    </p:spTree>
  </p:cSld>
  <p:transition spd="slow">
    <p:push dir="u"/>
  </p:transition>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912240" y="350280"/>
            <a:ext cx="10514520" cy="726120"/>
          </a:xfrm>
          <a:prstGeom prst="rect">
            <a:avLst/>
          </a:prstGeom>
          <a:noFill/>
          <a:ln w="0">
            <a:noFill/>
          </a:ln>
        </p:spPr>
        <p:txBody>
          <a:bodyPr lIns="91440" rIns="91440" tIns="45720" bIns="45720" anchor="ctr">
            <a:normAutofit/>
          </a:bodyPr>
          <a:p>
            <a:pPr indent="0" algn="ctr">
              <a:lnSpc>
                <a:spcPct val="90000"/>
              </a:lnSpc>
              <a:buNone/>
              <a:tabLst>
                <a:tab algn="l" pos="0"/>
              </a:tabLst>
            </a:pPr>
            <a:r>
              <a:rPr b="1" lang="en-US" sz="3200" strike="noStrike" u="none">
                <a:solidFill>
                  <a:schemeClr val="dk1"/>
                </a:solidFill>
                <a:effectLst/>
                <a:uFillTx/>
                <a:latin typeface="Times New Roman"/>
                <a:ea typeface="Calibri"/>
              </a:rPr>
              <a:t>BLOCK DIAGRAM</a:t>
            </a:r>
            <a:endParaRPr b="0" lang="en-US" sz="3200" strike="noStrike" u="none">
              <a:solidFill>
                <a:srgbClr val="000000"/>
              </a:solidFill>
              <a:effectLst/>
              <a:uFillTx/>
              <a:latin typeface="Noto Serif"/>
            </a:endParaRPr>
          </a:p>
        </p:txBody>
      </p:sp>
      <p:sp>
        <p:nvSpPr>
          <p:cNvPr id="95" name="Subtitle 132"/>
          <p:cNvSpPr/>
          <p:nvPr/>
        </p:nvSpPr>
        <p:spPr>
          <a:xfrm>
            <a:off x="549000" y="5007960"/>
            <a:ext cx="2086920" cy="517320"/>
          </a:xfrm>
          <a:prstGeom prst="rect">
            <a:avLst/>
          </a:prstGeom>
          <a:noFill/>
          <a:ln w="0">
            <a:noFill/>
          </a:ln>
        </p:spPr>
        <p:style>
          <a:lnRef idx="0"/>
          <a:fillRef idx="0"/>
          <a:effectRef idx="0"/>
          <a:fontRef idx="minor"/>
        </p:style>
        <p:txBody>
          <a:bodyPr numCol="1" spcCol="0" lIns="90000" rIns="90000" tIns="45000" bIns="45000" anchor="t">
            <a:noAutofit/>
          </a:bodyPr>
          <a:p>
            <a:endParaRPr b="0" lang="en-IN" sz="2000" strike="noStrike" u="none">
              <a:solidFill>
                <a:schemeClr val="dk1"/>
              </a:solidFill>
              <a:effectLst/>
              <a:uFillTx/>
              <a:latin typeface="Times New Roman"/>
              <a:ea typeface="Calibri"/>
            </a:endParaRPr>
          </a:p>
        </p:txBody>
      </p:sp>
      <p:sp>
        <p:nvSpPr>
          <p:cNvPr id="96" name="Subtitle 132"/>
          <p:cNvSpPr/>
          <p:nvPr/>
        </p:nvSpPr>
        <p:spPr>
          <a:xfrm>
            <a:off x="7476840" y="5232240"/>
            <a:ext cx="2292120" cy="438480"/>
          </a:xfrm>
          <a:prstGeom prst="rect">
            <a:avLst/>
          </a:prstGeom>
          <a:noFill/>
          <a:ln w="0">
            <a:noFill/>
          </a:ln>
        </p:spPr>
        <p:style>
          <a:lnRef idx="0"/>
          <a:fillRef idx="0"/>
          <a:effectRef idx="0"/>
          <a:fontRef idx="minor"/>
        </p:style>
        <p:txBody>
          <a:bodyPr lIns="90000" rIns="90000" tIns="45000" bIns="45000" anchor="t">
            <a:noAutofit/>
          </a:bodyPr>
          <a:p>
            <a:endParaRPr b="0" lang="en-IN" sz="2000" strike="noStrike" u="none">
              <a:solidFill>
                <a:schemeClr val="dk1"/>
              </a:solidFill>
              <a:effectLst/>
              <a:uFillTx/>
              <a:latin typeface="Times New Roman"/>
              <a:ea typeface="Calibri"/>
            </a:endParaRPr>
          </a:p>
        </p:txBody>
      </p:sp>
      <p:sp>
        <p:nvSpPr>
          <p:cNvPr id="97" name="Subtitle 132"/>
          <p:cNvSpPr/>
          <p:nvPr/>
        </p:nvSpPr>
        <p:spPr>
          <a:xfrm>
            <a:off x="10072440" y="2997360"/>
            <a:ext cx="2292120" cy="438480"/>
          </a:xfrm>
          <a:prstGeom prst="rect">
            <a:avLst/>
          </a:prstGeom>
          <a:noFill/>
          <a:ln w="0">
            <a:noFill/>
          </a:ln>
        </p:spPr>
        <p:style>
          <a:lnRef idx="0"/>
          <a:fillRef idx="0"/>
          <a:effectRef idx="0"/>
          <a:fontRef idx="minor"/>
        </p:style>
        <p:txBody>
          <a:bodyPr lIns="90000" rIns="90000" tIns="45000" bIns="45000" anchor="t">
            <a:noAutofit/>
          </a:bodyPr>
          <a:p>
            <a:endParaRPr b="0" lang="en-IN" sz="2000" strike="noStrike" u="none">
              <a:solidFill>
                <a:schemeClr val="dk1"/>
              </a:solidFill>
              <a:effectLst/>
              <a:uFillTx/>
              <a:latin typeface="Times New Roman"/>
              <a:ea typeface="Calibri"/>
            </a:endParaRPr>
          </a:p>
        </p:txBody>
      </p:sp>
      <p:sp>
        <p:nvSpPr>
          <p:cNvPr id="98" name="Subtitle 132"/>
          <p:cNvSpPr/>
          <p:nvPr/>
        </p:nvSpPr>
        <p:spPr>
          <a:xfrm>
            <a:off x="10051200" y="3694680"/>
            <a:ext cx="2292120" cy="438480"/>
          </a:xfrm>
          <a:prstGeom prst="rect">
            <a:avLst/>
          </a:prstGeom>
          <a:noFill/>
          <a:ln w="0">
            <a:noFill/>
          </a:ln>
        </p:spPr>
        <p:style>
          <a:lnRef idx="0"/>
          <a:fillRef idx="0"/>
          <a:effectRef idx="0"/>
          <a:fontRef idx="minor"/>
        </p:style>
        <p:txBody>
          <a:bodyPr lIns="90000" rIns="90000" tIns="45000" bIns="45000" anchor="t">
            <a:noAutofit/>
          </a:bodyPr>
          <a:p>
            <a:endParaRPr b="0" lang="en-IN" sz="2000" strike="noStrike" u="none">
              <a:solidFill>
                <a:schemeClr val="dk1"/>
              </a:solidFill>
              <a:effectLst/>
              <a:uFillTx/>
              <a:latin typeface="Times New Roman"/>
              <a:ea typeface="Calibri"/>
            </a:endParaRPr>
          </a:p>
        </p:txBody>
      </p:sp>
      <p:pic>
        <p:nvPicPr>
          <p:cNvPr id="99" name="Picture 57" descr="mrk logo.png"/>
          <p:cNvPicPr/>
          <p:nvPr/>
        </p:nvPicPr>
        <p:blipFill>
          <a:blip r:embed="rId1"/>
          <a:stretch/>
        </p:blipFill>
        <p:spPr>
          <a:xfrm>
            <a:off x="11480760" y="6154200"/>
            <a:ext cx="710280" cy="710280"/>
          </a:xfrm>
          <a:prstGeom prst="rect">
            <a:avLst/>
          </a:prstGeom>
          <a:noFill/>
          <a:ln w="0">
            <a:noFill/>
          </a:ln>
        </p:spPr>
      </p:pic>
      <p:pic>
        <p:nvPicPr>
          <p:cNvPr id="100" name="" descr=""/>
          <p:cNvPicPr/>
          <p:nvPr/>
        </p:nvPicPr>
        <p:blipFill>
          <a:blip r:embed="rId2"/>
          <a:stretch/>
        </p:blipFill>
        <p:spPr>
          <a:xfrm>
            <a:off x="1134000" y="1600200"/>
            <a:ext cx="9454320" cy="4343400"/>
          </a:xfrm>
          <a:prstGeom prst="rect">
            <a:avLst/>
          </a:prstGeom>
          <a:noFill/>
          <a:ln w="0">
            <a:noFill/>
          </a:ln>
        </p:spPr>
      </p:pic>
    </p:spTree>
  </p:cSld>
  <p:transition spd="slow">
    <p:push dir="u"/>
  </p:transition>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921240" y="0"/>
            <a:ext cx="10514520" cy="1324440"/>
          </a:xfrm>
          <a:prstGeom prst="rect">
            <a:avLst/>
          </a:prstGeom>
          <a:noFill/>
          <a:ln w="0">
            <a:noFill/>
          </a:ln>
        </p:spPr>
        <p:txBody>
          <a:bodyPr lIns="91440" rIns="91440" tIns="45720" bIns="45720" anchor="ctr">
            <a:normAutofit/>
          </a:bodyPr>
          <a:p>
            <a:pPr indent="0" algn="ctr">
              <a:lnSpc>
                <a:spcPct val="90000"/>
              </a:lnSpc>
              <a:buNone/>
              <a:tabLst>
                <a:tab algn="l" pos="0"/>
              </a:tabLst>
            </a:pPr>
            <a:r>
              <a:rPr b="1" lang="en-US" sz="3600" strike="noStrike" u="none">
                <a:solidFill>
                  <a:schemeClr val="dk1"/>
                </a:solidFill>
                <a:effectLst/>
                <a:uFillTx/>
                <a:latin typeface="Times New Roman"/>
                <a:ea typeface="Calibri"/>
              </a:rPr>
              <a:t>BLOCK DIAGRAM DESCRIPTION</a:t>
            </a:r>
            <a:endParaRPr b="0" lang="en-US" sz="3600" strike="noStrike" u="none">
              <a:solidFill>
                <a:srgbClr val="000000"/>
              </a:solidFill>
              <a:effectLst/>
              <a:uFillTx/>
              <a:latin typeface="Noto Serif"/>
            </a:endParaRPr>
          </a:p>
        </p:txBody>
      </p:sp>
      <p:sp>
        <p:nvSpPr>
          <p:cNvPr id="102" name="PlaceHolder 2"/>
          <p:cNvSpPr>
            <a:spLocks noGrp="1"/>
          </p:cNvSpPr>
          <p:nvPr>
            <p:ph/>
          </p:nvPr>
        </p:nvSpPr>
        <p:spPr>
          <a:xfrm>
            <a:off x="685800" y="1247760"/>
            <a:ext cx="10514520" cy="4923720"/>
          </a:xfrm>
          <a:prstGeom prst="rect">
            <a:avLst/>
          </a:prstGeom>
          <a:noFill/>
          <a:ln w="0">
            <a:noFill/>
          </a:ln>
        </p:spPr>
        <p:txBody>
          <a:bodyPr lIns="91440" rIns="91440" tIns="45720" bIns="45720" anchor="t">
            <a:normAutofit fontScale="62500" lnSpcReduction="19999"/>
          </a:bodyPr>
          <a:p>
            <a:pPr marL="457200" indent="-343080" algn="just">
              <a:lnSpc>
                <a:spcPct val="90000"/>
              </a:lnSpc>
              <a:spcBef>
                <a:spcPts val="1191"/>
              </a:spcBef>
              <a:spcAft>
                <a:spcPts val="992"/>
              </a:spcAft>
              <a:buClr>
                <a:srgbClr val="000000"/>
              </a:buClr>
              <a:buFont typeface="Wingdings" charset="2"/>
              <a:buChar char=""/>
            </a:pPr>
            <a:r>
              <a:rPr b="0" lang="en-US" sz="4800" strike="noStrike" u="none">
                <a:solidFill>
                  <a:schemeClr val="dk1"/>
                </a:solidFill>
                <a:effectLst/>
                <a:uFillTx/>
                <a:latin typeface="Times New Roman"/>
                <a:ea typeface="Calibri"/>
              </a:rPr>
              <a:t>IR Sensor – Detects objects and helps differentiate materials based on optical properties.</a:t>
            </a:r>
            <a:endParaRPr b="0" lang="en-US" sz="4800" strike="noStrike" u="none">
              <a:solidFill>
                <a:srgbClr val="000000"/>
              </a:solidFill>
              <a:effectLst/>
              <a:uFillTx/>
              <a:latin typeface="Noto Serif"/>
            </a:endParaRPr>
          </a:p>
          <a:p>
            <a:pPr marL="457200" indent="-343080" algn="just">
              <a:lnSpc>
                <a:spcPct val="90000"/>
              </a:lnSpc>
              <a:spcBef>
                <a:spcPts val="1191"/>
              </a:spcBef>
              <a:spcAft>
                <a:spcPts val="992"/>
              </a:spcAft>
              <a:buClr>
                <a:srgbClr val="000000"/>
              </a:buClr>
              <a:buFont typeface="Wingdings" charset="2"/>
              <a:buChar char=""/>
            </a:pPr>
            <a:r>
              <a:rPr b="0" lang="en-US" sz="4800" strike="noStrike" u="none">
                <a:solidFill>
                  <a:schemeClr val="dk1"/>
                </a:solidFill>
                <a:effectLst/>
                <a:uFillTx/>
                <a:latin typeface="Times New Roman"/>
                <a:ea typeface="Calibri"/>
              </a:rPr>
              <a:t>HC-SR04 – detect the placing of dust.</a:t>
            </a:r>
            <a:endParaRPr b="0" lang="en-US" sz="4800" strike="noStrike" u="none">
              <a:solidFill>
                <a:srgbClr val="000000"/>
              </a:solidFill>
              <a:effectLst/>
              <a:uFillTx/>
              <a:latin typeface="Noto Serif"/>
            </a:endParaRPr>
          </a:p>
          <a:p>
            <a:pPr marL="457200" indent="-343080" algn="just">
              <a:lnSpc>
                <a:spcPct val="90000"/>
              </a:lnSpc>
              <a:spcBef>
                <a:spcPts val="1191"/>
              </a:spcBef>
              <a:spcAft>
                <a:spcPts val="992"/>
              </a:spcAft>
              <a:buClr>
                <a:srgbClr val="000000"/>
              </a:buClr>
              <a:buFont typeface="Wingdings" charset="2"/>
              <a:buChar char=""/>
            </a:pPr>
            <a:r>
              <a:rPr b="0" lang="en-US" sz="4400" strike="noStrike" u="none">
                <a:solidFill>
                  <a:schemeClr val="dk1"/>
                </a:solidFill>
                <a:effectLst/>
                <a:uFillTx/>
                <a:latin typeface="Times New Roman"/>
                <a:ea typeface="Calibri"/>
              </a:rPr>
              <a:t>SN04-N Sensor – Identifies non-conductive materials like plastics and paper.</a:t>
            </a:r>
            <a:endParaRPr b="0" lang="en-US" sz="4400" strike="noStrike" u="none">
              <a:solidFill>
                <a:srgbClr val="000000"/>
              </a:solidFill>
              <a:effectLst/>
              <a:uFillTx/>
              <a:latin typeface="Noto Serif"/>
            </a:endParaRPr>
          </a:p>
          <a:p>
            <a:pPr marL="457200" indent="-343080" algn="just">
              <a:lnSpc>
                <a:spcPct val="90000"/>
              </a:lnSpc>
              <a:spcBef>
                <a:spcPts val="1191"/>
              </a:spcBef>
              <a:spcAft>
                <a:spcPts val="992"/>
              </a:spcAft>
              <a:buClr>
                <a:srgbClr val="000000"/>
              </a:buClr>
              <a:buFont typeface="Wingdings" charset="2"/>
              <a:buChar char=""/>
            </a:pPr>
            <a:r>
              <a:rPr b="0" lang="en-US" sz="4400" strike="noStrike" u="none">
                <a:solidFill>
                  <a:schemeClr val="dk1"/>
                </a:solidFill>
                <a:effectLst/>
                <a:uFillTx/>
                <a:latin typeface="Times New Roman"/>
                <a:ea typeface="Calibri"/>
              </a:rPr>
              <a:t>ESP32 Microcontroller – Processes sensor data, makes waste classification decisions, and controls actuators.</a:t>
            </a:r>
            <a:endParaRPr b="0" lang="en-US" sz="4400" strike="noStrike" u="none">
              <a:solidFill>
                <a:srgbClr val="000000"/>
              </a:solidFill>
              <a:effectLst/>
              <a:uFillTx/>
              <a:latin typeface="Noto Serif"/>
            </a:endParaRPr>
          </a:p>
          <a:p>
            <a:pPr marL="457200" indent="-343080" algn="just">
              <a:lnSpc>
                <a:spcPct val="90000"/>
              </a:lnSpc>
              <a:spcBef>
                <a:spcPts val="1191"/>
              </a:spcBef>
              <a:spcAft>
                <a:spcPts val="992"/>
              </a:spcAft>
              <a:buClr>
                <a:srgbClr val="000000"/>
              </a:buClr>
              <a:buFont typeface="Wingdings" charset="2"/>
              <a:buChar char=""/>
            </a:pPr>
            <a:r>
              <a:rPr b="0" lang="en-US" sz="4400" strike="noStrike" u="none">
                <a:solidFill>
                  <a:schemeClr val="dk1"/>
                </a:solidFill>
                <a:effectLst/>
                <a:uFillTx/>
                <a:latin typeface="Times New Roman"/>
                <a:ea typeface="Calibri"/>
              </a:rPr>
              <a:t>Servo Motor – Moves sorting flaps or gates to direct waste into appropriate bins.</a:t>
            </a:r>
            <a:endParaRPr b="0" lang="en-US" sz="4400" strike="noStrike" u="none">
              <a:solidFill>
                <a:srgbClr val="000000"/>
              </a:solidFill>
              <a:effectLst/>
              <a:uFillTx/>
              <a:latin typeface="Noto Serif"/>
            </a:endParaRPr>
          </a:p>
          <a:p>
            <a:pPr marL="457200" indent="-343080" algn="just">
              <a:lnSpc>
                <a:spcPct val="90000"/>
              </a:lnSpc>
              <a:spcBef>
                <a:spcPts val="1191"/>
              </a:spcBef>
              <a:spcAft>
                <a:spcPts val="992"/>
              </a:spcAft>
              <a:buClr>
                <a:srgbClr val="000000"/>
              </a:buClr>
              <a:buFont typeface="Wingdings" charset="2"/>
              <a:buChar char=""/>
            </a:pPr>
            <a:r>
              <a:rPr b="0" lang="en-US" sz="4400" strike="noStrike" u="none">
                <a:solidFill>
                  <a:schemeClr val="dk1"/>
                </a:solidFill>
                <a:effectLst/>
                <a:uFillTx/>
                <a:latin typeface="Times New Roman"/>
                <a:ea typeface="Calibri"/>
              </a:rPr>
              <a:t>Buzzer – Provides an alert sound when waste is classified or an error occurs.</a:t>
            </a:r>
            <a:endParaRPr b="0" lang="en-US" sz="4400" strike="noStrike" u="none">
              <a:solidFill>
                <a:srgbClr val="000000"/>
              </a:solidFill>
              <a:effectLst/>
              <a:uFillTx/>
              <a:latin typeface="Noto Serif"/>
            </a:endParaRPr>
          </a:p>
          <a:p>
            <a:pPr marL="457200" indent="0" algn="just">
              <a:lnSpc>
                <a:spcPct val="90000"/>
              </a:lnSpc>
              <a:spcBef>
                <a:spcPts val="1191"/>
              </a:spcBef>
              <a:spcAft>
                <a:spcPts val="992"/>
              </a:spcAft>
              <a:buNone/>
              <a:tabLst>
                <a:tab algn="l" pos="0"/>
              </a:tabLst>
            </a:pPr>
            <a:endParaRPr b="0" lang="en-US" sz="1000" strike="noStrike" u="none">
              <a:solidFill>
                <a:srgbClr val="000000"/>
              </a:solidFill>
              <a:effectLst/>
              <a:uFillTx/>
              <a:latin typeface="Noto Serif"/>
            </a:endParaRPr>
          </a:p>
          <a:p>
            <a:pPr marL="114480" indent="0">
              <a:lnSpc>
                <a:spcPct val="150000"/>
              </a:lnSpc>
              <a:spcBef>
                <a:spcPts val="1001"/>
              </a:spcBef>
              <a:buNone/>
              <a:tabLst>
                <a:tab algn="l" pos="0"/>
              </a:tabLst>
            </a:pPr>
            <a:endParaRPr b="0" lang="en-US" sz="1400" strike="noStrike" u="none">
              <a:solidFill>
                <a:srgbClr val="000000"/>
              </a:solidFill>
              <a:effectLst/>
              <a:uFillTx/>
              <a:latin typeface="Noto Serif"/>
            </a:endParaRPr>
          </a:p>
        </p:txBody>
      </p:sp>
      <p:pic>
        <p:nvPicPr>
          <p:cNvPr id="103" name="Picture 5" descr="mrk logo.png"/>
          <p:cNvPicPr/>
          <p:nvPr/>
        </p:nvPicPr>
        <p:blipFill>
          <a:blip r:embed="rId1"/>
          <a:stretch/>
        </p:blipFill>
        <p:spPr>
          <a:xfrm>
            <a:off x="11248560" y="5922000"/>
            <a:ext cx="942480" cy="942480"/>
          </a:xfrm>
          <a:prstGeom prst="rect">
            <a:avLst/>
          </a:prstGeom>
          <a:noFill/>
          <a:ln w="0">
            <a:noFill/>
          </a:ln>
        </p:spPr>
      </p:pic>
    </p:spTree>
  </p:cSld>
  <p:transition spd="slow">
    <p:push dir="u"/>
  </p:transition>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881640" y="147240"/>
            <a:ext cx="10514520" cy="1324440"/>
          </a:xfrm>
          <a:prstGeom prst="rect">
            <a:avLst/>
          </a:prstGeom>
          <a:noFill/>
          <a:ln w="0">
            <a:noFill/>
          </a:ln>
        </p:spPr>
        <p:txBody>
          <a:bodyPr lIns="91440" rIns="91440" tIns="45720" bIns="45720" anchor="ctr">
            <a:normAutofit/>
          </a:bodyPr>
          <a:p>
            <a:pPr indent="0" algn="ctr">
              <a:lnSpc>
                <a:spcPct val="90000"/>
              </a:lnSpc>
              <a:buNone/>
              <a:tabLst>
                <a:tab algn="l" pos="0"/>
              </a:tabLst>
            </a:pPr>
            <a:r>
              <a:rPr b="1" lang="en-US" sz="3600" strike="noStrike" u="none">
                <a:solidFill>
                  <a:schemeClr val="dk1"/>
                </a:solidFill>
                <a:effectLst/>
                <a:uFillTx/>
                <a:latin typeface="Times New Roman"/>
                <a:ea typeface="Calibri"/>
              </a:rPr>
              <a:t>APPLICATIONS</a:t>
            </a:r>
            <a:endParaRPr b="0" lang="en-US" sz="3600" strike="noStrike" u="none">
              <a:solidFill>
                <a:srgbClr val="000000"/>
              </a:solidFill>
              <a:effectLst/>
              <a:uFillTx/>
              <a:latin typeface="Noto Serif"/>
            </a:endParaRPr>
          </a:p>
        </p:txBody>
      </p:sp>
      <p:sp>
        <p:nvSpPr>
          <p:cNvPr id="105" name="PlaceHolder 2"/>
          <p:cNvSpPr>
            <a:spLocks noGrp="1"/>
          </p:cNvSpPr>
          <p:nvPr>
            <p:ph/>
          </p:nvPr>
        </p:nvSpPr>
        <p:spPr>
          <a:xfrm>
            <a:off x="914400" y="1371600"/>
            <a:ext cx="9520560" cy="3340440"/>
          </a:xfrm>
          <a:prstGeom prst="rect">
            <a:avLst/>
          </a:prstGeom>
          <a:noFill/>
          <a:ln w="0">
            <a:noFill/>
          </a:ln>
        </p:spPr>
        <p:txBody>
          <a:bodyPr lIns="91440" rIns="91440" tIns="45720" bIns="45720" anchor="t">
            <a:noAutofit/>
          </a:bodyPr>
          <a:p>
            <a:pPr marL="457200" indent="-343080">
              <a:lnSpc>
                <a:spcPct val="90000"/>
              </a:lnSpc>
              <a:spcBef>
                <a:spcPts val="1191"/>
              </a:spcBef>
              <a:spcAft>
                <a:spcPts val="992"/>
              </a:spcAft>
              <a:buClr>
                <a:srgbClr val="000000"/>
              </a:buClr>
              <a:buFont typeface="Wingdings" charset="2"/>
              <a:buChar char=""/>
            </a:pPr>
            <a:r>
              <a:rPr b="0" lang="en-US" sz="2400" strike="noStrike" u="none">
                <a:solidFill>
                  <a:schemeClr val="dk1"/>
                </a:solidFill>
                <a:effectLst/>
                <a:uFillTx/>
                <a:latin typeface="Times New Roman"/>
                <a:ea typeface="Calibri"/>
              </a:rPr>
              <a:t>Household Waste Management – Automates waste segregation at homes, reducing manual effort.</a:t>
            </a:r>
            <a:endParaRPr b="0" lang="en-US" sz="2400" strike="noStrike" u="none">
              <a:solidFill>
                <a:srgbClr val="000000"/>
              </a:solidFill>
              <a:effectLst/>
              <a:uFillTx/>
              <a:latin typeface="Noto Serif"/>
            </a:endParaRPr>
          </a:p>
          <a:p>
            <a:pPr marL="457200" indent="-343080">
              <a:lnSpc>
                <a:spcPct val="90000"/>
              </a:lnSpc>
              <a:spcBef>
                <a:spcPts val="1191"/>
              </a:spcBef>
              <a:spcAft>
                <a:spcPts val="992"/>
              </a:spcAft>
              <a:buClr>
                <a:srgbClr val="000000"/>
              </a:buClr>
              <a:buFont typeface="Wingdings" charset="2"/>
              <a:buChar char=""/>
            </a:pPr>
            <a:r>
              <a:rPr b="0" lang="en-US" sz="2400" strike="noStrike" u="none">
                <a:solidFill>
                  <a:schemeClr val="dk1"/>
                </a:solidFill>
                <a:effectLst/>
                <a:uFillTx/>
                <a:latin typeface="Times New Roman"/>
                <a:ea typeface="Calibri"/>
              </a:rPr>
              <a:t>Smart Cities &amp; Public Places – Enhances waste disposal efficiency in urban areas, offices, and commercial buildings.</a:t>
            </a:r>
            <a:endParaRPr b="0" lang="en-US" sz="2400" strike="noStrike" u="none">
              <a:solidFill>
                <a:srgbClr val="000000"/>
              </a:solidFill>
              <a:effectLst/>
              <a:uFillTx/>
              <a:latin typeface="Noto Serif"/>
            </a:endParaRPr>
          </a:p>
          <a:p>
            <a:pPr marL="457200" indent="-343080">
              <a:lnSpc>
                <a:spcPct val="90000"/>
              </a:lnSpc>
              <a:spcBef>
                <a:spcPts val="1191"/>
              </a:spcBef>
              <a:spcAft>
                <a:spcPts val="992"/>
              </a:spcAft>
              <a:buClr>
                <a:srgbClr val="000000"/>
              </a:buClr>
              <a:buFont typeface="Wingdings" charset="2"/>
              <a:buChar char=""/>
            </a:pPr>
            <a:r>
              <a:rPr b="0" lang="en-US" sz="2400" strike="noStrike" u="none">
                <a:solidFill>
                  <a:schemeClr val="dk1"/>
                </a:solidFill>
                <a:effectLst/>
                <a:uFillTx/>
                <a:latin typeface="Times New Roman"/>
                <a:ea typeface="Calibri"/>
              </a:rPr>
              <a:t>Recycling Centers – Improves the sorting of recyclable materials for better processing.</a:t>
            </a:r>
            <a:endParaRPr b="0" lang="en-US" sz="2400" strike="noStrike" u="none">
              <a:solidFill>
                <a:srgbClr val="000000"/>
              </a:solidFill>
              <a:effectLst/>
              <a:uFillTx/>
              <a:latin typeface="Noto Serif"/>
            </a:endParaRPr>
          </a:p>
          <a:p>
            <a:pPr marL="457200" indent="-343080">
              <a:lnSpc>
                <a:spcPct val="90000"/>
              </a:lnSpc>
              <a:spcBef>
                <a:spcPts val="1191"/>
              </a:spcBef>
              <a:spcAft>
                <a:spcPts val="992"/>
              </a:spcAft>
              <a:buClr>
                <a:srgbClr val="000000"/>
              </a:buClr>
              <a:buFont typeface="Wingdings" charset="2"/>
              <a:buChar char=""/>
            </a:pPr>
            <a:r>
              <a:rPr b="0" lang="en-US" sz="2400" strike="noStrike" u="none">
                <a:solidFill>
                  <a:schemeClr val="dk1"/>
                </a:solidFill>
                <a:effectLst/>
                <a:uFillTx/>
                <a:latin typeface="Times New Roman"/>
                <a:ea typeface="Calibri"/>
              </a:rPr>
              <a:t>Hospitals &amp; Industries – Ensures proper classification and disposal of medical and industrial waste.</a:t>
            </a:r>
            <a:endParaRPr b="0" lang="en-US" sz="2400" strike="noStrike" u="none">
              <a:solidFill>
                <a:srgbClr val="000000"/>
              </a:solidFill>
              <a:effectLst/>
              <a:uFillTx/>
              <a:latin typeface="Noto Serif"/>
            </a:endParaRPr>
          </a:p>
          <a:p>
            <a:pPr marL="457200" indent="-343080">
              <a:lnSpc>
                <a:spcPct val="90000"/>
              </a:lnSpc>
              <a:spcBef>
                <a:spcPts val="1191"/>
              </a:spcBef>
              <a:spcAft>
                <a:spcPts val="992"/>
              </a:spcAft>
              <a:buClr>
                <a:srgbClr val="000000"/>
              </a:buClr>
              <a:buFont typeface="Wingdings" charset="2"/>
              <a:buChar char=""/>
            </a:pPr>
            <a:r>
              <a:rPr b="0" lang="en-US" sz="2400" strike="noStrike" u="none">
                <a:solidFill>
                  <a:schemeClr val="dk1"/>
                </a:solidFill>
                <a:effectLst/>
                <a:uFillTx/>
                <a:latin typeface="Times New Roman"/>
                <a:ea typeface="Calibri"/>
              </a:rPr>
              <a:t>Municipal Waste Collection – Helps in pre-sorting waste before landfill disposal, promoting sustainability.</a:t>
            </a:r>
            <a:endParaRPr b="0" lang="en-US" sz="2400" strike="noStrike" u="none">
              <a:solidFill>
                <a:srgbClr val="000000"/>
              </a:solidFill>
              <a:effectLst/>
              <a:uFillTx/>
              <a:latin typeface="Noto Serif"/>
            </a:endParaRPr>
          </a:p>
          <a:p>
            <a:pPr marL="457200" indent="0">
              <a:lnSpc>
                <a:spcPct val="90000"/>
              </a:lnSpc>
              <a:spcBef>
                <a:spcPts val="1191"/>
              </a:spcBef>
              <a:spcAft>
                <a:spcPts val="992"/>
              </a:spcAft>
              <a:buNone/>
              <a:tabLst>
                <a:tab algn="l" pos="0"/>
              </a:tabLst>
            </a:pPr>
            <a:endParaRPr b="0" lang="en-US" sz="2400" strike="noStrike" u="none">
              <a:solidFill>
                <a:srgbClr val="000000"/>
              </a:solidFill>
              <a:effectLst/>
              <a:uFillTx/>
              <a:latin typeface="Noto Serif"/>
            </a:endParaRPr>
          </a:p>
        </p:txBody>
      </p:sp>
      <p:pic>
        <p:nvPicPr>
          <p:cNvPr id="106" name="Picture 5" descr="mrk logo.png"/>
          <p:cNvPicPr/>
          <p:nvPr/>
        </p:nvPicPr>
        <p:blipFill>
          <a:blip r:embed="rId1"/>
          <a:stretch/>
        </p:blipFill>
        <p:spPr>
          <a:xfrm>
            <a:off x="11248560" y="5922000"/>
            <a:ext cx="942480" cy="942480"/>
          </a:xfrm>
          <a:prstGeom prst="rect">
            <a:avLst/>
          </a:prstGeom>
          <a:noFill/>
          <a:ln w="0">
            <a:noFill/>
          </a:ln>
        </p:spPr>
      </p:pic>
    </p:spTree>
  </p:cSld>
  <p:transition spd="slow">
    <p:push dir="u"/>
  </p:transition>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838080" y="638640"/>
            <a:ext cx="10514520" cy="1421280"/>
          </a:xfrm>
          <a:prstGeom prst="rect">
            <a:avLst/>
          </a:prstGeom>
          <a:noFill/>
          <a:ln w="0">
            <a:noFill/>
          </a:ln>
        </p:spPr>
        <p:txBody>
          <a:bodyPr lIns="91440" rIns="91440" tIns="45720" bIns="45720" anchor="ctr">
            <a:normAutofit/>
          </a:bodyPr>
          <a:p>
            <a:pPr indent="0" algn="ctr">
              <a:lnSpc>
                <a:spcPct val="90000"/>
              </a:lnSpc>
              <a:buNone/>
              <a:tabLst>
                <a:tab algn="l" pos="0"/>
              </a:tabLst>
            </a:pPr>
            <a:r>
              <a:rPr b="1" lang="en-US" sz="3600" strike="noStrike" u="none">
                <a:solidFill>
                  <a:schemeClr val="dk1"/>
                </a:solidFill>
                <a:effectLst/>
                <a:uFillTx/>
                <a:latin typeface="Times New Roman"/>
                <a:ea typeface="Calibri"/>
              </a:rPr>
              <a:t>CONCLUSION</a:t>
            </a:r>
            <a:endParaRPr b="0" lang="en-US" sz="3600" strike="noStrike" u="none">
              <a:solidFill>
                <a:srgbClr val="000000"/>
              </a:solidFill>
              <a:effectLst/>
              <a:uFillTx/>
              <a:latin typeface="Noto Serif"/>
            </a:endParaRPr>
          </a:p>
        </p:txBody>
      </p:sp>
      <p:sp>
        <p:nvSpPr>
          <p:cNvPr id="108"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114480" indent="0" algn="just">
              <a:lnSpc>
                <a:spcPct val="150000"/>
              </a:lnSpc>
              <a:spcBef>
                <a:spcPts val="1001"/>
              </a:spcBef>
              <a:buNone/>
              <a:tabLst>
                <a:tab algn="l" pos="0"/>
              </a:tabLst>
            </a:pPr>
            <a:r>
              <a:rPr b="0" lang="en-US" sz="2000" strike="noStrike" u="none">
                <a:solidFill>
                  <a:schemeClr val="dk1"/>
                </a:solidFill>
                <a:effectLst/>
                <a:uFillTx/>
                <a:latin typeface="Times New Roman"/>
                <a:ea typeface="Calibri"/>
              </a:rPr>
              <a:t>        </a:t>
            </a:r>
            <a:r>
              <a:rPr b="0" lang="en-US" sz="2400" strike="noStrike" u="none">
                <a:solidFill>
                  <a:schemeClr val="dk1"/>
                </a:solidFill>
                <a:effectLst/>
                <a:uFillTx/>
                <a:latin typeface="Times New Roman"/>
                <a:ea typeface="Calibri"/>
              </a:rPr>
              <a:t>      </a:t>
            </a:r>
            <a:endParaRPr b="0" lang="en-US" sz="2400" strike="noStrike" u="none">
              <a:solidFill>
                <a:srgbClr val="000000"/>
              </a:solidFill>
              <a:effectLst/>
              <a:uFillTx/>
              <a:latin typeface="Noto Serif"/>
            </a:endParaRPr>
          </a:p>
        </p:txBody>
      </p:sp>
      <p:pic>
        <p:nvPicPr>
          <p:cNvPr id="109" name="Picture 5" descr="mrk logo.png"/>
          <p:cNvPicPr/>
          <p:nvPr/>
        </p:nvPicPr>
        <p:blipFill>
          <a:blip r:embed="rId1"/>
          <a:stretch/>
        </p:blipFill>
        <p:spPr>
          <a:xfrm>
            <a:off x="11248560" y="5922000"/>
            <a:ext cx="942480" cy="942480"/>
          </a:xfrm>
          <a:prstGeom prst="rect">
            <a:avLst/>
          </a:prstGeom>
          <a:noFill/>
          <a:ln w="0">
            <a:noFill/>
          </a:ln>
        </p:spPr>
      </p:pic>
      <p:sp>
        <p:nvSpPr>
          <p:cNvPr id="110" name="Rectangle 1"/>
          <p:cNvSpPr/>
          <p:nvPr/>
        </p:nvSpPr>
        <p:spPr>
          <a:xfrm>
            <a:off x="493560" y="1659240"/>
            <a:ext cx="11378160" cy="301644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spcBef>
                <a:spcPts val="1191"/>
              </a:spcBef>
              <a:spcAft>
                <a:spcPts val="992"/>
              </a:spcAft>
            </a:pPr>
            <a:r>
              <a:rPr b="0" lang="en-US" sz="2400" strike="noStrike" u="none">
                <a:solidFill>
                  <a:srgbClr val="000000"/>
                </a:solidFill>
                <a:effectLst/>
                <a:uFillTx/>
                <a:latin typeface="Times New Roman"/>
                <a:ea typeface="Arial"/>
              </a:rPr>
              <a:t>The proposed automated waste segregation system efficiently classifies waste using moisture, conductivity, capacitive, and inductive sensors. The ESP32 microcontroller processes sensor data and controls the sorting mechanism, reducing manual effort. This system helps minimize landfill waste, promote recycling, and encourage sustainable waste disposal. Its cost-effective and compact design makes it suitable for households and public places. Future enhancements like IoT integration and AI-based classification can improve its efficiency. Overall, this project contributes to a cleaner and greener environment through smart waste management.</a:t>
            </a:r>
            <a:endParaRPr b="0" lang="en-US" sz="2400" strike="noStrike" u="none">
              <a:solidFill>
                <a:srgbClr val="000000"/>
              </a:solidFill>
              <a:effectLst/>
              <a:uFillTx/>
              <a:latin typeface="Noto Serif"/>
            </a:endParaRPr>
          </a:p>
        </p:txBody>
      </p:sp>
    </p:spTree>
  </p:cSld>
  <p:transition spd="slow">
    <p:push dir="u"/>
  </p:transition>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754920" y="0"/>
            <a:ext cx="10514520" cy="999360"/>
          </a:xfrm>
          <a:prstGeom prst="rect">
            <a:avLst/>
          </a:prstGeom>
          <a:noFill/>
          <a:ln w="0">
            <a:noFill/>
          </a:ln>
        </p:spPr>
        <p:txBody>
          <a:bodyPr lIns="91440" rIns="91440" tIns="45720" bIns="45720" anchor="ctr">
            <a:normAutofit/>
          </a:bodyPr>
          <a:p>
            <a:pPr indent="0" algn="ctr">
              <a:lnSpc>
                <a:spcPct val="90000"/>
              </a:lnSpc>
              <a:buNone/>
              <a:tabLst>
                <a:tab algn="l" pos="0"/>
              </a:tabLst>
            </a:pPr>
            <a:r>
              <a:rPr b="1" lang="en-US" sz="3600" strike="noStrike" u="none">
                <a:solidFill>
                  <a:schemeClr val="dk1"/>
                </a:solidFill>
                <a:effectLst/>
                <a:uFillTx/>
                <a:latin typeface="Times New Roman"/>
                <a:ea typeface="Calibri"/>
              </a:rPr>
              <a:t>FUTURE ENHANCEMENT</a:t>
            </a:r>
            <a:endParaRPr b="0" lang="en-US" sz="3600" strike="noStrike" u="none">
              <a:solidFill>
                <a:srgbClr val="000000"/>
              </a:solidFill>
              <a:effectLst/>
              <a:uFillTx/>
              <a:latin typeface="Noto Serif"/>
            </a:endParaRPr>
          </a:p>
        </p:txBody>
      </p:sp>
      <p:sp>
        <p:nvSpPr>
          <p:cNvPr id="112" name="PlaceHolder 2"/>
          <p:cNvSpPr>
            <a:spLocks noGrp="1"/>
          </p:cNvSpPr>
          <p:nvPr>
            <p:ph/>
          </p:nvPr>
        </p:nvSpPr>
        <p:spPr>
          <a:xfrm>
            <a:off x="232200" y="1185840"/>
            <a:ext cx="11486880" cy="4350240"/>
          </a:xfrm>
          <a:prstGeom prst="rect">
            <a:avLst/>
          </a:prstGeom>
          <a:noFill/>
          <a:ln w="0">
            <a:noFill/>
          </a:ln>
        </p:spPr>
        <p:txBody>
          <a:bodyPr lIns="91440" rIns="91440" tIns="45720" bIns="45720" anchor="t">
            <a:noAutofit/>
          </a:bodyPr>
          <a:p>
            <a:pPr marL="114480" indent="-324000" algn="just">
              <a:lnSpc>
                <a:spcPct val="150000"/>
              </a:lnSpc>
              <a:buClr>
                <a:srgbClr val="000000"/>
              </a:buClr>
              <a:buFont typeface="Arial"/>
              <a:buChar char="•"/>
              <a:tabLst>
                <a:tab algn="l" pos="0"/>
              </a:tabLst>
            </a:pPr>
            <a:r>
              <a:rPr b="0" lang="en-US" sz="2200" strike="noStrike" u="none">
                <a:solidFill>
                  <a:schemeClr val="dk1"/>
                </a:solidFill>
                <a:effectLst/>
                <a:uFillTx/>
                <a:latin typeface="Times New Roman"/>
                <a:ea typeface="Calibri"/>
              </a:rPr>
              <a:t>IoT Integration – Enables real-time monitoring and data collection for better waste management.</a:t>
            </a:r>
            <a:endParaRPr b="0" lang="en-US" sz="2200" strike="noStrike" u="none">
              <a:solidFill>
                <a:srgbClr val="000000"/>
              </a:solidFill>
              <a:effectLst/>
              <a:uFillTx/>
              <a:latin typeface="Noto Serif"/>
            </a:endParaRPr>
          </a:p>
          <a:p>
            <a:pPr marL="114480" indent="-324000" algn="just">
              <a:lnSpc>
                <a:spcPct val="150000"/>
              </a:lnSpc>
              <a:buClr>
                <a:srgbClr val="000000"/>
              </a:buClr>
              <a:buFont typeface="Arial"/>
              <a:buChar char="•"/>
              <a:tabLst>
                <a:tab algn="l" pos="0"/>
              </a:tabLst>
            </a:pPr>
            <a:r>
              <a:rPr b="0" lang="en-US" sz="2200" strike="noStrike" u="none">
                <a:solidFill>
                  <a:schemeClr val="dk1"/>
                </a:solidFill>
                <a:effectLst/>
                <a:uFillTx/>
                <a:latin typeface="Times New Roman"/>
                <a:ea typeface="Calibri"/>
              </a:rPr>
              <a:t>AI-Based Waste Classification – Uses machine learning to improve waste identification accuracy.</a:t>
            </a:r>
            <a:endParaRPr b="0" lang="en-US" sz="2200" strike="noStrike" u="none">
              <a:solidFill>
                <a:srgbClr val="000000"/>
              </a:solidFill>
              <a:effectLst/>
              <a:uFillTx/>
              <a:latin typeface="Noto Serif"/>
            </a:endParaRPr>
          </a:p>
          <a:p>
            <a:pPr marL="114480" indent="-324000" algn="just">
              <a:lnSpc>
                <a:spcPct val="150000"/>
              </a:lnSpc>
              <a:buClr>
                <a:srgbClr val="000000"/>
              </a:buClr>
              <a:buFont typeface="Arial"/>
              <a:buChar char="•"/>
              <a:tabLst>
                <a:tab algn="l" pos="0"/>
              </a:tabLst>
            </a:pPr>
            <a:r>
              <a:rPr b="0" lang="en-US" sz="2200" strike="noStrike" u="none">
                <a:solidFill>
                  <a:schemeClr val="dk1"/>
                </a:solidFill>
                <a:effectLst/>
                <a:uFillTx/>
                <a:latin typeface="Times New Roman"/>
                <a:ea typeface="Calibri"/>
              </a:rPr>
              <a:t>Automated Cleaning Mechanism – Ensures sensors and sorting components remain efficient over time.</a:t>
            </a:r>
            <a:endParaRPr b="0" lang="en-US" sz="2200" strike="noStrike" u="none">
              <a:solidFill>
                <a:srgbClr val="000000"/>
              </a:solidFill>
              <a:effectLst/>
              <a:uFillTx/>
              <a:latin typeface="Noto Serif"/>
            </a:endParaRPr>
          </a:p>
          <a:p>
            <a:pPr marL="114480" indent="-324000" algn="just">
              <a:lnSpc>
                <a:spcPct val="150000"/>
              </a:lnSpc>
              <a:buClr>
                <a:srgbClr val="000000"/>
              </a:buClr>
              <a:buFont typeface="Arial"/>
              <a:buChar char="•"/>
              <a:tabLst>
                <a:tab algn="l" pos="0"/>
              </a:tabLst>
            </a:pPr>
            <a:r>
              <a:rPr b="0" lang="en-US" sz="2200" strike="noStrike" u="none">
                <a:solidFill>
                  <a:schemeClr val="dk1"/>
                </a:solidFill>
                <a:effectLst/>
                <a:uFillTx/>
                <a:latin typeface="Times New Roman"/>
                <a:ea typeface="Calibri"/>
              </a:rPr>
              <a:t>Solar-Powered System – Enhances sustainability by reducing dependency on external power sources.</a:t>
            </a:r>
            <a:endParaRPr b="0" lang="en-US" sz="2200" strike="noStrike" u="none">
              <a:solidFill>
                <a:srgbClr val="000000"/>
              </a:solidFill>
              <a:effectLst/>
              <a:uFillTx/>
              <a:latin typeface="Noto Serif"/>
            </a:endParaRPr>
          </a:p>
          <a:p>
            <a:pPr marL="114480" indent="-324000" algn="just">
              <a:lnSpc>
                <a:spcPct val="150000"/>
              </a:lnSpc>
              <a:buClr>
                <a:srgbClr val="000000"/>
              </a:buClr>
              <a:buFont typeface="Arial"/>
              <a:buChar char="•"/>
              <a:tabLst>
                <a:tab algn="l" pos="0"/>
              </a:tabLst>
            </a:pPr>
            <a:r>
              <a:rPr b="0" lang="en-US" sz="2200" strike="noStrike" u="none">
                <a:solidFill>
                  <a:schemeClr val="dk1"/>
                </a:solidFill>
                <a:effectLst/>
                <a:uFillTx/>
                <a:latin typeface="Times New Roman"/>
                <a:ea typeface="Calibri"/>
              </a:rPr>
              <a:t>Mobile App Connectivity – Allows users to track waste segregation statistics and receive alerts.</a:t>
            </a:r>
            <a:endParaRPr b="0" lang="en-US" sz="2200" strike="noStrike" u="none">
              <a:solidFill>
                <a:srgbClr val="000000"/>
              </a:solidFill>
              <a:effectLst/>
              <a:uFillTx/>
              <a:latin typeface="Noto Serif"/>
            </a:endParaRPr>
          </a:p>
          <a:p>
            <a:pPr marL="114480" indent="-324000" algn="just">
              <a:lnSpc>
                <a:spcPct val="150000"/>
              </a:lnSpc>
              <a:buClr>
                <a:srgbClr val="000000"/>
              </a:buClr>
              <a:buFont typeface="Arial"/>
              <a:buChar char="•"/>
              <a:tabLst>
                <a:tab algn="l" pos="0"/>
              </a:tabLst>
            </a:pPr>
            <a:r>
              <a:rPr b="0" lang="en-US" sz="2200" strike="noStrike" u="none">
                <a:solidFill>
                  <a:schemeClr val="dk1"/>
                </a:solidFill>
                <a:effectLst/>
                <a:uFillTx/>
                <a:latin typeface="Times New Roman"/>
                <a:ea typeface="Calibri"/>
              </a:rPr>
              <a:t>Smart Bin Optimization – Adaptive waste bins that notify users or authorities when full.</a:t>
            </a:r>
            <a:endParaRPr b="0" lang="en-US" sz="2200" strike="noStrike" u="none">
              <a:solidFill>
                <a:srgbClr val="000000"/>
              </a:solidFill>
              <a:effectLst/>
              <a:uFillTx/>
              <a:latin typeface="Noto Serif"/>
            </a:endParaRPr>
          </a:p>
        </p:txBody>
      </p:sp>
      <p:pic>
        <p:nvPicPr>
          <p:cNvPr id="113" name="Picture 5" descr="mrk logo.png"/>
          <p:cNvPicPr/>
          <p:nvPr/>
        </p:nvPicPr>
        <p:blipFill>
          <a:blip r:embed="rId1"/>
          <a:stretch/>
        </p:blipFill>
        <p:spPr>
          <a:xfrm>
            <a:off x="11248560" y="5922000"/>
            <a:ext cx="942480" cy="942480"/>
          </a:xfrm>
          <a:prstGeom prst="rect">
            <a:avLst/>
          </a:prstGeom>
          <a:noFill/>
          <a:ln w="0">
            <a:noFill/>
          </a:ln>
        </p:spPr>
      </p:pic>
    </p:spTree>
  </p:cSld>
  <p:transition spd="slow">
    <p:push dir="u"/>
  </p:transition>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838080" y="261360"/>
            <a:ext cx="10514520" cy="1050840"/>
          </a:xfrm>
          <a:prstGeom prst="rect">
            <a:avLst/>
          </a:prstGeom>
          <a:noFill/>
          <a:ln w="0">
            <a:noFill/>
          </a:ln>
        </p:spPr>
        <p:txBody>
          <a:bodyPr lIns="91440" rIns="91440" tIns="45720" bIns="45720" anchor="ctr">
            <a:normAutofit/>
          </a:bodyPr>
          <a:p>
            <a:pPr indent="0" algn="ctr">
              <a:lnSpc>
                <a:spcPct val="90000"/>
              </a:lnSpc>
              <a:buNone/>
              <a:tabLst>
                <a:tab algn="l" pos="0"/>
              </a:tabLst>
            </a:pPr>
            <a:r>
              <a:rPr b="1" lang="en-US" sz="3600" strike="noStrike" u="none">
                <a:solidFill>
                  <a:schemeClr val="dk1"/>
                </a:solidFill>
                <a:effectLst/>
                <a:uFillTx/>
                <a:latin typeface="Times New Roman"/>
                <a:ea typeface="Calibri"/>
              </a:rPr>
              <a:t>REFERENCES</a:t>
            </a:r>
            <a:endParaRPr b="0" lang="en-US" sz="3600" strike="noStrike" u="none">
              <a:solidFill>
                <a:srgbClr val="000000"/>
              </a:solidFill>
              <a:effectLst/>
              <a:uFillTx/>
              <a:latin typeface="Noto Serif"/>
            </a:endParaRPr>
          </a:p>
        </p:txBody>
      </p:sp>
      <p:pic>
        <p:nvPicPr>
          <p:cNvPr id="115" name="Picture 4" descr="mrk logo.png"/>
          <p:cNvPicPr/>
          <p:nvPr/>
        </p:nvPicPr>
        <p:blipFill>
          <a:blip r:embed="rId1"/>
          <a:stretch/>
        </p:blipFill>
        <p:spPr>
          <a:xfrm>
            <a:off x="11248560" y="5922000"/>
            <a:ext cx="942480" cy="942480"/>
          </a:xfrm>
          <a:prstGeom prst="rect">
            <a:avLst/>
          </a:prstGeom>
          <a:noFill/>
          <a:ln w="0">
            <a:noFill/>
          </a:ln>
        </p:spPr>
      </p:pic>
      <p:sp>
        <p:nvSpPr>
          <p:cNvPr id="116" name="Rectangle 1"/>
          <p:cNvSpPr/>
          <p:nvPr/>
        </p:nvSpPr>
        <p:spPr>
          <a:xfrm>
            <a:off x="264600" y="1058400"/>
            <a:ext cx="11240280" cy="557892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0" lang="en-US" sz="2000" strike="noStrike" u="none">
                <a:solidFill>
                  <a:srgbClr val="000000"/>
                </a:solidFill>
                <a:effectLst/>
                <a:uFillTx/>
                <a:latin typeface="Times New Roman"/>
                <a:ea typeface="Arial"/>
              </a:rPr>
              <a:t>[1]  H. Tu, H. Feng, S. Srdic, and S. Lukic, “Extreme fast charging of electric</a:t>
            </a:r>
            <a:endParaRPr b="0" lang="en-US" sz="2000" strike="noStrike" u="none">
              <a:solidFill>
                <a:srgbClr val="000000"/>
              </a:solidFill>
              <a:effectLst/>
              <a:uFillTx/>
              <a:latin typeface="Noto Serif"/>
            </a:endParaRPr>
          </a:p>
          <a:p>
            <a:pPr algn="just">
              <a:lnSpc>
                <a:spcPct val="100000"/>
              </a:lnSpc>
            </a:pPr>
            <a:r>
              <a:rPr b="0" lang="en-US" sz="2000" strike="noStrike" u="none">
                <a:solidFill>
                  <a:srgbClr val="000000"/>
                </a:solidFill>
                <a:effectLst/>
                <a:uFillTx/>
                <a:latin typeface="Times New Roman"/>
                <a:ea typeface="Arial"/>
              </a:rPr>
              <a:t>       vehicles: A technology overview,” IEEE Trans. Transp. Electrific., vol. 5,</a:t>
            </a:r>
            <a:endParaRPr b="0" lang="en-US" sz="2000" strike="noStrike" u="none">
              <a:solidFill>
                <a:srgbClr val="000000"/>
              </a:solidFill>
              <a:effectLst/>
              <a:uFillTx/>
              <a:latin typeface="Noto Serif"/>
            </a:endParaRPr>
          </a:p>
          <a:p>
            <a:pPr algn="just">
              <a:lnSpc>
                <a:spcPct val="100000"/>
              </a:lnSpc>
            </a:pPr>
            <a:r>
              <a:rPr b="0" lang="en-US" sz="2000" strike="noStrike" u="none">
                <a:solidFill>
                  <a:srgbClr val="000000"/>
                </a:solidFill>
                <a:effectLst/>
                <a:uFillTx/>
                <a:latin typeface="Times New Roman"/>
                <a:ea typeface="Arial"/>
              </a:rPr>
              <a:t>       no. 4, pp. 861–878, Dec. 2019.</a:t>
            </a:r>
            <a:endParaRPr b="0" lang="en-US" sz="2000" strike="noStrike" u="none">
              <a:solidFill>
                <a:srgbClr val="000000"/>
              </a:solidFill>
              <a:effectLst/>
              <a:uFillTx/>
              <a:latin typeface="Noto Serif"/>
            </a:endParaRPr>
          </a:p>
          <a:p>
            <a:pPr algn="just">
              <a:lnSpc>
                <a:spcPct val="100000"/>
              </a:lnSpc>
            </a:pPr>
            <a:r>
              <a:rPr b="0" lang="en-US" sz="2000" strike="noStrike" u="none">
                <a:solidFill>
                  <a:srgbClr val="000000"/>
                </a:solidFill>
                <a:effectLst/>
                <a:uFillTx/>
                <a:latin typeface="Times New Roman"/>
                <a:ea typeface="Arial"/>
              </a:rPr>
              <a:t>[2]  M. Safayatullah, M. T. Elrais, S. Ghosh, R. Rezaii, and I. Batarseh, “A</a:t>
            </a:r>
            <a:endParaRPr b="0" lang="en-US" sz="2000" strike="noStrike" u="none">
              <a:solidFill>
                <a:srgbClr val="000000"/>
              </a:solidFill>
              <a:effectLst/>
              <a:uFillTx/>
              <a:latin typeface="Noto Serif"/>
            </a:endParaRPr>
          </a:p>
          <a:p>
            <a:pPr algn="just">
              <a:lnSpc>
                <a:spcPct val="100000"/>
              </a:lnSpc>
            </a:pPr>
            <a:r>
              <a:rPr b="0" lang="en-US" sz="2000" strike="noStrike" u="none">
                <a:solidFill>
                  <a:srgbClr val="000000"/>
                </a:solidFill>
                <a:effectLst/>
                <a:uFillTx/>
                <a:latin typeface="Times New Roman"/>
                <a:ea typeface="Arial"/>
              </a:rPr>
              <a:t>      comprehensive review of power converter topologies and control methods</a:t>
            </a:r>
            <a:endParaRPr b="0" lang="en-US" sz="2000" strike="noStrike" u="none">
              <a:solidFill>
                <a:srgbClr val="000000"/>
              </a:solidFill>
              <a:effectLst/>
              <a:uFillTx/>
              <a:latin typeface="Noto Serif"/>
            </a:endParaRPr>
          </a:p>
          <a:p>
            <a:pPr algn="just">
              <a:lnSpc>
                <a:spcPct val="100000"/>
              </a:lnSpc>
            </a:pPr>
            <a:r>
              <a:rPr b="0" lang="en-US" sz="2000" strike="noStrike" u="none">
                <a:solidFill>
                  <a:srgbClr val="000000"/>
                </a:solidFill>
                <a:effectLst/>
                <a:uFillTx/>
                <a:latin typeface="Times New Roman"/>
                <a:ea typeface="Arial"/>
              </a:rPr>
              <a:t>      for electric vehicle fast charging applications,” IEEE Access, vol. 10,</a:t>
            </a:r>
            <a:endParaRPr b="0" lang="en-US" sz="2000" strike="noStrike" u="none">
              <a:solidFill>
                <a:srgbClr val="000000"/>
              </a:solidFill>
              <a:effectLst/>
              <a:uFillTx/>
              <a:latin typeface="Noto Serif"/>
            </a:endParaRPr>
          </a:p>
          <a:p>
            <a:pPr algn="just">
              <a:lnSpc>
                <a:spcPct val="100000"/>
              </a:lnSpc>
            </a:pPr>
            <a:r>
              <a:rPr b="0" lang="en-US" sz="2000" strike="noStrike" u="none">
                <a:solidFill>
                  <a:srgbClr val="000000"/>
                </a:solidFill>
                <a:effectLst/>
                <a:uFillTx/>
                <a:latin typeface="Times New Roman"/>
                <a:ea typeface="Arial"/>
              </a:rPr>
              <a:t>      pp. 40753–40793, 2022.</a:t>
            </a:r>
            <a:endParaRPr b="0" lang="en-US" sz="2000" strike="noStrike" u="none">
              <a:solidFill>
                <a:srgbClr val="000000"/>
              </a:solidFill>
              <a:effectLst/>
              <a:uFillTx/>
              <a:latin typeface="Noto Serif"/>
            </a:endParaRPr>
          </a:p>
          <a:p>
            <a:pPr algn="just">
              <a:lnSpc>
                <a:spcPct val="100000"/>
              </a:lnSpc>
            </a:pPr>
            <a:r>
              <a:rPr b="0" lang="en-US" sz="2000" strike="noStrike" u="none">
                <a:solidFill>
                  <a:srgbClr val="000000"/>
                </a:solidFill>
                <a:effectLst/>
                <a:uFillTx/>
                <a:latin typeface="Times New Roman"/>
                <a:ea typeface="Arial"/>
              </a:rPr>
              <a:t>[3] J. Y. Lee and H.-J. Chae, “6.6-kW onboard charger design using DCM</a:t>
            </a:r>
            <a:endParaRPr b="0" lang="en-US" sz="2000" strike="noStrike" u="none">
              <a:solidFill>
                <a:srgbClr val="000000"/>
              </a:solidFill>
              <a:effectLst/>
              <a:uFillTx/>
              <a:latin typeface="Noto Serif"/>
            </a:endParaRPr>
          </a:p>
          <a:p>
            <a:pPr algn="just">
              <a:lnSpc>
                <a:spcPct val="100000"/>
              </a:lnSpc>
            </a:pPr>
            <a:r>
              <a:rPr b="0" lang="en-US" sz="2000" strike="noStrike" u="none">
                <a:solidFill>
                  <a:srgbClr val="000000"/>
                </a:solidFill>
                <a:effectLst/>
                <a:uFillTx/>
                <a:latin typeface="Times New Roman"/>
                <a:ea typeface="Arial"/>
              </a:rPr>
              <a:t>      PFC converter with harmonic modulation technique and two-stage DC/DC</a:t>
            </a:r>
            <a:endParaRPr b="0" lang="en-US" sz="2000" strike="noStrike" u="none">
              <a:solidFill>
                <a:srgbClr val="000000"/>
              </a:solidFill>
              <a:effectLst/>
              <a:uFillTx/>
              <a:latin typeface="Noto Serif"/>
            </a:endParaRPr>
          </a:p>
          <a:p>
            <a:pPr algn="just">
              <a:lnSpc>
                <a:spcPct val="100000"/>
              </a:lnSpc>
            </a:pPr>
            <a:r>
              <a:rPr b="0" lang="en-US" sz="2000" strike="noStrike" u="none">
                <a:solidFill>
                  <a:srgbClr val="000000"/>
                </a:solidFill>
                <a:effectLst/>
                <a:uFillTx/>
                <a:latin typeface="Times New Roman"/>
                <a:ea typeface="Arial"/>
              </a:rPr>
              <a:t>      converter,” IEEE Trans. Ind. Electron., vol. 61, no. 3, pp. 1243–1252,</a:t>
            </a:r>
            <a:endParaRPr b="0" lang="en-US" sz="2000" strike="noStrike" u="none">
              <a:solidFill>
                <a:srgbClr val="000000"/>
              </a:solidFill>
              <a:effectLst/>
              <a:uFillTx/>
              <a:latin typeface="Noto Serif"/>
            </a:endParaRPr>
          </a:p>
          <a:p>
            <a:pPr algn="just">
              <a:lnSpc>
                <a:spcPct val="100000"/>
              </a:lnSpc>
            </a:pPr>
            <a:r>
              <a:rPr b="0" lang="en-US" sz="2000" strike="noStrike" u="none">
                <a:solidFill>
                  <a:srgbClr val="000000"/>
                </a:solidFill>
                <a:effectLst/>
                <a:uFillTx/>
                <a:latin typeface="Times New Roman"/>
                <a:ea typeface="Arial"/>
              </a:rPr>
              <a:t>      Mar. 2014.</a:t>
            </a:r>
            <a:endParaRPr b="0" lang="en-US" sz="2000" strike="noStrike" u="none">
              <a:solidFill>
                <a:srgbClr val="000000"/>
              </a:solidFill>
              <a:effectLst/>
              <a:uFillTx/>
              <a:latin typeface="Noto Serif"/>
            </a:endParaRPr>
          </a:p>
          <a:p>
            <a:pPr algn="just">
              <a:lnSpc>
                <a:spcPct val="100000"/>
              </a:lnSpc>
            </a:pPr>
            <a:r>
              <a:rPr b="0" lang="en-US" sz="2000" strike="noStrike" u="none">
                <a:solidFill>
                  <a:srgbClr val="000000"/>
                </a:solidFill>
                <a:effectLst/>
                <a:uFillTx/>
                <a:latin typeface="Times New Roman"/>
                <a:ea typeface="Arial"/>
              </a:rPr>
              <a:t>[4] H. Wang, S. Dusmez, and A. Khaligh, “Design and analysis of a full-bridge</a:t>
            </a:r>
            <a:endParaRPr b="0" lang="en-US" sz="2000" strike="noStrike" u="none">
              <a:solidFill>
                <a:srgbClr val="000000"/>
              </a:solidFill>
              <a:effectLst/>
              <a:uFillTx/>
              <a:latin typeface="Noto Serif"/>
            </a:endParaRPr>
          </a:p>
          <a:p>
            <a:pPr algn="just">
              <a:lnSpc>
                <a:spcPct val="100000"/>
              </a:lnSpc>
            </a:pPr>
            <a:r>
              <a:rPr b="0" lang="en-US" sz="2000" strike="noStrike" u="none">
                <a:solidFill>
                  <a:srgbClr val="000000"/>
                </a:solidFill>
                <a:effectLst/>
                <a:uFillTx/>
                <a:latin typeface="Times New Roman"/>
                <a:ea typeface="Arial"/>
              </a:rPr>
              <a:t>      LLC-based PEV charger optimized for wide battery voltage range,” IEEE</a:t>
            </a:r>
            <a:endParaRPr b="0" lang="en-US" sz="2000" strike="noStrike" u="none">
              <a:solidFill>
                <a:srgbClr val="000000"/>
              </a:solidFill>
              <a:effectLst/>
              <a:uFillTx/>
              <a:latin typeface="Noto Serif"/>
            </a:endParaRPr>
          </a:p>
          <a:p>
            <a:pPr algn="just">
              <a:lnSpc>
                <a:spcPct val="100000"/>
              </a:lnSpc>
            </a:pPr>
            <a:r>
              <a:rPr b="0" lang="en-US" sz="2000" strike="noStrike" u="none">
                <a:solidFill>
                  <a:srgbClr val="000000"/>
                </a:solidFill>
                <a:effectLst/>
                <a:uFillTx/>
                <a:latin typeface="Times New Roman"/>
                <a:ea typeface="Arial"/>
              </a:rPr>
              <a:t>      Trans. Veh. Technol., vol. 63, no. 4, pp. 1603–1613, May 2014.</a:t>
            </a:r>
            <a:endParaRPr b="0" lang="en-US" sz="2000" strike="noStrike" u="none">
              <a:solidFill>
                <a:srgbClr val="000000"/>
              </a:solidFill>
              <a:effectLst/>
              <a:uFillTx/>
              <a:latin typeface="Noto Serif"/>
            </a:endParaRPr>
          </a:p>
          <a:p>
            <a:pPr algn="just">
              <a:lnSpc>
                <a:spcPct val="100000"/>
              </a:lnSpc>
            </a:pPr>
            <a:r>
              <a:rPr b="0" lang="en-US" sz="2000" strike="noStrike" u="none">
                <a:solidFill>
                  <a:srgbClr val="000000"/>
                </a:solidFill>
                <a:effectLst/>
                <a:uFillTx/>
                <a:latin typeface="Times New Roman"/>
                <a:ea typeface="Arial"/>
              </a:rPr>
              <a:t>[5] S. Dutta, S. Gangavarapu, A. K. Rathore, R. K. Singh, S. K. Mishra, and V.</a:t>
            </a:r>
            <a:endParaRPr b="0" lang="en-US" sz="2000" strike="noStrike" u="none">
              <a:solidFill>
                <a:srgbClr val="000000"/>
              </a:solidFill>
              <a:effectLst/>
              <a:uFillTx/>
              <a:latin typeface="Noto Serif"/>
            </a:endParaRPr>
          </a:p>
          <a:p>
            <a:pPr algn="just">
              <a:lnSpc>
                <a:spcPct val="100000"/>
              </a:lnSpc>
            </a:pPr>
            <a:r>
              <a:rPr b="0" lang="en-US" sz="2000" strike="noStrike" u="none">
                <a:solidFill>
                  <a:srgbClr val="000000"/>
                </a:solidFill>
                <a:effectLst/>
                <a:uFillTx/>
                <a:latin typeface="Times New Roman"/>
                <a:ea typeface="Arial"/>
              </a:rPr>
              <a:t>      Khadkikar, “Novel single-phase Cuk-derived bridgeless PFC converter for</a:t>
            </a:r>
            <a:endParaRPr b="0" lang="en-US" sz="2000" strike="noStrike" u="none">
              <a:solidFill>
                <a:srgbClr val="000000"/>
              </a:solidFill>
              <a:effectLst/>
              <a:uFillTx/>
              <a:latin typeface="Noto Serif"/>
            </a:endParaRPr>
          </a:p>
          <a:p>
            <a:pPr algn="just">
              <a:lnSpc>
                <a:spcPct val="100000"/>
              </a:lnSpc>
            </a:pPr>
            <a:r>
              <a:rPr b="0" lang="en-US" sz="2000" strike="noStrike" u="none">
                <a:solidFill>
                  <a:srgbClr val="000000"/>
                </a:solidFill>
                <a:effectLst/>
                <a:uFillTx/>
                <a:latin typeface="Times New Roman"/>
                <a:ea typeface="Arial"/>
              </a:rPr>
              <a:t>      on-board EV charger with reduced number of components,” IEEE Trans.</a:t>
            </a:r>
            <a:endParaRPr b="0" lang="en-US" sz="2000" strike="noStrike" u="none">
              <a:solidFill>
                <a:srgbClr val="000000"/>
              </a:solidFill>
              <a:effectLst/>
              <a:uFillTx/>
              <a:latin typeface="Noto Serif"/>
            </a:endParaRPr>
          </a:p>
          <a:p>
            <a:pPr algn="just">
              <a:lnSpc>
                <a:spcPct val="100000"/>
              </a:lnSpc>
            </a:pPr>
            <a:r>
              <a:rPr b="0" lang="en-US" sz="2000" strike="noStrike" u="none">
                <a:solidFill>
                  <a:srgbClr val="000000"/>
                </a:solidFill>
                <a:effectLst/>
                <a:uFillTx/>
                <a:latin typeface="Times New Roman"/>
                <a:ea typeface="Arial"/>
              </a:rPr>
              <a:t>      Ind. Appl., vol. 58, no. 3, pp. 3999–4010, May/Jun. 2022.</a:t>
            </a:r>
            <a:endParaRPr b="0" lang="en-US" sz="2000" strike="noStrike" u="none">
              <a:solidFill>
                <a:srgbClr val="000000"/>
              </a:solidFill>
              <a:effectLst/>
              <a:uFillTx/>
              <a:latin typeface="Noto Serif"/>
            </a:endParaRPr>
          </a:p>
        </p:txBody>
      </p:sp>
    </p:spTree>
  </p:cSld>
  <p:transition spd="slow">
    <p:push dir="u"/>
  </p:transition>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p:nvPr>
        </p:nvSpPr>
        <p:spPr>
          <a:xfrm>
            <a:off x="838080" y="1825560"/>
            <a:ext cx="10514520" cy="4350240"/>
          </a:xfrm>
          <a:prstGeom prst="rect">
            <a:avLst/>
          </a:prstGeom>
          <a:noFill/>
          <a:ln w="0">
            <a:noFill/>
          </a:ln>
        </p:spPr>
        <p:txBody>
          <a:bodyPr lIns="91440" rIns="91440" tIns="45720" bIns="45720" anchor="t">
            <a:normAutofit/>
          </a:bodyPr>
          <a:p>
            <a:pPr marL="114480" indent="0" algn="ctr">
              <a:lnSpc>
                <a:spcPct val="90000"/>
              </a:lnSpc>
              <a:spcBef>
                <a:spcPts val="1001"/>
              </a:spcBef>
              <a:buNone/>
              <a:tabLst>
                <a:tab algn="l" pos="0"/>
              </a:tabLst>
            </a:pPr>
            <a:endParaRPr b="0" lang="en-US" sz="6000" strike="noStrike" u="none">
              <a:solidFill>
                <a:srgbClr val="000000"/>
              </a:solidFill>
              <a:effectLst/>
              <a:uFillTx/>
              <a:latin typeface="Noto Serif"/>
            </a:endParaRPr>
          </a:p>
          <a:p>
            <a:pPr marL="114480" indent="0" algn="ctr">
              <a:lnSpc>
                <a:spcPct val="90000"/>
              </a:lnSpc>
              <a:spcBef>
                <a:spcPts val="1001"/>
              </a:spcBef>
              <a:buNone/>
              <a:tabLst>
                <a:tab algn="l" pos="0"/>
              </a:tabLst>
            </a:pPr>
            <a:r>
              <a:rPr b="1" lang="en-US" sz="6000" strike="noStrike" u="none">
                <a:solidFill>
                  <a:schemeClr val="dk1"/>
                </a:solidFill>
                <a:effectLst/>
                <a:uFillTx/>
                <a:latin typeface="Times New Roman"/>
                <a:ea typeface="Calibri"/>
              </a:rPr>
              <a:t> THANK YOU TO ALL</a:t>
            </a:r>
            <a:endParaRPr b="0" lang="en-US" sz="6000" strike="noStrike" u="none">
              <a:solidFill>
                <a:srgbClr val="000000"/>
              </a:solidFill>
              <a:effectLst/>
              <a:uFillTx/>
              <a:latin typeface="Noto Serif"/>
            </a:endParaRPr>
          </a:p>
        </p:txBody>
      </p:sp>
      <p:pic>
        <p:nvPicPr>
          <p:cNvPr id="118" name="Picture 2" descr="mrk logo.png"/>
          <p:cNvPicPr/>
          <p:nvPr/>
        </p:nvPicPr>
        <p:blipFill>
          <a:blip r:embed="rId1"/>
          <a:stretch/>
        </p:blipFill>
        <p:spPr>
          <a:xfrm>
            <a:off x="5142960" y="4366440"/>
            <a:ext cx="2142000" cy="2142000"/>
          </a:xfrm>
          <a:prstGeom prst="rect">
            <a:avLst/>
          </a:prstGeom>
          <a:noFill/>
          <a:ln w="0">
            <a:noFill/>
          </a:ln>
        </p:spPr>
      </p:pic>
    </p:spTree>
  </p:cSld>
  <p:transition spd="slow">
    <p:push dir="u"/>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PlaceHolder 1"/>
          <p:cNvSpPr>
            <a:spLocks noGrp="1"/>
          </p:cNvSpPr>
          <p:nvPr>
            <p:ph type="title"/>
          </p:nvPr>
        </p:nvSpPr>
        <p:spPr>
          <a:xfrm>
            <a:off x="838080" y="365040"/>
            <a:ext cx="10514520" cy="1324440"/>
          </a:xfrm>
          <a:prstGeom prst="rect">
            <a:avLst/>
          </a:prstGeom>
          <a:noFill/>
          <a:ln w="0">
            <a:noFill/>
          </a:ln>
        </p:spPr>
        <p:txBody>
          <a:bodyPr lIns="91440" rIns="91440" tIns="45720" bIns="45720" anchor="ctr">
            <a:normAutofit/>
          </a:bodyPr>
          <a:p>
            <a:pPr indent="0" algn="ctr">
              <a:lnSpc>
                <a:spcPct val="90000"/>
              </a:lnSpc>
              <a:buNone/>
              <a:tabLst>
                <a:tab algn="l" pos="0"/>
              </a:tabLst>
            </a:pPr>
            <a:r>
              <a:rPr b="1" lang="en-IN" sz="3600" strike="noStrike" u="none">
                <a:solidFill>
                  <a:schemeClr val="dk1"/>
                </a:solidFill>
                <a:effectLst/>
                <a:uFillTx/>
                <a:latin typeface="Times New Roman"/>
                <a:ea typeface="Calibri"/>
              </a:rPr>
              <a:t>PROBLEM  STATEMENT</a:t>
            </a:r>
            <a:endParaRPr b="0" lang="en-US" sz="3600" strike="noStrike" u="none">
              <a:solidFill>
                <a:srgbClr val="000000"/>
              </a:solidFill>
              <a:effectLst/>
              <a:uFillTx/>
              <a:latin typeface="Noto Serif"/>
            </a:endParaRPr>
          </a:p>
        </p:txBody>
      </p:sp>
      <p:sp>
        <p:nvSpPr>
          <p:cNvPr id="63" name="PlaceHolder 2"/>
          <p:cNvSpPr>
            <a:spLocks noGrp="1"/>
          </p:cNvSpPr>
          <p:nvPr>
            <p:ph/>
          </p:nvPr>
        </p:nvSpPr>
        <p:spPr>
          <a:xfrm>
            <a:off x="1033200" y="1690200"/>
            <a:ext cx="10514520" cy="2288520"/>
          </a:xfrm>
          <a:prstGeom prst="rect">
            <a:avLst/>
          </a:prstGeom>
          <a:noFill/>
          <a:ln w="0">
            <a:noFill/>
          </a:ln>
        </p:spPr>
        <p:txBody>
          <a:bodyPr lIns="91440" rIns="91440" tIns="45720" bIns="45720" anchor="t">
            <a:noAutofit/>
          </a:bodyPr>
          <a:p>
            <a:pPr marL="114480" indent="0">
              <a:lnSpc>
                <a:spcPct val="90000"/>
              </a:lnSpc>
              <a:spcBef>
                <a:spcPts val="1191"/>
              </a:spcBef>
              <a:spcAft>
                <a:spcPts val="992"/>
              </a:spcAft>
              <a:buNone/>
              <a:tabLst>
                <a:tab algn="l" pos="0"/>
              </a:tabLst>
            </a:pPr>
            <a:r>
              <a:rPr b="0" lang="en-IN" sz="2800" strike="noStrike" u="none">
                <a:solidFill>
                  <a:schemeClr val="dk1"/>
                </a:solidFill>
                <a:effectLst/>
                <a:uFillTx/>
                <a:latin typeface="Nimbus Roman"/>
                <a:ea typeface="Calibri"/>
              </a:rPr>
              <a:t>Waste mismanagement is a growing environmental concern, especially at the household level, where improper segregation leads to increased landfill waste, pollution, and inefficient recycling processes. Manual sorting is time-consuming, unhygienic, and often inaccurate. Existing automated solutions are either expensive or bulky, making them impractical for home use. To address this, a compact, cost-effective, and automated waste segregation system is needed, integrating smart sensors and simple mechanical sorting techniques to efficiently classify and dispose of household waste.</a:t>
            </a:r>
            <a:endParaRPr b="0" lang="en-US" sz="2800" strike="noStrike" u="none">
              <a:solidFill>
                <a:srgbClr val="000000"/>
              </a:solidFill>
              <a:effectLst/>
              <a:uFillTx/>
              <a:latin typeface="Noto Serif"/>
            </a:endParaRPr>
          </a:p>
          <a:p>
            <a:pPr marL="114480" indent="0">
              <a:lnSpc>
                <a:spcPct val="90000"/>
              </a:lnSpc>
              <a:spcBef>
                <a:spcPts val="1191"/>
              </a:spcBef>
              <a:spcAft>
                <a:spcPts val="992"/>
              </a:spcAft>
              <a:buNone/>
              <a:tabLst>
                <a:tab algn="l" pos="0"/>
              </a:tabLst>
            </a:pPr>
            <a:endParaRPr b="0" lang="en-US" sz="2800" strike="noStrike" u="none">
              <a:solidFill>
                <a:srgbClr val="000000"/>
              </a:solidFill>
              <a:effectLst/>
              <a:uFillTx/>
              <a:latin typeface="Noto Serif"/>
            </a:endParaRPr>
          </a:p>
        </p:txBody>
      </p:sp>
      <p:pic>
        <p:nvPicPr>
          <p:cNvPr id="64" name="Picture 3" descr="mrk logo.png"/>
          <p:cNvPicPr/>
          <p:nvPr/>
        </p:nvPicPr>
        <p:blipFill>
          <a:blip r:embed="rId1"/>
          <a:stretch/>
        </p:blipFill>
        <p:spPr>
          <a:xfrm>
            <a:off x="11248560" y="5922000"/>
            <a:ext cx="942480" cy="942480"/>
          </a:xfrm>
          <a:prstGeom prst="rect">
            <a:avLst/>
          </a:prstGeom>
          <a:noFill/>
          <a:ln w="0">
            <a:noFill/>
          </a:ln>
        </p:spPr>
      </p:pic>
    </p:spTree>
  </p:cSld>
  <p:transition spd="slow">
    <p:push dir="u"/>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title"/>
          </p:nvPr>
        </p:nvSpPr>
        <p:spPr>
          <a:xfrm>
            <a:off x="1276200" y="385560"/>
            <a:ext cx="9812520" cy="501840"/>
          </a:xfrm>
          <a:prstGeom prst="rect">
            <a:avLst/>
          </a:prstGeom>
          <a:noFill/>
          <a:ln w="0">
            <a:noFill/>
          </a:ln>
        </p:spPr>
        <p:txBody>
          <a:bodyPr lIns="91440" rIns="91440" tIns="45720" bIns="45720" anchor="ctr">
            <a:normAutofit fontScale="92500" lnSpcReduction="19999"/>
          </a:bodyPr>
          <a:p>
            <a:pPr indent="0" algn="ctr">
              <a:lnSpc>
                <a:spcPct val="90000"/>
              </a:lnSpc>
              <a:buNone/>
              <a:tabLst>
                <a:tab algn="l" pos="0"/>
              </a:tabLst>
            </a:pPr>
            <a:r>
              <a:rPr b="0" lang="en-US" sz="2000" strike="noStrike" u="none">
                <a:solidFill>
                  <a:schemeClr val="dk1"/>
                </a:solidFill>
                <a:effectLst/>
                <a:uFillTx/>
                <a:latin typeface="Calibri"/>
                <a:ea typeface="Calibri"/>
              </a:rPr>
              <a:t> </a:t>
            </a:r>
            <a:r>
              <a:rPr b="1" lang="en-US" sz="4000" strike="noStrike" u="none">
                <a:solidFill>
                  <a:schemeClr val="dk1"/>
                </a:solidFill>
                <a:effectLst/>
                <a:uFillTx/>
                <a:latin typeface="Times New Roman"/>
                <a:ea typeface="Times New Roman"/>
              </a:rPr>
              <a:t>ABSTRACT</a:t>
            </a:r>
            <a:r>
              <a:rPr b="0" lang="en-US" sz="4000" strike="noStrike" u="none">
                <a:solidFill>
                  <a:schemeClr val="dk1"/>
                </a:solidFill>
                <a:effectLst/>
                <a:uFillTx/>
                <a:latin typeface="Calibri"/>
                <a:ea typeface="Calibri"/>
              </a:rPr>
              <a:t> </a:t>
            </a:r>
            <a:endParaRPr b="0" lang="en-US" sz="4000" strike="noStrike" u="none">
              <a:solidFill>
                <a:srgbClr val="000000"/>
              </a:solidFill>
              <a:effectLst/>
              <a:uFillTx/>
              <a:latin typeface="Noto Serif"/>
            </a:endParaRPr>
          </a:p>
        </p:txBody>
      </p:sp>
      <p:sp>
        <p:nvSpPr>
          <p:cNvPr id="66" name="PlaceHolder 2"/>
          <p:cNvSpPr>
            <a:spLocks noGrp="1"/>
          </p:cNvSpPr>
          <p:nvPr>
            <p:ph/>
          </p:nvPr>
        </p:nvSpPr>
        <p:spPr>
          <a:xfrm>
            <a:off x="180000" y="1067040"/>
            <a:ext cx="11915280" cy="5536080"/>
          </a:xfrm>
          <a:prstGeom prst="rect">
            <a:avLst/>
          </a:prstGeom>
          <a:noFill/>
          <a:ln w="0">
            <a:noFill/>
          </a:ln>
        </p:spPr>
        <p:txBody>
          <a:bodyPr lIns="91440" rIns="91440" tIns="45720" bIns="45720" anchor="t">
            <a:noAutofit/>
          </a:bodyPr>
          <a:p>
            <a:pPr marL="114480" indent="0">
              <a:lnSpc>
                <a:spcPct val="100000"/>
              </a:lnSpc>
              <a:spcBef>
                <a:spcPts val="1191"/>
              </a:spcBef>
              <a:spcAft>
                <a:spcPts val="992"/>
              </a:spcAft>
              <a:buNone/>
              <a:tabLst>
                <a:tab algn="l" pos="0"/>
              </a:tabLst>
            </a:pPr>
            <a:endParaRPr b="0" lang="en-US" sz="2400" strike="noStrike" u="none">
              <a:solidFill>
                <a:srgbClr val="000000"/>
              </a:solidFill>
              <a:effectLst/>
              <a:uFillTx/>
              <a:latin typeface="Noto Serif"/>
            </a:endParaRPr>
          </a:p>
          <a:p>
            <a:pPr marL="114480" indent="0">
              <a:lnSpc>
                <a:spcPct val="100000"/>
              </a:lnSpc>
              <a:spcBef>
                <a:spcPts val="1191"/>
              </a:spcBef>
              <a:spcAft>
                <a:spcPts val="992"/>
              </a:spcAft>
              <a:buNone/>
              <a:tabLst>
                <a:tab algn="l" pos="0"/>
              </a:tabLst>
            </a:pPr>
            <a:r>
              <a:rPr b="0" lang="en-IN" sz="2400" strike="noStrike" u="none">
                <a:solidFill>
                  <a:schemeClr val="dk1"/>
                </a:solidFill>
                <a:effectLst/>
                <a:uFillTx/>
                <a:latin typeface="Times New Roman"/>
                <a:ea typeface="Calibri"/>
              </a:rPr>
              <a:t>A cost-effective and compact automated waste segregation system for household use. It utilizes sensors (moisture, conductive) to identify waste types and a microcontroller ESP32 is used for processing. A mechanical sorting mechanism directs waste into biodegradable, recyclable, or non-recyclable bins. The system reduces manual effort, promotes efficient waste management, and minimizes landfill waste. It is designed to be affordable, easy to implement, and scalable. Future improvements may include IoT integration and AI-based waste classification.</a:t>
            </a:r>
            <a:endParaRPr b="0" lang="en-US" sz="2400" strike="noStrike" u="none">
              <a:solidFill>
                <a:srgbClr val="000000"/>
              </a:solidFill>
              <a:effectLst/>
              <a:uFillTx/>
              <a:latin typeface="Noto Serif"/>
            </a:endParaRPr>
          </a:p>
          <a:p>
            <a:pPr marL="114480" indent="0">
              <a:lnSpc>
                <a:spcPct val="100000"/>
              </a:lnSpc>
              <a:spcBef>
                <a:spcPts val="1191"/>
              </a:spcBef>
              <a:spcAft>
                <a:spcPts val="992"/>
              </a:spcAft>
              <a:buNone/>
              <a:tabLst>
                <a:tab algn="l" pos="0"/>
              </a:tabLst>
            </a:pPr>
            <a:endParaRPr b="0" lang="en-US" sz="2400" strike="noStrike" u="none">
              <a:solidFill>
                <a:srgbClr val="000000"/>
              </a:solidFill>
              <a:effectLst/>
              <a:uFillTx/>
              <a:latin typeface="Noto Serif"/>
            </a:endParaRPr>
          </a:p>
        </p:txBody>
      </p:sp>
      <p:pic>
        <p:nvPicPr>
          <p:cNvPr id="67" name="Picture 6" descr="mrk logo.png"/>
          <p:cNvPicPr/>
          <p:nvPr/>
        </p:nvPicPr>
        <p:blipFill>
          <a:blip r:embed="rId1"/>
          <a:stretch/>
        </p:blipFill>
        <p:spPr>
          <a:xfrm>
            <a:off x="11248560" y="5922000"/>
            <a:ext cx="942480" cy="942480"/>
          </a:xfrm>
          <a:prstGeom prst="rect">
            <a:avLst/>
          </a:prstGeom>
          <a:noFill/>
          <a:ln w="0">
            <a:noFill/>
          </a:ln>
        </p:spPr>
      </p:pic>
    </p:spTree>
  </p:cSld>
  <p:transition spd="slow">
    <p:push dir="u"/>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4520" cy="1324440"/>
          </a:xfrm>
          <a:prstGeom prst="rect">
            <a:avLst/>
          </a:prstGeom>
          <a:noFill/>
          <a:ln w="0">
            <a:noFill/>
          </a:ln>
        </p:spPr>
        <p:txBody>
          <a:bodyPr lIns="91440" rIns="91440" tIns="45720" bIns="45720" anchor="ctr">
            <a:normAutofit/>
          </a:bodyPr>
          <a:p>
            <a:pPr indent="0" algn="ctr">
              <a:lnSpc>
                <a:spcPct val="90000"/>
              </a:lnSpc>
              <a:buNone/>
              <a:tabLst>
                <a:tab algn="l" pos="0"/>
              </a:tabLst>
            </a:pPr>
            <a:r>
              <a:rPr b="1" lang="en-IN" sz="3600" strike="noStrike" u="none">
                <a:solidFill>
                  <a:schemeClr val="dk1"/>
                </a:solidFill>
                <a:effectLst/>
                <a:uFillTx/>
                <a:latin typeface="Times New Roman"/>
                <a:ea typeface="Calibri"/>
              </a:rPr>
              <a:t>OBJECTIVES </a:t>
            </a:r>
            <a:endParaRPr b="0" lang="en-US" sz="3600" strike="noStrike" u="none">
              <a:solidFill>
                <a:srgbClr val="000000"/>
              </a:solidFill>
              <a:effectLst/>
              <a:uFillTx/>
              <a:latin typeface="Noto Serif"/>
            </a:endParaRPr>
          </a:p>
        </p:txBody>
      </p:sp>
      <p:sp>
        <p:nvSpPr>
          <p:cNvPr id="69" name="PlaceHolder 2"/>
          <p:cNvSpPr>
            <a:spLocks noGrp="1"/>
          </p:cNvSpPr>
          <p:nvPr>
            <p:ph/>
          </p:nvPr>
        </p:nvSpPr>
        <p:spPr>
          <a:xfrm>
            <a:off x="685800" y="1592640"/>
            <a:ext cx="10975320" cy="4350240"/>
          </a:xfrm>
          <a:prstGeom prst="rect">
            <a:avLst/>
          </a:prstGeom>
          <a:noFill/>
          <a:ln w="0">
            <a:noFill/>
          </a:ln>
        </p:spPr>
        <p:txBody>
          <a:bodyPr lIns="91440" rIns="91440" tIns="45720" bIns="45720" anchor="t">
            <a:normAutofit/>
          </a:bodyPr>
          <a:p>
            <a:pPr marL="457200" indent="-324000">
              <a:lnSpc>
                <a:spcPct val="90000"/>
              </a:lnSpc>
              <a:spcBef>
                <a:spcPts val="1191"/>
              </a:spcBef>
              <a:spcAft>
                <a:spcPts val="992"/>
              </a:spcAft>
              <a:buClr>
                <a:srgbClr val="000000"/>
              </a:buClr>
              <a:buSzPct val="85000"/>
              <a:buFont typeface="OpenSymbol"/>
              <a:buChar char="✷"/>
              <a:tabLst>
                <a:tab algn="l" pos="0"/>
              </a:tabLst>
            </a:pPr>
            <a:r>
              <a:rPr b="0" lang="en-US" sz="2400" strike="noStrike" u="none">
                <a:solidFill>
                  <a:srgbClr val="000000"/>
                </a:solidFill>
                <a:effectLst/>
                <a:uFillTx/>
                <a:latin typeface="Arial"/>
                <a:ea typeface="Calibri"/>
              </a:rPr>
              <a:t>Build a cost-effective, compact sorting system.</a:t>
            </a:r>
            <a:endParaRPr b="0" lang="en-US" sz="2400" strike="noStrike" u="none">
              <a:solidFill>
                <a:srgbClr val="000000"/>
              </a:solidFill>
              <a:effectLst/>
              <a:uFillTx/>
              <a:latin typeface="Noto Serif"/>
            </a:endParaRPr>
          </a:p>
          <a:p>
            <a:pPr marL="457200" indent="-324000">
              <a:lnSpc>
                <a:spcPct val="90000"/>
              </a:lnSpc>
              <a:spcBef>
                <a:spcPts val="1191"/>
              </a:spcBef>
              <a:spcAft>
                <a:spcPts val="992"/>
              </a:spcAft>
              <a:buClr>
                <a:srgbClr val="000000"/>
              </a:buClr>
              <a:buSzPct val="85000"/>
              <a:buFont typeface="OpenSymbol"/>
              <a:buChar char="✷"/>
              <a:tabLst>
                <a:tab algn="l" pos="0"/>
              </a:tabLst>
            </a:pPr>
            <a:r>
              <a:rPr b="0" lang="en-US" sz="2400" strike="noStrike" u="none">
                <a:solidFill>
                  <a:srgbClr val="000000"/>
                </a:solidFill>
                <a:effectLst/>
                <a:uFillTx/>
                <a:latin typeface="Arial"/>
                <a:ea typeface="Calibri"/>
              </a:rPr>
              <a:t>Use sensors and ESP32 for accurate classification.</a:t>
            </a:r>
            <a:endParaRPr b="0" lang="en-US" sz="2400" strike="noStrike" u="none">
              <a:solidFill>
                <a:srgbClr val="000000"/>
              </a:solidFill>
              <a:effectLst/>
              <a:uFillTx/>
              <a:latin typeface="Noto Serif"/>
            </a:endParaRPr>
          </a:p>
          <a:p>
            <a:pPr marL="457200" indent="-324000">
              <a:lnSpc>
                <a:spcPct val="90000"/>
              </a:lnSpc>
              <a:spcBef>
                <a:spcPts val="1191"/>
              </a:spcBef>
              <a:spcAft>
                <a:spcPts val="992"/>
              </a:spcAft>
              <a:buClr>
                <a:srgbClr val="000000"/>
              </a:buClr>
              <a:buSzPct val="85000"/>
              <a:buFont typeface="OpenSymbol"/>
              <a:buChar char="✷"/>
              <a:tabLst>
                <a:tab algn="l" pos="0"/>
              </a:tabLst>
            </a:pPr>
            <a:r>
              <a:rPr b="0" lang="en-US" sz="2400" strike="noStrike" u="none">
                <a:solidFill>
                  <a:srgbClr val="000000"/>
                </a:solidFill>
                <a:effectLst/>
                <a:uFillTx/>
                <a:latin typeface="Arial"/>
                <a:ea typeface="Calibri"/>
              </a:rPr>
              <a:t>Reduce manual sorting effort.</a:t>
            </a:r>
            <a:endParaRPr b="0" lang="en-US" sz="2400" strike="noStrike" u="none">
              <a:solidFill>
                <a:srgbClr val="000000"/>
              </a:solidFill>
              <a:effectLst/>
              <a:uFillTx/>
              <a:latin typeface="Noto Serif"/>
            </a:endParaRPr>
          </a:p>
          <a:p>
            <a:pPr marL="457200" indent="-324000">
              <a:lnSpc>
                <a:spcPct val="90000"/>
              </a:lnSpc>
              <a:spcBef>
                <a:spcPts val="1191"/>
              </a:spcBef>
              <a:spcAft>
                <a:spcPts val="992"/>
              </a:spcAft>
              <a:buClr>
                <a:srgbClr val="000000"/>
              </a:buClr>
              <a:buSzPct val="85000"/>
              <a:buFont typeface="OpenSymbol"/>
              <a:buChar char="✷"/>
              <a:tabLst>
                <a:tab algn="l" pos="0"/>
              </a:tabLst>
            </a:pPr>
            <a:r>
              <a:rPr b="0" lang="en-US" sz="2400" strike="noStrike" u="none">
                <a:solidFill>
                  <a:srgbClr val="000000"/>
                </a:solidFill>
                <a:effectLst/>
                <a:uFillTx/>
                <a:latin typeface="Arial"/>
                <a:ea typeface="Calibri"/>
              </a:rPr>
              <a:t>Enable future IoT and AI enhancements.</a:t>
            </a:r>
            <a:endParaRPr b="0" lang="en-US" sz="2400" strike="noStrike" u="none">
              <a:solidFill>
                <a:srgbClr val="000000"/>
              </a:solidFill>
              <a:effectLst/>
              <a:uFillTx/>
              <a:latin typeface="Noto Serif"/>
            </a:endParaRPr>
          </a:p>
          <a:p>
            <a:pPr marL="457200" indent="0">
              <a:lnSpc>
                <a:spcPct val="90000"/>
              </a:lnSpc>
              <a:spcBef>
                <a:spcPts val="1191"/>
              </a:spcBef>
              <a:spcAft>
                <a:spcPts val="992"/>
              </a:spcAft>
              <a:buNone/>
              <a:tabLst>
                <a:tab algn="l" pos="0"/>
              </a:tabLst>
            </a:pPr>
            <a:endParaRPr b="0" lang="en-US" sz="2400" strike="noStrike" u="none">
              <a:solidFill>
                <a:srgbClr val="000000"/>
              </a:solidFill>
              <a:effectLst/>
              <a:uFillTx/>
              <a:latin typeface="Noto Serif"/>
            </a:endParaRPr>
          </a:p>
        </p:txBody>
      </p:sp>
      <p:pic>
        <p:nvPicPr>
          <p:cNvPr id="70" name="Picture 3" descr="mrk logo.png"/>
          <p:cNvPicPr/>
          <p:nvPr/>
        </p:nvPicPr>
        <p:blipFill>
          <a:blip r:embed="rId1"/>
          <a:stretch/>
        </p:blipFill>
        <p:spPr>
          <a:xfrm>
            <a:off x="11248560" y="5922000"/>
            <a:ext cx="942480" cy="942480"/>
          </a:xfrm>
          <a:prstGeom prst="rect">
            <a:avLst/>
          </a:prstGeom>
          <a:noFill/>
          <a:ln w="0">
            <a:noFill/>
          </a:ln>
        </p:spPr>
      </p:pic>
    </p:spTree>
  </p:cSld>
  <p:transition spd="slow">
    <p:push dir="u"/>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PlaceHolder 1"/>
          <p:cNvSpPr>
            <a:spLocks noGrp="1"/>
          </p:cNvSpPr>
          <p:nvPr>
            <p:ph type="title"/>
          </p:nvPr>
        </p:nvSpPr>
        <p:spPr>
          <a:xfrm>
            <a:off x="956160" y="203040"/>
            <a:ext cx="10514520" cy="719640"/>
          </a:xfrm>
          <a:prstGeom prst="rect">
            <a:avLst/>
          </a:prstGeom>
          <a:noFill/>
          <a:ln w="0">
            <a:noFill/>
          </a:ln>
        </p:spPr>
        <p:txBody>
          <a:bodyPr lIns="91440" rIns="91440" tIns="45720" bIns="45720" anchor="b">
            <a:normAutofit/>
          </a:bodyPr>
          <a:p>
            <a:pPr indent="0" algn="ctr">
              <a:lnSpc>
                <a:spcPct val="90000"/>
              </a:lnSpc>
              <a:buNone/>
              <a:tabLst>
                <a:tab algn="l" pos="0"/>
              </a:tabLst>
            </a:pPr>
            <a:r>
              <a:rPr b="1" lang="en-US" sz="3600" strike="noStrike" u="none">
                <a:solidFill>
                  <a:schemeClr val="dk1"/>
                </a:solidFill>
                <a:effectLst/>
                <a:uFillTx/>
                <a:latin typeface="Times New Roman"/>
                <a:ea typeface="Times New Roman"/>
              </a:rPr>
              <a:t>INTRODUCTION</a:t>
            </a:r>
            <a:r>
              <a:rPr b="0" lang="en-US" sz="2400" strike="noStrike" u="none">
                <a:solidFill>
                  <a:schemeClr val="dk1"/>
                </a:solidFill>
                <a:effectLst/>
                <a:uFillTx/>
                <a:latin typeface="Calibri"/>
                <a:ea typeface="Calibri"/>
              </a:rPr>
              <a:t> </a:t>
            </a:r>
            <a:endParaRPr b="0" lang="en-US" sz="2400" strike="noStrike" u="none">
              <a:solidFill>
                <a:srgbClr val="000000"/>
              </a:solidFill>
              <a:effectLst/>
              <a:uFillTx/>
              <a:latin typeface="Noto Serif"/>
            </a:endParaRPr>
          </a:p>
        </p:txBody>
      </p:sp>
      <p:sp>
        <p:nvSpPr>
          <p:cNvPr id="72" name="Rectangle 1"/>
          <p:cNvSpPr/>
          <p:nvPr/>
        </p:nvSpPr>
        <p:spPr>
          <a:xfrm>
            <a:off x="290160" y="1019520"/>
            <a:ext cx="11683080" cy="2833560"/>
          </a:xfrm>
          <a:prstGeom prst="rect">
            <a:avLst/>
          </a:prstGeom>
          <a:noFill/>
          <a:ln w="0">
            <a:noFill/>
          </a:ln>
        </p:spPr>
        <p:style>
          <a:lnRef idx="0"/>
          <a:fillRef idx="0"/>
          <a:effectRef idx="0"/>
          <a:fontRef idx="minor"/>
        </p:style>
        <p:txBody>
          <a:bodyPr lIns="90000" rIns="90000" tIns="45000" bIns="45000" anchor="t">
            <a:spAutoFit/>
          </a:bodyPr>
          <a:p>
            <a:pPr marL="343080" indent="-343080" algn="just">
              <a:lnSpc>
                <a:spcPct val="100000"/>
              </a:lnSpc>
              <a:spcBef>
                <a:spcPts val="1191"/>
              </a:spcBef>
              <a:spcAft>
                <a:spcPts val="992"/>
              </a:spcAft>
              <a:buClr>
                <a:srgbClr val="000000"/>
              </a:buClr>
              <a:buFont typeface="Wingdings" charset="2"/>
              <a:buChar char=""/>
            </a:pPr>
            <a:r>
              <a:rPr b="0" lang="en-US" sz="3600" strike="noStrike" u="none">
                <a:solidFill>
                  <a:srgbClr val="000000"/>
                </a:solidFill>
                <a:effectLst/>
                <a:uFillTx/>
                <a:latin typeface="Times New Roman"/>
                <a:ea typeface="Arial"/>
              </a:rPr>
              <a:t>Improper waste segregation causes pollution and recycling inefficiencies. Manual sorting is ineffective. This system uses multiple sensors and ESP32 to automate the process, reducing landfill use and improving recycling. Designed for ease of use at home.</a:t>
            </a:r>
            <a:endParaRPr b="0" lang="en-US" sz="3600" strike="noStrike" u="none">
              <a:solidFill>
                <a:srgbClr val="000000"/>
              </a:solidFill>
              <a:effectLst/>
              <a:uFillTx/>
              <a:latin typeface="Noto Serif"/>
            </a:endParaRPr>
          </a:p>
        </p:txBody>
      </p:sp>
      <p:pic>
        <p:nvPicPr>
          <p:cNvPr id="73" name="Picture 6" descr="mrk logo.png"/>
          <p:cNvPicPr/>
          <p:nvPr/>
        </p:nvPicPr>
        <p:blipFill>
          <a:blip r:embed="rId1"/>
          <a:stretch/>
        </p:blipFill>
        <p:spPr>
          <a:xfrm>
            <a:off x="11248560" y="5922000"/>
            <a:ext cx="942480" cy="942480"/>
          </a:xfrm>
          <a:prstGeom prst="rect">
            <a:avLst/>
          </a:prstGeom>
          <a:noFill/>
          <a:ln w="0">
            <a:noFill/>
          </a:ln>
        </p:spPr>
      </p:pic>
    </p:spTree>
  </p:cSld>
  <p:transition spd="slow">
    <p:push dir="u"/>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1447920" y="131400"/>
            <a:ext cx="9068040" cy="657000"/>
          </a:xfrm>
          <a:prstGeom prst="rect">
            <a:avLst/>
          </a:prstGeom>
          <a:noFill/>
          <a:ln w="0">
            <a:noFill/>
          </a:ln>
        </p:spPr>
        <p:txBody>
          <a:bodyPr lIns="91440" rIns="91440" tIns="45720" bIns="45720" anchor="ctr">
            <a:normAutofit/>
          </a:bodyPr>
          <a:p>
            <a:pPr indent="0" algn="ctr">
              <a:lnSpc>
                <a:spcPct val="90000"/>
              </a:lnSpc>
              <a:buNone/>
              <a:tabLst>
                <a:tab algn="l" pos="0"/>
              </a:tabLst>
            </a:pPr>
            <a:r>
              <a:rPr b="1" lang="en-US" sz="3200" strike="noStrike" u="none">
                <a:solidFill>
                  <a:schemeClr val="dk1"/>
                </a:solidFill>
                <a:effectLst/>
                <a:uFillTx/>
                <a:latin typeface="Times New Roman"/>
                <a:ea typeface="Times New Roman"/>
              </a:rPr>
              <a:t>LITERATURE SURVEY  </a:t>
            </a:r>
            <a:endParaRPr b="0" lang="en-US" sz="3200" strike="noStrike" u="none">
              <a:solidFill>
                <a:srgbClr val="000000"/>
              </a:solidFill>
              <a:effectLst/>
              <a:uFillTx/>
              <a:latin typeface="Noto Serif"/>
            </a:endParaRPr>
          </a:p>
        </p:txBody>
      </p:sp>
      <p:graphicFrame>
        <p:nvGraphicFramePr>
          <p:cNvPr id="75" name="Google Shape;108;p4"/>
          <p:cNvGraphicFramePr/>
          <p:nvPr/>
        </p:nvGraphicFramePr>
        <p:xfrm>
          <a:off x="154080" y="740160"/>
          <a:ext cx="11920320" cy="5270400"/>
        </p:xfrm>
        <a:graphic>
          <a:graphicData uri="http://schemas.openxmlformats.org/drawingml/2006/table">
            <a:tbl>
              <a:tblPr/>
              <a:tblGrid>
                <a:gridCol w="686880"/>
                <a:gridCol w="2170440"/>
                <a:gridCol w="4377960"/>
                <a:gridCol w="1348200"/>
                <a:gridCol w="3337200"/>
              </a:tblGrid>
              <a:tr h="389160">
                <a:tc>
                  <a:txBody>
                    <a:bodyPr lIns="63000" rIns="63000" anchor="t">
                      <a:noAutofit/>
                    </a:bodyPr>
                    <a:p>
                      <a:pPr algn="ctr">
                        <a:lnSpc>
                          <a:spcPct val="100000"/>
                        </a:lnSpc>
                        <a:tabLst>
                          <a:tab algn="l" pos="0"/>
                        </a:tabLst>
                      </a:pPr>
                      <a:r>
                        <a:rPr b="1" lang="en-US" sz="1300" strike="noStrike" u="none">
                          <a:solidFill>
                            <a:srgbClr val="000000"/>
                          </a:solidFill>
                          <a:effectLst/>
                          <a:uFillTx/>
                          <a:latin typeface="Times New Roman"/>
                          <a:ea typeface="Arial"/>
                        </a:rPr>
                        <a:t>S.No</a:t>
                      </a:r>
                      <a:endParaRPr b="0" lang="en-US" sz="1300" strike="noStrike" u="none">
                        <a:solidFill>
                          <a:srgbClr val="000000"/>
                        </a:solidFill>
                        <a:effectLst/>
                        <a:uFillTx/>
                        <a:latin typeface="Noto Serif"/>
                      </a:endParaRPr>
                    </a:p>
                  </a:txBody>
                  <a:tcPr anchor="t" marL="63000" marR="630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3000" rIns="63000" anchor="t">
                      <a:noAutofit/>
                    </a:bodyPr>
                    <a:p>
                      <a:pPr algn="ctr">
                        <a:lnSpc>
                          <a:spcPct val="100000"/>
                        </a:lnSpc>
                        <a:tabLst>
                          <a:tab algn="l" pos="0"/>
                        </a:tabLst>
                      </a:pPr>
                      <a:r>
                        <a:rPr b="1" lang="en-US" sz="1300" strike="noStrike" u="none">
                          <a:solidFill>
                            <a:srgbClr val="000000"/>
                          </a:solidFill>
                          <a:effectLst/>
                          <a:uFillTx/>
                          <a:latin typeface="Times New Roman"/>
                          <a:ea typeface="Arial"/>
                        </a:rPr>
                        <a:t>     AUTHOR NAME                   </a:t>
                      </a:r>
                      <a:endParaRPr b="0" lang="en-US" sz="1300" strike="noStrike" u="none">
                        <a:solidFill>
                          <a:srgbClr val="000000"/>
                        </a:solidFill>
                        <a:effectLst/>
                        <a:uFillTx/>
                        <a:latin typeface="Noto Serif"/>
                      </a:endParaRPr>
                    </a:p>
                  </a:txBody>
                  <a:tcPr anchor="t" marL="63000" marR="630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3000" rIns="63000" anchor="t">
                      <a:noAutofit/>
                    </a:bodyPr>
                    <a:p>
                      <a:pPr algn="ctr">
                        <a:lnSpc>
                          <a:spcPct val="150000"/>
                        </a:lnSpc>
                        <a:tabLst>
                          <a:tab algn="l" pos="0"/>
                        </a:tabLst>
                      </a:pPr>
                      <a:r>
                        <a:rPr b="1" lang="en-US" sz="1300" strike="noStrike" u="none">
                          <a:solidFill>
                            <a:srgbClr val="000000"/>
                          </a:solidFill>
                          <a:effectLst/>
                          <a:uFillTx/>
                          <a:latin typeface="Times New Roman"/>
                          <a:ea typeface="Arial"/>
                        </a:rPr>
                        <a:t> TITLE </a:t>
                      </a:r>
                      <a:endParaRPr b="0" lang="en-US" sz="1300" strike="noStrike" u="none">
                        <a:solidFill>
                          <a:srgbClr val="000000"/>
                        </a:solidFill>
                        <a:effectLst/>
                        <a:uFillTx/>
                        <a:latin typeface="Noto Serif"/>
                      </a:endParaRPr>
                    </a:p>
                  </a:txBody>
                  <a:tcPr anchor="t" marL="63000" marR="630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3000" rIns="63000" anchor="t">
                      <a:noAutofit/>
                    </a:bodyPr>
                    <a:p>
                      <a:pPr algn="ctr">
                        <a:lnSpc>
                          <a:spcPct val="100000"/>
                        </a:lnSpc>
                        <a:tabLst>
                          <a:tab algn="l" pos="0"/>
                        </a:tabLst>
                      </a:pPr>
                      <a:r>
                        <a:rPr b="1" lang="en-US" sz="1300" strike="noStrike" u="none">
                          <a:solidFill>
                            <a:srgbClr val="000000"/>
                          </a:solidFill>
                          <a:effectLst/>
                          <a:uFillTx/>
                          <a:latin typeface="Times New Roman"/>
                          <a:ea typeface="Arial"/>
                        </a:rPr>
                        <a:t>YEAR OF PUBLISHED</a:t>
                      </a:r>
                      <a:endParaRPr b="0" lang="en-US" sz="1300" strike="noStrike" u="none">
                        <a:solidFill>
                          <a:srgbClr val="000000"/>
                        </a:solidFill>
                        <a:effectLst/>
                        <a:uFillTx/>
                        <a:latin typeface="Noto Serif"/>
                      </a:endParaRPr>
                    </a:p>
                  </a:txBody>
                  <a:tcPr anchor="t" marL="63000" marR="630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3000" rIns="63000" anchor="t">
                      <a:noAutofit/>
                    </a:bodyPr>
                    <a:p>
                      <a:pPr algn="ctr">
                        <a:lnSpc>
                          <a:spcPct val="100000"/>
                        </a:lnSpc>
                      </a:pPr>
                      <a:r>
                        <a:rPr b="1" lang="en-US" sz="1300" strike="noStrike" u="none">
                          <a:solidFill>
                            <a:srgbClr val="000000"/>
                          </a:solidFill>
                          <a:effectLst/>
                          <a:uFillTx/>
                          <a:latin typeface="Times New Roman"/>
                          <a:ea typeface="Arial"/>
                        </a:rPr>
                        <a:t>            REMARKS</a:t>
                      </a:r>
                      <a:endParaRPr b="0" lang="en-US" sz="1300" strike="noStrike" u="none">
                        <a:solidFill>
                          <a:srgbClr val="000000"/>
                        </a:solidFill>
                        <a:effectLst/>
                        <a:uFillTx/>
                        <a:latin typeface="Noto Serif"/>
                      </a:endParaRPr>
                    </a:p>
                  </a:txBody>
                  <a:tcPr anchor="t" marL="63000" marR="630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652680">
                <a:tc>
                  <a:txBody>
                    <a:bodyPr lIns="63000" rIns="63000" anchor="t">
                      <a:noAutofit/>
                    </a:bodyPr>
                    <a:p>
                      <a:pPr algn="ctr">
                        <a:lnSpc>
                          <a:spcPct val="100000"/>
                        </a:lnSpc>
                        <a:tabLst>
                          <a:tab algn="l" pos="0"/>
                        </a:tabLst>
                      </a:pPr>
                      <a:r>
                        <a:rPr b="1" lang="en-US" sz="1300" strike="noStrike" u="none">
                          <a:solidFill>
                            <a:srgbClr val="000000"/>
                          </a:solidFill>
                          <a:effectLst/>
                          <a:uFillTx/>
                          <a:latin typeface="Times New Roman"/>
                          <a:ea typeface="Arial"/>
                        </a:rPr>
                        <a:t>1.</a:t>
                      </a:r>
                      <a:endParaRPr b="0" lang="en-US" sz="1300" strike="noStrike" u="none">
                        <a:solidFill>
                          <a:srgbClr val="000000"/>
                        </a:solidFill>
                        <a:effectLst/>
                        <a:uFillTx/>
                        <a:latin typeface="Noto Serif"/>
                      </a:endParaRPr>
                    </a:p>
                  </a:txBody>
                  <a:tcPr anchor="t" marL="63000" marR="630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3000" rIns="63000" anchor="t">
                      <a:noAutofit/>
                    </a:bodyPr>
                    <a:p>
                      <a:pPr algn="ctr">
                        <a:lnSpc>
                          <a:spcPct val="100000"/>
                        </a:lnSpc>
                        <a:spcBef>
                          <a:spcPts val="1191"/>
                        </a:spcBef>
                        <a:spcAft>
                          <a:spcPts val="992"/>
                        </a:spcAft>
                        <a:tabLst>
                          <a:tab algn="l" pos="0"/>
                        </a:tabLst>
                      </a:pPr>
                      <a:r>
                        <a:rPr b="0" lang="en-IN" sz="1600" strike="noStrike" u="none">
                          <a:solidFill>
                            <a:srgbClr val="000000"/>
                          </a:solidFill>
                          <a:effectLst/>
                          <a:uFillTx/>
                          <a:latin typeface="Times New Roman"/>
                        </a:rPr>
                        <a:t>Cody Allen</a:t>
                      </a:r>
                      <a:endParaRPr b="0" lang="en-US" sz="1600" strike="noStrike" u="none">
                        <a:solidFill>
                          <a:srgbClr val="000000"/>
                        </a:solidFill>
                        <a:effectLst/>
                        <a:uFillTx/>
                        <a:latin typeface="Noto Serif"/>
                      </a:endParaRPr>
                    </a:p>
                    <a:p>
                      <a:pPr algn="ctr">
                        <a:lnSpc>
                          <a:spcPct val="100000"/>
                        </a:lnSpc>
                        <a:spcBef>
                          <a:spcPts val="1191"/>
                        </a:spcBef>
                        <a:spcAft>
                          <a:spcPts val="992"/>
                        </a:spcAft>
                        <a:tabLst>
                          <a:tab algn="l" pos="0"/>
                        </a:tabLst>
                      </a:pPr>
                      <a:endParaRPr b="0" lang="en-US" sz="1300" strike="noStrike" u="none">
                        <a:solidFill>
                          <a:srgbClr val="000000"/>
                        </a:solidFill>
                        <a:effectLst/>
                        <a:uFillTx/>
                        <a:latin typeface="Noto Serif"/>
                      </a:endParaRPr>
                    </a:p>
                  </a:txBody>
                  <a:tcPr anchor="t" marL="63000" marR="630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3000" rIns="63000" anchor="t">
                      <a:noAutofit/>
                    </a:bodyPr>
                    <a:p>
                      <a:pPr algn="ctr">
                        <a:lnSpc>
                          <a:spcPct val="100000"/>
                        </a:lnSpc>
                        <a:spcBef>
                          <a:spcPts val="1191"/>
                        </a:spcBef>
                        <a:spcAft>
                          <a:spcPts val="992"/>
                        </a:spcAft>
                        <a:tabLst>
                          <a:tab algn="l" pos="0"/>
                        </a:tabLst>
                      </a:pPr>
                      <a:r>
                        <a:rPr b="1" lang="en-US" sz="1600" strike="noStrike" u="none">
                          <a:solidFill>
                            <a:srgbClr val="000000"/>
                          </a:solidFill>
                          <a:effectLst/>
                          <a:uFillTx/>
                          <a:latin typeface="Times New Roman"/>
                        </a:rPr>
                        <a:t>The Economic and Environmental Benefits of Efficient Waste Manage</a:t>
                      </a:r>
                      <a:r>
                        <a:rPr b="1" lang="en-US" sz="1300" strike="noStrike" u="none">
                          <a:solidFill>
                            <a:srgbClr val="000000"/>
                          </a:solidFill>
                          <a:effectLst/>
                          <a:uFillTx/>
                          <a:latin typeface="Times New Roman"/>
                        </a:rPr>
                        <a:t>ment</a:t>
                      </a:r>
                      <a:endParaRPr b="0" lang="en-US" sz="1300" strike="noStrike" u="none">
                        <a:solidFill>
                          <a:srgbClr val="000000"/>
                        </a:solidFill>
                        <a:effectLst/>
                        <a:uFillTx/>
                        <a:latin typeface="Noto Serif"/>
                      </a:endParaRPr>
                    </a:p>
                  </a:txBody>
                  <a:tcPr anchor="t" marL="63000" marR="630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3000" rIns="63000" anchor="t">
                      <a:noAutofit/>
                    </a:bodyPr>
                    <a:p>
                      <a:pPr algn="ctr">
                        <a:lnSpc>
                          <a:spcPct val="100000"/>
                        </a:lnSpc>
                        <a:tabLst>
                          <a:tab algn="l" pos="0"/>
                        </a:tabLst>
                      </a:pPr>
                      <a:r>
                        <a:rPr b="1" lang="en-IN" sz="1300" strike="noStrike" u="none">
                          <a:solidFill>
                            <a:srgbClr val="000000"/>
                          </a:solidFill>
                          <a:effectLst/>
                          <a:uFillTx/>
                          <a:latin typeface="Times New Roman"/>
                        </a:rPr>
                        <a:t>2023</a:t>
                      </a:r>
                      <a:endParaRPr b="0" lang="en-US" sz="1300" strike="noStrike" u="none">
                        <a:solidFill>
                          <a:srgbClr val="000000"/>
                        </a:solidFill>
                        <a:effectLst/>
                        <a:uFillTx/>
                        <a:latin typeface="Noto Serif"/>
                      </a:endParaRPr>
                    </a:p>
                  </a:txBody>
                  <a:tcPr anchor="t" marL="63000" marR="630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3000" rIns="63000" anchor="t">
                      <a:noAutofit/>
                    </a:bodyPr>
                    <a:p>
                      <a:pPr algn="ctr">
                        <a:lnSpc>
                          <a:spcPct val="100000"/>
                        </a:lnSpc>
                        <a:spcBef>
                          <a:spcPts val="1191"/>
                        </a:spcBef>
                        <a:spcAft>
                          <a:spcPts val="992"/>
                        </a:spcAft>
                      </a:pPr>
                      <a:r>
                        <a:rPr b="0" lang="en-IN" sz="1300" strike="noStrike" u="none">
                          <a:solidFill>
                            <a:srgbClr val="000000"/>
                          </a:solidFill>
                          <a:effectLst/>
                          <a:uFillTx/>
                          <a:latin typeface="Times New Roman"/>
                        </a:rPr>
                        <a:t>The purpose of this </a:t>
                      </a:r>
                      <a:r>
                        <a:rPr b="0" lang="en-US" sz="1300" strike="noStrike" u="none">
                          <a:solidFill>
                            <a:srgbClr val="000000"/>
                          </a:solidFill>
                          <a:effectLst/>
                          <a:uFillTx/>
                          <a:latin typeface="Times New Roman"/>
                        </a:rPr>
                        <a:t>project is he positive impacts of efficient waste management practices on both the economy and the environment. </a:t>
                      </a:r>
                      <a:endParaRPr b="0" lang="en-US" sz="1300" strike="noStrike" u="none">
                        <a:solidFill>
                          <a:srgbClr val="000000"/>
                        </a:solidFill>
                        <a:effectLst/>
                        <a:uFillTx/>
                        <a:latin typeface="Noto Serif"/>
                      </a:endParaRPr>
                    </a:p>
                  </a:txBody>
                  <a:tcPr anchor="t" marL="63000" marR="630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609480">
                <a:tc>
                  <a:txBody>
                    <a:bodyPr lIns="63000" rIns="63000" anchor="t">
                      <a:noAutofit/>
                    </a:bodyPr>
                    <a:p>
                      <a:pPr algn="ctr">
                        <a:lnSpc>
                          <a:spcPct val="100000"/>
                        </a:lnSpc>
                        <a:tabLst>
                          <a:tab algn="l" pos="0"/>
                        </a:tabLst>
                      </a:pPr>
                      <a:r>
                        <a:rPr b="1" lang="en-US" sz="1300" strike="noStrike" u="none">
                          <a:solidFill>
                            <a:srgbClr val="000000"/>
                          </a:solidFill>
                          <a:effectLst/>
                          <a:uFillTx/>
                          <a:latin typeface="Times New Roman"/>
                          <a:ea typeface="Arial"/>
                        </a:rPr>
                        <a:t>2.</a:t>
                      </a:r>
                      <a:endParaRPr b="0" lang="en-US" sz="1300" strike="noStrike" u="none">
                        <a:solidFill>
                          <a:srgbClr val="000000"/>
                        </a:solidFill>
                        <a:effectLst/>
                        <a:uFillTx/>
                        <a:latin typeface="Noto Serif"/>
                      </a:endParaRPr>
                    </a:p>
                  </a:txBody>
                  <a:tcPr anchor="t" marL="63000" marR="630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3000" rIns="63000" anchor="t">
                      <a:noAutofit/>
                    </a:bodyPr>
                    <a:p>
                      <a:pPr algn="ctr">
                        <a:lnSpc>
                          <a:spcPct val="100000"/>
                        </a:lnSpc>
                        <a:spcBef>
                          <a:spcPts val="1191"/>
                        </a:spcBef>
                        <a:spcAft>
                          <a:spcPts val="992"/>
                        </a:spcAft>
                      </a:pPr>
                      <a:r>
                        <a:rPr b="0" lang="en-IN" sz="1600" strike="noStrike" u="none">
                          <a:solidFill>
                            <a:srgbClr val="000000"/>
                          </a:solidFill>
                          <a:effectLst/>
                          <a:uFillTx/>
                          <a:latin typeface="Times New Roman"/>
                          <a:ea typeface="Arial"/>
                        </a:rPr>
                        <a:t>Madhuri K. Pejaver, B. N. Bandodkar</a:t>
                      </a:r>
                      <a:endParaRPr b="0" lang="en-US" sz="1600" strike="noStrike" u="none">
                        <a:solidFill>
                          <a:srgbClr val="000000"/>
                        </a:solidFill>
                        <a:effectLst/>
                        <a:uFillTx/>
                        <a:latin typeface="Noto Serif"/>
                      </a:endParaRPr>
                    </a:p>
                  </a:txBody>
                  <a:tcPr anchor="t" marL="63000" marR="630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3000" rIns="63000" anchor="t">
                      <a:noAutofit/>
                    </a:bodyPr>
                    <a:p>
                      <a:pPr algn="ctr">
                        <a:lnSpc>
                          <a:spcPct val="100000"/>
                        </a:lnSpc>
                        <a:spcBef>
                          <a:spcPts val="1191"/>
                        </a:spcBef>
                        <a:spcAft>
                          <a:spcPts val="992"/>
                        </a:spcAft>
                      </a:pPr>
                      <a:r>
                        <a:rPr b="1" lang="en-IN" sz="1600" strike="noStrike" u="none">
                          <a:solidFill>
                            <a:srgbClr val="000000"/>
                          </a:solidFill>
                          <a:effectLst/>
                          <a:uFillTx/>
                          <a:latin typeface="Times New Roman"/>
                        </a:rPr>
                        <a:t>COST EFFICACY OF HOUSEHOLD WASTE MANAGEMENT</a:t>
                      </a:r>
                      <a:endParaRPr b="0" lang="en-US" sz="1600" strike="noStrike" u="none">
                        <a:solidFill>
                          <a:srgbClr val="000000"/>
                        </a:solidFill>
                        <a:effectLst/>
                        <a:uFillTx/>
                        <a:latin typeface="Noto Serif"/>
                      </a:endParaRPr>
                    </a:p>
                  </a:txBody>
                  <a:tcPr anchor="t" marL="63000" marR="630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3000" rIns="63000" anchor="t">
                      <a:noAutofit/>
                    </a:bodyPr>
                    <a:p>
                      <a:pPr algn="ctr">
                        <a:lnSpc>
                          <a:spcPct val="100000"/>
                        </a:lnSpc>
                      </a:pPr>
                      <a:r>
                        <a:rPr b="1" lang="en-IN" sz="1300" strike="noStrike" u="none">
                          <a:solidFill>
                            <a:srgbClr val="000000"/>
                          </a:solidFill>
                          <a:effectLst/>
                          <a:uFillTx/>
                          <a:latin typeface="Times New Roman"/>
                          <a:ea typeface="Arial"/>
                        </a:rPr>
                        <a:t> 2023</a:t>
                      </a:r>
                      <a:endParaRPr b="0" lang="en-US" sz="1300" strike="noStrike" u="none">
                        <a:solidFill>
                          <a:srgbClr val="000000"/>
                        </a:solidFill>
                        <a:effectLst/>
                        <a:uFillTx/>
                        <a:latin typeface="Noto Serif"/>
                      </a:endParaRPr>
                    </a:p>
                  </a:txBody>
                  <a:tcPr anchor="t" marL="63000" marR="630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3000" rIns="63000" anchor="t">
                      <a:noAutofit/>
                    </a:bodyPr>
                    <a:p>
                      <a:pPr algn="ctr">
                        <a:lnSpc>
                          <a:spcPct val="100000"/>
                        </a:lnSpc>
                      </a:pPr>
                      <a:r>
                        <a:rPr b="0" lang="en-IN" sz="1300" strike="noStrike" u="none">
                          <a:solidFill>
                            <a:srgbClr val="000000"/>
                          </a:solidFill>
                          <a:effectLst/>
                          <a:uFillTx/>
                          <a:latin typeface="Times New Roman"/>
                        </a:rPr>
                        <a:t>Urban solid wate management in development of Indiaon basis of health care and econamy. </a:t>
                      </a:r>
                      <a:endParaRPr b="0" lang="en-US" sz="1300" strike="noStrike" u="none">
                        <a:solidFill>
                          <a:srgbClr val="000000"/>
                        </a:solidFill>
                        <a:effectLst/>
                        <a:uFillTx/>
                        <a:latin typeface="Noto Serif"/>
                      </a:endParaRPr>
                    </a:p>
                  </a:txBody>
                  <a:tcPr anchor="t" marL="63000" marR="630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796320">
                <a:tc>
                  <a:txBody>
                    <a:bodyPr lIns="63000" rIns="63000" anchor="t">
                      <a:noAutofit/>
                    </a:bodyPr>
                    <a:p>
                      <a:pPr algn="ctr">
                        <a:lnSpc>
                          <a:spcPct val="100000"/>
                        </a:lnSpc>
                        <a:tabLst>
                          <a:tab algn="l" pos="0"/>
                        </a:tabLst>
                      </a:pPr>
                      <a:r>
                        <a:rPr b="1" lang="en-US" sz="1300" strike="noStrike" u="none">
                          <a:solidFill>
                            <a:srgbClr val="000000"/>
                          </a:solidFill>
                          <a:effectLst/>
                          <a:uFillTx/>
                          <a:latin typeface="Times New Roman"/>
                          <a:ea typeface="Arial"/>
                        </a:rPr>
                        <a:t>3.</a:t>
                      </a:r>
                      <a:endParaRPr b="0" lang="en-US" sz="1300" strike="noStrike" u="none">
                        <a:solidFill>
                          <a:srgbClr val="000000"/>
                        </a:solidFill>
                        <a:effectLst/>
                        <a:uFillTx/>
                        <a:latin typeface="Noto Serif"/>
                      </a:endParaRPr>
                    </a:p>
                  </a:txBody>
                  <a:tcPr anchor="t" marL="63000" marR="630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3000" rIns="63000" anchor="t">
                      <a:noAutofit/>
                    </a:bodyPr>
                    <a:p>
                      <a:pPr algn="ctr">
                        <a:lnSpc>
                          <a:spcPct val="100000"/>
                        </a:lnSpc>
                        <a:spcBef>
                          <a:spcPts val="1191"/>
                        </a:spcBef>
                        <a:spcAft>
                          <a:spcPts val="992"/>
                        </a:spcAft>
                      </a:pPr>
                      <a:r>
                        <a:rPr b="0" lang="en-IN" sz="1600" strike="noStrike" u="none">
                          <a:solidFill>
                            <a:srgbClr val="000000"/>
                          </a:solidFill>
                          <a:effectLst/>
                          <a:uFillTx/>
                          <a:latin typeface="Times New Roman"/>
                        </a:rPr>
                        <a:t>Manus Coffey</a:t>
                      </a:r>
                      <a:endParaRPr b="0" lang="en-US" sz="1600" strike="noStrike" u="none">
                        <a:solidFill>
                          <a:srgbClr val="000000"/>
                        </a:solidFill>
                        <a:effectLst/>
                        <a:uFillTx/>
                        <a:latin typeface="Noto Serif"/>
                      </a:endParaRPr>
                    </a:p>
                  </a:txBody>
                  <a:tcPr anchor="t" marL="63000" marR="630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3000" rIns="63000" anchor="t">
                      <a:noAutofit/>
                    </a:bodyPr>
                    <a:p>
                      <a:pPr algn="ctr">
                        <a:lnSpc>
                          <a:spcPct val="100000"/>
                        </a:lnSpc>
                        <a:spcBef>
                          <a:spcPts val="1191"/>
                        </a:spcBef>
                        <a:spcAft>
                          <a:spcPts val="992"/>
                        </a:spcAft>
                      </a:pPr>
                      <a:r>
                        <a:rPr b="1" lang="en-US" sz="1600" strike="noStrike" u="none">
                          <a:solidFill>
                            <a:srgbClr val="000000"/>
                          </a:solidFill>
                          <a:effectLst/>
                          <a:uFillTx/>
                          <a:latin typeface="Times New Roman"/>
                        </a:rPr>
                        <a:t>Cost-effective systems for  solid waste management</a:t>
                      </a:r>
                      <a:endParaRPr b="0" lang="en-US" sz="1600" strike="noStrike" u="none">
                        <a:solidFill>
                          <a:srgbClr val="000000"/>
                        </a:solidFill>
                        <a:effectLst/>
                        <a:uFillTx/>
                        <a:latin typeface="Noto Serif"/>
                      </a:endParaRPr>
                    </a:p>
                  </a:txBody>
                  <a:tcPr anchor="t" marL="63000" marR="630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3000" rIns="63000" anchor="t">
                      <a:noAutofit/>
                    </a:bodyPr>
                    <a:p>
                      <a:pPr algn="ctr">
                        <a:lnSpc>
                          <a:spcPct val="100000"/>
                        </a:lnSpc>
                      </a:pPr>
                      <a:r>
                        <a:rPr b="1" lang="en-IN" sz="1300" strike="noStrike" u="none">
                          <a:solidFill>
                            <a:srgbClr val="000000"/>
                          </a:solidFill>
                          <a:effectLst/>
                          <a:uFillTx/>
                          <a:latin typeface="Times New Roman"/>
                          <a:ea typeface="Arial"/>
                        </a:rPr>
                        <a:t>2023</a:t>
                      </a:r>
                      <a:endParaRPr b="0" lang="en-US" sz="1300" strike="noStrike" u="none">
                        <a:solidFill>
                          <a:srgbClr val="000000"/>
                        </a:solidFill>
                        <a:effectLst/>
                        <a:uFillTx/>
                        <a:latin typeface="Noto Serif"/>
                      </a:endParaRPr>
                    </a:p>
                  </a:txBody>
                  <a:tcPr anchor="t" marL="63000" marR="630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3000" rIns="63000" anchor="t">
                      <a:noAutofit/>
                    </a:bodyPr>
                    <a:p>
                      <a:pPr algn="ctr">
                        <a:lnSpc>
                          <a:spcPct val="100000"/>
                        </a:lnSpc>
                        <a:spcBef>
                          <a:spcPts val="1191"/>
                        </a:spcBef>
                        <a:spcAft>
                          <a:spcPts val="992"/>
                        </a:spcAft>
                      </a:pPr>
                      <a:r>
                        <a:rPr b="0" lang="en-US" sz="1300" strike="noStrike" u="none">
                          <a:solidFill>
                            <a:srgbClr val="000000"/>
                          </a:solidFill>
                          <a:effectLst/>
                          <a:uFillTx/>
                          <a:latin typeface="Times New Roman"/>
                        </a:rPr>
                        <a:t>Inefficient solid waste management (SWM) can be a more serious health hazard than the sanitation wastes from on-site sanitation systems</a:t>
                      </a:r>
                      <a:endParaRPr b="0" lang="en-US" sz="1300" strike="noStrike" u="none">
                        <a:solidFill>
                          <a:srgbClr val="000000"/>
                        </a:solidFill>
                        <a:effectLst/>
                        <a:uFillTx/>
                        <a:latin typeface="Noto Serif"/>
                      </a:endParaRPr>
                    </a:p>
                  </a:txBody>
                  <a:tcPr anchor="t" marL="63000" marR="630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1002240">
                <a:tc>
                  <a:txBody>
                    <a:bodyPr lIns="63000" rIns="63000" anchor="t">
                      <a:noAutofit/>
                    </a:bodyPr>
                    <a:p>
                      <a:pPr algn="ctr">
                        <a:lnSpc>
                          <a:spcPct val="100000"/>
                        </a:lnSpc>
                        <a:tabLst>
                          <a:tab algn="l" pos="0"/>
                        </a:tabLst>
                      </a:pPr>
                      <a:r>
                        <a:rPr b="1" lang="en-US" sz="1300" strike="noStrike" u="none">
                          <a:solidFill>
                            <a:srgbClr val="000000"/>
                          </a:solidFill>
                          <a:effectLst/>
                          <a:uFillTx/>
                          <a:latin typeface="Times New Roman"/>
                          <a:ea typeface="Arial"/>
                        </a:rPr>
                        <a:t>4.</a:t>
                      </a:r>
                      <a:endParaRPr b="0" lang="en-US" sz="1300" strike="noStrike" u="none">
                        <a:solidFill>
                          <a:srgbClr val="000000"/>
                        </a:solidFill>
                        <a:effectLst/>
                        <a:uFillTx/>
                        <a:latin typeface="Noto Serif"/>
                      </a:endParaRPr>
                    </a:p>
                  </a:txBody>
                  <a:tcPr anchor="t" marL="63000" marR="630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3000" rIns="63000" anchor="t">
                      <a:noAutofit/>
                    </a:bodyPr>
                    <a:p>
                      <a:pPr algn="ctr" defTabSz="914400">
                        <a:lnSpc>
                          <a:spcPct val="100000"/>
                        </a:lnSpc>
                        <a:spcBef>
                          <a:spcPts val="1191"/>
                        </a:spcBef>
                        <a:spcAft>
                          <a:spcPts val="992"/>
                        </a:spcAft>
                        <a:tabLst>
                          <a:tab algn="l" pos="0"/>
                        </a:tabLst>
                      </a:pPr>
                      <a:r>
                        <a:rPr b="0" lang="en-IN" sz="1000" strike="noStrike" u="none">
                          <a:solidFill>
                            <a:srgbClr val="000000"/>
                          </a:solidFill>
                          <a:effectLst/>
                          <a:uFillTx/>
                          <a:latin typeface="Times New Roman"/>
                          <a:ea typeface="Times New Roman"/>
                        </a:rPr>
                        <a:t>David J. Tonjes,  Sreekanth Mallikarjun</a:t>
                      </a:r>
                      <a:endParaRPr b="0" lang="en-US" sz="1000" strike="noStrike" u="none">
                        <a:solidFill>
                          <a:srgbClr val="000000"/>
                        </a:solidFill>
                        <a:effectLst/>
                        <a:uFillTx/>
                        <a:latin typeface="Noto Serif"/>
                      </a:endParaRPr>
                    </a:p>
                  </a:txBody>
                  <a:tcPr anchor="t" marL="63000" marR="630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3000" rIns="63000" anchor="t">
                      <a:noAutofit/>
                    </a:bodyPr>
                    <a:p>
                      <a:pPr algn="ctr">
                        <a:lnSpc>
                          <a:spcPct val="100000"/>
                        </a:lnSpc>
                        <a:spcBef>
                          <a:spcPts val="57"/>
                        </a:spcBef>
                      </a:pPr>
                      <a:r>
                        <a:rPr b="1" lang="en-US" sz="1600" strike="noStrike" u="none">
                          <a:solidFill>
                            <a:srgbClr val="000000"/>
                          </a:solidFill>
                          <a:effectLst/>
                          <a:uFillTx/>
                          <a:latin typeface="Times New Roman"/>
                        </a:rPr>
                        <a:t> COST EFFECTIVENESS OF RECYCLING:</a:t>
                      </a:r>
                      <a:endParaRPr b="0" lang="en-US" sz="1600" strike="noStrike" u="none">
                        <a:solidFill>
                          <a:srgbClr val="000000"/>
                        </a:solidFill>
                        <a:effectLst/>
                        <a:uFillTx/>
                        <a:latin typeface="Noto Serif"/>
                      </a:endParaRPr>
                    </a:p>
                    <a:p>
                      <a:pPr algn="ctr">
                        <a:lnSpc>
                          <a:spcPct val="100000"/>
                        </a:lnSpc>
                        <a:spcBef>
                          <a:spcPts val="57"/>
                        </a:spcBef>
                      </a:pPr>
                      <a:r>
                        <a:rPr b="1" lang="en-US" sz="1600" strike="noStrike" u="none">
                          <a:solidFill>
                            <a:srgbClr val="000000"/>
                          </a:solidFill>
                          <a:effectLst/>
                          <a:uFillTx/>
                          <a:latin typeface="Times New Roman"/>
                        </a:rPr>
                        <a:t> A SYSTEMS MODEL</a:t>
                      </a:r>
                      <a:endParaRPr b="0" lang="en-US" sz="1600" strike="noStrike" u="none">
                        <a:solidFill>
                          <a:srgbClr val="000000"/>
                        </a:solidFill>
                        <a:effectLst/>
                        <a:uFillTx/>
                        <a:latin typeface="Noto Serif"/>
                      </a:endParaRPr>
                    </a:p>
                  </a:txBody>
                  <a:tcPr anchor="t" marL="63000" marR="630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3000" rIns="63000" anchor="t">
                      <a:noAutofit/>
                    </a:bodyPr>
                    <a:p>
                      <a:pPr algn="ctr">
                        <a:lnSpc>
                          <a:spcPct val="100000"/>
                        </a:lnSpc>
                        <a:tabLst>
                          <a:tab algn="l" pos="0"/>
                        </a:tabLst>
                      </a:pPr>
                      <a:r>
                        <a:rPr b="1" lang="en-IN" sz="1300" strike="noStrike" u="none">
                          <a:solidFill>
                            <a:srgbClr val="000000"/>
                          </a:solidFill>
                          <a:effectLst/>
                          <a:uFillTx/>
                          <a:latin typeface="Times New Roman"/>
                          <a:ea typeface="Times New Roman"/>
                        </a:rPr>
                        <a:t>2013</a:t>
                      </a:r>
                      <a:endParaRPr b="0" lang="en-US" sz="1300" strike="noStrike" u="none">
                        <a:solidFill>
                          <a:srgbClr val="000000"/>
                        </a:solidFill>
                        <a:effectLst/>
                        <a:uFillTx/>
                        <a:latin typeface="Noto Serif"/>
                      </a:endParaRPr>
                    </a:p>
                  </a:txBody>
                  <a:tcPr anchor="t" marL="63000" marR="630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3000" rIns="63000" anchor="t">
                      <a:noAutofit/>
                    </a:bodyPr>
                    <a:p>
                      <a:pPr algn="ctr">
                        <a:lnSpc>
                          <a:spcPct val="100000"/>
                        </a:lnSpc>
                        <a:spcBef>
                          <a:spcPts val="1191"/>
                        </a:spcBef>
                        <a:spcAft>
                          <a:spcPts val="992"/>
                        </a:spcAft>
                      </a:pPr>
                      <a:r>
                        <a:rPr b="0" lang="en-IN" sz="1300" strike="noStrike" u="none">
                          <a:solidFill>
                            <a:srgbClr val="000000"/>
                          </a:solidFill>
                          <a:effectLst/>
                          <a:uFillTx/>
                          <a:latin typeface="Times New Roman"/>
                        </a:rPr>
                        <a:t>Imply that increases in recycling are justifiable due to cost- savings alone, not on more difficult to measure factors that may not impact program budgets</a:t>
                      </a:r>
                      <a:endParaRPr b="0" lang="en-US" sz="1300" strike="noStrike" u="none">
                        <a:solidFill>
                          <a:srgbClr val="000000"/>
                        </a:solidFill>
                        <a:effectLst/>
                        <a:uFillTx/>
                        <a:latin typeface="Noto Serif"/>
                      </a:endParaRPr>
                    </a:p>
                  </a:txBody>
                  <a:tcPr anchor="t" marL="63000" marR="630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650880">
                <a:tc>
                  <a:txBody>
                    <a:bodyPr lIns="63000" rIns="63000" anchor="t">
                      <a:noAutofit/>
                    </a:bodyPr>
                    <a:p>
                      <a:pPr algn="ctr">
                        <a:lnSpc>
                          <a:spcPct val="100000"/>
                        </a:lnSpc>
                        <a:tabLst>
                          <a:tab algn="l" pos="0"/>
                        </a:tabLst>
                      </a:pPr>
                      <a:r>
                        <a:rPr b="1" lang="en-US" sz="1300" strike="noStrike" u="none">
                          <a:solidFill>
                            <a:srgbClr val="000000"/>
                          </a:solidFill>
                          <a:effectLst/>
                          <a:uFillTx/>
                          <a:latin typeface="Times New Roman"/>
                          <a:ea typeface="Arial"/>
                        </a:rPr>
                        <a:t>5.</a:t>
                      </a:r>
                      <a:endParaRPr b="0" lang="en-US" sz="1300" strike="noStrike" u="none">
                        <a:solidFill>
                          <a:srgbClr val="000000"/>
                        </a:solidFill>
                        <a:effectLst/>
                        <a:uFillTx/>
                        <a:latin typeface="Noto Serif"/>
                      </a:endParaRPr>
                    </a:p>
                  </a:txBody>
                  <a:tcPr anchor="t" marL="63000" marR="630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3000" rIns="63000" anchor="t">
                      <a:noAutofit/>
                    </a:bodyPr>
                    <a:p>
                      <a:pPr algn="ctr" defTabSz="914400">
                        <a:lnSpc>
                          <a:spcPct val="100000"/>
                        </a:lnSpc>
                        <a:spcBef>
                          <a:spcPts val="1191"/>
                        </a:spcBef>
                        <a:spcAft>
                          <a:spcPts val="992"/>
                        </a:spcAft>
                        <a:tabLst>
                          <a:tab algn="l" pos="0"/>
                        </a:tabLst>
                      </a:pPr>
                      <a:r>
                        <a:rPr b="0" lang="en-IN" sz="1300" strike="noStrike" u="none">
                          <a:solidFill>
                            <a:srgbClr val="000000"/>
                          </a:solidFill>
                          <a:effectLst/>
                          <a:uFillTx/>
                          <a:latin typeface="Times New Roman"/>
                        </a:rPr>
                        <a:t>Joby Roy, Arinash C, Akash N, Aslam Niyas</a:t>
                      </a:r>
                      <a:endParaRPr b="0" lang="en-US" sz="1300" strike="noStrike" u="none">
                        <a:solidFill>
                          <a:srgbClr val="000000"/>
                        </a:solidFill>
                        <a:effectLst/>
                        <a:uFillTx/>
                        <a:latin typeface="Noto Serif"/>
                      </a:endParaRPr>
                    </a:p>
                  </a:txBody>
                  <a:tcPr anchor="t" marL="63000" marR="630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3000" rIns="63000" anchor="t">
                      <a:noAutofit/>
                    </a:bodyPr>
                    <a:p>
                      <a:pPr algn="ctr">
                        <a:lnSpc>
                          <a:spcPct val="100000"/>
                        </a:lnSpc>
                      </a:pPr>
                      <a:r>
                        <a:rPr b="1" lang="en-US" sz="1600" strike="noStrike" u="none">
                          <a:solidFill>
                            <a:srgbClr val="000000"/>
                          </a:solidFill>
                          <a:effectLst/>
                          <a:uFillTx/>
                          <a:latin typeface="Times New Roman"/>
                        </a:rPr>
                        <a:t>Domestic Waste Management</a:t>
                      </a:r>
                      <a:endParaRPr b="0" lang="en-US" sz="1600" strike="noStrike" u="none">
                        <a:solidFill>
                          <a:srgbClr val="000000"/>
                        </a:solidFill>
                        <a:effectLst/>
                        <a:uFillTx/>
                        <a:latin typeface="Noto Serif"/>
                      </a:endParaRPr>
                    </a:p>
                  </a:txBody>
                  <a:tcPr anchor="t" marL="63000" marR="630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3000" rIns="63000" anchor="t">
                      <a:noAutofit/>
                    </a:bodyPr>
                    <a:p>
                      <a:pPr algn="ctr">
                        <a:lnSpc>
                          <a:spcPct val="100000"/>
                        </a:lnSpc>
                        <a:tabLst>
                          <a:tab algn="l" pos="0"/>
                        </a:tabLst>
                      </a:pPr>
                      <a:r>
                        <a:rPr b="1" lang="en-IN" sz="1300" strike="noStrike" u="none">
                          <a:solidFill>
                            <a:srgbClr val="000000"/>
                          </a:solidFill>
                          <a:effectLst/>
                          <a:uFillTx/>
                          <a:latin typeface="Times New Roman"/>
                          <a:ea typeface="Times New Roman"/>
                        </a:rPr>
                        <a:t>2024</a:t>
                      </a:r>
                      <a:endParaRPr b="0" lang="en-US" sz="1300" strike="noStrike" u="none">
                        <a:solidFill>
                          <a:srgbClr val="000000"/>
                        </a:solidFill>
                        <a:effectLst/>
                        <a:uFillTx/>
                        <a:latin typeface="Noto Serif"/>
                      </a:endParaRPr>
                    </a:p>
                  </a:txBody>
                  <a:tcPr anchor="t" marL="63000" marR="630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3000" rIns="63000" anchor="t">
                      <a:noAutofit/>
                    </a:bodyPr>
                    <a:p>
                      <a:pPr algn="ctr">
                        <a:lnSpc>
                          <a:spcPct val="100000"/>
                        </a:lnSpc>
                        <a:spcBef>
                          <a:spcPts val="1191"/>
                        </a:spcBef>
                        <a:spcAft>
                          <a:spcPts val="992"/>
                        </a:spcAft>
                      </a:pPr>
                      <a:r>
                        <a:rPr b="0" lang="en-IN" sz="1300" strike="noStrike" u="none">
                          <a:solidFill>
                            <a:srgbClr val="000000"/>
                          </a:solidFill>
                          <a:effectLst/>
                          <a:uFillTx/>
                          <a:latin typeface="Times New Roman"/>
                        </a:rPr>
                        <a:t>Raspberry Pi based system for waste disposal </a:t>
                      </a:r>
                      <a:endParaRPr b="0" lang="en-US" sz="1300" strike="noStrike" u="none">
                        <a:solidFill>
                          <a:srgbClr val="000000"/>
                        </a:solidFill>
                        <a:effectLst/>
                        <a:uFillTx/>
                        <a:latin typeface="Noto Serif"/>
                      </a:endParaRPr>
                    </a:p>
                  </a:txBody>
                  <a:tcPr anchor="t" marL="63000" marR="630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649440">
                <a:tc>
                  <a:txBody>
                    <a:bodyPr lIns="63000" rIns="63000" anchor="t">
                      <a:noAutofit/>
                    </a:bodyPr>
                    <a:p>
                      <a:pPr algn="ctr">
                        <a:lnSpc>
                          <a:spcPct val="100000"/>
                        </a:lnSpc>
                        <a:tabLst>
                          <a:tab algn="l" pos="0"/>
                        </a:tabLst>
                      </a:pPr>
                      <a:endParaRPr b="0" lang="en-US" sz="1300" strike="noStrike" u="none">
                        <a:solidFill>
                          <a:srgbClr val="000000"/>
                        </a:solidFill>
                        <a:effectLst/>
                        <a:uFillTx/>
                        <a:latin typeface="Noto Serif"/>
                      </a:endParaRPr>
                    </a:p>
                    <a:p>
                      <a:pPr algn="ctr">
                        <a:lnSpc>
                          <a:spcPct val="100000"/>
                        </a:lnSpc>
                        <a:tabLst>
                          <a:tab algn="l" pos="0"/>
                        </a:tabLst>
                      </a:pPr>
                      <a:r>
                        <a:rPr b="1" lang="en-US" sz="1300" strike="noStrike" u="none">
                          <a:solidFill>
                            <a:srgbClr val="000000"/>
                          </a:solidFill>
                          <a:effectLst/>
                          <a:uFillTx/>
                          <a:latin typeface="Times New Roman"/>
                          <a:ea typeface="Arial"/>
                        </a:rPr>
                        <a:t>6.</a:t>
                      </a:r>
                      <a:endParaRPr b="0" lang="en-US" sz="1300" strike="noStrike" u="none">
                        <a:solidFill>
                          <a:srgbClr val="000000"/>
                        </a:solidFill>
                        <a:effectLst/>
                        <a:uFillTx/>
                        <a:latin typeface="Noto Serif"/>
                      </a:endParaRPr>
                    </a:p>
                  </a:txBody>
                  <a:tcPr anchor="t" marL="63000" marR="630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3000" rIns="63000" anchor="t">
                      <a:noAutofit/>
                    </a:bodyPr>
                    <a:p>
                      <a:pPr algn="ctr">
                        <a:lnSpc>
                          <a:spcPct val="100000"/>
                        </a:lnSpc>
                        <a:tabLst>
                          <a:tab algn="l" pos="0"/>
                        </a:tabLst>
                      </a:pPr>
                      <a:r>
                        <a:rPr b="0" lang="sv-SE" sz="1300" strike="noStrike" u="none">
                          <a:solidFill>
                            <a:srgbClr val="000000"/>
                          </a:solidFill>
                          <a:effectLst/>
                          <a:uFillTx/>
                          <a:latin typeface="Times New Roman"/>
                        </a:rPr>
                        <a:t>Ayodeji A. Noiki 1&amp;2</a:t>
                      </a:r>
                      <a:endParaRPr b="0" lang="en-US" sz="1300" strike="noStrike" u="none">
                        <a:solidFill>
                          <a:srgbClr val="000000"/>
                        </a:solidFill>
                        <a:effectLst/>
                        <a:uFillTx/>
                        <a:latin typeface="Noto Serif"/>
                      </a:endParaRPr>
                    </a:p>
                    <a:p>
                      <a:pPr algn="ctr">
                        <a:lnSpc>
                          <a:spcPct val="100000"/>
                        </a:lnSpc>
                        <a:tabLst>
                          <a:tab algn="l" pos="0"/>
                        </a:tabLst>
                      </a:pPr>
                      <a:r>
                        <a:rPr b="0" lang="sv-SE" sz="1300" strike="noStrike" u="none">
                          <a:solidFill>
                            <a:srgbClr val="000000"/>
                          </a:solidFill>
                          <a:effectLst/>
                          <a:uFillTx/>
                          <a:latin typeface="Times New Roman"/>
                        </a:rPr>
                        <a:t>, Sunday A. Afolalu</a:t>
                      </a:r>
                      <a:endParaRPr b="0" lang="en-US" sz="1300" strike="noStrike" u="none">
                        <a:solidFill>
                          <a:srgbClr val="000000"/>
                        </a:solidFill>
                        <a:effectLst/>
                        <a:uFillTx/>
                        <a:latin typeface="Noto Serif"/>
                      </a:endParaRPr>
                    </a:p>
                  </a:txBody>
                  <a:tcPr anchor="t" marL="63000" marR="630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3000" rIns="63000" anchor="t">
                      <a:noAutofit/>
                    </a:bodyPr>
                    <a:p>
                      <a:pPr algn="ctr">
                        <a:lnSpc>
                          <a:spcPct val="100000"/>
                        </a:lnSpc>
                      </a:pPr>
                      <a:r>
                        <a:rPr b="1" lang="en-US" sz="1600" strike="noStrike" u="none">
                          <a:solidFill>
                            <a:srgbClr val="000000"/>
                          </a:solidFill>
                          <a:effectLst/>
                          <a:uFillTx/>
                          <a:latin typeface="Times New Roman"/>
                        </a:rPr>
                        <a:t>IMPACT ASSESSMENT OF THE CURRENT WASTE  MANAGEMENT PRACTICES IN NIGERIA </a:t>
                      </a:r>
                      <a:endParaRPr b="0" lang="en-US" sz="1600" strike="noStrike" u="none">
                        <a:solidFill>
                          <a:srgbClr val="000000"/>
                        </a:solidFill>
                        <a:effectLst/>
                        <a:uFillTx/>
                        <a:latin typeface="Noto Serif"/>
                      </a:endParaRPr>
                    </a:p>
                  </a:txBody>
                  <a:tcPr anchor="t" marL="63000" marR="630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3000" rIns="63000" anchor="t">
                      <a:noAutofit/>
                    </a:bodyPr>
                    <a:p>
                      <a:pPr algn="ctr">
                        <a:lnSpc>
                          <a:spcPct val="100000"/>
                        </a:lnSpc>
                        <a:tabLst>
                          <a:tab algn="l" pos="0"/>
                        </a:tabLst>
                      </a:pPr>
                      <a:r>
                        <a:rPr b="1" lang="en-IN" sz="1300" strike="noStrike" u="none">
                          <a:solidFill>
                            <a:srgbClr val="000000"/>
                          </a:solidFill>
                          <a:effectLst/>
                          <a:uFillTx/>
                          <a:latin typeface="Times New Roman"/>
                          <a:ea typeface="Times New Roman"/>
                        </a:rPr>
                        <a:t>2019</a:t>
                      </a:r>
                      <a:endParaRPr b="0" lang="en-US" sz="1300" strike="noStrike" u="none">
                        <a:solidFill>
                          <a:srgbClr val="000000"/>
                        </a:solidFill>
                        <a:effectLst/>
                        <a:uFillTx/>
                        <a:latin typeface="Noto Serif"/>
                      </a:endParaRPr>
                    </a:p>
                  </a:txBody>
                  <a:tcPr anchor="t" marL="63000" marR="630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3000" rIns="63000" anchor="t">
                      <a:noAutofit/>
                    </a:bodyPr>
                    <a:p>
                      <a:pPr algn="just">
                        <a:lnSpc>
                          <a:spcPct val="100000"/>
                        </a:lnSpc>
                      </a:pPr>
                      <a:r>
                        <a:rPr b="0" lang="en-US" sz="1300" strike="noStrike" u="none">
                          <a:solidFill>
                            <a:srgbClr val="000000"/>
                          </a:solidFill>
                          <a:effectLst/>
                          <a:uFillTx/>
                          <a:latin typeface="Times New Roman"/>
                        </a:rPr>
                        <a:t>The existing waste management methods are ineffective and the demand for an all-inclusive waste management approach, proper execution, and enforcement of environmental regulations and laws.</a:t>
                      </a:r>
                      <a:endParaRPr b="0" lang="en-US" sz="1300" strike="noStrike" u="none">
                        <a:solidFill>
                          <a:srgbClr val="000000"/>
                        </a:solidFill>
                        <a:effectLst/>
                        <a:uFillTx/>
                        <a:latin typeface="Noto Serif"/>
                      </a:endParaRPr>
                    </a:p>
                    <a:p>
                      <a:pPr algn="just">
                        <a:lnSpc>
                          <a:spcPct val="100000"/>
                        </a:lnSpc>
                      </a:pPr>
                      <a:endParaRPr b="0" lang="en-US" sz="1300" strike="noStrike" u="none">
                        <a:solidFill>
                          <a:srgbClr val="000000"/>
                        </a:solidFill>
                        <a:effectLst/>
                        <a:uFillTx/>
                        <a:latin typeface="Noto Serif"/>
                      </a:endParaRPr>
                    </a:p>
                  </a:txBody>
                  <a:tcPr anchor="t" marL="63000" marR="630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bl>
          </a:graphicData>
        </a:graphic>
      </p:graphicFrame>
    </p:spTree>
  </p:cSld>
  <p:transition spd="slow">
    <p:push dir="u"/>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2100600" y="457200"/>
            <a:ext cx="8049960" cy="989640"/>
          </a:xfrm>
          <a:prstGeom prst="rect">
            <a:avLst/>
          </a:prstGeom>
          <a:noFill/>
          <a:ln w="0">
            <a:noFill/>
          </a:ln>
        </p:spPr>
        <p:txBody>
          <a:bodyPr lIns="91440" rIns="91440" tIns="45720" bIns="45720" anchor="ctr">
            <a:normAutofit/>
          </a:bodyPr>
          <a:p>
            <a:pPr indent="0" algn="ctr">
              <a:lnSpc>
                <a:spcPct val="90000"/>
              </a:lnSpc>
              <a:buNone/>
              <a:tabLst>
                <a:tab algn="l" pos="0"/>
              </a:tabLst>
            </a:pPr>
            <a:r>
              <a:rPr b="1" lang="en-US" sz="3600" strike="noStrike" u="none">
                <a:solidFill>
                  <a:schemeClr val="dk1"/>
                </a:solidFill>
                <a:effectLst/>
                <a:uFillTx/>
                <a:latin typeface="Times New Roman"/>
                <a:ea typeface="Times New Roman"/>
              </a:rPr>
              <a:t>EXISTING  SYSTEM </a:t>
            </a:r>
            <a:endParaRPr b="0" lang="en-US" sz="3600" strike="noStrike" u="none">
              <a:solidFill>
                <a:srgbClr val="000000"/>
              </a:solidFill>
              <a:effectLst/>
              <a:uFillTx/>
              <a:latin typeface="Noto Serif"/>
            </a:endParaRPr>
          </a:p>
        </p:txBody>
      </p:sp>
      <p:sp>
        <p:nvSpPr>
          <p:cNvPr id="77" name="PlaceHolder 2"/>
          <p:cNvSpPr>
            <a:spLocks noGrp="1"/>
          </p:cNvSpPr>
          <p:nvPr>
            <p:ph/>
          </p:nvPr>
        </p:nvSpPr>
        <p:spPr>
          <a:xfrm>
            <a:off x="145080" y="1335240"/>
            <a:ext cx="11466000" cy="4916160"/>
          </a:xfrm>
          <a:prstGeom prst="rect">
            <a:avLst/>
          </a:prstGeom>
          <a:noFill/>
          <a:ln w="0">
            <a:noFill/>
          </a:ln>
        </p:spPr>
        <p:txBody>
          <a:bodyPr lIns="91440" rIns="91440" tIns="45720" bIns="45720" anchor="t">
            <a:noAutofit/>
          </a:bodyPr>
          <a:p>
            <a:pPr marL="114480" indent="0" algn="just">
              <a:lnSpc>
                <a:spcPct val="100000"/>
              </a:lnSpc>
              <a:spcBef>
                <a:spcPts val="1191"/>
              </a:spcBef>
              <a:spcAft>
                <a:spcPts val="992"/>
              </a:spcAft>
              <a:buNone/>
              <a:tabLst>
                <a:tab algn="l" pos="0"/>
              </a:tabLst>
            </a:pPr>
            <a:r>
              <a:rPr b="0" lang="en-US" sz="2400" strike="noStrike" u="none">
                <a:solidFill>
                  <a:schemeClr val="dk1"/>
                </a:solidFill>
                <a:effectLst/>
                <a:uFillTx/>
                <a:latin typeface="Times New Roman"/>
                <a:ea typeface="Calibri"/>
              </a:rPr>
              <a:t>Current waste segregation practices are largely manual and inefficient, leading to contamination of recyclable materials and increased environmental burden. Lack of proper sorting mechanisms hampers effective recycling and contributes to unsustainable disposal methods.</a:t>
            </a:r>
            <a:endParaRPr b="0" lang="en-US" sz="2400" strike="noStrike" u="none">
              <a:solidFill>
                <a:srgbClr val="000000"/>
              </a:solidFill>
              <a:effectLst/>
              <a:uFillTx/>
              <a:latin typeface="Noto Serif"/>
            </a:endParaRPr>
          </a:p>
          <a:p>
            <a:pPr marL="520560" indent="-343080" algn="just">
              <a:lnSpc>
                <a:spcPct val="100000"/>
              </a:lnSpc>
              <a:spcBef>
                <a:spcPts val="907"/>
              </a:spcBef>
              <a:spcAft>
                <a:spcPts val="709"/>
              </a:spcAft>
              <a:buClr>
                <a:srgbClr val="000000"/>
              </a:buClr>
              <a:buFont typeface="Wingdings" charset="2"/>
              <a:buChar char=""/>
              <a:tabLst>
                <a:tab algn="l" pos="0"/>
              </a:tabLst>
            </a:pPr>
            <a:r>
              <a:rPr b="0" lang="en-US" sz="2400" strike="noStrike" u="none">
                <a:solidFill>
                  <a:schemeClr val="dk1"/>
                </a:solidFill>
                <a:effectLst/>
                <a:uFillTx/>
                <a:latin typeface="Times New Roman"/>
                <a:ea typeface="Calibri"/>
              </a:rPr>
              <a:t>Manual Sorting – Time-consuming, unhygienic, and prone to human error.</a:t>
            </a:r>
            <a:endParaRPr b="0" lang="en-US" sz="2400" strike="noStrike" u="none">
              <a:solidFill>
                <a:srgbClr val="000000"/>
              </a:solidFill>
              <a:effectLst/>
              <a:uFillTx/>
              <a:latin typeface="Noto Serif"/>
            </a:endParaRPr>
          </a:p>
          <a:p>
            <a:pPr marL="520560" indent="-343080" algn="just">
              <a:lnSpc>
                <a:spcPct val="100000"/>
              </a:lnSpc>
              <a:spcBef>
                <a:spcPts val="907"/>
              </a:spcBef>
              <a:spcAft>
                <a:spcPts val="709"/>
              </a:spcAft>
              <a:buClr>
                <a:srgbClr val="000000"/>
              </a:buClr>
              <a:buFont typeface="Wingdings" charset="2"/>
              <a:buChar char=""/>
              <a:tabLst>
                <a:tab algn="l" pos="0"/>
              </a:tabLst>
            </a:pPr>
            <a:r>
              <a:rPr b="0" lang="en-US" sz="2400" strike="noStrike" u="none">
                <a:solidFill>
                  <a:schemeClr val="dk1"/>
                </a:solidFill>
                <a:effectLst/>
                <a:uFillTx/>
                <a:latin typeface="Times New Roman"/>
                <a:ea typeface="Calibri"/>
              </a:rPr>
              <a:t>Limited Automation – Existing automated systems are expensive and bulky, making them impractical for household use.</a:t>
            </a:r>
            <a:endParaRPr b="0" lang="en-US" sz="2400" strike="noStrike" u="none">
              <a:solidFill>
                <a:srgbClr val="000000"/>
              </a:solidFill>
              <a:effectLst/>
              <a:uFillTx/>
              <a:latin typeface="Noto Serif"/>
            </a:endParaRPr>
          </a:p>
          <a:p>
            <a:pPr marL="520560" indent="-343080" algn="just">
              <a:lnSpc>
                <a:spcPct val="100000"/>
              </a:lnSpc>
              <a:spcBef>
                <a:spcPts val="907"/>
              </a:spcBef>
              <a:spcAft>
                <a:spcPts val="709"/>
              </a:spcAft>
              <a:buClr>
                <a:srgbClr val="000000"/>
              </a:buClr>
              <a:buFont typeface="Wingdings" charset="2"/>
              <a:buChar char=""/>
              <a:tabLst>
                <a:tab algn="l" pos="0"/>
              </a:tabLst>
            </a:pPr>
            <a:r>
              <a:rPr b="0" lang="en-US" sz="2400" strike="noStrike" u="none">
                <a:solidFill>
                  <a:schemeClr val="dk1"/>
                </a:solidFill>
                <a:effectLst/>
                <a:uFillTx/>
                <a:latin typeface="Times New Roman"/>
                <a:ea typeface="Calibri"/>
              </a:rPr>
              <a:t>Inefficient Classification – Lack of proper sensor integration results in inaccurate segregation.</a:t>
            </a:r>
            <a:endParaRPr b="0" lang="en-US" sz="2400" strike="noStrike" u="none">
              <a:solidFill>
                <a:srgbClr val="000000"/>
              </a:solidFill>
              <a:effectLst/>
              <a:uFillTx/>
              <a:latin typeface="Noto Serif"/>
            </a:endParaRPr>
          </a:p>
          <a:p>
            <a:pPr marL="520560" indent="-343080" algn="just">
              <a:lnSpc>
                <a:spcPct val="100000"/>
              </a:lnSpc>
              <a:spcBef>
                <a:spcPts val="907"/>
              </a:spcBef>
              <a:spcAft>
                <a:spcPts val="709"/>
              </a:spcAft>
              <a:buClr>
                <a:srgbClr val="000000"/>
              </a:buClr>
              <a:buFont typeface="Wingdings" charset="2"/>
              <a:buChar char=""/>
              <a:tabLst>
                <a:tab algn="l" pos="0"/>
              </a:tabLst>
            </a:pPr>
            <a:r>
              <a:rPr b="0" lang="en-US" sz="2400" strike="noStrike" u="none">
                <a:solidFill>
                  <a:schemeClr val="dk1"/>
                </a:solidFill>
                <a:effectLst/>
                <a:uFillTx/>
                <a:latin typeface="Times New Roman"/>
                <a:ea typeface="Calibri"/>
              </a:rPr>
              <a:t>High Landfill Waste – Poor segregation leads to increased landfill accumulation and environmental pollution.</a:t>
            </a:r>
            <a:endParaRPr b="0" lang="en-US" sz="2400" strike="noStrike" u="none">
              <a:solidFill>
                <a:srgbClr val="000000"/>
              </a:solidFill>
              <a:effectLst/>
              <a:uFillTx/>
              <a:latin typeface="Noto Serif"/>
            </a:endParaRPr>
          </a:p>
        </p:txBody>
      </p:sp>
      <p:pic>
        <p:nvPicPr>
          <p:cNvPr id="78" name="Picture 5" descr="mrk logo.png"/>
          <p:cNvPicPr/>
          <p:nvPr/>
        </p:nvPicPr>
        <p:blipFill>
          <a:blip r:embed="rId1"/>
          <a:stretch/>
        </p:blipFill>
        <p:spPr>
          <a:xfrm>
            <a:off x="11248560" y="5922000"/>
            <a:ext cx="942480" cy="942480"/>
          </a:xfrm>
          <a:prstGeom prst="rect">
            <a:avLst/>
          </a:prstGeom>
          <a:noFill/>
          <a:ln w="0">
            <a:noFill/>
          </a:ln>
        </p:spPr>
      </p:pic>
    </p:spTree>
  </p:cSld>
  <p:transition spd="slow">
    <p:push dir="u"/>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838080" y="365040"/>
            <a:ext cx="10514520" cy="1324440"/>
          </a:xfrm>
          <a:prstGeom prst="rect">
            <a:avLst/>
          </a:prstGeom>
          <a:noFill/>
          <a:ln w="0">
            <a:noFill/>
          </a:ln>
        </p:spPr>
        <p:txBody>
          <a:bodyPr lIns="91440" rIns="91440" tIns="45720" bIns="45720" anchor="ctr">
            <a:noAutofit/>
          </a:bodyPr>
          <a:p>
            <a:pPr indent="0" algn="ctr">
              <a:lnSpc>
                <a:spcPct val="90000"/>
              </a:lnSpc>
              <a:buNone/>
              <a:tabLst>
                <a:tab algn="l" pos="0"/>
              </a:tabLst>
            </a:pPr>
            <a:r>
              <a:rPr b="1" lang="en-US" sz="3600" strike="noStrike" u="none">
                <a:solidFill>
                  <a:schemeClr val="dk1"/>
                </a:solidFill>
                <a:effectLst/>
                <a:uFillTx/>
                <a:latin typeface="Times New Roman"/>
                <a:ea typeface="Calibri"/>
              </a:rPr>
              <a:t>Demerits of the Existing System</a:t>
            </a:r>
            <a:br>
              <a:rPr sz="3600"/>
            </a:br>
            <a:endParaRPr b="0" lang="en-US" sz="3600" strike="noStrike" u="none">
              <a:solidFill>
                <a:srgbClr val="000000"/>
              </a:solidFill>
              <a:effectLst/>
              <a:uFillTx/>
              <a:latin typeface="Noto Serif"/>
            </a:endParaRPr>
          </a:p>
        </p:txBody>
      </p:sp>
      <p:sp>
        <p:nvSpPr>
          <p:cNvPr id="80" name="PlaceHolder 2"/>
          <p:cNvSpPr>
            <a:spLocks noGrp="1"/>
          </p:cNvSpPr>
          <p:nvPr>
            <p:ph/>
          </p:nvPr>
        </p:nvSpPr>
        <p:spPr>
          <a:xfrm>
            <a:off x="609120" y="1422720"/>
            <a:ext cx="10743480" cy="4520160"/>
          </a:xfrm>
          <a:prstGeom prst="rect">
            <a:avLst/>
          </a:prstGeom>
          <a:noFill/>
          <a:ln w="0">
            <a:noFill/>
          </a:ln>
        </p:spPr>
        <p:txBody>
          <a:bodyPr lIns="91440" rIns="91440" tIns="45720" bIns="45720" anchor="t">
            <a:normAutofit lnSpcReduction="9999"/>
          </a:bodyPr>
          <a:p>
            <a:pPr marL="457200" indent="-343080">
              <a:lnSpc>
                <a:spcPct val="90000"/>
              </a:lnSpc>
              <a:spcBef>
                <a:spcPts val="1191"/>
              </a:spcBef>
              <a:spcAft>
                <a:spcPts val="992"/>
              </a:spcAft>
              <a:buClr>
                <a:srgbClr val="000000"/>
              </a:buClr>
              <a:buFont typeface="Wingdings" charset="2"/>
              <a:buChar char=""/>
            </a:pPr>
            <a:r>
              <a:rPr b="0" lang="en-US" sz="2400" strike="noStrike" u="none">
                <a:solidFill>
                  <a:schemeClr val="dk1"/>
                </a:solidFill>
                <a:effectLst/>
                <a:uFillTx/>
                <a:latin typeface="Times New Roman"/>
                <a:ea typeface="Calibri"/>
              </a:rPr>
              <a:t>High Manual Effort – Sorting waste manually is time-consuming, unhygienic, and inefficient.</a:t>
            </a:r>
            <a:endParaRPr b="0" lang="en-US" sz="2400" strike="noStrike" u="none">
              <a:solidFill>
                <a:srgbClr val="000000"/>
              </a:solidFill>
              <a:effectLst/>
              <a:uFillTx/>
              <a:latin typeface="Noto Serif"/>
            </a:endParaRPr>
          </a:p>
          <a:p>
            <a:pPr marL="457200" indent="-343080">
              <a:lnSpc>
                <a:spcPct val="90000"/>
              </a:lnSpc>
              <a:spcBef>
                <a:spcPts val="1191"/>
              </a:spcBef>
              <a:spcAft>
                <a:spcPts val="992"/>
              </a:spcAft>
              <a:buClr>
                <a:srgbClr val="000000"/>
              </a:buClr>
              <a:buFont typeface="Wingdings" charset="2"/>
              <a:buChar char=""/>
            </a:pPr>
            <a:r>
              <a:rPr b="0" lang="en-US" sz="2400" strike="noStrike" u="none">
                <a:solidFill>
                  <a:schemeClr val="dk1"/>
                </a:solidFill>
                <a:effectLst/>
                <a:uFillTx/>
                <a:latin typeface="Times New Roman"/>
                <a:ea typeface="Calibri"/>
              </a:rPr>
              <a:t>Inaccuracy in Segregation – Traditional systems fail to properly classify waste, leading to ineffective recycling.</a:t>
            </a:r>
            <a:endParaRPr b="0" lang="en-US" sz="2400" strike="noStrike" u="none">
              <a:solidFill>
                <a:srgbClr val="000000"/>
              </a:solidFill>
              <a:effectLst/>
              <a:uFillTx/>
              <a:latin typeface="Noto Serif"/>
            </a:endParaRPr>
          </a:p>
          <a:p>
            <a:pPr marL="457200" indent="-343080">
              <a:lnSpc>
                <a:spcPct val="90000"/>
              </a:lnSpc>
              <a:spcBef>
                <a:spcPts val="1191"/>
              </a:spcBef>
              <a:spcAft>
                <a:spcPts val="992"/>
              </a:spcAft>
              <a:buClr>
                <a:srgbClr val="000000"/>
              </a:buClr>
              <a:buFont typeface="Wingdings" charset="2"/>
              <a:buChar char=""/>
            </a:pPr>
            <a:r>
              <a:rPr b="0" lang="en-US" sz="2400" strike="noStrike" u="none">
                <a:solidFill>
                  <a:schemeClr val="dk1"/>
                </a:solidFill>
                <a:effectLst/>
                <a:uFillTx/>
                <a:latin typeface="Times New Roman"/>
                <a:ea typeface="Calibri"/>
              </a:rPr>
              <a:t>Expensive Automation – Existing automated solutions are costly and not suitable for household use.</a:t>
            </a:r>
            <a:endParaRPr b="0" lang="en-US" sz="2400" strike="noStrike" u="none">
              <a:solidFill>
                <a:srgbClr val="000000"/>
              </a:solidFill>
              <a:effectLst/>
              <a:uFillTx/>
              <a:latin typeface="Noto Serif"/>
            </a:endParaRPr>
          </a:p>
          <a:p>
            <a:pPr marL="457200" indent="-343080">
              <a:lnSpc>
                <a:spcPct val="90000"/>
              </a:lnSpc>
              <a:spcBef>
                <a:spcPts val="1191"/>
              </a:spcBef>
              <a:spcAft>
                <a:spcPts val="992"/>
              </a:spcAft>
              <a:buClr>
                <a:srgbClr val="000000"/>
              </a:buClr>
              <a:buFont typeface="Wingdings" charset="2"/>
              <a:buChar char=""/>
            </a:pPr>
            <a:r>
              <a:rPr b="0" lang="en-US" sz="2400" strike="noStrike" u="none">
                <a:solidFill>
                  <a:schemeClr val="dk1"/>
                </a:solidFill>
                <a:effectLst/>
                <a:uFillTx/>
                <a:latin typeface="Times New Roman"/>
                <a:ea typeface="Calibri"/>
              </a:rPr>
              <a:t>Increased Landfill Waste – Poor segregation results in more waste being dumped in landfills, causing environmental pollution.</a:t>
            </a:r>
            <a:endParaRPr b="0" lang="en-US" sz="2400" strike="noStrike" u="none">
              <a:solidFill>
                <a:srgbClr val="000000"/>
              </a:solidFill>
              <a:effectLst/>
              <a:uFillTx/>
              <a:latin typeface="Noto Serif"/>
            </a:endParaRPr>
          </a:p>
          <a:p>
            <a:pPr marL="457200" indent="-343080">
              <a:lnSpc>
                <a:spcPct val="90000"/>
              </a:lnSpc>
              <a:spcBef>
                <a:spcPts val="1191"/>
              </a:spcBef>
              <a:spcAft>
                <a:spcPts val="992"/>
              </a:spcAft>
              <a:buClr>
                <a:srgbClr val="000000"/>
              </a:buClr>
              <a:buFont typeface="Wingdings" charset="2"/>
              <a:buChar char=""/>
            </a:pPr>
            <a:r>
              <a:rPr b="0" lang="en-US" sz="2400" strike="noStrike" u="none">
                <a:solidFill>
                  <a:schemeClr val="dk1"/>
                </a:solidFill>
                <a:effectLst/>
                <a:uFillTx/>
                <a:latin typeface="Times New Roman"/>
                <a:ea typeface="Calibri"/>
              </a:rPr>
              <a:t>Lack of Smart Features – No IoT integration for monitoring or AI-based classification, limiting efficiency.</a:t>
            </a:r>
            <a:endParaRPr b="0" lang="en-US" sz="2400" strike="noStrike" u="none">
              <a:solidFill>
                <a:srgbClr val="000000"/>
              </a:solidFill>
              <a:effectLst/>
              <a:uFillTx/>
              <a:latin typeface="Noto Serif"/>
            </a:endParaRPr>
          </a:p>
          <a:p>
            <a:pPr marL="457200" indent="0">
              <a:lnSpc>
                <a:spcPct val="90000"/>
              </a:lnSpc>
              <a:spcBef>
                <a:spcPts val="1191"/>
              </a:spcBef>
              <a:spcAft>
                <a:spcPts val="992"/>
              </a:spcAft>
              <a:buNone/>
              <a:tabLst>
                <a:tab algn="l" pos="0"/>
              </a:tabLst>
            </a:pPr>
            <a:endParaRPr b="0" lang="en-US" sz="2400" strike="noStrike" u="none">
              <a:solidFill>
                <a:srgbClr val="000000"/>
              </a:solidFill>
              <a:effectLst/>
              <a:uFillTx/>
              <a:latin typeface="Noto Serif"/>
            </a:endParaRPr>
          </a:p>
        </p:txBody>
      </p:sp>
      <p:pic>
        <p:nvPicPr>
          <p:cNvPr id="81" name="Picture 3" descr="mrk logo.png"/>
          <p:cNvPicPr/>
          <p:nvPr/>
        </p:nvPicPr>
        <p:blipFill>
          <a:blip r:embed="rId1"/>
          <a:stretch/>
        </p:blipFill>
        <p:spPr>
          <a:xfrm>
            <a:off x="11248560" y="5922000"/>
            <a:ext cx="942480" cy="942480"/>
          </a:xfrm>
          <a:prstGeom prst="rect">
            <a:avLst/>
          </a:prstGeom>
          <a:noFill/>
          <a:ln w="0">
            <a:noFill/>
          </a:ln>
        </p:spPr>
      </p:pic>
    </p:spTree>
  </p:cSld>
  <p:transition spd="slow">
    <p:push dir="u"/>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3519000" y="-95760"/>
            <a:ext cx="6066360" cy="2003040"/>
          </a:xfrm>
          <a:prstGeom prst="rect">
            <a:avLst/>
          </a:prstGeom>
          <a:noFill/>
          <a:ln w="0">
            <a:noFill/>
          </a:ln>
        </p:spPr>
        <p:txBody>
          <a:bodyPr lIns="91440" rIns="91440" tIns="45720" bIns="45720" anchor="ctr">
            <a:normAutofit/>
          </a:bodyPr>
          <a:p>
            <a:pPr indent="0" algn="ctr">
              <a:lnSpc>
                <a:spcPct val="90000"/>
              </a:lnSpc>
              <a:buNone/>
              <a:tabLst>
                <a:tab algn="l" pos="0"/>
              </a:tabLst>
            </a:pPr>
            <a:r>
              <a:rPr b="1" lang="en-US" sz="3600" strike="noStrike" u="none">
                <a:solidFill>
                  <a:schemeClr val="dk1"/>
                </a:solidFill>
                <a:effectLst/>
                <a:uFillTx/>
                <a:latin typeface="Times New Roman"/>
                <a:ea typeface="Times New Roman"/>
              </a:rPr>
              <a:t>PROPOSED SYSTEM </a:t>
            </a:r>
            <a:endParaRPr b="0" lang="en-US" sz="3600" strike="noStrike" u="none">
              <a:solidFill>
                <a:srgbClr val="000000"/>
              </a:solidFill>
              <a:effectLst/>
              <a:uFillTx/>
              <a:latin typeface="Noto Serif"/>
            </a:endParaRPr>
          </a:p>
        </p:txBody>
      </p:sp>
      <p:sp>
        <p:nvSpPr>
          <p:cNvPr id="83" name="PlaceHolder 2"/>
          <p:cNvSpPr>
            <a:spLocks noGrp="1"/>
          </p:cNvSpPr>
          <p:nvPr>
            <p:ph/>
          </p:nvPr>
        </p:nvSpPr>
        <p:spPr>
          <a:xfrm>
            <a:off x="565920" y="1152000"/>
            <a:ext cx="10964520" cy="5248080"/>
          </a:xfrm>
          <a:prstGeom prst="rect">
            <a:avLst/>
          </a:prstGeom>
          <a:noFill/>
          <a:ln w="0">
            <a:noFill/>
          </a:ln>
        </p:spPr>
        <p:txBody>
          <a:bodyPr lIns="91440" rIns="91440" tIns="45720" bIns="45720" anchor="t">
            <a:normAutofit lnSpcReduction="9999"/>
          </a:bodyPr>
          <a:p>
            <a:pPr marL="432000" indent="-324000">
              <a:lnSpc>
                <a:spcPct val="90000"/>
              </a:lnSpc>
              <a:spcBef>
                <a:spcPts val="1191"/>
              </a:spcBef>
              <a:spcAft>
                <a:spcPts val="992"/>
              </a:spcAft>
              <a:buClr>
                <a:srgbClr val="000000"/>
              </a:buClr>
              <a:buSzPct val="80000"/>
              <a:buFont typeface="OpenSymbol"/>
              <a:buChar char="❒"/>
              <a:tabLst>
                <a:tab algn="l" pos="0"/>
              </a:tabLst>
            </a:pPr>
            <a:r>
              <a:rPr b="0" lang="en-US" sz="3600" strike="noStrike" u="none">
                <a:solidFill>
                  <a:srgbClr val="000000"/>
                </a:solidFill>
                <a:effectLst/>
                <a:uFillTx/>
                <a:latin typeface="Nimbus Roman"/>
                <a:ea typeface="Arial"/>
              </a:rPr>
              <a:t>Compact, affordable system for household waste segregation.</a:t>
            </a:r>
            <a:endParaRPr b="0" lang="en-US" sz="3600" strike="noStrike" u="none">
              <a:solidFill>
                <a:srgbClr val="000000"/>
              </a:solidFill>
              <a:effectLst/>
              <a:uFillTx/>
              <a:latin typeface="Noto Serif"/>
            </a:endParaRPr>
          </a:p>
          <a:p>
            <a:pPr marL="432000" indent="-324000">
              <a:lnSpc>
                <a:spcPct val="90000"/>
              </a:lnSpc>
              <a:spcBef>
                <a:spcPts val="1191"/>
              </a:spcBef>
              <a:spcAft>
                <a:spcPts val="992"/>
              </a:spcAft>
              <a:buClr>
                <a:srgbClr val="000000"/>
              </a:buClr>
              <a:buSzPct val="80000"/>
              <a:buFont typeface="OpenSymbol"/>
              <a:buChar char="❒"/>
              <a:tabLst>
                <a:tab algn="l" pos="0"/>
              </a:tabLst>
            </a:pPr>
            <a:r>
              <a:rPr b="0" lang="en-US" sz="3600" strike="noStrike" u="none">
                <a:solidFill>
                  <a:srgbClr val="000000"/>
                </a:solidFill>
                <a:effectLst/>
                <a:uFillTx/>
                <a:latin typeface="Nimbus Roman"/>
                <a:ea typeface="Arial"/>
              </a:rPr>
              <a:t>Uses moisture, conductivity, capacitive sensors.</a:t>
            </a:r>
            <a:endParaRPr b="0" lang="en-US" sz="3600" strike="noStrike" u="none">
              <a:solidFill>
                <a:srgbClr val="000000"/>
              </a:solidFill>
              <a:effectLst/>
              <a:uFillTx/>
              <a:latin typeface="Noto Serif"/>
            </a:endParaRPr>
          </a:p>
          <a:p>
            <a:pPr marL="432000" indent="-324000">
              <a:lnSpc>
                <a:spcPct val="90000"/>
              </a:lnSpc>
              <a:spcBef>
                <a:spcPts val="1191"/>
              </a:spcBef>
              <a:spcAft>
                <a:spcPts val="992"/>
              </a:spcAft>
              <a:buClr>
                <a:srgbClr val="000000"/>
              </a:buClr>
              <a:buSzPct val="80000"/>
              <a:buFont typeface="OpenSymbol"/>
              <a:buChar char="❒"/>
              <a:tabLst>
                <a:tab algn="l" pos="0"/>
              </a:tabLst>
            </a:pPr>
            <a:r>
              <a:rPr b="0" lang="en-US" sz="3600" strike="noStrike" u="none">
                <a:solidFill>
                  <a:srgbClr val="000000"/>
                </a:solidFill>
                <a:effectLst/>
                <a:uFillTx/>
                <a:latin typeface="Nimbus Roman"/>
                <a:ea typeface="Arial"/>
              </a:rPr>
              <a:t>ESP32 processes data &amp; controls mechanical sorting into 3 bins.</a:t>
            </a:r>
            <a:endParaRPr b="0" lang="en-US" sz="3600" strike="noStrike" u="none">
              <a:solidFill>
                <a:srgbClr val="000000"/>
              </a:solidFill>
              <a:effectLst/>
              <a:uFillTx/>
              <a:latin typeface="Noto Serif"/>
            </a:endParaRPr>
          </a:p>
          <a:p>
            <a:pPr marL="432000" indent="-324000">
              <a:lnSpc>
                <a:spcPct val="90000"/>
              </a:lnSpc>
              <a:spcBef>
                <a:spcPts val="1191"/>
              </a:spcBef>
              <a:spcAft>
                <a:spcPts val="992"/>
              </a:spcAft>
              <a:buClr>
                <a:srgbClr val="000000"/>
              </a:buClr>
              <a:buSzPct val="80000"/>
              <a:buFont typeface="OpenSymbol"/>
              <a:buChar char="❒"/>
              <a:tabLst>
                <a:tab algn="l" pos="0"/>
              </a:tabLst>
            </a:pPr>
            <a:r>
              <a:rPr b="0" lang="en-US" sz="3600" strike="noStrike" u="none">
                <a:solidFill>
                  <a:srgbClr val="000000"/>
                </a:solidFill>
                <a:effectLst/>
                <a:uFillTx/>
                <a:latin typeface="Nimbus Roman"/>
                <a:ea typeface="Arial"/>
              </a:rPr>
              <a:t>Improves accuracy, reduces manual effort &amp; landfill waste.</a:t>
            </a:r>
            <a:endParaRPr b="0" lang="en-US" sz="3600" strike="noStrike" u="none">
              <a:solidFill>
                <a:srgbClr val="000000"/>
              </a:solidFill>
              <a:effectLst/>
              <a:uFillTx/>
              <a:latin typeface="Noto Serif"/>
            </a:endParaRPr>
          </a:p>
          <a:p>
            <a:pPr marL="432000" indent="-324000">
              <a:lnSpc>
                <a:spcPct val="90000"/>
              </a:lnSpc>
              <a:spcBef>
                <a:spcPts val="1191"/>
              </a:spcBef>
              <a:spcAft>
                <a:spcPts val="992"/>
              </a:spcAft>
              <a:buClr>
                <a:srgbClr val="000000"/>
              </a:buClr>
              <a:buSzPct val="80000"/>
              <a:buFont typeface="OpenSymbol"/>
              <a:buChar char="❒"/>
              <a:tabLst>
                <a:tab algn="l" pos="0"/>
              </a:tabLst>
            </a:pPr>
            <a:r>
              <a:rPr b="0" lang="en-US" sz="3600" strike="noStrike" u="none">
                <a:solidFill>
                  <a:srgbClr val="000000"/>
                </a:solidFill>
                <a:effectLst/>
                <a:uFillTx/>
                <a:latin typeface="Nimbus Roman"/>
                <a:ea typeface="Arial"/>
              </a:rPr>
              <a:t>Supports future IoT &amp; AI upgrades for smarter waste management.</a:t>
            </a:r>
            <a:endParaRPr b="0" lang="en-US" sz="3600" strike="noStrike" u="none">
              <a:solidFill>
                <a:srgbClr val="000000"/>
              </a:solidFill>
              <a:effectLst/>
              <a:uFillTx/>
              <a:latin typeface="Noto Serif"/>
            </a:endParaRPr>
          </a:p>
        </p:txBody>
      </p:sp>
      <p:pic>
        <p:nvPicPr>
          <p:cNvPr id="84" name="Picture 5" descr="mrk logo.png"/>
          <p:cNvPicPr/>
          <p:nvPr/>
        </p:nvPicPr>
        <p:blipFill>
          <a:blip r:embed="rId1"/>
          <a:stretch/>
        </p:blipFill>
        <p:spPr>
          <a:xfrm>
            <a:off x="11248560" y="5922000"/>
            <a:ext cx="942480" cy="942480"/>
          </a:xfrm>
          <a:prstGeom prst="rect">
            <a:avLst/>
          </a:prstGeom>
          <a:noFill/>
          <a:ln w="0">
            <a:noFill/>
          </a:ln>
        </p:spPr>
      </p:pic>
    </p:spTree>
  </p:cSld>
  <p:transition spd="slow">
    <p:push dir="u"/>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1205</TotalTime>
  <Application>LibreOffice/25.2.2.2$Linux_X86_64 LibreOffice_project/520$Build-2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2022-03-25T03:21:50Z</dcterms:created>
  <dc:creator>Unknown User</dc:creator>
  <dc:description/>
  <dc:language>en-US</dc:language>
  <cp:lastModifiedBy/>
  <cp:lastPrinted>2025-04-20T21:30:14Z</cp:lastPrinted>
  <dcterms:modified xsi:type="dcterms:W3CDTF">2025-04-20T21:31:03Z</dcterms:modified>
  <cp:revision>99</cp:revision>
  <dc:subject/>
  <dc:title>DESIGN AND FABRICATION OF OPTIMIZED RAILGATE CONTROL SYSTEM WITH OBSTACLE DETECTION USING MIWI</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915bf9db8e18404ab7009e0c3100c987</vt:lpwstr>
  </property>
  <property fmtid="{D5CDD505-2E9C-101B-9397-08002B2CF9AE}" pid="3" name="Notes">
    <vt:r8>7</vt:r8>
  </property>
  <property fmtid="{D5CDD505-2E9C-101B-9397-08002B2CF9AE}" pid="4" name="PresentationFormat">
    <vt:lpwstr>Custom</vt:lpwstr>
  </property>
  <property fmtid="{D5CDD505-2E9C-101B-9397-08002B2CF9AE}" pid="5" name="Slides">
    <vt:r8>20</vt:r8>
  </property>
</Properties>
</file>