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A2B6-7712-4229-AD15-1B67FA15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87B1-8881-4853-8AC6-102589E1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0627-478C-48C9-8F50-2CF9114D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4C02-C91F-48AB-8172-A8A7394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D7BC-FF2B-4CC8-B7E7-57135143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3E75-F435-4A6A-8E05-EB2CD828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68E8-5E79-4469-A356-FCDFFB3E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E8C2-C0E7-4469-A68C-DE734246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C292-A644-4127-8F28-B493167A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EF91-77C0-4E8B-9F06-9166405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A9FB7-5F27-4F9F-928E-0A845DDA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9C12-B8C6-4DCB-843B-B031CD9B8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323A-E90E-4A5E-A51B-72BB527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3FDC-1E07-45FA-AF03-4249EFAD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D28A-0015-4D11-A1A0-DB7D47F6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7B3F-1049-40A5-9896-536F8DEF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FC0-83F7-4355-8D62-32BC1D74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24D9-2F0D-4E59-B3ED-04CE31E5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2072-5A3A-43D7-AD41-8C18531E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4153-8002-41A3-B923-A210924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7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59E9-C56A-45B2-96FC-31B53174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A00F-EBE9-4C98-A8C6-452714A4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6E3B-77A8-45A1-B801-7EEA0A6E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3992-0C3C-4F85-B2FA-51377A4F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14BA-7767-4A69-9585-06255A38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5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E16-17F5-47B3-83CD-B040912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4005-8D4D-4FE4-9B3E-EA859E48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53559-18AB-46C3-B8A3-B6028837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F389-58B7-44BC-A1C0-0EC73FFA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5135E-CC75-42BD-B89A-D71BE5A3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9ACE3-5A19-4F96-9669-B87A10F8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8B18-305E-49C1-9E50-66015400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DFFEE-D6AE-49F0-83E6-DE472284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3C47-2D9F-4B36-8939-3AA7B4FF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65271-7DBC-435F-9EE4-B0AF5951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F1F2D-A674-4FEA-B202-1EFD65857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B9CB8-F997-4321-AD68-21385863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17702-2A44-498D-A740-A6FB49BE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18BF-4A36-4BB0-91F2-F4A212CD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D06-4773-4810-9BEC-D90E8D33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C0A5E-847C-4727-AA9A-7ADB40C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CD0CC-9FD6-4981-B2A3-4BBE403D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8DDA-7403-43F4-B4E2-71FCE7C8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F28DD-B50F-4B70-982A-E8C0323A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9EFBF-A6B6-43D0-8984-9AA6851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C3B6B-32A6-4296-A84D-11F0837C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0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0EC8-9D4F-4FFD-831B-4E945FF3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C5F5-15AA-4C9B-A451-B5772360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4F4A8-5B47-49E7-9F20-8B838524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653FA-D789-4ED6-8356-B97A7E37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C01E-08CE-4811-AC8B-8476063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E569-D20B-41C8-A65C-71F35DB0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7F5F-A534-4C5E-BD44-119BB15B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64BD-3CD7-40F9-8873-70E2470ED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093B6-766C-4764-AA1C-391796DB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F3FE-5D1A-4FF6-A7C6-D49E7E5F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919A-9D25-48A1-AC01-8CC9BD6C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988A-B8BC-476A-929B-086DC9CC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DB2EF-0C07-45E2-B0EA-A5D58734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6FE7-3688-41CA-9A2B-DADE7780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D7C9-7DE9-4866-A0B7-D3D2FB61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8923-AF14-4312-B6CF-B90EBC4D69D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FF09-BE8A-486E-8E76-12CA3A84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921D-EA27-4E4A-9FF3-E8B96C121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4A5C-1DDA-4532-BBBF-854D3993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F2E54B-C285-48C6-B872-B0061B4C2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IN" sz="5200" dirty="0" err="1">
                <a:solidFill>
                  <a:schemeClr val="tx2"/>
                </a:solidFill>
              </a:rPr>
              <a:t>Neighborhoods-Final_project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6A41-C891-4DFB-B809-10EB121B9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IN" b="1" dirty="0"/>
              <a:t>Final project of Coursera capstone Project</a:t>
            </a:r>
            <a:endParaRPr lang="en-IN" dirty="0"/>
          </a:p>
          <a:p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31E65C7-5C2D-4B3D-9C53-5B546BF9BAC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974" r="-1" b="4524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2700-0D2B-4BDB-9681-A0F4046E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/>
              <a:t>The neighbourhood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Content Placeholder 23">
            <a:extLst>
              <a:ext uri="{FF2B5EF4-FFF2-40B4-BE49-F238E27FC236}">
                <a16:creationId xmlns:a16="http://schemas.microsoft.com/office/drawing/2014/main" id="{E6636DB4-6D24-4D93-8342-747219D2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is the initial un-clustered neighborhood data</a:t>
            </a:r>
          </a:p>
          <a:p>
            <a:r>
              <a:rPr lang="en-US" sz="1700" dirty="0"/>
              <a:t>Here we can see all the neighborhoods points based on the latitude and longitude</a:t>
            </a:r>
          </a:p>
        </p:txBody>
      </p:sp>
    </p:spTree>
    <p:extLst>
      <p:ext uri="{BB962C8B-B14F-4D97-AF65-F5344CB8AC3E}">
        <p14:creationId xmlns:p14="http://schemas.microsoft.com/office/powerpoint/2010/main" val="26333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35A432C-8AE3-48D2-92B9-5BFC0E5FA91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0391" r="220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2700-0D2B-4BDB-9681-A0F4046E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IN" sz="2800" dirty="0"/>
              <a:t>The clustered neighbourhood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A556965-EF47-46F2-BD0B-255D2FC6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data is now distributed between 7 cluster</a:t>
            </a:r>
          </a:p>
          <a:p>
            <a:r>
              <a:rPr lang="en-US" sz="1700" dirty="0"/>
              <a:t>The similar neighborhood are pointed in the same </a:t>
            </a:r>
            <a:r>
              <a:rPr lang="en-US" sz="1700" dirty="0" err="1"/>
              <a:t>colour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845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2700-0D2B-4BDB-9681-A0F4046E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Conclutions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65C3-BAC1-47E8-A819-458B3D1B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endParaRPr lang="en-IN" sz="1100">
              <a:solidFill>
                <a:schemeClr val="tx2"/>
              </a:solidFill>
            </a:endParaRPr>
          </a:p>
          <a:p>
            <a:r>
              <a:rPr lang="en-IN" sz="1100">
                <a:solidFill>
                  <a:schemeClr val="tx2"/>
                </a:solidFill>
              </a:rPr>
              <a:t>We started this project to help to derive 2 important decision to make</a:t>
            </a:r>
          </a:p>
          <a:p>
            <a:pPr lvl="0"/>
            <a:r>
              <a:rPr lang="en-IN" sz="1100">
                <a:solidFill>
                  <a:schemeClr val="tx2"/>
                </a:solidFill>
              </a:rPr>
              <a:t>Which area is more suitable for a person when someone come from a different location to pursue their corporate carrier</a:t>
            </a:r>
          </a:p>
          <a:p>
            <a:pPr lvl="0"/>
            <a:r>
              <a:rPr lang="en-IN" sz="1100">
                <a:solidFill>
                  <a:schemeClr val="tx2"/>
                </a:solidFill>
              </a:rPr>
              <a:t>In which corner of area in Newyork city is more suitable for which business options like kind of cuisine restaurants, groceries shops, book store are a few example</a:t>
            </a:r>
          </a:p>
          <a:p>
            <a:r>
              <a:rPr lang="en-IN" sz="1100">
                <a:solidFill>
                  <a:schemeClr val="tx2"/>
                </a:solidFill>
              </a:rPr>
              <a:t> </a:t>
            </a:r>
          </a:p>
          <a:p>
            <a:r>
              <a:rPr lang="en-IN" sz="1100">
                <a:solidFill>
                  <a:schemeClr val="tx2"/>
                </a:solidFill>
              </a:rPr>
              <a:t>Coming to the 1</a:t>
            </a:r>
            <a:r>
              <a:rPr lang="en-IN" sz="1100" baseline="30000">
                <a:solidFill>
                  <a:schemeClr val="tx2"/>
                </a:solidFill>
              </a:rPr>
              <a:t>st</a:t>
            </a:r>
            <a:r>
              <a:rPr lang="en-IN" sz="1100">
                <a:solidFill>
                  <a:schemeClr val="tx2"/>
                </a:solidFill>
              </a:rPr>
              <a:t> point</a:t>
            </a:r>
          </a:p>
          <a:p>
            <a:r>
              <a:rPr lang="en-IN" sz="1100">
                <a:solidFill>
                  <a:schemeClr val="tx2"/>
                </a:solidFill>
              </a:rPr>
              <a:t>We have highlighted the major similer cluster to identify the similer neighborhoods.</a:t>
            </a:r>
          </a:p>
          <a:p>
            <a:r>
              <a:rPr lang="en-IN" sz="1100">
                <a:solidFill>
                  <a:schemeClr val="tx2"/>
                </a:solidFill>
              </a:rPr>
              <a:t>Someone needs to move from 1 place to other place  he/she will get a very clear idea about the new place with the common and top venues of their likes.</a:t>
            </a:r>
          </a:p>
          <a:p>
            <a:r>
              <a:rPr lang="en-IN" sz="1100">
                <a:solidFill>
                  <a:schemeClr val="tx2"/>
                </a:solidFill>
              </a:rPr>
              <a:t> </a:t>
            </a:r>
          </a:p>
          <a:p>
            <a:r>
              <a:rPr lang="en-IN" sz="1100">
                <a:solidFill>
                  <a:schemeClr val="tx2"/>
                </a:solidFill>
              </a:rPr>
              <a:t>And now 2</a:t>
            </a:r>
            <a:r>
              <a:rPr lang="en-IN" sz="1100" baseline="30000">
                <a:solidFill>
                  <a:schemeClr val="tx2"/>
                </a:solidFill>
              </a:rPr>
              <a:t>nd</a:t>
            </a:r>
            <a:r>
              <a:rPr lang="en-IN" sz="1100">
                <a:solidFill>
                  <a:schemeClr val="tx2"/>
                </a:solidFill>
              </a:rPr>
              <a:t> point</a:t>
            </a:r>
          </a:p>
          <a:p>
            <a:r>
              <a:rPr lang="en-IN" sz="1100">
                <a:solidFill>
                  <a:schemeClr val="tx2"/>
                </a:solidFill>
              </a:rPr>
              <a:t>The above prediction is also depicts in area which is the most populer venue. With respect to starting a business the above prediction will help which is the most populer business one can start or the missing one in that perticuler area.</a:t>
            </a:r>
          </a:p>
          <a:p>
            <a:endParaRPr lang="en-IN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Neighborhoods-Final_project</vt:lpstr>
      <vt:lpstr>The neighbourhood data</vt:lpstr>
      <vt:lpstr>The clustered neighbourhood data</vt:lpstr>
      <vt:lpstr>Conclutions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Neighborhoods-Final_project</dc:title>
  <dc:creator>Partha Das7</dc:creator>
  <cp:lastModifiedBy>Partha Das7</cp:lastModifiedBy>
  <cp:revision>2</cp:revision>
  <dcterms:created xsi:type="dcterms:W3CDTF">2021-05-04T04:16:18Z</dcterms:created>
  <dcterms:modified xsi:type="dcterms:W3CDTF">2021-05-04T10:48:06Z</dcterms:modified>
</cp:coreProperties>
</file>