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4" r:id="rId2"/>
    <p:sldId id="285" r:id="rId3"/>
    <p:sldId id="286" r:id="rId4"/>
    <p:sldId id="288" r:id="rId5"/>
    <p:sldId id="348" r:id="rId6"/>
    <p:sldId id="334" r:id="rId7"/>
    <p:sldId id="290" r:id="rId8"/>
    <p:sldId id="335" r:id="rId9"/>
    <p:sldId id="344" r:id="rId10"/>
    <p:sldId id="345" r:id="rId11"/>
    <p:sldId id="346" r:id="rId12"/>
    <p:sldId id="347" r:id="rId13"/>
    <p:sldId id="349" r:id="rId14"/>
    <p:sldId id="350" r:id="rId15"/>
    <p:sldId id="351" r:id="rId16"/>
  </p:sldIdLst>
  <p:sldSz cx="9144000" cy="6858000" type="screen4x3"/>
  <p:notesSz cx="6705600" cy="899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ALAMGIR H0SSAIN" initials="MH" lastIdx="1" clrIdx="0">
    <p:extLst>
      <p:ext uri="{19B8F6BF-5375-455C-9EA6-DF929625EA0E}">
        <p15:presenceInfo xmlns:p15="http://schemas.microsoft.com/office/powerpoint/2012/main" userId="24603a6d1c5499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5760" cy="449580"/>
          </a:xfrm>
          <a:prstGeom prst="rect">
            <a:avLst/>
          </a:prstGeom>
        </p:spPr>
        <p:txBody>
          <a:bodyPr vert="horz" lIns="89693" tIns="44847" rIns="89693" bIns="448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98288" y="0"/>
            <a:ext cx="2905760" cy="449580"/>
          </a:xfrm>
          <a:prstGeom prst="rect">
            <a:avLst/>
          </a:prstGeom>
        </p:spPr>
        <p:txBody>
          <a:bodyPr vert="horz" lIns="89693" tIns="44847" rIns="89693" bIns="44847" rtlCol="0"/>
          <a:lstStyle>
            <a:lvl1pPr algn="r">
              <a:defRPr sz="1200"/>
            </a:lvl1pPr>
          </a:lstStyle>
          <a:p>
            <a:fld id="{4C291709-6C9B-4D1A-9905-985B8CF8FFF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40459"/>
            <a:ext cx="2905760" cy="449580"/>
          </a:xfrm>
          <a:prstGeom prst="rect">
            <a:avLst/>
          </a:prstGeom>
        </p:spPr>
        <p:txBody>
          <a:bodyPr vert="horz" lIns="89693" tIns="44847" rIns="89693" bIns="448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98288" y="8540459"/>
            <a:ext cx="2905760" cy="449580"/>
          </a:xfrm>
          <a:prstGeom prst="rect">
            <a:avLst/>
          </a:prstGeom>
        </p:spPr>
        <p:txBody>
          <a:bodyPr vert="horz" lIns="89693" tIns="44847" rIns="89693" bIns="44847" rtlCol="0" anchor="b"/>
          <a:lstStyle>
            <a:lvl1pPr algn="r">
              <a:defRPr sz="1200"/>
            </a:lvl1pPr>
          </a:lstStyle>
          <a:p>
            <a:fld id="{F93242F4-D584-49FF-82EA-02D0DCA375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5760" cy="449580"/>
          </a:xfrm>
          <a:prstGeom prst="rect">
            <a:avLst/>
          </a:prstGeom>
        </p:spPr>
        <p:txBody>
          <a:bodyPr vert="horz" lIns="89693" tIns="44847" rIns="89693" bIns="448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98288" y="0"/>
            <a:ext cx="2905760" cy="449580"/>
          </a:xfrm>
          <a:prstGeom prst="rect">
            <a:avLst/>
          </a:prstGeom>
        </p:spPr>
        <p:txBody>
          <a:bodyPr vert="horz" lIns="89693" tIns="44847" rIns="89693" bIns="44847" rtlCol="0"/>
          <a:lstStyle>
            <a:lvl1pPr algn="r">
              <a:defRPr sz="1200"/>
            </a:lvl1pPr>
          </a:lstStyle>
          <a:p>
            <a:fld id="{1168409A-807C-4BA5-A533-704738580EE0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3" tIns="44847" rIns="89693" bIns="448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0560" y="4271010"/>
            <a:ext cx="5364480" cy="4046220"/>
          </a:xfrm>
          <a:prstGeom prst="rect">
            <a:avLst/>
          </a:prstGeom>
        </p:spPr>
        <p:txBody>
          <a:bodyPr vert="horz" lIns="89693" tIns="44847" rIns="89693" bIns="4484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459"/>
            <a:ext cx="2905760" cy="449580"/>
          </a:xfrm>
          <a:prstGeom prst="rect">
            <a:avLst/>
          </a:prstGeom>
        </p:spPr>
        <p:txBody>
          <a:bodyPr vert="horz" lIns="89693" tIns="44847" rIns="89693" bIns="448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98288" y="8540459"/>
            <a:ext cx="2905760" cy="449580"/>
          </a:xfrm>
          <a:prstGeom prst="rect">
            <a:avLst/>
          </a:prstGeom>
        </p:spPr>
        <p:txBody>
          <a:bodyPr vert="horz" lIns="89693" tIns="44847" rIns="89693" bIns="44847" rtlCol="0" anchor="b"/>
          <a:lstStyle>
            <a:lvl1pPr algn="r">
              <a:defRPr sz="1200"/>
            </a:lvl1pPr>
          </a:lstStyle>
          <a:p>
            <a:fld id="{0FEFC376-121A-49A3-B751-5EFB4929A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3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67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F29E9-AE22-3AC0-5CA4-499F2EDB5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3F205-BA8D-339A-AF09-6DD2E9219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E8437-0D47-0BF6-757F-3BD8AB606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C9FC2-F870-9A4B-BDEB-8EF6467CA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5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40B75-B843-4B70-A2E0-935265D60AC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3E96-83F4-4B1C-8F40-C19C1F238D92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66A4-072E-40F4-B699-71688FCA7BDD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BE45-4187-4F94-94ED-D2002F518E69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0486-EC37-49B4-B2FA-AD5C0ED829D7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73A4-4EC2-4145-9E88-C5CD0B835AAE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3A35-6A34-4818-A869-A6F7ABFD29D8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FB11-3E03-4125-A365-8FE6D4908FD7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F743-76D4-45A6-B1B5-61427FDE7E7B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A5C5-0A04-4CD4-840F-D370C3959FCE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2267-57A4-4BE8-B85D-957AE816B249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CB44-71D6-486F-8C94-FA07B55C9AE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63AE-9F43-4329-ADDA-4CC3B45CF927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B6FB-D576-464F-AF7B-252C32A6A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658C9B-59BC-F379-E8D8-BC166E4F5F3B}"/>
              </a:ext>
            </a:extLst>
          </p:cNvPr>
          <p:cNvSpPr txBox="1"/>
          <p:nvPr/>
        </p:nvSpPr>
        <p:spPr>
          <a:xfrm>
            <a:off x="0" y="12264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Project Tittle :Space Invaders</a:t>
            </a:r>
            <a:endParaRPr lang="en-US" sz="2400" b="1" dirty="0">
              <a:ln w="0">
                <a:noFill/>
              </a:ln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557D-875A-CD8D-26C3-53AD478559F1}"/>
              </a:ext>
            </a:extLst>
          </p:cNvPr>
          <p:cNvSpPr txBox="1"/>
          <p:nvPr/>
        </p:nvSpPr>
        <p:spPr>
          <a:xfrm>
            <a:off x="990600" y="59561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PRESENTATION ON THESIS PROGRESS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5B386-5D16-6FC2-C623-2D9493021528}"/>
              </a:ext>
            </a:extLst>
          </p:cNvPr>
          <p:cNvCxnSpPr/>
          <p:nvPr/>
        </p:nvCxnSpPr>
        <p:spPr>
          <a:xfrm>
            <a:off x="685799" y="1226414"/>
            <a:ext cx="724693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82E1C-EB03-1239-25E5-ECCE09545C31}"/>
              </a:ext>
            </a:extLst>
          </p:cNvPr>
          <p:cNvSpPr txBox="1"/>
          <p:nvPr/>
        </p:nvSpPr>
        <p:spPr>
          <a:xfrm>
            <a:off x="685799" y="5208252"/>
            <a:ext cx="7924800" cy="9679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GOVERNMENT SHAHID AKBAR ALI SCIENCE &amp; TECHNOLOGY COLLEGE</a:t>
            </a:r>
            <a:r>
              <a:rPr lang="en-GB" sz="2000" kern="1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</a:rPr>
              <a:t>BALIADANGI, THAKURGAON</a:t>
            </a:r>
            <a:endParaRPr lang="en-US" sz="2000" dirty="0">
              <a:solidFill>
                <a:schemeClr val="tx2"/>
              </a:solidFill>
              <a:cs typeface="Leelawadee" panose="020B0502040204020203" pitchFamily="34" charset="-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2AD66D-ACE7-95A8-CDAF-3C6A3A4A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688079"/>
            <a:ext cx="7772400" cy="19568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Title: </a:t>
            </a:r>
            <a:r>
              <a:rPr lang="en-US" sz="2200" b="1" dirty="0">
                <a:effectLst/>
                <a:latin typeface="+mn-lt"/>
                <a:ea typeface="Calibri" panose="020F0502020204030204" pitchFamily="34" charset="0"/>
              </a:rPr>
              <a:t>Object Oriented Programming(Java) Sessional</a:t>
            </a:r>
            <a:b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-2  Semester- II</a:t>
            </a:r>
            <a:b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Code: CSE -254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EBF15FD-E683-64C4-455A-45ED74A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9C392-3282-D04C-8BD3-7EF82C537E54}"/>
              </a:ext>
            </a:extLst>
          </p:cNvPr>
          <p:cNvSpPr txBox="1"/>
          <p:nvPr/>
        </p:nvSpPr>
        <p:spPr>
          <a:xfrm>
            <a:off x="228600" y="3352800"/>
            <a:ext cx="8915400" cy="15696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Presented By</a:t>
            </a:r>
          </a:p>
          <a:p>
            <a:pPr algn="ctr"/>
            <a:endParaRPr lang="en-US" dirty="0">
              <a:solidFill>
                <a:srgbClr val="C0000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cs typeface="Leelawadee" panose="020B0502040204020203" pitchFamily="34" charset="-34"/>
              </a:rPr>
              <a:t>Partha Sarathi Roy-2120104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cs typeface="Leelawadee" panose="020B0502040204020203" pitchFamily="34" charset="-34"/>
              </a:rPr>
              <a:t>    Md.Alamgir Hossain-2120108</a:t>
            </a:r>
          </a:p>
          <a:p>
            <a:r>
              <a:rPr lang="en-US" sz="2000" b="1" dirty="0">
                <a:solidFill>
                  <a:schemeClr val="tx1"/>
                </a:solidFill>
                <a:cs typeface="Leelawadee" panose="020B0502040204020203" pitchFamily="34" charset="-34"/>
              </a:rPr>
              <a:t>                                                   Shahed Khan-1920105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AD68F0-24D9-6791-2332-86FDB519C50D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0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3501728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IMPLEMENTATION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(CONT. )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15" y="904874"/>
            <a:ext cx="8424779" cy="773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2000" b="1" dirty="0">
                <a:effectLst/>
                <a:ea typeface="Calibri" panose="020F0502020204030204" pitchFamily="34" charset="0"/>
              </a:rPr>
              <a:t>CODE STRUCTURE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 Class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A nested class representing game objects like the player ship, aliens, and bullets, encapsulating their properties (position, size, image) and states (alive, used).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Game Variables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Variables for managing game state, including the board dimensions, ship and alien properties, score, and game status.</a:t>
            </a:r>
            <a:r>
              <a:rPr lang="en-GB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constructor initializes game components, loads images, sets up the game loop, and creates aliens.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Game Loop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Managed by a Timer, this loop calls the move() method to update game state and the repaint() method to render graphics at a consistent frame rate.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349E6-667D-07A0-3AD3-93F11B82076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3501728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IMPLEMENTATION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(CONT. )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15" y="875020"/>
            <a:ext cx="8424779" cy="568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2000" b="1" dirty="0">
                <a:effectLst/>
                <a:latin typeface="+mj-lt"/>
                <a:ea typeface="Calibri" panose="020F0502020204030204" pitchFamily="34" charset="0"/>
              </a:rPr>
              <a:t>GAME LOGIC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The move() method controls the movement of aliens and bullets. Aliens move horizontally and descend upon hitting the screen edges. Bullets move upward and check for collisions with aliens.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Collision Detection</a:t>
            </a: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The detect Collision() method checks for collisions between bullets and aliens, updating their states and scores accordingly.</a:t>
            </a:r>
            <a:endParaRPr lang="en-GB" sz="20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Game Over Condition</a:t>
            </a: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If any alien reaches the player’s ship, the game ends, and a "Game Over" message is displayed.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349E6-667D-07A0-3AD3-93F11B82076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4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2579552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IMPLEMENTATION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854918"/>
            <a:ext cx="842477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2000" b="1" dirty="0">
                <a:effectLst/>
                <a:ea typeface="Calibri" panose="020F0502020204030204" pitchFamily="34" charset="0"/>
              </a:rPr>
              <a:t>GRAPHICS AND ANIMATION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Drawing Images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player ship, aliens, and bullets are drawn on the game panel using their respective images.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Background Colour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background of the game panel is set to blue for a space-like appearance.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Score Display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current score is displayed on the screen using a white font, and a game over message is shown if the player loses.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349E6-667D-07A0-3AD3-93F11B82076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3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2394053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PROJECT OUTPUT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15" y="1143004"/>
            <a:ext cx="8424779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349E6-667D-07A0-3AD3-93F11B82076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60DF72-7CF9-2875-6B33-347827581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44" y="972775"/>
            <a:ext cx="4925112" cy="50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1852110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15" y="1143004"/>
            <a:ext cx="8424779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dirty="0">
                <a:effectLst/>
                <a:ea typeface="Calibri" panose="020F0502020204030204" pitchFamily="34" charset="0"/>
              </a:rPr>
              <a:t>This Space Invaders project effectively demonstrates the use of object-oriented programming and basic game development techniques in Java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dirty="0">
                <a:effectLst/>
                <a:ea typeface="Calibri" panose="020F0502020204030204" pitchFamily="34" charset="0"/>
              </a:rPr>
              <a:t>The game uses a timer for real-time movements and events, while collisions are handled efficiently.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dirty="0">
                <a:effectLst/>
                <a:ea typeface="Calibri" panose="020F0502020204030204" pitchFamily="34" charset="0"/>
              </a:rPr>
              <a:t>Overall, this project showcases fundamental game design concepts and provides a foundation for more complex game development projects.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349E6-667D-07A0-3AD3-93F11B82076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4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7310A-EDB2-7207-86F9-8D18B63BC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7B46D3-B0B8-ABEA-FCE4-03CE493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3413"/>
            <a:ext cx="9144000" cy="305117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F6FB34-8158-438C-CCD8-6824F760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87615" y="443209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OUTLINE</a:t>
            </a:r>
            <a:r>
              <a:rPr lang="en-US" sz="2400" dirty="0">
                <a:solidFill>
                  <a:srgbClr val="00206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DB7C-7662-CD0B-A1B5-9C3610B26674}"/>
              </a:ext>
            </a:extLst>
          </p:cNvPr>
          <p:cNvSpPr txBox="1"/>
          <p:nvPr/>
        </p:nvSpPr>
        <p:spPr>
          <a:xfrm>
            <a:off x="687615" y="1219200"/>
            <a:ext cx="8186095" cy="423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Leelawadee" panose="020B0502040204020203" pitchFamily="34" charset="-34"/>
              </a:rPr>
              <a:t>Limitations</a:t>
            </a:r>
            <a:endParaRPr lang="en-US" sz="2000" dirty="0">
              <a:solidFill>
                <a:schemeClr val="tx2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Scope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Game Design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Project Output</a:t>
            </a:r>
            <a:r>
              <a:rPr lang="en-US" sz="2000" dirty="0">
                <a:solidFill>
                  <a:schemeClr val="tx2"/>
                </a:solidFill>
                <a:cs typeface="Leelawadee" panose="020B0502040204020203" pitchFamily="34" charset="-34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5D9CE6-0AAB-C898-E2E1-D6C6CFC8827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71857" y="509933"/>
            <a:ext cx="215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DB7C-7662-CD0B-A1B5-9C3610B26674}"/>
              </a:ext>
            </a:extLst>
          </p:cNvPr>
          <p:cNvSpPr txBox="1"/>
          <p:nvPr/>
        </p:nvSpPr>
        <p:spPr>
          <a:xfrm>
            <a:off x="76200" y="1219200"/>
            <a:ext cx="8014943" cy="4091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         Overview</a:t>
            </a:r>
            <a:r>
              <a:rPr lang="en-US" sz="2000" b="1" dirty="0">
                <a:effectLst/>
                <a:cs typeface="Times New Roman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This project aims to recreate this classic game using Java, focusing on object-oriented design and interactive gameplay.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The game offers an opportunity to learn game design principles while implementing advanced programming concepts.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/>
              <a:t> Purpose</a:t>
            </a:r>
            <a:r>
              <a:rPr lang="en-US" sz="2200" b="1" dirty="0">
                <a:cs typeface="Times New Roman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The purpose of this task is to recreate the classic Space Invaders game the usage of Java, exploring fundamental game improvement standards such as animation, user input, and collision detection. 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4EF3C-1536-5897-BD3E-D1D1E2113681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1690271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OBJECTIVES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990599"/>
            <a:ext cx="8382000" cy="479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 interactive 2D game using java and its swing package.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implement a game loop that handles user input and collision </a:t>
            </a:r>
            <a:r>
              <a:rPr lang="en-GB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delection</a:t>
            </a: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real time.</a:t>
            </a:r>
            <a:endParaRPr lang="en-GB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To simulate enemy movement and  increase difficulty over time.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To display scores and handle end-game scenarios.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To ensure the projects follows clean code </a:t>
            </a:r>
            <a:r>
              <a:rPr lang="en-GB" sz="20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practices,such</a:t>
            </a: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as modular design and reusable components.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7D3F07-DB63-BA3E-1270-50C665B01898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1782860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Leelawadee" panose="020B0502040204020203" pitchFamily="34" charset="-34"/>
              </a:rPr>
              <a:t>LIMITATIONS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990599"/>
            <a:ext cx="8382000" cy="5823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The project is limited to a single-player mode.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/>
              <a:t>The enemy's attack patterns are simplistic and do not involve advanced AI behaviors.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/>
              <a:t>The game does not support sound effects or background music due to time constraints.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/>
              <a:t>The game only runs in a fixed window size and does not adapt to various screen sizes or resolutions. </a:t>
            </a:r>
            <a:endParaRPr lang="en-US" sz="2000" dirty="0"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dirty="0">
              <a:cs typeface="Times New Roman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7D3F07-DB63-BA3E-1270-50C665B01898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6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87615" y="315802"/>
            <a:ext cx="99950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SCOPE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15" y="1007532"/>
            <a:ext cx="8382000" cy="645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Developing  2D game interface using java swing.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Implementing essential game mechanics like movement ,shooting and collision detection.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Managing multiple enemies(Aliens) and projectiles(bullets) in real time.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Scoring syste</a:t>
            </a:r>
            <a:r>
              <a:rPr lang="en-GB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m base on the number of aliens destroyed.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Providing an interactive user interface where the payer can restart the game after its end.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FD79804-4BC7-FA56-0D8B-84672FC5D0E7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4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87615" y="333339"/>
            <a:ext cx="3001784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GAME DESIGN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(CONT. )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FBE867-6FEA-2FEE-7E08-D5D083A6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15" y="1031292"/>
            <a:ext cx="3048000" cy="688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effectLst/>
                <a:ea typeface="Calibri" panose="020F0502020204030204" pitchFamily="34" charset="0"/>
              </a:rPr>
              <a:t>FLOW CHART:</a:t>
            </a:r>
            <a:endParaRPr lang="en-GB" sz="2000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0BA5CC-DBF3-8D9A-EF26-33E4BD6271FA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AF8849F-12F4-31BF-377A-3832E375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90599"/>
            <a:ext cx="5751330" cy="52387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32D1DE-131B-1F4E-4E4C-43F3764642BA}"/>
              </a:ext>
            </a:extLst>
          </p:cNvPr>
          <p:cNvSpPr/>
          <p:nvPr/>
        </p:nvSpPr>
        <p:spPr>
          <a:xfrm>
            <a:off x="3048000" y="1143000"/>
            <a:ext cx="3048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1986634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GAME DESIGN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5440" y="1219200"/>
            <a:ext cx="8382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Player Ship:</a:t>
            </a:r>
            <a:r>
              <a:rPr lang="en-US" sz="2000" dirty="0"/>
              <a:t>The player's ship is represented as a graphic that the player controls. It can be moved left and right to dodge incoming aliens.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/>
              <a:t>Aliens</a:t>
            </a:r>
            <a:r>
              <a:rPr lang="en-US" sz="2000" dirty="0"/>
              <a:t>: Different types of aliens are displayed, each with its unique appearance. They move in formations and become increasingly aggressive as the game progresses.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/>
              <a:t>Bullets</a:t>
            </a:r>
            <a:r>
              <a:rPr lang="en-US" sz="2000" dirty="0"/>
              <a:t>: Bullets are shot from the player’s ship and are essential for defeating aliens.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/>
              <a:t>Score</a:t>
            </a:r>
            <a:r>
              <a:rPr lang="en-US" sz="2000" dirty="0"/>
              <a:t>: A scoring system keeps track of points earned by shooting aliens, displayed at the top of the screen. </a:t>
            </a: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349E6-667D-07A0-3AD3-93F11B82076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AC7E-2210-90A7-4691-3A86F1D3DA0B}"/>
              </a:ext>
            </a:extLst>
          </p:cNvPr>
          <p:cNvSpPr/>
          <p:nvPr/>
        </p:nvSpPr>
        <p:spPr>
          <a:xfrm>
            <a:off x="0" y="904874"/>
            <a:ext cx="687615" cy="8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B2E3-1353-63D9-3F71-6923DB7636C2}"/>
              </a:ext>
            </a:extLst>
          </p:cNvPr>
          <p:cNvSpPr/>
          <p:nvPr/>
        </p:nvSpPr>
        <p:spPr>
          <a:xfrm>
            <a:off x="738415" y="904874"/>
            <a:ext cx="8405586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E92F-D9D4-8D1B-0D37-978A76C00849}"/>
              </a:ext>
            </a:extLst>
          </p:cNvPr>
          <p:cNvSpPr txBox="1"/>
          <p:nvPr/>
        </p:nvSpPr>
        <p:spPr>
          <a:xfrm>
            <a:off x="695440" y="324773"/>
            <a:ext cx="3501728" cy="106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IMPLEMENTATION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(CONT. )</a:t>
            </a:r>
            <a:endParaRPr lang="en-US" sz="2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E6E6BF-F6F1-DD1F-FE69-6F5019B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A36F-E01B-475C-B09C-BF5B40E5E8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15" y="1143004"/>
            <a:ext cx="842477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/>
              <a:t> PROGRAMMING LANGUAGE AND TOOLS:</a:t>
            </a:r>
            <a:endParaRPr lang="en-GB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/>
              <a:t>Java Development Kit (JDK): </a:t>
            </a:r>
            <a:r>
              <a:rPr lang="en-US" sz="2000" dirty="0"/>
              <a:t>The core programming language used to write and compile the code.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/>
              <a:t>Swing: </a:t>
            </a:r>
            <a:r>
              <a:rPr lang="en-US" sz="2000" dirty="0"/>
              <a:t>A part of Java Foundation Classes (JFC) used for creating window-based applications, including the game panel and rendering graphics.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/>
              <a:t>Java AWT: </a:t>
            </a:r>
            <a:r>
              <a:rPr lang="en-US" sz="2000" dirty="0"/>
              <a:t>Used for handling graphics and event listeners. </a:t>
            </a: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2349E6-667D-07A0-3AD3-93F11B820762}"/>
              </a:ext>
            </a:extLst>
          </p:cNvPr>
          <p:cNvCxnSpPr/>
          <p:nvPr/>
        </p:nvCxnSpPr>
        <p:spPr>
          <a:xfrm>
            <a:off x="401412" y="6356351"/>
            <a:ext cx="8285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880</Words>
  <Application>Microsoft Office PowerPoint</Application>
  <PresentationFormat>On-screen Show (4:3)</PresentationFormat>
  <Paragraphs>133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Leelawadee</vt:lpstr>
      <vt:lpstr>Times New Roman</vt:lpstr>
      <vt:lpstr>Wingdings</vt:lpstr>
      <vt:lpstr>Office Theme</vt:lpstr>
      <vt:lpstr>Course Title: Object Oriented Programming(Java) Sessional Level -2  Semester- II Course Code: CSE -254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Polas Singha</dc:creator>
  <cp:lastModifiedBy>PARTHA SARATHI ROY</cp:lastModifiedBy>
  <cp:revision>277</cp:revision>
  <cp:lastPrinted>2024-10-05T23:39:53Z</cp:lastPrinted>
  <dcterms:created xsi:type="dcterms:W3CDTF">2023-08-25T15:56:17Z</dcterms:created>
  <dcterms:modified xsi:type="dcterms:W3CDTF">2024-10-08T02:48:15Z</dcterms:modified>
</cp:coreProperties>
</file>