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9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E25D-3120-0833-F35D-ED670B67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FEACA-6BB7-CE12-F23E-ADD0CE6FD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17FA-5D49-A3F7-202A-B1AA0D46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F34A-D5B5-0FF4-6D32-8EE8BCA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317E-403D-BA6C-1038-11ED8A71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4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3935-700C-6E93-0B9F-047714AC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AB6E0-E2F4-BF04-229E-F553894B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C63B-CA87-366B-AB9C-6B45085D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CA5E-67C7-FA5E-2F6A-34EED43B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FDED-795B-D333-5F67-41AFB035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8B5EB-8130-4491-FC85-16632BA6E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A276-6B44-841B-BDA3-92A662E1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90E5-21C6-853E-8ECA-A87EFEED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2FC9-C33C-D66E-AEFC-0B85A209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E495-1CD8-148A-C969-A4256A7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3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B169-132C-6AF7-9881-5C8C3D65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6FF9-7773-7003-5358-E1C96371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8770F-7300-0617-9915-BC1018C7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57ED-9792-BE11-231A-906799C7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3A92-5CF1-B8DC-9F73-74259BC3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4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FCEB-1E29-BA70-F87D-78A8FBA8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0279F-B430-7234-308E-7932EF36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2FE4-7854-A3EC-FDB9-760F612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ABB2-E4B1-84E9-83DF-3BF4C3E7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EC6C-8FED-A860-9270-8F534B4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9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F2EE-D5E0-B761-EC03-00AC914B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EDEE-11CE-F79A-0F8F-B40D7E0F4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22C74-E7CC-DF74-02ED-A6840D48C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9291-24BC-C5A8-3E78-3A8E42CA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4B17-30F4-DFAC-D66F-0D6B0977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88179-9AB0-18FE-6EB8-34DC1BE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A9D2-6E08-3504-48E7-BE84718D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597C-F1AB-0652-06EE-960E6647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78BB2-DFFE-1A3F-BB28-F04F24EA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6784D-A99C-BA94-B203-76951B47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65D1-8781-8FBB-85DA-BB4B308E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7EE0D-02D9-5EA3-3692-AC83D558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B7D9D-E9A0-018D-B683-4484E7E3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22966-8F04-94CD-6F62-C730A60C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5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1989-B8A6-2656-21D4-D86FE0B7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A48CA-133E-BCCC-A8FD-767EE383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65D9D-8B99-C131-F69D-A92BEFF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EF807-9E97-2F39-0717-2208E9BB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4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45A83-EFE3-DAB7-87FF-2D15C75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407DD-5E84-46D9-96FB-C84D4280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80B2-D3E1-0716-DD8A-356F812C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5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E2C5-8D99-AE0D-9BB6-0940538E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E31F-D509-AC11-8F4D-22A8709E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0618-9CA8-824D-C2CF-CBBB58128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E4EE-7815-0257-5890-CDF81EA4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A050-BE16-4559-4975-433C8D8F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DE71-9C8E-71BE-0178-987B50C6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5C25-47C8-4947-3958-F7866310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D66AD-6157-50C8-F518-719301DF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8D69A-13F8-A593-946B-513FFE61A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44BD-340B-8A2A-9267-D96AA837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976CE-DB6B-0D54-9584-C5C2026D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781E-2B3A-F420-E791-36381BA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9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CF545-55F4-9284-B322-0D33F9FB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2A1D-704C-B8FB-17F7-4CCD93A1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1016-9102-2E59-53EF-17070DB84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88A8-5E80-453A-9FB6-EB318BA52D9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6A38-C147-E8A9-F26F-BBC775C04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6738-FA90-311D-939A-FFC4EE145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B453-BFA9-4CC8-8749-0CFC5A37F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3A9319-7EAE-E5EE-4DC4-94FDB1353B8E}"/>
              </a:ext>
            </a:extLst>
          </p:cNvPr>
          <p:cNvGrpSpPr/>
          <p:nvPr/>
        </p:nvGrpSpPr>
        <p:grpSpPr>
          <a:xfrm>
            <a:off x="8221224" y="140677"/>
            <a:ext cx="3690000" cy="1506352"/>
            <a:chOff x="8221224" y="140677"/>
            <a:chExt cx="3690000" cy="150635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630A76-9304-743A-499D-EEF48D097EE8}"/>
                </a:ext>
              </a:extLst>
            </p:cNvPr>
            <p:cNvSpPr/>
            <p:nvPr/>
          </p:nvSpPr>
          <p:spPr>
            <a:xfrm>
              <a:off x="8221224" y="140677"/>
              <a:ext cx="3690000" cy="15063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FF4B91-348C-3C14-0267-0C8E29A18400}"/>
                </a:ext>
              </a:extLst>
            </p:cNvPr>
            <p:cNvGrpSpPr/>
            <p:nvPr/>
          </p:nvGrpSpPr>
          <p:grpSpPr>
            <a:xfrm>
              <a:off x="8288545" y="223575"/>
              <a:ext cx="3547068" cy="1346479"/>
              <a:chOff x="2189195" y="1630344"/>
              <a:chExt cx="3547068" cy="134647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5112429-F432-4FCA-D9B7-F7F03AD90B2C}"/>
                  </a:ext>
                </a:extLst>
              </p:cNvPr>
              <p:cNvSpPr/>
              <p:nvPr/>
            </p:nvSpPr>
            <p:spPr>
              <a:xfrm flipH="1" flipV="1">
                <a:off x="2189195" y="1630344"/>
                <a:ext cx="3547068" cy="1346479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41C8ED-F363-4296-B3C3-97CB609F7079}"/>
                  </a:ext>
                </a:extLst>
              </p:cNvPr>
              <p:cNvSpPr txBox="1"/>
              <p:nvPr/>
            </p:nvSpPr>
            <p:spPr>
              <a:xfrm>
                <a:off x="3295700" y="1980417"/>
                <a:ext cx="22461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600" b="1" dirty="0">
                    <a:solidFill>
                      <a:schemeClr val="bg1"/>
                    </a:solidFill>
                    <a:latin typeface="Arial Narrow" panose="020B0606020202030204" pitchFamily="34" charset="0"/>
                    <a:ea typeface="Monotype Koufi" pitchFamily="2" charset="-78"/>
                    <a:cs typeface="Monotype Koufi" pitchFamily="2" charset="-78"/>
                  </a:rPr>
                  <a:t>COLLAPSE</a:t>
                </a:r>
              </a:p>
            </p:txBody>
          </p: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31C044-AE0A-10BF-BFD2-60F01DB2C3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5700" y="1853583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5D4C35-6D85-5659-2326-FFDAEDAB1DE5}"/>
              </a:ext>
            </a:extLst>
          </p:cNvPr>
          <p:cNvGrpSpPr/>
          <p:nvPr/>
        </p:nvGrpSpPr>
        <p:grpSpPr>
          <a:xfrm>
            <a:off x="1808703" y="140677"/>
            <a:ext cx="4973934" cy="1506352"/>
            <a:chOff x="1808703" y="140677"/>
            <a:chExt cx="4973934" cy="15063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470EA1-246B-8206-A518-9303E5232A7C}"/>
                </a:ext>
              </a:extLst>
            </p:cNvPr>
            <p:cNvSpPr/>
            <p:nvPr/>
          </p:nvSpPr>
          <p:spPr>
            <a:xfrm>
              <a:off x="1808703" y="140677"/>
              <a:ext cx="4973934" cy="15063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B7660F-AB2A-76D0-FFDF-9253C507EBAC}"/>
                </a:ext>
              </a:extLst>
            </p:cNvPr>
            <p:cNvGrpSpPr/>
            <p:nvPr/>
          </p:nvGrpSpPr>
          <p:grpSpPr>
            <a:xfrm>
              <a:off x="1889418" y="223568"/>
              <a:ext cx="4822881" cy="1346479"/>
              <a:chOff x="1889418" y="223568"/>
              <a:chExt cx="4822881" cy="134647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F63389B-56B3-20CD-4449-CAA5CC17A8C5}"/>
                  </a:ext>
                </a:extLst>
              </p:cNvPr>
              <p:cNvGrpSpPr/>
              <p:nvPr/>
            </p:nvGrpSpPr>
            <p:grpSpPr>
              <a:xfrm>
                <a:off x="1889418" y="223568"/>
                <a:ext cx="4822881" cy="1346479"/>
                <a:chOff x="2189193" y="1630339"/>
                <a:chExt cx="4822881" cy="1346479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F901F081-2FA2-69FA-1816-B2A15C6F5D4C}"/>
                    </a:ext>
                  </a:extLst>
                </p:cNvPr>
                <p:cNvSpPr/>
                <p:nvPr/>
              </p:nvSpPr>
              <p:spPr>
                <a:xfrm flipH="1" flipV="1">
                  <a:off x="2189193" y="1630339"/>
                  <a:ext cx="4822881" cy="1346479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  <a:effectLst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44864B-064B-E630-E33B-42FD31E746E0}"/>
                    </a:ext>
                  </a:extLst>
                </p:cNvPr>
                <p:cNvSpPr txBox="1"/>
                <p:nvPr/>
              </p:nvSpPr>
              <p:spPr>
                <a:xfrm>
                  <a:off x="3577048" y="1970369"/>
                  <a:ext cx="3300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600" b="1" dirty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Monotype Koufi" pitchFamily="2" charset="-78"/>
                      <a:cs typeface="Monotype Koufi" pitchFamily="2" charset="-78"/>
                    </a:rPr>
                    <a:t>SUPERPOSITION</a:t>
                  </a:r>
                </a:p>
              </p:txBody>
            </p:sp>
          </p:grpSp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2099ABD5-EE31-6734-2442-7B30A72B4C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7242" y="28721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D10F6B-8B21-0800-6921-5D7414741D28}"/>
              </a:ext>
            </a:extLst>
          </p:cNvPr>
          <p:cNvGrpSpPr/>
          <p:nvPr/>
        </p:nvGrpSpPr>
        <p:grpSpPr>
          <a:xfrm>
            <a:off x="1927955" y="1943511"/>
            <a:ext cx="4028904" cy="1346479"/>
            <a:chOff x="1927955" y="1943511"/>
            <a:chExt cx="4028904" cy="134647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BFAECFE-5465-AA48-FDF9-238D59989925}"/>
                </a:ext>
              </a:extLst>
            </p:cNvPr>
            <p:cNvGrpSpPr/>
            <p:nvPr/>
          </p:nvGrpSpPr>
          <p:grpSpPr>
            <a:xfrm>
              <a:off x="1941336" y="1943511"/>
              <a:ext cx="4015523" cy="1346479"/>
              <a:chOff x="2189193" y="1630341"/>
              <a:chExt cx="4015523" cy="134647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4C1468E-C4FF-A928-2B79-F4D1AF32B3CE}"/>
                  </a:ext>
                </a:extLst>
              </p:cNvPr>
              <p:cNvSpPr/>
              <p:nvPr/>
            </p:nvSpPr>
            <p:spPr>
              <a:xfrm flipH="1" flipV="1">
                <a:off x="2189193" y="1630341"/>
                <a:ext cx="3958564" cy="134647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D41A9-35A0-1A5C-D248-C2F147029D78}"/>
                  </a:ext>
                </a:extLst>
              </p:cNvPr>
              <p:cNvSpPr txBox="1"/>
              <p:nvPr/>
            </p:nvSpPr>
            <p:spPr>
              <a:xfrm>
                <a:off x="2903812" y="1970369"/>
                <a:ext cx="3300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600" b="1" dirty="0">
                    <a:solidFill>
                      <a:schemeClr val="bg1"/>
                    </a:solidFill>
                    <a:latin typeface="Arial Narrow" panose="020B0606020202030204" pitchFamily="34" charset="0"/>
                    <a:ea typeface="Monotype Koufi" pitchFamily="2" charset="-78"/>
                    <a:cs typeface="Monotype Koufi" pitchFamily="2" charset="-78"/>
                  </a:rPr>
                  <a:t>SUPERPOSITION</a:t>
                </a:r>
              </a:p>
            </p:txBody>
          </p:sp>
        </p:grpSp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DC7513B-82F7-D2F2-F2DA-ABF75B7CB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955" y="2007152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8F47F6-106C-5E11-8122-E20C235D8F3B}"/>
              </a:ext>
            </a:extLst>
          </p:cNvPr>
          <p:cNvGrpSpPr/>
          <p:nvPr/>
        </p:nvGrpSpPr>
        <p:grpSpPr>
          <a:xfrm>
            <a:off x="1970328" y="3951674"/>
            <a:ext cx="4973934" cy="1506352"/>
            <a:chOff x="1808703" y="140677"/>
            <a:chExt cx="4973934" cy="15063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CD7074-33E4-C9CC-95D3-F857942D7160}"/>
                </a:ext>
              </a:extLst>
            </p:cNvPr>
            <p:cNvSpPr/>
            <p:nvPr/>
          </p:nvSpPr>
          <p:spPr>
            <a:xfrm>
              <a:off x="1808703" y="140677"/>
              <a:ext cx="4973934" cy="15063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AFDAFDA-7E39-B8E6-31E0-25C32C9D2F8E}"/>
                </a:ext>
              </a:extLst>
            </p:cNvPr>
            <p:cNvGrpSpPr/>
            <p:nvPr/>
          </p:nvGrpSpPr>
          <p:grpSpPr>
            <a:xfrm>
              <a:off x="1889418" y="223568"/>
              <a:ext cx="4822881" cy="1346479"/>
              <a:chOff x="1889418" y="223568"/>
              <a:chExt cx="4822881" cy="134647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4FFE94B-0262-8868-1BBE-4C8A46B9B26A}"/>
                  </a:ext>
                </a:extLst>
              </p:cNvPr>
              <p:cNvGrpSpPr/>
              <p:nvPr/>
            </p:nvGrpSpPr>
            <p:grpSpPr>
              <a:xfrm>
                <a:off x="1889418" y="223568"/>
                <a:ext cx="4822881" cy="1346479"/>
                <a:chOff x="2189193" y="1630339"/>
                <a:chExt cx="4822881" cy="1346479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60929B4B-7A08-D97D-BE4F-62D62FD8B764}"/>
                    </a:ext>
                  </a:extLst>
                </p:cNvPr>
                <p:cNvSpPr/>
                <p:nvPr/>
              </p:nvSpPr>
              <p:spPr>
                <a:xfrm flipH="1" flipV="1">
                  <a:off x="2189193" y="1630339"/>
                  <a:ext cx="4822881" cy="1346479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bg1"/>
                  </a:solidFill>
                </a:ln>
                <a:effectLst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51B96D9-E7B4-9A49-6FE9-D35D250562B4}"/>
                    </a:ext>
                  </a:extLst>
                </p:cNvPr>
                <p:cNvSpPr txBox="1"/>
                <p:nvPr/>
              </p:nvSpPr>
              <p:spPr>
                <a:xfrm>
                  <a:off x="3577048" y="1970369"/>
                  <a:ext cx="3300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600" b="1" dirty="0">
                      <a:solidFill>
                        <a:schemeClr val="bg1"/>
                      </a:solidFill>
                      <a:latin typeface="Arial Narrow" panose="020B0606020202030204" pitchFamily="34" charset="0"/>
                      <a:ea typeface="Monotype Koufi" pitchFamily="2" charset="-78"/>
                      <a:cs typeface="Monotype Koufi" pitchFamily="2" charset="-78"/>
                    </a:rPr>
                    <a:t>SUPERPOSITION</a:t>
                  </a:r>
                </a:p>
              </p:txBody>
            </p:sp>
          </p:grpSp>
          <p:pic>
            <p:nvPicPr>
              <p:cNvPr id="33" name="Picture 8">
                <a:extLst>
                  <a:ext uri="{FF2B5EF4-FFF2-40B4-BE49-F238E27FC236}">
                    <a16:creationId xmlns:a16="http://schemas.microsoft.com/office/drawing/2014/main" id="{3BE04B75-C54E-CF5E-364F-37753DAF2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7242" y="287211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F64CCC-12D1-AE67-707B-21689920ECAD}"/>
              </a:ext>
            </a:extLst>
          </p:cNvPr>
          <p:cNvGrpSpPr/>
          <p:nvPr/>
        </p:nvGrpSpPr>
        <p:grpSpPr>
          <a:xfrm>
            <a:off x="8221224" y="1870268"/>
            <a:ext cx="3690000" cy="1506352"/>
            <a:chOff x="8221224" y="140677"/>
            <a:chExt cx="3690000" cy="150635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65986-99CB-262B-1CDE-E010CCBA5735}"/>
                </a:ext>
              </a:extLst>
            </p:cNvPr>
            <p:cNvSpPr/>
            <p:nvPr/>
          </p:nvSpPr>
          <p:spPr>
            <a:xfrm>
              <a:off x="8221224" y="140677"/>
              <a:ext cx="3690000" cy="15063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718D25-CC0F-3596-3A63-5D7F1619EA11}"/>
                </a:ext>
              </a:extLst>
            </p:cNvPr>
            <p:cNvGrpSpPr/>
            <p:nvPr/>
          </p:nvGrpSpPr>
          <p:grpSpPr>
            <a:xfrm>
              <a:off x="8288545" y="223575"/>
              <a:ext cx="3547068" cy="1346479"/>
              <a:chOff x="2189195" y="1630344"/>
              <a:chExt cx="3547068" cy="134647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75BEB77-693E-F619-61BC-02B554BF2460}"/>
                  </a:ext>
                </a:extLst>
              </p:cNvPr>
              <p:cNvSpPr/>
              <p:nvPr/>
            </p:nvSpPr>
            <p:spPr>
              <a:xfrm flipH="1" flipV="1">
                <a:off x="2189195" y="1630344"/>
                <a:ext cx="3547068" cy="134647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B6373E-94AC-485C-3D71-4D0EF8157167}"/>
                  </a:ext>
                </a:extLst>
              </p:cNvPr>
              <p:cNvSpPr txBox="1"/>
              <p:nvPr/>
            </p:nvSpPr>
            <p:spPr>
              <a:xfrm>
                <a:off x="3295700" y="1980417"/>
                <a:ext cx="22461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600" b="1" dirty="0">
                    <a:solidFill>
                      <a:schemeClr val="bg1"/>
                    </a:solidFill>
                    <a:latin typeface="Arial Narrow" panose="020B0606020202030204" pitchFamily="34" charset="0"/>
                    <a:ea typeface="Monotype Koufi" pitchFamily="2" charset="-78"/>
                    <a:cs typeface="Monotype Koufi" pitchFamily="2" charset="-78"/>
                  </a:rPr>
                  <a:t>COLLAPSE</a:t>
                </a: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7F5F4D0A-DE57-66D6-7CEB-13AB13DFEC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5700" y="1853583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583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Partha Sai</dc:creator>
  <cp:lastModifiedBy>Partha Sai</cp:lastModifiedBy>
  <cp:revision>1</cp:revision>
  <dcterms:created xsi:type="dcterms:W3CDTF">2022-12-20T06:28:00Z</dcterms:created>
  <dcterms:modified xsi:type="dcterms:W3CDTF">2022-12-20T13:02:33Z</dcterms:modified>
</cp:coreProperties>
</file>