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3905" y="393065"/>
            <a:ext cx="10816590" cy="5944870"/>
          </a:xfrm>
        </p:spPr>
        <p:txBody>
          <a:bodyPr/>
          <a:p>
            <a:r>
              <a:rPr lang="en-US"/>
              <a:t>QUIC protocol</a:t>
            </a:r>
            <a:br>
              <a:rPr lang="en-US"/>
            </a:br>
            <a:r>
              <a:rPr lang="en-US"/>
              <a:t>Partha sarathi Reddy</a:t>
            </a:r>
            <a:br>
              <a:rPr lang="en-US"/>
            </a:br>
            <a:r>
              <a:rPr lang="en-US"/>
              <a:t>Under the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IP</a:t>
            </a:r>
            <a:endParaRPr lang="en-US"/>
          </a:p>
          <a:p>
            <a:r>
              <a:rPr lang="en-US"/>
              <a:t>TCP/UDP</a:t>
            </a:r>
            <a:endParaRPr lang="en-US"/>
          </a:p>
          <a:p>
            <a:r>
              <a:rPr lang="en-US"/>
              <a:t>HTTP</a:t>
            </a:r>
            <a:endParaRPr lang="en-US"/>
          </a:p>
          <a:p>
            <a:r>
              <a:rPr lang="en-US"/>
              <a:t>REST architecture</a:t>
            </a:r>
            <a:endParaRPr lang="en-US"/>
          </a:p>
          <a:p>
            <a:r>
              <a:rPr lang="en-US"/>
              <a:t>SCTP</a:t>
            </a:r>
            <a:endParaRPr lang="en-US"/>
          </a:p>
          <a:p>
            <a:r>
              <a:rPr lang="en-US"/>
              <a:t>RTP</a:t>
            </a:r>
            <a:endParaRPr lang="en-US"/>
          </a:p>
          <a:p>
            <a:r>
              <a:rPr lang="en-US"/>
              <a:t>webRTC</a:t>
            </a:r>
            <a:endParaRPr lang="en-US"/>
          </a:p>
          <a:p>
            <a:r>
              <a:rPr lang="en-US">
                <a:sym typeface="+mn-ea"/>
              </a:rPr>
              <a:t>QUIC</a:t>
            </a:r>
            <a:endParaRPr lang="en-US"/>
          </a:p>
          <a:p>
            <a:r>
              <a:rPr lang="en-US"/>
              <a:t>FTP/SFTP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865"/>
          </a:xfrm>
        </p:spPr>
        <p:txBody>
          <a:bodyPr/>
          <a:p>
            <a:pPr algn="ctr"/>
            <a:r>
              <a:rPr lang="en-US"/>
              <a:t>webRTC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39825"/>
            <a:ext cx="11255375" cy="5255895"/>
          </a:xfrm>
        </p:spPr>
        <p:txBody>
          <a:bodyPr>
            <a:normAutofit/>
          </a:bodyPr>
          <a:p>
            <a:r>
              <a:rPr lang="en-US"/>
              <a:t>Web Real-Time Communication is a </a:t>
            </a:r>
            <a:endParaRPr lang="en-US"/>
          </a:p>
          <a:p>
            <a:pPr marL="0" indent="0">
              <a:buNone/>
            </a:pPr>
            <a:r>
              <a:rPr lang="en-US"/>
              <a:t>   technology, it enalbes peer-to-peer </a:t>
            </a:r>
            <a:endParaRPr lang="en-US"/>
          </a:p>
          <a:p>
            <a:pPr marL="0" indent="0">
              <a:buNone/>
            </a:pPr>
            <a:r>
              <a:rPr lang="en-US"/>
              <a:t>   connections(without server) for real-time </a:t>
            </a:r>
            <a:endParaRPr lang="en-US"/>
          </a:p>
          <a:p>
            <a:pPr marL="0" indent="0">
              <a:buNone/>
            </a:pPr>
            <a:r>
              <a:rPr lang="en-US"/>
              <a:t>   audio, video and data sharing. </a:t>
            </a:r>
            <a:endParaRPr lang="en-US"/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var conn = new WebSocket(URI) </a:t>
            </a:r>
            <a:r>
              <a:rPr lang="en-US"/>
              <a:t>-&gt; a Websocket connection is used for signaling.</a:t>
            </a:r>
            <a:endParaRPr lang="en-US"/>
          </a:p>
          <a:p>
            <a:pPr lvl="1"/>
            <a:r>
              <a:rPr lang="en-US" sz="2400">
                <a:highlight>
                  <a:srgbClr val="FFFF00"/>
                </a:highlight>
              </a:rPr>
              <a:t>conn.onmessage</a:t>
            </a:r>
            <a:r>
              <a:rPr lang="en-US" sz="2400"/>
              <a:t> -&gt; Handle incoming messages from signaling server</a:t>
            </a:r>
            <a:endParaRPr lang="en-US"/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peerConnection = new RTCPeerConnection(null);   </a:t>
            </a:r>
            <a:r>
              <a:rPr lang="en-US"/>
              <a:t>-&gt; This initializes the a new ‘RTCPeerConnection’ object.</a:t>
            </a:r>
            <a:endParaRPr lang="en-US"/>
          </a:p>
          <a:p>
            <a:endParaRPr lang="en-US"/>
          </a:p>
          <a:p>
            <a:pPr marL="0" indent="457200">
              <a:buNone/>
            </a:pPr>
            <a:endParaRPr lang="en-US"/>
          </a:p>
          <a:p>
            <a:pPr marL="0" indent="457200">
              <a:buNone/>
            </a:pPr>
            <a:endParaRPr lang="en-US"/>
          </a:p>
        </p:txBody>
      </p:sp>
      <p:pic>
        <p:nvPicPr>
          <p:cNvPr id="4" name="Content Placeholder 3" descr="WhatsApp Image 2024-07-24 at 1.23.54 P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8274050" y="229235"/>
            <a:ext cx="25304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3440" y="365125"/>
            <a:ext cx="10804525" cy="6065520"/>
          </a:xfrm>
        </p:spPr>
        <p:txBody>
          <a:bodyPr>
            <a:noAutofit/>
          </a:bodyPr>
          <a:p>
            <a:r>
              <a:rPr lang="en-US" sz="2800">
                <a:highlight>
                  <a:srgbClr val="FFFF00"/>
                </a:highlight>
                <a:latin typeface="+mn-lt"/>
                <a:cs typeface="+mn-lt"/>
                <a:sym typeface="+mn-ea"/>
              </a:rPr>
              <a:t>peerConnection.onicecandidate = function(event) {};</a:t>
            </a:r>
            <a:r>
              <a:rPr lang="en-US" sz="2800">
                <a:latin typeface="+mn-lt"/>
                <a:cs typeface="+mn-lt"/>
                <a:sym typeface="+mn-ea"/>
              </a:rPr>
              <a:t> -&gt;   ICE candidates help to establish a direct connection with the remote peer.</a:t>
            </a:r>
            <a:br>
              <a:rPr lang="en-US" sz="2800">
                <a:highlight>
                  <a:srgbClr val="FFFF00"/>
                </a:highlight>
                <a:latin typeface="+mn-lt"/>
                <a:cs typeface="+mn-lt"/>
              </a:rPr>
            </a:br>
            <a:br>
              <a:rPr lang="en-US" sz="2800">
                <a:highlight>
                  <a:srgbClr val="FFFF00"/>
                </a:highlight>
                <a:latin typeface="+mn-lt"/>
                <a:cs typeface="+mn-lt"/>
              </a:rPr>
            </a:b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dataChannel = peerConnection.createDataChannel("dataChannel", { reliable: true });</a:t>
            </a:r>
            <a:r>
              <a:rPr lang="en-US" sz="2800">
                <a:latin typeface="+mn-lt"/>
                <a:cs typeface="+mn-lt"/>
              </a:rPr>
              <a:t>   -&gt; This create data channel between peers. data channel in webRTC allow for bi-directional data transfer.</a:t>
            </a:r>
            <a:br>
              <a:rPr lang="en-US" sz="2800">
                <a:latin typeface="+mn-lt"/>
                <a:cs typeface="+mn-lt"/>
              </a:rPr>
            </a:br>
            <a:r>
              <a:rPr lang="en-US" sz="2800">
                <a:latin typeface="+mn-lt"/>
                <a:cs typeface="+mn-lt"/>
              </a:rPr>
              <a:t>        1. </a:t>
            </a: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dataChannel.open()</a:t>
            </a:r>
            <a:r>
              <a:rPr lang="en-US" sz="2800">
                <a:latin typeface="+mn-lt"/>
                <a:cs typeface="+mn-lt"/>
              </a:rPr>
              <a:t> -&gt; triggered when the data channel is open</a:t>
            </a:r>
            <a:br>
              <a:rPr lang="en-US" sz="2800">
                <a:latin typeface="+mn-lt"/>
                <a:cs typeface="+mn-lt"/>
              </a:rPr>
            </a:br>
            <a:r>
              <a:rPr lang="en-US" sz="2800">
                <a:latin typeface="+mn-lt"/>
                <a:cs typeface="+mn-lt"/>
              </a:rPr>
              <a:t>        2. </a:t>
            </a: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dataChannel.close()</a:t>
            </a:r>
            <a:r>
              <a:rPr lang="en-US" sz="2800">
                <a:latin typeface="+mn-lt"/>
                <a:cs typeface="+mn-lt"/>
              </a:rPr>
              <a:t> -&gt;triggered when the data channel is closed</a:t>
            </a:r>
            <a:br>
              <a:rPr lang="en-US" sz="2800">
                <a:latin typeface="+mn-lt"/>
                <a:cs typeface="+mn-lt"/>
              </a:rPr>
            </a:br>
            <a:r>
              <a:rPr lang="en-US" sz="2800">
                <a:latin typeface="+mn-lt"/>
                <a:cs typeface="+mn-lt"/>
              </a:rPr>
              <a:t>        3. </a:t>
            </a: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dataChannel.onmessage()</a:t>
            </a:r>
            <a:r>
              <a:rPr lang="en-US" sz="2800">
                <a:latin typeface="+mn-lt"/>
                <a:cs typeface="+mn-lt"/>
              </a:rPr>
              <a:t> -&gt; triggered when a message is received.</a:t>
            </a:r>
            <a:br>
              <a:rPr lang="en-US" sz="2800">
                <a:latin typeface="+mn-lt"/>
                <a:cs typeface="+mn-lt"/>
              </a:rPr>
            </a:br>
            <a:br>
              <a:rPr lang="en-US" sz="2800">
                <a:latin typeface="+mn-lt"/>
                <a:cs typeface="+mn-lt"/>
              </a:rPr>
            </a:br>
            <a:r>
              <a:rPr lang="en-US" sz="2800">
                <a:highlight>
                  <a:srgbClr val="FFFF00"/>
                </a:highlight>
                <a:latin typeface="+mn-lt"/>
                <a:cs typeface="+mn-lt"/>
              </a:rPr>
              <a:t>peerConnection.ondatachannel = function(event) {};</a:t>
            </a:r>
            <a:r>
              <a:rPr lang="en-US" sz="2800">
                <a:latin typeface="+mn-lt"/>
                <a:cs typeface="+mn-lt"/>
              </a:rPr>
              <a:t> -&gt; Data channel is received form the remote peer, ‘ondatachannel’ event handler sets it up by assigning it to ‘datachannel’. </a:t>
            </a:r>
            <a:br>
              <a:rPr lang="en-US" sz="2800"/>
            </a:br>
            <a:br>
              <a:rPr lang="en-US" sz="2800"/>
            </a:b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p>
            <a:pPr algn="ctr"/>
            <a:r>
              <a:rPr lang="en-US"/>
              <a:t>QUIC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010"/>
            <a:ext cx="10515600" cy="4700270"/>
          </a:xfrm>
        </p:spPr>
        <p:txBody>
          <a:bodyPr>
            <a:normAutofit lnSpcReduction="20000"/>
          </a:bodyPr>
          <a:p>
            <a:r>
              <a:rPr lang="en-US"/>
              <a:t>QUIC protocol, a next-generation protocol designed for fast and more efficient data transmission than traditional TCP.</a:t>
            </a:r>
            <a:endParaRPr lang="en-US"/>
          </a:p>
          <a:p>
            <a:r>
              <a:rPr lang="en-US">
                <a:highlight>
                  <a:srgbClr val="FFFF00"/>
                </a:highlight>
              </a:rPr>
              <a:t>ServerConnectionConfig serverConnectionConfig = 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   ServerConnectionConfig.builder().build();</a:t>
            </a:r>
            <a:r>
              <a:rPr lang="en-US"/>
              <a:t>   -&gt;  This  configuration defines parameters for managing connection.</a:t>
            </a:r>
            <a:endParaRPr lang="en-US"/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ServerConnector serverConnector = ServerConnector.builder().build()</a:t>
            </a:r>
            <a:r>
              <a:rPr lang="en-US"/>
              <a:t> -&gt;  It estalish a QUIC server.</a:t>
            </a:r>
            <a:endParaRPr lang="en-US"/>
          </a:p>
          <a:p>
            <a:endParaRPr lang="en-US"/>
          </a:p>
          <a:p>
            <a:r>
              <a:rPr lang="en-US">
                <a:highlight>
                  <a:srgbClr val="FFFF00"/>
                </a:highlight>
              </a:rPr>
              <a:t>serverConnector.registerApplicationProtocol(“protocol name”);</a:t>
            </a:r>
            <a:r>
              <a:rPr lang="en-US"/>
              <a:t> -&gt; registers the factory for the HTTP/3 protocol. This allows the serverto handle HTTP/3 connections.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ighlight>
                  <a:srgbClr val="FFFF00"/>
                </a:highlight>
              </a:rPr>
              <a:t>ApplicationProtocolConnectionFactory</a:t>
            </a:r>
            <a:r>
              <a:rPr lang="en-US"/>
              <a:t> -&gt; create connection using a specific application protocol.</a:t>
            </a:r>
            <a:endParaRPr lang="en-US"/>
          </a:p>
          <a:p>
            <a:endParaRPr lang="en-US"/>
          </a:p>
          <a:p>
            <a:r>
              <a:rPr lang="en-US"/>
              <a:t>ApplicationProtocolConnection() -&gt; handle incoming QUIC connections.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webRTC vs QUIC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webRTC</a:t>
            </a:r>
            <a:endParaRPr lang="en-US"/>
          </a:p>
          <a:p>
            <a:pPr lvl="1"/>
            <a:r>
              <a:rPr lang="en-US"/>
              <a:t>un-reliable</a:t>
            </a:r>
            <a:endParaRPr lang="en-US"/>
          </a:p>
          <a:p>
            <a:pPr lvl="1"/>
            <a:r>
              <a:rPr lang="en-US"/>
              <a:t>No signaling server(For signaling depend on others).</a:t>
            </a:r>
            <a:endParaRPr lang="en-US"/>
          </a:p>
          <a:p>
            <a:pPr lvl="1"/>
            <a:r>
              <a:rPr lang="en-US"/>
              <a:t>Two peers connected using IP and Port.</a:t>
            </a:r>
            <a:endParaRPr lang="en-US"/>
          </a:p>
          <a:p>
            <a:pPr lvl="1"/>
            <a:r>
              <a:rPr lang="en-US"/>
              <a:t>Slow data transfer compare with “QUIC”.</a:t>
            </a:r>
            <a:endParaRPr lang="en-US"/>
          </a:p>
          <a:p>
            <a:pPr lvl="0"/>
            <a:r>
              <a:rPr lang="en-US"/>
              <a:t>QUIC</a:t>
            </a:r>
            <a:endParaRPr lang="en-US"/>
          </a:p>
          <a:p>
            <a:pPr lvl="1"/>
            <a:r>
              <a:rPr lang="en-US"/>
              <a:t>reliable</a:t>
            </a:r>
            <a:endParaRPr lang="en-US"/>
          </a:p>
          <a:p>
            <a:pPr lvl="1"/>
            <a:r>
              <a:rPr lang="en-US"/>
              <a:t>Provide independent streams over one connection(Solve head-of-line problem).</a:t>
            </a:r>
            <a:endParaRPr lang="en-US"/>
          </a:p>
          <a:p>
            <a:pPr lvl="1"/>
            <a:r>
              <a:rPr lang="en-US"/>
              <a:t>Connected using “Connection Identifier”(A random number), It helps in “Connection migration”.</a:t>
            </a:r>
            <a:endParaRPr lang="en-US"/>
          </a:p>
          <a:p>
            <a:pPr lvl="1"/>
            <a:r>
              <a:rPr lang="en-US"/>
              <a:t>Fast data transfer compare with “WebRTC”.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9655"/>
          </a:xfrm>
        </p:spPr>
        <p:txBody>
          <a:bodyPr/>
          <a:p>
            <a:pPr algn="ctr"/>
            <a:r>
              <a:rPr lang="en-US" sz="13800"/>
              <a:t>Thank You.</a:t>
            </a:r>
            <a:endParaRPr lang="en-US" sz="1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2342</Words>
  <Application>WPS Presentation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QUIC protocol Partha sarathi Reddy Under the </vt:lpstr>
      <vt:lpstr>Protocols</vt:lpstr>
      <vt:lpstr>webRTC</vt:lpstr>
      <vt:lpstr>peerConnection.onicecandidate = function(event) {}; -&gt;   ICE candidates help to establish a direct connection with the remote peer.  dataChannel = peerConnection.createDataChannel("dataChannel", { reliable: true });   -&gt; This create data channel between peers. data channel in webRTC allow for bi-directional data transfer.         1. dataChannel.open() -&gt; triggered when the data channel is open         2. dataChannel.close() -&gt;triggered when the data channel is closed         3. dataChannel.onmessage() -&gt; triggered when a message is received.  peerConnection.ondatachannel = function(event) {}; -&gt; Data channel is received form the remote peer, ‘ondatachannel’ event handler sets it up by assigning it to ‘datachannel’.   </vt:lpstr>
      <vt:lpstr>QUIC</vt:lpstr>
      <vt:lpstr>PowerPoint 演示文稿</vt:lpstr>
      <vt:lpstr>webRTC vs QUIC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mylav</dc:creator>
  <cp:lastModifiedBy>mylav</cp:lastModifiedBy>
  <cp:revision>4</cp:revision>
  <dcterms:created xsi:type="dcterms:W3CDTF">2024-07-24T06:44:00Z</dcterms:created>
  <dcterms:modified xsi:type="dcterms:W3CDTF">2024-07-25T06:23:18Z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C65E9BED999B4B6C8CEAD08A46AC2BF5_11</vt:lpwstr>
  </property>
  <property fmtid="{D5CDD505-2E9C-101B-9397-08002B2CF9AE}" pid="3" name="KSOProductBuildVer">
    <vt:lpwstr>1033-12.2.0.17153</vt:lpwstr>
  </property>
</Properties>
</file>