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CD80-3CC8-B43E-E554-C0D002E90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469571"/>
            <a:ext cx="8825658" cy="1184124"/>
          </a:xfrm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DIGITAL PORTFOLIO 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1B570-7139-88FD-4A4B-63F2A259E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1657" y="3275405"/>
            <a:ext cx="7188686" cy="2113024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>
                    <a:lumMod val="90000"/>
                  </a:schemeClr>
                </a:solidFill>
              </a:rPr>
              <a:t>Name: PARTHASARATHI.M
Register No : 222406244</a:t>
            </a:r>
          </a:p>
          <a:p>
            <a:r>
              <a:rPr lang="en-IN" b="1" dirty="0">
                <a:solidFill>
                  <a:schemeClr val="bg1">
                    <a:lumMod val="90000"/>
                  </a:schemeClr>
                </a:solidFill>
              </a:rPr>
              <a:t>NMID : 04F61029F3FE7F38FE7401FA6C05279E
Department: Computer Science with AI College: SRM Arts and Science College</a:t>
            </a:r>
            <a:endParaRPr lang="en-US" b="1" dirty="0">
              <a:solidFill>
                <a:schemeClr val="bg1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95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E81D3-E880-3337-99BA-89E7A22D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Building a Personal Website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72873-AAB8-93EE-84DD-FE7111006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USING JAVA</a:t>
            </a:r>
          </a:p>
          <a:p>
            <a:r>
              <a:rPr lang="en-IN" b="1" dirty="0"/>
              <a:t>HTML</a:t>
            </a:r>
          </a:p>
          <a:p>
            <a:r>
              <a:rPr lang="en-IN" b="1" dirty="0"/>
              <a:t>JAVASCRIPT </a:t>
            </a:r>
          </a:p>
          <a:p>
            <a:r>
              <a:rPr lang="en-IN" b="1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652232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3E15-9922-27FA-E863-FF55AE12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AGENDA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5F159-686D-51C0-53D3-4C89B03C2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PROBLEM STATEMENT </a:t>
            </a:r>
          </a:p>
          <a:p>
            <a:r>
              <a:rPr lang="en-IN" b="1" dirty="0"/>
              <a:t>PROJECT OVERVIEW </a:t>
            </a:r>
          </a:p>
          <a:p>
            <a:r>
              <a:rPr lang="en-IN" b="1" dirty="0"/>
              <a:t>TOOLS AND TECHNOLOGIES</a:t>
            </a:r>
          </a:p>
          <a:p>
            <a:r>
              <a:rPr lang="en-IN" b="1" dirty="0"/>
              <a:t>CONCLUSION </a:t>
            </a:r>
          </a:p>
          <a:p>
            <a:r>
              <a:rPr lang="en-IN" b="1" dirty="0"/>
              <a:t>GITHUB LINK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564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98F8-17FA-F5D6-22C0-5A8456941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2F489-1197-C3B9-033F-72DA2D805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MANY STUDENTS AND PROFESSIONALS LACK AN ONLINE PRESENCE TO SHOWCASE THEIR SKILLS PROJECTS AND ACHIVEMENTS EFFECTIVELY. A PERSONAL WEBSITE HELPS IN CREATING DIGITAL IDENTITY AND PORTFOLIO.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615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51C2-24A0-3732-FA50-3C7A6C32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OVERVIEW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4474-7B18-D084-DB0B-510859F6E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HTML STRUCTURES</a:t>
            </a:r>
          </a:p>
          <a:p>
            <a:r>
              <a:rPr lang="en-IN" b="1" dirty="0"/>
              <a:t>CSS FOR STYLE </a:t>
            </a:r>
          </a:p>
          <a:p>
            <a:r>
              <a:rPr lang="en-IN" b="1" dirty="0"/>
              <a:t>JAVASCRIPT FOR INTERACTIVITY </a:t>
            </a:r>
          </a:p>
          <a:p>
            <a:r>
              <a:rPr lang="en-IN" b="1" dirty="0"/>
              <a:t>IT PROVIDES A PLATFORM TO SHOWCASE PROJECT, SKILLS AND CONTACT DETAILS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775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3017C-5A66-30A5-A987-EC34CE6EE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TOOLS AND TECHNOLOGIES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0A6E6-A5F1-0E3B-07A5-0EBDEB1C1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HTML.5</a:t>
            </a:r>
          </a:p>
          <a:p>
            <a:r>
              <a:rPr lang="en-IN" b="1" dirty="0"/>
              <a:t>CSS3</a:t>
            </a:r>
          </a:p>
          <a:p>
            <a:r>
              <a:rPr lang="en-IN" b="1" dirty="0"/>
              <a:t>JAVASCRIPT (ES6)</a:t>
            </a:r>
          </a:p>
          <a:p>
            <a:r>
              <a:rPr lang="en-IN" b="1" dirty="0"/>
              <a:t>CODE EDITOR (VS CODE)</a:t>
            </a:r>
          </a:p>
          <a:p>
            <a:r>
              <a:rPr lang="en-IN" b="1" dirty="0"/>
              <a:t>GIT &amp; GITHUB</a:t>
            </a:r>
          </a:p>
        </p:txBody>
      </p:sp>
    </p:spTree>
    <p:extLst>
      <p:ext uri="{BB962C8B-B14F-4D97-AF65-F5344CB8AC3E}">
        <p14:creationId xmlns:p14="http://schemas.microsoft.com/office/powerpoint/2010/main" val="375957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B40A-E8B1-5F74-6DF1-7A972A30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EA5AF-1502-9451-CA18-7B5F7DEF2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 PERSONAL WEBSITE IS POWERFUL TOOL TO HIGHLIGHHT YOUR SKILLS AND ACHIVEMENTS.IT ENHANCES YOUR VISIBILITY AND HELPS IN CARRER OPPORTUNITY.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883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0E0E-DFF3-B916-4099-E5ED9CAD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GITHUB LINK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90B8F-E3B1-A754-9C5C-9DFEDE27A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GITHUB REPOSITORY : https://github.com/parthasarathim-arch/Digital-Portfolio.git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4339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 Boardroom</vt:lpstr>
      <vt:lpstr>DIGITAL PORTFOLIO </vt:lpstr>
      <vt:lpstr>Building a Personal Website</vt:lpstr>
      <vt:lpstr>AGENDA </vt:lpstr>
      <vt:lpstr>PROBLEM STATEMENT </vt:lpstr>
      <vt:lpstr>PROJECT OVERVIEW </vt:lpstr>
      <vt:lpstr>TOOLS AND TECHNOLOGIES </vt:lpstr>
      <vt:lpstr>CONCLUSION </vt:lpstr>
      <vt:lpstr>GITHUB LINK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</dc:title>
  <dc:creator>PARTHASARATHI M</dc:creator>
  <cp:lastModifiedBy>PARTHASARATHI M</cp:lastModifiedBy>
  <cp:revision>3</cp:revision>
  <dcterms:created xsi:type="dcterms:W3CDTF">2025-09-03T07:59:10Z</dcterms:created>
  <dcterms:modified xsi:type="dcterms:W3CDTF">2025-09-03T08:47:57Z</dcterms:modified>
</cp:coreProperties>
</file>