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335" r:id="rId5"/>
    <p:sldId id="336" r:id="rId6"/>
    <p:sldId id="341" r:id="rId7"/>
    <p:sldId id="348" r:id="rId8"/>
    <p:sldId id="34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6B7E3B-57EF-4036-9E13-88E38FCE6C6F}" v="60" dt="2024-03-26T17:15:45.41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82" d="100"/>
          <a:sy n="82" d="100"/>
        </p:scale>
        <p:origin x="720" y="7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asarathyvenkidusamy Muthukrishnan" userId="1b0071be-9bff-4a45-bd32-248a1bf6ac53" providerId="ADAL" clId="{846B7E3B-57EF-4036-9E13-88E38FCE6C6F}"/>
    <pc:docChg chg="undo custSel modSld">
      <pc:chgData name="Parthasarathyvenkidusamy Muthukrishnan" userId="1b0071be-9bff-4a45-bd32-248a1bf6ac53" providerId="ADAL" clId="{846B7E3B-57EF-4036-9E13-88E38FCE6C6F}" dt="2024-03-26T17:16:05.978" v="529" actId="20577"/>
      <pc:docMkLst>
        <pc:docMk/>
      </pc:docMkLst>
      <pc:sldChg chg="addSp delSp modSp mod">
        <pc:chgData name="Parthasarathyvenkidusamy Muthukrishnan" userId="1b0071be-9bff-4a45-bd32-248a1bf6ac53" providerId="ADAL" clId="{846B7E3B-57EF-4036-9E13-88E38FCE6C6F}" dt="2024-03-26T17:06:59.230" v="356" actId="1076"/>
        <pc:sldMkLst>
          <pc:docMk/>
          <pc:sldMk cId="1041471105" sldId="341"/>
        </pc:sldMkLst>
        <pc:spChg chg="mod">
          <ac:chgData name="Parthasarathyvenkidusamy Muthukrishnan" userId="1b0071be-9bff-4a45-bd32-248a1bf6ac53" providerId="ADAL" clId="{846B7E3B-57EF-4036-9E13-88E38FCE6C6F}" dt="2024-03-26T17:04:53.997" v="304" actId="20577"/>
          <ac:spMkLst>
            <pc:docMk/>
            <pc:sldMk cId="1041471105" sldId="341"/>
            <ac:spMk id="6" creationId="{D55E4671-C23A-5361-1773-D18D30AFCEFE}"/>
          </ac:spMkLst>
        </pc:spChg>
        <pc:spChg chg="add mod">
          <ac:chgData name="Parthasarathyvenkidusamy Muthukrishnan" userId="1b0071be-9bff-4a45-bd32-248a1bf6ac53" providerId="ADAL" clId="{846B7E3B-57EF-4036-9E13-88E38FCE6C6F}" dt="2024-03-26T16:45:19.729" v="56" actId="1076"/>
          <ac:spMkLst>
            <pc:docMk/>
            <pc:sldMk cId="1041471105" sldId="341"/>
            <ac:spMk id="7" creationId="{1D422BAE-C712-4FFE-DC4C-381E0ED7E857}"/>
          </ac:spMkLst>
        </pc:spChg>
        <pc:spChg chg="add mod">
          <ac:chgData name="Parthasarathyvenkidusamy Muthukrishnan" userId="1b0071be-9bff-4a45-bd32-248a1bf6ac53" providerId="ADAL" clId="{846B7E3B-57EF-4036-9E13-88E38FCE6C6F}" dt="2024-03-26T16:48:01.857" v="94" actId="1076"/>
          <ac:spMkLst>
            <pc:docMk/>
            <pc:sldMk cId="1041471105" sldId="341"/>
            <ac:spMk id="9" creationId="{98FBF819-9C7D-5C02-F2B7-AE69D4465CC4}"/>
          </ac:spMkLst>
        </pc:spChg>
        <pc:spChg chg="add mod">
          <ac:chgData name="Parthasarathyvenkidusamy Muthukrishnan" userId="1b0071be-9bff-4a45-bd32-248a1bf6ac53" providerId="ADAL" clId="{846B7E3B-57EF-4036-9E13-88E38FCE6C6F}" dt="2024-03-26T17:05:58.855" v="339" actId="1076"/>
          <ac:spMkLst>
            <pc:docMk/>
            <pc:sldMk cId="1041471105" sldId="341"/>
            <ac:spMk id="11" creationId="{038DC08E-115F-668A-A76E-A60C2571D8EE}"/>
          </ac:spMkLst>
        </pc:spChg>
        <pc:spChg chg="add mod">
          <ac:chgData name="Parthasarathyvenkidusamy Muthukrishnan" userId="1b0071be-9bff-4a45-bd32-248a1bf6ac53" providerId="ADAL" clId="{846B7E3B-57EF-4036-9E13-88E38FCE6C6F}" dt="2024-03-26T17:06:06.926" v="340" actId="1076"/>
          <ac:spMkLst>
            <pc:docMk/>
            <pc:sldMk cId="1041471105" sldId="341"/>
            <ac:spMk id="13" creationId="{56B0FE0A-13C8-63A5-97EC-936539174847}"/>
          </ac:spMkLst>
        </pc:spChg>
        <pc:spChg chg="add mod">
          <ac:chgData name="Parthasarathyvenkidusamy Muthukrishnan" userId="1b0071be-9bff-4a45-bd32-248a1bf6ac53" providerId="ADAL" clId="{846B7E3B-57EF-4036-9E13-88E38FCE6C6F}" dt="2024-03-26T17:06:09.112" v="341" actId="1076"/>
          <ac:spMkLst>
            <pc:docMk/>
            <pc:sldMk cId="1041471105" sldId="341"/>
            <ac:spMk id="14" creationId="{F11019B6-881A-42D8-78FB-498AD4B92555}"/>
          </ac:spMkLst>
        </pc:spChg>
        <pc:spChg chg="add mod">
          <ac:chgData name="Parthasarathyvenkidusamy Muthukrishnan" userId="1b0071be-9bff-4a45-bd32-248a1bf6ac53" providerId="ADAL" clId="{846B7E3B-57EF-4036-9E13-88E38FCE6C6F}" dt="2024-03-26T17:06:10.894" v="342" actId="1076"/>
          <ac:spMkLst>
            <pc:docMk/>
            <pc:sldMk cId="1041471105" sldId="341"/>
            <ac:spMk id="15" creationId="{8AA30EFE-1499-8C62-98C8-676636DA9026}"/>
          </ac:spMkLst>
        </pc:spChg>
        <pc:spChg chg="add mod">
          <ac:chgData name="Parthasarathyvenkidusamy Muthukrishnan" userId="1b0071be-9bff-4a45-bd32-248a1bf6ac53" providerId="ADAL" clId="{846B7E3B-57EF-4036-9E13-88E38FCE6C6F}" dt="2024-03-26T16:48:06.904" v="96" actId="1076"/>
          <ac:spMkLst>
            <pc:docMk/>
            <pc:sldMk cId="1041471105" sldId="341"/>
            <ac:spMk id="16" creationId="{72EB6F31-5F67-937E-6C09-81918D0897A4}"/>
          </ac:spMkLst>
        </pc:spChg>
        <pc:spChg chg="mod">
          <ac:chgData name="Parthasarathyvenkidusamy Muthukrishnan" userId="1b0071be-9bff-4a45-bd32-248a1bf6ac53" providerId="ADAL" clId="{846B7E3B-57EF-4036-9E13-88E38FCE6C6F}" dt="2024-03-26T17:06:57.048" v="355" actId="20577"/>
          <ac:spMkLst>
            <pc:docMk/>
            <pc:sldMk cId="1041471105" sldId="341"/>
            <ac:spMk id="17" creationId="{FB4D0E2C-6935-79A5-8055-47422241B4E3}"/>
          </ac:spMkLst>
        </pc:spChg>
        <pc:spChg chg="del mod">
          <ac:chgData name="Parthasarathyvenkidusamy Muthukrishnan" userId="1b0071be-9bff-4a45-bd32-248a1bf6ac53" providerId="ADAL" clId="{846B7E3B-57EF-4036-9E13-88E38FCE6C6F}" dt="2024-03-26T16:45:08.644" v="54" actId="478"/>
          <ac:spMkLst>
            <pc:docMk/>
            <pc:sldMk cId="1041471105" sldId="341"/>
            <ac:spMk id="18" creationId="{D25C2497-FD57-DE31-E489-6BF3B82C1103}"/>
          </ac:spMkLst>
        </pc:spChg>
        <pc:spChg chg="del mod">
          <ac:chgData name="Parthasarathyvenkidusamy Muthukrishnan" userId="1b0071be-9bff-4a45-bd32-248a1bf6ac53" providerId="ADAL" clId="{846B7E3B-57EF-4036-9E13-88E38FCE6C6F}" dt="2024-03-26T16:46:21.649" v="69" actId="478"/>
          <ac:spMkLst>
            <pc:docMk/>
            <pc:sldMk cId="1041471105" sldId="341"/>
            <ac:spMk id="19" creationId="{85520B93-3C8D-6000-BC6B-FB12847C6285}"/>
          </ac:spMkLst>
        </pc:spChg>
        <pc:spChg chg="del mod">
          <ac:chgData name="Parthasarathyvenkidusamy Muthukrishnan" userId="1b0071be-9bff-4a45-bd32-248a1bf6ac53" providerId="ADAL" clId="{846B7E3B-57EF-4036-9E13-88E38FCE6C6F}" dt="2024-03-26T16:46:30.319" v="72" actId="478"/>
          <ac:spMkLst>
            <pc:docMk/>
            <pc:sldMk cId="1041471105" sldId="341"/>
            <ac:spMk id="20" creationId="{CCB13BB6-7E0C-5FF0-E646-C06A458F800C}"/>
          </ac:spMkLst>
        </pc:spChg>
        <pc:spChg chg="del">
          <ac:chgData name="Parthasarathyvenkidusamy Muthukrishnan" userId="1b0071be-9bff-4a45-bd32-248a1bf6ac53" providerId="ADAL" clId="{846B7E3B-57EF-4036-9E13-88E38FCE6C6F}" dt="2024-03-26T16:46:43.072" v="75" actId="478"/>
          <ac:spMkLst>
            <pc:docMk/>
            <pc:sldMk cId="1041471105" sldId="341"/>
            <ac:spMk id="21" creationId="{AD8850DF-42B4-0C93-9032-748185828D2F}"/>
          </ac:spMkLst>
        </pc:spChg>
        <pc:spChg chg="del">
          <ac:chgData name="Parthasarathyvenkidusamy Muthukrishnan" userId="1b0071be-9bff-4a45-bd32-248a1bf6ac53" providerId="ADAL" clId="{846B7E3B-57EF-4036-9E13-88E38FCE6C6F}" dt="2024-03-26T16:46:48.755" v="80" actId="478"/>
          <ac:spMkLst>
            <pc:docMk/>
            <pc:sldMk cId="1041471105" sldId="341"/>
            <ac:spMk id="22" creationId="{DA168A46-420C-CD94-CA35-4A88274FA045}"/>
          </ac:spMkLst>
        </pc:spChg>
        <pc:spChg chg="del mod">
          <ac:chgData name="Parthasarathyvenkidusamy Muthukrishnan" userId="1b0071be-9bff-4a45-bd32-248a1bf6ac53" providerId="ADAL" clId="{846B7E3B-57EF-4036-9E13-88E38FCE6C6F}" dt="2024-03-26T16:46:08.807" v="66" actId="478"/>
          <ac:spMkLst>
            <pc:docMk/>
            <pc:sldMk cId="1041471105" sldId="341"/>
            <ac:spMk id="23" creationId="{A636EB1E-D841-D3CC-A26B-EEDC168ABB9D}"/>
          </ac:spMkLst>
        </pc:spChg>
        <pc:spChg chg="mod">
          <ac:chgData name="Parthasarathyvenkidusamy Muthukrishnan" userId="1b0071be-9bff-4a45-bd32-248a1bf6ac53" providerId="ADAL" clId="{846B7E3B-57EF-4036-9E13-88E38FCE6C6F}" dt="2024-03-26T16:48:03.867" v="95" actId="1076"/>
          <ac:spMkLst>
            <pc:docMk/>
            <pc:sldMk cId="1041471105" sldId="341"/>
            <ac:spMk id="24" creationId="{AEB7D5A1-368B-3793-D65F-D154DE792FA3}"/>
          </ac:spMkLst>
        </pc:spChg>
        <pc:spChg chg="del">
          <ac:chgData name="Parthasarathyvenkidusamy Muthukrishnan" userId="1b0071be-9bff-4a45-bd32-248a1bf6ac53" providerId="ADAL" clId="{846B7E3B-57EF-4036-9E13-88E38FCE6C6F}" dt="2024-03-26T16:46:50.103" v="81" actId="478"/>
          <ac:spMkLst>
            <pc:docMk/>
            <pc:sldMk cId="1041471105" sldId="341"/>
            <ac:spMk id="25" creationId="{856DDD43-4A88-1B50-91CB-5521DDA42101}"/>
          </ac:spMkLst>
        </pc:spChg>
        <pc:spChg chg="add mod">
          <ac:chgData name="Parthasarathyvenkidusamy Muthukrishnan" userId="1b0071be-9bff-4a45-bd32-248a1bf6ac53" providerId="ADAL" clId="{846B7E3B-57EF-4036-9E13-88E38FCE6C6F}" dt="2024-03-26T16:50:58.406" v="136" actId="1076"/>
          <ac:spMkLst>
            <pc:docMk/>
            <pc:sldMk cId="1041471105" sldId="341"/>
            <ac:spMk id="26" creationId="{066864AA-6BFE-8C29-C592-9B170AD26B6E}"/>
          </ac:spMkLst>
        </pc:spChg>
        <pc:spChg chg="add mod">
          <ac:chgData name="Parthasarathyvenkidusamy Muthukrishnan" userId="1b0071be-9bff-4a45-bd32-248a1bf6ac53" providerId="ADAL" clId="{846B7E3B-57EF-4036-9E13-88E38FCE6C6F}" dt="2024-03-26T17:06:35.581" v="349" actId="1076"/>
          <ac:spMkLst>
            <pc:docMk/>
            <pc:sldMk cId="1041471105" sldId="341"/>
            <ac:spMk id="27" creationId="{5FA314AF-A8D3-2FC5-1D85-02272C821021}"/>
          </ac:spMkLst>
        </pc:spChg>
        <pc:spChg chg="add mod">
          <ac:chgData name="Parthasarathyvenkidusamy Muthukrishnan" userId="1b0071be-9bff-4a45-bd32-248a1bf6ac53" providerId="ADAL" clId="{846B7E3B-57EF-4036-9E13-88E38FCE6C6F}" dt="2024-03-26T17:06:28.080" v="347" actId="1076"/>
          <ac:spMkLst>
            <pc:docMk/>
            <pc:sldMk cId="1041471105" sldId="341"/>
            <ac:spMk id="28" creationId="{A2119508-58A3-5CD7-386D-5CA9E20FDE50}"/>
          </ac:spMkLst>
        </pc:spChg>
        <pc:spChg chg="del">
          <ac:chgData name="Parthasarathyvenkidusamy Muthukrishnan" userId="1b0071be-9bff-4a45-bd32-248a1bf6ac53" providerId="ADAL" clId="{846B7E3B-57EF-4036-9E13-88E38FCE6C6F}" dt="2024-03-26T16:51:06.945" v="139" actId="478"/>
          <ac:spMkLst>
            <pc:docMk/>
            <pc:sldMk cId="1041471105" sldId="341"/>
            <ac:spMk id="29" creationId="{E123B44A-4A29-5F5D-CC81-4C2642BD1273}"/>
          </ac:spMkLst>
        </pc:spChg>
        <pc:spChg chg="del">
          <ac:chgData name="Parthasarathyvenkidusamy Muthukrishnan" userId="1b0071be-9bff-4a45-bd32-248a1bf6ac53" providerId="ADAL" clId="{846B7E3B-57EF-4036-9E13-88E38FCE6C6F}" dt="2024-03-26T16:51:28.270" v="143" actId="478"/>
          <ac:spMkLst>
            <pc:docMk/>
            <pc:sldMk cId="1041471105" sldId="341"/>
            <ac:spMk id="30" creationId="{F358F329-E42D-DD74-2A36-C9B441C8123C}"/>
          </ac:spMkLst>
        </pc:spChg>
        <pc:spChg chg="del">
          <ac:chgData name="Parthasarathyvenkidusamy Muthukrishnan" userId="1b0071be-9bff-4a45-bd32-248a1bf6ac53" providerId="ADAL" clId="{846B7E3B-57EF-4036-9E13-88E38FCE6C6F}" dt="2024-03-26T16:48:17.744" v="98" actId="478"/>
          <ac:spMkLst>
            <pc:docMk/>
            <pc:sldMk cId="1041471105" sldId="341"/>
            <ac:spMk id="31" creationId="{58C14B44-E951-4B7E-4328-3A925B09104B}"/>
          </ac:spMkLst>
        </pc:spChg>
        <pc:spChg chg="del">
          <ac:chgData name="Parthasarathyvenkidusamy Muthukrishnan" userId="1b0071be-9bff-4a45-bd32-248a1bf6ac53" providerId="ADAL" clId="{846B7E3B-57EF-4036-9E13-88E38FCE6C6F}" dt="2024-03-26T16:48:28.771" v="104" actId="478"/>
          <ac:spMkLst>
            <pc:docMk/>
            <pc:sldMk cId="1041471105" sldId="341"/>
            <ac:spMk id="32" creationId="{E1BEC72B-C18F-5E22-814C-56862D43A73B}"/>
          </ac:spMkLst>
        </pc:spChg>
        <pc:spChg chg="del">
          <ac:chgData name="Parthasarathyvenkidusamy Muthukrishnan" userId="1b0071be-9bff-4a45-bd32-248a1bf6ac53" providerId="ADAL" clId="{846B7E3B-57EF-4036-9E13-88E38FCE6C6F}" dt="2024-03-26T16:48:23.751" v="103" actId="478"/>
          <ac:spMkLst>
            <pc:docMk/>
            <pc:sldMk cId="1041471105" sldId="341"/>
            <ac:spMk id="33" creationId="{A382571D-CE5C-C4DA-0E2B-02CB78F639E1}"/>
          </ac:spMkLst>
        </pc:spChg>
        <pc:spChg chg="del">
          <ac:chgData name="Parthasarathyvenkidusamy Muthukrishnan" userId="1b0071be-9bff-4a45-bd32-248a1bf6ac53" providerId="ADAL" clId="{846B7E3B-57EF-4036-9E13-88E38FCE6C6F}" dt="2024-03-26T16:48:30.180" v="105" actId="478"/>
          <ac:spMkLst>
            <pc:docMk/>
            <pc:sldMk cId="1041471105" sldId="341"/>
            <ac:spMk id="34" creationId="{1B393999-7389-EEC2-3705-DDF5E9E4E410}"/>
          </ac:spMkLst>
        </pc:spChg>
        <pc:spChg chg="del">
          <ac:chgData name="Parthasarathyvenkidusamy Muthukrishnan" userId="1b0071be-9bff-4a45-bd32-248a1bf6ac53" providerId="ADAL" clId="{846B7E3B-57EF-4036-9E13-88E38FCE6C6F}" dt="2024-03-26T16:48:31.492" v="106" actId="478"/>
          <ac:spMkLst>
            <pc:docMk/>
            <pc:sldMk cId="1041471105" sldId="341"/>
            <ac:spMk id="35" creationId="{DAB5B1B5-500F-2833-1D36-A3944037BE9D}"/>
          </ac:spMkLst>
        </pc:spChg>
        <pc:spChg chg="del">
          <ac:chgData name="Parthasarathyvenkidusamy Muthukrishnan" userId="1b0071be-9bff-4a45-bd32-248a1bf6ac53" providerId="ADAL" clId="{846B7E3B-57EF-4036-9E13-88E38FCE6C6F}" dt="2024-03-26T16:53:30.797" v="158" actId="478"/>
          <ac:spMkLst>
            <pc:docMk/>
            <pc:sldMk cId="1041471105" sldId="341"/>
            <ac:spMk id="36" creationId="{A596C074-EE0A-D025-2E48-3794A0C9314E}"/>
          </ac:spMkLst>
        </pc:spChg>
        <pc:spChg chg="del">
          <ac:chgData name="Parthasarathyvenkidusamy Muthukrishnan" userId="1b0071be-9bff-4a45-bd32-248a1bf6ac53" providerId="ADAL" clId="{846B7E3B-57EF-4036-9E13-88E38FCE6C6F}" dt="2024-03-26T16:53:31.779" v="159" actId="478"/>
          <ac:spMkLst>
            <pc:docMk/>
            <pc:sldMk cId="1041471105" sldId="341"/>
            <ac:spMk id="37" creationId="{0348974A-2909-F7D4-7510-1A8A130E622A}"/>
          </ac:spMkLst>
        </pc:spChg>
        <pc:spChg chg="del">
          <ac:chgData name="Parthasarathyvenkidusamy Muthukrishnan" userId="1b0071be-9bff-4a45-bd32-248a1bf6ac53" providerId="ADAL" clId="{846B7E3B-57EF-4036-9E13-88E38FCE6C6F}" dt="2024-03-26T16:53:32.875" v="160" actId="478"/>
          <ac:spMkLst>
            <pc:docMk/>
            <pc:sldMk cId="1041471105" sldId="341"/>
            <ac:spMk id="38" creationId="{812A1A8D-640D-A5A8-C73E-FE53059BFA84}"/>
          </ac:spMkLst>
        </pc:spChg>
        <pc:spChg chg="del">
          <ac:chgData name="Parthasarathyvenkidusamy Muthukrishnan" userId="1b0071be-9bff-4a45-bd32-248a1bf6ac53" providerId="ADAL" clId="{846B7E3B-57EF-4036-9E13-88E38FCE6C6F}" dt="2024-03-26T16:53:34.299" v="161" actId="478"/>
          <ac:spMkLst>
            <pc:docMk/>
            <pc:sldMk cId="1041471105" sldId="341"/>
            <ac:spMk id="39" creationId="{5694F4BE-4458-A3AE-7319-915D99AA75BC}"/>
          </ac:spMkLst>
        </pc:spChg>
        <pc:spChg chg="del">
          <ac:chgData name="Parthasarathyvenkidusamy Muthukrishnan" userId="1b0071be-9bff-4a45-bd32-248a1bf6ac53" providerId="ADAL" clId="{846B7E3B-57EF-4036-9E13-88E38FCE6C6F}" dt="2024-03-26T16:53:36.063" v="162" actId="478"/>
          <ac:spMkLst>
            <pc:docMk/>
            <pc:sldMk cId="1041471105" sldId="341"/>
            <ac:spMk id="40" creationId="{CEF59DDE-7664-7D79-C4EF-998F156A9221}"/>
          </ac:spMkLst>
        </pc:spChg>
        <pc:spChg chg="add mod">
          <ac:chgData name="Parthasarathyvenkidusamy Muthukrishnan" userId="1b0071be-9bff-4a45-bd32-248a1bf6ac53" providerId="ADAL" clId="{846B7E3B-57EF-4036-9E13-88E38FCE6C6F}" dt="2024-03-26T17:06:19.128" v="344" actId="1076"/>
          <ac:spMkLst>
            <pc:docMk/>
            <pc:sldMk cId="1041471105" sldId="341"/>
            <ac:spMk id="43" creationId="{D0785608-53BF-7DA1-357F-BAB05EE665C5}"/>
          </ac:spMkLst>
        </pc:spChg>
        <pc:spChg chg="add mod">
          <ac:chgData name="Parthasarathyvenkidusamy Muthukrishnan" userId="1b0071be-9bff-4a45-bd32-248a1bf6ac53" providerId="ADAL" clId="{846B7E3B-57EF-4036-9E13-88E38FCE6C6F}" dt="2024-03-26T17:06:32.193" v="348" actId="1076"/>
          <ac:spMkLst>
            <pc:docMk/>
            <pc:sldMk cId="1041471105" sldId="341"/>
            <ac:spMk id="44" creationId="{9CCDF48E-5A63-C2B6-F433-56A9D19E0E27}"/>
          </ac:spMkLst>
        </pc:spChg>
        <pc:spChg chg="add mod">
          <ac:chgData name="Parthasarathyvenkidusamy Muthukrishnan" userId="1b0071be-9bff-4a45-bd32-248a1bf6ac53" providerId="ADAL" clId="{846B7E3B-57EF-4036-9E13-88E38FCE6C6F}" dt="2024-03-26T16:51:22.184" v="141" actId="1076"/>
          <ac:spMkLst>
            <pc:docMk/>
            <pc:sldMk cId="1041471105" sldId="341"/>
            <ac:spMk id="47" creationId="{79F6757F-C9DA-3F3D-80D0-E2CB5D599B04}"/>
          </ac:spMkLst>
        </pc:spChg>
        <pc:spChg chg="add mod">
          <ac:chgData name="Parthasarathyvenkidusamy Muthukrishnan" userId="1b0071be-9bff-4a45-bd32-248a1bf6ac53" providerId="ADAL" clId="{846B7E3B-57EF-4036-9E13-88E38FCE6C6F}" dt="2024-03-26T17:06:39.158" v="350" actId="1076"/>
          <ac:spMkLst>
            <pc:docMk/>
            <pc:sldMk cId="1041471105" sldId="341"/>
            <ac:spMk id="48" creationId="{EE8B4104-8568-1A70-4F94-DE6667C6C4AB}"/>
          </ac:spMkLst>
        </pc:spChg>
        <pc:spChg chg="add mod">
          <ac:chgData name="Parthasarathyvenkidusamy Muthukrishnan" userId="1b0071be-9bff-4a45-bd32-248a1bf6ac53" providerId="ADAL" clId="{846B7E3B-57EF-4036-9E13-88E38FCE6C6F}" dt="2024-03-26T16:54:48.941" v="181" actId="1076"/>
          <ac:spMkLst>
            <pc:docMk/>
            <pc:sldMk cId="1041471105" sldId="341"/>
            <ac:spMk id="49" creationId="{6D4B3E25-0091-5BA4-43EE-6E7103A13444}"/>
          </ac:spMkLst>
        </pc:spChg>
        <pc:spChg chg="add mod">
          <ac:chgData name="Parthasarathyvenkidusamy Muthukrishnan" userId="1b0071be-9bff-4a45-bd32-248a1bf6ac53" providerId="ADAL" clId="{846B7E3B-57EF-4036-9E13-88E38FCE6C6F}" dt="2024-03-26T17:06:51.872" v="352" actId="1076"/>
          <ac:spMkLst>
            <pc:docMk/>
            <pc:sldMk cId="1041471105" sldId="341"/>
            <ac:spMk id="50" creationId="{E296670F-CE1A-B9C3-1FA2-F2FB5812E55D}"/>
          </ac:spMkLst>
        </pc:spChg>
        <pc:spChg chg="add mod">
          <ac:chgData name="Parthasarathyvenkidusamy Muthukrishnan" userId="1b0071be-9bff-4a45-bd32-248a1bf6ac53" providerId="ADAL" clId="{846B7E3B-57EF-4036-9E13-88E38FCE6C6F}" dt="2024-03-26T17:06:44.857" v="351" actId="1076"/>
          <ac:spMkLst>
            <pc:docMk/>
            <pc:sldMk cId="1041471105" sldId="341"/>
            <ac:spMk id="51" creationId="{CEBCF4B8-F8C3-788D-FF3A-99CC16DB13E8}"/>
          </ac:spMkLst>
        </pc:spChg>
        <pc:spChg chg="add mod">
          <ac:chgData name="Parthasarathyvenkidusamy Muthukrishnan" userId="1b0071be-9bff-4a45-bd32-248a1bf6ac53" providerId="ADAL" clId="{846B7E3B-57EF-4036-9E13-88E38FCE6C6F}" dt="2024-03-26T17:06:54.538" v="353" actId="1076"/>
          <ac:spMkLst>
            <pc:docMk/>
            <pc:sldMk cId="1041471105" sldId="341"/>
            <ac:spMk id="52" creationId="{782F26F3-C975-B24C-089D-4436577DEDD3}"/>
          </ac:spMkLst>
        </pc:spChg>
        <pc:spChg chg="add mod">
          <ac:chgData name="Parthasarathyvenkidusamy Muthukrishnan" userId="1b0071be-9bff-4a45-bd32-248a1bf6ac53" providerId="ADAL" clId="{846B7E3B-57EF-4036-9E13-88E38FCE6C6F}" dt="2024-03-26T17:06:59.230" v="356" actId="1076"/>
          <ac:spMkLst>
            <pc:docMk/>
            <pc:sldMk cId="1041471105" sldId="341"/>
            <ac:spMk id="53" creationId="{6108D20D-A89F-99E0-D796-2BA75074A0E2}"/>
          </ac:spMkLst>
        </pc:spChg>
        <pc:spChg chg="add del">
          <ac:chgData name="Parthasarathyvenkidusamy Muthukrishnan" userId="1b0071be-9bff-4a45-bd32-248a1bf6ac53" providerId="ADAL" clId="{846B7E3B-57EF-4036-9E13-88E38FCE6C6F}" dt="2024-03-26T16:57:48.915" v="202" actId="11529"/>
          <ac:spMkLst>
            <pc:docMk/>
            <pc:sldMk cId="1041471105" sldId="341"/>
            <ac:spMk id="54" creationId="{DA134464-D193-4B4E-6C4C-82300D8F097D}"/>
          </ac:spMkLst>
        </pc:spChg>
        <pc:picChg chg="add mod">
          <ac:chgData name="Parthasarathyvenkidusamy Muthukrishnan" userId="1b0071be-9bff-4a45-bd32-248a1bf6ac53" providerId="ADAL" clId="{846B7E3B-57EF-4036-9E13-88E38FCE6C6F}" dt="2024-03-25T16:47:00.741" v="9"/>
          <ac:picMkLst>
            <pc:docMk/>
            <pc:sldMk cId="1041471105" sldId="341"/>
            <ac:picMk id="5" creationId="{5C69FF71-B408-EC93-3892-19F1510D3823}"/>
          </ac:picMkLst>
        </pc:picChg>
        <pc:picChg chg="mod">
          <ac:chgData name="Parthasarathyvenkidusamy Muthukrishnan" userId="1b0071be-9bff-4a45-bd32-248a1bf6ac53" providerId="ADAL" clId="{846B7E3B-57EF-4036-9E13-88E38FCE6C6F}" dt="2024-03-26T16:49:45.702" v="125" actId="1076"/>
          <ac:picMkLst>
            <pc:docMk/>
            <pc:sldMk cId="1041471105" sldId="341"/>
            <ac:picMk id="8" creationId="{1D378438-93F2-98A8-D97A-C7D2793C8D26}"/>
          </ac:picMkLst>
        </pc:picChg>
        <pc:picChg chg="add mod">
          <ac:chgData name="Parthasarathyvenkidusamy Muthukrishnan" userId="1b0071be-9bff-4a45-bd32-248a1bf6ac53" providerId="ADAL" clId="{846B7E3B-57EF-4036-9E13-88E38FCE6C6F}" dt="2024-03-25T16:47:30.752" v="11" actId="931"/>
          <ac:picMkLst>
            <pc:docMk/>
            <pc:sldMk cId="1041471105" sldId="341"/>
            <ac:picMk id="9" creationId="{817BC384-4226-182D-CF95-90813A5E7BF9}"/>
          </ac:picMkLst>
        </pc:picChg>
        <pc:picChg chg="add mod">
          <ac:chgData name="Parthasarathyvenkidusamy Muthukrishnan" userId="1b0071be-9bff-4a45-bd32-248a1bf6ac53" providerId="ADAL" clId="{846B7E3B-57EF-4036-9E13-88E38FCE6C6F}" dt="2024-03-25T16:48:48.280" v="20" actId="1076"/>
          <ac:picMkLst>
            <pc:docMk/>
            <pc:sldMk cId="1041471105" sldId="341"/>
            <ac:picMk id="12" creationId="{FE55BC1A-4B0A-E2F6-175C-ECF847DD4AB3}"/>
          </ac:picMkLst>
        </pc:picChg>
        <pc:cxnChg chg="mod">
          <ac:chgData name="Parthasarathyvenkidusamy Muthukrishnan" userId="1b0071be-9bff-4a45-bd32-248a1bf6ac53" providerId="ADAL" clId="{846B7E3B-57EF-4036-9E13-88E38FCE6C6F}" dt="2024-03-26T16:49:57.192" v="127" actId="14100"/>
          <ac:cxnSpMkLst>
            <pc:docMk/>
            <pc:sldMk cId="1041471105" sldId="341"/>
            <ac:cxnSpMk id="10" creationId="{1E9A16C8-60D9-7F49-BA4C-0EC819B20D95}"/>
          </ac:cxnSpMkLst>
        </pc:cxnChg>
      </pc:sldChg>
      <pc:sldChg chg="addSp delSp modSp mod">
        <pc:chgData name="Parthasarathyvenkidusamy Muthukrishnan" userId="1b0071be-9bff-4a45-bd32-248a1bf6ac53" providerId="ADAL" clId="{846B7E3B-57EF-4036-9E13-88E38FCE6C6F}" dt="2024-03-26T17:09:28.550" v="369" actId="20577"/>
        <pc:sldMkLst>
          <pc:docMk/>
          <pc:sldMk cId="1972840711" sldId="348"/>
        </pc:sldMkLst>
        <pc:spChg chg="mod">
          <ac:chgData name="Parthasarathyvenkidusamy Muthukrishnan" userId="1b0071be-9bff-4a45-bd32-248a1bf6ac53" providerId="ADAL" clId="{846B7E3B-57EF-4036-9E13-88E38FCE6C6F}" dt="2024-03-26T17:03:00.831" v="288" actId="1076"/>
          <ac:spMkLst>
            <pc:docMk/>
            <pc:sldMk cId="1972840711" sldId="348"/>
            <ac:spMk id="6" creationId="{D55E4671-C23A-5361-1773-D18D30AFCEFE}"/>
          </ac:spMkLst>
        </pc:spChg>
        <pc:spChg chg="add mod">
          <ac:chgData name="Parthasarathyvenkidusamy Muthukrishnan" userId="1b0071be-9bff-4a45-bd32-248a1bf6ac53" providerId="ADAL" clId="{846B7E3B-57EF-4036-9E13-88E38FCE6C6F}" dt="2024-03-26T16:58:12.124" v="207" actId="1076"/>
          <ac:spMkLst>
            <pc:docMk/>
            <pc:sldMk cId="1972840711" sldId="348"/>
            <ac:spMk id="9" creationId="{99D78CC7-B049-0074-B20D-24B0948B416B}"/>
          </ac:spMkLst>
        </pc:spChg>
        <pc:spChg chg="add mod">
          <ac:chgData name="Parthasarathyvenkidusamy Muthukrishnan" userId="1b0071be-9bff-4a45-bd32-248a1bf6ac53" providerId="ADAL" clId="{846B7E3B-57EF-4036-9E13-88E38FCE6C6F}" dt="2024-03-26T17:08:39.847" v="359" actId="1076"/>
          <ac:spMkLst>
            <pc:docMk/>
            <pc:sldMk cId="1972840711" sldId="348"/>
            <ac:spMk id="11" creationId="{A29F9925-81E2-ED5B-E5EF-B9FA17AA5DC0}"/>
          </ac:spMkLst>
        </pc:spChg>
        <pc:spChg chg="add mod">
          <ac:chgData name="Parthasarathyvenkidusamy Muthukrishnan" userId="1b0071be-9bff-4a45-bd32-248a1bf6ac53" providerId="ADAL" clId="{846B7E3B-57EF-4036-9E13-88E38FCE6C6F}" dt="2024-03-26T17:08:41.691" v="360" actId="1076"/>
          <ac:spMkLst>
            <pc:docMk/>
            <pc:sldMk cId="1972840711" sldId="348"/>
            <ac:spMk id="12" creationId="{CFBBD8D3-E946-E37E-B9DC-CD8AC712DA2E}"/>
          </ac:spMkLst>
        </pc:spChg>
        <pc:spChg chg="add mod">
          <ac:chgData name="Parthasarathyvenkidusamy Muthukrishnan" userId="1b0071be-9bff-4a45-bd32-248a1bf6ac53" providerId="ADAL" clId="{846B7E3B-57EF-4036-9E13-88E38FCE6C6F}" dt="2024-03-26T17:08:43.160" v="361" actId="1076"/>
          <ac:spMkLst>
            <pc:docMk/>
            <pc:sldMk cId="1972840711" sldId="348"/>
            <ac:spMk id="13" creationId="{6867C3D7-9BE2-877D-77C5-E0D539ABA5EB}"/>
          </ac:spMkLst>
        </pc:spChg>
        <pc:spChg chg="add mod">
          <ac:chgData name="Parthasarathyvenkidusamy Muthukrishnan" userId="1b0071be-9bff-4a45-bd32-248a1bf6ac53" providerId="ADAL" clId="{846B7E3B-57EF-4036-9E13-88E38FCE6C6F}" dt="2024-03-26T17:08:47.061" v="363" actId="1076"/>
          <ac:spMkLst>
            <pc:docMk/>
            <pc:sldMk cId="1972840711" sldId="348"/>
            <ac:spMk id="14" creationId="{2C700361-AA93-90AA-08F5-1E22BFF62493}"/>
          </ac:spMkLst>
        </pc:spChg>
        <pc:spChg chg="add mod">
          <ac:chgData name="Parthasarathyvenkidusamy Muthukrishnan" userId="1b0071be-9bff-4a45-bd32-248a1bf6ac53" providerId="ADAL" clId="{846B7E3B-57EF-4036-9E13-88E38FCE6C6F}" dt="2024-03-26T17:09:03.006" v="364" actId="1076"/>
          <ac:spMkLst>
            <pc:docMk/>
            <pc:sldMk cId="1972840711" sldId="348"/>
            <ac:spMk id="15" creationId="{07E368F6-B841-CA93-6C6F-A4FD244A56B5}"/>
          </ac:spMkLst>
        </pc:spChg>
        <pc:spChg chg="add mod">
          <ac:chgData name="Parthasarathyvenkidusamy Muthukrishnan" userId="1b0071be-9bff-4a45-bd32-248a1bf6ac53" providerId="ADAL" clId="{846B7E3B-57EF-4036-9E13-88E38FCE6C6F}" dt="2024-03-26T17:09:08.062" v="365" actId="1076"/>
          <ac:spMkLst>
            <pc:docMk/>
            <pc:sldMk cId="1972840711" sldId="348"/>
            <ac:spMk id="16" creationId="{DE69B6A0-422A-036A-8DDD-13BCF0751783}"/>
          </ac:spMkLst>
        </pc:spChg>
        <pc:spChg chg="mod">
          <ac:chgData name="Parthasarathyvenkidusamy Muthukrishnan" userId="1b0071be-9bff-4a45-bd32-248a1bf6ac53" providerId="ADAL" clId="{846B7E3B-57EF-4036-9E13-88E38FCE6C6F}" dt="2024-03-26T17:09:28.550" v="369" actId="20577"/>
          <ac:spMkLst>
            <pc:docMk/>
            <pc:sldMk cId="1972840711" sldId="348"/>
            <ac:spMk id="17" creationId="{FB4D0E2C-6935-79A5-8055-47422241B4E3}"/>
          </ac:spMkLst>
        </pc:spChg>
        <pc:spChg chg="del">
          <ac:chgData name="Parthasarathyvenkidusamy Muthukrishnan" userId="1b0071be-9bff-4a45-bd32-248a1bf6ac53" providerId="ADAL" clId="{846B7E3B-57EF-4036-9E13-88E38FCE6C6F}" dt="2024-03-26T16:58:08.242" v="206" actId="478"/>
          <ac:spMkLst>
            <pc:docMk/>
            <pc:sldMk cId="1972840711" sldId="348"/>
            <ac:spMk id="18" creationId="{D25C2497-FD57-DE31-E489-6BF3B82C1103}"/>
          </ac:spMkLst>
        </pc:spChg>
        <pc:spChg chg="del">
          <ac:chgData name="Parthasarathyvenkidusamy Muthukrishnan" userId="1b0071be-9bff-4a45-bd32-248a1bf6ac53" providerId="ADAL" clId="{846B7E3B-57EF-4036-9E13-88E38FCE6C6F}" dt="2024-03-26T16:58:22.631" v="208" actId="478"/>
          <ac:spMkLst>
            <pc:docMk/>
            <pc:sldMk cId="1972840711" sldId="348"/>
            <ac:spMk id="19" creationId="{85520B93-3C8D-6000-BC6B-FB12847C6285}"/>
          </ac:spMkLst>
        </pc:spChg>
        <pc:spChg chg="del">
          <ac:chgData name="Parthasarathyvenkidusamy Muthukrishnan" userId="1b0071be-9bff-4a45-bd32-248a1bf6ac53" providerId="ADAL" clId="{846B7E3B-57EF-4036-9E13-88E38FCE6C6F}" dt="2024-03-26T16:58:23.552" v="209" actId="478"/>
          <ac:spMkLst>
            <pc:docMk/>
            <pc:sldMk cId="1972840711" sldId="348"/>
            <ac:spMk id="20" creationId="{CCB13BB6-7E0C-5FF0-E646-C06A458F800C}"/>
          </ac:spMkLst>
        </pc:spChg>
        <pc:spChg chg="del">
          <ac:chgData name="Parthasarathyvenkidusamy Muthukrishnan" userId="1b0071be-9bff-4a45-bd32-248a1bf6ac53" providerId="ADAL" clId="{846B7E3B-57EF-4036-9E13-88E38FCE6C6F}" dt="2024-03-26T16:58:33.709" v="216" actId="478"/>
          <ac:spMkLst>
            <pc:docMk/>
            <pc:sldMk cId="1972840711" sldId="348"/>
            <ac:spMk id="21" creationId="{AD8850DF-42B4-0C93-9032-748185828D2F}"/>
          </ac:spMkLst>
        </pc:spChg>
        <pc:spChg chg="del">
          <ac:chgData name="Parthasarathyvenkidusamy Muthukrishnan" userId="1b0071be-9bff-4a45-bd32-248a1bf6ac53" providerId="ADAL" clId="{846B7E3B-57EF-4036-9E13-88E38FCE6C6F}" dt="2024-03-26T16:58:35.048" v="217" actId="478"/>
          <ac:spMkLst>
            <pc:docMk/>
            <pc:sldMk cId="1972840711" sldId="348"/>
            <ac:spMk id="22" creationId="{DA168A46-420C-CD94-CA35-4A88274FA045}"/>
          </ac:spMkLst>
        </pc:spChg>
        <pc:spChg chg="del">
          <ac:chgData name="Parthasarathyvenkidusamy Muthukrishnan" userId="1b0071be-9bff-4a45-bd32-248a1bf6ac53" providerId="ADAL" clId="{846B7E3B-57EF-4036-9E13-88E38FCE6C6F}" dt="2024-03-26T16:58:05.875" v="205" actId="478"/>
          <ac:spMkLst>
            <pc:docMk/>
            <pc:sldMk cId="1972840711" sldId="348"/>
            <ac:spMk id="23" creationId="{A636EB1E-D841-D3CC-A26B-EEDC168ABB9D}"/>
          </ac:spMkLst>
        </pc:spChg>
        <pc:spChg chg="del">
          <ac:chgData name="Parthasarathyvenkidusamy Muthukrishnan" userId="1b0071be-9bff-4a45-bd32-248a1bf6ac53" providerId="ADAL" clId="{846B7E3B-57EF-4036-9E13-88E38FCE6C6F}" dt="2024-03-26T16:58:25.923" v="211" actId="478"/>
          <ac:spMkLst>
            <pc:docMk/>
            <pc:sldMk cId="1972840711" sldId="348"/>
            <ac:spMk id="24" creationId="{AEB7D5A1-368B-3793-D65F-D154DE792FA3}"/>
          </ac:spMkLst>
        </pc:spChg>
        <pc:spChg chg="del">
          <ac:chgData name="Parthasarathyvenkidusamy Muthukrishnan" userId="1b0071be-9bff-4a45-bd32-248a1bf6ac53" providerId="ADAL" clId="{846B7E3B-57EF-4036-9E13-88E38FCE6C6F}" dt="2024-03-26T16:58:24.762" v="210" actId="478"/>
          <ac:spMkLst>
            <pc:docMk/>
            <pc:sldMk cId="1972840711" sldId="348"/>
            <ac:spMk id="25" creationId="{856DDD43-4A88-1B50-91CB-5521DDA42101}"/>
          </ac:spMkLst>
        </pc:spChg>
        <pc:spChg chg="add mod">
          <ac:chgData name="Parthasarathyvenkidusamy Muthukrishnan" userId="1b0071be-9bff-4a45-bd32-248a1bf6ac53" providerId="ADAL" clId="{846B7E3B-57EF-4036-9E13-88E38FCE6C6F}" dt="2024-03-26T16:59:38.036" v="241" actId="1076"/>
          <ac:spMkLst>
            <pc:docMk/>
            <pc:sldMk cId="1972840711" sldId="348"/>
            <ac:spMk id="26" creationId="{36B5BF99-752F-69A6-F470-298088D5E371}"/>
          </ac:spMkLst>
        </pc:spChg>
        <pc:spChg chg="add mod">
          <ac:chgData name="Parthasarathyvenkidusamy Muthukrishnan" userId="1b0071be-9bff-4a45-bd32-248a1bf6ac53" providerId="ADAL" clId="{846B7E3B-57EF-4036-9E13-88E38FCE6C6F}" dt="2024-03-26T17:00:49.839" v="254" actId="1076"/>
          <ac:spMkLst>
            <pc:docMk/>
            <pc:sldMk cId="1972840711" sldId="348"/>
            <ac:spMk id="27" creationId="{A3131C26-2986-293B-9BD7-0326C0F996AE}"/>
          </ac:spMkLst>
        </pc:spChg>
        <pc:spChg chg="add mod">
          <ac:chgData name="Parthasarathyvenkidusamy Muthukrishnan" userId="1b0071be-9bff-4a45-bd32-248a1bf6ac53" providerId="ADAL" clId="{846B7E3B-57EF-4036-9E13-88E38FCE6C6F}" dt="2024-03-26T17:09:13.138" v="366" actId="1076"/>
          <ac:spMkLst>
            <pc:docMk/>
            <pc:sldMk cId="1972840711" sldId="348"/>
            <ac:spMk id="28" creationId="{B4982705-FFA3-6D52-5E43-1F7204F14769}"/>
          </ac:spMkLst>
        </pc:spChg>
        <pc:spChg chg="del">
          <ac:chgData name="Parthasarathyvenkidusamy Muthukrishnan" userId="1b0071be-9bff-4a45-bd32-248a1bf6ac53" providerId="ADAL" clId="{846B7E3B-57EF-4036-9E13-88E38FCE6C6F}" dt="2024-03-26T16:58:28.331" v="213" actId="478"/>
          <ac:spMkLst>
            <pc:docMk/>
            <pc:sldMk cId="1972840711" sldId="348"/>
            <ac:spMk id="29" creationId="{E123B44A-4A29-5F5D-CC81-4C2642BD1273}"/>
          </ac:spMkLst>
        </pc:spChg>
        <pc:spChg chg="del">
          <ac:chgData name="Parthasarathyvenkidusamy Muthukrishnan" userId="1b0071be-9bff-4a45-bd32-248a1bf6ac53" providerId="ADAL" clId="{846B7E3B-57EF-4036-9E13-88E38FCE6C6F}" dt="2024-03-26T16:58:29.058" v="214" actId="478"/>
          <ac:spMkLst>
            <pc:docMk/>
            <pc:sldMk cId="1972840711" sldId="348"/>
            <ac:spMk id="30" creationId="{F358F329-E42D-DD74-2A36-C9B441C8123C}"/>
          </ac:spMkLst>
        </pc:spChg>
        <pc:spChg chg="del">
          <ac:chgData name="Parthasarathyvenkidusamy Muthukrishnan" userId="1b0071be-9bff-4a45-bd32-248a1bf6ac53" providerId="ADAL" clId="{846B7E3B-57EF-4036-9E13-88E38FCE6C6F}" dt="2024-03-26T16:58:04.459" v="204" actId="478"/>
          <ac:spMkLst>
            <pc:docMk/>
            <pc:sldMk cId="1972840711" sldId="348"/>
            <ac:spMk id="31" creationId="{58C14B44-E951-4B7E-4328-3A925B09104B}"/>
          </ac:spMkLst>
        </pc:spChg>
        <pc:spChg chg="del">
          <ac:chgData name="Parthasarathyvenkidusamy Muthukrishnan" userId="1b0071be-9bff-4a45-bd32-248a1bf6ac53" providerId="ADAL" clId="{846B7E3B-57EF-4036-9E13-88E38FCE6C6F}" dt="2024-03-26T16:58:30.092" v="215" actId="478"/>
          <ac:spMkLst>
            <pc:docMk/>
            <pc:sldMk cId="1972840711" sldId="348"/>
            <ac:spMk id="32" creationId="{E1BEC72B-C18F-5E22-814C-56862D43A73B}"/>
          </ac:spMkLst>
        </pc:spChg>
        <pc:spChg chg="del">
          <ac:chgData name="Parthasarathyvenkidusamy Muthukrishnan" userId="1b0071be-9bff-4a45-bd32-248a1bf6ac53" providerId="ADAL" clId="{846B7E3B-57EF-4036-9E13-88E38FCE6C6F}" dt="2024-03-26T16:58:26.804" v="212" actId="478"/>
          <ac:spMkLst>
            <pc:docMk/>
            <pc:sldMk cId="1972840711" sldId="348"/>
            <ac:spMk id="33" creationId="{A382571D-CE5C-C4DA-0E2B-02CB78F639E1}"/>
          </ac:spMkLst>
        </pc:spChg>
        <pc:spChg chg="del">
          <ac:chgData name="Parthasarathyvenkidusamy Muthukrishnan" userId="1b0071be-9bff-4a45-bd32-248a1bf6ac53" providerId="ADAL" clId="{846B7E3B-57EF-4036-9E13-88E38FCE6C6F}" dt="2024-03-26T16:58:37.247" v="219" actId="478"/>
          <ac:spMkLst>
            <pc:docMk/>
            <pc:sldMk cId="1972840711" sldId="348"/>
            <ac:spMk id="34" creationId="{1B393999-7389-EEC2-3705-DDF5E9E4E410}"/>
          </ac:spMkLst>
        </pc:spChg>
        <pc:spChg chg="del">
          <ac:chgData name="Parthasarathyvenkidusamy Muthukrishnan" userId="1b0071be-9bff-4a45-bd32-248a1bf6ac53" providerId="ADAL" clId="{846B7E3B-57EF-4036-9E13-88E38FCE6C6F}" dt="2024-03-26T16:58:35.801" v="218" actId="478"/>
          <ac:spMkLst>
            <pc:docMk/>
            <pc:sldMk cId="1972840711" sldId="348"/>
            <ac:spMk id="35" creationId="{DAB5B1B5-500F-2833-1D36-A3944037BE9D}"/>
          </ac:spMkLst>
        </pc:spChg>
        <pc:spChg chg="del">
          <ac:chgData name="Parthasarathyvenkidusamy Muthukrishnan" userId="1b0071be-9bff-4a45-bd32-248a1bf6ac53" providerId="ADAL" clId="{846B7E3B-57EF-4036-9E13-88E38FCE6C6F}" dt="2024-03-26T16:58:43.511" v="224" actId="478"/>
          <ac:spMkLst>
            <pc:docMk/>
            <pc:sldMk cId="1972840711" sldId="348"/>
            <ac:spMk id="36" creationId="{A596C074-EE0A-D025-2E48-3794A0C9314E}"/>
          </ac:spMkLst>
        </pc:spChg>
        <pc:spChg chg="del">
          <ac:chgData name="Parthasarathyvenkidusamy Muthukrishnan" userId="1b0071be-9bff-4a45-bd32-248a1bf6ac53" providerId="ADAL" clId="{846B7E3B-57EF-4036-9E13-88E38FCE6C6F}" dt="2024-03-26T16:58:42.055" v="223" actId="478"/>
          <ac:spMkLst>
            <pc:docMk/>
            <pc:sldMk cId="1972840711" sldId="348"/>
            <ac:spMk id="37" creationId="{0348974A-2909-F7D4-7510-1A8A130E622A}"/>
          </ac:spMkLst>
        </pc:spChg>
        <pc:spChg chg="del">
          <ac:chgData name="Parthasarathyvenkidusamy Muthukrishnan" userId="1b0071be-9bff-4a45-bd32-248a1bf6ac53" providerId="ADAL" clId="{846B7E3B-57EF-4036-9E13-88E38FCE6C6F}" dt="2024-03-26T16:58:40.776" v="222" actId="478"/>
          <ac:spMkLst>
            <pc:docMk/>
            <pc:sldMk cId="1972840711" sldId="348"/>
            <ac:spMk id="38" creationId="{812A1A8D-640D-A5A8-C73E-FE53059BFA84}"/>
          </ac:spMkLst>
        </pc:spChg>
        <pc:spChg chg="del">
          <ac:chgData name="Parthasarathyvenkidusamy Muthukrishnan" userId="1b0071be-9bff-4a45-bd32-248a1bf6ac53" providerId="ADAL" clId="{846B7E3B-57EF-4036-9E13-88E38FCE6C6F}" dt="2024-03-26T16:58:39.855" v="221" actId="478"/>
          <ac:spMkLst>
            <pc:docMk/>
            <pc:sldMk cId="1972840711" sldId="348"/>
            <ac:spMk id="39" creationId="{5694F4BE-4458-A3AE-7319-915D99AA75BC}"/>
          </ac:spMkLst>
        </pc:spChg>
        <pc:spChg chg="del">
          <ac:chgData name="Parthasarathyvenkidusamy Muthukrishnan" userId="1b0071be-9bff-4a45-bd32-248a1bf6ac53" providerId="ADAL" clId="{846B7E3B-57EF-4036-9E13-88E38FCE6C6F}" dt="2024-03-26T16:58:38.490" v="220" actId="478"/>
          <ac:spMkLst>
            <pc:docMk/>
            <pc:sldMk cId="1972840711" sldId="348"/>
            <ac:spMk id="40" creationId="{CEF59DDE-7664-7D79-C4EF-998F156A9221}"/>
          </ac:spMkLst>
        </pc:spChg>
        <pc:spChg chg="add mod">
          <ac:chgData name="Parthasarathyvenkidusamy Muthukrishnan" userId="1b0071be-9bff-4a45-bd32-248a1bf6ac53" providerId="ADAL" clId="{846B7E3B-57EF-4036-9E13-88E38FCE6C6F}" dt="2024-03-26T17:00:35.593" v="251" actId="1076"/>
          <ac:spMkLst>
            <pc:docMk/>
            <pc:sldMk cId="1972840711" sldId="348"/>
            <ac:spMk id="43" creationId="{C499EB40-21F4-F608-313D-38FBEE2A3CED}"/>
          </ac:spMkLst>
        </pc:spChg>
        <pc:spChg chg="add mod">
          <ac:chgData name="Parthasarathyvenkidusamy Muthukrishnan" userId="1b0071be-9bff-4a45-bd32-248a1bf6ac53" providerId="ADAL" clId="{846B7E3B-57EF-4036-9E13-88E38FCE6C6F}" dt="2024-03-26T17:00:41.005" v="252" actId="1076"/>
          <ac:spMkLst>
            <pc:docMk/>
            <pc:sldMk cId="1972840711" sldId="348"/>
            <ac:spMk id="44" creationId="{7C27F7B0-C68E-ACD1-3A65-4BC29938A6B7}"/>
          </ac:spMkLst>
        </pc:spChg>
        <pc:spChg chg="add mod">
          <ac:chgData name="Parthasarathyvenkidusamy Muthukrishnan" userId="1b0071be-9bff-4a45-bd32-248a1bf6ac53" providerId="ADAL" clId="{846B7E3B-57EF-4036-9E13-88E38FCE6C6F}" dt="2024-03-26T17:09:16.901" v="367" actId="1076"/>
          <ac:spMkLst>
            <pc:docMk/>
            <pc:sldMk cId="1972840711" sldId="348"/>
            <ac:spMk id="45" creationId="{3B55182A-1224-8508-2CD9-B2B7F7754E38}"/>
          </ac:spMkLst>
        </pc:spChg>
        <pc:spChg chg="add mod">
          <ac:chgData name="Parthasarathyvenkidusamy Muthukrishnan" userId="1b0071be-9bff-4a45-bd32-248a1bf6ac53" providerId="ADAL" clId="{846B7E3B-57EF-4036-9E13-88E38FCE6C6F}" dt="2024-03-26T17:01:16.022" v="260" actId="1076"/>
          <ac:spMkLst>
            <pc:docMk/>
            <pc:sldMk cId="1972840711" sldId="348"/>
            <ac:spMk id="46" creationId="{AD1BD8D9-2EE7-77F9-5287-DBD855320660}"/>
          </ac:spMkLst>
        </pc:spChg>
        <pc:spChg chg="add mod">
          <ac:chgData name="Parthasarathyvenkidusamy Muthukrishnan" userId="1b0071be-9bff-4a45-bd32-248a1bf6ac53" providerId="ADAL" clId="{846B7E3B-57EF-4036-9E13-88E38FCE6C6F}" dt="2024-03-26T17:01:05.559" v="257" actId="1076"/>
          <ac:spMkLst>
            <pc:docMk/>
            <pc:sldMk cId="1972840711" sldId="348"/>
            <ac:spMk id="47" creationId="{82DB70BB-04FF-89B7-FD25-1181183D8AE1}"/>
          </ac:spMkLst>
        </pc:spChg>
        <pc:spChg chg="add mod">
          <ac:chgData name="Parthasarathyvenkidusamy Muthukrishnan" userId="1b0071be-9bff-4a45-bd32-248a1bf6ac53" providerId="ADAL" clId="{846B7E3B-57EF-4036-9E13-88E38FCE6C6F}" dt="2024-03-26T17:01:42.139" v="265" actId="1076"/>
          <ac:spMkLst>
            <pc:docMk/>
            <pc:sldMk cId="1972840711" sldId="348"/>
            <ac:spMk id="48" creationId="{6930D194-6527-852E-FE5B-E9D3D670F7BB}"/>
          </ac:spMkLst>
        </pc:spChg>
        <pc:spChg chg="add mod">
          <ac:chgData name="Parthasarathyvenkidusamy Muthukrishnan" userId="1b0071be-9bff-4a45-bd32-248a1bf6ac53" providerId="ADAL" clId="{846B7E3B-57EF-4036-9E13-88E38FCE6C6F}" dt="2024-03-26T17:01:50.749" v="268" actId="1076"/>
          <ac:spMkLst>
            <pc:docMk/>
            <pc:sldMk cId="1972840711" sldId="348"/>
            <ac:spMk id="49" creationId="{9322554D-9F18-0F61-D595-0D01ACA17E59}"/>
          </ac:spMkLst>
        </pc:spChg>
        <pc:spChg chg="add mod">
          <ac:chgData name="Parthasarathyvenkidusamy Muthukrishnan" userId="1b0071be-9bff-4a45-bd32-248a1bf6ac53" providerId="ADAL" clId="{846B7E3B-57EF-4036-9E13-88E38FCE6C6F}" dt="2024-03-26T17:02:00.600" v="273" actId="1076"/>
          <ac:spMkLst>
            <pc:docMk/>
            <pc:sldMk cId="1972840711" sldId="348"/>
            <ac:spMk id="50" creationId="{E360371F-F3E4-2D49-5640-E9C5E8D2B035}"/>
          </ac:spMkLst>
        </pc:spChg>
        <pc:spChg chg="add mod">
          <ac:chgData name="Parthasarathyvenkidusamy Muthukrishnan" userId="1b0071be-9bff-4a45-bd32-248a1bf6ac53" providerId="ADAL" clId="{846B7E3B-57EF-4036-9E13-88E38FCE6C6F}" dt="2024-03-26T17:02:25.934" v="280" actId="1076"/>
          <ac:spMkLst>
            <pc:docMk/>
            <pc:sldMk cId="1972840711" sldId="348"/>
            <ac:spMk id="51" creationId="{95D0A449-0942-1C05-BE9A-52F8E473C2C8}"/>
          </ac:spMkLst>
        </pc:spChg>
        <pc:spChg chg="add mod">
          <ac:chgData name="Parthasarathyvenkidusamy Muthukrishnan" userId="1b0071be-9bff-4a45-bd32-248a1bf6ac53" providerId="ADAL" clId="{846B7E3B-57EF-4036-9E13-88E38FCE6C6F}" dt="2024-03-26T17:02:36.862" v="284" actId="1076"/>
          <ac:spMkLst>
            <pc:docMk/>
            <pc:sldMk cId="1972840711" sldId="348"/>
            <ac:spMk id="52" creationId="{9A9E2573-7E13-0A6A-31BC-349DC457F676}"/>
          </ac:spMkLst>
        </pc:spChg>
        <pc:picChg chg="add mod">
          <ac:chgData name="Parthasarathyvenkidusamy Muthukrishnan" userId="1b0071be-9bff-4a45-bd32-248a1bf6ac53" providerId="ADAL" clId="{846B7E3B-57EF-4036-9E13-88E38FCE6C6F}" dt="2024-03-25T16:49:08.255" v="23"/>
          <ac:picMkLst>
            <pc:docMk/>
            <pc:sldMk cId="1972840711" sldId="348"/>
            <ac:picMk id="5" creationId="{8C539956-7C3F-9092-5D70-15DB4E179737}"/>
          </ac:picMkLst>
        </pc:picChg>
        <pc:picChg chg="add mod">
          <ac:chgData name="Parthasarathyvenkidusamy Muthukrishnan" userId="1b0071be-9bff-4a45-bd32-248a1bf6ac53" providerId="ADAL" clId="{846B7E3B-57EF-4036-9E13-88E38FCE6C6F}" dt="2024-03-25T10:43:56.252" v="8" actId="1076"/>
          <ac:picMkLst>
            <pc:docMk/>
            <pc:sldMk cId="1972840711" sldId="348"/>
            <ac:picMk id="7" creationId="{2856E173-24C6-BE23-D38D-173DA3C5AD46}"/>
          </ac:picMkLst>
        </pc:picChg>
        <pc:cxnChg chg="mod">
          <ac:chgData name="Parthasarathyvenkidusamy Muthukrishnan" userId="1b0071be-9bff-4a45-bd32-248a1bf6ac53" providerId="ADAL" clId="{846B7E3B-57EF-4036-9E13-88E38FCE6C6F}" dt="2024-03-26T17:02:55.190" v="286" actId="14100"/>
          <ac:cxnSpMkLst>
            <pc:docMk/>
            <pc:sldMk cId="1972840711" sldId="348"/>
            <ac:cxnSpMk id="10" creationId="{1E9A16C8-60D9-7F49-BA4C-0EC819B20D95}"/>
          </ac:cxnSpMkLst>
        </pc:cxnChg>
        <pc:cxnChg chg="mod">
          <ac:chgData name="Parthasarathyvenkidusamy Muthukrishnan" userId="1b0071be-9bff-4a45-bd32-248a1bf6ac53" providerId="ADAL" clId="{846B7E3B-57EF-4036-9E13-88E38FCE6C6F}" dt="2024-03-26T17:03:17.423" v="291" actId="1076"/>
          <ac:cxnSpMkLst>
            <pc:docMk/>
            <pc:sldMk cId="1972840711" sldId="348"/>
            <ac:cxnSpMk id="41" creationId="{7DC03CE6-242B-719E-4A1C-0460E62F6DFB}"/>
          </ac:cxnSpMkLst>
        </pc:cxnChg>
      </pc:sldChg>
      <pc:sldChg chg="addSp delSp modSp mod">
        <pc:chgData name="Parthasarathyvenkidusamy Muthukrishnan" userId="1b0071be-9bff-4a45-bd32-248a1bf6ac53" providerId="ADAL" clId="{846B7E3B-57EF-4036-9E13-88E38FCE6C6F}" dt="2024-03-26T17:16:05.978" v="529" actId="20577"/>
        <pc:sldMkLst>
          <pc:docMk/>
          <pc:sldMk cId="2669084315" sldId="349"/>
        </pc:sldMkLst>
        <pc:spChg chg="mod">
          <ac:chgData name="Parthasarathyvenkidusamy Muthukrishnan" userId="1b0071be-9bff-4a45-bd32-248a1bf6ac53" providerId="ADAL" clId="{846B7E3B-57EF-4036-9E13-88E38FCE6C6F}" dt="2024-03-26T17:16:05.978" v="529" actId="20577"/>
          <ac:spMkLst>
            <pc:docMk/>
            <pc:sldMk cId="2669084315" sldId="349"/>
            <ac:spMk id="6" creationId="{D55E4671-C23A-5361-1773-D18D30AFCEFE}"/>
          </ac:spMkLst>
        </pc:spChg>
        <pc:spChg chg="add mod">
          <ac:chgData name="Parthasarathyvenkidusamy Muthukrishnan" userId="1b0071be-9bff-4a45-bd32-248a1bf6ac53" providerId="ADAL" clId="{846B7E3B-57EF-4036-9E13-88E38FCE6C6F}" dt="2024-03-26T17:14:02.319" v="493" actId="1076"/>
          <ac:spMkLst>
            <pc:docMk/>
            <pc:sldMk cId="2669084315" sldId="349"/>
            <ac:spMk id="9" creationId="{3CBA6A20-0681-0818-AD52-A6E0AE3E6B61}"/>
          </ac:spMkLst>
        </pc:spChg>
        <pc:spChg chg="add mod">
          <ac:chgData name="Parthasarathyvenkidusamy Muthukrishnan" userId="1b0071be-9bff-4a45-bd32-248a1bf6ac53" providerId="ADAL" clId="{846B7E3B-57EF-4036-9E13-88E38FCE6C6F}" dt="2024-03-26T17:14:48.793" v="505" actId="1076"/>
          <ac:spMkLst>
            <pc:docMk/>
            <pc:sldMk cId="2669084315" sldId="349"/>
            <ac:spMk id="11" creationId="{6358250A-CA5E-EC55-2673-FB2A35EDA0D2}"/>
          </ac:spMkLst>
        </pc:spChg>
        <pc:spChg chg="add mod">
          <ac:chgData name="Parthasarathyvenkidusamy Muthukrishnan" userId="1b0071be-9bff-4a45-bd32-248a1bf6ac53" providerId="ADAL" clId="{846B7E3B-57EF-4036-9E13-88E38FCE6C6F}" dt="2024-03-26T17:14:42.783" v="504" actId="1076"/>
          <ac:spMkLst>
            <pc:docMk/>
            <pc:sldMk cId="2669084315" sldId="349"/>
            <ac:spMk id="12" creationId="{7511E337-61A1-8A4D-801F-B76C26F1A8C3}"/>
          </ac:spMkLst>
        </pc:spChg>
        <pc:spChg chg="add mod">
          <ac:chgData name="Parthasarathyvenkidusamy Muthukrishnan" userId="1b0071be-9bff-4a45-bd32-248a1bf6ac53" providerId="ADAL" clId="{846B7E3B-57EF-4036-9E13-88E38FCE6C6F}" dt="2024-03-26T17:14:54.117" v="506" actId="1076"/>
          <ac:spMkLst>
            <pc:docMk/>
            <pc:sldMk cId="2669084315" sldId="349"/>
            <ac:spMk id="13" creationId="{A0CC84E8-7947-A011-7152-6AFF4EC6EF91}"/>
          </ac:spMkLst>
        </pc:spChg>
        <pc:spChg chg="add mod">
          <ac:chgData name="Parthasarathyvenkidusamy Muthukrishnan" userId="1b0071be-9bff-4a45-bd32-248a1bf6ac53" providerId="ADAL" clId="{846B7E3B-57EF-4036-9E13-88E38FCE6C6F}" dt="2024-03-26T17:15:09.674" v="509" actId="1076"/>
          <ac:spMkLst>
            <pc:docMk/>
            <pc:sldMk cId="2669084315" sldId="349"/>
            <ac:spMk id="14" creationId="{562FE5CD-95A3-595E-9FD6-D62B20DEC023}"/>
          </ac:spMkLst>
        </pc:spChg>
        <pc:spChg chg="add mod">
          <ac:chgData name="Parthasarathyvenkidusamy Muthukrishnan" userId="1b0071be-9bff-4a45-bd32-248a1bf6ac53" providerId="ADAL" clId="{846B7E3B-57EF-4036-9E13-88E38FCE6C6F}" dt="2024-03-26T17:15:14.049" v="510" actId="1076"/>
          <ac:spMkLst>
            <pc:docMk/>
            <pc:sldMk cId="2669084315" sldId="349"/>
            <ac:spMk id="15" creationId="{184AF0F2-A2A7-14FD-DCB5-A8C5B3BD61ED}"/>
          </ac:spMkLst>
        </pc:spChg>
        <pc:spChg chg="add mod">
          <ac:chgData name="Parthasarathyvenkidusamy Muthukrishnan" userId="1b0071be-9bff-4a45-bd32-248a1bf6ac53" providerId="ADAL" clId="{846B7E3B-57EF-4036-9E13-88E38FCE6C6F}" dt="2024-03-26T17:15:17.903" v="511" actId="1076"/>
          <ac:spMkLst>
            <pc:docMk/>
            <pc:sldMk cId="2669084315" sldId="349"/>
            <ac:spMk id="16" creationId="{5C146518-9023-5BCD-5270-6DB538576320}"/>
          </ac:spMkLst>
        </pc:spChg>
        <pc:spChg chg="del mod">
          <ac:chgData name="Parthasarathyvenkidusamy Muthukrishnan" userId="1b0071be-9bff-4a45-bd32-248a1bf6ac53" providerId="ADAL" clId="{846B7E3B-57EF-4036-9E13-88E38FCE6C6F}" dt="2024-03-26T17:12:47.118" v="383"/>
          <ac:spMkLst>
            <pc:docMk/>
            <pc:sldMk cId="2669084315" sldId="349"/>
            <ac:spMk id="17" creationId="{FB4D0E2C-6935-79A5-8055-47422241B4E3}"/>
          </ac:spMkLst>
        </pc:spChg>
        <pc:spChg chg="del">
          <ac:chgData name="Parthasarathyvenkidusamy Muthukrishnan" userId="1b0071be-9bff-4a45-bd32-248a1bf6ac53" providerId="ADAL" clId="{846B7E3B-57EF-4036-9E13-88E38FCE6C6F}" dt="2024-03-26T17:12:34.620" v="377" actId="478"/>
          <ac:spMkLst>
            <pc:docMk/>
            <pc:sldMk cId="2669084315" sldId="349"/>
            <ac:spMk id="18" creationId="{D25C2497-FD57-DE31-E489-6BF3B82C1103}"/>
          </ac:spMkLst>
        </pc:spChg>
        <pc:spChg chg="del">
          <ac:chgData name="Parthasarathyvenkidusamy Muthukrishnan" userId="1b0071be-9bff-4a45-bd32-248a1bf6ac53" providerId="ADAL" clId="{846B7E3B-57EF-4036-9E13-88E38FCE6C6F}" dt="2024-03-26T17:12:35.962" v="378" actId="478"/>
          <ac:spMkLst>
            <pc:docMk/>
            <pc:sldMk cId="2669084315" sldId="349"/>
            <ac:spMk id="19" creationId="{85520B93-3C8D-6000-BC6B-FB12847C6285}"/>
          </ac:spMkLst>
        </pc:spChg>
        <pc:spChg chg="del">
          <ac:chgData name="Parthasarathyvenkidusamy Muthukrishnan" userId="1b0071be-9bff-4a45-bd32-248a1bf6ac53" providerId="ADAL" clId="{846B7E3B-57EF-4036-9E13-88E38FCE6C6F}" dt="2024-03-26T17:12:37.693" v="379" actId="478"/>
          <ac:spMkLst>
            <pc:docMk/>
            <pc:sldMk cId="2669084315" sldId="349"/>
            <ac:spMk id="20" creationId="{CCB13BB6-7E0C-5FF0-E646-C06A458F800C}"/>
          </ac:spMkLst>
        </pc:spChg>
        <pc:spChg chg="del">
          <ac:chgData name="Parthasarathyvenkidusamy Muthukrishnan" userId="1b0071be-9bff-4a45-bd32-248a1bf6ac53" providerId="ADAL" clId="{846B7E3B-57EF-4036-9E13-88E38FCE6C6F}" dt="2024-03-26T17:12:52.441" v="388" actId="478"/>
          <ac:spMkLst>
            <pc:docMk/>
            <pc:sldMk cId="2669084315" sldId="349"/>
            <ac:spMk id="21" creationId="{AD8850DF-42B4-0C93-9032-748185828D2F}"/>
          </ac:spMkLst>
        </pc:spChg>
        <pc:spChg chg="del">
          <ac:chgData name="Parthasarathyvenkidusamy Muthukrishnan" userId="1b0071be-9bff-4a45-bd32-248a1bf6ac53" providerId="ADAL" clId="{846B7E3B-57EF-4036-9E13-88E38FCE6C6F}" dt="2024-03-26T17:12:51.664" v="387" actId="478"/>
          <ac:spMkLst>
            <pc:docMk/>
            <pc:sldMk cId="2669084315" sldId="349"/>
            <ac:spMk id="22" creationId="{DA168A46-420C-CD94-CA35-4A88274FA045}"/>
          </ac:spMkLst>
        </pc:spChg>
        <pc:spChg chg="del">
          <ac:chgData name="Parthasarathyvenkidusamy Muthukrishnan" userId="1b0071be-9bff-4a45-bd32-248a1bf6ac53" providerId="ADAL" clId="{846B7E3B-57EF-4036-9E13-88E38FCE6C6F}" dt="2024-03-26T17:12:39.567" v="380" actId="478"/>
          <ac:spMkLst>
            <pc:docMk/>
            <pc:sldMk cId="2669084315" sldId="349"/>
            <ac:spMk id="23" creationId="{A636EB1E-D841-D3CC-A26B-EEDC168ABB9D}"/>
          </ac:spMkLst>
        </pc:spChg>
        <pc:spChg chg="del">
          <ac:chgData name="Parthasarathyvenkidusamy Muthukrishnan" userId="1b0071be-9bff-4a45-bd32-248a1bf6ac53" providerId="ADAL" clId="{846B7E3B-57EF-4036-9E13-88E38FCE6C6F}" dt="2024-03-26T17:12:56.537" v="391" actId="478"/>
          <ac:spMkLst>
            <pc:docMk/>
            <pc:sldMk cId="2669084315" sldId="349"/>
            <ac:spMk id="24" creationId="{AEB7D5A1-368B-3793-D65F-D154DE792FA3}"/>
          </ac:spMkLst>
        </pc:spChg>
        <pc:spChg chg="add mod">
          <ac:chgData name="Parthasarathyvenkidusamy Muthukrishnan" userId="1b0071be-9bff-4a45-bd32-248a1bf6ac53" providerId="ADAL" clId="{846B7E3B-57EF-4036-9E13-88E38FCE6C6F}" dt="2024-03-26T17:15:29.350" v="516" actId="1076"/>
          <ac:spMkLst>
            <pc:docMk/>
            <pc:sldMk cId="2669084315" sldId="349"/>
            <ac:spMk id="25" creationId="{1FC4D937-5840-68B4-4F98-7C52DF763333}"/>
          </ac:spMkLst>
        </pc:spChg>
        <pc:spChg chg="add mod">
          <ac:chgData name="Parthasarathyvenkidusamy Muthukrishnan" userId="1b0071be-9bff-4a45-bd32-248a1bf6ac53" providerId="ADAL" clId="{846B7E3B-57EF-4036-9E13-88E38FCE6C6F}" dt="2024-03-26T17:15:33.026" v="517" actId="1076"/>
          <ac:spMkLst>
            <pc:docMk/>
            <pc:sldMk cId="2669084315" sldId="349"/>
            <ac:spMk id="26" creationId="{6194058E-0035-7984-4822-9D1810DF800D}"/>
          </ac:spMkLst>
        </pc:spChg>
        <pc:spChg chg="add mod">
          <ac:chgData name="Parthasarathyvenkidusamy Muthukrishnan" userId="1b0071be-9bff-4a45-bd32-248a1bf6ac53" providerId="ADAL" clId="{846B7E3B-57EF-4036-9E13-88E38FCE6C6F}" dt="2024-03-26T17:15:39.859" v="519" actId="1076"/>
          <ac:spMkLst>
            <pc:docMk/>
            <pc:sldMk cId="2669084315" sldId="349"/>
            <ac:spMk id="27" creationId="{5FE01F9E-19CE-CD2D-07C4-DC328B475828}"/>
          </ac:spMkLst>
        </pc:spChg>
        <pc:spChg chg="add mod">
          <ac:chgData name="Parthasarathyvenkidusamy Muthukrishnan" userId="1b0071be-9bff-4a45-bd32-248a1bf6ac53" providerId="ADAL" clId="{846B7E3B-57EF-4036-9E13-88E38FCE6C6F}" dt="2024-03-26T17:15:54.893" v="526" actId="1076"/>
          <ac:spMkLst>
            <pc:docMk/>
            <pc:sldMk cId="2669084315" sldId="349"/>
            <ac:spMk id="28" creationId="{2861DD55-ED59-0197-149B-AC0830A7D9FA}"/>
          </ac:spMkLst>
        </pc:spChg>
        <pc:spChg chg="add mod">
          <ac:chgData name="Parthasarathyvenkidusamy Muthukrishnan" userId="1b0071be-9bff-4a45-bd32-248a1bf6ac53" providerId="ADAL" clId="{846B7E3B-57EF-4036-9E13-88E38FCE6C6F}" dt="2024-03-26T17:15:57.994" v="527" actId="1076"/>
          <ac:spMkLst>
            <pc:docMk/>
            <pc:sldMk cId="2669084315" sldId="349"/>
            <ac:spMk id="29" creationId="{EBAEE0DD-82EE-F58A-A147-36E791BBDD42}"/>
          </ac:spMkLst>
        </pc:spChg>
        <pc:spChg chg="add mod">
          <ac:chgData name="Parthasarathyvenkidusamy Muthukrishnan" userId="1b0071be-9bff-4a45-bd32-248a1bf6ac53" providerId="ADAL" clId="{846B7E3B-57EF-4036-9E13-88E38FCE6C6F}" dt="2024-03-26T17:16:01.145" v="528" actId="1076"/>
          <ac:spMkLst>
            <pc:docMk/>
            <pc:sldMk cId="2669084315" sldId="349"/>
            <ac:spMk id="30" creationId="{85C38CBA-1A7E-21A6-DC1F-911ABF8DDA73}"/>
          </ac:spMkLst>
        </pc:spChg>
        <pc:spChg chg="del">
          <ac:chgData name="Parthasarathyvenkidusamy Muthukrishnan" userId="1b0071be-9bff-4a45-bd32-248a1bf6ac53" providerId="ADAL" clId="{846B7E3B-57EF-4036-9E13-88E38FCE6C6F}" dt="2024-03-26T17:14:06.155" v="494" actId="478"/>
          <ac:spMkLst>
            <pc:docMk/>
            <pc:sldMk cId="2669084315" sldId="349"/>
            <ac:spMk id="31" creationId="{58C14B44-E951-4B7E-4328-3A925B09104B}"/>
          </ac:spMkLst>
        </pc:spChg>
        <pc:spChg chg="del">
          <ac:chgData name="Parthasarathyvenkidusamy Muthukrishnan" userId="1b0071be-9bff-4a45-bd32-248a1bf6ac53" providerId="ADAL" clId="{846B7E3B-57EF-4036-9E13-88E38FCE6C6F}" dt="2024-03-26T17:12:55.264" v="390" actId="478"/>
          <ac:spMkLst>
            <pc:docMk/>
            <pc:sldMk cId="2669084315" sldId="349"/>
            <ac:spMk id="33" creationId="{A382571D-CE5C-C4DA-0E2B-02CB78F639E1}"/>
          </ac:spMkLst>
        </pc:spChg>
        <pc:spChg chg="del">
          <ac:chgData name="Parthasarathyvenkidusamy Muthukrishnan" userId="1b0071be-9bff-4a45-bd32-248a1bf6ac53" providerId="ADAL" clId="{846B7E3B-57EF-4036-9E13-88E38FCE6C6F}" dt="2024-03-26T17:12:50.723" v="386" actId="478"/>
          <ac:spMkLst>
            <pc:docMk/>
            <pc:sldMk cId="2669084315" sldId="349"/>
            <ac:spMk id="34" creationId="{1B393999-7389-EEC2-3705-DDF5E9E4E410}"/>
          </ac:spMkLst>
        </pc:spChg>
        <pc:spChg chg="del">
          <ac:chgData name="Parthasarathyvenkidusamy Muthukrishnan" userId="1b0071be-9bff-4a45-bd32-248a1bf6ac53" providerId="ADAL" clId="{846B7E3B-57EF-4036-9E13-88E38FCE6C6F}" dt="2024-03-26T17:12:58.130" v="392" actId="478"/>
          <ac:spMkLst>
            <pc:docMk/>
            <pc:sldMk cId="2669084315" sldId="349"/>
            <ac:spMk id="36" creationId="{A596C074-EE0A-D025-2E48-3794A0C9314E}"/>
          </ac:spMkLst>
        </pc:spChg>
        <pc:spChg chg="del">
          <ac:chgData name="Parthasarathyvenkidusamy Muthukrishnan" userId="1b0071be-9bff-4a45-bd32-248a1bf6ac53" providerId="ADAL" clId="{846B7E3B-57EF-4036-9E13-88E38FCE6C6F}" dt="2024-03-26T17:12:48.526" v="384" actId="478"/>
          <ac:spMkLst>
            <pc:docMk/>
            <pc:sldMk cId="2669084315" sldId="349"/>
            <ac:spMk id="38" creationId="{812A1A8D-640D-A5A8-C73E-FE53059BFA84}"/>
          </ac:spMkLst>
        </pc:spChg>
        <pc:spChg chg="del">
          <ac:chgData name="Parthasarathyvenkidusamy Muthukrishnan" userId="1b0071be-9bff-4a45-bd32-248a1bf6ac53" providerId="ADAL" clId="{846B7E3B-57EF-4036-9E13-88E38FCE6C6F}" dt="2024-03-26T17:12:49.576" v="385" actId="478"/>
          <ac:spMkLst>
            <pc:docMk/>
            <pc:sldMk cId="2669084315" sldId="349"/>
            <ac:spMk id="40" creationId="{CEF59DDE-7664-7D79-C4EF-998F156A9221}"/>
          </ac:spMkLst>
        </pc:spChg>
        <pc:picChg chg="add mod">
          <ac:chgData name="Parthasarathyvenkidusamy Muthukrishnan" userId="1b0071be-9bff-4a45-bd32-248a1bf6ac53" providerId="ADAL" clId="{846B7E3B-57EF-4036-9E13-88E38FCE6C6F}" dt="2024-03-25T16:47:05.315" v="10"/>
          <ac:picMkLst>
            <pc:docMk/>
            <pc:sldMk cId="2669084315" sldId="349"/>
            <ac:picMk id="5" creationId="{B59E337A-411B-3B11-1C9A-C6E86C428885}"/>
          </ac:picMkLst>
        </pc:picChg>
        <pc:picChg chg="add mod">
          <ac:chgData name="Parthasarathyvenkidusamy Muthukrishnan" userId="1b0071be-9bff-4a45-bd32-248a1bf6ac53" providerId="ADAL" clId="{846B7E3B-57EF-4036-9E13-88E38FCE6C6F}" dt="2024-03-25T16:49:11.642" v="25"/>
          <ac:picMkLst>
            <pc:docMk/>
            <pc:sldMk cId="2669084315" sldId="349"/>
            <ac:picMk id="7" creationId="{A70FBC6B-71C2-BC04-4F0B-549A87BAF0A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3/26/2024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blazor-components/blazor-datagrid" TargetMode="External"/><Relationship Id="rId13" Type="http://schemas.openxmlformats.org/officeDocument/2006/relationships/hyperlink" Target="https://www.syncfusion.com/wpf-controls/datagrid" TargetMode="External"/><Relationship Id="rId18" Type="http://schemas.openxmlformats.org/officeDocument/2006/relationships/image" Target="../media/image15.png"/><Relationship Id="rId3" Type="http://schemas.openxmlformats.org/officeDocument/2006/relationships/image" Target="../media/image14.png"/><Relationship Id="rId21" Type="http://schemas.openxmlformats.org/officeDocument/2006/relationships/image" Target="../media/image18.svg"/><Relationship Id="rId7" Type="http://schemas.openxmlformats.org/officeDocument/2006/relationships/hyperlink" Target="https://www.syncfusion.com/vue-components/vue-grid" TargetMode="External"/><Relationship Id="rId12" Type="http://schemas.openxmlformats.org/officeDocument/2006/relationships/hyperlink" Target="https://www.syncfusion.com/winforms-ui-controls/datagrid" TargetMode="External"/><Relationship Id="rId17" Type="http://schemas.openxmlformats.org/officeDocument/2006/relationships/hyperlink" Target="https://www.syncfusion.com/maui-controls/maui-datagrid" TargetMode="External"/><Relationship Id="rId2" Type="http://schemas.openxmlformats.org/officeDocument/2006/relationships/image" Target="../media/image13.png"/><Relationship Id="rId16" Type="http://schemas.openxmlformats.org/officeDocument/2006/relationships/hyperlink" Target="https://www.syncfusion.com/uwp-ui-controls/datagrid" TargetMode="External"/><Relationship Id="rId20"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hyperlink" Target="https://www.syncfusion.com/react-components/react-data-grid" TargetMode="External"/><Relationship Id="rId11" Type="http://schemas.openxmlformats.org/officeDocument/2006/relationships/hyperlink" Target="https://www.syncfusion.com/aspnet-core-ui-controls/grid" TargetMode="External"/><Relationship Id="rId5" Type="http://schemas.openxmlformats.org/officeDocument/2006/relationships/hyperlink" Target="https://www.syncfusion.com/angular-components/angular-grid" TargetMode="External"/><Relationship Id="rId15" Type="http://schemas.openxmlformats.org/officeDocument/2006/relationships/hyperlink" Target="https://www.syncfusion.com/xamarin-ui-controls/xamarin-datagrid" TargetMode="External"/><Relationship Id="rId10" Type="http://schemas.openxmlformats.org/officeDocument/2006/relationships/hyperlink" Target="https://www.syncfusion.com/aspnet-mvc-ui-controls/grid" TargetMode="External"/><Relationship Id="rId19" Type="http://schemas.openxmlformats.org/officeDocument/2006/relationships/image" Target="../media/image16.svg"/><Relationship Id="rId4" Type="http://schemas.openxmlformats.org/officeDocument/2006/relationships/hyperlink" Target="https://www.syncfusion.com/javascript-ui-controls/js-data-grid" TargetMode="External"/><Relationship Id="rId9" Type="http://schemas.openxmlformats.org/officeDocument/2006/relationships/hyperlink" Target="https://www.syncfusion.com/flutter-widgets/flutter-datagrid" TargetMode="External"/><Relationship Id="rId14" Type="http://schemas.openxmlformats.org/officeDocument/2006/relationships/hyperlink" Target="https://www.syncfusion.com/winui-controls/data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flutter-widgets/flutter-charts" TargetMode="External"/><Relationship Id="rId13" Type="http://schemas.openxmlformats.org/officeDocument/2006/relationships/hyperlink" Target="https://www.syncfusion.com/winui-controls/charts" TargetMode="External"/><Relationship Id="rId18" Type="http://schemas.openxmlformats.org/officeDocument/2006/relationships/image" Target="../media/image15.png"/><Relationship Id="rId3" Type="http://schemas.openxmlformats.org/officeDocument/2006/relationships/hyperlink" Target="https://www.syncfusion.com/javascript-ui-controls/js-charts" TargetMode="External"/><Relationship Id="rId21" Type="http://schemas.openxmlformats.org/officeDocument/2006/relationships/image" Target="../media/image18.svg"/><Relationship Id="rId7" Type="http://schemas.openxmlformats.org/officeDocument/2006/relationships/hyperlink" Target="https://www.syncfusion.com/blazor-components/blazor-charts" TargetMode="External"/><Relationship Id="rId12" Type="http://schemas.openxmlformats.org/officeDocument/2006/relationships/hyperlink" Target="https://www.syncfusion.com/wpf-controls/charts" TargetMode="External"/><Relationship Id="rId17" Type="http://schemas.openxmlformats.org/officeDocument/2006/relationships/image" Target="../media/image19.png"/><Relationship Id="rId2" Type="http://schemas.openxmlformats.org/officeDocument/2006/relationships/image" Target="../media/image14.png"/><Relationship Id="rId16" Type="http://schemas.openxmlformats.org/officeDocument/2006/relationships/hyperlink" Target="https://www.syncfusion.com/maui-controls/maui-charts" TargetMode="External"/><Relationship Id="rId20"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hyperlink" Target="https://www.syncfusion.com/vue-components/vue-charts" TargetMode="External"/><Relationship Id="rId11" Type="http://schemas.openxmlformats.org/officeDocument/2006/relationships/hyperlink" Target="https://www.syncfusion.com/winforms-ui-controls/chart" TargetMode="External"/><Relationship Id="rId5" Type="http://schemas.openxmlformats.org/officeDocument/2006/relationships/hyperlink" Target="https://www.syncfusion.com/react-components/react-charts" TargetMode="External"/><Relationship Id="rId15" Type="http://schemas.openxmlformats.org/officeDocument/2006/relationships/hyperlink" Target="https://www.syncfusion.com/uwp-ui-controls/charts" TargetMode="External"/><Relationship Id="rId10" Type="http://schemas.openxmlformats.org/officeDocument/2006/relationships/hyperlink" Target="https://www.syncfusion.com/aspnet-core-ui-controls/charts" TargetMode="External"/><Relationship Id="rId19" Type="http://schemas.openxmlformats.org/officeDocument/2006/relationships/image" Target="../media/image16.svg"/><Relationship Id="rId4" Type="http://schemas.openxmlformats.org/officeDocument/2006/relationships/hyperlink" Target="https://www.syncfusion.com/angular-components/angular-charts" TargetMode="External"/><Relationship Id="rId9" Type="http://schemas.openxmlformats.org/officeDocument/2006/relationships/hyperlink" Target="https://www.syncfusion.com/aspnet-mvc-ui-controls/charts" TargetMode="External"/><Relationship Id="rId14" Type="http://schemas.openxmlformats.org/officeDocument/2006/relationships/hyperlink" Target="https://www.syncfusion.com/xamarin-ui-controls/xamarin-chart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spnet-core-ui-controls/listview" TargetMode="External"/><Relationship Id="rId13" Type="http://schemas.openxmlformats.org/officeDocument/2006/relationships/image" Target="../media/image20.png"/><Relationship Id="rId3" Type="http://schemas.openxmlformats.org/officeDocument/2006/relationships/hyperlink" Target="https://www.syncfusion.com/angular-components/angular-listview" TargetMode="External"/><Relationship Id="rId7" Type="http://schemas.openxmlformats.org/officeDocument/2006/relationships/hyperlink" Target="https://www.syncfusion.com/aspnet-mvc-ui-controls/listview" TargetMode="External"/><Relationship Id="rId12" Type="http://schemas.openxmlformats.org/officeDocument/2006/relationships/image" Target="../media/image14.png"/><Relationship Id="rId17" Type="http://schemas.openxmlformats.org/officeDocument/2006/relationships/image" Target="../media/image18.svg"/><Relationship Id="rId2" Type="http://schemas.openxmlformats.org/officeDocument/2006/relationships/hyperlink" Target="https://www.syncfusion.com/javascript-ui-controls/js-listview" TargetMode="External"/><Relationship Id="rId16"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hyperlink" Target="https://www.syncfusion.com/blazor-components/blazor-listview" TargetMode="External"/><Relationship Id="rId11" Type="http://schemas.openxmlformats.org/officeDocument/2006/relationships/hyperlink" Target="https://www.syncfusion.com/xamarin-ui-controls/xamarin-listview" TargetMode="External"/><Relationship Id="rId5" Type="http://schemas.openxmlformats.org/officeDocument/2006/relationships/hyperlink" Target="https://www.syncfusion.com/vue-components/vue-listview" TargetMode="External"/><Relationship Id="rId15" Type="http://schemas.openxmlformats.org/officeDocument/2006/relationships/image" Target="../media/image16.svg"/><Relationship Id="rId10" Type="http://schemas.openxmlformats.org/officeDocument/2006/relationships/hyperlink" Target="https://www.syncfusion.com/maui-controls/maui-listview" TargetMode="External"/><Relationship Id="rId4" Type="http://schemas.openxmlformats.org/officeDocument/2006/relationships/hyperlink" Target="https://www.syncfusion.com/react-components/react-listview" TargetMode="External"/><Relationship Id="rId9" Type="http://schemas.openxmlformats.org/officeDocument/2006/relationships/hyperlink" Target="https://www.syncfusion.com/winforms-ui-controls/listview" TargetMode="External"/><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lstStyle/>
          <a:p>
            <a:r>
              <a:rPr lang="en-US" dirty="0"/>
              <a:t>Most popular products of </a:t>
            </a:r>
            <a:r>
              <a:rPr lang="en-US" dirty="0" err="1"/>
              <a:t>Syncfusion</a:t>
            </a:r>
            <a:endParaRPr lang="en-US" dirty="0"/>
          </a:p>
        </p:txBody>
      </p:sp>
      <p:sp>
        <p:nvSpPr>
          <p:cNvPr id="2" name="TextBox 1">
            <a:extLst>
              <a:ext uri="{FF2B5EF4-FFF2-40B4-BE49-F238E27FC236}">
                <a16:creationId xmlns:a16="http://schemas.microsoft.com/office/drawing/2014/main" id="{928A317E-4E53-9ACC-045F-9364981E1DE8}"/>
              </a:ext>
            </a:extLst>
          </p:cNvPr>
          <p:cNvSpPr txBox="1"/>
          <p:nvPr/>
        </p:nvSpPr>
        <p:spPr>
          <a:xfrm>
            <a:off x="7126045" y="4561691"/>
            <a:ext cx="4500282" cy="646331"/>
          </a:xfrm>
          <a:prstGeom prst="rect">
            <a:avLst/>
          </a:prstGeom>
          <a:noFill/>
        </p:spPr>
        <p:txBody>
          <a:bodyPr wrap="square" rtlCol="0">
            <a:spAutoFit/>
          </a:bodyPr>
          <a:lstStyle/>
          <a:p>
            <a:r>
              <a:rPr lang="en-US" dirty="0"/>
              <a:t>By </a:t>
            </a:r>
          </a:p>
          <a:p>
            <a:r>
              <a:rPr lang="en-US" dirty="0"/>
              <a:t>Parthasarathy M(SF4625)</a:t>
            </a:r>
          </a:p>
        </p:txBody>
      </p:sp>
    </p:spTree>
    <p:extLst>
      <p:ext uri="{BB962C8B-B14F-4D97-AF65-F5344CB8AC3E}">
        <p14:creationId xmlns:p14="http://schemas.microsoft.com/office/powerpoint/2010/main" val="9544102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Most popular products of </a:t>
            </a:r>
            <a:r>
              <a:rPr lang="en-US" dirty="0" err="1"/>
              <a:t>Syncfusion</a:t>
            </a:r>
            <a:r>
              <a:rPr lang="en-US" dirty="0"/>
              <a:t> </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5631" y="2072640"/>
            <a:ext cx="8324089" cy="3493008"/>
          </a:xfrm>
        </p:spPr>
        <p:txBody>
          <a:bodyPr/>
          <a:lstStyle/>
          <a:p>
            <a:r>
              <a:rPr lang="en-US" dirty="0"/>
              <a:t>Data Grids</a:t>
            </a:r>
          </a:p>
          <a:p>
            <a:r>
              <a:rPr lang="en-US" dirty="0"/>
              <a:t>Charts</a:t>
            </a:r>
          </a:p>
          <a:p>
            <a:r>
              <a:rPr lang="en-US" dirty="0"/>
              <a:t>ListView</a:t>
            </a:r>
          </a:p>
          <a:p>
            <a:r>
              <a:rPr lang="en-US" dirty="0"/>
              <a:t>Scheduler</a:t>
            </a:r>
          </a:p>
          <a:p>
            <a:r>
              <a:rPr lang="en-US" dirty="0"/>
              <a:t>Diagram</a:t>
            </a:r>
          </a:p>
          <a:p>
            <a:r>
              <a:rPr lang="en-US" dirty="0"/>
              <a:t>PDF Viewer</a:t>
            </a:r>
          </a:p>
          <a:p>
            <a:r>
              <a:rPr lang="en-US" dirty="0"/>
              <a:t>Excel Library</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152401" y="246253"/>
            <a:ext cx="9801132" cy="564777"/>
          </a:xfrm>
        </p:spPr>
        <p:txBody>
          <a:bodyPr/>
          <a:lstStyle/>
          <a:p>
            <a:r>
              <a:rPr lang="en-ZA" dirty="0"/>
              <a:t>DATAGRID</a:t>
            </a:r>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911351" y="1472641"/>
            <a:ext cx="5499293" cy="2606300"/>
          </a:xfrm>
        </p:spPr>
        <p:txBody>
          <a:bodyPr>
            <a:normAutofit lnSpcReduction="10000"/>
          </a:bodyPr>
          <a:lstStyle/>
          <a:p>
            <a:pPr algn="l"/>
            <a:r>
              <a:rPr lang="en-US" b="1" i="0" dirty="0">
                <a:solidFill>
                  <a:srgbClr val="1A1A1A"/>
                </a:solidFill>
                <a:effectLst/>
                <a:latin typeface="Open Sans" panose="020B0606030504020204" pitchFamily="34" charset="0"/>
              </a:rPr>
              <a:t>DataGrid</a:t>
            </a:r>
          </a:p>
          <a:p>
            <a:pPr algn="l">
              <a:lnSpc>
                <a:spcPct val="150000"/>
              </a:lnSpc>
            </a:pPr>
            <a:r>
              <a:rPr lang="en-US" sz="1400"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endParaRPr lang="en-US" dirty="0"/>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r>
              <a:rPr lang="en-US" dirty="0"/>
              <a:t> </a:t>
            </a:r>
          </a:p>
        </p:txBody>
      </p:sp>
      <p:pic>
        <p:nvPicPr>
          <p:cNvPr id="2050" name="Picture 2" descr="Syncfusion Essential DataGrid">
            <a:extLst>
              <a:ext uri="{FF2B5EF4-FFF2-40B4-BE49-F238E27FC236}">
                <a16:creationId xmlns:a16="http://schemas.microsoft.com/office/drawing/2014/main" id="{DC7E687E-606B-749C-AC2C-D6E391A60AFB}"/>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410644" y="1097011"/>
            <a:ext cx="5628955" cy="48636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5E4671-C23A-5361-1773-D18D30AFCEFE}"/>
              </a:ext>
            </a:extLst>
          </p:cNvPr>
          <p:cNvSpPr txBox="1"/>
          <p:nvPr/>
        </p:nvSpPr>
        <p:spPr>
          <a:xfrm>
            <a:off x="1030941" y="4106929"/>
            <a:ext cx="5065059" cy="1615827"/>
          </a:xfrm>
          <a:prstGeom prst="rect">
            <a:avLst/>
          </a:prstGeom>
          <a:noFill/>
        </p:spPr>
        <p:txBody>
          <a:bodyPr wrap="square" rtlCol="0">
            <a:spAutoFit/>
          </a:bodyPr>
          <a:lstStyle/>
          <a:p>
            <a:r>
              <a:rPr lang="en-US" sz="1100" dirty="0">
                <a:latin typeface="Open Sans" panose="020B0606030504020204" pitchFamily="34" charset="0"/>
                <a:ea typeface="Open Sans" panose="020B0606030504020204" pitchFamily="34" charset="0"/>
                <a:cs typeface="Open Sans" panose="020B0606030504020204" pitchFamily="34" charset="0"/>
              </a:rPr>
              <a:t>SUPPORTED PLATFORMS</a:t>
            </a: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r>
              <a:rPr lang="en-US" sz="1100" dirty="0">
                <a:latin typeface="Open Sans" panose="020B0606030504020204" pitchFamily="34" charset="0"/>
                <a:ea typeface="Open Sans" panose="020B0606030504020204" pitchFamily="34" charset="0"/>
                <a:cs typeface="Open Sans" panose="020B0606030504020204" pitchFamily="34" charset="0"/>
              </a:rPr>
              <a:t>        </a:t>
            </a:r>
          </a:p>
          <a:p>
            <a:r>
              <a:rPr lang="en-US" sz="1100" dirty="0">
                <a:latin typeface="Open Sans" panose="020B0606030504020204" pitchFamily="34" charset="0"/>
                <a:ea typeface="Open Sans" panose="020B0606030504020204" pitchFamily="34" charset="0"/>
                <a:cs typeface="Open Sans" panose="020B0606030504020204" pitchFamily="34" charset="0"/>
              </a:rPr>
              <a:t>      </a:t>
            </a: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r>
              <a:rPr lang="en-US" sz="1100" dirty="0">
                <a:latin typeface="Open Sans" panose="020B0606030504020204" pitchFamily="34" charset="0"/>
                <a:ea typeface="Open Sans" panose="020B0606030504020204" pitchFamily="34" charset="0"/>
                <a:cs typeface="Open Sans" panose="020B0606030504020204" pitchFamily="34" charset="0"/>
              </a:rPr>
              <a:t> </a:t>
            </a: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1D378438-93F2-98A8-D97A-C7D2793C8D26}"/>
              </a:ext>
            </a:extLst>
          </p:cNvPr>
          <p:cNvPicPr>
            <a:picLocks noChangeAspect="1"/>
          </p:cNvPicPr>
          <p:nvPr/>
        </p:nvPicPr>
        <p:blipFill>
          <a:blip r:embed="rId3"/>
          <a:stretch>
            <a:fillRect/>
          </a:stretch>
        </p:blipFill>
        <p:spPr>
          <a:xfrm>
            <a:off x="1086925" y="4577026"/>
            <a:ext cx="258045" cy="258045"/>
          </a:xfrm>
          <a:prstGeom prst="rect">
            <a:avLst/>
          </a:prstGeom>
        </p:spPr>
      </p:pic>
      <p:cxnSp>
        <p:nvCxnSpPr>
          <p:cNvPr id="10" name="Straight Connector 9">
            <a:extLst>
              <a:ext uri="{FF2B5EF4-FFF2-40B4-BE49-F238E27FC236}">
                <a16:creationId xmlns:a16="http://schemas.microsoft.com/office/drawing/2014/main" id="{1E9A16C8-60D9-7F49-BA4C-0EC819B20D95}"/>
              </a:ext>
            </a:extLst>
          </p:cNvPr>
          <p:cNvCxnSpPr>
            <a:cxnSpLocks/>
          </p:cNvCxnSpPr>
          <p:nvPr/>
        </p:nvCxnSpPr>
        <p:spPr>
          <a:xfrm>
            <a:off x="1349668" y="4519897"/>
            <a:ext cx="0" cy="39494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B4D0E2C-6935-79A5-8055-47422241B4E3}"/>
              </a:ext>
            </a:extLst>
          </p:cNvPr>
          <p:cNvSpPr txBox="1"/>
          <p:nvPr/>
        </p:nvSpPr>
        <p:spPr>
          <a:xfrm>
            <a:off x="1411048" y="4519897"/>
            <a:ext cx="3685208" cy="1800173"/>
          </a:xfrm>
          <a:prstGeom prst="rect">
            <a:avLst/>
          </a:prstGeom>
          <a:noFill/>
        </p:spPr>
        <p:txBody>
          <a:bodyPr wrap="square" rtlCol="0">
            <a:spAutoFit/>
          </a:bodyPr>
          <a:lstStyle/>
          <a:p>
            <a:pPr algn="l"/>
            <a:r>
              <a:rPr lang="en-US" sz="900" b="0" i="0" dirty="0">
                <a:solidFill>
                  <a:srgbClr val="666666"/>
                </a:solidFill>
                <a:effectLst/>
                <a:latin typeface="Open Sans" panose="020B0606030504020204" pitchFamily="34" charset="0"/>
              </a:rPr>
              <a:t> </a:t>
            </a:r>
            <a:r>
              <a:rPr lang="en-US" sz="900" dirty="0">
                <a:solidFill>
                  <a:srgbClr val="0057FF"/>
                </a:solidFill>
                <a:latin typeface="Open Sans" panose="020B0606030504020204" pitchFamily="34" charset="0"/>
                <a:hlinkClick r:id="rId4"/>
              </a:rPr>
              <a:t>JavaScript</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5"/>
              </a:rPr>
              <a:t>Angular </a:t>
            </a:r>
            <a:r>
              <a:rPr lang="en-US" sz="900" b="0" i="0" u="none" strike="noStrike" dirty="0">
                <a:solidFill>
                  <a:srgbClr val="0057FF"/>
                </a:solidFill>
                <a:effectLst/>
                <a:latin typeface="Open Sans" panose="020B0606030504020204" pitchFamily="34" charset="0"/>
              </a:rPr>
              <a:t>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6"/>
              </a:rPr>
              <a:t>R</a:t>
            </a:r>
            <a:r>
              <a:rPr lang="en-US" sz="900" b="0" i="0" u="none" strike="noStrike" dirty="0">
                <a:solidFill>
                  <a:srgbClr val="0057FF"/>
                </a:solidFill>
                <a:effectLst/>
                <a:latin typeface="Open Sans" panose="020B0606030504020204" pitchFamily="34" charset="0"/>
                <a:hlinkClick r:id="rId6"/>
              </a:rPr>
              <a:t>eact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7"/>
              </a:rPr>
              <a:t>Vue </a:t>
            </a:r>
            <a:r>
              <a:rPr lang="en-US" sz="900" b="0" i="0" dirty="0">
                <a:solidFill>
                  <a:srgbClr val="666666"/>
                </a:solidFill>
                <a:effectLst/>
                <a:latin typeface="Open Sans" panose="020B0606030504020204" pitchFamily="34" charset="0"/>
              </a:rPr>
              <a:t>     </a:t>
            </a:r>
            <a:r>
              <a:rPr lang="en-US" sz="900" b="0" i="0" u="none" strike="noStrike" dirty="0" err="1">
                <a:solidFill>
                  <a:srgbClr val="0057FF"/>
                </a:solidFill>
                <a:effectLst/>
                <a:latin typeface="Open Sans" panose="020B0606030504020204" pitchFamily="34" charset="0"/>
                <a:hlinkClick r:id="rId8"/>
              </a:rPr>
              <a:t>Blazor</a:t>
            </a:r>
            <a:br>
              <a:rPr lang="en-US" sz="900" b="0" i="0" dirty="0">
                <a:solidFill>
                  <a:srgbClr val="666666"/>
                </a:solidFill>
                <a:effectLst/>
                <a:latin typeface="Open Sans" panose="020B0606030504020204" pitchFamily="34" charset="0"/>
              </a:rPr>
            </a:b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9"/>
              </a:rPr>
              <a:t>Flutter </a:t>
            </a:r>
            <a:r>
              <a:rPr lang="en-US" sz="900" b="0" i="0" u="none" strike="noStrike" dirty="0">
                <a:solidFill>
                  <a:srgbClr val="0057FF"/>
                </a:solidFill>
                <a:effectLst/>
                <a:latin typeface="Open Sans" panose="020B0606030504020204" pitchFamily="34" charset="0"/>
              </a:rPr>
              <a:t>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0"/>
              </a:rPr>
              <a:t>ASP.NET MVC </a:t>
            </a:r>
            <a:r>
              <a:rPr lang="en-US" sz="900" b="0" i="0" u="none" strike="noStrike" dirty="0">
                <a:solidFill>
                  <a:srgbClr val="0057FF"/>
                </a:solidFill>
                <a:effectLst/>
                <a:latin typeface="Open Sans" panose="020B0606030504020204" pitchFamily="34" charset="0"/>
              </a:rPr>
              <a:t>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1"/>
              </a:rPr>
              <a:t>ASP.NET Core</a:t>
            </a:r>
            <a:br>
              <a:rPr lang="en-US" sz="900" b="0" i="0" dirty="0">
                <a:solidFill>
                  <a:srgbClr val="666666"/>
                </a:solidFill>
                <a:effectLst/>
                <a:latin typeface="Open Sans" panose="020B0606030504020204" pitchFamily="34" charset="0"/>
              </a:rPr>
            </a:br>
            <a:endParaRPr lang="en-US" sz="900" b="0" i="0" dirty="0">
              <a:solidFill>
                <a:srgbClr val="666666"/>
              </a:solidFill>
              <a:effectLst/>
              <a:latin typeface="Open Sans" panose="020B0606030504020204" pitchFamily="34" charset="0"/>
            </a:endParaRPr>
          </a:p>
          <a:p>
            <a:pPr algn="l"/>
            <a:r>
              <a:rPr lang="en-US" sz="900" b="0" i="0" dirty="0">
                <a:solidFill>
                  <a:srgbClr val="666666"/>
                </a:solidFill>
                <a:effectLst/>
                <a:latin typeface="Open Sans" panose="020B0606030504020204" pitchFamily="34" charset="0"/>
              </a:rPr>
              <a:t> </a:t>
            </a:r>
          </a:p>
          <a:p>
            <a:pPr algn="l"/>
            <a:r>
              <a:rPr lang="en-US" sz="900" b="0" i="0" dirty="0">
                <a:solidFill>
                  <a:srgbClr val="666666"/>
                </a:solidFill>
                <a:effectLst/>
                <a:latin typeface="Open Sans" panose="020B0606030504020204" pitchFamily="34" charset="0"/>
              </a:rPr>
              <a:t> </a:t>
            </a:r>
          </a:p>
          <a:p>
            <a:pPr algn="l"/>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2"/>
              </a:rPr>
              <a:t>WinForms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3"/>
              </a:rPr>
              <a:t>WPF </a:t>
            </a:r>
            <a:r>
              <a:rPr lang="en-US" sz="900" b="0" i="0" u="none" strike="noStrike" dirty="0">
                <a:solidFill>
                  <a:srgbClr val="0057FF"/>
                </a:solidFill>
                <a:effectLst/>
                <a:latin typeface="Open Sans" panose="020B0606030504020204" pitchFamily="34" charset="0"/>
              </a:rPr>
              <a:t> </a:t>
            </a:r>
            <a:r>
              <a:rPr lang="en-US" sz="900" b="0" i="0" dirty="0">
                <a:solidFill>
                  <a:srgbClr val="666666"/>
                </a:solidFill>
                <a:effectLst/>
                <a:latin typeface="Open Sans" panose="020B0606030504020204" pitchFamily="34" charset="0"/>
              </a:rPr>
              <a:t>      </a:t>
            </a:r>
            <a:r>
              <a:rPr lang="en-US" sz="900" b="0" i="0" u="none" strike="noStrike" dirty="0" err="1">
                <a:solidFill>
                  <a:srgbClr val="0057FF"/>
                </a:solidFill>
                <a:effectLst/>
                <a:latin typeface="Open Sans" panose="020B0606030504020204" pitchFamily="34" charset="0"/>
                <a:hlinkClick r:id="rId14"/>
              </a:rPr>
              <a:t>WinUI</a:t>
            </a:r>
            <a:r>
              <a:rPr lang="en-US" sz="900" b="0" i="0" u="none" strike="noStrike" dirty="0">
                <a:solidFill>
                  <a:srgbClr val="0057FF"/>
                </a:solidFill>
                <a:effectLst/>
                <a:latin typeface="Open Sans" panose="020B0606030504020204" pitchFamily="34" charset="0"/>
                <a:hlinkClick r:id="rId14"/>
              </a:rPr>
              <a:t>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9"/>
              </a:rPr>
              <a:t>Flutter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5"/>
              </a:rPr>
              <a:t>Xamarin</a:t>
            </a:r>
            <a:br>
              <a:rPr lang="en-US" sz="900" b="0" i="0" dirty="0">
                <a:solidFill>
                  <a:srgbClr val="666666"/>
                </a:solidFill>
                <a:effectLst/>
                <a:latin typeface="Open Sans" panose="020B0606030504020204" pitchFamily="34" charset="0"/>
              </a:rPr>
            </a:b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6"/>
              </a:rPr>
              <a:t>UWP </a:t>
            </a:r>
            <a:r>
              <a:rPr lang="en-US" sz="900" b="0" i="0" u="none" strike="noStrike" dirty="0">
                <a:solidFill>
                  <a:srgbClr val="0057FF"/>
                </a:solidFill>
                <a:effectLst/>
                <a:latin typeface="Open Sans" panose="020B0606030504020204" pitchFamily="34" charset="0"/>
              </a:rPr>
              <a:t>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7"/>
              </a:rPr>
              <a:t>.NET MAUI</a:t>
            </a:r>
            <a:endParaRPr lang="en-US" sz="900" b="0" i="0" dirty="0">
              <a:solidFill>
                <a:srgbClr val="666666"/>
              </a:solidFill>
              <a:effectLst/>
              <a:latin typeface="Open Sans" panose="020B0606030504020204" pitchFamily="34" charset="0"/>
            </a:endParaRPr>
          </a:p>
          <a:p>
            <a:pPr algn="l"/>
            <a:r>
              <a:rPr lang="en-US" sz="900" b="0" i="0" dirty="0">
                <a:solidFill>
                  <a:srgbClr val="666666"/>
                </a:solidFill>
                <a:effectLst/>
                <a:latin typeface="Open Sans" panose="020B0606030504020204" pitchFamily="34" charset="0"/>
              </a:rPr>
              <a:t> </a:t>
            </a:r>
          </a:p>
          <a:p>
            <a:pPr algn="l"/>
            <a:r>
              <a:rPr lang="en-US" sz="900" b="0" i="0" dirty="0">
                <a:solidFill>
                  <a:srgbClr val="666666"/>
                </a:solidFill>
                <a:effectLst/>
                <a:latin typeface="Open Sans" panose="020B0606030504020204" pitchFamily="34" charset="0"/>
              </a:rPr>
              <a:t> </a:t>
            </a:r>
          </a:p>
          <a:p>
            <a:pPr algn="l"/>
            <a:r>
              <a:rPr lang="en-US" sz="900" dirty="0">
                <a:solidFill>
                  <a:srgbClr val="666666"/>
                </a:solidFill>
                <a:latin typeface="Open Sans" panose="020B0606030504020204" pitchFamily="34" charset="0"/>
              </a:rPr>
              <a:t> </a:t>
            </a:r>
          </a:p>
          <a:p>
            <a:pPr algn="l"/>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5"/>
              </a:rPr>
              <a:t>Xamarin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9"/>
              </a:rPr>
              <a:t>Flutter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6"/>
              </a:rPr>
              <a:t>UWP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4"/>
              </a:rPr>
              <a:t>JavaScript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7"/>
              </a:rPr>
              <a:t>.NET MAUI</a:t>
            </a:r>
            <a:endParaRPr lang="en-US" sz="900" b="0" i="0" dirty="0">
              <a:solidFill>
                <a:srgbClr val="666666"/>
              </a:solidFill>
              <a:effectLst/>
              <a:latin typeface="Open Sans" panose="020B0606030504020204" pitchFamily="34" charset="0"/>
            </a:endParaRPr>
          </a:p>
          <a:p>
            <a:pPr>
              <a:lnSpc>
                <a:spcPct val="150000"/>
              </a:lnSpc>
            </a:pPr>
            <a:endParaRPr lang="en-US" sz="900" dirty="0"/>
          </a:p>
        </p:txBody>
      </p:sp>
      <p:sp>
        <p:nvSpPr>
          <p:cNvPr id="24" name="Flowchart: Connector 23">
            <a:extLst>
              <a:ext uri="{FF2B5EF4-FFF2-40B4-BE49-F238E27FC236}">
                <a16:creationId xmlns:a16="http://schemas.microsoft.com/office/drawing/2014/main" id="{AEB7D5A1-368B-3793-D65F-D154DE792FA3}"/>
              </a:ext>
            </a:extLst>
          </p:cNvPr>
          <p:cNvSpPr/>
          <p:nvPr/>
        </p:nvSpPr>
        <p:spPr>
          <a:xfrm flipH="1">
            <a:off x="1962703" y="4748068"/>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7DC03CE6-242B-719E-4A1C-0460E62F6DFB}"/>
              </a:ext>
            </a:extLst>
          </p:cNvPr>
          <p:cNvCxnSpPr>
            <a:cxnSpLocks/>
          </p:cNvCxnSpPr>
          <p:nvPr/>
        </p:nvCxnSpPr>
        <p:spPr>
          <a:xfrm>
            <a:off x="1317583" y="5217649"/>
            <a:ext cx="0" cy="321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3C1FF7-B412-36BD-10F1-C0BE0B4BEA68}"/>
              </a:ext>
            </a:extLst>
          </p:cNvPr>
          <p:cNvCxnSpPr>
            <a:cxnSpLocks/>
          </p:cNvCxnSpPr>
          <p:nvPr/>
        </p:nvCxnSpPr>
        <p:spPr>
          <a:xfrm>
            <a:off x="1317583" y="5799421"/>
            <a:ext cx="0" cy="34406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Graphic 4" descr="Laptop outline">
            <a:extLst>
              <a:ext uri="{FF2B5EF4-FFF2-40B4-BE49-F238E27FC236}">
                <a16:creationId xmlns:a16="http://schemas.microsoft.com/office/drawing/2014/main" id="{5C69FF71-B408-EC93-3892-19F1510D382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9534" y="5230742"/>
            <a:ext cx="258049" cy="258049"/>
          </a:xfrm>
          <a:prstGeom prst="rect">
            <a:avLst/>
          </a:prstGeom>
        </p:spPr>
      </p:pic>
      <p:pic>
        <p:nvPicPr>
          <p:cNvPr id="12" name="Graphic 11" descr="Smart Phone outline">
            <a:extLst>
              <a:ext uri="{FF2B5EF4-FFF2-40B4-BE49-F238E27FC236}">
                <a16:creationId xmlns:a16="http://schemas.microsoft.com/office/drawing/2014/main" id="{FE55BC1A-4B0A-E2F6-175C-ECF847DD4AB3}"/>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78342" y="5869080"/>
            <a:ext cx="215104" cy="215104"/>
          </a:xfrm>
          <a:prstGeom prst="rect">
            <a:avLst/>
          </a:prstGeom>
        </p:spPr>
      </p:pic>
      <p:sp>
        <p:nvSpPr>
          <p:cNvPr id="7" name="Flowchart: Connector 6">
            <a:extLst>
              <a:ext uri="{FF2B5EF4-FFF2-40B4-BE49-F238E27FC236}">
                <a16:creationId xmlns:a16="http://schemas.microsoft.com/office/drawing/2014/main" id="{1D422BAE-C712-4FFE-DC4C-381E0ED7E857}"/>
              </a:ext>
            </a:extLst>
          </p:cNvPr>
          <p:cNvSpPr/>
          <p:nvPr/>
        </p:nvSpPr>
        <p:spPr>
          <a:xfrm flipH="1">
            <a:off x="1444494" y="4620003"/>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98FBF819-9C7D-5C02-F2B7-AE69D4465CC4}"/>
              </a:ext>
            </a:extLst>
          </p:cNvPr>
          <p:cNvSpPr/>
          <p:nvPr/>
        </p:nvSpPr>
        <p:spPr>
          <a:xfrm flipH="1">
            <a:off x="1442366" y="4745995"/>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038DC08E-115F-668A-A76E-A60C2571D8EE}"/>
              </a:ext>
            </a:extLst>
          </p:cNvPr>
          <p:cNvSpPr/>
          <p:nvPr/>
        </p:nvSpPr>
        <p:spPr>
          <a:xfrm flipH="1">
            <a:off x="2202038" y="4619461"/>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56B0FE0A-13C8-63A5-97EC-936539174847}"/>
              </a:ext>
            </a:extLst>
          </p:cNvPr>
          <p:cNvSpPr/>
          <p:nvPr/>
        </p:nvSpPr>
        <p:spPr>
          <a:xfrm flipH="1">
            <a:off x="2820242" y="4623602"/>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F11019B6-881A-42D8-78FB-498AD4B92555}"/>
              </a:ext>
            </a:extLst>
          </p:cNvPr>
          <p:cNvSpPr/>
          <p:nvPr/>
        </p:nvSpPr>
        <p:spPr>
          <a:xfrm flipH="1">
            <a:off x="3274097" y="4619461"/>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8AA30EFE-1499-8C62-98C8-676636DA9026}"/>
              </a:ext>
            </a:extLst>
          </p:cNvPr>
          <p:cNvSpPr/>
          <p:nvPr/>
        </p:nvSpPr>
        <p:spPr>
          <a:xfrm flipH="1">
            <a:off x="3660957" y="4619461"/>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2EB6F31-5F67-937E-6C09-81918D0897A4}"/>
              </a:ext>
            </a:extLst>
          </p:cNvPr>
          <p:cNvSpPr/>
          <p:nvPr/>
        </p:nvSpPr>
        <p:spPr>
          <a:xfrm flipH="1">
            <a:off x="2867391" y="4751327"/>
            <a:ext cx="49939" cy="45719"/>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066864AA-6BFE-8C29-C592-9B170AD26B6E}"/>
              </a:ext>
            </a:extLst>
          </p:cNvPr>
          <p:cNvSpPr/>
          <p:nvPr/>
        </p:nvSpPr>
        <p:spPr>
          <a:xfrm flipH="1">
            <a:off x="1445958" y="5303346"/>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5FA314AF-A8D3-2FC5-1D85-02272C821021}"/>
              </a:ext>
            </a:extLst>
          </p:cNvPr>
          <p:cNvSpPr/>
          <p:nvPr/>
        </p:nvSpPr>
        <p:spPr>
          <a:xfrm flipH="1">
            <a:off x="2203422" y="5303346"/>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Flowchart: Connector 27">
            <a:extLst>
              <a:ext uri="{FF2B5EF4-FFF2-40B4-BE49-F238E27FC236}">
                <a16:creationId xmlns:a16="http://schemas.microsoft.com/office/drawing/2014/main" id="{A2119508-58A3-5CD7-386D-5CA9E20FDE50}"/>
              </a:ext>
            </a:extLst>
          </p:cNvPr>
          <p:cNvSpPr/>
          <p:nvPr/>
        </p:nvSpPr>
        <p:spPr>
          <a:xfrm flipH="1">
            <a:off x="3192819" y="5304801"/>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a:extLst>
              <a:ext uri="{FF2B5EF4-FFF2-40B4-BE49-F238E27FC236}">
                <a16:creationId xmlns:a16="http://schemas.microsoft.com/office/drawing/2014/main" id="{D0785608-53BF-7DA1-357F-BAB05EE665C5}"/>
              </a:ext>
            </a:extLst>
          </p:cNvPr>
          <p:cNvSpPr/>
          <p:nvPr/>
        </p:nvSpPr>
        <p:spPr>
          <a:xfrm flipH="1">
            <a:off x="2715808" y="5303346"/>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a:extLst>
              <a:ext uri="{FF2B5EF4-FFF2-40B4-BE49-F238E27FC236}">
                <a16:creationId xmlns:a16="http://schemas.microsoft.com/office/drawing/2014/main" id="{9CCDF48E-5A63-C2B6-F433-56A9D19E0E27}"/>
              </a:ext>
            </a:extLst>
          </p:cNvPr>
          <p:cNvSpPr/>
          <p:nvPr/>
        </p:nvSpPr>
        <p:spPr>
          <a:xfrm flipH="1">
            <a:off x="3715550" y="5306430"/>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a:extLst>
              <a:ext uri="{FF2B5EF4-FFF2-40B4-BE49-F238E27FC236}">
                <a16:creationId xmlns:a16="http://schemas.microsoft.com/office/drawing/2014/main" id="{79F6757F-C9DA-3F3D-80D0-E2CB5D599B04}"/>
              </a:ext>
            </a:extLst>
          </p:cNvPr>
          <p:cNvSpPr/>
          <p:nvPr/>
        </p:nvSpPr>
        <p:spPr>
          <a:xfrm flipH="1">
            <a:off x="1452045" y="5443185"/>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a:extLst>
              <a:ext uri="{FF2B5EF4-FFF2-40B4-BE49-F238E27FC236}">
                <a16:creationId xmlns:a16="http://schemas.microsoft.com/office/drawing/2014/main" id="{EE8B4104-8568-1A70-4F94-DE6667C6C4AB}"/>
              </a:ext>
            </a:extLst>
          </p:cNvPr>
          <p:cNvSpPr/>
          <p:nvPr/>
        </p:nvSpPr>
        <p:spPr>
          <a:xfrm flipH="1">
            <a:off x="1951917" y="5431737"/>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a:extLst>
              <a:ext uri="{FF2B5EF4-FFF2-40B4-BE49-F238E27FC236}">
                <a16:creationId xmlns:a16="http://schemas.microsoft.com/office/drawing/2014/main" id="{6D4B3E25-0091-5BA4-43EE-6E7103A13444}"/>
              </a:ext>
            </a:extLst>
          </p:cNvPr>
          <p:cNvSpPr/>
          <p:nvPr/>
        </p:nvSpPr>
        <p:spPr>
          <a:xfrm flipH="1">
            <a:off x="1459165" y="5973395"/>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a:extLst>
              <a:ext uri="{FF2B5EF4-FFF2-40B4-BE49-F238E27FC236}">
                <a16:creationId xmlns:a16="http://schemas.microsoft.com/office/drawing/2014/main" id="{E296670F-CE1A-B9C3-1FA2-F2FB5812E55D}"/>
              </a:ext>
            </a:extLst>
          </p:cNvPr>
          <p:cNvSpPr/>
          <p:nvPr/>
        </p:nvSpPr>
        <p:spPr>
          <a:xfrm flipH="1">
            <a:off x="2595177" y="5982864"/>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a:extLst>
              <a:ext uri="{FF2B5EF4-FFF2-40B4-BE49-F238E27FC236}">
                <a16:creationId xmlns:a16="http://schemas.microsoft.com/office/drawing/2014/main" id="{CEBCF4B8-F8C3-788D-FF3A-99CC16DB13E8}"/>
              </a:ext>
            </a:extLst>
          </p:cNvPr>
          <p:cNvSpPr/>
          <p:nvPr/>
        </p:nvSpPr>
        <p:spPr>
          <a:xfrm flipH="1">
            <a:off x="2076343" y="5982864"/>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a:extLst>
              <a:ext uri="{FF2B5EF4-FFF2-40B4-BE49-F238E27FC236}">
                <a16:creationId xmlns:a16="http://schemas.microsoft.com/office/drawing/2014/main" id="{782F26F3-C975-B24C-089D-4436577DEDD3}"/>
              </a:ext>
            </a:extLst>
          </p:cNvPr>
          <p:cNvSpPr/>
          <p:nvPr/>
        </p:nvSpPr>
        <p:spPr>
          <a:xfrm flipH="1">
            <a:off x="2977964" y="5982864"/>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a:extLst>
              <a:ext uri="{FF2B5EF4-FFF2-40B4-BE49-F238E27FC236}">
                <a16:creationId xmlns:a16="http://schemas.microsoft.com/office/drawing/2014/main" id="{6108D20D-A89F-99E0-D796-2BA75074A0E2}"/>
              </a:ext>
            </a:extLst>
          </p:cNvPr>
          <p:cNvSpPr/>
          <p:nvPr/>
        </p:nvSpPr>
        <p:spPr>
          <a:xfrm flipH="1">
            <a:off x="3706676" y="5982864"/>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47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152401" y="246253"/>
            <a:ext cx="9801132" cy="564777"/>
          </a:xfrm>
        </p:spPr>
        <p:txBody>
          <a:bodyPr/>
          <a:lstStyle/>
          <a:p>
            <a:r>
              <a:rPr lang="en-ZA" dirty="0"/>
              <a:t>Charts</a:t>
            </a:r>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911351" y="1921749"/>
            <a:ext cx="5499293" cy="1908167"/>
          </a:xfrm>
        </p:spPr>
        <p:txBody>
          <a:bodyPr>
            <a:normAutofit/>
          </a:bodyPr>
          <a:lstStyle/>
          <a:p>
            <a:pPr algn="l"/>
            <a:r>
              <a:rPr lang="en-US" b="1" i="0" dirty="0">
                <a:solidFill>
                  <a:srgbClr val="1A1A1A"/>
                </a:solidFill>
                <a:effectLst/>
                <a:latin typeface="Open Sans" panose="020B0606030504020204" pitchFamily="34" charset="0"/>
              </a:rPr>
              <a:t>Charts</a:t>
            </a:r>
          </a:p>
          <a:p>
            <a:pPr algn="l"/>
            <a:r>
              <a:rPr lang="en-US" sz="14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r>
              <a:rPr lang="en-US" dirty="0"/>
              <a:t> </a:t>
            </a:r>
          </a:p>
        </p:txBody>
      </p:sp>
      <p:sp>
        <p:nvSpPr>
          <p:cNvPr id="6" name="TextBox 5">
            <a:extLst>
              <a:ext uri="{FF2B5EF4-FFF2-40B4-BE49-F238E27FC236}">
                <a16:creationId xmlns:a16="http://schemas.microsoft.com/office/drawing/2014/main" id="{D55E4671-C23A-5361-1773-D18D30AFCEFE}"/>
              </a:ext>
            </a:extLst>
          </p:cNvPr>
          <p:cNvSpPr txBox="1"/>
          <p:nvPr/>
        </p:nvSpPr>
        <p:spPr>
          <a:xfrm>
            <a:off x="1081612" y="4110378"/>
            <a:ext cx="5065059" cy="1615827"/>
          </a:xfrm>
          <a:prstGeom prst="rect">
            <a:avLst/>
          </a:prstGeom>
          <a:noFill/>
        </p:spPr>
        <p:txBody>
          <a:bodyPr wrap="square" rtlCol="0">
            <a:spAutoFit/>
          </a:bodyPr>
          <a:lstStyle/>
          <a:p>
            <a:r>
              <a:rPr lang="en-US" sz="1100" dirty="0">
                <a:latin typeface="Open Sans" panose="020B0606030504020204" pitchFamily="34" charset="0"/>
                <a:ea typeface="Open Sans" panose="020B0606030504020204" pitchFamily="34" charset="0"/>
                <a:cs typeface="Open Sans" panose="020B0606030504020204" pitchFamily="34" charset="0"/>
              </a:rPr>
              <a:t>SUPPORTED PLATFORMS</a:t>
            </a: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r>
              <a:rPr lang="en-US" sz="1100" dirty="0">
                <a:latin typeface="Open Sans" panose="020B0606030504020204" pitchFamily="34" charset="0"/>
                <a:ea typeface="Open Sans" panose="020B0606030504020204" pitchFamily="34" charset="0"/>
                <a:cs typeface="Open Sans" panose="020B0606030504020204" pitchFamily="34" charset="0"/>
              </a:rPr>
              <a:t>        </a:t>
            </a:r>
          </a:p>
          <a:p>
            <a:r>
              <a:rPr lang="en-US" sz="1100" dirty="0">
                <a:latin typeface="Open Sans" panose="020B0606030504020204" pitchFamily="34" charset="0"/>
                <a:ea typeface="Open Sans" panose="020B0606030504020204" pitchFamily="34" charset="0"/>
                <a:cs typeface="Open Sans" panose="020B0606030504020204" pitchFamily="34" charset="0"/>
              </a:rPr>
              <a:t>      </a:t>
            </a: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1D378438-93F2-98A8-D97A-C7D2793C8D26}"/>
              </a:ext>
            </a:extLst>
          </p:cNvPr>
          <p:cNvPicPr>
            <a:picLocks noChangeAspect="1"/>
          </p:cNvPicPr>
          <p:nvPr/>
        </p:nvPicPr>
        <p:blipFill>
          <a:blip r:embed="rId2"/>
          <a:stretch>
            <a:fillRect/>
          </a:stretch>
        </p:blipFill>
        <p:spPr>
          <a:xfrm>
            <a:off x="1091624" y="4651112"/>
            <a:ext cx="218202" cy="218202"/>
          </a:xfrm>
          <a:prstGeom prst="rect">
            <a:avLst/>
          </a:prstGeom>
        </p:spPr>
      </p:pic>
      <p:cxnSp>
        <p:nvCxnSpPr>
          <p:cNvPr id="10" name="Straight Connector 9">
            <a:extLst>
              <a:ext uri="{FF2B5EF4-FFF2-40B4-BE49-F238E27FC236}">
                <a16:creationId xmlns:a16="http://schemas.microsoft.com/office/drawing/2014/main" id="{1E9A16C8-60D9-7F49-BA4C-0EC819B20D95}"/>
              </a:ext>
            </a:extLst>
          </p:cNvPr>
          <p:cNvCxnSpPr>
            <a:cxnSpLocks/>
          </p:cNvCxnSpPr>
          <p:nvPr/>
        </p:nvCxnSpPr>
        <p:spPr>
          <a:xfrm>
            <a:off x="1319983" y="4651112"/>
            <a:ext cx="0" cy="34409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B4D0E2C-6935-79A5-8055-47422241B4E3}"/>
              </a:ext>
            </a:extLst>
          </p:cNvPr>
          <p:cNvSpPr txBox="1"/>
          <p:nvPr/>
        </p:nvSpPr>
        <p:spPr>
          <a:xfrm>
            <a:off x="1411048" y="4519897"/>
            <a:ext cx="3145711" cy="1730923"/>
          </a:xfrm>
          <a:prstGeom prst="rect">
            <a:avLst/>
          </a:prstGeom>
          <a:noFill/>
        </p:spPr>
        <p:txBody>
          <a:bodyPr wrap="square" rtlCol="0">
            <a:spAutoFit/>
          </a:bodyPr>
          <a:lstStyle/>
          <a:p>
            <a:pPr>
              <a:lnSpc>
                <a:spcPct val="150000"/>
              </a:lnSpc>
            </a:pP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3"/>
              </a:rPr>
              <a:t>JavaScript </a:t>
            </a:r>
            <a:r>
              <a:rPr lang="en-US" sz="900" b="0" i="0" u="none" strike="noStrike" dirty="0">
                <a:solidFill>
                  <a:srgbClr val="0057FF"/>
                </a:solidFill>
                <a:effectLst/>
                <a:latin typeface="Open Sans" panose="020B0606030504020204" pitchFamily="34" charset="0"/>
              </a:rPr>
              <a:t>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4"/>
              </a:rPr>
              <a:t>Angular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5"/>
              </a:rPr>
              <a:t>React </a:t>
            </a:r>
            <a:r>
              <a:rPr lang="en-US" sz="900" b="0" i="0" u="none" strike="noStrike" dirty="0">
                <a:solidFill>
                  <a:srgbClr val="0057FF"/>
                </a:solidFill>
                <a:effectLst/>
                <a:latin typeface="Open Sans" panose="020B0606030504020204" pitchFamily="34" charset="0"/>
              </a:rPr>
              <a:t>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6"/>
              </a:rPr>
              <a:t>Vue </a:t>
            </a:r>
            <a:r>
              <a:rPr lang="en-US" sz="900" b="0" i="0" u="none" strike="noStrike" dirty="0">
                <a:solidFill>
                  <a:srgbClr val="0057FF"/>
                </a:solidFill>
                <a:effectLst/>
                <a:latin typeface="Open Sans" panose="020B0606030504020204" pitchFamily="34" charset="0"/>
              </a:rPr>
              <a:t>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7"/>
              </a:rPr>
              <a:t>Blazor</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8"/>
              </a:rPr>
              <a:t>Flutter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9"/>
              </a:rPr>
              <a:t>ASP.NET MVC </a:t>
            </a:r>
            <a:r>
              <a:rPr lang="en-US" sz="900" b="0" i="0" u="none" strike="noStrike" dirty="0">
                <a:solidFill>
                  <a:srgbClr val="0057FF"/>
                </a:solidFill>
                <a:effectLst/>
                <a:latin typeface="Open Sans" panose="020B0606030504020204" pitchFamily="34" charset="0"/>
              </a:rPr>
              <a:t>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0"/>
              </a:rPr>
              <a:t>ASP.NET Core</a:t>
            </a:r>
            <a:endParaRPr lang="en-US" sz="900" b="0" i="0" u="none" strike="noStrike" dirty="0">
              <a:solidFill>
                <a:srgbClr val="0057FF"/>
              </a:solidFill>
              <a:effectLst/>
              <a:latin typeface="Open Sans" panose="020B0606030504020204" pitchFamily="34" charset="0"/>
            </a:endParaRPr>
          </a:p>
          <a:p>
            <a:pPr>
              <a:lnSpc>
                <a:spcPct val="150000"/>
              </a:lnSpc>
            </a:pPr>
            <a:endParaRPr lang="en-US" sz="900" dirty="0">
              <a:solidFill>
                <a:srgbClr val="0057FF"/>
              </a:solidFill>
              <a:latin typeface="Open Sans" panose="020B0606030504020204" pitchFamily="34" charset="0"/>
            </a:endParaRPr>
          </a:p>
          <a:p>
            <a:pPr>
              <a:lnSpc>
                <a:spcPct val="150000"/>
              </a:lnSpc>
            </a:pPr>
            <a:r>
              <a:rPr lang="en-US" sz="900" b="0" i="0" dirty="0">
                <a:solidFill>
                  <a:srgbClr val="666666"/>
                </a:solidFill>
                <a:effectLst/>
                <a:latin typeface="Open Sans" panose="020B0606030504020204" pitchFamily="34" charset="0"/>
              </a:rPr>
              <a:t> </a:t>
            </a:r>
            <a:r>
              <a:rPr lang="en-US" sz="900" dirty="0">
                <a:solidFill>
                  <a:srgbClr val="0057FF"/>
                </a:solidFill>
                <a:latin typeface="Open Sans" panose="020B0606030504020204" pitchFamily="34" charset="0"/>
                <a:hlinkClick r:id="rId11"/>
              </a:rPr>
              <a:t>WinForms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2"/>
              </a:rPr>
              <a:t>WPF </a:t>
            </a:r>
            <a:r>
              <a:rPr lang="en-US" sz="900" b="0" i="0" dirty="0">
                <a:solidFill>
                  <a:srgbClr val="666666"/>
                </a:solidFill>
                <a:effectLst/>
                <a:latin typeface="Open Sans" panose="020B0606030504020204" pitchFamily="34" charset="0"/>
              </a:rPr>
              <a:t>   </a:t>
            </a:r>
            <a:r>
              <a:rPr lang="en-US" sz="900" b="0" i="0" u="sng" dirty="0" err="1">
                <a:solidFill>
                  <a:srgbClr val="0450C2"/>
                </a:solidFill>
                <a:effectLst/>
                <a:latin typeface="Open Sans" panose="020B0606030504020204" pitchFamily="34" charset="0"/>
                <a:hlinkClick r:id="rId13"/>
              </a:rPr>
              <a:t>WinUI</a:t>
            </a:r>
            <a:r>
              <a:rPr lang="en-US" sz="900" b="0" i="0" u="sng" dirty="0">
                <a:solidFill>
                  <a:srgbClr val="0450C2"/>
                </a:solidFill>
                <a:effectLst/>
                <a:latin typeface="Open Sans" panose="020B0606030504020204" pitchFamily="34" charset="0"/>
                <a:hlinkClick r:id="rId13"/>
              </a:rPr>
              <a:t>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8"/>
              </a:rPr>
              <a:t>Flutter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4"/>
              </a:rPr>
              <a:t>Xamarin</a:t>
            </a:r>
            <a:br>
              <a:rPr lang="en-US" sz="900" b="0" i="0" dirty="0">
                <a:solidFill>
                  <a:srgbClr val="666666"/>
                </a:solidFill>
                <a:effectLst/>
                <a:latin typeface="Open Sans" panose="020B0606030504020204" pitchFamily="34" charset="0"/>
              </a:rPr>
            </a:b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5"/>
              </a:rPr>
              <a:t>UWP </a:t>
            </a:r>
            <a:r>
              <a:rPr lang="en-US" sz="900" b="0" i="0" u="none" strike="noStrike" dirty="0">
                <a:solidFill>
                  <a:srgbClr val="0057FF"/>
                </a:solidFill>
                <a:effectLst/>
                <a:latin typeface="Open Sans" panose="020B0606030504020204" pitchFamily="34" charset="0"/>
              </a:rPr>
              <a:t>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6"/>
              </a:rPr>
              <a:t>.NET MAUI</a:t>
            </a:r>
            <a:endParaRPr lang="en-US" sz="900" b="0" i="0" u="none" strike="noStrike" dirty="0">
              <a:solidFill>
                <a:srgbClr val="0057FF"/>
              </a:solidFill>
              <a:effectLst/>
              <a:latin typeface="Open Sans" panose="020B0606030504020204" pitchFamily="34" charset="0"/>
            </a:endParaRPr>
          </a:p>
          <a:p>
            <a:pPr>
              <a:lnSpc>
                <a:spcPct val="150000"/>
              </a:lnSpc>
            </a:pPr>
            <a:endParaRPr lang="en-US" sz="900" dirty="0">
              <a:solidFill>
                <a:srgbClr val="0057FF"/>
              </a:solidFill>
              <a:latin typeface="Open Sans" panose="020B0606030504020204" pitchFamily="34" charset="0"/>
            </a:endParaRPr>
          </a:p>
          <a:p>
            <a:pPr>
              <a:lnSpc>
                <a:spcPct val="150000"/>
              </a:lnSpc>
            </a:pP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4"/>
              </a:rPr>
              <a:t>Xamarin </a:t>
            </a:r>
            <a:r>
              <a:rPr lang="en-US" sz="900" b="0" i="0" dirty="0">
                <a:solidFill>
                  <a:srgbClr val="666666"/>
                </a:solidFill>
                <a:effectLst/>
                <a:latin typeface="Open Sans" panose="020B0606030504020204" pitchFamily="34" charset="0"/>
              </a:rPr>
              <a:t>   </a:t>
            </a:r>
            <a:r>
              <a:rPr lang="en-US" sz="900" dirty="0">
                <a:solidFill>
                  <a:srgbClr val="666666"/>
                </a:solidFill>
                <a:latin typeface="Open Sans" panose="020B0606030504020204" pitchFamily="34" charset="0"/>
              </a:rPr>
              <a:t> </a:t>
            </a:r>
            <a:r>
              <a:rPr lang="en-US" sz="900" dirty="0">
                <a:solidFill>
                  <a:srgbClr val="0057FF"/>
                </a:solidFill>
                <a:latin typeface="Open Sans" panose="020B0606030504020204" pitchFamily="34" charset="0"/>
                <a:hlinkClick r:id="rId8"/>
              </a:rPr>
              <a:t>Flutter </a:t>
            </a:r>
            <a:r>
              <a:rPr lang="en-US" sz="900" b="0" i="0" u="none" strike="noStrike" dirty="0">
                <a:solidFill>
                  <a:srgbClr val="0057FF"/>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5"/>
              </a:rPr>
              <a:t>UWP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3"/>
              </a:rPr>
              <a:t>JavaScript </a:t>
            </a:r>
            <a:r>
              <a:rPr lang="en-US" sz="900" b="0" i="0" dirty="0">
                <a:solidFill>
                  <a:srgbClr val="666666"/>
                </a:solidFill>
                <a:effectLst/>
                <a:latin typeface="Open Sans" panose="020B0606030504020204" pitchFamily="34" charset="0"/>
              </a:rPr>
              <a:t>    </a:t>
            </a:r>
            <a:r>
              <a:rPr lang="en-US" sz="900" b="0" i="0" u="none" strike="noStrike" dirty="0">
                <a:solidFill>
                  <a:srgbClr val="0057FF"/>
                </a:solidFill>
                <a:effectLst/>
                <a:latin typeface="Open Sans" panose="020B0606030504020204" pitchFamily="34" charset="0"/>
                <a:hlinkClick r:id="rId16"/>
              </a:rPr>
              <a:t>. NETMAUI</a:t>
            </a:r>
            <a:endParaRPr lang="en-US" sz="900" dirty="0"/>
          </a:p>
          <a:p>
            <a:pPr>
              <a:lnSpc>
                <a:spcPct val="150000"/>
              </a:lnSpc>
            </a:pPr>
            <a:endParaRPr lang="en-US" sz="900" dirty="0"/>
          </a:p>
        </p:txBody>
      </p:sp>
      <p:cxnSp>
        <p:nvCxnSpPr>
          <p:cNvPr id="41" name="Straight Connector 40">
            <a:extLst>
              <a:ext uri="{FF2B5EF4-FFF2-40B4-BE49-F238E27FC236}">
                <a16:creationId xmlns:a16="http://schemas.microsoft.com/office/drawing/2014/main" id="{7DC03CE6-242B-719E-4A1C-0460E62F6DFB}"/>
              </a:ext>
            </a:extLst>
          </p:cNvPr>
          <p:cNvCxnSpPr>
            <a:cxnSpLocks/>
          </p:cNvCxnSpPr>
          <p:nvPr/>
        </p:nvCxnSpPr>
        <p:spPr>
          <a:xfrm>
            <a:off x="1324526" y="5224487"/>
            <a:ext cx="0" cy="321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3C1FF7-B412-36BD-10F1-C0BE0B4BEA68}"/>
              </a:ext>
            </a:extLst>
          </p:cNvPr>
          <p:cNvCxnSpPr>
            <a:cxnSpLocks/>
          </p:cNvCxnSpPr>
          <p:nvPr/>
        </p:nvCxnSpPr>
        <p:spPr>
          <a:xfrm>
            <a:off x="1317583" y="5799421"/>
            <a:ext cx="0" cy="344060"/>
          </a:xfrm>
          <a:prstGeom prst="line">
            <a:avLst/>
          </a:prstGeom>
        </p:spPr>
        <p:style>
          <a:lnRef idx="1">
            <a:schemeClr val="accent1"/>
          </a:lnRef>
          <a:fillRef idx="0">
            <a:schemeClr val="accent1"/>
          </a:fillRef>
          <a:effectRef idx="0">
            <a:schemeClr val="accent1"/>
          </a:effectRef>
          <a:fontRef idx="minor">
            <a:schemeClr val="tx1"/>
          </a:fontRef>
        </p:style>
      </p:cxnSp>
      <p:pic>
        <p:nvPicPr>
          <p:cNvPr id="3076" name="Picture 4" descr="Syncfusion Essential Chart">
            <a:extLst>
              <a:ext uri="{FF2B5EF4-FFF2-40B4-BE49-F238E27FC236}">
                <a16:creationId xmlns:a16="http://schemas.microsoft.com/office/drawing/2014/main" id="{582961AC-F2BA-6843-3DEA-187E70E7CE47}"/>
              </a:ext>
            </a:extLst>
          </p:cNvPr>
          <p:cNvPicPr>
            <a:picLocks noGrp="1" noChangeAspect="1" noChangeArrowheads="1"/>
          </p:cNvPicPr>
          <p:nvPr>
            <p:ph sz="quarter" idx="14"/>
          </p:nvPr>
        </p:nvPicPr>
        <p:blipFill>
          <a:blip r:embed="rId17">
            <a:extLst>
              <a:ext uri="{28A0092B-C50C-407E-A947-70E740481C1C}">
                <a14:useLocalDpi xmlns:a14="http://schemas.microsoft.com/office/drawing/2010/main" val="0"/>
              </a:ext>
            </a:extLst>
          </a:blip>
          <a:srcRect/>
          <a:stretch>
            <a:fillRect/>
          </a:stretch>
        </p:blipFill>
        <p:spPr bwMode="auto">
          <a:xfrm>
            <a:off x="6322822" y="1562100"/>
            <a:ext cx="5180058" cy="4775111"/>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Laptop outline">
            <a:extLst>
              <a:ext uri="{FF2B5EF4-FFF2-40B4-BE49-F238E27FC236}">
                <a16:creationId xmlns:a16="http://schemas.microsoft.com/office/drawing/2014/main" id="{2856E173-24C6-BE23-D38D-173DA3C5AD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9534" y="5230742"/>
            <a:ext cx="258049" cy="258049"/>
          </a:xfrm>
          <a:prstGeom prst="rect">
            <a:avLst/>
          </a:prstGeom>
        </p:spPr>
      </p:pic>
      <p:pic>
        <p:nvPicPr>
          <p:cNvPr id="5" name="Graphic 4" descr="Smart Phone outline">
            <a:extLst>
              <a:ext uri="{FF2B5EF4-FFF2-40B4-BE49-F238E27FC236}">
                <a16:creationId xmlns:a16="http://schemas.microsoft.com/office/drawing/2014/main" id="{8C539956-7C3F-9092-5D70-15DB4E17973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78342" y="5869080"/>
            <a:ext cx="215104" cy="215104"/>
          </a:xfrm>
          <a:prstGeom prst="rect">
            <a:avLst/>
          </a:prstGeom>
        </p:spPr>
      </p:pic>
      <p:sp>
        <p:nvSpPr>
          <p:cNvPr id="9" name="Flowchart: Connector 8">
            <a:extLst>
              <a:ext uri="{FF2B5EF4-FFF2-40B4-BE49-F238E27FC236}">
                <a16:creationId xmlns:a16="http://schemas.microsoft.com/office/drawing/2014/main" id="{99D78CC7-B049-0074-B20D-24B0948B416B}"/>
              </a:ext>
            </a:extLst>
          </p:cNvPr>
          <p:cNvSpPr/>
          <p:nvPr/>
        </p:nvSpPr>
        <p:spPr>
          <a:xfrm flipH="1">
            <a:off x="1430215" y="4673412"/>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A29F9925-81E2-ED5B-E5EF-B9FA17AA5DC0}"/>
              </a:ext>
            </a:extLst>
          </p:cNvPr>
          <p:cNvSpPr/>
          <p:nvPr/>
        </p:nvSpPr>
        <p:spPr>
          <a:xfrm flipH="1">
            <a:off x="2153738" y="4673412"/>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CFBBD8D3-E946-E37E-B9DC-CD8AC712DA2E}"/>
              </a:ext>
            </a:extLst>
          </p:cNvPr>
          <p:cNvSpPr/>
          <p:nvPr/>
        </p:nvSpPr>
        <p:spPr>
          <a:xfrm flipH="1">
            <a:off x="2751583" y="4665963"/>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6867C3D7-9BE2-877D-77C5-E0D539ABA5EB}"/>
              </a:ext>
            </a:extLst>
          </p:cNvPr>
          <p:cNvSpPr/>
          <p:nvPr/>
        </p:nvSpPr>
        <p:spPr>
          <a:xfrm flipH="1">
            <a:off x="3196278" y="4669773"/>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2C700361-AA93-90AA-08F5-1E22BFF62493}"/>
              </a:ext>
            </a:extLst>
          </p:cNvPr>
          <p:cNvSpPr/>
          <p:nvPr/>
        </p:nvSpPr>
        <p:spPr>
          <a:xfrm flipH="1">
            <a:off x="3548508" y="4665963"/>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07E368F6-B841-CA93-6C6F-A4FD244A56B5}"/>
              </a:ext>
            </a:extLst>
          </p:cNvPr>
          <p:cNvSpPr/>
          <p:nvPr/>
        </p:nvSpPr>
        <p:spPr>
          <a:xfrm flipH="1">
            <a:off x="1426729" y="4873994"/>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DE69B6A0-422A-036A-8DDD-13BCF0751783}"/>
              </a:ext>
            </a:extLst>
          </p:cNvPr>
          <p:cNvSpPr/>
          <p:nvPr/>
        </p:nvSpPr>
        <p:spPr>
          <a:xfrm flipH="1">
            <a:off x="1934587" y="4869313"/>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36B5BF99-752F-69A6-F470-298088D5E371}"/>
              </a:ext>
            </a:extLst>
          </p:cNvPr>
          <p:cNvSpPr/>
          <p:nvPr/>
        </p:nvSpPr>
        <p:spPr>
          <a:xfrm flipH="1">
            <a:off x="2838811" y="4869314"/>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A3131C26-2986-293B-9BD7-0326C0F996AE}"/>
              </a:ext>
            </a:extLst>
          </p:cNvPr>
          <p:cNvSpPr/>
          <p:nvPr/>
        </p:nvSpPr>
        <p:spPr>
          <a:xfrm flipH="1">
            <a:off x="1441179" y="5279715"/>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B4982705-FFA3-6D52-5E43-1F7204F14769}"/>
              </a:ext>
            </a:extLst>
          </p:cNvPr>
          <p:cNvSpPr/>
          <p:nvPr/>
        </p:nvSpPr>
        <p:spPr>
          <a:xfrm flipH="1">
            <a:off x="2161839" y="5272608"/>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a:extLst>
              <a:ext uri="{FF2B5EF4-FFF2-40B4-BE49-F238E27FC236}">
                <a16:creationId xmlns:a16="http://schemas.microsoft.com/office/drawing/2014/main" id="{C499EB40-21F4-F608-313D-38FBEE2A3CED}"/>
              </a:ext>
            </a:extLst>
          </p:cNvPr>
          <p:cNvSpPr/>
          <p:nvPr/>
        </p:nvSpPr>
        <p:spPr>
          <a:xfrm flipH="1">
            <a:off x="2983903" y="5283183"/>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a:extLst>
              <a:ext uri="{FF2B5EF4-FFF2-40B4-BE49-F238E27FC236}">
                <a16:creationId xmlns:a16="http://schemas.microsoft.com/office/drawing/2014/main" id="{7C27F7B0-C68E-ACD1-3A65-4BC29938A6B7}"/>
              </a:ext>
            </a:extLst>
          </p:cNvPr>
          <p:cNvSpPr/>
          <p:nvPr/>
        </p:nvSpPr>
        <p:spPr>
          <a:xfrm flipH="1">
            <a:off x="3449255" y="5287164"/>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a:extLst>
              <a:ext uri="{FF2B5EF4-FFF2-40B4-BE49-F238E27FC236}">
                <a16:creationId xmlns:a16="http://schemas.microsoft.com/office/drawing/2014/main" id="{3B55182A-1224-8508-2CD9-B2B7F7754E38}"/>
              </a:ext>
            </a:extLst>
          </p:cNvPr>
          <p:cNvSpPr/>
          <p:nvPr/>
        </p:nvSpPr>
        <p:spPr>
          <a:xfrm flipH="1">
            <a:off x="2537621" y="5273121"/>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a:extLst>
              <a:ext uri="{FF2B5EF4-FFF2-40B4-BE49-F238E27FC236}">
                <a16:creationId xmlns:a16="http://schemas.microsoft.com/office/drawing/2014/main" id="{AD1BD8D9-2EE7-77F9-5287-DBD855320660}"/>
              </a:ext>
            </a:extLst>
          </p:cNvPr>
          <p:cNvSpPr/>
          <p:nvPr/>
        </p:nvSpPr>
        <p:spPr>
          <a:xfrm flipH="1">
            <a:off x="1847759" y="5485278"/>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a:extLst>
              <a:ext uri="{FF2B5EF4-FFF2-40B4-BE49-F238E27FC236}">
                <a16:creationId xmlns:a16="http://schemas.microsoft.com/office/drawing/2014/main" id="{82DB70BB-04FF-89B7-FD25-1181183D8AE1}"/>
              </a:ext>
            </a:extLst>
          </p:cNvPr>
          <p:cNvSpPr/>
          <p:nvPr/>
        </p:nvSpPr>
        <p:spPr>
          <a:xfrm flipH="1">
            <a:off x="1448125" y="5485278"/>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a:extLst>
              <a:ext uri="{FF2B5EF4-FFF2-40B4-BE49-F238E27FC236}">
                <a16:creationId xmlns:a16="http://schemas.microsoft.com/office/drawing/2014/main" id="{6930D194-6527-852E-FE5B-E9D3D670F7BB}"/>
              </a:ext>
            </a:extLst>
          </p:cNvPr>
          <p:cNvSpPr/>
          <p:nvPr/>
        </p:nvSpPr>
        <p:spPr>
          <a:xfrm flipH="1">
            <a:off x="1425265" y="5904580"/>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a:extLst>
              <a:ext uri="{FF2B5EF4-FFF2-40B4-BE49-F238E27FC236}">
                <a16:creationId xmlns:a16="http://schemas.microsoft.com/office/drawing/2014/main" id="{9322554D-9F18-0F61-D595-0D01ACA17E59}"/>
              </a:ext>
            </a:extLst>
          </p:cNvPr>
          <p:cNvSpPr/>
          <p:nvPr/>
        </p:nvSpPr>
        <p:spPr>
          <a:xfrm flipH="1">
            <a:off x="2039814" y="5904580"/>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a:extLst>
              <a:ext uri="{FF2B5EF4-FFF2-40B4-BE49-F238E27FC236}">
                <a16:creationId xmlns:a16="http://schemas.microsoft.com/office/drawing/2014/main" id="{E360371F-F3E4-2D49-5640-E9C5E8D2B035}"/>
              </a:ext>
            </a:extLst>
          </p:cNvPr>
          <p:cNvSpPr/>
          <p:nvPr/>
        </p:nvSpPr>
        <p:spPr>
          <a:xfrm flipH="1">
            <a:off x="2539510" y="5904580"/>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a:extLst>
              <a:ext uri="{FF2B5EF4-FFF2-40B4-BE49-F238E27FC236}">
                <a16:creationId xmlns:a16="http://schemas.microsoft.com/office/drawing/2014/main" id="{95D0A449-0942-1C05-BE9A-52F8E473C2C8}"/>
              </a:ext>
            </a:extLst>
          </p:cNvPr>
          <p:cNvSpPr/>
          <p:nvPr/>
        </p:nvSpPr>
        <p:spPr>
          <a:xfrm flipH="1">
            <a:off x="2957807" y="5904580"/>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a:extLst>
              <a:ext uri="{FF2B5EF4-FFF2-40B4-BE49-F238E27FC236}">
                <a16:creationId xmlns:a16="http://schemas.microsoft.com/office/drawing/2014/main" id="{9A9E2573-7E13-0A6A-31BC-349DC457F676}"/>
              </a:ext>
            </a:extLst>
          </p:cNvPr>
          <p:cNvSpPr/>
          <p:nvPr/>
        </p:nvSpPr>
        <p:spPr>
          <a:xfrm flipH="1">
            <a:off x="3607876" y="5904580"/>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284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152401" y="246253"/>
            <a:ext cx="9801132" cy="564777"/>
          </a:xfrm>
        </p:spPr>
        <p:txBody>
          <a:bodyPr/>
          <a:lstStyle/>
          <a:p>
            <a:r>
              <a:rPr lang="en-ZA" dirty="0"/>
              <a:t>ListView</a:t>
            </a:r>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911351" y="1921749"/>
            <a:ext cx="5499293" cy="1742435"/>
          </a:xfrm>
        </p:spPr>
        <p:txBody>
          <a:bodyPr>
            <a:normAutofit/>
          </a:bodyPr>
          <a:lstStyle/>
          <a:p>
            <a:pPr algn="l"/>
            <a:r>
              <a:rPr lang="en-US" b="1" i="0" dirty="0">
                <a:solidFill>
                  <a:srgbClr val="1A1A1A"/>
                </a:solidFill>
                <a:effectLst/>
                <a:latin typeface="Open Sans" panose="020B0606030504020204" pitchFamily="34" charset="0"/>
              </a:rPr>
              <a:t>ListView</a:t>
            </a:r>
          </a:p>
          <a:p>
            <a:pPr algn="l"/>
            <a:r>
              <a:rPr lang="en-US" sz="1400" b="0" i="0" dirty="0">
                <a:solidFill>
                  <a:srgbClr val="1A1A1A"/>
                </a:solidFill>
                <a:effectLst/>
                <a:latin typeface="Open Sans" panose="020B0606030504020204" pitchFamily="34" charset="0"/>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r>
              <a:rPr lang="en-US" dirty="0"/>
              <a:t> </a:t>
            </a:r>
          </a:p>
        </p:txBody>
      </p:sp>
      <p:sp>
        <p:nvSpPr>
          <p:cNvPr id="6" name="TextBox 5">
            <a:extLst>
              <a:ext uri="{FF2B5EF4-FFF2-40B4-BE49-F238E27FC236}">
                <a16:creationId xmlns:a16="http://schemas.microsoft.com/office/drawing/2014/main" id="{D55E4671-C23A-5361-1773-D18D30AFCEFE}"/>
              </a:ext>
            </a:extLst>
          </p:cNvPr>
          <p:cNvSpPr txBox="1"/>
          <p:nvPr/>
        </p:nvSpPr>
        <p:spPr>
          <a:xfrm>
            <a:off x="1030941" y="4106929"/>
            <a:ext cx="5065059" cy="2800767"/>
          </a:xfrm>
          <a:prstGeom prst="rect">
            <a:avLst/>
          </a:prstGeom>
          <a:noFill/>
        </p:spPr>
        <p:txBody>
          <a:bodyPr wrap="square" rtlCol="0">
            <a:spAutoFit/>
          </a:bodyPr>
          <a:lstStyle/>
          <a:p>
            <a:r>
              <a:rPr lang="en-US" sz="1100" dirty="0">
                <a:latin typeface="Open Sans" panose="020B0606030504020204" pitchFamily="34" charset="0"/>
                <a:ea typeface="Open Sans" panose="020B0606030504020204" pitchFamily="34" charset="0"/>
                <a:cs typeface="Open Sans" panose="020B0606030504020204" pitchFamily="34" charset="0"/>
              </a:rPr>
              <a:t>SUPPORTED PLATFORMS</a:t>
            </a: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r>
              <a:rPr lang="en-US" sz="1100" dirty="0">
                <a:latin typeface="Open Sans" panose="020B0606030504020204" pitchFamily="34" charset="0"/>
                <a:ea typeface="Open Sans" panose="020B0606030504020204" pitchFamily="34" charset="0"/>
                <a:cs typeface="Open Sans" panose="020B0606030504020204" pitchFamily="34" charset="0"/>
              </a:rPr>
              <a:t>        </a:t>
            </a:r>
          </a:p>
          <a:p>
            <a:pPr algn="l"/>
            <a:r>
              <a:rPr lang="en-US" sz="1100">
                <a:latin typeface="Open Sans" panose="020B0606030504020204" pitchFamily="34" charset="0"/>
                <a:ea typeface="Open Sans" panose="020B0606030504020204" pitchFamily="34" charset="0"/>
                <a:cs typeface="Open Sans" panose="020B0606030504020204" pitchFamily="34" charset="0"/>
              </a:rPr>
              <a:t>      </a:t>
            </a:r>
            <a:r>
              <a:rPr lang="en-US" sz="1100" b="0" i="0">
                <a:solidFill>
                  <a:srgbClr val="666666"/>
                </a:solidFill>
                <a:effectLst/>
                <a:latin typeface="Open Sans" panose="020B0606030504020204" pitchFamily="34" charset="0"/>
              </a:rPr>
              <a:t>        </a:t>
            </a:r>
            <a:r>
              <a:rPr lang="en-US" sz="1100" b="0" i="0" u="none" strike="noStrike">
                <a:solidFill>
                  <a:srgbClr val="0057FF"/>
                </a:solidFill>
                <a:effectLst/>
                <a:latin typeface="Open Sans" panose="020B0606030504020204" pitchFamily="34" charset="0"/>
                <a:hlinkClick r:id="rId2"/>
              </a:rPr>
              <a:t>JavaScript </a:t>
            </a:r>
            <a:r>
              <a:rPr lang="en-US" sz="1100" b="0" i="0">
                <a:solidFill>
                  <a:srgbClr val="666666"/>
                </a:solidFill>
                <a:effectLst/>
                <a:latin typeface="Open Sans" panose="020B0606030504020204" pitchFamily="34" charset="0"/>
              </a:rPr>
              <a:t>     </a:t>
            </a:r>
            <a:r>
              <a:rPr lang="en-US" sz="1100" b="0" i="0" u="none" strike="noStrike" dirty="0">
                <a:solidFill>
                  <a:srgbClr val="0057FF"/>
                </a:solidFill>
                <a:effectLst/>
                <a:latin typeface="Open Sans" panose="020B0606030504020204" pitchFamily="34" charset="0"/>
                <a:hlinkClick r:id="rId3"/>
              </a:rPr>
              <a:t>Angular </a:t>
            </a:r>
            <a:r>
              <a:rPr lang="en-US" sz="1100" b="0" i="0" dirty="0">
                <a:solidFill>
                  <a:srgbClr val="666666"/>
                </a:solidFill>
                <a:effectLst/>
                <a:latin typeface="Open Sans" panose="020B0606030504020204" pitchFamily="34" charset="0"/>
              </a:rPr>
              <a:t>      </a:t>
            </a:r>
            <a:r>
              <a:rPr lang="en-US" sz="1100" b="0" i="0" u="none" strike="noStrike" dirty="0">
                <a:solidFill>
                  <a:srgbClr val="0057FF"/>
                </a:solidFill>
                <a:effectLst/>
                <a:latin typeface="Open Sans" panose="020B0606030504020204" pitchFamily="34" charset="0"/>
                <a:hlinkClick r:id="rId4"/>
              </a:rPr>
              <a:t>React </a:t>
            </a:r>
            <a:r>
              <a:rPr lang="en-US" sz="1100" b="0" i="0" dirty="0">
                <a:solidFill>
                  <a:srgbClr val="666666"/>
                </a:solidFill>
                <a:effectLst/>
                <a:latin typeface="Open Sans" panose="020B0606030504020204" pitchFamily="34" charset="0"/>
              </a:rPr>
              <a:t>     </a:t>
            </a:r>
            <a:r>
              <a:rPr lang="en-US" sz="1100" b="0" i="0" u="none" strike="noStrike" dirty="0">
                <a:solidFill>
                  <a:srgbClr val="0057FF"/>
                </a:solidFill>
                <a:effectLst/>
                <a:latin typeface="Open Sans" panose="020B0606030504020204" pitchFamily="34" charset="0"/>
                <a:hlinkClick r:id="rId5"/>
              </a:rPr>
              <a:t>Vue </a:t>
            </a:r>
            <a:r>
              <a:rPr lang="en-US" sz="1100" b="0" i="0" dirty="0">
                <a:solidFill>
                  <a:srgbClr val="666666"/>
                </a:solidFill>
                <a:effectLst/>
                <a:latin typeface="Open Sans" panose="020B0606030504020204" pitchFamily="34" charset="0"/>
              </a:rPr>
              <a:t>     </a:t>
            </a:r>
            <a:r>
              <a:rPr lang="en-US" sz="1100" b="0" i="0" u="none" strike="noStrike" dirty="0" err="1">
                <a:solidFill>
                  <a:srgbClr val="0057FF"/>
                </a:solidFill>
                <a:effectLst/>
                <a:latin typeface="Open Sans" panose="020B0606030504020204" pitchFamily="34" charset="0"/>
                <a:hlinkClick r:id="rId6"/>
              </a:rPr>
              <a:t>Blazor</a:t>
            </a:r>
            <a:br>
              <a:rPr lang="en-US" sz="1100" b="0" i="0" dirty="0">
                <a:solidFill>
                  <a:srgbClr val="666666"/>
                </a:solidFill>
                <a:effectLst/>
                <a:latin typeface="Open Sans" panose="020B0606030504020204" pitchFamily="34" charset="0"/>
              </a:rPr>
            </a:br>
            <a:r>
              <a:rPr lang="en-US" sz="1100" b="0" i="0" dirty="0">
                <a:solidFill>
                  <a:srgbClr val="666666"/>
                </a:solidFill>
                <a:effectLst/>
                <a:latin typeface="Open Sans" panose="020B0606030504020204" pitchFamily="34" charset="0"/>
              </a:rPr>
              <a:t>              </a:t>
            </a:r>
            <a:r>
              <a:rPr lang="en-US" sz="1100" b="0" i="0" u="none" strike="noStrike" dirty="0">
                <a:solidFill>
                  <a:srgbClr val="0057FF"/>
                </a:solidFill>
                <a:effectLst/>
                <a:latin typeface="Open Sans" panose="020B0606030504020204" pitchFamily="34" charset="0"/>
                <a:hlinkClick r:id="rId7"/>
              </a:rPr>
              <a:t>ASP.NET MVC </a:t>
            </a:r>
            <a:r>
              <a:rPr lang="en-US" sz="1100" b="0" i="0" u="none" strike="noStrike" dirty="0">
                <a:solidFill>
                  <a:srgbClr val="0057FF"/>
                </a:solidFill>
                <a:effectLst/>
                <a:latin typeface="Open Sans" panose="020B0606030504020204" pitchFamily="34" charset="0"/>
              </a:rPr>
              <a:t>     </a:t>
            </a:r>
            <a:r>
              <a:rPr lang="en-US" sz="1100" b="0" i="0" dirty="0">
                <a:solidFill>
                  <a:srgbClr val="666666"/>
                </a:solidFill>
                <a:effectLst/>
                <a:latin typeface="Open Sans" panose="020B0606030504020204" pitchFamily="34" charset="0"/>
              </a:rPr>
              <a:t> </a:t>
            </a:r>
            <a:r>
              <a:rPr lang="en-US" sz="1100" b="0" i="0" u="none" strike="noStrike" dirty="0">
                <a:solidFill>
                  <a:srgbClr val="0057FF"/>
                </a:solidFill>
                <a:effectLst/>
                <a:latin typeface="Open Sans" panose="020B0606030504020204" pitchFamily="34" charset="0"/>
                <a:hlinkClick r:id="rId8"/>
              </a:rPr>
              <a:t>ASP.NET Core</a:t>
            </a:r>
            <a:endParaRPr lang="en-US" sz="1100" b="0" i="0" dirty="0">
              <a:solidFill>
                <a:srgbClr val="666666"/>
              </a:solidFill>
              <a:effectLst/>
              <a:latin typeface="Open Sans" panose="020B0606030504020204" pitchFamily="34" charset="0"/>
            </a:endParaRPr>
          </a:p>
          <a:p>
            <a:pPr algn="l"/>
            <a:r>
              <a:rPr lang="en-US" sz="1100" b="0" i="0" dirty="0">
                <a:solidFill>
                  <a:srgbClr val="666666"/>
                </a:solidFill>
                <a:effectLst/>
                <a:latin typeface="Open Sans" panose="020B0606030504020204" pitchFamily="34" charset="0"/>
              </a:rPr>
              <a:t> </a:t>
            </a:r>
          </a:p>
          <a:p>
            <a:pPr algn="l"/>
            <a:r>
              <a:rPr lang="en-US" sz="1100" b="0" i="0" dirty="0">
                <a:solidFill>
                  <a:srgbClr val="666666"/>
                </a:solidFill>
                <a:effectLst/>
                <a:latin typeface="Open Sans" panose="020B0606030504020204" pitchFamily="34" charset="0"/>
              </a:rPr>
              <a:t>              </a:t>
            </a:r>
          </a:p>
          <a:p>
            <a:pPr algn="l"/>
            <a:r>
              <a:rPr lang="en-US" sz="1100" dirty="0">
                <a:solidFill>
                  <a:srgbClr val="666666"/>
                </a:solidFill>
                <a:latin typeface="Open Sans" panose="020B0606030504020204" pitchFamily="34" charset="0"/>
              </a:rPr>
              <a:t>              </a:t>
            </a:r>
            <a:r>
              <a:rPr lang="en-US" sz="1100" b="0" i="0" u="none" strike="noStrike" dirty="0">
                <a:solidFill>
                  <a:srgbClr val="0057FF"/>
                </a:solidFill>
                <a:effectLst/>
                <a:latin typeface="Open Sans" panose="020B0606030504020204" pitchFamily="34" charset="0"/>
                <a:hlinkClick r:id="rId9"/>
              </a:rPr>
              <a:t>WinForms </a:t>
            </a:r>
            <a:r>
              <a:rPr lang="en-US" sz="1100" b="0" i="0" u="none" strike="noStrike" dirty="0">
                <a:solidFill>
                  <a:srgbClr val="0057FF"/>
                </a:solidFill>
                <a:effectLst/>
                <a:latin typeface="Open Sans" panose="020B0606030504020204" pitchFamily="34" charset="0"/>
              </a:rPr>
              <a:t>    </a:t>
            </a:r>
            <a:r>
              <a:rPr lang="en-US" sz="1100" b="0" i="0" dirty="0">
                <a:solidFill>
                  <a:srgbClr val="666666"/>
                </a:solidFill>
                <a:effectLst/>
                <a:latin typeface="Open Sans" panose="020B0606030504020204" pitchFamily="34" charset="0"/>
              </a:rPr>
              <a:t> </a:t>
            </a:r>
            <a:r>
              <a:rPr lang="en-US" sz="1100" b="0" i="0" u="none" strike="noStrike" dirty="0">
                <a:solidFill>
                  <a:srgbClr val="0057FF"/>
                </a:solidFill>
                <a:effectLst/>
                <a:latin typeface="Open Sans" panose="020B0606030504020204" pitchFamily="34" charset="0"/>
                <a:hlinkClick r:id="rId10"/>
              </a:rPr>
              <a:t>.NET MAUI </a:t>
            </a:r>
            <a:r>
              <a:rPr lang="en-US" sz="1100" b="0" i="0" u="none" strike="noStrike" dirty="0">
                <a:solidFill>
                  <a:srgbClr val="0057FF"/>
                </a:solidFill>
                <a:effectLst/>
                <a:latin typeface="Open Sans" panose="020B0606030504020204" pitchFamily="34" charset="0"/>
              </a:rPr>
              <a:t>   </a:t>
            </a:r>
            <a:r>
              <a:rPr lang="en-US" sz="1100" b="0" i="0" dirty="0">
                <a:solidFill>
                  <a:srgbClr val="666666"/>
                </a:solidFill>
                <a:effectLst/>
                <a:latin typeface="Open Sans" panose="020B0606030504020204" pitchFamily="34" charset="0"/>
              </a:rPr>
              <a:t> </a:t>
            </a:r>
            <a:r>
              <a:rPr lang="en-US" sz="1100" b="0" i="0" u="none" strike="noStrike" dirty="0">
                <a:solidFill>
                  <a:srgbClr val="0057FF"/>
                </a:solidFill>
                <a:effectLst/>
                <a:latin typeface="Open Sans" panose="020B0606030504020204" pitchFamily="34" charset="0"/>
                <a:hlinkClick r:id="rId11"/>
              </a:rPr>
              <a:t>Xamarin</a:t>
            </a:r>
            <a:endParaRPr lang="en-US" sz="1100" b="0" i="0" dirty="0">
              <a:solidFill>
                <a:srgbClr val="666666"/>
              </a:solidFill>
              <a:effectLst/>
              <a:latin typeface="Open Sans" panose="020B0606030504020204" pitchFamily="34" charset="0"/>
            </a:endParaRPr>
          </a:p>
          <a:p>
            <a:pPr algn="l"/>
            <a:r>
              <a:rPr lang="en-US" sz="1100" b="0" i="0" dirty="0">
                <a:solidFill>
                  <a:srgbClr val="666666"/>
                </a:solidFill>
                <a:effectLst/>
                <a:latin typeface="Open Sans" panose="020B0606030504020204" pitchFamily="34" charset="0"/>
              </a:rPr>
              <a:t> </a:t>
            </a:r>
          </a:p>
          <a:p>
            <a:pPr algn="l"/>
            <a:r>
              <a:rPr lang="en-US" sz="1100" b="0" i="0" dirty="0">
                <a:solidFill>
                  <a:srgbClr val="666666"/>
                </a:solidFill>
                <a:effectLst/>
                <a:latin typeface="Open Sans" panose="020B0606030504020204" pitchFamily="34" charset="0"/>
              </a:rPr>
              <a:t> </a:t>
            </a:r>
          </a:p>
          <a:p>
            <a:pPr algn="l"/>
            <a:r>
              <a:rPr lang="en-US" sz="1100" b="0" i="0" dirty="0">
                <a:solidFill>
                  <a:srgbClr val="666666"/>
                </a:solidFill>
                <a:effectLst/>
                <a:latin typeface="Open Sans" panose="020B0606030504020204" pitchFamily="34" charset="0"/>
              </a:rPr>
              <a:t>               </a:t>
            </a:r>
            <a:r>
              <a:rPr lang="en-US" sz="1100" b="0" i="0" u="none" strike="noStrike" dirty="0">
                <a:solidFill>
                  <a:srgbClr val="0057FF"/>
                </a:solidFill>
                <a:effectLst/>
                <a:latin typeface="Open Sans" panose="020B0606030504020204" pitchFamily="34" charset="0"/>
                <a:hlinkClick r:id="rId10"/>
              </a:rPr>
              <a:t>.NET MAUI </a:t>
            </a:r>
            <a:r>
              <a:rPr lang="en-US" sz="1100" b="0" i="0" dirty="0">
                <a:solidFill>
                  <a:srgbClr val="666666"/>
                </a:solidFill>
                <a:effectLst/>
                <a:latin typeface="Open Sans" panose="020B0606030504020204" pitchFamily="34" charset="0"/>
              </a:rPr>
              <a:t>  </a:t>
            </a:r>
            <a:r>
              <a:rPr lang="en-US" sz="1100" b="0" i="0" u="none" strike="noStrike" dirty="0">
                <a:solidFill>
                  <a:srgbClr val="0057FF"/>
                </a:solidFill>
                <a:effectLst/>
                <a:latin typeface="Open Sans" panose="020B0606030504020204" pitchFamily="34" charset="0"/>
                <a:hlinkClick r:id="rId11"/>
              </a:rPr>
              <a:t>Xamarin </a:t>
            </a:r>
            <a:r>
              <a:rPr lang="en-US" sz="1100" b="0" i="0" u="none" strike="noStrike" dirty="0">
                <a:solidFill>
                  <a:srgbClr val="0057FF"/>
                </a:solidFill>
                <a:effectLst/>
                <a:latin typeface="Open Sans" panose="020B0606030504020204" pitchFamily="34" charset="0"/>
              </a:rPr>
              <a:t>  </a:t>
            </a:r>
            <a:r>
              <a:rPr lang="en-US" sz="1100" b="0" i="0" dirty="0">
                <a:solidFill>
                  <a:srgbClr val="666666"/>
                </a:solidFill>
                <a:effectLst/>
                <a:latin typeface="Open Sans" panose="020B0606030504020204" pitchFamily="34" charset="0"/>
              </a:rPr>
              <a:t> </a:t>
            </a:r>
            <a:r>
              <a:rPr lang="en-US" sz="1100" b="0" i="0" u="none" strike="noStrike" dirty="0">
                <a:solidFill>
                  <a:srgbClr val="0057FF"/>
                </a:solidFill>
                <a:effectLst/>
                <a:latin typeface="Open Sans" panose="020B0606030504020204" pitchFamily="34" charset="0"/>
                <a:hlinkClick r:id="rId2"/>
              </a:rPr>
              <a:t>JavaScript</a:t>
            </a:r>
            <a:endParaRPr lang="en-US" sz="1100" b="0" i="0" dirty="0">
              <a:solidFill>
                <a:srgbClr val="666666"/>
              </a:solidFill>
              <a:effectLst/>
              <a:latin typeface="Open Sans" panose="020B0606030504020204" pitchFamily="34" charset="0"/>
            </a:endParaRP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endParaRPr lang="en-US" sz="1100" dirty="0">
              <a:latin typeface="Open Sans" panose="020B0606030504020204" pitchFamily="34" charset="0"/>
              <a:ea typeface="Open Sans" panose="020B0606030504020204" pitchFamily="34" charset="0"/>
              <a:cs typeface="Open Sans" panose="020B0606030504020204" pitchFamily="34" charset="0"/>
            </a:endParaRPr>
          </a:p>
          <a:p>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1D378438-93F2-98A8-D97A-C7D2793C8D26}"/>
              </a:ext>
            </a:extLst>
          </p:cNvPr>
          <p:cNvPicPr>
            <a:picLocks noChangeAspect="1"/>
          </p:cNvPicPr>
          <p:nvPr/>
        </p:nvPicPr>
        <p:blipFill>
          <a:blip r:embed="rId12"/>
          <a:stretch>
            <a:fillRect/>
          </a:stretch>
        </p:blipFill>
        <p:spPr>
          <a:xfrm>
            <a:off x="1091624" y="4651112"/>
            <a:ext cx="218202" cy="218202"/>
          </a:xfrm>
          <a:prstGeom prst="rect">
            <a:avLst/>
          </a:prstGeom>
        </p:spPr>
      </p:pic>
      <p:cxnSp>
        <p:nvCxnSpPr>
          <p:cNvPr id="10" name="Straight Connector 9">
            <a:extLst>
              <a:ext uri="{FF2B5EF4-FFF2-40B4-BE49-F238E27FC236}">
                <a16:creationId xmlns:a16="http://schemas.microsoft.com/office/drawing/2014/main" id="{1E9A16C8-60D9-7F49-BA4C-0EC819B20D95}"/>
              </a:ext>
            </a:extLst>
          </p:cNvPr>
          <p:cNvCxnSpPr>
            <a:cxnSpLocks/>
          </p:cNvCxnSpPr>
          <p:nvPr/>
        </p:nvCxnSpPr>
        <p:spPr>
          <a:xfrm>
            <a:off x="1319983" y="4446494"/>
            <a:ext cx="0" cy="548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03CE6-242B-719E-4A1C-0460E62F6DFB}"/>
              </a:ext>
            </a:extLst>
          </p:cNvPr>
          <p:cNvCxnSpPr>
            <a:cxnSpLocks/>
          </p:cNvCxnSpPr>
          <p:nvPr/>
        </p:nvCxnSpPr>
        <p:spPr>
          <a:xfrm>
            <a:off x="1317583" y="5217649"/>
            <a:ext cx="0" cy="321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3C1FF7-B412-36BD-10F1-C0BE0B4BEA68}"/>
              </a:ext>
            </a:extLst>
          </p:cNvPr>
          <p:cNvCxnSpPr>
            <a:cxnSpLocks/>
          </p:cNvCxnSpPr>
          <p:nvPr/>
        </p:nvCxnSpPr>
        <p:spPr>
          <a:xfrm>
            <a:off x="1317583" y="5799421"/>
            <a:ext cx="0" cy="344060"/>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descr="Syncfusion List View">
            <a:extLst>
              <a:ext uri="{FF2B5EF4-FFF2-40B4-BE49-F238E27FC236}">
                <a16:creationId xmlns:a16="http://schemas.microsoft.com/office/drawing/2014/main" id="{91A5E7C3-F318-B036-503A-D070483F00AF}"/>
              </a:ext>
            </a:extLst>
          </p:cNvPr>
          <p:cNvPicPr>
            <a:picLocks noGrp="1" noChangeAspect="1" noChangeArrowheads="1"/>
          </p:cNvPicPr>
          <p:nvPr>
            <p:ph sz="quarter" idx="14"/>
          </p:nvPr>
        </p:nvPicPr>
        <p:blipFill>
          <a:blip r:embed="rId13">
            <a:extLst>
              <a:ext uri="{28A0092B-C50C-407E-A947-70E740481C1C}">
                <a14:useLocalDpi xmlns:a14="http://schemas.microsoft.com/office/drawing/2010/main" val="0"/>
              </a:ext>
            </a:extLst>
          </a:blip>
          <a:srcRect/>
          <a:stretch>
            <a:fillRect/>
          </a:stretch>
        </p:blipFill>
        <p:spPr bwMode="auto">
          <a:xfrm>
            <a:off x="6570361" y="1498193"/>
            <a:ext cx="5251753" cy="44732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Laptop outline">
            <a:extLst>
              <a:ext uri="{FF2B5EF4-FFF2-40B4-BE49-F238E27FC236}">
                <a16:creationId xmlns:a16="http://schemas.microsoft.com/office/drawing/2014/main" id="{B59E337A-411B-3B11-1C9A-C6E86C42888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59534" y="5230742"/>
            <a:ext cx="258049" cy="258049"/>
          </a:xfrm>
          <a:prstGeom prst="rect">
            <a:avLst/>
          </a:prstGeom>
        </p:spPr>
      </p:pic>
      <p:pic>
        <p:nvPicPr>
          <p:cNvPr id="7" name="Graphic 6" descr="Smart Phone outline">
            <a:extLst>
              <a:ext uri="{FF2B5EF4-FFF2-40B4-BE49-F238E27FC236}">
                <a16:creationId xmlns:a16="http://schemas.microsoft.com/office/drawing/2014/main" id="{A70FBC6B-71C2-BC04-4F0B-549A87BAF0A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78342" y="5869080"/>
            <a:ext cx="215104" cy="215104"/>
          </a:xfrm>
          <a:prstGeom prst="rect">
            <a:avLst/>
          </a:prstGeom>
        </p:spPr>
      </p:pic>
      <p:sp>
        <p:nvSpPr>
          <p:cNvPr id="9" name="Flowchart: Connector 8">
            <a:extLst>
              <a:ext uri="{FF2B5EF4-FFF2-40B4-BE49-F238E27FC236}">
                <a16:creationId xmlns:a16="http://schemas.microsoft.com/office/drawing/2014/main" id="{3CBA6A20-0681-0818-AD52-A6E0AE3E6B61}"/>
              </a:ext>
            </a:extLst>
          </p:cNvPr>
          <p:cNvSpPr/>
          <p:nvPr/>
        </p:nvSpPr>
        <p:spPr>
          <a:xfrm flipH="1">
            <a:off x="1488586" y="4711235"/>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6358250A-CA5E-EC55-2673-FB2A35EDA0D2}"/>
              </a:ext>
            </a:extLst>
          </p:cNvPr>
          <p:cNvSpPr/>
          <p:nvPr/>
        </p:nvSpPr>
        <p:spPr>
          <a:xfrm flipH="1">
            <a:off x="3193923" y="4721216"/>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7511E337-61A1-8A4D-801F-B76C26F1A8C3}"/>
              </a:ext>
            </a:extLst>
          </p:cNvPr>
          <p:cNvSpPr/>
          <p:nvPr/>
        </p:nvSpPr>
        <p:spPr>
          <a:xfrm flipH="1">
            <a:off x="2401298" y="4720850"/>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A0CC84E8-7947-A011-7152-6AFF4EC6EF91}"/>
              </a:ext>
            </a:extLst>
          </p:cNvPr>
          <p:cNvSpPr/>
          <p:nvPr/>
        </p:nvSpPr>
        <p:spPr>
          <a:xfrm flipH="1">
            <a:off x="3792293" y="4722079"/>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562FE5CD-95A3-595E-9FD6-D62B20DEC023}"/>
              </a:ext>
            </a:extLst>
          </p:cNvPr>
          <p:cNvSpPr/>
          <p:nvPr/>
        </p:nvSpPr>
        <p:spPr>
          <a:xfrm flipH="1">
            <a:off x="4249647" y="4720850"/>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184AF0F2-A2A7-14FD-DCB5-A8C5B3BD61ED}"/>
              </a:ext>
            </a:extLst>
          </p:cNvPr>
          <p:cNvSpPr/>
          <p:nvPr/>
        </p:nvSpPr>
        <p:spPr>
          <a:xfrm flipH="1">
            <a:off x="1489584" y="4898162"/>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5C146518-9023-5BCD-5270-6DB538576320}"/>
              </a:ext>
            </a:extLst>
          </p:cNvPr>
          <p:cNvSpPr/>
          <p:nvPr/>
        </p:nvSpPr>
        <p:spPr>
          <a:xfrm flipH="1">
            <a:off x="2650219" y="4888686"/>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1FC4D937-5840-68B4-4F98-7C52DF763333}"/>
              </a:ext>
            </a:extLst>
          </p:cNvPr>
          <p:cNvSpPr/>
          <p:nvPr/>
        </p:nvSpPr>
        <p:spPr>
          <a:xfrm flipH="1">
            <a:off x="1509044" y="5385465"/>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6194058E-0035-7984-4822-9D1810DF800D}"/>
              </a:ext>
            </a:extLst>
          </p:cNvPr>
          <p:cNvSpPr/>
          <p:nvPr/>
        </p:nvSpPr>
        <p:spPr>
          <a:xfrm flipH="1">
            <a:off x="2401298" y="5385465"/>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5FE01F9E-19CE-CD2D-07C4-DC328B475828}"/>
              </a:ext>
            </a:extLst>
          </p:cNvPr>
          <p:cNvSpPr/>
          <p:nvPr/>
        </p:nvSpPr>
        <p:spPr>
          <a:xfrm flipH="1">
            <a:off x="3309279" y="5409954"/>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2861DD55-ED59-0197-149B-AC0830A7D9FA}"/>
              </a:ext>
            </a:extLst>
          </p:cNvPr>
          <p:cNvSpPr/>
          <p:nvPr/>
        </p:nvSpPr>
        <p:spPr>
          <a:xfrm flipH="1">
            <a:off x="1494619" y="5901449"/>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a:extLst>
              <a:ext uri="{FF2B5EF4-FFF2-40B4-BE49-F238E27FC236}">
                <a16:creationId xmlns:a16="http://schemas.microsoft.com/office/drawing/2014/main" id="{EBAEE0DD-82EE-F58A-A147-36E791BBDD42}"/>
              </a:ext>
            </a:extLst>
          </p:cNvPr>
          <p:cNvSpPr/>
          <p:nvPr/>
        </p:nvSpPr>
        <p:spPr>
          <a:xfrm flipH="1">
            <a:off x="2399041" y="5891643"/>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85C38CBA-1A7E-21A6-DC1F-911ABF8DDA73}"/>
              </a:ext>
            </a:extLst>
          </p:cNvPr>
          <p:cNvSpPr/>
          <p:nvPr/>
        </p:nvSpPr>
        <p:spPr>
          <a:xfrm flipH="1">
            <a:off x="3093949" y="5901449"/>
            <a:ext cx="45719" cy="48978"/>
          </a:xfrm>
          <a:prstGeom prst="flowChartConnector">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08431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02FA78-7B40-45E2-B806-470B0FC280F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{725AAC71-42E6-490A-9927-DDCB0E766347}tf16411248_win32</Template>
  <TotalTime>102</TotalTime>
  <Words>325</Words>
  <Application>Microsoft Office PowerPoint</Application>
  <PresentationFormat>Widescreen</PresentationFormat>
  <Paragraphs>67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 Next LT Pro Light</vt:lpstr>
      <vt:lpstr>Calibri</vt:lpstr>
      <vt:lpstr>Open Sans</vt:lpstr>
      <vt:lpstr>Posterama</vt:lpstr>
      <vt:lpstr>Custom</vt:lpstr>
      <vt:lpstr>Most popular products of Syncfusion</vt:lpstr>
      <vt:lpstr>Most popular products of Syncfusion </vt:lpstr>
      <vt:lpstr>DATAGRID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products of Syncfusion</dc:title>
  <dc:creator>Parthasarathyvenkidusamy Muthukrishnan</dc:creator>
  <cp:lastModifiedBy>Parthasarathyvenkidusamy Muthukrishnan</cp:lastModifiedBy>
  <cp:revision>1</cp:revision>
  <dcterms:created xsi:type="dcterms:W3CDTF">2024-03-25T09:33:18Z</dcterms:created>
  <dcterms:modified xsi:type="dcterms:W3CDTF">2024-03-26T17:16:10Z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