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7" r:id="rId1"/>
  </p:sldMasterIdLst>
  <p:sldIdLst>
    <p:sldId id="256" r:id="rId2"/>
    <p:sldId id="257" r:id="rId3"/>
    <p:sldId id="258" r:id="rId4"/>
    <p:sldId id="259" r:id="rId5"/>
    <p:sldId id="266" r:id="rId6"/>
    <p:sldId id="267" r:id="rId7"/>
    <p:sldId id="268" r:id="rId8"/>
    <p:sldId id="261" r:id="rId9"/>
    <p:sldId id="260" r:id="rId10"/>
    <p:sldId id="262"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28"/>
  </p:normalViewPr>
  <p:slideViewPr>
    <p:cSldViewPr snapToGrid="0">
      <p:cViewPr varScale="1">
        <p:scale>
          <a:sx n="90" d="100"/>
          <a:sy n="90" d="100"/>
        </p:scale>
        <p:origin x="16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570FC-2893-4969-AEC0-FFE8DE4A7D9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FE3127F-477A-4882-9249-25DB12758C1F}">
      <dgm:prSet/>
      <dgm:spPr/>
      <dgm:t>
        <a:bodyPr/>
        <a:lstStyle/>
        <a:p>
          <a:pPr algn="just"/>
          <a:r>
            <a:rPr lang="en-US" dirty="0" err="1">
              <a:latin typeface="Times New Roman" panose="02020603050405020304" pitchFamily="18" charset="0"/>
              <a:cs typeface="Times New Roman" panose="02020603050405020304" pitchFamily="18" charset="0"/>
            </a:rPr>
            <a:t>AutoGrader</a:t>
          </a:r>
          <a:r>
            <a:rPr lang="en-US" dirty="0">
              <a:latin typeface="Times New Roman" panose="02020603050405020304" pitchFamily="18" charset="0"/>
              <a:cs typeface="Times New Roman" panose="02020603050405020304" pitchFamily="18" charset="0"/>
            </a:rPr>
            <a:t> is a system that automates the grading process using AI and Large Language Models (LLMs) to enhance efficiency and consistency. </a:t>
          </a:r>
        </a:p>
      </dgm:t>
    </dgm:pt>
    <dgm:pt modelId="{53C49B94-EA68-49FC-8E16-73BBA61CF51E}" type="parTrans" cxnId="{D9BC59AE-F1D9-4F1B-A54B-381D2CA06E4C}">
      <dgm:prSet/>
      <dgm:spPr/>
      <dgm:t>
        <a:bodyPr/>
        <a:lstStyle/>
        <a:p>
          <a:endParaRPr lang="en-US"/>
        </a:p>
      </dgm:t>
    </dgm:pt>
    <dgm:pt modelId="{9F5A4B6D-93E1-46B3-B8FC-DD082B06B739}" type="sibTrans" cxnId="{D9BC59AE-F1D9-4F1B-A54B-381D2CA06E4C}">
      <dgm:prSet/>
      <dgm:spPr/>
      <dgm:t>
        <a:bodyPr/>
        <a:lstStyle/>
        <a:p>
          <a:endParaRPr lang="en-US"/>
        </a:p>
      </dgm:t>
    </dgm:pt>
    <dgm:pt modelId="{F94DA9E3-BA4D-47D6-B853-E6A87FCA8A9C}">
      <dgm:prSet/>
      <dgm:spPr/>
      <dgm:t>
        <a:bodyPr/>
        <a:lstStyle/>
        <a:p>
          <a:pPr algn="just"/>
          <a:r>
            <a:rPr lang="en-US" dirty="0">
              <a:latin typeface="Times New Roman" panose="02020603050405020304" pitchFamily="18" charset="0"/>
              <a:cs typeface="Times New Roman" panose="02020603050405020304" pitchFamily="18" charset="0"/>
            </a:rPr>
            <a:t>By integrating predefined rubrics, it ensures accurate and scalable grading. </a:t>
          </a:r>
        </a:p>
      </dgm:t>
    </dgm:pt>
    <dgm:pt modelId="{3C11CB3B-FDC0-4B9D-98DC-18A46F3E4B04}" type="parTrans" cxnId="{23AAADB5-2F67-417A-BAB7-8F1001936112}">
      <dgm:prSet/>
      <dgm:spPr/>
      <dgm:t>
        <a:bodyPr/>
        <a:lstStyle/>
        <a:p>
          <a:endParaRPr lang="en-US"/>
        </a:p>
      </dgm:t>
    </dgm:pt>
    <dgm:pt modelId="{19439A94-3F1A-4B5D-84E4-41761CA7E6D8}" type="sibTrans" cxnId="{23AAADB5-2F67-417A-BAB7-8F1001936112}">
      <dgm:prSet/>
      <dgm:spPr/>
      <dgm:t>
        <a:bodyPr/>
        <a:lstStyle/>
        <a:p>
          <a:endParaRPr lang="en-US"/>
        </a:p>
      </dgm:t>
    </dgm:pt>
    <dgm:pt modelId="{8A21194E-6F31-42A3-9029-BC79B665A938}">
      <dgm:prSet/>
      <dgm:spPr/>
      <dgm:t>
        <a:bodyPr/>
        <a:lstStyle/>
        <a:p>
          <a:pPr algn="just"/>
          <a:r>
            <a:rPr lang="en-US" dirty="0">
              <a:latin typeface="Times New Roman" panose="02020603050405020304" pitchFamily="18" charset="0"/>
              <a:cs typeface="Times New Roman" panose="02020603050405020304" pitchFamily="18" charset="0"/>
            </a:rPr>
            <a:t>Built on Microsoft Azure,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the project streamlines grading while promoting fairness and transparency across diverse educational settings.</a:t>
          </a:r>
        </a:p>
      </dgm:t>
    </dgm:pt>
    <dgm:pt modelId="{D9C853E1-1B6F-4309-877D-7ACA37A9CE94}" type="parTrans" cxnId="{C3C096CB-30E5-4A85-B1E5-C79F70DD11AF}">
      <dgm:prSet/>
      <dgm:spPr/>
      <dgm:t>
        <a:bodyPr/>
        <a:lstStyle/>
        <a:p>
          <a:endParaRPr lang="en-US"/>
        </a:p>
      </dgm:t>
    </dgm:pt>
    <dgm:pt modelId="{8D80A71A-0C01-4E5F-8FA8-99C67EEC5106}" type="sibTrans" cxnId="{C3C096CB-30E5-4A85-B1E5-C79F70DD11AF}">
      <dgm:prSet/>
      <dgm:spPr/>
      <dgm:t>
        <a:bodyPr/>
        <a:lstStyle/>
        <a:p>
          <a:endParaRPr lang="en-US"/>
        </a:p>
      </dgm:t>
    </dgm:pt>
    <dgm:pt modelId="{D2096070-5FC5-4D9E-A361-ADF7AAA87502}" type="pres">
      <dgm:prSet presAssocID="{DE8570FC-2893-4969-AEC0-FFE8DE4A7D9C}" presName="root" presStyleCnt="0">
        <dgm:presLayoutVars>
          <dgm:dir/>
          <dgm:resizeHandles val="exact"/>
        </dgm:presLayoutVars>
      </dgm:prSet>
      <dgm:spPr/>
    </dgm:pt>
    <dgm:pt modelId="{8D479704-1FB8-4863-AAF6-EBA01422F923}" type="pres">
      <dgm:prSet presAssocID="{AFE3127F-477A-4882-9249-25DB12758C1F}" presName="compNode" presStyleCnt="0"/>
      <dgm:spPr/>
    </dgm:pt>
    <dgm:pt modelId="{E6471829-6EC3-4A8C-9384-0D976BAC3803}" type="pres">
      <dgm:prSet presAssocID="{AFE3127F-477A-4882-9249-25DB12758C1F}" presName="bgRect" presStyleLbl="bgShp" presStyleIdx="0" presStyleCnt="3"/>
      <dgm:spPr/>
    </dgm:pt>
    <dgm:pt modelId="{325921FD-E49A-4D2A-ADF4-F7693091CC57}" type="pres">
      <dgm:prSet presAssocID="{AFE3127F-477A-4882-9249-25DB12758C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002833C-A315-4DCC-B5A3-699E96E4949C}" type="pres">
      <dgm:prSet presAssocID="{AFE3127F-477A-4882-9249-25DB12758C1F}" presName="spaceRect" presStyleCnt="0"/>
      <dgm:spPr/>
    </dgm:pt>
    <dgm:pt modelId="{8DE36D26-23AD-4EB4-9D9E-F8659F8349D3}" type="pres">
      <dgm:prSet presAssocID="{AFE3127F-477A-4882-9249-25DB12758C1F}" presName="parTx" presStyleLbl="revTx" presStyleIdx="0" presStyleCnt="3">
        <dgm:presLayoutVars>
          <dgm:chMax val="0"/>
          <dgm:chPref val="0"/>
        </dgm:presLayoutVars>
      </dgm:prSet>
      <dgm:spPr/>
    </dgm:pt>
    <dgm:pt modelId="{632BE737-4AD5-49DC-984B-4385269E84F2}" type="pres">
      <dgm:prSet presAssocID="{9F5A4B6D-93E1-46B3-B8FC-DD082B06B739}" presName="sibTrans" presStyleCnt="0"/>
      <dgm:spPr/>
    </dgm:pt>
    <dgm:pt modelId="{CC7A899F-5677-4533-B030-76181E1E4DA1}" type="pres">
      <dgm:prSet presAssocID="{F94DA9E3-BA4D-47D6-B853-E6A87FCA8A9C}" presName="compNode" presStyleCnt="0"/>
      <dgm:spPr/>
    </dgm:pt>
    <dgm:pt modelId="{A76545A0-0691-44D3-A785-287149DCC256}" type="pres">
      <dgm:prSet presAssocID="{F94DA9E3-BA4D-47D6-B853-E6A87FCA8A9C}" presName="bgRect" presStyleLbl="bgShp" presStyleIdx="1" presStyleCnt="3"/>
      <dgm:spPr/>
    </dgm:pt>
    <dgm:pt modelId="{D183AC81-D3A1-493C-8821-85E0A3543926}" type="pres">
      <dgm:prSet presAssocID="{F94DA9E3-BA4D-47D6-B853-E6A87FCA8A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D3DB1D9-2EC4-404E-8F73-67B33F5E8919}" type="pres">
      <dgm:prSet presAssocID="{F94DA9E3-BA4D-47D6-B853-E6A87FCA8A9C}" presName="spaceRect" presStyleCnt="0"/>
      <dgm:spPr/>
    </dgm:pt>
    <dgm:pt modelId="{A1FC95FF-EC58-42D1-A213-E4D00969CABB}" type="pres">
      <dgm:prSet presAssocID="{F94DA9E3-BA4D-47D6-B853-E6A87FCA8A9C}" presName="parTx" presStyleLbl="revTx" presStyleIdx="1" presStyleCnt="3">
        <dgm:presLayoutVars>
          <dgm:chMax val="0"/>
          <dgm:chPref val="0"/>
        </dgm:presLayoutVars>
      </dgm:prSet>
      <dgm:spPr/>
    </dgm:pt>
    <dgm:pt modelId="{66D90867-A316-47F8-8018-A05DAE098D74}" type="pres">
      <dgm:prSet presAssocID="{19439A94-3F1A-4B5D-84E4-41761CA7E6D8}" presName="sibTrans" presStyleCnt="0"/>
      <dgm:spPr/>
    </dgm:pt>
    <dgm:pt modelId="{9B0E8E50-4D15-4F6B-A8FE-F7DAC2C61A8C}" type="pres">
      <dgm:prSet presAssocID="{8A21194E-6F31-42A3-9029-BC79B665A938}" presName="compNode" presStyleCnt="0"/>
      <dgm:spPr/>
    </dgm:pt>
    <dgm:pt modelId="{C32E5152-096C-4B59-A063-0C7C3504628B}" type="pres">
      <dgm:prSet presAssocID="{8A21194E-6F31-42A3-9029-BC79B665A938}" presName="bgRect" presStyleLbl="bgShp" presStyleIdx="2" presStyleCnt="3"/>
      <dgm:spPr/>
    </dgm:pt>
    <dgm:pt modelId="{8C8480B7-70D1-4DF3-99BC-2FD6959A0E69}" type="pres">
      <dgm:prSet presAssocID="{8A21194E-6F31-42A3-9029-BC79B665A9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7CF2E98-A3D1-4AA7-8342-3ED6010726CF}" type="pres">
      <dgm:prSet presAssocID="{8A21194E-6F31-42A3-9029-BC79B665A938}" presName="spaceRect" presStyleCnt="0"/>
      <dgm:spPr/>
    </dgm:pt>
    <dgm:pt modelId="{343831DF-9983-4D72-95BF-1987B234013B}" type="pres">
      <dgm:prSet presAssocID="{8A21194E-6F31-42A3-9029-BC79B665A938}" presName="parTx" presStyleLbl="revTx" presStyleIdx="2" presStyleCnt="3">
        <dgm:presLayoutVars>
          <dgm:chMax val="0"/>
          <dgm:chPref val="0"/>
        </dgm:presLayoutVars>
      </dgm:prSet>
      <dgm:spPr/>
    </dgm:pt>
  </dgm:ptLst>
  <dgm:cxnLst>
    <dgm:cxn modelId="{E8476F08-2CFE-A54F-B5C2-848E76D7149D}" type="presOf" srcId="{DE8570FC-2893-4969-AEC0-FFE8DE4A7D9C}" destId="{D2096070-5FC5-4D9E-A361-ADF7AAA87502}" srcOrd="0" destOrd="0" presId="urn:microsoft.com/office/officeart/2018/2/layout/IconVerticalSolidList"/>
    <dgm:cxn modelId="{4B6C861B-3363-8E43-B681-170F8EFE9D9C}" type="presOf" srcId="{AFE3127F-477A-4882-9249-25DB12758C1F}" destId="{8DE36D26-23AD-4EB4-9D9E-F8659F8349D3}" srcOrd="0" destOrd="0" presId="urn:microsoft.com/office/officeart/2018/2/layout/IconVerticalSolidList"/>
    <dgm:cxn modelId="{6D3B7C40-EADB-2E41-9D3F-A821FE9C0502}" type="presOf" srcId="{F94DA9E3-BA4D-47D6-B853-E6A87FCA8A9C}" destId="{A1FC95FF-EC58-42D1-A213-E4D00969CABB}" srcOrd="0" destOrd="0" presId="urn:microsoft.com/office/officeart/2018/2/layout/IconVerticalSolidList"/>
    <dgm:cxn modelId="{41F4328B-E9F6-C147-8DA0-B81D4D41E7F7}" type="presOf" srcId="{8A21194E-6F31-42A3-9029-BC79B665A938}" destId="{343831DF-9983-4D72-95BF-1987B234013B}" srcOrd="0" destOrd="0" presId="urn:microsoft.com/office/officeart/2018/2/layout/IconVerticalSolidList"/>
    <dgm:cxn modelId="{D9BC59AE-F1D9-4F1B-A54B-381D2CA06E4C}" srcId="{DE8570FC-2893-4969-AEC0-FFE8DE4A7D9C}" destId="{AFE3127F-477A-4882-9249-25DB12758C1F}" srcOrd="0" destOrd="0" parTransId="{53C49B94-EA68-49FC-8E16-73BBA61CF51E}" sibTransId="{9F5A4B6D-93E1-46B3-B8FC-DD082B06B739}"/>
    <dgm:cxn modelId="{23AAADB5-2F67-417A-BAB7-8F1001936112}" srcId="{DE8570FC-2893-4969-AEC0-FFE8DE4A7D9C}" destId="{F94DA9E3-BA4D-47D6-B853-E6A87FCA8A9C}" srcOrd="1" destOrd="0" parTransId="{3C11CB3B-FDC0-4B9D-98DC-18A46F3E4B04}" sibTransId="{19439A94-3F1A-4B5D-84E4-41761CA7E6D8}"/>
    <dgm:cxn modelId="{C3C096CB-30E5-4A85-B1E5-C79F70DD11AF}" srcId="{DE8570FC-2893-4969-AEC0-FFE8DE4A7D9C}" destId="{8A21194E-6F31-42A3-9029-BC79B665A938}" srcOrd="2" destOrd="0" parTransId="{D9C853E1-1B6F-4309-877D-7ACA37A9CE94}" sibTransId="{8D80A71A-0C01-4E5F-8FA8-99C67EEC5106}"/>
    <dgm:cxn modelId="{F80790BD-A903-3E41-8667-D1EE55F362BB}" type="presParOf" srcId="{D2096070-5FC5-4D9E-A361-ADF7AAA87502}" destId="{8D479704-1FB8-4863-AAF6-EBA01422F923}" srcOrd="0" destOrd="0" presId="urn:microsoft.com/office/officeart/2018/2/layout/IconVerticalSolidList"/>
    <dgm:cxn modelId="{96674336-6B8A-0041-87C7-2B95D725B379}" type="presParOf" srcId="{8D479704-1FB8-4863-AAF6-EBA01422F923}" destId="{E6471829-6EC3-4A8C-9384-0D976BAC3803}" srcOrd="0" destOrd="0" presId="urn:microsoft.com/office/officeart/2018/2/layout/IconVerticalSolidList"/>
    <dgm:cxn modelId="{FB2E051B-C836-164B-8FAA-45F08DCE5581}" type="presParOf" srcId="{8D479704-1FB8-4863-AAF6-EBA01422F923}" destId="{325921FD-E49A-4D2A-ADF4-F7693091CC57}" srcOrd="1" destOrd="0" presId="urn:microsoft.com/office/officeart/2018/2/layout/IconVerticalSolidList"/>
    <dgm:cxn modelId="{2E4C6AE1-DDA2-2445-A67F-9657B60AD7EF}" type="presParOf" srcId="{8D479704-1FB8-4863-AAF6-EBA01422F923}" destId="{B002833C-A315-4DCC-B5A3-699E96E4949C}" srcOrd="2" destOrd="0" presId="urn:microsoft.com/office/officeart/2018/2/layout/IconVerticalSolidList"/>
    <dgm:cxn modelId="{E6053C3F-8B93-9C40-9759-50AA11AA2D10}" type="presParOf" srcId="{8D479704-1FB8-4863-AAF6-EBA01422F923}" destId="{8DE36D26-23AD-4EB4-9D9E-F8659F8349D3}" srcOrd="3" destOrd="0" presId="urn:microsoft.com/office/officeart/2018/2/layout/IconVerticalSolidList"/>
    <dgm:cxn modelId="{E0737A6C-4755-1D4C-8505-A3011754AA30}" type="presParOf" srcId="{D2096070-5FC5-4D9E-A361-ADF7AAA87502}" destId="{632BE737-4AD5-49DC-984B-4385269E84F2}" srcOrd="1" destOrd="0" presId="urn:microsoft.com/office/officeart/2018/2/layout/IconVerticalSolidList"/>
    <dgm:cxn modelId="{D5D75588-9215-3C42-9225-C0CB1F1EF1FD}" type="presParOf" srcId="{D2096070-5FC5-4D9E-A361-ADF7AAA87502}" destId="{CC7A899F-5677-4533-B030-76181E1E4DA1}" srcOrd="2" destOrd="0" presId="urn:microsoft.com/office/officeart/2018/2/layout/IconVerticalSolidList"/>
    <dgm:cxn modelId="{9293F227-8799-E142-A9F7-40C2E74D2FCA}" type="presParOf" srcId="{CC7A899F-5677-4533-B030-76181E1E4DA1}" destId="{A76545A0-0691-44D3-A785-287149DCC256}" srcOrd="0" destOrd="0" presId="urn:microsoft.com/office/officeart/2018/2/layout/IconVerticalSolidList"/>
    <dgm:cxn modelId="{053D5A95-7C98-A44B-8A12-C0FE3126E99A}" type="presParOf" srcId="{CC7A899F-5677-4533-B030-76181E1E4DA1}" destId="{D183AC81-D3A1-493C-8821-85E0A3543926}" srcOrd="1" destOrd="0" presId="urn:microsoft.com/office/officeart/2018/2/layout/IconVerticalSolidList"/>
    <dgm:cxn modelId="{DD3370CB-91C7-3642-9C13-33AB8C218F6E}" type="presParOf" srcId="{CC7A899F-5677-4533-B030-76181E1E4DA1}" destId="{AD3DB1D9-2EC4-404E-8F73-67B33F5E8919}" srcOrd="2" destOrd="0" presId="urn:microsoft.com/office/officeart/2018/2/layout/IconVerticalSolidList"/>
    <dgm:cxn modelId="{67EFB044-479F-6148-8DF7-800B84CA595E}" type="presParOf" srcId="{CC7A899F-5677-4533-B030-76181E1E4DA1}" destId="{A1FC95FF-EC58-42D1-A213-E4D00969CABB}" srcOrd="3" destOrd="0" presId="urn:microsoft.com/office/officeart/2018/2/layout/IconVerticalSolidList"/>
    <dgm:cxn modelId="{23E88C5A-FF59-EF48-9A6F-88766FE5D345}" type="presParOf" srcId="{D2096070-5FC5-4D9E-A361-ADF7AAA87502}" destId="{66D90867-A316-47F8-8018-A05DAE098D74}" srcOrd="3" destOrd="0" presId="urn:microsoft.com/office/officeart/2018/2/layout/IconVerticalSolidList"/>
    <dgm:cxn modelId="{54946E06-580E-CA48-9784-9F84D01FB043}" type="presParOf" srcId="{D2096070-5FC5-4D9E-A361-ADF7AAA87502}" destId="{9B0E8E50-4D15-4F6B-A8FE-F7DAC2C61A8C}" srcOrd="4" destOrd="0" presId="urn:microsoft.com/office/officeart/2018/2/layout/IconVerticalSolidList"/>
    <dgm:cxn modelId="{D501EB45-E3B6-074D-8773-0B4DA8431845}" type="presParOf" srcId="{9B0E8E50-4D15-4F6B-A8FE-F7DAC2C61A8C}" destId="{C32E5152-096C-4B59-A063-0C7C3504628B}" srcOrd="0" destOrd="0" presId="urn:microsoft.com/office/officeart/2018/2/layout/IconVerticalSolidList"/>
    <dgm:cxn modelId="{E9C53E85-14B7-7545-9F5A-589BE8575A66}" type="presParOf" srcId="{9B0E8E50-4D15-4F6B-A8FE-F7DAC2C61A8C}" destId="{8C8480B7-70D1-4DF3-99BC-2FD6959A0E69}" srcOrd="1" destOrd="0" presId="urn:microsoft.com/office/officeart/2018/2/layout/IconVerticalSolidList"/>
    <dgm:cxn modelId="{D3E44777-15CD-A042-B9B3-E8501FDEEA1F}" type="presParOf" srcId="{9B0E8E50-4D15-4F6B-A8FE-F7DAC2C61A8C}" destId="{07CF2E98-A3D1-4AA7-8342-3ED6010726CF}" srcOrd="2" destOrd="0" presId="urn:microsoft.com/office/officeart/2018/2/layout/IconVerticalSolidList"/>
    <dgm:cxn modelId="{C8C06498-EA02-904E-BB75-FE81F3B15D95}" type="presParOf" srcId="{9B0E8E50-4D15-4F6B-A8FE-F7DAC2C61A8C}" destId="{343831DF-9983-4D72-95BF-1987B23401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4E90F-C97C-484C-8A03-A48A459B051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56BA81D8-1C7E-4F7F-9522-451916FCF146}">
      <dgm:prSet/>
      <dgm:spPr>
        <a:solidFill>
          <a:schemeClr val="bg1">
            <a:lumMod val="8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Improve</a:t>
          </a:r>
        </a:p>
      </dgm:t>
    </dgm:pt>
    <dgm:pt modelId="{7EFF1FC1-C13B-426B-A393-BC85C1F0E293}" type="parTrans" cxnId="{9EDFA1A0-61B8-4A5B-9B9C-63B8444A151E}">
      <dgm:prSet/>
      <dgm:spPr/>
      <dgm:t>
        <a:bodyPr/>
        <a:lstStyle/>
        <a:p>
          <a:endParaRPr lang="en-US"/>
        </a:p>
      </dgm:t>
    </dgm:pt>
    <dgm:pt modelId="{76B80EC7-8780-4CB9-9196-15751B019016}" type="sibTrans" cxnId="{9EDFA1A0-61B8-4A5B-9B9C-63B8444A151E}">
      <dgm:prSet/>
      <dgm:spPr/>
      <dgm:t>
        <a:bodyPr/>
        <a:lstStyle/>
        <a:p>
          <a:endParaRPr lang="en-US"/>
        </a:p>
      </dgm:t>
    </dgm:pt>
    <dgm:pt modelId="{66E679C9-3DFA-44E8-BAB9-BF4809F98A88}">
      <dgm:prSet/>
      <dgm:spPr>
        <a:solidFill>
          <a:schemeClr val="bg1">
            <a:lumMod val="95000"/>
            <a:alpha val="90000"/>
          </a:schemeClr>
        </a:solidFill>
      </dgm:spPr>
      <dgm:t>
        <a:bodyPr/>
        <a:lstStyle/>
        <a:p>
          <a:pPr algn="just"/>
          <a:r>
            <a:rPr lang="en-US" dirty="0">
              <a:latin typeface="Times New Roman" panose="02020603050405020304" pitchFamily="18" charset="0"/>
              <a:cs typeface="Times New Roman" panose="02020603050405020304" pitchFamily="18" charset="0"/>
            </a:rPr>
            <a:t>Improve Operational Efficiency: Automate grading to free up educators' time, enabling them to focus more on teaching and student engagement</a:t>
          </a:r>
          <a:r>
            <a:rPr lang="en-US" dirty="0"/>
            <a:t>.</a:t>
          </a:r>
        </a:p>
      </dgm:t>
    </dgm:pt>
    <dgm:pt modelId="{AB6ADE6A-0381-4935-BAF4-B8698656BDE0}" type="parTrans" cxnId="{CD535B32-A53A-4E58-A3B6-6A137A60D99A}">
      <dgm:prSet/>
      <dgm:spPr/>
      <dgm:t>
        <a:bodyPr/>
        <a:lstStyle/>
        <a:p>
          <a:endParaRPr lang="en-US"/>
        </a:p>
      </dgm:t>
    </dgm:pt>
    <dgm:pt modelId="{B0F1262E-FE26-4751-BE74-A3B8663C0EE3}" type="sibTrans" cxnId="{CD535B32-A53A-4E58-A3B6-6A137A60D99A}">
      <dgm:prSet/>
      <dgm:spPr/>
      <dgm:t>
        <a:bodyPr/>
        <a:lstStyle/>
        <a:p>
          <a:endParaRPr lang="en-US"/>
        </a:p>
      </dgm:t>
    </dgm:pt>
    <dgm:pt modelId="{D8DD7C76-0FEF-4626-A22B-B0E83CA9E3D1}">
      <dgm:prSet/>
      <dgm:spPr>
        <a:solidFill>
          <a:schemeClr val="bg1">
            <a:lumMod val="8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Reduce</a:t>
          </a:r>
        </a:p>
      </dgm:t>
    </dgm:pt>
    <dgm:pt modelId="{5E60D39D-870E-4AD5-8594-EC06848ABD76}" type="parTrans" cxnId="{43C2BC56-4220-43FB-85A6-E913DD8223AB}">
      <dgm:prSet/>
      <dgm:spPr/>
      <dgm:t>
        <a:bodyPr/>
        <a:lstStyle/>
        <a:p>
          <a:endParaRPr lang="en-US"/>
        </a:p>
      </dgm:t>
    </dgm:pt>
    <dgm:pt modelId="{79100E4A-5BE3-4E20-8501-82BCD397C61F}" type="sibTrans" cxnId="{43C2BC56-4220-43FB-85A6-E913DD8223AB}">
      <dgm:prSet/>
      <dgm:spPr/>
      <dgm:t>
        <a:bodyPr/>
        <a:lstStyle/>
        <a:p>
          <a:endParaRPr lang="en-US"/>
        </a:p>
      </dgm:t>
    </dgm:pt>
    <dgm:pt modelId="{B0493025-D9FC-4A67-AB6C-A738E150CBFB}">
      <dgm:prSet/>
      <dgm:spPr>
        <a:solidFill>
          <a:schemeClr val="bg1">
            <a:lumMod val="95000"/>
            <a:alpha val="90000"/>
          </a:schemeClr>
        </a:solidFill>
      </dgm:spPr>
      <dgm:t>
        <a:bodyPr/>
        <a:lstStyle/>
        <a:p>
          <a:pPr algn="just"/>
          <a:r>
            <a:rPr lang="en-US" dirty="0">
              <a:latin typeface="Times New Roman" panose="02020603050405020304" pitchFamily="18" charset="0"/>
              <a:cs typeface="Times New Roman" panose="02020603050405020304" pitchFamily="18" charset="0"/>
            </a:rPr>
            <a:t>Reduce Grading Costs: Cut labor and administrative expenses by automating the evaluation process.</a:t>
          </a:r>
        </a:p>
      </dgm:t>
    </dgm:pt>
    <dgm:pt modelId="{964CC403-9BFE-4C2A-ADA2-F5E68079961B}" type="parTrans" cxnId="{1631EE2F-E7B0-43D5-8DE1-0E73FADF9575}">
      <dgm:prSet/>
      <dgm:spPr/>
      <dgm:t>
        <a:bodyPr/>
        <a:lstStyle/>
        <a:p>
          <a:endParaRPr lang="en-US"/>
        </a:p>
      </dgm:t>
    </dgm:pt>
    <dgm:pt modelId="{EBE37BF2-F910-40B1-B72B-54D9EF7D19D3}" type="sibTrans" cxnId="{1631EE2F-E7B0-43D5-8DE1-0E73FADF9575}">
      <dgm:prSet/>
      <dgm:spPr/>
      <dgm:t>
        <a:bodyPr/>
        <a:lstStyle/>
        <a:p>
          <a:endParaRPr lang="en-US"/>
        </a:p>
      </dgm:t>
    </dgm:pt>
    <dgm:pt modelId="{28AEE949-9096-4E29-ADFD-23DDBFCC2DB7}">
      <dgm:prSet/>
      <dgm:spPr>
        <a:solidFill>
          <a:schemeClr val="bg1">
            <a:lumMod val="8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Enhance</a:t>
          </a:r>
        </a:p>
      </dgm:t>
    </dgm:pt>
    <dgm:pt modelId="{78091878-E146-4CB7-AE74-3542F67F7E4F}" type="parTrans" cxnId="{E4B9FDA8-9DF6-40D3-908E-8595B03A1354}">
      <dgm:prSet/>
      <dgm:spPr/>
      <dgm:t>
        <a:bodyPr/>
        <a:lstStyle/>
        <a:p>
          <a:endParaRPr lang="en-US"/>
        </a:p>
      </dgm:t>
    </dgm:pt>
    <dgm:pt modelId="{F695871B-6393-458C-BE31-C59CF576BDDA}" type="sibTrans" cxnId="{E4B9FDA8-9DF6-40D3-908E-8595B03A1354}">
      <dgm:prSet/>
      <dgm:spPr/>
      <dgm:t>
        <a:bodyPr/>
        <a:lstStyle/>
        <a:p>
          <a:endParaRPr lang="en-US"/>
        </a:p>
      </dgm:t>
    </dgm:pt>
    <dgm:pt modelId="{FB3BBA6F-8032-4E2D-873B-C1C7DDF39ED7}">
      <dgm:prSet/>
      <dgm:spPr>
        <a:solidFill>
          <a:schemeClr val="bg1">
            <a:lumMod val="95000"/>
            <a:alpha val="90000"/>
          </a:schemeClr>
        </a:solidFill>
      </dgm:spPr>
      <dgm:t>
        <a:bodyPr/>
        <a:lstStyle/>
        <a:p>
          <a:pPr algn="just"/>
          <a:r>
            <a:rPr lang="en-US" dirty="0">
              <a:latin typeface="Times New Roman" panose="02020603050405020304" pitchFamily="18" charset="0"/>
              <a:cs typeface="Times New Roman" panose="02020603050405020304" pitchFamily="18" charset="0"/>
            </a:rPr>
            <a:t>Enhance Customer Satisfaction: Deliver fast, transparent, and detailed feedback, improving the experience for educators and students alike.</a:t>
          </a:r>
        </a:p>
      </dgm:t>
    </dgm:pt>
    <dgm:pt modelId="{5E7DB4E1-5D7C-4684-9850-4A6674955842}" type="parTrans" cxnId="{9A8A0317-2E8A-470C-A5E0-FCA0848E4E20}">
      <dgm:prSet/>
      <dgm:spPr/>
      <dgm:t>
        <a:bodyPr/>
        <a:lstStyle/>
        <a:p>
          <a:endParaRPr lang="en-US"/>
        </a:p>
      </dgm:t>
    </dgm:pt>
    <dgm:pt modelId="{C554D56B-FA64-40A2-A0D1-603911AD1A4D}" type="sibTrans" cxnId="{9A8A0317-2E8A-470C-A5E0-FCA0848E4E20}">
      <dgm:prSet/>
      <dgm:spPr/>
      <dgm:t>
        <a:bodyPr/>
        <a:lstStyle/>
        <a:p>
          <a:endParaRPr lang="en-US"/>
        </a:p>
      </dgm:t>
    </dgm:pt>
    <dgm:pt modelId="{0DBBC508-616D-C94B-9CDB-C1F28B854E52}" type="pres">
      <dgm:prSet presAssocID="{05C4E90F-C97C-484C-8A03-A48A459B0510}" presName="Name0" presStyleCnt="0">
        <dgm:presLayoutVars>
          <dgm:dir/>
          <dgm:animLvl val="lvl"/>
          <dgm:resizeHandles val="exact"/>
        </dgm:presLayoutVars>
      </dgm:prSet>
      <dgm:spPr/>
    </dgm:pt>
    <dgm:pt modelId="{709BCE12-8D78-7A48-A9F9-C7FA70D3135F}" type="pres">
      <dgm:prSet presAssocID="{56BA81D8-1C7E-4F7F-9522-451916FCF146}" presName="linNode" presStyleCnt="0"/>
      <dgm:spPr/>
    </dgm:pt>
    <dgm:pt modelId="{B9BA7343-89D0-8742-8F76-09FBF7F1FF04}" type="pres">
      <dgm:prSet presAssocID="{56BA81D8-1C7E-4F7F-9522-451916FCF146}" presName="parentText" presStyleLbl="alignNode1" presStyleIdx="0" presStyleCnt="3">
        <dgm:presLayoutVars>
          <dgm:chMax val="1"/>
          <dgm:bulletEnabled/>
        </dgm:presLayoutVars>
      </dgm:prSet>
      <dgm:spPr/>
    </dgm:pt>
    <dgm:pt modelId="{EBFBC575-1E2C-4A4E-A7CF-15FC1870F3B9}" type="pres">
      <dgm:prSet presAssocID="{56BA81D8-1C7E-4F7F-9522-451916FCF146}" presName="descendantText" presStyleLbl="alignAccFollowNode1" presStyleIdx="0" presStyleCnt="3" custLinFactNeighborX="-10" custLinFactNeighborY="-98">
        <dgm:presLayoutVars>
          <dgm:bulletEnabled/>
        </dgm:presLayoutVars>
      </dgm:prSet>
      <dgm:spPr/>
    </dgm:pt>
    <dgm:pt modelId="{02DD7FF7-C7F6-CF4E-97A1-533AB769EBB4}" type="pres">
      <dgm:prSet presAssocID="{76B80EC7-8780-4CB9-9196-15751B019016}" presName="sp" presStyleCnt="0"/>
      <dgm:spPr/>
    </dgm:pt>
    <dgm:pt modelId="{9F03E25A-19FA-AA4B-9C6B-B56ECF4AB295}" type="pres">
      <dgm:prSet presAssocID="{D8DD7C76-0FEF-4626-A22B-B0E83CA9E3D1}" presName="linNode" presStyleCnt="0"/>
      <dgm:spPr/>
    </dgm:pt>
    <dgm:pt modelId="{45C509EA-4DEC-7F40-947D-1ADECF1612FA}" type="pres">
      <dgm:prSet presAssocID="{D8DD7C76-0FEF-4626-A22B-B0E83CA9E3D1}" presName="parentText" presStyleLbl="alignNode1" presStyleIdx="1" presStyleCnt="3">
        <dgm:presLayoutVars>
          <dgm:chMax val="1"/>
          <dgm:bulletEnabled/>
        </dgm:presLayoutVars>
      </dgm:prSet>
      <dgm:spPr/>
    </dgm:pt>
    <dgm:pt modelId="{ED386980-EF88-5E44-B0BF-0F5A6BD4FE61}" type="pres">
      <dgm:prSet presAssocID="{D8DD7C76-0FEF-4626-A22B-B0E83CA9E3D1}" presName="descendantText" presStyleLbl="alignAccFollowNode1" presStyleIdx="1" presStyleCnt="3">
        <dgm:presLayoutVars>
          <dgm:bulletEnabled/>
        </dgm:presLayoutVars>
      </dgm:prSet>
      <dgm:spPr/>
    </dgm:pt>
    <dgm:pt modelId="{D05624A8-DABD-C042-8C73-0BAD56EB896D}" type="pres">
      <dgm:prSet presAssocID="{79100E4A-5BE3-4E20-8501-82BCD397C61F}" presName="sp" presStyleCnt="0"/>
      <dgm:spPr/>
    </dgm:pt>
    <dgm:pt modelId="{66138AC4-C6FC-8E4C-8A9C-4BFFD18232BE}" type="pres">
      <dgm:prSet presAssocID="{28AEE949-9096-4E29-ADFD-23DDBFCC2DB7}" presName="linNode" presStyleCnt="0"/>
      <dgm:spPr/>
    </dgm:pt>
    <dgm:pt modelId="{EB412E6E-CA52-6946-9969-C84A3EEB8E5F}" type="pres">
      <dgm:prSet presAssocID="{28AEE949-9096-4E29-ADFD-23DDBFCC2DB7}" presName="parentText" presStyleLbl="alignNode1" presStyleIdx="2" presStyleCnt="3">
        <dgm:presLayoutVars>
          <dgm:chMax val="1"/>
          <dgm:bulletEnabled/>
        </dgm:presLayoutVars>
      </dgm:prSet>
      <dgm:spPr/>
    </dgm:pt>
    <dgm:pt modelId="{DB75DF33-4B2F-984B-83E0-935AB9B9D6BB}" type="pres">
      <dgm:prSet presAssocID="{28AEE949-9096-4E29-ADFD-23DDBFCC2DB7}" presName="descendantText" presStyleLbl="alignAccFollowNode1" presStyleIdx="2" presStyleCnt="3">
        <dgm:presLayoutVars>
          <dgm:bulletEnabled/>
        </dgm:presLayoutVars>
      </dgm:prSet>
      <dgm:spPr/>
    </dgm:pt>
  </dgm:ptLst>
  <dgm:cxnLst>
    <dgm:cxn modelId="{9A8A0317-2E8A-470C-A5E0-FCA0848E4E20}" srcId="{28AEE949-9096-4E29-ADFD-23DDBFCC2DB7}" destId="{FB3BBA6F-8032-4E2D-873B-C1C7DDF39ED7}" srcOrd="0" destOrd="0" parTransId="{5E7DB4E1-5D7C-4684-9850-4A6674955842}" sibTransId="{C554D56B-FA64-40A2-A0D1-603911AD1A4D}"/>
    <dgm:cxn modelId="{1631EE2F-E7B0-43D5-8DE1-0E73FADF9575}" srcId="{D8DD7C76-0FEF-4626-A22B-B0E83CA9E3D1}" destId="{B0493025-D9FC-4A67-AB6C-A738E150CBFB}" srcOrd="0" destOrd="0" parTransId="{964CC403-9BFE-4C2A-ADA2-F5E68079961B}" sibTransId="{EBE37BF2-F910-40B1-B72B-54D9EF7D19D3}"/>
    <dgm:cxn modelId="{CD535B32-A53A-4E58-A3B6-6A137A60D99A}" srcId="{56BA81D8-1C7E-4F7F-9522-451916FCF146}" destId="{66E679C9-3DFA-44E8-BAB9-BF4809F98A88}" srcOrd="0" destOrd="0" parTransId="{AB6ADE6A-0381-4935-BAF4-B8698656BDE0}" sibTransId="{B0F1262E-FE26-4751-BE74-A3B8663C0EE3}"/>
    <dgm:cxn modelId="{E955DB3A-0AA6-2A4A-A4C3-1CDA567BEC1B}" type="presOf" srcId="{66E679C9-3DFA-44E8-BAB9-BF4809F98A88}" destId="{EBFBC575-1E2C-4A4E-A7CF-15FC1870F3B9}" srcOrd="0" destOrd="0" presId="urn:microsoft.com/office/officeart/2016/7/layout/VerticalSolidActionList"/>
    <dgm:cxn modelId="{43C2BC56-4220-43FB-85A6-E913DD8223AB}" srcId="{05C4E90F-C97C-484C-8A03-A48A459B0510}" destId="{D8DD7C76-0FEF-4626-A22B-B0E83CA9E3D1}" srcOrd="1" destOrd="0" parTransId="{5E60D39D-870E-4AD5-8594-EC06848ABD76}" sibTransId="{79100E4A-5BE3-4E20-8501-82BCD397C61F}"/>
    <dgm:cxn modelId="{E23E3575-FD33-A649-A235-4424B366EB4B}" type="presOf" srcId="{28AEE949-9096-4E29-ADFD-23DDBFCC2DB7}" destId="{EB412E6E-CA52-6946-9969-C84A3EEB8E5F}" srcOrd="0" destOrd="0" presId="urn:microsoft.com/office/officeart/2016/7/layout/VerticalSolidActionList"/>
    <dgm:cxn modelId="{9EDFA1A0-61B8-4A5B-9B9C-63B8444A151E}" srcId="{05C4E90F-C97C-484C-8A03-A48A459B0510}" destId="{56BA81D8-1C7E-4F7F-9522-451916FCF146}" srcOrd="0" destOrd="0" parTransId="{7EFF1FC1-C13B-426B-A393-BC85C1F0E293}" sibTransId="{76B80EC7-8780-4CB9-9196-15751B019016}"/>
    <dgm:cxn modelId="{E4B9FDA8-9DF6-40D3-908E-8595B03A1354}" srcId="{05C4E90F-C97C-484C-8A03-A48A459B0510}" destId="{28AEE949-9096-4E29-ADFD-23DDBFCC2DB7}" srcOrd="2" destOrd="0" parTransId="{78091878-E146-4CB7-AE74-3542F67F7E4F}" sibTransId="{F695871B-6393-458C-BE31-C59CF576BDDA}"/>
    <dgm:cxn modelId="{0E10A3AA-07EF-0B47-8749-C318656E92D0}" type="presOf" srcId="{05C4E90F-C97C-484C-8A03-A48A459B0510}" destId="{0DBBC508-616D-C94B-9CDB-C1F28B854E52}" srcOrd="0" destOrd="0" presId="urn:microsoft.com/office/officeart/2016/7/layout/VerticalSolidActionList"/>
    <dgm:cxn modelId="{30ED35AF-704C-D040-A44D-8051CC748E6D}" type="presOf" srcId="{56BA81D8-1C7E-4F7F-9522-451916FCF146}" destId="{B9BA7343-89D0-8742-8F76-09FBF7F1FF04}" srcOrd="0" destOrd="0" presId="urn:microsoft.com/office/officeart/2016/7/layout/VerticalSolidActionList"/>
    <dgm:cxn modelId="{5AAE67C4-F364-7C4B-B1B2-BB6729AA0390}" type="presOf" srcId="{D8DD7C76-0FEF-4626-A22B-B0E83CA9E3D1}" destId="{45C509EA-4DEC-7F40-947D-1ADECF1612FA}" srcOrd="0" destOrd="0" presId="urn:microsoft.com/office/officeart/2016/7/layout/VerticalSolidActionList"/>
    <dgm:cxn modelId="{7F1C64CC-50BE-C442-9B91-3FCE44562B6C}" type="presOf" srcId="{B0493025-D9FC-4A67-AB6C-A738E150CBFB}" destId="{ED386980-EF88-5E44-B0BF-0F5A6BD4FE61}" srcOrd="0" destOrd="0" presId="urn:microsoft.com/office/officeart/2016/7/layout/VerticalSolidActionList"/>
    <dgm:cxn modelId="{DA130ADB-BE80-3149-BFAF-CD7CDEA43EB6}" type="presOf" srcId="{FB3BBA6F-8032-4E2D-873B-C1C7DDF39ED7}" destId="{DB75DF33-4B2F-984B-83E0-935AB9B9D6BB}" srcOrd="0" destOrd="0" presId="urn:microsoft.com/office/officeart/2016/7/layout/VerticalSolidActionList"/>
    <dgm:cxn modelId="{BBEDC761-7DDA-6F4F-95AC-4306D75F0C67}" type="presParOf" srcId="{0DBBC508-616D-C94B-9CDB-C1F28B854E52}" destId="{709BCE12-8D78-7A48-A9F9-C7FA70D3135F}" srcOrd="0" destOrd="0" presId="urn:microsoft.com/office/officeart/2016/7/layout/VerticalSolidActionList"/>
    <dgm:cxn modelId="{6598CAD5-FDAD-A949-8DB4-42A965D1B564}" type="presParOf" srcId="{709BCE12-8D78-7A48-A9F9-C7FA70D3135F}" destId="{B9BA7343-89D0-8742-8F76-09FBF7F1FF04}" srcOrd="0" destOrd="0" presId="urn:microsoft.com/office/officeart/2016/7/layout/VerticalSolidActionList"/>
    <dgm:cxn modelId="{A5BF305C-A68F-5C47-8104-729F73E3B093}" type="presParOf" srcId="{709BCE12-8D78-7A48-A9F9-C7FA70D3135F}" destId="{EBFBC575-1E2C-4A4E-A7CF-15FC1870F3B9}" srcOrd="1" destOrd="0" presId="urn:microsoft.com/office/officeart/2016/7/layout/VerticalSolidActionList"/>
    <dgm:cxn modelId="{06EE9C52-6DEB-5D4C-9736-0B32AE79F0E3}" type="presParOf" srcId="{0DBBC508-616D-C94B-9CDB-C1F28B854E52}" destId="{02DD7FF7-C7F6-CF4E-97A1-533AB769EBB4}" srcOrd="1" destOrd="0" presId="urn:microsoft.com/office/officeart/2016/7/layout/VerticalSolidActionList"/>
    <dgm:cxn modelId="{2F212673-E02A-3C42-93AF-C768285E6BDE}" type="presParOf" srcId="{0DBBC508-616D-C94B-9CDB-C1F28B854E52}" destId="{9F03E25A-19FA-AA4B-9C6B-B56ECF4AB295}" srcOrd="2" destOrd="0" presId="urn:microsoft.com/office/officeart/2016/7/layout/VerticalSolidActionList"/>
    <dgm:cxn modelId="{3CD25E76-E87E-C94B-9285-20C469494271}" type="presParOf" srcId="{9F03E25A-19FA-AA4B-9C6B-B56ECF4AB295}" destId="{45C509EA-4DEC-7F40-947D-1ADECF1612FA}" srcOrd="0" destOrd="0" presId="urn:microsoft.com/office/officeart/2016/7/layout/VerticalSolidActionList"/>
    <dgm:cxn modelId="{E9BB3B03-0DFF-2448-83F1-3E25EAC2EADF}" type="presParOf" srcId="{9F03E25A-19FA-AA4B-9C6B-B56ECF4AB295}" destId="{ED386980-EF88-5E44-B0BF-0F5A6BD4FE61}" srcOrd="1" destOrd="0" presId="urn:microsoft.com/office/officeart/2016/7/layout/VerticalSolidActionList"/>
    <dgm:cxn modelId="{2248A74B-B544-2D45-85D9-2A4EA26A2089}" type="presParOf" srcId="{0DBBC508-616D-C94B-9CDB-C1F28B854E52}" destId="{D05624A8-DABD-C042-8C73-0BAD56EB896D}" srcOrd="3" destOrd="0" presId="urn:microsoft.com/office/officeart/2016/7/layout/VerticalSolidActionList"/>
    <dgm:cxn modelId="{23446463-C1C2-304D-900E-BD9704B7BF72}" type="presParOf" srcId="{0DBBC508-616D-C94B-9CDB-C1F28B854E52}" destId="{66138AC4-C6FC-8E4C-8A9C-4BFFD18232BE}" srcOrd="4" destOrd="0" presId="urn:microsoft.com/office/officeart/2016/7/layout/VerticalSolidActionList"/>
    <dgm:cxn modelId="{47373B6E-9829-2549-80AD-63056E0C0BEA}" type="presParOf" srcId="{66138AC4-C6FC-8E4C-8A9C-4BFFD18232BE}" destId="{EB412E6E-CA52-6946-9969-C84A3EEB8E5F}" srcOrd="0" destOrd="0" presId="urn:microsoft.com/office/officeart/2016/7/layout/VerticalSolidActionList"/>
    <dgm:cxn modelId="{B5123992-4D5F-CD43-A949-6FA6B213609D}" type="presParOf" srcId="{66138AC4-C6FC-8E4C-8A9C-4BFFD18232BE}" destId="{DB75DF33-4B2F-984B-83E0-935AB9B9D6B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71829-6EC3-4A8C-9384-0D976BAC3803}">
      <dsp:nvSpPr>
        <dsp:cNvPr id="0" name=""/>
        <dsp:cNvSpPr/>
      </dsp:nvSpPr>
      <dsp:spPr>
        <a:xfrm>
          <a:off x="0" y="447"/>
          <a:ext cx="10064998" cy="1046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921FD-E49A-4D2A-ADF4-F7693091CC57}">
      <dsp:nvSpPr>
        <dsp:cNvPr id="0" name=""/>
        <dsp:cNvSpPr/>
      </dsp:nvSpPr>
      <dsp:spPr>
        <a:xfrm>
          <a:off x="316436" y="235813"/>
          <a:ext cx="575339" cy="575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E36D26-23AD-4EB4-9D9E-F8659F8349D3}">
      <dsp:nvSpPr>
        <dsp:cNvPr id="0" name=""/>
        <dsp:cNvSpPr/>
      </dsp:nvSpPr>
      <dsp:spPr>
        <a:xfrm>
          <a:off x="1208213" y="447"/>
          <a:ext cx="8856784" cy="104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09" tIns="110709" rIns="110709" bIns="110709" numCol="1" spcCol="1270" anchor="ctr" anchorCtr="0">
          <a:noAutofit/>
        </a:bodyPr>
        <a:lstStyle/>
        <a:p>
          <a:pPr marL="0" lvl="0" indent="0" algn="just" defTabSz="933450">
            <a:lnSpc>
              <a:spcPct val="90000"/>
            </a:lnSpc>
            <a:spcBef>
              <a:spcPct val="0"/>
            </a:spcBef>
            <a:spcAft>
              <a:spcPct val="35000"/>
            </a:spcAft>
            <a:buNone/>
          </a:pPr>
          <a:r>
            <a:rPr lang="en-US" sz="2100" kern="1200" dirty="0" err="1">
              <a:latin typeface="Times New Roman" panose="02020603050405020304" pitchFamily="18" charset="0"/>
              <a:cs typeface="Times New Roman" panose="02020603050405020304" pitchFamily="18" charset="0"/>
            </a:rPr>
            <a:t>AutoGrader</a:t>
          </a:r>
          <a:r>
            <a:rPr lang="en-US" sz="2100" kern="1200" dirty="0">
              <a:latin typeface="Times New Roman" panose="02020603050405020304" pitchFamily="18" charset="0"/>
              <a:cs typeface="Times New Roman" panose="02020603050405020304" pitchFamily="18" charset="0"/>
            </a:rPr>
            <a:t> is a system that automates the grading process using AI and Large Language Models (LLMs) to enhance efficiency and consistency. </a:t>
          </a:r>
        </a:p>
      </dsp:txBody>
      <dsp:txXfrm>
        <a:off x="1208213" y="447"/>
        <a:ext cx="8856784" cy="1046072"/>
      </dsp:txXfrm>
    </dsp:sp>
    <dsp:sp modelId="{A76545A0-0691-44D3-A785-287149DCC256}">
      <dsp:nvSpPr>
        <dsp:cNvPr id="0" name=""/>
        <dsp:cNvSpPr/>
      </dsp:nvSpPr>
      <dsp:spPr>
        <a:xfrm>
          <a:off x="0" y="1308037"/>
          <a:ext cx="10064998" cy="1046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3AC81-D3A1-493C-8821-85E0A3543926}">
      <dsp:nvSpPr>
        <dsp:cNvPr id="0" name=""/>
        <dsp:cNvSpPr/>
      </dsp:nvSpPr>
      <dsp:spPr>
        <a:xfrm>
          <a:off x="316436" y="1543403"/>
          <a:ext cx="575339" cy="575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FC95FF-EC58-42D1-A213-E4D00969CABB}">
      <dsp:nvSpPr>
        <dsp:cNvPr id="0" name=""/>
        <dsp:cNvSpPr/>
      </dsp:nvSpPr>
      <dsp:spPr>
        <a:xfrm>
          <a:off x="1208213" y="1308037"/>
          <a:ext cx="8856784" cy="104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09" tIns="110709" rIns="110709" bIns="110709" numCol="1" spcCol="1270" anchor="ctr" anchorCtr="0">
          <a:noAutofit/>
        </a:bodyPr>
        <a:lstStyle/>
        <a:p>
          <a:pPr marL="0" lvl="0" indent="0" algn="just"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By integrating predefined rubrics, it ensures accurate and scalable grading. </a:t>
          </a:r>
        </a:p>
      </dsp:txBody>
      <dsp:txXfrm>
        <a:off x="1208213" y="1308037"/>
        <a:ext cx="8856784" cy="1046072"/>
      </dsp:txXfrm>
    </dsp:sp>
    <dsp:sp modelId="{C32E5152-096C-4B59-A063-0C7C3504628B}">
      <dsp:nvSpPr>
        <dsp:cNvPr id="0" name=""/>
        <dsp:cNvSpPr/>
      </dsp:nvSpPr>
      <dsp:spPr>
        <a:xfrm>
          <a:off x="0" y="2615627"/>
          <a:ext cx="10064998" cy="1046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480B7-70D1-4DF3-99BC-2FD6959A0E69}">
      <dsp:nvSpPr>
        <dsp:cNvPr id="0" name=""/>
        <dsp:cNvSpPr/>
      </dsp:nvSpPr>
      <dsp:spPr>
        <a:xfrm>
          <a:off x="316436" y="2850993"/>
          <a:ext cx="575339" cy="575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3831DF-9983-4D72-95BF-1987B234013B}">
      <dsp:nvSpPr>
        <dsp:cNvPr id="0" name=""/>
        <dsp:cNvSpPr/>
      </dsp:nvSpPr>
      <dsp:spPr>
        <a:xfrm>
          <a:off x="1208213" y="2615627"/>
          <a:ext cx="8856784" cy="104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09" tIns="110709" rIns="110709" bIns="110709" numCol="1" spcCol="1270" anchor="ctr" anchorCtr="0">
          <a:noAutofit/>
        </a:bodyPr>
        <a:lstStyle/>
        <a:p>
          <a:pPr marL="0" lvl="0" indent="0" algn="just"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Built on Microsoft Azure, </a:t>
          </a:r>
          <a:r>
            <a:rPr lang="en-US" sz="2100" kern="1200" dirty="0" err="1">
              <a:latin typeface="Times New Roman" panose="02020603050405020304" pitchFamily="18" charset="0"/>
              <a:cs typeface="Times New Roman" panose="02020603050405020304" pitchFamily="18" charset="0"/>
            </a:rPr>
            <a:t>Langchain</a:t>
          </a:r>
          <a:r>
            <a:rPr lang="en-US" sz="2100" kern="1200" dirty="0">
              <a:latin typeface="Times New Roman" panose="02020603050405020304" pitchFamily="18" charset="0"/>
              <a:cs typeface="Times New Roman" panose="02020603050405020304" pitchFamily="18" charset="0"/>
            </a:rPr>
            <a:t>, and </a:t>
          </a:r>
          <a:r>
            <a:rPr lang="en-US" sz="2100" kern="1200" dirty="0" err="1">
              <a:latin typeface="Times New Roman" panose="02020603050405020304" pitchFamily="18" charset="0"/>
              <a:cs typeface="Times New Roman" panose="02020603050405020304" pitchFamily="18" charset="0"/>
            </a:rPr>
            <a:t>Streamlit</a:t>
          </a:r>
          <a:r>
            <a:rPr lang="en-US" sz="2100" kern="1200" dirty="0">
              <a:latin typeface="Times New Roman" panose="02020603050405020304" pitchFamily="18" charset="0"/>
              <a:cs typeface="Times New Roman" panose="02020603050405020304" pitchFamily="18" charset="0"/>
            </a:rPr>
            <a:t>, the project streamlines grading while promoting fairness and transparency across diverse educational settings.</a:t>
          </a:r>
        </a:p>
      </dsp:txBody>
      <dsp:txXfrm>
        <a:off x="1208213" y="2615627"/>
        <a:ext cx="8856784" cy="1046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BC575-1E2C-4A4E-A7CF-15FC1870F3B9}">
      <dsp:nvSpPr>
        <dsp:cNvPr id="0" name=""/>
        <dsp:cNvSpPr/>
      </dsp:nvSpPr>
      <dsp:spPr>
        <a:xfrm>
          <a:off x="1961953" y="0"/>
          <a:ext cx="7848600" cy="1418704"/>
        </a:xfrm>
        <a:prstGeom prst="rect">
          <a:avLst/>
        </a:prstGeom>
        <a:solidFill>
          <a:schemeClr val="bg1">
            <a:lumMod val="95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285" tIns="360351" rIns="152285" bIns="360351"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Improve Operational Efficiency: Automate grading to free up educators' time, enabling them to focus more on teaching and student engagement</a:t>
          </a:r>
          <a:r>
            <a:rPr lang="en-US" sz="2000" kern="1200" dirty="0"/>
            <a:t>.</a:t>
          </a:r>
        </a:p>
      </dsp:txBody>
      <dsp:txXfrm>
        <a:off x="1961953" y="0"/>
        <a:ext cx="7848600" cy="1418704"/>
      </dsp:txXfrm>
    </dsp:sp>
    <dsp:sp modelId="{B9BA7343-89D0-8742-8F76-09FBF7F1FF04}">
      <dsp:nvSpPr>
        <dsp:cNvPr id="0" name=""/>
        <dsp:cNvSpPr/>
      </dsp:nvSpPr>
      <dsp:spPr>
        <a:xfrm>
          <a:off x="0" y="1384"/>
          <a:ext cx="1962150" cy="1418704"/>
        </a:xfrm>
        <a:prstGeom prst="rect">
          <a:avLst/>
        </a:prstGeom>
        <a:solidFill>
          <a:schemeClr val="bg1">
            <a:lumMod val="85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830" tIns="140136" rIns="103830" bIns="140136"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Times New Roman" panose="02020603050405020304" pitchFamily="18" charset="0"/>
              <a:cs typeface="Times New Roman" panose="02020603050405020304" pitchFamily="18" charset="0"/>
            </a:rPr>
            <a:t>Improve</a:t>
          </a:r>
        </a:p>
      </dsp:txBody>
      <dsp:txXfrm>
        <a:off x="0" y="1384"/>
        <a:ext cx="1962150" cy="1418704"/>
      </dsp:txXfrm>
    </dsp:sp>
    <dsp:sp modelId="{ED386980-EF88-5E44-B0BF-0F5A6BD4FE61}">
      <dsp:nvSpPr>
        <dsp:cNvPr id="0" name=""/>
        <dsp:cNvSpPr/>
      </dsp:nvSpPr>
      <dsp:spPr>
        <a:xfrm>
          <a:off x="1962150" y="1505210"/>
          <a:ext cx="7848600" cy="1418704"/>
        </a:xfrm>
        <a:prstGeom prst="rect">
          <a:avLst/>
        </a:prstGeom>
        <a:solidFill>
          <a:schemeClr val="bg1">
            <a:lumMod val="95000"/>
            <a:alpha val="90000"/>
          </a:schemeClr>
        </a:solidFill>
        <a:ln w="12700" cap="flat" cmpd="sng" algn="ctr">
          <a:solidFill>
            <a:schemeClr val="accent5">
              <a:tint val="40000"/>
              <a:alpha val="90000"/>
              <a:hueOff val="-930246"/>
              <a:satOff val="-64"/>
              <a:lumOff val="-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285" tIns="360351" rIns="152285" bIns="360351"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Reduce Grading Costs: Cut labor and administrative expenses by automating the evaluation process.</a:t>
          </a:r>
        </a:p>
      </dsp:txBody>
      <dsp:txXfrm>
        <a:off x="1962150" y="1505210"/>
        <a:ext cx="7848600" cy="1418704"/>
      </dsp:txXfrm>
    </dsp:sp>
    <dsp:sp modelId="{45C509EA-4DEC-7F40-947D-1ADECF1612FA}">
      <dsp:nvSpPr>
        <dsp:cNvPr id="0" name=""/>
        <dsp:cNvSpPr/>
      </dsp:nvSpPr>
      <dsp:spPr>
        <a:xfrm>
          <a:off x="0" y="1505210"/>
          <a:ext cx="1962150" cy="1418704"/>
        </a:xfrm>
        <a:prstGeom prst="rect">
          <a:avLst/>
        </a:prstGeom>
        <a:solidFill>
          <a:schemeClr val="bg1">
            <a:lumMod val="85000"/>
          </a:schemeClr>
        </a:solidFill>
        <a:ln w="12700" cap="flat" cmpd="sng" algn="ctr">
          <a:solidFill>
            <a:schemeClr val="accent5">
              <a:hueOff val="-900090"/>
              <a:satOff val="82"/>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830" tIns="140136" rIns="103830" bIns="140136"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Times New Roman" panose="02020603050405020304" pitchFamily="18" charset="0"/>
              <a:cs typeface="Times New Roman" panose="02020603050405020304" pitchFamily="18" charset="0"/>
            </a:rPr>
            <a:t>Reduce</a:t>
          </a:r>
        </a:p>
      </dsp:txBody>
      <dsp:txXfrm>
        <a:off x="0" y="1505210"/>
        <a:ext cx="1962150" cy="1418704"/>
      </dsp:txXfrm>
    </dsp:sp>
    <dsp:sp modelId="{DB75DF33-4B2F-984B-83E0-935AB9B9D6BB}">
      <dsp:nvSpPr>
        <dsp:cNvPr id="0" name=""/>
        <dsp:cNvSpPr/>
      </dsp:nvSpPr>
      <dsp:spPr>
        <a:xfrm>
          <a:off x="1962150" y="3009036"/>
          <a:ext cx="7848600" cy="1418704"/>
        </a:xfrm>
        <a:prstGeom prst="rect">
          <a:avLst/>
        </a:prstGeom>
        <a:solidFill>
          <a:schemeClr val="bg1">
            <a:lumMod val="95000"/>
            <a:alpha val="90000"/>
          </a:schemeClr>
        </a:solidFill>
        <a:ln w="12700" cap="flat" cmpd="sng" algn="ctr">
          <a:solidFill>
            <a:schemeClr val="accent5">
              <a:tint val="40000"/>
              <a:alpha val="90000"/>
              <a:hueOff val="-1860493"/>
              <a:satOff val="-127"/>
              <a:lumOff val="-2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285" tIns="360351" rIns="152285" bIns="360351"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Enhance Customer Satisfaction: Deliver fast, transparent, and detailed feedback, improving the experience for educators and students alike.</a:t>
          </a:r>
        </a:p>
      </dsp:txBody>
      <dsp:txXfrm>
        <a:off x="1962150" y="3009036"/>
        <a:ext cx="7848600" cy="1418704"/>
      </dsp:txXfrm>
    </dsp:sp>
    <dsp:sp modelId="{EB412E6E-CA52-6946-9969-C84A3EEB8E5F}">
      <dsp:nvSpPr>
        <dsp:cNvPr id="0" name=""/>
        <dsp:cNvSpPr/>
      </dsp:nvSpPr>
      <dsp:spPr>
        <a:xfrm>
          <a:off x="0" y="3009036"/>
          <a:ext cx="1962150" cy="1418704"/>
        </a:xfrm>
        <a:prstGeom prst="rect">
          <a:avLst/>
        </a:prstGeom>
        <a:solidFill>
          <a:schemeClr val="bg1">
            <a:lumMod val="85000"/>
          </a:schemeClr>
        </a:solidFill>
        <a:ln w="12700" cap="flat" cmpd="sng" algn="ctr">
          <a:solidFill>
            <a:schemeClr val="accent5">
              <a:hueOff val="-1800179"/>
              <a:satOff val="163"/>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830" tIns="140136" rIns="103830" bIns="140136"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Times New Roman" panose="02020603050405020304" pitchFamily="18" charset="0"/>
              <a:cs typeface="Times New Roman" panose="02020603050405020304" pitchFamily="18" charset="0"/>
            </a:rPr>
            <a:t>Enhance</a:t>
          </a:r>
        </a:p>
      </dsp:txBody>
      <dsp:txXfrm>
        <a:off x="0" y="3009036"/>
        <a:ext cx="1962150" cy="14187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7:47:56.838"/>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7:46:04.55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7:44:21.897"/>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7:59:11.608"/>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8:00:04.88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26,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7527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September 26,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015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September 26,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184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September 26,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4940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September 26,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563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September 26,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81529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September 26,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473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September 26,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859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September 26,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7703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September 26,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8082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September 26,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466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26,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9750852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66" r:id="rId7"/>
    <p:sldLayoutId id="2147483867" r:id="rId8"/>
    <p:sldLayoutId id="2147483868" r:id="rId9"/>
    <p:sldLayoutId id="2147483869" r:id="rId10"/>
    <p:sldLayoutId id="214748387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6342306-C49E-412B-A56A-67DBDDD05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2">
            <a:extLst>
              <a:ext uri="{FF2B5EF4-FFF2-40B4-BE49-F238E27FC236}">
                <a16:creationId xmlns:a16="http://schemas.microsoft.com/office/drawing/2014/main" id="{8941F951-E781-A384-4DC8-F75A4D442990}"/>
              </a:ext>
            </a:extLst>
          </p:cNvPr>
          <p:cNvPicPr>
            <a:picLocks/>
          </p:cNvPicPr>
          <p:nvPr/>
        </p:nvPicPr>
        <p:blipFill>
          <a:blip r:embed="rId2" cstate="print"/>
          <a:srcRect t="17883"/>
          <a:stretch/>
        </p:blipFill>
        <p:spPr>
          <a:xfrm>
            <a:off x="-1" y="10"/>
            <a:ext cx="12192000" cy="6857991"/>
          </a:xfrm>
          <a:custGeom>
            <a:avLst/>
            <a:gdLst/>
            <a:ahLst/>
            <a:cxnLst/>
            <a:rect l="l" t="t" r="r" b="b"/>
            <a:pathLst>
              <a:path w="12192000" h="6858001">
                <a:moveTo>
                  <a:pt x="424170" y="5138037"/>
                </a:moveTo>
                <a:cubicBezTo>
                  <a:pt x="420631" y="5139454"/>
                  <a:pt x="416160" y="5142711"/>
                  <a:pt x="409816" y="5148812"/>
                </a:cubicBezTo>
                <a:cubicBezTo>
                  <a:pt x="384513" y="5138857"/>
                  <a:pt x="376759" y="5150303"/>
                  <a:pt x="338986" y="5151800"/>
                </a:cubicBezTo>
                <a:cubicBezTo>
                  <a:pt x="325123" y="5143154"/>
                  <a:pt x="312164" y="5144939"/>
                  <a:pt x="298810" y="5149975"/>
                </a:cubicBezTo>
                <a:cubicBezTo>
                  <a:pt x="263615" y="5143861"/>
                  <a:pt x="229134" y="5149769"/>
                  <a:pt x="188339" y="5148846"/>
                </a:cubicBezTo>
                <a:cubicBezTo>
                  <a:pt x="146705" y="5135892"/>
                  <a:pt x="120710" y="5151713"/>
                  <a:pt x="77129" y="5150650"/>
                </a:cubicBezTo>
                <a:cubicBezTo>
                  <a:pt x="38418" y="5128290"/>
                  <a:pt x="43948" y="5173219"/>
                  <a:pt x="8098" y="5168295"/>
                </a:cubicBezTo>
                <a:lnTo>
                  <a:pt x="1" y="5165746"/>
                </a:lnTo>
                <a:lnTo>
                  <a:pt x="1" y="6858000"/>
                </a:lnTo>
                <a:lnTo>
                  <a:pt x="10232860" y="6858000"/>
                </a:lnTo>
                <a:lnTo>
                  <a:pt x="10220407" y="6835765"/>
                </a:lnTo>
                <a:cubicBezTo>
                  <a:pt x="10182003" y="6791243"/>
                  <a:pt x="10087600" y="6802565"/>
                  <a:pt x="10022026" y="6757762"/>
                </a:cubicBezTo>
                <a:cubicBezTo>
                  <a:pt x="9975094" y="6742036"/>
                  <a:pt x="9890498" y="6761609"/>
                  <a:pt x="9882203" y="6723651"/>
                </a:cubicBezTo>
                <a:cubicBezTo>
                  <a:pt x="9854598" y="6741435"/>
                  <a:pt x="9842217" y="6703212"/>
                  <a:pt x="9818566" y="6696063"/>
                </a:cubicBezTo>
                <a:cubicBezTo>
                  <a:pt x="9795728" y="6706492"/>
                  <a:pt x="9788960" y="6693053"/>
                  <a:pt x="9771904" y="6687476"/>
                </a:cubicBezTo>
                <a:cubicBezTo>
                  <a:pt x="9761819" y="6694575"/>
                  <a:pt x="9746945" y="6691639"/>
                  <a:pt x="9744274" y="6680895"/>
                </a:cubicBezTo>
                <a:cubicBezTo>
                  <a:pt x="9757100" y="6659288"/>
                  <a:pt x="9702280" y="6661999"/>
                  <a:pt x="9702272" y="6645623"/>
                </a:cubicBezTo>
                <a:cubicBezTo>
                  <a:pt x="9672878" y="6637308"/>
                  <a:pt x="9536850" y="6635434"/>
                  <a:pt x="9520815" y="6606549"/>
                </a:cubicBezTo>
                <a:cubicBezTo>
                  <a:pt x="9462694" y="6584419"/>
                  <a:pt x="9364629" y="6609780"/>
                  <a:pt x="9338854" y="6604752"/>
                </a:cubicBezTo>
                <a:cubicBezTo>
                  <a:pt x="9301826" y="6646470"/>
                  <a:pt x="9206253" y="6504340"/>
                  <a:pt x="9096712" y="6483405"/>
                </a:cubicBezTo>
                <a:cubicBezTo>
                  <a:pt x="9080776" y="6485371"/>
                  <a:pt x="9072854" y="6483990"/>
                  <a:pt x="9071445" y="6472839"/>
                </a:cubicBezTo>
                <a:cubicBezTo>
                  <a:pt x="9037733" y="6465416"/>
                  <a:pt x="9013244" y="6434113"/>
                  <a:pt x="8985766" y="6442932"/>
                </a:cubicBezTo>
                <a:cubicBezTo>
                  <a:pt x="8957782" y="6428350"/>
                  <a:pt x="8922645" y="6396528"/>
                  <a:pt x="8903538" y="6385345"/>
                </a:cubicBezTo>
                <a:lnTo>
                  <a:pt x="8874169" y="6368574"/>
                </a:lnTo>
                <a:lnTo>
                  <a:pt x="8861902" y="6365959"/>
                </a:lnTo>
                <a:lnTo>
                  <a:pt x="8853873" y="6369328"/>
                </a:lnTo>
                <a:lnTo>
                  <a:pt x="8834271" y="6361166"/>
                </a:lnTo>
                <a:cubicBezTo>
                  <a:pt x="8817275" y="6357159"/>
                  <a:pt x="8768811" y="6350946"/>
                  <a:pt x="8751898" y="6345286"/>
                </a:cubicBezTo>
                <a:cubicBezTo>
                  <a:pt x="8748776" y="6336482"/>
                  <a:pt x="8742014" y="6330840"/>
                  <a:pt x="8732794" y="6327212"/>
                </a:cubicBezTo>
                <a:lnTo>
                  <a:pt x="8711457" y="6323423"/>
                </a:lnTo>
                <a:lnTo>
                  <a:pt x="8698945" y="6311035"/>
                </a:lnTo>
                <a:cubicBezTo>
                  <a:pt x="8693307" y="6308234"/>
                  <a:pt x="8686288" y="6307695"/>
                  <a:pt x="8676966" y="6311045"/>
                </a:cubicBezTo>
                <a:cubicBezTo>
                  <a:pt x="8659160" y="6306470"/>
                  <a:pt x="8609036" y="6288869"/>
                  <a:pt x="8592109" y="6283578"/>
                </a:cubicBezTo>
                <a:lnTo>
                  <a:pt x="8575406" y="6279301"/>
                </a:lnTo>
                <a:lnTo>
                  <a:pt x="8567743" y="6271333"/>
                </a:lnTo>
                <a:cubicBezTo>
                  <a:pt x="8560971" y="6265479"/>
                  <a:pt x="8553359" y="6261637"/>
                  <a:pt x="8544105" y="6262067"/>
                </a:cubicBezTo>
                <a:lnTo>
                  <a:pt x="8534981" y="6264544"/>
                </a:lnTo>
                <a:cubicBezTo>
                  <a:pt x="8534770" y="6263238"/>
                  <a:pt x="8534558" y="6261934"/>
                  <a:pt x="8534347" y="6260628"/>
                </a:cubicBezTo>
                <a:cubicBezTo>
                  <a:pt x="8534165" y="6254552"/>
                  <a:pt x="8531548" y="6248727"/>
                  <a:pt x="8502329" y="6245007"/>
                </a:cubicBezTo>
                <a:cubicBezTo>
                  <a:pt x="8484064" y="6230757"/>
                  <a:pt x="8460296" y="6219075"/>
                  <a:pt x="8433327" y="6211089"/>
                </a:cubicBezTo>
                <a:cubicBezTo>
                  <a:pt x="8427709" y="6216009"/>
                  <a:pt x="8420390" y="6205541"/>
                  <a:pt x="8415974" y="6202794"/>
                </a:cubicBezTo>
                <a:cubicBezTo>
                  <a:pt x="8414286" y="6206457"/>
                  <a:pt x="8402161" y="6205639"/>
                  <a:pt x="8399490" y="6201686"/>
                </a:cubicBezTo>
                <a:cubicBezTo>
                  <a:pt x="8320765" y="6169327"/>
                  <a:pt x="8353074" y="6214472"/>
                  <a:pt x="8311484" y="6182351"/>
                </a:cubicBezTo>
                <a:cubicBezTo>
                  <a:pt x="8303469" y="6179348"/>
                  <a:pt x="8296282" y="6179741"/>
                  <a:pt x="8289612" y="6181576"/>
                </a:cubicBezTo>
                <a:lnTo>
                  <a:pt x="8279273" y="6185905"/>
                </a:lnTo>
                <a:lnTo>
                  <a:pt x="8247464" y="6169167"/>
                </a:lnTo>
                <a:cubicBezTo>
                  <a:pt x="8231409" y="6162506"/>
                  <a:pt x="8214145" y="6156986"/>
                  <a:pt x="8196077" y="6152768"/>
                </a:cubicBezTo>
                <a:cubicBezTo>
                  <a:pt x="8190058" y="6159824"/>
                  <a:pt x="8178350" y="6146423"/>
                  <a:pt x="8172107" y="6143116"/>
                </a:cubicBezTo>
                <a:cubicBezTo>
                  <a:pt x="8170795" y="6148161"/>
                  <a:pt x="8155185" y="6148083"/>
                  <a:pt x="8150882" y="6143014"/>
                </a:cubicBezTo>
                <a:cubicBezTo>
                  <a:pt x="8043325" y="6106278"/>
                  <a:pt x="8094757" y="6164012"/>
                  <a:pt x="8034498" y="6124492"/>
                </a:cubicBezTo>
                <a:cubicBezTo>
                  <a:pt x="8023614" y="6121142"/>
                  <a:pt x="8014563" y="6122270"/>
                  <a:pt x="8006497" y="6125284"/>
                </a:cubicBezTo>
                <a:lnTo>
                  <a:pt x="7991273" y="6133623"/>
                </a:lnTo>
                <a:lnTo>
                  <a:pt x="7982265" y="6128245"/>
                </a:lnTo>
                <a:cubicBezTo>
                  <a:pt x="7944891" y="6121713"/>
                  <a:pt x="7931226" y="6130583"/>
                  <a:pt x="7912085" y="6116164"/>
                </a:cubicBezTo>
                <a:cubicBezTo>
                  <a:pt x="7878698" y="6108552"/>
                  <a:pt x="7840370" y="6103928"/>
                  <a:pt x="7810187" y="6096690"/>
                </a:cubicBezTo>
                <a:cubicBezTo>
                  <a:pt x="7796246" y="6076752"/>
                  <a:pt x="7753799" y="6081964"/>
                  <a:pt x="7730989" y="6072734"/>
                </a:cubicBezTo>
                <a:cubicBezTo>
                  <a:pt x="7721214" y="6064442"/>
                  <a:pt x="7713300" y="6061979"/>
                  <a:pt x="7700459" y="6067006"/>
                </a:cubicBezTo>
                <a:cubicBezTo>
                  <a:pt x="7655845" y="6027129"/>
                  <a:pt x="7669185" y="6060343"/>
                  <a:pt x="7623221" y="6040209"/>
                </a:cubicBezTo>
                <a:cubicBezTo>
                  <a:pt x="7584174" y="6020582"/>
                  <a:pt x="7538418" y="6004445"/>
                  <a:pt x="7505047" y="5967561"/>
                </a:cubicBezTo>
                <a:cubicBezTo>
                  <a:pt x="7499654" y="5957788"/>
                  <a:pt x="7482081" y="5951500"/>
                  <a:pt x="7465796" y="5953517"/>
                </a:cubicBezTo>
                <a:cubicBezTo>
                  <a:pt x="7462992" y="5953864"/>
                  <a:pt x="7460335" y="5954450"/>
                  <a:pt x="7457905" y="5955255"/>
                </a:cubicBezTo>
                <a:cubicBezTo>
                  <a:pt x="7438909" y="5929939"/>
                  <a:pt x="7419483" y="5937312"/>
                  <a:pt x="7412223" y="5921118"/>
                </a:cubicBezTo>
                <a:cubicBezTo>
                  <a:pt x="7372805" y="5907834"/>
                  <a:pt x="7334821" y="5915363"/>
                  <a:pt x="7327761" y="5901038"/>
                </a:cubicBezTo>
                <a:cubicBezTo>
                  <a:pt x="7306340" y="5897895"/>
                  <a:pt x="7272477" y="5906823"/>
                  <a:pt x="7261184" y="5890673"/>
                </a:cubicBezTo>
                <a:cubicBezTo>
                  <a:pt x="7255248" y="5901086"/>
                  <a:pt x="7239803" y="5877939"/>
                  <a:pt x="7225085" y="5882795"/>
                </a:cubicBezTo>
                <a:cubicBezTo>
                  <a:pt x="7214264" y="5887405"/>
                  <a:pt x="7207054" y="5881458"/>
                  <a:pt x="7197451" y="5879354"/>
                </a:cubicBezTo>
                <a:cubicBezTo>
                  <a:pt x="7183450" y="5882063"/>
                  <a:pt x="7143816" y="5866354"/>
                  <a:pt x="7134462" y="5858264"/>
                </a:cubicBezTo>
                <a:cubicBezTo>
                  <a:pt x="7113779" y="5832126"/>
                  <a:pt x="7050656" y="5838460"/>
                  <a:pt x="7033126" y="5818152"/>
                </a:cubicBezTo>
                <a:cubicBezTo>
                  <a:pt x="7025879" y="5814394"/>
                  <a:pt x="7018444" y="5812123"/>
                  <a:pt x="7010931" y="5810784"/>
                </a:cubicBezTo>
                <a:lnTo>
                  <a:pt x="6965772" y="5809570"/>
                </a:lnTo>
                <a:cubicBezTo>
                  <a:pt x="6958379" y="5809773"/>
                  <a:pt x="6951122" y="5809811"/>
                  <a:pt x="6944112" y="5809138"/>
                </a:cubicBezTo>
                <a:cubicBezTo>
                  <a:pt x="6958919" y="5787231"/>
                  <a:pt x="6886934" y="5799790"/>
                  <a:pt x="6910662" y="5784032"/>
                </a:cubicBezTo>
                <a:cubicBezTo>
                  <a:pt x="6874725" y="5776519"/>
                  <a:pt x="6864413" y="5762624"/>
                  <a:pt x="6827210" y="5751855"/>
                </a:cubicBezTo>
                <a:lnTo>
                  <a:pt x="6687442" y="5719421"/>
                </a:lnTo>
                <a:cubicBezTo>
                  <a:pt x="6635980" y="5699070"/>
                  <a:pt x="6610828" y="5697607"/>
                  <a:pt x="6564352" y="5686060"/>
                </a:cubicBezTo>
                <a:cubicBezTo>
                  <a:pt x="6528033" y="5637185"/>
                  <a:pt x="6494010" y="5648754"/>
                  <a:pt x="6467880" y="5616169"/>
                </a:cubicBezTo>
                <a:cubicBezTo>
                  <a:pt x="6416367" y="5601837"/>
                  <a:pt x="6419822" y="5586932"/>
                  <a:pt x="6362159" y="5586807"/>
                </a:cubicBezTo>
                <a:lnTo>
                  <a:pt x="6310657" y="5553477"/>
                </a:lnTo>
                <a:cubicBezTo>
                  <a:pt x="6299083" y="5546856"/>
                  <a:pt x="6295885" y="5548752"/>
                  <a:pt x="6292713" y="5547078"/>
                </a:cubicBezTo>
                <a:lnTo>
                  <a:pt x="6291623" y="5543429"/>
                </a:lnTo>
                <a:lnTo>
                  <a:pt x="6281704" y="5538282"/>
                </a:lnTo>
                <a:lnTo>
                  <a:pt x="6264107" y="5526263"/>
                </a:lnTo>
                <a:lnTo>
                  <a:pt x="6258989" y="5525777"/>
                </a:lnTo>
                <a:lnTo>
                  <a:pt x="6229603" y="5510395"/>
                </a:lnTo>
                <a:lnTo>
                  <a:pt x="6228332" y="5511020"/>
                </a:lnTo>
                <a:cubicBezTo>
                  <a:pt x="6224808" y="5512072"/>
                  <a:pt x="6220944" y="5512187"/>
                  <a:pt x="6216260" y="5510345"/>
                </a:cubicBezTo>
                <a:cubicBezTo>
                  <a:pt x="6210740" y="5525445"/>
                  <a:pt x="6208492" y="5513908"/>
                  <a:pt x="6195167" y="5507142"/>
                </a:cubicBezTo>
                <a:cubicBezTo>
                  <a:pt x="6176634" y="5504447"/>
                  <a:pt x="6121193" y="5496797"/>
                  <a:pt x="6105064" y="5494176"/>
                </a:cubicBezTo>
                <a:lnTo>
                  <a:pt x="6098392" y="5491417"/>
                </a:lnTo>
                <a:lnTo>
                  <a:pt x="6098057" y="5491548"/>
                </a:lnTo>
                <a:cubicBezTo>
                  <a:pt x="6096177" y="5491345"/>
                  <a:pt x="6093821" y="5490586"/>
                  <a:pt x="6090617" y="5489007"/>
                </a:cubicBezTo>
                <a:lnTo>
                  <a:pt x="6086227" y="5486388"/>
                </a:lnTo>
                <a:lnTo>
                  <a:pt x="6073282" y="5481036"/>
                </a:lnTo>
                <a:lnTo>
                  <a:pt x="6067488" y="5480426"/>
                </a:lnTo>
                <a:cubicBezTo>
                  <a:pt x="6040063" y="5480093"/>
                  <a:pt x="5951728" y="5481604"/>
                  <a:pt x="5908730" y="5479037"/>
                </a:cubicBezTo>
                <a:cubicBezTo>
                  <a:pt x="5872265" y="5473380"/>
                  <a:pt x="5839094" y="5474990"/>
                  <a:pt x="5809501" y="5465027"/>
                </a:cubicBezTo>
                <a:cubicBezTo>
                  <a:pt x="5795691" y="5468278"/>
                  <a:pt x="5783378" y="5468468"/>
                  <a:pt x="5773910" y="5458581"/>
                </a:cubicBezTo>
                <a:cubicBezTo>
                  <a:pt x="5739320" y="5455590"/>
                  <a:pt x="5728309" y="5465623"/>
                  <a:pt x="5708984" y="5453146"/>
                </a:cubicBezTo>
                <a:cubicBezTo>
                  <a:pt x="5685394" y="5468413"/>
                  <a:pt x="5685992" y="5461186"/>
                  <a:pt x="5678327" y="5454412"/>
                </a:cubicBezTo>
                <a:lnTo>
                  <a:pt x="5677140" y="5453823"/>
                </a:lnTo>
                <a:lnTo>
                  <a:pt x="5673887" y="5456023"/>
                </a:lnTo>
                <a:lnTo>
                  <a:pt x="5668198" y="5456346"/>
                </a:lnTo>
                <a:lnTo>
                  <a:pt x="5653664" y="5453106"/>
                </a:lnTo>
                <a:lnTo>
                  <a:pt x="5648366" y="5451209"/>
                </a:lnTo>
                <a:cubicBezTo>
                  <a:pt x="5644655" y="5450154"/>
                  <a:pt x="5642109" y="5449779"/>
                  <a:pt x="5640260" y="5449878"/>
                </a:cubicBezTo>
                <a:lnTo>
                  <a:pt x="5640006" y="5450061"/>
                </a:lnTo>
                <a:lnTo>
                  <a:pt x="5632515" y="5448391"/>
                </a:lnTo>
                <a:cubicBezTo>
                  <a:pt x="5619998" y="5445077"/>
                  <a:pt x="5607933" y="5441385"/>
                  <a:pt x="5596539" y="5437486"/>
                </a:cubicBezTo>
                <a:cubicBezTo>
                  <a:pt x="5583544" y="5447920"/>
                  <a:pt x="5543214" y="5426318"/>
                  <a:pt x="5542416" y="5449938"/>
                </a:cubicBezTo>
                <a:cubicBezTo>
                  <a:pt x="5526882" y="5445355"/>
                  <a:pt x="5519529" y="5434267"/>
                  <a:pt x="5521246" y="5450133"/>
                </a:cubicBezTo>
                <a:cubicBezTo>
                  <a:pt x="5516029" y="5449054"/>
                  <a:pt x="5512471" y="5449786"/>
                  <a:pt x="5509658" y="5451392"/>
                </a:cubicBezTo>
                <a:lnTo>
                  <a:pt x="5508753" y="5452216"/>
                </a:lnTo>
                <a:lnTo>
                  <a:pt x="5469291" y="5441993"/>
                </a:lnTo>
                <a:lnTo>
                  <a:pt x="5447375" y="5432879"/>
                </a:lnTo>
                <a:lnTo>
                  <a:pt x="5435760" y="5429360"/>
                </a:lnTo>
                <a:lnTo>
                  <a:pt x="5433081" y="5425914"/>
                </a:lnTo>
                <a:cubicBezTo>
                  <a:pt x="5429853" y="5423556"/>
                  <a:pt x="5424794" y="5421926"/>
                  <a:pt x="5415630" y="5421963"/>
                </a:cubicBezTo>
                <a:lnTo>
                  <a:pt x="5413399" y="5422434"/>
                </a:lnTo>
                <a:lnTo>
                  <a:pt x="5399853" y="5415736"/>
                </a:lnTo>
                <a:cubicBezTo>
                  <a:pt x="5395637" y="5412982"/>
                  <a:pt x="5392091" y="5409780"/>
                  <a:pt x="5389520" y="5405967"/>
                </a:cubicBezTo>
                <a:cubicBezTo>
                  <a:pt x="5335580" y="5415065"/>
                  <a:pt x="5292600" y="5391357"/>
                  <a:pt x="5237937" y="5385377"/>
                </a:cubicBezTo>
                <a:cubicBezTo>
                  <a:pt x="5207993" y="5376752"/>
                  <a:pt x="5126456" y="5381084"/>
                  <a:pt x="5119496" y="5352643"/>
                </a:cubicBezTo>
                <a:cubicBezTo>
                  <a:pt x="5080107" y="5344358"/>
                  <a:pt x="5054089" y="5342197"/>
                  <a:pt x="5001601" y="5335667"/>
                </a:cubicBezTo>
                <a:cubicBezTo>
                  <a:pt x="4950440" y="5305462"/>
                  <a:pt x="4862311" y="5312335"/>
                  <a:pt x="4801046" y="5292281"/>
                </a:cubicBezTo>
                <a:cubicBezTo>
                  <a:pt x="4760767" y="5309390"/>
                  <a:pt x="4784753" y="5291346"/>
                  <a:pt x="4747748" y="5289636"/>
                </a:cubicBezTo>
                <a:cubicBezTo>
                  <a:pt x="4762748" y="5270206"/>
                  <a:pt x="4701198" y="5294183"/>
                  <a:pt x="4705062" y="5270079"/>
                </a:cubicBezTo>
                <a:cubicBezTo>
                  <a:pt x="4698206" y="5270532"/>
                  <a:pt x="4691442" y="5271728"/>
                  <a:pt x="4684625" y="5273113"/>
                </a:cubicBezTo>
                <a:lnTo>
                  <a:pt x="4681053" y="5273825"/>
                </a:lnTo>
                <a:lnTo>
                  <a:pt x="4667771" y="5272561"/>
                </a:lnTo>
                <a:lnTo>
                  <a:pt x="4662767" y="5277347"/>
                </a:lnTo>
                <a:lnTo>
                  <a:pt x="4641874" y="5279132"/>
                </a:lnTo>
                <a:cubicBezTo>
                  <a:pt x="4634243" y="5279004"/>
                  <a:pt x="4626260" y="5277939"/>
                  <a:pt x="4617779" y="5275371"/>
                </a:cubicBezTo>
                <a:cubicBezTo>
                  <a:pt x="4598555" y="5262359"/>
                  <a:pt x="4562195" y="5268321"/>
                  <a:pt x="4532041" y="5262571"/>
                </a:cubicBezTo>
                <a:lnTo>
                  <a:pt x="4518829" y="5257331"/>
                </a:lnTo>
                <a:lnTo>
                  <a:pt x="4472184" y="5254623"/>
                </a:lnTo>
                <a:cubicBezTo>
                  <a:pt x="4459012" y="5253412"/>
                  <a:pt x="4445463" y="5251669"/>
                  <a:pt x="4431409" y="5248968"/>
                </a:cubicBezTo>
                <a:lnTo>
                  <a:pt x="4405730" y="5242275"/>
                </a:lnTo>
                <a:lnTo>
                  <a:pt x="4398381" y="5243052"/>
                </a:lnTo>
                <a:cubicBezTo>
                  <a:pt x="4386449" y="5240842"/>
                  <a:pt x="4372252" y="5231428"/>
                  <a:pt x="4371649" y="5239888"/>
                </a:cubicBezTo>
                <a:lnTo>
                  <a:pt x="4358886" y="5234795"/>
                </a:lnTo>
                <a:lnTo>
                  <a:pt x="4343991" y="5239146"/>
                </a:lnTo>
                <a:cubicBezTo>
                  <a:pt x="4342160" y="5240427"/>
                  <a:pt x="4340669" y="5241867"/>
                  <a:pt x="4339562" y="5243414"/>
                </a:cubicBezTo>
                <a:lnTo>
                  <a:pt x="4321286" y="5238121"/>
                </a:lnTo>
                <a:lnTo>
                  <a:pt x="4304714" y="5240253"/>
                </a:lnTo>
                <a:lnTo>
                  <a:pt x="4292026" y="5234939"/>
                </a:lnTo>
                <a:lnTo>
                  <a:pt x="4286278" y="5234703"/>
                </a:lnTo>
                <a:lnTo>
                  <a:pt x="4271843" y="5234718"/>
                </a:lnTo>
                <a:cubicBezTo>
                  <a:pt x="4264335" y="5235163"/>
                  <a:pt x="4255896" y="5235803"/>
                  <a:pt x="4246654" y="5235901"/>
                </a:cubicBezTo>
                <a:lnTo>
                  <a:pt x="4239016" y="5235376"/>
                </a:lnTo>
                <a:lnTo>
                  <a:pt x="4220827" y="5240574"/>
                </a:lnTo>
                <a:cubicBezTo>
                  <a:pt x="4207542" y="5244578"/>
                  <a:pt x="4197250" y="5247055"/>
                  <a:pt x="4187718" y="5242092"/>
                </a:cubicBezTo>
                <a:cubicBezTo>
                  <a:pt x="4168223" y="5246878"/>
                  <a:pt x="4150621" y="5266466"/>
                  <a:pt x="4126557" y="5256449"/>
                </a:cubicBezTo>
                <a:cubicBezTo>
                  <a:pt x="4131887" y="5267539"/>
                  <a:pt x="4097973" y="5252921"/>
                  <a:pt x="4091247" y="5262278"/>
                </a:cubicBezTo>
                <a:cubicBezTo>
                  <a:pt x="4087295" y="5270061"/>
                  <a:pt x="4076085" y="5267439"/>
                  <a:pt x="4066683" y="5268982"/>
                </a:cubicBezTo>
                <a:cubicBezTo>
                  <a:pt x="4058472" y="5276231"/>
                  <a:pt x="4012988" y="5276524"/>
                  <a:pt x="3998089" y="5272801"/>
                </a:cubicBezTo>
                <a:cubicBezTo>
                  <a:pt x="3957293" y="5257428"/>
                  <a:pt x="3914679" y="5285025"/>
                  <a:pt x="3881853" y="5273593"/>
                </a:cubicBezTo>
                <a:cubicBezTo>
                  <a:pt x="3872698" y="5272881"/>
                  <a:pt x="3864806" y="5273518"/>
                  <a:pt x="3857744" y="5274992"/>
                </a:cubicBezTo>
                <a:lnTo>
                  <a:pt x="3839551" y="5281090"/>
                </a:lnTo>
                <a:lnTo>
                  <a:pt x="3837537" y="5286771"/>
                </a:lnTo>
                <a:lnTo>
                  <a:pt x="3824683" y="5288326"/>
                </a:lnTo>
                <a:lnTo>
                  <a:pt x="3821794" y="5289763"/>
                </a:lnTo>
                <a:cubicBezTo>
                  <a:pt x="3816288" y="5292529"/>
                  <a:pt x="3810733" y="5295104"/>
                  <a:pt x="3804690" y="5296977"/>
                </a:cubicBezTo>
                <a:cubicBezTo>
                  <a:pt x="3795266" y="5272832"/>
                  <a:pt x="3751743" y="5308922"/>
                  <a:pt x="3755041" y="5286973"/>
                </a:cubicBezTo>
                <a:cubicBezTo>
                  <a:pt x="3720203" y="5293060"/>
                  <a:pt x="3732482" y="5270571"/>
                  <a:pt x="3704762" y="5295563"/>
                </a:cubicBezTo>
                <a:cubicBezTo>
                  <a:pt x="3637817" y="5288966"/>
                  <a:pt x="3560727" y="5314057"/>
                  <a:pt x="3497584" y="5295519"/>
                </a:cubicBezTo>
                <a:cubicBezTo>
                  <a:pt x="3511130" y="5304942"/>
                  <a:pt x="3477973" y="5318025"/>
                  <a:pt x="3458496" y="5316179"/>
                </a:cubicBezTo>
                <a:cubicBezTo>
                  <a:pt x="3417933" y="5316399"/>
                  <a:pt x="3316199" y="5298099"/>
                  <a:pt x="3254204" y="5296839"/>
                </a:cubicBezTo>
                <a:cubicBezTo>
                  <a:pt x="3200880" y="5302485"/>
                  <a:pt x="3229929" y="5295584"/>
                  <a:pt x="3185377" y="5315679"/>
                </a:cubicBezTo>
                <a:cubicBezTo>
                  <a:pt x="3180970" y="5312524"/>
                  <a:pt x="3144223" y="5310167"/>
                  <a:pt x="3138878" y="5308383"/>
                </a:cubicBezTo>
                <a:lnTo>
                  <a:pt x="3101673" y="5301204"/>
                </a:lnTo>
                <a:lnTo>
                  <a:pt x="3071638" y="5298594"/>
                </a:lnTo>
                <a:cubicBezTo>
                  <a:pt x="3063259" y="5300547"/>
                  <a:pt x="3057747" y="5300029"/>
                  <a:pt x="3053518" y="5298419"/>
                </a:cubicBezTo>
                <a:lnTo>
                  <a:pt x="3049209" y="5295645"/>
                </a:lnTo>
                <a:lnTo>
                  <a:pt x="3011678" y="5290430"/>
                </a:lnTo>
                <a:lnTo>
                  <a:pt x="3007273" y="5291804"/>
                </a:lnTo>
                <a:lnTo>
                  <a:pt x="2969616" y="5289775"/>
                </a:lnTo>
                <a:cubicBezTo>
                  <a:pt x="2967901" y="5291919"/>
                  <a:pt x="2965033" y="5293372"/>
                  <a:pt x="2959671" y="5293419"/>
                </a:cubicBezTo>
                <a:cubicBezTo>
                  <a:pt x="2969778" y="5308421"/>
                  <a:pt x="2957077" y="5299224"/>
                  <a:pt x="2940370" y="5298037"/>
                </a:cubicBezTo>
                <a:cubicBezTo>
                  <a:pt x="2952343" y="5321071"/>
                  <a:pt x="2903756" y="5308593"/>
                  <a:pt x="2897455" y="5321415"/>
                </a:cubicBezTo>
                <a:cubicBezTo>
                  <a:pt x="2884914" y="5320025"/>
                  <a:pt x="2871868" y="5318973"/>
                  <a:pt x="2858612" y="5318386"/>
                </a:cubicBezTo>
                <a:lnTo>
                  <a:pt x="2850847" y="5318336"/>
                </a:lnTo>
                <a:cubicBezTo>
                  <a:pt x="2850802" y="5318412"/>
                  <a:pt x="2850758" y="5318489"/>
                  <a:pt x="2850713" y="5318566"/>
                </a:cubicBezTo>
                <a:cubicBezTo>
                  <a:pt x="2849071" y="5319049"/>
                  <a:pt x="2846535" y="5319218"/>
                  <a:pt x="2842565" y="5318974"/>
                </a:cubicBezTo>
                <a:lnTo>
                  <a:pt x="2836689" y="5318244"/>
                </a:lnTo>
                <a:lnTo>
                  <a:pt x="2821624" y="5318147"/>
                </a:lnTo>
                <a:lnTo>
                  <a:pt x="2816581" y="5319651"/>
                </a:lnTo>
                <a:lnTo>
                  <a:pt x="2814783" y="5322463"/>
                </a:lnTo>
                <a:lnTo>
                  <a:pt x="2813379" y="5322140"/>
                </a:lnTo>
                <a:cubicBezTo>
                  <a:pt x="2802709" y="5317184"/>
                  <a:pt x="2799370" y="5310064"/>
                  <a:pt x="2785957" y="5329779"/>
                </a:cubicBezTo>
                <a:cubicBezTo>
                  <a:pt x="2761532" y="5321742"/>
                  <a:pt x="2756836" y="5333761"/>
                  <a:pt x="2723518" y="5338101"/>
                </a:cubicBezTo>
                <a:cubicBezTo>
                  <a:pt x="2709522" y="5330511"/>
                  <a:pt x="2698336" y="5333270"/>
                  <a:pt x="2687427" y="5339308"/>
                </a:cubicBezTo>
                <a:cubicBezTo>
                  <a:pt x="2654941" y="5335853"/>
                  <a:pt x="2625399" y="5344352"/>
                  <a:pt x="2588930" y="5346504"/>
                </a:cubicBezTo>
                <a:cubicBezTo>
                  <a:pt x="2549402" y="5336705"/>
                  <a:pt x="2529317" y="5354466"/>
                  <a:pt x="2490342" y="5356688"/>
                </a:cubicBezTo>
                <a:cubicBezTo>
                  <a:pt x="2456446" y="5339697"/>
                  <a:pt x="2462590" y="5371614"/>
                  <a:pt x="2442656" y="5378373"/>
                </a:cubicBezTo>
                <a:lnTo>
                  <a:pt x="2437016" y="5378997"/>
                </a:lnTo>
                <a:lnTo>
                  <a:pt x="2422272" y="5376524"/>
                </a:lnTo>
                <a:lnTo>
                  <a:pt x="2416836" y="5374904"/>
                </a:lnTo>
                <a:cubicBezTo>
                  <a:pt x="2413051" y="5374047"/>
                  <a:pt x="2410484" y="5373805"/>
                  <a:pt x="2408651" y="5374002"/>
                </a:cubicBezTo>
                <a:lnTo>
                  <a:pt x="2408415" y="5374199"/>
                </a:lnTo>
                <a:lnTo>
                  <a:pt x="2400815" y="5372924"/>
                </a:lnTo>
                <a:cubicBezTo>
                  <a:pt x="2388069" y="5370271"/>
                  <a:pt x="2375744" y="5367214"/>
                  <a:pt x="2364067" y="5363916"/>
                </a:cubicBezTo>
                <a:cubicBezTo>
                  <a:pt x="2352019" y="5375037"/>
                  <a:pt x="2310029" y="5355562"/>
                  <a:pt x="2311247" y="5379223"/>
                </a:cubicBezTo>
                <a:cubicBezTo>
                  <a:pt x="2295391" y="5375459"/>
                  <a:pt x="2287126" y="5364760"/>
                  <a:pt x="2290188" y="5380535"/>
                </a:cubicBezTo>
                <a:cubicBezTo>
                  <a:pt x="2284902" y="5379730"/>
                  <a:pt x="2281422" y="5380650"/>
                  <a:pt x="2278760" y="5382406"/>
                </a:cubicBezTo>
                <a:lnTo>
                  <a:pt x="2277929" y="5383278"/>
                </a:lnTo>
                <a:lnTo>
                  <a:pt x="2242720" y="5374533"/>
                </a:lnTo>
                <a:lnTo>
                  <a:pt x="2237766" y="5375135"/>
                </a:lnTo>
                <a:lnTo>
                  <a:pt x="2215171" y="5367180"/>
                </a:lnTo>
                <a:lnTo>
                  <a:pt x="2203308" y="5364272"/>
                </a:lnTo>
                <a:lnTo>
                  <a:pt x="2200349" y="5360969"/>
                </a:lnTo>
                <a:cubicBezTo>
                  <a:pt x="2196931" y="5358779"/>
                  <a:pt x="2191757" y="5357418"/>
                  <a:pt x="2182639" y="5357939"/>
                </a:cubicBezTo>
                <a:lnTo>
                  <a:pt x="2180456" y="5358525"/>
                </a:lnTo>
                <a:lnTo>
                  <a:pt x="2166399" y="5352543"/>
                </a:lnTo>
                <a:cubicBezTo>
                  <a:pt x="2161969" y="5350011"/>
                  <a:pt x="2158166" y="5346997"/>
                  <a:pt x="2155279" y="5343320"/>
                </a:cubicBezTo>
                <a:cubicBezTo>
                  <a:pt x="2102354" y="5355262"/>
                  <a:pt x="2057543" y="5333823"/>
                  <a:pt x="2002613" y="5330726"/>
                </a:cubicBezTo>
                <a:cubicBezTo>
                  <a:pt x="1942330" y="5319731"/>
                  <a:pt x="1861746" y="5297679"/>
                  <a:pt x="1821825" y="5291472"/>
                </a:cubicBezTo>
                <a:cubicBezTo>
                  <a:pt x="1803546" y="5286648"/>
                  <a:pt x="1711733" y="5282438"/>
                  <a:pt x="1720721" y="5293484"/>
                </a:cubicBezTo>
                <a:cubicBezTo>
                  <a:pt x="1667212" y="5265981"/>
                  <a:pt x="1633016" y="5281032"/>
                  <a:pt x="1570313" y="5264210"/>
                </a:cubicBezTo>
                <a:cubicBezTo>
                  <a:pt x="1531674" y="5283444"/>
                  <a:pt x="1543422" y="5260603"/>
                  <a:pt x="1506438" y="5260847"/>
                </a:cubicBezTo>
                <a:cubicBezTo>
                  <a:pt x="1485083" y="5258087"/>
                  <a:pt x="1471128" y="5249703"/>
                  <a:pt x="1459837" y="5247653"/>
                </a:cubicBezTo>
                <a:lnTo>
                  <a:pt x="1438689" y="5248553"/>
                </a:lnTo>
                <a:lnTo>
                  <a:pt x="1425361" y="5247991"/>
                </a:lnTo>
                <a:lnTo>
                  <a:pt x="1420783" y="5253040"/>
                </a:lnTo>
                <a:lnTo>
                  <a:pt x="1400135" y="5255927"/>
                </a:lnTo>
                <a:cubicBezTo>
                  <a:pt x="1373565" y="5253054"/>
                  <a:pt x="1296003" y="5240364"/>
                  <a:pt x="1261360" y="5235803"/>
                </a:cubicBezTo>
                <a:cubicBezTo>
                  <a:pt x="1248435" y="5229929"/>
                  <a:pt x="1203652" y="5223011"/>
                  <a:pt x="1192275" y="5228564"/>
                </a:cubicBezTo>
                <a:cubicBezTo>
                  <a:pt x="1182340" y="5228536"/>
                  <a:pt x="1172533" y="5224286"/>
                  <a:pt x="1165093" y="5231015"/>
                </a:cubicBezTo>
                <a:cubicBezTo>
                  <a:pt x="1154213" y="5238795"/>
                  <a:pt x="1127605" y="5219618"/>
                  <a:pt x="1127765" y="5230940"/>
                </a:cubicBezTo>
                <a:cubicBezTo>
                  <a:pt x="1108724" y="5217668"/>
                  <a:pt x="1082488" y="5233396"/>
                  <a:pt x="1061159" y="5234834"/>
                </a:cubicBezTo>
                <a:cubicBezTo>
                  <a:pt x="1046983" y="5222442"/>
                  <a:pt x="1016217" y="5237680"/>
                  <a:pt x="972937" y="5233065"/>
                </a:cubicBezTo>
                <a:cubicBezTo>
                  <a:pt x="939888" y="5228513"/>
                  <a:pt x="905779" y="5219380"/>
                  <a:pt x="862867" y="5207522"/>
                </a:cubicBezTo>
                <a:cubicBezTo>
                  <a:pt x="812436" y="5178795"/>
                  <a:pt x="761812" y="5172745"/>
                  <a:pt x="715464" y="5161912"/>
                </a:cubicBezTo>
                <a:cubicBezTo>
                  <a:pt x="662499" y="5152035"/>
                  <a:pt x="692593" y="5181401"/>
                  <a:pt x="630248" y="5152128"/>
                </a:cubicBezTo>
                <a:cubicBezTo>
                  <a:pt x="621180" y="5159682"/>
                  <a:pt x="612603" y="5158955"/>
                  <a:pt x="599181" y="5152969"/>
                </a:cubicBezTo>
                <a:cubicBezTo>
                  <a:pt x="573307" y="5148806"/>
                  <a:pt x="570686" y="5170495"/>
                  <a:pt x="547181" y="5154111"/>
                </a:cubicBezTo>
                <a:cubicBezTo>
                  <a:pt x="549410" y="5166246"/>
                  <a:pt x="496844" y="5152022"/>
                  <a:pt x="506290" y="5165583"/>
                </a:cubicBezTo>
                <a:cubicBezTo>
                  <a:pt x="485788" y="5162904"/>
                  <a:pt x="440249" y="5140832"/>
                  <a:pt x="424170" y="5138037"/>
                </a:cubicBezTo>
                <a:close/>
                <a:moveTo>
                  <a:pt x="0" y="1"/>
                </a:moveTo>
                <a:lnTo>
                  <a:pt x="8566207" y="1"/>
                </a:lnTo>
                <a:lnTo>
                  <a:pt x="8580495" y="6325"/>
                </a:lnTo>
                <a:cubicBezTo>
                  <a:pt x="8596450" y="-2564"/>
                  <a:pt x="8595265" y="32752"/>
                  <a:pt x="8623441" y="22251"/>
                </a:cubicBezTo>
                <a:cubicBezTo>
                  <a:pt x="8636141" y="23328"/>
                  <a:pt x="8634367" y="8204"/>
                  <a:pt x="8656693" y="12785"/>
                </a:cubicBezTo>
                <a:cubicBezTo>
                  <a:pt x="8700150" y="13"/>
                  <a:pt x="8728803" y="25903"/>
                  <a:pt x="8760926" y="28552"/>
                </a:cubicBezTo>
                <a:cubicBezTo>
                  <a:pt x="8796379" y="33892"/>
                  <a:pt x="8767843" y="35157"/>
                  <a:pt x="8818432" y="25135"/>
                </a:cubicBezTo>
                <a:cubicBezTo>
                  <a:pt x="8835233" y="31594"/>
                  <a:pt x="8854495" y="41940"/>
                  <a:pt x="8865264" y="49656"/>
                </a:cubicBezTo>
                <a:cubicBezTo>
                  <a:pt x="8857890" y="60263"/>
                  <a:pt x="8895296" y="61476"/>
                  <a:pt x="8883048" y="71429"/>
                </a:cubicBezTo>
                <a:cubicBezTo>
                  <a:pt x="8889978" y="84293"/>
                  <a:pt x="8901886" y="68582"/>
                  <a:pt x="8909255" y="80078"/>
                </a:cubicBezTo>
                <a:cubicBezTo>
                  <a:pt x="8919916" y="81887"/>
                  <a:pt x="8934174" y="78230"/>
                  <a:pt x="8947015" y="82283"/>
                </a:cubicBezTo>
                <a:cubicBezTo>
                  <a:pt x="8966581" y="79993"/>
                  <a:pt x="8965299" y="92691"/>
                  <a:pt x="8986296" y="104392"/>
                </a:cubicBezTo>
                <a:cubicBezTo>
                  <a:pt x="8998619" y="100189"/>
                  <a:pt x="9005185" y="105378"/>
                  <a:pt x="9010342" y="113680"/>
                </a:cubicBezTo>
                <a:cubicBezTo>
                  <a:pt x="9033677" y="117644"/>
                  <a:pt x="9050566" y="132521"/>
                  <a:pt x="9074515" y="142811"/>
                </a:cubicBezTo>
                <a:cubicBezTo>
                  <a:pt x="9104989" y="142213"/>
                  <a:pt x="9112015" y="163935"/>
                  <a:pt x="9137640" y="174857"/>
                </a:cubicBezTo>
                <a:cubicBezTo>
                  <a:pt x="9156929" y="185799"/>
                  <a:pt x="9176414" y="202560"/>
                  <a:pt x="9190250" y="208462"/>
                </a:cubicBezTo>
                <a:lnTo>
                  <a:pt x="9220655" y="210269"/>
                </a:lnTo>
                <a:cubicBezTo>
                  <a:pt x="9224695" y="223750"/>
                  <a:pt x="9260439" y="214336"/>
                  <a:pt x="9250811" y="236979"/>
                </a:cubicBezTo>
                <a:cubicBezTo>
                  <a:pt x="9262973" y="236901"/>
                  <a:pt x="9272562" y="228397"/>
                  <a:pt x="9264615" y="242987"/>
                </a:cubicBezTo>
                <a:cubicBezTo>
                  <a:pt x="9268503" y="243398"/>
                  <a:pt x="9270522" y="245072"/>
                  <a:pt x="9271677" y="247371"/>
                </a:cubicBezTo>
                <a:cubicBezTo>
                  <a:pt x="9277419" y="248183"/>
                  <a:pt x="9288867" y="248375"/>
                  <a:pt x="9299065" y="247855"/>
                </a:cubicBezTo>
                <a:lnTo>
                  <a:pt x="9332868" y="244249"/>
                </a:lnTo>
                <a:cubicBezTo>
                  <a:pt x="9336002" y="242898"/>
                  <a:pt x="9340020" y="242743"/>
                  <a:pt x="9346015" y="245298"/>
                </a:cubicBezTo>
                <a:lnTo>
                  <a:pt x="9347277" y="246358"/>
                </a:lnTo>
                <a:lnTo>
                  <a:pt x="9387287" y="236666"/>
                </a:lnTo>
                <a:cubicBezTo>
                  <a:pt x="9391235" y="235211"/>
                  <a:pt x="9412590" y="236679"/>
                  <a:pt x="9415916" y="233766"/>
                </a:cubicBezTo>
                <a:cubicBezTo>
                  <a:pt x="9447394" y="257241"/>
                  <a:pt x="9471660" y="239495"/>
                  <a:pt x="9510093" y="248856"/>
                </a:cubicBezTo>
                <a:cubicBezTo>
                  <a:pt x="9555096" y="251770"/>
                  <a:pt x="9610638" y="251812"/>
                  <a:pt x="9640041" y="254782"/>
                </a:cubicBezTo>
                <a:cubicBezTo>
                  <a:pt x="9694482" y="260083"/>
                  <a:pt x="9729092" y="265495"/>
                  <a:pt x="9762595" y="273598"/>
                </a:cubicBezTo>
                <a:cubicBezTo>
                  <a:pt x="9781666" y="300921"/>
                  <a:pt x="9780748" y="280723"/>
                  <a:pt x="9805759" y="289280"/>
                </a:cubicBezTo>
                <a:cubicBezTo>
                  <a:pt x="9804269" y="266709"/>
                  <a:pt x="9869649" y="320524"/>
                  <a:pt x="9877476" y="296578"/>
                </a:cubicBezTo>
                <a:cubicBezTo>
                  <a:pt x="9881780" y="298894"/>
                  <a:pt x="9885702" y="301892"/>
                  <a:pt x="9889580" y="305081"/>
                </a:cubicBezTo>
                <a:lnTo>
                  <a:pt x="9891616" y="306739"/>
                </a:lnTo>
                <a:lnTo>
                  <a:pt x="9900873" y="309194"/>
                </a:lnTo>
                <a:lnTo>
                  <a:pt x="9902100" y="315114"/>
                </a:lnTo>
                <a:lnTo>
                  <a:pt x="9915042" y="322554"/>
                </a:lnTo>
                <a:cubicBezTo>
                  <a:pt x="9920101" y="324533"/>
                  <a:pt x="9925796" y="325716"/>
                  <a:pt x="9932465" y="325613"/>
                </a:cubicBezTo>
                <a:cubicBezTo>
                  <a:pt x="9956735" y="316194"/>
                  <a:pt x="9986500" y="347179"/>
                  <a:pt x="10016712" y="334288"/>
                </a:cubicBezTo>
                <a:cubicBezTo>
                  <a:pt x="10027669" y="331507"/>
                  <a:pt x="10060637" y="334882"/>
                  <a:pt x="10066292" y="342820"/>
                </a:cubicBezTo>
                <a:cubicBezTo>
                  <a:pt x="10073046" y="345028"/>
                  <a:pt x="10081283" y="343118"/>
                  <a:pt x="10083830" y="351309"/>
                </a:cubicBezTo>
                <a:cubicBezTo>
                  <a:pt x="10088320" y="361292"/>
                  <a:pt x="10113512" y="348705"/>
                  <a:pt x="10109192" y="359635"/>
                </a:cubicBezTo>
                <a:cubicBezTo>
                  <a:pt x="10127052" y="351064"/>
                  <a:pt x="10139009" y="372201"/>
                  <a:pt x="10152949" y="378393"/>
                </a:cubicBezTo>
                <a:cubicBezTo>
                  <a:pt x="10167179" y="369581"/>
                  <a:pt x="10185926" y="377139"/>
                  <a:pt x="10217015" y="382407"/>
                </a:cubicBezTo>
                <a:cubicBezTo>
                  <a:pt x="10232710" y="372150"/>
                  <a:pt x="10234405" y="400236"/>
                  <a:pt x="10263104" y="387329"/>
                </a:cubicBezTo>
                <a:cubicBezTo>
                  <a:pt x="10277138" y="387333"/>
                  <a:pt x="10293605" y="396852"/>
                  <a:pt x="10318870" y="396554"/>
                </a:cubicBezTo>
                <a:cubicBezTo>
                  <a:pt x="10363783" y="380077"/>
                  <a:pt x="10379208" y="385607"/>
                  <a:pt x="10414695" y="385544"/>
                </a:cubicBezTo>
                <a:cubicBezTo>
                  <a:pt x="10454315" y="387894"/>
                  <a:pt x="10422969" y="409565"/>
                  <a:pt x="10476169" y="395241"/>
                </a:cubicBezTo>
                <a:cubicBezTo>
                  <a:pt x="10479514" y="404597"/>
                  <a:pt x="10485606" y="405823"/>
                  <a:pt x="10496942" y="403045"/>
                </a:cubicBezTo>
                <a:cubicBezTo>
                  <a:pt x="10516050" y="404835"/>
                  <a:pt x="10509763" y="426432"/>
                  <a:pt x="10531810" y="415850"/>
                </a:cubicBezTo>
                <a:cubicBezTo>
                  <a:pt x="10525784" y="427103"/>
                  <a:pt x="10566751" y="425153"/>
                  <a:pt x="10555295" y="436163"/>
                </a:cubicBezTo>
                <a:cubicBezTo>
                  <a:pt x="10563894" y="440449"/>
                  <a:pt x="10579000" y="435050"/>
                  <a:pt x="10590465" y="434499"/>
                </a:cubicBezTo>
                <a:lnTo>
                  <a:pt x="10624082" y="432854"/>
                </a:lnTo>
                <a:lnTo>
                  <a:pt x="10650274" y="426692"/>
                </a:lnTo>
                <a:lnTo>
                  <a:pt x="10679600" y="425001"/>
                </a:lnTo>
                <a:cubicBezTo>
                  <a:pt x="10690906" y="436538"/>
                  <a:pt x="10711798" y="418711"/>
                  <a:pt x="10743440" y="420137"/>
                </a:cubicBezTo>
                <a:cubicBezTo>
                  <a:pt x="10755757" y="433383"/>
                  <a:pt x="10764779" y="420940"/>
                  <a:pt x="10788958" y="439490"/>
                </a:cubicBezTo>
                <a:cubicBezTo>
                  <a:pt x="10790141" y="438044"/>
                  <a:pt x="10791575" y="436742"/>
                  <a:pt x="10793215" y="435623"/>
                </a:cubicBezTo>
                <a:cubicBezTo>
                  <a:pt x="10802745" y="429122"/>
                  <a:pt x="10817024" y="430102"/>
                  <a:pt x="10825107" y="437813"/>
                </a:cubicBezTo>
                <a:cubicBezTo>
                  <a:pt x="10864000" y="463233"/>
                  <a:pt x="10894006" y="454973"/>
                  <a:pt x="10928403" y="462494"/>
                </a:cubicBezTo>
                <a:cubicBezTo>
                  <a:pt x="10967490" y="468543"/>
                  <a:pt x="10950288" y="451529"/>
                  <a:pt x="10997825" y="476604"/>
                </a:cubicBezTo>
                <a:cubicBezTo>
                  <a:pt x="11003717" y="468233"/>
                  <a:pt x="11009973" y="468325"/>
                  <a:pt x="11020180" y="473402"/>
                </a:cubicBezTo>
                <a:cubicBezTo>
                  <a:pt x="11039218" y="475682"/>
                  <a:pt x="11039233" y="453416"/>
                  <a:pt x="11057619" y="468313"/>
                </a:cubicBezTo>
                <a:cubicBezTo>
                  <a:pt x="11054960" y="456133"/>
                  <a:pt x="11094137" y="466636"/>
                  <a:pt x="11086145" y="453550"/>
                </a:cubicBezTo>
                <a:cubicBezTo>
                  <a:pt x="11099304" y="443716"/>
                  <a:pt x="11104259" y="462063"/>
                  <a:pt x="11117235" y="453639"/>
                </a:cubicBezTo>
                <a:cubicBezTo>
                  <a:pt x="11129084" y="455268"/>
                  <a:pt x="11142094" y="452520"/>
                  <a:pt x="11157240" y="452736"/>
                </a:cubicBezTo>
                <a:cubicBezTo>
                  <a:pt x="11176367" y="460954"/>
                  <a:pt x="11180975" y="459313"/>
                  <a:pt x="11208113" y="454938"/>
                </a:cubicBezTo>
                <a:cubicBezTo>
                  <a:pt x="11218869" y="462688"/>
                  <a:pt x="11228070" y="459893"/>
                  <a:pt x="11237272" y="453759"/>
                </a:cubicBezTo>
                <a:cubicBezTo>
                  <a:pt x="11263210" y="457321"/>
                  <a:pt x="11287590" y="448707"/>
                  <a:pt x="11317118" y="446565"/>
                </a:cubicBezTo>
                <a:cubicBezTo>
                  <a:pt x="11348294" y="456600"/>
                  <a:pt x="11365692" y="438539"/>
                  <a:pt x="11397244" y="436328"/>
                </a:cubicBezTo>
                <a:cubicBezTo>
                  <a:pt x="11430655" y="434974"/>
                  <a:pt x="11419244" y="410859"/>
                  <a:pt x="11445551" y="413161"/>
                </a:cubicBezTo>
                <a:cubicBezTo>
                  <a:pt x="11487482" y="431762"/>
                  <a:pt x="11445376" y="398242"/>
                  <a:pt x="11511323" y="406594"/>
                </a:cubicBezTo>
                <a:cubicBezTo>
                  <a:pt x="11536725" y="407483"/>
                  <a:pt x="11575643" y="413680"/>
                  <a:pt x="11597961" y="418494"/>
                </a:cubicBezTo>
                <a:cubicBezTo>
                  <a:pt x="11639085" y="409038"/>
                  <a:pt x="11615701" y="437546"/>
                  <a:pt x="11645230" y="435478"/>
                </a:cubicBezTo>
                <a:cubicBezTo>
                  <a:pt x="11669338" y="423894"/>
                  <a:pt x="11677700" y="434234"/>
                  <a:pt x="11705300" y="426891"/>
                </a:cubicBezTo>
                <a:cubicBezTo>
                  <a:pt x="11713932" y="447476"/>
                  <a:pt x="11731056" y="425554"/>
                  <a:pt x="11741537" y="431597"/>
                </a:cubicBezTo>
                <a:cubicBezTo>
                  <a:pt x="11759214" y="408416"/>
                  <a:pt x="11789606" y="440304"/>
                  <a:pt x="11807360" y="440354"/>
                </a:cubicBezTo>
                <a:cubicBezTo>
                  <a:pt x="11837349" y="436802"/>
                  <a:pt x="11863234" y="427342"/>
                  <a:pt x="11879039" y="451064"/>
                </a:cubicBezTo>
                <a:cubicBezTo>
                  <a:pt x="11900042" y="450060"/>
                  <a:pt x="11907251" y="444749"/>
                  <a:pt x="11926320" y="448453"/>
                </a:cubicBezTo>
                <a:cubicBezTo>
                  <a:pt x="11947469" y="458311"/>
                  <a:pt x="11989353" y="463338"/>
                  <a:pt x="12007572" y="469756"/>
                </a:cubicBezTo>
                <a:cubicBezTo>
                  <a:pt x="12033154" y="476583"/>
                  <a:pt x="12062750" y="486163"/>
                  <a:pt x="12079811" y="489415"/>
                </a:cubicBezTo>
                <a:cubicBezTo>
                  <a:pt x="12083484" y="497368"/>
                  <a:pt x="12087992" y="497010"/>
                  <a:pt x="12095813" y="492801"/>
                </a:cubicBezTo>
                <a:cubicBezTo>
                  <a:pt x="12119374" y="491449"/>
                  <a:pt x="12146391" y="502966"/>
                  <a:pt x="12171404" y="515934"/>
                </a:cubicBezTo>
                <a:lnTo>
                  <a:pt x="12191999" y="527050"/>
                </a:lnTo>
                <a:lnTo>
                  <a:pt x="12191999" y="6858001"/>
                </a:lnTo>
                <a:lnTo>
                  <a:pt x="0" y="6858001"/>
                </a:lnTo>
                <a:close/>
                <a:moveTo>
                  <a:pt x="8566205" y="0"/>
                </a:moveTo>
                <a:lnTo>
                  <a:pt x="12192000" y="0"/>
                </a:lnTo>
                <a:lnTo>
                  <a:pt x="12192000" y="527050"/>
                </a:lnTo>
                <a:lnTo>
                  <a:pt x="12191999" y="527050"/>
                </a:lnTo>
                <a:lnTo>
                  <a:pt x="12191999" y="1"/>
                </a:lnTo>
                <a:lnTo>
                  <a:pt x="8566207" y="1"/>
                </a:lnTo>
                <a:close/>
              </a:path>
            </a:pathLst>
          </a:custGeom>
        </p:spPr>
      </p:pic>
      <p:sp>
        <p:nvSpPr>
          <p:cNvPr id="2" name="Title 1">
            <a:extLst>
              <a:ext uri="{FF2B5EF4-FFF2-40B4-BE49-F238E27FC236}">
                <a16:creationId xmlns:a16="http://schemas.microsoft.com/office/drawing/2014/main" id="{3577DC97-F5FA-F475-F885-BD88FECF39D2}"/>
              </a:ext>
            </a:extLst>
          </p:cNvPr>
          <p:cNvSpPr>
            <a:spLocks noGrp="1"/>
          </p:cNvSpPr>
          <p:nvPr>
            <p:ph type="ctrTitle"/>
          </p:nvPr>
        </p:nvSpPr>
        <p:spPr>
          <a:xfrm>
            <a:off x="516482" y="5886450"/>
            <a:ext cx="6989548" cy="752889"/>
          </a:xfrm>
        </p:spPr>
        <p:txBody>
          <a:bodyPr anchor="t">
            <a:noAutofit/>
          </a:bodyPr>
          <a:lstStyle/>
          <a:p>
            <a:pPr algn="l"/>
            <a:r>
              <a:rPr lang="en-US" sz="4400" b="1" dirty="0">
                <a:latin typeface="Times New Roman" panose="02020603050405020304" pitchFamily="18" charset="0"/>
                <a:cs typeface="Times New Roman" panose="02020603050405020304" pitchFamily="18" charset="0"/>
              </a:rPr>
              <a:t>AUTOGRADER</a:t>
            </a:r>
          </a:p>
        </p:txBody>
      </p:sp>
      <p:sp>
        <p:nvSpPr>
          <p:cNvPr id="3" name="Subtitle 2">
            <a:extLst>
              <a:ext uri="{FF2B5EF4-FFF2-40B4-BE49-F238E27FC236}">
                <a16:creationId xmlns:a16="http://schemas.microsoft.com/office/drawing/2014/main" id="{BC3B2D7D-EC56-0B84-73FF-9C831ABC1949}"/>
              </a:ext>
            </a:extLst>
          </p:cNvPr>
          <p:cNvSpPr>
            <a:spLocks noGrp="1"/>
          </p:cNvSpPr>
          <p:nvPr>
            <p:ph type="subTitle" idx="1"/>
          </p:nvPr>
        </p:nvSpPr>
        <p:spPr>
          <a:xfrm>
            <a:off x="516482" y="5403849"/>
            <a:ext cx="5553331" cy="482599"/>
          </a:xfrm>
        </p:spPr>
        <p:txBody>
          <a:bodyPr anchor="b">
            <a:normAutofit/>
          </a:bodyPr>
          <a:lstStyle/>
          <a:p>
            <a:pPr algn="l"/>
            <a:r>
              <a:rPr lang="en-US" sz="1800" b="1" i="1" dirty="0">
                <a:latin typeface="Times New Roman" panose="02020603050405020304" pitchFamily="18" charset="0"/>
                <a:cs typeface="Times New Roman" panose="02020603050405020304" pitchFamily="18" charset="0"/>
              </a:rPr>
              <a:t>Grade Smarter, Not Harder</a:t>
            </a:r>
          </a:p>
        </p:txBody>
      </p:sp>
    </p:spTree>
    <p:extLst>
      <p:ext uri="{BB962C8B-B14F-4D97-AF65-F5344CB8AC3E}">
        <p14:creationId xmlns:p14="http://schemas.microsoft.com/office/powerpoint/2010/main" val="159432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B02B90-5E59-F72B-CA72-AAB035E9EEED}"/>
              </a:ext>
            </a:extLst>
          </p:cNvPr>
          <p:cNvSpPr>
            <a:spLocks noGrp="1"/>
          </p:cNvSpPr>
          <p:nvPr>
            <p:ph type="title"/>
          </p:nvPr>
        </p:nvSpPr>
        <p:spPr>
          <a:xfrm>
            <a:off x="1050879" y="609601"/>
            <a:ext cx="9810604" cy="1216024"/>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32" name="Freeform: Shape 3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258752-64E9-0DAF-63C7-2E39CBF5AC69}"/>
              </a:ext>
            </a:extLst>
          </p:cNvPr>
          <p:cNvSpPr>
            <a:spLocks noGrp="1"/>
          </p:cNvSpPr>
          <p:nvPr>
            <p:ph idx="1"/>
          </p:nvPr>
        </p:nvSpPr>
        <p:spPr>
          <a:xfrm>
            <a:off x="1050879" y="2512705"/>
            <a:ext cx="10388790" cy="3567373"/>
          </a:xfrm>
        </p:spPr>
        <p:txBody>
          <a:bodyPr anchor="ct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AutoGrader</a:t>
            </a:r>
            <a:r>
              <a:rPr lang="en-US" dirty="0">
                <a:latin typeface="Times New Roman" panose="02020603050405020304" pitchFamily="18" charset="0"/>
                <a:cs typeface="Times New Roman" panose="02020603050405020304" pitchFamily="18" charset="0"/>
              </a:rPr>
              <a:t> system simplifies and enhances the grading process through AI-powered automation. By utilizing predefined rubrics, LLMs, and Azure AI, it delivers accurate, consistent, and scalable grading solutions. Supporting various file formats and providing real-time feedback, </a:t>
            </a:r>
            <a:r>
              <a:rPr lang="en-US" dirty="0" err="1">
                <a:latin typeface="Times New Roman" panose="02020603050405020304" pitchFamily="18" charset="0"/>
                <a:cs typeface="Times New Roman" panose="02020603050405020304" pitchFamily="18" charset="0"/>
              </a:rPr>
              <a:t>AutoGrader</a:t>
            </a:r>
            <a:r>
              <a:rPr lang="en-US" dirty="0">
                <a:latin typeface="Times New Roman" panose="02020603050405020304" pitchFamily="18" charset="0"/>
                <a:cs typeface="Times New Roman" panose="02020603050405020304" pitchFamily="18" charset="0"/>
              </a:rPr>
              <a:t> allows educators to focus more on teaching and student engagement. Its user-friendly, cloud-based platform ensures efficiency and reliability, making it a valuable tool for modern education. </a:t>
            </a:r>
            <a:r>
              <a:rPr lang="en-US" dirty="0" err="1">
                <a:latin typeface="Times New Roman" panose="02020603050405020304" pitchFamily="18" charset="0"/>
                <a:cs typeface="Times New Roman" panose="02020603050405020304" pitchFamily="18" charset="0"/>
              </a:rPr>
              <a:t>AutoGrader</a:t>
            </a:r>
            <a:r>
              <a:rPr lang="en-US" dirty="0">
                <a:latin typeface="Times New Roman" panose="02020603050405020304" pitchFamily="18" charset="0"/>
                <a:cs typeface="Times New Roman" panose="02020603050405020304" pitchFamily="18" charset="0"/>
              </a:rPr>
              <a:t> is set to transform how assignments are graded, offering a smarter, faster, and more streamlined approach to assessment.</a:t>
            </a:r>
          </a:p>
        </p:txBody>
      </p:sp>
    </p:spTree>
    <p:extLst>
      <p:ext uri="{BB962C8B-B14F-4D97-AF65-F5344CB8AC3E}">
        <p14:creationId xmlns:p14="http://schemas.microsoft.com/office/powerpoint/2010/main" val="40705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40" name="Ink 3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40" name="Ink 3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2" name="Rectangle 4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4228C4-0CA4-6804-8901-4C58CB23BEB9}"/>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b="1" dirty="0">
                <a:latin typeface="Times New Roman" panose="02020603050405020304" pitchFamily="18" charset="0"/>
                <a:cs typeface="Times New Roman" panose="02020603050405020304" pitchFamily="18" charset="0"/>
              </a:rPr>
              <a:t>QUESTIONS? </a:t>
            </a:r>
          </a:p>
        </p:txBody>
      </p:sp>
      <p:pic>
        <p:nvPicPr>
          <p:cNvPr id="7" name="Content Placeholder 6" descr="Questions with solid fill">
            <a:extLst>
              <a:ext uri="{FF2B5EF4-FFF2-40B4-BE49-F238E27FC236}">
                <a16:creationId xmlns:a16="http://schemas.microsoft.com/office/drawing/2014/main" id="{3A44C982-5931-5C3B-0EC8-B23397696179}"/>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423520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1"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1"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3" name="Rectangle 22">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C9955-2F4B-099C-BBC7-7C3FAF7E426F}"/>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b="1" dirty="0">
                <a:latin typeface="Times New Roman" panose="02020603050405020304" pitchFamily="18" charset="0"/>
                <a:cs typeface="Times New Roman" panose="02020603050405020304" pitchFamily="18" charset="0"/>
              </a:rPr>
              <a:t>THANK YOU </a:t>
            </a:r>
          </a:p>
        </p:txBody>
      </p:sp>
      <p:sp>
        <p:nvSpPr>
          <p:cNvPr id="18" name="Freeform: Shape 17">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Smiling Face with No Fill">
            <a:extLst>
              <a:ext uri="{FF2B5EF4-FFF2-40B4-BE49-F238E27FC236}">
                <a16:creationId xmlns:a16="http://schemas.microsoft.com/office/drawing/2014/main" id="{6973D8A1-9DEB-46B8-CEA1-2281B0A768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4838" y="943155"/>
            <a:ext cx="4949645" cy="4949645"/>
          </a:xfrm>
          <a:prstGeom prst="rect">
            <a:avLst/>
          </a:prstGeom>
        </p:spPr>
      </p:pic>
    </p:spTree>
    <p:extLst>
      <p:ext uri="{BB962C8B-B14F-4D97-AF65-F5344CB8AC3E}">
        <p14:creationId xmlns:p14="http://schemas.microsoft.com/office/powerpoint/2010/main" val="180309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0333E5-0FE1-D280-2E80-CE54B719BF5B}"/>
              </a:ext>
            </a:extLst>
          </p:cNvPr>
          <p:cNvSpPr>
            <a:spLocks noGrp="1"/>
          </p:cNvSpPr>
          <p:nvPr>
            <p:ph type="title"/>
          </p:nvPr>
        </p:nvSpPr>
        <p:spPr>
          <a:xfrm>
            <a:off x="1050879" y="609601"/>
            <a:ext cx="9810604" cy="1216024"/>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7E6D2E58-11F6-E1FB-B661-20B43BBC91B3}"/>
              </a:ext>
            </a:extLst>
          </p:cNvPr>
          <p:cNvGraphicFramePr>
            <a:graphicFrameLocks noGrp="1"/>
          </p:cNvGraphicFramePr>
          <p:nvPr>
            <p:ph idx="1"/>
            <p:extLst>
              <p:ext uri="{D42A27DB-BD31-4B8C-83A1-F6EECF244321}">
                <p14:modId xmlns:p14="http://schemas.microsoft.com/office/powerpoint/2010/main" val="2643739973"/>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41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58CE78-98CD-37B6-59C8-D3A4D398CECC}"/>
              </a:ext>
            </a:extLst>
          </p:cNvPr>
          <p:cNvSpPr>
            <a:spLocks noGrp="1"/>
          </p:cNvSpPr>
          <p:nvPr>
            <p:ph type="title"/>
          </p:nvPr>
        </p:nvSpPr>
        <p:spPr>
          <a:xfrm>
            <a:off x="1050879" y="609601"/>
            <a:ext cx="9810604" cy="1216024"/>
          </a:xfrm>
        </p:spPr>
        <p:txBody>
          <a:bodyPr>
            <a:normAutofit/>
          </a:bodyPr>
          <a:lstStyle/>
          <a:p>
            <a:r>
              <a:rPr lang="en-US" b="1" dirty="0">
                <a:latin typeface="Times New Roman" panose="02020603050405020304" pitchFamily="18" charset="0"/>
                <a:cs typeface="Times New Roman" panose="02020603050405020304" pitchFamily="18" charset="0"/>
              </a:rPr>
              <a:t>Business Objectives</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E4A2B5-E9F9-A60E-9DBE-C5C3260472F3}"/>
              </a:ext>
            </a:extLst>
          </p:cNvPr>
          <p:cNvGraphicFramePr>
            <a:graphicFrameLocks noGrp="1"/>
          </p:cNvGraphicFramePr>
          <p:nvPr>
            <p:ph idx="1"/>
            <p:extLst>
              <p:ext uri="{D42A27DB-BD31-4B8C-83A1-F6EECF244321}">
                <p14:modId xmlns:p14="http://schemas.microsoft.com/office/powerpoint/2010/main" val="3525771499"/>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75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62542" y="650765"/>
                  <a:pt x="11942810" y="654842"/>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3697" y="740068"/>
                  <a:pt x="11675363" y="758566"/>
                  <a:pt x="11656818" y="769062"/>
                </a:cubicBezTo>
                <a:cubicBezTo>
                  <a:pt x="11625284" y="783558"/>
                  <a:pt x="11554969" y="799151"/>
                  <a:pt x="11501920" y="813109"/>
                </a:cubicBezTo>
                <a:cubicBezTo>
                  <a:pt x="11454695" y="835456"/>
                  <a:pt x="11390520" y="825328"/>
                  <a:pt x="11338523" y="852810"/>
                </a:cubicBezTo>
                <a:cubicBezTo>
                  <a:pt x="11359787" y="876196"/>
                  <a:pt x="11199516" y="937717"/>
                  <a:pt x="11228040" y="958953"/>
                </a:cubicBezTo>
                <a:cubicBezTo>
                  <a:pt x="11228306" y="989423"/>
                  <a:pt x="11195223" y="1012070"/>
                  <a:pt x="11193568" y="1039464"/>
                </a:cubicBezTo>
                <a:cubicBezTo>
                  <a:pt x="11162876" y="1085947"/>
                  <a:pt x="11137185" y="1048589"/>
                  <a:pt x="11120819" y="1126133"/>
                </a:cubicBezTo>
                <a:cubicBezTo>
                  <a:pt x="11102484" y="1167191"/>
                  <a:pt x="11052637" y="1154700"/>
                  <a:pt x="11028687" y="1199018"/>
                </a:cubicBezTo>
                <a:lnTo>
                  <a:pt x="10815658" y="1287849"/>
                </a:lnTo>
                <a:cubicBezTo>
                  <a:pt x="10788450" y="1285136"/>
                  <a:pt x="10703766" y="1299362"/>
                  <a:pt x="10679906" y="1324988"/>
                </a:cubicBezTo>
                <a:cubicBezTo>
                  <a:pt x="10679874" y="1319534"/>
                  <a:pt x="10639666" y="1317757"/>
                  <a:pt x="10636304" y="1317928"/>
                </a:cubicBezTo>
                <a:lnTo>
                  <a:pt x="10573203" y="1351996"/>
                </a:lnTo>
                <a:cubicBezTo>
                  <a:pt x="10559779" y="1354649"/>
                  <a:pt x="10512149" y="1357988"/>
                  <a:pt x="10513263" y="1350756"/>
                </a:cubicBezTo>
                <a:lnTo>
                  <a:pt x="10464012" y="1391778"/>
                </a:lnTo>
                <a:cubicBezTo>
                  <a:pt x="10423640" y="1376337"/>
                  <a:pt x="10438452" y="1415603"/>
                  <a:pt x="10405409" y="1422789"/>
                </a:cubicBezTo>
                <a:cubicBezTo>
                  <a:pt x="10385126" y="1419848"/>
                  <a:pt x="10374706" y="1423369"/>
                  <a:pt x="10370530" y="1441596"/>
                </a:cubicBezTo>
                <a:cubicBezTo>
                  <a:pt x="10275106" y="1425375"/>
                  <a:pt x="10333678" y="1459760"/>
                  <a:pt x="10264922" y="1472107"/>
                </a:cubicBezTo>
                <a:cubicBezTo>
                  <a:pt x="10202958" y="1479098"/>
                  <a:pt x="10140026" y="1496808"/>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45595" y="1716106"/>
                  <a:pt x="9217145" y="1771195"/>
                </a:cubicBezTo>
                <a:cubicBezTo>
                  <a:pt x="9131538" y="1776872"/>
                  <a:pt x="9039728" y="1814874"/>
                  <a:pt x="8955875" y="1796806"/>
                </a:cubicBezTo>
                <a:cubicBezTo>
                  <a:pt x="8861771" y="1817659"/>
                  <a:pt x="8730077" y="1856614"/>
                  <a:pt x="8648415" y="1878623"/>
                </a:cubicBezTo>
                <a:cubicBezTo>
                  <a:pt x="8582974" y="1903887"/>
                  <a:pt x="8546739" y="1852067"/>
                  <a:pt x="8495949" y="1902425"/>
                </a:cubicBezTo>
                <a:cubicBezTo>
                  <a:pt x="8427249" y="190760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45936" y="1763820"/>
                  <a:pt x="7491452" y="1888481"/>
                  <a:pt x="7449425" y="1810910"/>
                </a:cubicBezTo>
                <a:lnTo>
                  <a:pt x="7342915" y="1819827"/>
                </a:lnTo>
                <a:lnTo>
                  <a:pt x="7255191" y="1834354"/>
                </a:lnTo>
                <a:cubicBezTo>
                  <a:pt x="7235153" y="1839259"/>
                  <a:pt x="7150315" y="1831629"/>
                  <a:pt x="7131205" y="1845557"/>
                </a:cubicBezTo>
                <a:cubicBezTo>
                  <a:pt x="6968750" y="1838101"/>
                  <a:pt x="7023103" y="1812698"/>
                  <a:pt x="6917124" y="1837109"/>
                </a:cubicBezTo>
                <a:cubicBezTo>
                  <a:pt x="6877603" y="1902702"/>
                  <a:pt x="6892534" y="1847120"/>
                  <a:pt x="6837145" y="1870724"/>
                </a:cubicBezTo>
                <a:cubicBezTo>
                  <a:pt x="6837564" y="1818835"/>
                  <a:pt x="6774797" y="1914502"/>
                  <a:pt x="6753991" y="1860969"/>
                </a:cubicBezTo>
                <a:cubicBezTo>
                  <a:pt x="6744571" y="1866959"/>
                  <a:pt x="6736100" y="1874451"/>
                  <a:pt x="6727754" y="1882372"/>
                </a:cubicBezTo>
                <a:lnTo>
                  <a:pt x="6723371" y="1886494"/>
                </a:lnTo>
                <a:lnTo>
                  <a:pt x="6702779" y="1893601"/>
                </a:lnTo>
                <a:lnTo>
                  <a:pt x="6700779" y="1907344"/>
                </a:lnTo>
                <a:lnTo>
                  <a:pt x="6672513" y="1926452"/>
                </a:lnTo>
                <a:cubicBezTo>
                  <a:pt x="6661340" y="1931795"/>
                  <a:pt x="6648626" y="1935420"/>
                  <a:pt x="6633549" y="1936255"/>
                </a:cubicBezTo>
                <a:cubicBezTo>
                  <a:pt x="6577487" y="1918608"/>
                  <a:pt x="6514284" y="1994298"/>
                  <a:pt x="6444344" y="1969663"/>
                </a:cubicBezTo>
                <a:cubicBezTo>
                  <a:pt x="6419228" y="1965060"/>
                  <a:pt x="6345188" y="1978090"/>
                  <a:pt x="6333446" y="1997163"/>
                </a:cubicBezTo>
                <a:cubicBezTo>
                  <a:pt x="6318475" y="2003304"/>
                  <a:pt x="6299617" y="2000258"/>
                  <a:pt x="6294933" y="2019412"/>
                </a:cubicBezTo>
                <a:cubicBezTo>
                  <a:pt x="6286089" y="2042978"/>
                  <a:pt x="6227534" y="2018229"/>
                  <a:pt x="6238719" y="2042547"/>
                </a:cubicBezTo>
                <a:cubicBezTo>
                  <a:pt x="6197253" y="2025805"/>
                  <a:pt x="6172998" y="2076097"/>
                  <a:pt x="6142310" y="2092510"/>
                </a:cubicBezTo>
                <a:cubicBezTo>
                  <a:pt x="6109012" y="2074635"/>
                  <a:pt x="6077468" y="2126693"/>
                  <a:pt x="6007916" y="2143752"/>
                </a:cubicBezTo>
                <a:cubicBezTo>
                  <a:pt x="5971122" y="2122806"/>
                  <a:pt x="5961132" y="2155600"/>
                  <a:pt x="5894610" y="2130684"/>
                </a:cubicBezTo>
                <a:cubicBezTo>
                  <a:pt x="5862904" y="2132950"/>
                  <a:pt x="5874801" y="2153974"/>
                  <a:pt x="5817682" y="2157358"/>
                </a:cubicBezTo>
                <a:cubicBezTo>
                  <a:pt x="5714062" y="2126880"/>
                  <a:pt x="5671650" y="2172824"/>
                  <a:pt x="5591469" y="2178389"/>
                </a:cubicBezTo>
                <a:cubicBezTo>
                  <a:pt x="5502264" y="2190142"/>
                  <a:pt x="5536340" y="2207288"/>
                  <a:pt x="5414282" y="2183070"/>
                </a:cubicBezTo>
                <a:cubicBezTo>
                  <a:pt x="5407945" y="2205016"/>
                  <a:pt x="5394338" y="2208803"/>
                  <a:pt x="5368369" y="2204272"/>
                </a:cubicBezTo>
                <a:cubicBezTo>
                  <a:pt x="5325431" y="2211442"/>
                  <a:pt x="5342455" y="2259851"/>
                  <a:pt x="5291263" y="2239182"/>
                </a:cubicBezTo>
                <a:cubicBezTo>
                  <a:pt x="5306347" y="2263964"/>
                  <a:pt x="5213539" y="2266092"/>
                  <a:pt x="5240857" y="2289444"/>
                </a:cubicBezTo>
                <a:cubicBezTo>
                  <a:pt x="5219918" y="2319202"/>
                  <a:pt x="5195143" y="2282479"/>
                  <a:pt x="5173523" y="2309057"/>
                </a:cubicBezTo>
                <a:cubicBezTo>
                  <a:pt x="5143898" y="2320355"/>
                  <a:pt x="5183399" y="2277184"/>
                  <a:pt x="5148543" y="2282356"/>
                </a:cubicBezTo>
                <a:cubicBezTo>
                  <a:pt x="5107618" y="2293388"/>
                  <a:pt x="5094122" y="2245019"/>
                  <a:pt x="5079548" y="2313485"/>
                </a:cubicBezTo>
                <a:cubicBezTo>
                  <a:pt x="5031869" y="2307804"/>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26864" y="3266436"/>
                  <a:pt x="863490" y="3291254"/>
                  <a:pt x="779276" y="3327290"/>
                </a:cubicBezTo>
                <a:cubicBezTo>
                  <a:pt x="712585" y="3298149"/>
                  <a:pt x="672574" y="3378796"/>
                  <a:pt x="600378" y="3335250"/>
                </a:cubicBezTo>
                <a:cubicBezTo>
                  <a:pt x="595066" y="3356366"/>
                  <a:pt x="514059" y="3361176"/>
                  <a:pt x="493457" y="3365044"/>
                </a:cubicBezTo>
                <a:cubicBezTo>
                  <a:pt x="492856" y="3399551"/>
                  <a:pt x="399613" y="3365059"/>
                  <a:pt x="349402" y="3380897"/>
                </a:cubicBezTo>
                <a:cubicBezTo>
                  <a:pt x="299189" y="3396735"/>
                  <a:pt x="242632" y="3446393"/>
                  <a:pt x="192183" y="3460075"/>
                </a:cubicBezTo>
                <a:cubicBezTo>
                  <a:pt x="141735" y="3473757"/>
                  <a:pt x="105425" y="3449353"/>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009996-5E6C-316E-700F-FF6E5E6B8A7A}"/>
              </a:ext>
            </a:extLst>
          </p:cNvPr>
          <p:cNvSpPr>
            <a:spLocks noGrp="1"/>
          </p:cNvSpPr>
          <p:nvPr>
            <p:ph type="title"/>
          </p:nvPr>
        </p:nvSpPr>
        <p:spPr>
          <a:xfrm>
            <a:off x="1050879" y="609601"/>
            <a:ext cx="9810604" cy="1216024"/>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System Description</a:t>
            </a:r>
          </a:p>
        </p:txBody>
      </p:sp>
      <p:sp>
        <p:nvSpPr>
          <p:cNvPr id="31" name="Freeform: Shape 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803" y="1958614"/>
            <a:ext cx="3681516"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Content Placeholder 8" descr="A blue and purple logo&#10;&#10;Description automatically generated">
            <a:extLst>
              <a:ext uri="{FF2B5EF4-FFF2-40B4-BE49-F238E27FC236}">
                <a16:creationId xmlns:a16="http://schemas.microsoft.com/office/drawing/2014/main" id="{34D65A87-4C02-874F-7A64-0286A7E56A0D}"/>
              </a:ext>
            </a:extLst>
          </p:cNvPr>
          <p:cNvPicPr>
            <a:picLocks noGrp="1" noChangeAspect="1"/>
          </p:cNvPicPr>
          <p:nvPr>
            <p:ph idx="1"/>
          </p:nvPr>
        </p:nvPicPr>
        <p:blipFill>
          <a:blip r:embed="rId2"/>
          <a:stretch>
            <a:fillRect/>
          </a:stretch>
        </p:blipFill>
        <p:spPr>
          <a:xfrm>
            <a:off x="1297452" y="3024778"/>
            <a:ext cx="3222790" cy="1812818"/>
          </a:xfrm>
          <a:prstGeom prst="rect">
            <a:avLst/>
          </a:prstGeom>
        </p:spPr>
      </p:pic>
      <p:sp>
        <p:nvSpPr>
          <p:cNvPr id="13" name="TextBox 12">
            <a:extLst>
              <a:ext uri="{FF2B5EF4-FFF2-40B4-BE49-F238E27FC236}">
                <a16:creationId xmlns:a16="http://schemas.microsoft.com/office/drawing/2014/main" id="{E605ADED-5AF8-057F-C154-0BC1CA9C82F5}"/>
              </a:ext>
            </a:extLst>
          </p:cNvPr>
          <p:cNvSpPr txBox="1"/>
          <p:nvPr/>
        </p:nvSpPr>
        <p:spPr>
          <a:xfrm>
            <a:off x="5187900" y="2162755"/>
            <a:ext cx="5954298" cy="4091623"/>
          </a:xfrm>
          <a:prstGeom prst="rect">
            <a:avLst/>
          </a:prstGeom>
        </p:spPr>
        <p:txBody>
          <a:bodyPr vert="horz" lIns="91440" tIns="45720" rIns="91440" bIns="45720" rtlCol="0" anchor="ctr">
            <a:normAutofit/>
          </a:bodyPr>
          <a:lstStyle/>
          <a:p>
            <a:pPr algn="just">
              <a:spcAft>
                <a:spcPts val="600"/>
              </a:spcAft>
            </a:pPr>
            <a:r>
              <a:rPr lang="en-US" sz="2000" b="1"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AI &amp; LLM Grading Engine</a:t>
            </a:r>
            <a:r>
              <a:rPr lang="en-US" sz="2000"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 Powered by OpenAI’s GPT-4 (via </a:t>
            </a:r>
            <a:r>
              <a:rPr lang="en-US" sz="2000" spc="50" dirty="0" err="1">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Langchain</a:t>
            </a:r>
            <a:r>
              <a:rPr lang="en-US" sz="2000"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 it aligns student responses with predefined rubrics for accurate scoring.</a:t>
            </a:r>
          </a:p>
          <a:p>
            <a:pPr algn="just">
              <a:spcAft>
                <a:spcPts val="600"/>
              </a:spcAft>
            </a:pPr>
            <a:endParaRPr lang="en-US" sz="2000"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endParaRPr>
          </a:p>
          <a:p>
            <a:pPr algn="just">
              <a:spcAft>
                <a:spcPts val="600"/>
              </a:spcAft>
            </a:pPr>
            <a:r>
              <a:rPr lang="en-US" sz="2000" b="1"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Azure AI Search Integration</a:t>
            </a:r>
            <a:r>
              <a:rPr lang="en-US" sz="2000" spc="50" dirty="0">
                <a:solidFill>
                  <a:schemeClr val="tx1">
                    <a:lumMod val="85000"/>
                    <a:lumOff val="15000"/>
                  </a:schemeClr>
                </a:solidFill>
                <a:latin typeface="Times New Roman" panose="02020603050405020304" pitchFamily="18" charset="0"/>
                <a:ea typeface="Batang" panose="02030600000101010101" pitchFamily="18" charset="-127"/>
                <a:cs typeface="Times New Roman" panose="02020603050405020304" pitchFamily="18" charset="0"/>
              </a:rPr>
              <a:t>: Leverages Azure AI search to store and retrieve assignment data, enabling efficient, vector-based grading.</a:t>
            </a:r>
          </a:p>
        </p:txBody>
      </p:sp>
      <p:sp>
        <p:nvSpPr>
          <p:cNvPr id="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0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9" name="Rectangle 18">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92698-064F-ADB3-4974-2A63B25B1E91}"/>
              </a:ext>
            </a:extLst>
          </p:cNvPr>
          <p:cNvSpPr>
            <a:spLocks noGrp="1"/>
          </p:cNvSpPr>
          <p:nvPr>
            <p:ph type="title"/>
          </p:nvPr>
        </p:nvSpPr>
        <p:spPr>
          <a:xfrm>
            <a:off x="1542553" y="609600"/>
            <a:ext cx="9112195" cy="932953"/>
          </a:xfrm>
        </p:spPr>
        <p:txBody>
          <a:bodyPr vert="horz" lIns="91440" tIns="45720" rIns="91440" bIns="45720" rtlCol="0" anchor="b">
            <a:normAutofit/>
          </a:bodyPr>
          <a:lstStyle/>
          <a:p>
            <a:pPr algn="ctr">
              <a:lnSpc>
                <a:spcPct val="100000"/>
              </a:lnSpc>
            </a:pPr>
            <a:r>
              <a:rPr lang="en-US" sz="2600" b="1" dirty="0">
                <a:latin typeface="Times New Roman" panose="02020603050405020304" pitchFamily="18" charset="0"/>
                <a:cs typeface="Times New Roman" panose="02020603050405020304" pitchFamily="18" charset="0"/>
              </a:rPr>
              <a:t>SYSTEM ARCHITECTURE</a:t>
            </a:r>
            <a:br>
              <a:rPr lang="en-US" sz="2600" b="1" dirty="0">
                <a:latin typeface="Times New Roman" panose="02020603050405020304" pitchFamily="18" charset="0"/>
                <a:cs typeface="Times New Roman" panose="02020603050405020304" pitchFamily="18" charset="0"/>
              </a:rPr>
            </a:br>
            <a:endParaRPr lang="en-US" sz="2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2B56284-77DD-23DE-6F15-2CAE00039C57}"/>
              </a:ext>
            </a:extLst>
          </p:cNvPr>
          <p:cNvPicPr>
            <a:picLocks noChangeAspect="1"/>
          </p:cNvPicPr>
          <p:nvPr/>
        </p:nvPicPr>
        <p:blipFill>
          <a:blip r:embed="rId5"/>
          <a:stretch>
            <a:fillRect/>
          </a:stretch>
        </p:blipFill>
        <p:spPr>
          <a:xfrm>
            <a:off x="1606815" y="1846700"/>
            <a:ext cx="8828255" cy="4877950"/>
          </a:xfrm>
          <a:prstGeom prst="rect">
            <a:avLst/>
          </a:prstGeom>
        </p:spPr>
      </p:pic>
      <p:sp>
        <p:nvSpPr>
          <p:cNvPr id="16" name="Freeform: Shape 15">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0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69" name="Ink 6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69" name="Ink 6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1" name="Rectangle 7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9" descr="A screenshot of a computer&#10;&#10;Description automatically generated">
            <a:extLst>
              <a:ext uri="{FF2B5EF4-FFF2-40B4-BE49-F238E27FC236}">
                <a16:creationId xmlns:a16="http://schemas.microsoft.com/office/drawing/2014/main" id="{548CDB64-E92F-CBE9-D9C1-DB857CD4845E}"/>
              </a:ext>
            </a:extLst>
          </p:cNvPr>
          <p:cNvPicPr>
            <a:picLocks noChangeAspect="1"/>
          </p:cNvPicPr>
          <p:nvPr/>
        </p:nvPicPr>
        <p:blipFill>
          <a:blip r:embed="rId5"/>
          <a:srcRect b="2174"/>
          <a:stretch/>
        </p:blipFill>
        <p:spPr>
          <a:xfrm>
            <a:off x="717847" y="316795"/>
            <a:ext cx="10857303" cy="5430240"/>
          </a:xfrm>
          <a:prstGeom prst="rect">
            <a:avLst/>
          </a:prstGeom>
        </p:spPr>
      </p:pic>
      <p:sp useBgFill="1">
        <p:nvSpPr>
          <p:cNvPr id="73" name="Freeform: Shape 72">
            <a:extLst>
              <a:ext uri="{FF2B5EF4-FFF2-40B4-BE49-F238E27FC236}">
                <a16:creationId xmlns:a16="http://schemas.microsoft.com/office/drawing/2014/main" id="{F6EE1C8D-9233-4EBC-9B68-862FDCA26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906504"/>
            <a:ext cx="12192002" cy="1951997"/>
          </a:xfrm>
          <a:custGeom>
            <a:avLst/>
            <a:gdLst>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285754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74735 w 12192002"/>
              <a:gd name="connsiteY94" fmla="*/ 1132363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12382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002" h="2122526">
                <a:moveTo>
                  <a:pt x="5626960" y="0"/>
                </a:moveTo>
                <a:lnTo>
                  <a:pt x="5758918" y="1023"/>
                </a:lnTo>
                <a:lnTo>
                  <a:pt x="5957375" y="16715"/>
                </a:lnTo>
                <a:cubicBezTo>
                  <a:pt x="5970127" y="20033"/>
                  <a:pt x="5998679" y="20946"/>
                  <a:pt x="6010090" y="20359"/>
                </a:cubicBezTo>
                <a:lnTo>
                  <a:pt x="6041282" y="15266"/>
                </a:lnTo>
                <a:lnTo>
                  <a:pt x="6048637" y="6917"/>
                </a:lnTo>
                <a:lnTo>
                  <a:pt x="6068529" y="7600"/>
                </a:lnTo>
                <a:lnTo>
                  <a:pt x="6073847" y="6063"/>
                </a:lnTo>
                <a:cubicBezTo>
                  <a:pt x="6090539" y="9219"/>
                  <a:pt x="6128055" y="22767"/>
                  <a:pt x="6168673" y="26525"/>
                </a:cubicBezTo>
                <a:cubicBezTo>
                  <a:pt x="6209291" y="30283"/>
                  <a:pt x="6297550" y="13090"/>
                  <a:pt x="6317559" y="28612"/>
                </a:cubicBezTo>
                <a:cubicBezTo>
                  <a:pt x="6409695" y="55045"/>
                  <a:pt x="6472153" y="31322"/>
                  <a:pt x="6549454" y="75412"/>
                </a:cubicBezTo>
                <a:cubicBezTo>
                  <a:pt x="6628105" y="80632"/>
                  <a:pt x="6649105" y="94733"/>
                  <a:pt x="6708221" y="104188"/>
                </a:cubicBezTo>
                <a:cubicBezTo>
                  <a:pt x="6787988" y="118277"/>
                  <a:pt x="6871921" y="137351"/>
                  <a:pt x="6904145" y="132143"/>
                </a:cubicBezTo>
                <a:cubicBezTo>
                  <a:pt x="6943644" y="126545"/>
                  <a:pt x="6937527" y="150711"/>
                  <a:pt x="7018495" y="161649"/>
                </a:cubicBezTo>
                <a:cubicBezTo>
                  <a:pt x="7050188" y="159320"/>
                  <a:pt x="7061147" y="160297"/>
                  <a:pt x="7096987" y="161275"/>
                </a:cubicBezTo>
                <a:lnTo>
                  <a:pt x="7170807" y="173503"/>
                </a:lnTo>
                <a:cubicBezTo>
                  <a:pt x="7184505" y="172489"/>
                  <a:pt x="7192111" y="174628"/>
                  <a:pt x="7197003" y="178151"/>
                </a:cubicBezTo>
                <a:lnTo>
                  <a:pt x="7201101" y="183509"/>
                </a:lnTo>
                <a:lnTo>
                  <a:pt x="7218559" y="188059"/>
                </a:lnTo>
                <a:lnTo>
                  <a:pt x="7310852" y="213308"/>
                </a:lnTo>
                <a:lnTo>
                  <a:pt x="7312179" y="211866"/>
                </a:lnTo>
                <a:cubicBezTo>
                  <a:pt x="7333989" y="206326"/>
                  <a:pt x="7374788" y="205221"/>
                  <a:pt x="7405390" y="202271"/>
                </a:cubicBezTo>
                <a:cubicBezTo>
                  <a:pt x="7422527" y="207464"/>
                  <a:pt x="7476985" y="190048"/>
                  <a:pt x="7495794" y="194166"/>
                </a:cubicBezTo>
                <a:lnTo>
                  <a:pt x="7507039" y="196118"/>
                </a:lnTo>
                <a:lnTo>
                  <a:pt x="7507411" y="195791"/>
                </a:lnTo>
                <a:cubicBezTo>
                  <a:pt x="7510172" y="195437"/>
                  <a:pt x="7513992" y="195787"/>
                  <a:pt x="7519570" y="197126"/>
                </a:cubicBezTo>
                <a:lnTo>
                  <a:pt x="7527542" y="199679"/>
                </a:lnTo>
                <a:lnTo>
                  <a:pt x="7614346" y="205507"/>
                </a:lnTo>
                <a:lnTo>
                  <a:pt x="7718744" y="202036"/>
                </a:lnTo>
                <a:cubicBezTo>
                  <a:pt x="7780965" y="210608"/>
                  <a:pt x="7835119" y="212839"/>
                  <a:pt x="7905407" y="227751"/>
                </a:cubicBezTo>
                <a:cubicBezTo>
                  <a:pt x="7967070" y="225346"/>
                  <a:pt x="8025467" y="246582"/>
                  <a:pt x="8090271" y="269724"/>
                </a:cubicBezTo>
                <a:cubicBezTo>
                  <a:pt x="8147130" y="284670"/>
                  <a:pt x="8181827" y="318792"/>
                  <a:pt x="8245834" y="315885"/>
                </a:cubicBezTo>
                <a:cubicBezTo>
                  <a:pt x="8246647" y="320745"/>
                  <a:pt x="8248859" y="325027"/>
                  <a:pt x="8252033" y="328877"/>
                </a:cubicBezTo>
                <a:lnTo>
                  <a:pt x="8263376" y="338720"/>
                </a:lnTo>
                <a:lnTo>
                  <a:pt x="8266075" y="338490"/>
                </a:lnTo>
                <a:cubicBezTo>
                  <a:pt x="8276151" y="339772"/>
                  <a:pt x="8280845" y="342420"/>
                  <a:pt x="8283149" y="345665"/>
                </a:cubicBezTo>
                <a:lnTo>
                  <a:pt x="8284276" y="350108"/>
                </a:lnTo>
                <a:lnTo>
                  <a:pt x="8295173" y="355931"/>
                </a:lnTo>
                <a:lnTo>
                  <a:pt x="8314432" y="369826"/>
                </a:lnTo>
                <a:lnTo>
                  <a:pt x="8320104" y="370152"/>
                </a:lnTo>
                <a:lnTo>
                  <a:pt x="8352372" y="387570"/>
                </a:lnTo>
                <a:lnTo>
                  <a:pt x="8353799" y="386730"/>
                </a:lnTo>
                <a:cubicBezTo>
                  <a:pt x="8357733" y="385247"/>
                  <a:pt x="8362024" y="384899"/>
                  <a:pt x="8367182" y="386924"/>
                </a:cubicBezTo>
                <a:lnTo>
                  <a:pt x="8490249" y="400966"/>
                </a:lnTo>
                <a:lnTo>
                  <a:pt x="8497594" y="404016"/>
                </a:lnTo>
                <a:lnTo>
                  <a:pt x="8497968" y="403837"/>
                </a:lnTo>
                <a:cubicBezTo>
                  <a:pt x="8500048" y="403987"/>
                  <a:pt x="8502649" y="404798"/>
                  <a:pt x="8506167" y="406575"/>
                </a:cubicBezTo>
                <a:lnTo>
                  <a:pt x="8510983" y="409576"/>
                </a:lnTo>
                <a:lnTo>
                  <a:pt x="8525230" y="415491"/>
                </a:lnTo>
                <a:lnTo>
                  <a:pt x="8596071" y="400649"/>
                </a:lnTo>
                <a:cubicBezTo>
                  <a:pt x="8639145" y="406126"/>
                  <a:pt x="8671609" y="389686"/>
                  <a:pt x="8707847" y="409221"/>
                </a:cubicBezTo>
                <a:cubicBezTo>
                  <a:pt x="8748197" y="414263"/>
                  <a:pt x="8719822" y="400602"/>
                  <a:pt x="8752444" y="411322"/>
                </a:cubicBezTo>
                <a:cubicBezTo>
                  <a:pt x="8789303" y="414879"/>
                  <a:pt x="8898034" y="429534"/>
                  <a:pt x="8928988" y="430554"/>
                </a:cubicBezTo>
                <a:cubicBezTo>
                  <a:pt x="8955520" y="410467"/>
                  <a:pt x="8954693" y="419415"/>
                  <a:pt x="8963048" y="427366"/>
                </a:cubicBezTo>
                <a:lnTo>
                  <a:pt x="8968011" y="425141"/>
                </a:lnTo>
                <a:lnTo>
                  <a:pt x="8974337" y="424441"/>
                </a:lnTo>
                <a:lnTo>
                  <a:pt x="8990394" y="427667"/>
                </a:lnTo>
                <a:lnTo>
                  <a:pt x="8996232" y="429728"/>
                </a:lnTo>
                <a:cubicBezTo>
                  <a:pt x="9000327" y="430831"/>
                  <a:pt x="9003146" y="431159"/>
                  <a:pt x="9005201" y="430939"/>
                </a:cubicBezTo>
                <a:lnTo>
                  <a:pt x="9005486" y="430699"/>
                </a:lnTo>
                <a:lnTo>
                  <a:pt x="9053453" y="433984"/>
                </a:lnTo>
                <a:cubicBezTo>
                  <a:pt x="9068117" y="420419"/>
                  <a:pt x="9112391" y="454853"/>
                  <a:pt x="9113812" y="425670"/>
                </a:cubicBezTo>
                <a:cubicBezTo>
                  <a:pt x="9130955" y="430499"/>
                  <a:pt x="9138865" y="443788"/>
                  <a:pt x="9137318" y="424304"/>
                </a:cubicBezTo>
                <a:cubicBezTo>
                  <a:pt x="9143084" y="425358"/>
                  <a:pt x="9147048" y="424266"/>
                  <a:pt x="9150210" y="422135"/>
                </a:cubicBezTo>
                <a:lnTo>
                  <a:pt x="9151232" y="421070"/>
                </a:lnTo>
                <a:lnTo>
                  <a:pt x="9189246" y="432272"/>
                </a:lnTo>
                <a:lnTo>
                  <a:pt x="9194810" y="441511"/>
                </a:lnTo>
                <a:lnTo>
                  <a:pt x="9231370" y="451590"/>
                </a:lnTo>
                <a:lnTo>
                  <a:pt x="9343052" y="503495"/>
                </a:lnTo>
                <a:cubicBezTo>
                  <a:pt x="9415432" y="508795"/>
                  <a:pt x="9518955" y="534921"/>
                  <a:pt x="9584507" y="549197"/>
                </a:cubicBezTo>
                <a:cubicBezTo>
                  <a:pt x="9602038" y="561809"/>
                  <a:pt x="9675059" y="570203"/>
                  <a:pt x="9728309" y="560617"/>
                </a:cubicBezTo>
                <a:lnTo>
                  <a:pt x="9847792" y="580824"/>
                </a:lnTo>
                <a:cubicBezTo>
                  <a:pt x="9888744" y="590649"/>
                  <a:pt x="9918983" y="587450"/>
                  <a:pt x="9960019" y="587592"/>
                </a:cubicBezTo>
                <a:cubicBezTo>
                  <a:pt x="9984397" y="592516"/>
                  <a:pt x="9998461" y="593006"/>
                  <a:pt x="10039240" y="603107"/>
                </a:cubicBezTo>
                <a:cubicBezTo>
                  <a:pt x="10046863" y="602184"/>
                  <a:pt x="10074570" y="603512"/>
                  <a:pt x="10082169" y="601443"/>
                </a:cubicBezTo>
                <a:lnTo>
                  <a:pt x="10126500" y="603538"/>
                </a:lnTo>
                <a:lnTo>
                  <a:pt x="10261101" y="615053"/>
                </a:lnTo>
                <a:cubicBezTo>
                  <a:pt x="10274744" y="622448"/>
                  <a:pt x="10323589" y="631514"/>
                  <a:pt x="10336855" y="624804"/>
                </a:cubicBezTo>
                <a:cubicBezTo>
                  <a:pt x="10347867" y="624959"/>
                  <a:pt x="10374830" y="633622"/>
                  <a:pt x="10383868" y="625415"/>
                </a:cubicBezTo>
                <a:cubicBezTo>
                  <a:pt x="10409284" y="632493"/>
                  <a:pt x="10436539" y="633300"/>
                  <a:pt x="10445984" y="629262"/>
                </a:cubicBezTo>
                <a:cubicBezTo>
                  <a:pt x="10473833" y="619395"/>
                  <a:pt x="10495464" y="632839"/>
                  <a:pt x="10519280" y="631320"/>
                </a:cubicBezTo>
                <a:cubicBezTo>
                  <a:pt x="10558606" y="636140"/>
                  <a:pt x="10616449" y="646751"/>
                  <a:pt x="10644619" y="651566"/>
                </a:cubicBezTo>
                <a:cubicBezTo>
                  <a:pt x="10707078" y="667239"/>
                  <a:pt x="10806649" y="700317"/>
                  <a:pt x="10857724" y="712684"/>
                </a:cubicBezTo>
                <a:cubicBezTo>
                  <a:pt x="10915291" y="725495"/>
                  <a:pt x="10885368" y="688933"/>
                  <a:pt x="10951063" y="725767"/>
                </a:cubicBezTo>
                <a:cubicBezTo>
                  <a:pt x="10982008" y="727705"/>
                  <a:pt x="11007787" y="723528"/>
                  <a:pt x="11030956" y="721011"/>
                </a:cubicBezTo>
                <a:cubicBezTo>
                  <a:pt x="11029909" y="706023"/>
                  <a:pt x="11057496" y="724188"/>
                  <a:pt x="11085938" y="723892"/>
                </a:cubicBezTo>
                <a:cubicBezTo>
                  <a:pt x="11102606" y="725362"/>
                  <a:pt x="11125909" y="729502"/>
                  <a:pt x="11143411" y="733141"/>
                </a:cubicBezTo>
                <a:cubicBezTo>
                  <a:pt x="11171652" y="736317"/>
                  <a:pt x="11164089" y="762276"/>
                  <a:pt x="11195087" y="732494"/>
                </a:cubicBezTo>
                <a:cubicBezTo>
                  <a:pt x="11221976" y="745071"/>
                  <a:pt x="11231916" y="754905"/>
                  <a:pt x="11273972" y="753513"/>
                </a:cubicBezTo>
                <a:cubicBezTo>
                  <a:pt x="11288331" y="764337"/>
                  <a:pt x="11354320" y="819231"/>
                  <a:pt x="11369715" y="813181"/>
                </a:cubicBezTo>
                <a:cubicBezTo>
                  <a:pt x="11408024" y="821140"/>
                  <a:pt x="11417570" y="873027"/>
                  <a:pt x="11462695" y="874654"/>
                </a:cubicBezTo>
                <a:cubicBezTo>
                  <a:pt x="11507338" y="891120"/>
                  <a:pt x="11468277" y="926374"/>
                  <a:pt x="11516473" y="928206"/>
                </a:cubicBezTo>
                <a:lnTo>
                  <a:pt x="11585369" y="1004898"/>
                </a:lnTo>
                <a:cubicBezTo>
                  <a:pt x="11627915" y="1047460"/>
                  <a:pt x="11688670" y="1023969"/>
                  <a:pt x="11712382" y="1047864"/>
                </a:cubicBezTo>
                <a:cubicBezTo>
                  <a:pt x="11736094" y="1071759"/>
                  <a:pt x="11860362" y="1135225"/>
                  <a:pt x="11894613" y="1148265"/>
                </a:cubicBezTo>
                <a:cubicBezTo>
                  <a:pt x="11928864" y="1161305"/>
                  <a:pt x="11872782" y="1124390"/>
                  <a:pt x="11917888" y="1126105"/>
                </a:cubicBezTo>
                <a:cubicBezTo>
                  <a:pt x="11967364" y="1138091"/>
                  <a:pt x="11978191" y="1115038"/>
                  <a:pt x="12080164" y="1090885"/>
                </a:cubicBezTo>
                <a:cubicBezTo>
                  <a:pt x="12093592" y="1092452"/>
                  <a:pt x="12126659" y="1037250"/>
                  <a:pt x="12140863" y="1035036"/>
                </a:cubicBezTo>
                <a:lnTo>
                  <a:pt x="12192002" y="1015838"/>
                </a:lnTo>
                <a:lnTo>
                  <a:pt x="12192002" y="1955549"/>
                </a:lnTo>
                <a:lnTo>
                  <a:pt x="12192000" y="1955549"/>
                </a:lnTo>
                <a:lnTo>
                  <a:pt x="12192000" y="2122526"/>
                </a:lnTo>
                <a:lnTo>
                  <a:pt x="0" y="2122526"/>
                </a:lnTo>
                <a:lnTo>
                  <a:pt x="0" y="1348327"/>
                </a:lnTo>
                <a:lnTo>
                  <a:pt x="2" y="1348327"/>
                </a:lnTo>
                <a:lnTo>
                  <a:pt x="2" y="592017"/>
                </a:lnTo>
                <a:lnTo>
                  <a:pt x="15526" y="586548"/>
                </a:lnTo>
                <a:cubicBezTo>
                  <a:pt x="35255" y="585160"/>
                  <a:pt x="72229" y="592802"/>
                  <a:pt x="118381" y="583692"/>
                </a:cubicBezTo>
                <a:lnTo>
                  <a:pt x="292435" y="531887"/>
                </a:lnTo>
                <a:cubicBezTo>
                  <a:pt x="333820" y="524854"/>
                  <a:pt x="366418" y="510849"/>
                  <a:pt x="404015" y="511191"/>
                </a:cubicBezTo>
                <a:cubicBezTo>
                  <a:pt x="415660" y="502454"/>
                  <a:pt x="428065" y="497716"/>
                  <a:pt x="445099" y="505368"/>
                </a:cubicBezTo>
                <a:cubicBezTo>
                  <a:pt x="473049" y="498059"/>
                  <a:pt x="549479" y="473644"/>
                  <a:pt x="571717" y="467338"/>
                </a:cubicBezTo>
                <a:lnTo>
                  <a:pt x="578535" y="467527"/>
                </a:lnTo>
                <a:cubicBezTo>
                  <a:pt x="582714" y="467117"/>
                  <a:pt x="586282" y="465474"/>
                  <a:pt x="596792" y="464875"/>
                </a:cubicBezTo>
                <a:cubicBezTo>
                  <a:pt x="618517" y="457289"/>
                  <a:pt x="688384" y="430106"/>
                  <a:pt x="708875" y="422017"/>
                </a:cubicBezTo>
                <a:cubicBezTo>
                  <a:pt x="714996" y="421315"/>
                  <a:pt x="718074" y="419183"/>
                  <a:pt x="719742" y="416340"/>
                </a:cubicBezTo>
                <a:cubicBezTo>
                  <a:pt x="719843" y="415919"/>
                  <a:pt x="719947" y="415498"/>
                  <a:pt x="720047" y="415078"/>
                </a:cubicBezTo>
                <a:lnTo>
                  <a:pt x="763053" y="414307"/>
                </a:lnTo>
                <a:lnTo>
                  <a:pt x="767901" y="412086"/>
                </a:lnTo>
                <a:lnTo>
                  <a:pt x="797041" y="414293"/>
                </a:lnTo>
                <a:lnTo>
                  <a:pt x="811506" y="413988"/>
                </a:lnTo>
                <a:lnTo>
                  <a:pt x="816809" y="416882"/>
                </a:lnTo>
                <a:cubicBezTo>
                  <a:pt x="821862" y="418352"/>
                  <a:pt x="828232" y="418327"/>
                  <a:pt x="837540" y="414918"/>
                </a:cubicBezTo>
                <a:lnTo>
                  <a:pt x="858269" y="416131"/>
                </a:lnTo>
                <a:cubicBezTo>
                  <a:pt x="864622" y="417683"/>
                  <a:pt x="943264" y="400945"/>
                  <a:pt x="948732" y="404293"/>
                </a:cubicBezTo>
                <a:cubicBezTo>
                  <a:pt x="1007438" y="402718"/>
                  <a:pt x="1078958" y="412604"/>
                  <a:pt x="1149979" y="406698"/>
                </a:cubicBezTo>
                <a:cubicBezTo>
                  <a:pt x="1264076" y="391985"/>
                  <a:pt x="1418281" y="371972"/>
                  <a:pt x="1496110" y="357263"/>
                </a:cubicBezTo>
                <a:cubicBezTo>
                  <a:pt x="1524373" y="323194"/>
                  <a:pt x="1569686" y="343349"/>
                  <a:pt x="1608669" y="331673"/>
                </a:cubicBezTo>
                <a:cubicBezTo>
                  <a:pt x="1628634" y="319376"/>
                  <a:pt x="1652708" y="325981"/>
                  <a:pt x="1675071" y="324776"/>
                </a:cubicBezTo>
                <a:cubicBezTo>
                  <a:pt x="1696661" y="320902"/>
                  <a:pt x="1719608" y="311993"/>
                  <a:pt x="1738204" y="308427"/>
                </a:cubicBezTo>
                <a:lnTo>
                  <a:pt x="1786655" y="303376"/>
                </a:lnTo>
                <a:cubicBezTo>
                  <a:pt x="1814690" y="308462"/>
                  <a:pt x="1843563" y="316239"/>
                  <a:pt x="1873080" y="330998"/>
                </a:cubicBezTo>
                <a:cubicBezTo>
                  <a:pt x="1885328" y="340074"/>
                  <a:pt x="1907076" y="340787"/>
                  <a:pt x="1921650" y="332593"/>
                </a:cubicBezTo>
                <a:cubicBezTo>
                  <a:pt x="1924160" y="331181"/>
                  <a:pt x="1926358" y="329554"/>
                  <a:pt x="1928172" y="327762"/>
                </a:cubicBezTo>
                <a:cubicBezTo>
                  <a:pt x="1964849" y="349443"/>
                  <a:pt x="1978703" y="334060"/>
                  <a:pt x="1997356" y="349707"/>
                </a:cubicBezTo>
                <a:cubicBezTo>
                  <a:pt x="2045552" y="350382"/>
                  <a:pt x="2077539" y="328078"/>
                  <a:pt x="2094665" y="341687"/>
                </a:cubicBezTo>
                <a:cubicBezTo>
                  <a:pt x="2129868" y="337565"/>
                  <a:pt x="2171836" y="328633"/>
                  <a:pt x="2208578" y="324976"/>
                </a:cubicBezTo>
                <a:cubicBezTo>
                  <a:pt x="2233182" y="323400"/>
                  <a:pt x="2276000" y="319205"/>
                  <a:pt x="2315112" y="319743"/>
                </a:cubicBezTo>
                <a:cubicBezTo>
                  <a:pt x="2354027" y="341739"/>
                  <a:pt x="2411581" y="311650"/>
                  <a:pt x="2443255" y="328210"/>
                </a:cubicBezTo>
                <a:lnTo>
                  <a:pt x="2568028" y="342111"/>
                </a:lnTo>
                <a:cubicBezTo>
                  <a:pt x="2608701" y="337537"/>
                  <a:pt x="2582516" y="375805"/>
                  <a:pt x="2646527" y="315870"/>
                </a:cubicBezTo>
                <a:cubicBezTo>
                  <a:pt x="2717602" y="329320"/>
                  <a:pt x="2719299" y="298751"/>
                  <a:pt x="2781569" y="326406"/>
                </a:cubicBezTo>
                <a:lnTo>
                  <a:pt x="3030291" y="348227"/>
                </a:lnTo>
                <a:cubicBezTo>
                  <a:pt x="3072289" y="343635"/>
                  <a:pt x="3082691" y="349641"/>
                  <a:pt x="3142556" y="350870"/>
                </a:cubicBezTo>
                <a:cubicBezTo>
                  <a:pt x="3203390" y="348332"/>
                  <a:pt x="3209724" y="356304"/>
                  <a:pt x="3262356" y="358645"/>
                </a:cubicBezTo>
                <a:cubicBezTo>
                  <a:pt x="3295546" y="360921"/>
                  <a:pt x="3336380" y="362051"/>
                  <a:pt x="3341698" y="364522"/>
                </a:cubicBezTo>
                <a:lnTo>
                  <a:pt x="3344026" y="363547"/>
                </a:lnTo>
                <a:cubicBezTo>
                  <a:pt x="3353997" y="361853"/>
                  <a:pt x="3359859" y="362931"/>
                  <a:pt x="3363888" y="365229"/>
                </a:cubicBezTo>
                <a:lnTo>
                  <a:pt x="3400728" y="382181"/>
                </a:lnTo>
                <a:lnTo>
                  <a:pt x="3473223" y="370133"/>
                </a:lnTo>
                <a:cubicBezTo>
                  <a:pt x="3488625" y="364503"/>
                  <a:pt x="3513943" y="370768"/>
                  <a:pt x="3536135" y="366472"/>
                </a:cubicBezTo>
                <a:cubicBezTo>
                  <a:pt x="3549392" y="369181"/>
                  <a:pt x="3571626" y="354982"/>
                  <a:pt x="3585978" y="356773"/>
                </a:cubicBezTo>
                <a:lnTo>
                  <a:pt x="3594501" y="357463"/>
                </a:lnTo>
                <a:lnTo>
                  <a:pt x="3594736" y="357194"/>
                </a:lnTo>
                <a:cubicBezTo>
                  <a:pt x="3596729" y="356739"/>
                  <a:pt x="3599583" y="356739"/>
                  <a:pt x="3603855" y="357358"/>
                </a:cubicBezTo>
                <a:lnTo>
                  <a:pt x="3610035" y="358720"/>
                </a:lnTo>
                <a:lnTo>
                  <a:pt x="3682513" y="326449"/>
                </a:lnTo>
                <a:cubicBezTo>
                  <a:pt x="3725132" y="319209"/>
                  <a:pt x="3741010" y="317232"/>
                  <a:pt x="3789760" y="302526"/>
                </a:cubicBezTo>
                <a:cubicBezTo>
                  <a:pt x="3829631" y="295662"/>
                  <a:pt x="3861095" y="281792"/>
                  <a:pt x="3897275" y="282288"/>
                </a:cubicBezTo>
                <a:cubicBezTo>
                  <a:pt x="3908538" y="273598"/>
                  <a:pt x="3920509" y="268909"/>
                  <a:pt x="3936846" y="276633"/>
                </a:cubicBezTo>
                <a:cubicBezTo>
                  <a:pt x="3972980" y="267440"/>
                  <a:pt x="3976670" y="252111"/>
                  <a:pt x="4004538" y="259176"/>
                </a:cubicBezTo>
                <a:cubicBezTo>
                  <a:pt x="4016877" y="233368"/>
                  <a:pt x="4021427" y="241744"/>
                  <a:pt x="4033778" y="246608"/>
                </a:cubicBezTo>
                <a:lnTo>
                  <a:pt x="4035363" y="246843"/>
                </a:lnTo>
                <a:lnTo>
                  <a:pt x="4036996" y="243176"/>
                </a:lnTo>
                <a:lnTo>
                  <a:pt x="4042364" y="240742"/>
                </a:lnTo>
                <a:lnTo>
                  <a:pt x="4058954" y="239121"/>
                </a:lnTo>
                <a:lnTo>
                  <a:pt x="4065510" y="239339"/>
                </a:lnTo>
                <a:cubicBezTo>
                  <a:pt x="4069909" y="239180"/>
                  <a:pt x="4072681" y="238679"/>
                  <a:pt x="4074427" y="237895"/>
                </a:cubicBezTo>
                <a:cubicBezTo>
                  <a:pt x="4074466" y="237796"/>
                  <a:pt x="4074507" y="237697"/>
                  <a:pt x="4074546" y="237596"/>
                </a:cubicBezTo>
                <a:lnTo>
                  <a:pt x="4083097" y="236761"/>
                </a:lnTo>
                <a:cubicBezTo>
                  <a:pt x="4099102" y="230874"/>
                  <a:pt x="4124720" y="217294"/>
                  <a:pt x="4142745" y="210228"/>
                </a:cubicBezTo>
                <a:cubicBezTo>
                  <a:pt x="4161277" y="209757"/>
                  <a:pt x="4204215" y="211652"/>
                  <a:pt x="4191248" y="194363"/>
                </a:cubicBezTo>
                <a:cubicBezTo>
                  <a:pt x="4197143" y="193685"/>
                  <a:pt x="4200119" y="191566"/>
                  <a:pt x="4201744" y="188729"/>
                </a:cubicBezTo>
                <a:cubicBezTo>
                  <a:pt x="4201845" y="188309"/>
                  <a:pt x="4201947" y="187890"/>
                  <a:pt x="4202048" y="187470"/>
                </a:cubicBezTo>
                <a:lnTo>
                  <a:pt x="4248116" y="184675"/>
                </a:lnTo>
                <a:lnTo>
                  <a:pt x="4276141" y="186999"/>
                </a:lnTo>
                <a:lnTo>
                  <a:pt x="4290062" y="186753"/>
                </a:lnTo>
                <a:lnTo>
                  <a:pt x="4295143" y="189670"/>
                </a:lnTo>
                <a:cubicBezTo>
                  <a:pt x="4299996" y="191161"/>
                  <a:pt x="4306126" y="191162"/>
                  <a:pt x="4315108" y="187791"/>
                </a:cubicBezTo>
                <a:lnTo>
                  <a:pt x="4316965" y="186450"/>
                </a:lnTo>
                <a:lnTo>
                  <a:pt x="4362875" y="193065"/>
                </a:lnTo>
                <a:cubicBezTo>
                  <a:pt x="4368977" y="194642"/>
                  <a:pt x="4423306" y="188348"/>
                  <a:pt x="4428542" y="191719"/>
                </a:cubicBezTo>
                <a:cubicBezTo>
                  <a:pt x="4462662" y="194921"/>
                  <a:pt x="4457822" y="194180"/>
                  <a:pt x="4515813" y="181068"/>
                </a:cubicBezTo>
                <a:cubicBezTo>
                  <a:pt x="4524746" y="178930"/>
                  <a:pt x="4680151" y="178122"/>
                  <a:pt x="4715526" y="171166"/>
                </a:cubicBezTo>
                <a:cubicBezTo>
                  <a:pt x="4741916" y="171832"/>
                  <a:pt x="4677963" y="180680"/>
                  <a:pt x="4762447" y="162678"/>
                </a:cubicBezTo>
                <a:cubicBezTo>
                  <a:pt x="4784109" y="162698"/>
                  <a:pt x="4806742" y="151552"/>
                  <a:pt x="4840439" y="134910"/>
                </a:cubicBezTo>
                <a:cubicBezTo>
                  <a:pt x="4916356" y="97503"/>
                  <a:pt x="4937025" y="110510"/>
                  <a:pt x="5011513" y="110893"/>
                </a:cubicBezTo>
                <a:cubicBezTo>
                  <a:pt x="5038947" y="76939"/>
                  <a:pt x="5028196" y="106028"/>
                  <a:pt x="5065790" y="94512"/>
                </a:cubicBezTo>
                <a:cubicBezTo>
                  <a:pt x="5064856" y="121900"/>
                  <a:pt x="5108319" y="72464"/>
                  <a:pt x="5121659" y="101083"/>
                </a:cubicBezTo>
                <a:cubicBezTo>
                  <a:pt x="5128079" y="98081"/>
                  <a:pt x="5133876" y="94270"/>
                  <a:pt x="5139595" y="90230"/>
                </a:cubicBezTo>
                <a:lnTo>
                  <a:pt x="5142598" y="88129"/>
                </a:lnTo>
                <a:lnTo>
                  <a:pt x="5156554" y="84729"/>
                </a:lnTo>
                <a:lnTo>
                  <a:pt x="5174660" y="77506"/>
                </a:lnTo>
                <a:lnTo>
                  <a:pt x="5222961" y="74516"/>
                </a:lnTo>
                <a:cubicBezTo>
                  <a:pt x="5230550" y="71886"/>
                  <a:pt x="5251598" y="63576"/>
                  <a:pt x="5261763" y="63392"/>
                </a:cubicBezTo>
                <a:lnTo>
                  <a:pt x="5381667" y="42975"/>
                </a:lnTo>
                <a:cubicBezTo>
                  <a:pt x="5391827" y="39989"/>
                  <a:pt x="5429368" y="35305"/>
                  <a:pt x="5432760" y="25273"/>
                </a:cubicBezTo>
                <a:cubicBezTo>
                  <a:pt x="5439009" y="12982"/>
                  <a:pt x="5478134" y="27048"/>
                  <a:pt x="5470905" y="14020"/>
                </a:cubicBezTo>
                <a:lnTo>
                  <a:pt x="56269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48F92359-2883-4C1D-972D-BF52F3F41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906504"/>
            <a:ext cx="12192000" cy="1951997"/>
          </a:xfrm>
          <a:custGeom>
            <a:avLst/>
            <a:gdLst>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285754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74735 w 12192002"/>
              <a:gd name="connsiteY94" fmla="*/ 1132363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12382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002" h="2122526">
                <a:moveTo>
                  <a:pt x="5626960" y="0"/>
                </a:moveTo>
                <a:lnTo>
                  <a:pt x="5758918" y="1023"/>
                </a:lnTo>
                <a:lnTo>
                  <a:pt x="5957375" y="16715"/>
                </a:lnTo>
                <a:cubicBezTo>
                  <a:pt x="5970127" y="20033"/>
                  <a:pt x="5998679" y="20946"/>
                  <a:pt x="6010090" y="20359"/>
                </a:cubicBezTo>
                <a:lnTo>
                  <a:pt x="6041282" y="15266"/>
                </a:lnTo>
                <a:lnTo>
                  <a:pt x="6048637" y="6917"/>
                </a:lnTo>
                <a:lnTo>
                  <a:pt x="6068529" y="7600"/>
                </a:lnTo>
                <a:lnTo>
                  <a:pt x="6073847" y="6063"/>
                </a:lnTo>
                <a:cubicBezTo>
                  <a:pt x="6090539" y="9219"/>
                  <a:pt x="6128055" y="22767"/>
                  <a:pt x="6168673" y="26525"/>
                </a:cubicBezTo>
                <a:cubicBezTo>
                  <a:pt x="6209291" y="30283"/>
                  <a:pt x="6297550" y="13090"/>
                  <a:pt x="6317559" y="28612"/>
                </a:cubicBezTo>
                <a:cubicBezTo>
                  <a:pt x="6409695" y="55045"/>
                  <a:pt x="6472153" y="31322"/>
                  <a:pt x="6549454" y="75412"/>
                </a:cubicBezTo>
                <a:cubicBezTo>
                  <a:pt x="6628105" y="80632"/>
                  <a:pt x="6649105" y="94733"/>
                  <a:pt x="6708221" y="104188"/>
                </a:cubicBezTo>
                <a:cubicBezTo>
                  <a:pt x="6787988" y="118277"/>
                  <a:pt x="6871921" y="137351"/>
                  <a:pt x="6904145" y="132143"/>
                </a:cubicBezTo>
                <a:cubicBezTo>
                  <a:pt x="6943644" y="126545"/>
                  <a:pt x="6937527" y="150711"/>
                  <a:pt x="7018495" y="161649"/>
                </a:cubicBezTo>
                <a:cubicBezTo>
                  <a:pt x="7050188" y="159320"/>
                  <a:pt x="7061147" y="160297"/>
                  <a:pt x="7096987" y="161275"/>
                </a:cubicBezTo>
                <a:lnTo>
                  <a:pt x="7170807" y="173503"/>
                </a:lnTo>
                <a:cubicBezTo>
                  <a:pt x="7184505" y="172489"/>
                  <a:pt x="7192111" y="174628"/>
                  <a:pt x="7197003" y="178151"/>
                </a:cubicBezTo>
                <a:lnTo>
                  <a:pt x="7201101" y="183509"/>
                </a:lnTo>
                <a:lnTo>
                  <a:pt x="7218559" y="188059"/>
                </a:lnTo>
                <a:lnTo>
                  <a:pt x="7310852" y="213308"/>
                </a:lnTo>
                <a:lnTo>
                  <a:pt x="7312179" y="211866"/>
                </a:lnTo>
                <a:cubicBezTo>
                  <a:pt x="7333989" y="206326"/>
                  <a:pt x="7374788" y="205221"/>
                  <a:pt x="7405390" y="202271"/>
                </a:cubicBezTo>
                <a:cubicBezTo>
                  <a:pt x="7422527" y="207464"/>
                  <a:pt x="7476985" y="190048"/>
                  <a:pt x="7495794" y="194166"/>
                </a:cubicBezTo>
                <a:lnTo>
                  <a:pt x="7507039" y="196118"/>
                </a:lnTo>
                <a:lnTo>
                  <a:pt x="7507411" y="195791"/>
                </a:lnTo>
                <a:cubicBezTo>
                  <a:pt x="7510172" y="195437"/>
                  <a:pt x="7513992" y="195787"/>
                  <a:pt x="7519570" y="197126"/>
                </a:cubicBezTo>
                <a:lnTo>
                  <a:pt x="7527542" y="199679"/>
                </a:lnTo>
                <a:lnTo>
                  <a:pt x="7614346" y="205507"/>
                </a:lnTo>
                <a:lnTo>
                  <a:pt x="7718744" y="202036"/>
                </a:lnTo>
                <a:cubicBezTo>
                  <a:pt x="7780965" y="210608"/>
                  <a:pt x="7835119" y="212839"/>
                  <a:pt x="7905407" y="227751"/>
                </a:cubicBezTo>
                <a:cubicBezTo>
                  <a:pt x="7967070" y="225346"/>
                  <a:pt x="8025467" y="246582"/>
                  <a:pt x="8090271" y="269724"/>
                </a:cubicBezTo>
                <a:cubicBezTo>
                  <a:pt x="8147130" y="284670"/>
                  <a:pt x="8181827" y="318792"/>
                  <a:pt x="8245834" y="315885"/>
                </a:cubicBezTo>
                <a:cubicBezTo>
                  <a:pt x="8246647" y="320745"/>
                  <a:pt x="8248859" y="325027"/>
                  <a:pt x="8252033" y="328877"/>
                </a:cubicBezTo>
                <a:lnTo>
                  <a:pt x="8263376" y="338720"/>
                </a:lnTo>
                <a:lnTo>
                  <a:pt x="8266075" y="338490"/>
                </a:lnTo>
                <a:cubicBezTo>
                  <a:pt x="8276151" y="339772"/>
                  <a:pt x="8280845" y="342420"/>
                  <a:pt x="8283149" y="345665"/>
                </a:cubicBezTo>
                <a:lnTo>
                  <a:pt x="8284276" y="350108"/>
                </a:lnTo>
                <a:lnTo>
                  <a:pt x="8295173" y="355931"/>
                </a:lnTo>
                <a:lnTo>
                  <a:pt x="8314432" y="369826"/>
                </a:lnTo>
                <a:lnTo>
                  <a:pt x="8320104" y="370152"/>
                </a:lnTo>
                <a:lnTo>
                  <a:pt x="8352372" y="387570"/>
                </a:lnTo>
                <a:lnTo>
                  <a:pt x="8353799" y="386730"/>
                </a:lnTo>
                <a:cubicBezTo>
                  <a:pt x="8357733" y="385247"/>
                  <a:pt x="8362024" y="384899"/>
                  <a:pt x="8367182" y="386924"/>
                </a:cubicBezTo>
                <a:lnTo>
                  <a:pt x="8490249" y="400966"/>
                </a:lnTo>
                <a:lnTo>
                  <a:pt x="8497594" y="404016"/>
                </a:lnTo>
                <a:lnTo>
                  <a:pt x="8497968" y="403837"/>
                </a:lnTo>
                <a:cubicBezTo>
                  <a:pt x="8500048" y="403987"/>
                  <a:pt x="8502649" y="404798"/>
                  <a:pt x="8506167" y="406575"/>
                </a:cubicBezTo>
                <a:lnTo>
                  <a:pt x="8510983" y="409576"/>
                </a:lnTo>
                <a:lnTo>
                  <a:pt x="8525230" y="415491"/>
                </a:lnTo>
                <a:lnTo>
                  <a:pt x="8596071" y="400649"/>
                </a:lnTo>
                <a:cubicBezTo>
                  <a:pt x="8639145" y="406126"/>
                  <a:pt x="8671609" y="389686"/>
                  <a:pt x="8707847" y="409221"/>
                </a:cubicBezTo>
                <a:cubicBezTo>
                  <a:pt x="8748197" y="414263"/>
                  <a:pt x="8719822" y="400602"/>
                  <a:pt x="8752444" y="411322"/>
                </a:cubicBezTo>
                <a:cubicBezTo>
                  <a:pt x="8789303" y="414879"/>
                  <a:pt x="8898034" y="429534"/>
                  <a:pt x="8928988" y="430554"/>
                </a:cubicBezTo>
                <a:cubicBezTo>
                  <a:pt x="8955520" y="410467"/>
                  <a:pt x="8954693" y="419415"/>
                  <a:pt x="8963048" y="427366"/>
                </a:cubicBezTo>
                <a:lnTo>
                  <a:pt x="8968011" y="425141"/>
                </a:lnTo>
                <a:lnTo>
                  <a:pt x="8974337" y="424441"/>
                </a:lnTo>
                <a:lnTo>
                  <a:pt x="8990394" y="427667"/>
                </a:lnTo>
                <a:lnTo>
                  <a:pt x="8996232" y="429728"/>
                </a:lnTo>
                <a:cubicBezTo>
                  <a:pt x="9000327" y="430831"/>
                  <a:pt x="9003146" y="431159"/>
                  <a:pt x="9005201" y="430939"/>
                </a:cubicBezTo>
                <a:lnTo>
                  <a:pt x="9005486" y="430699"/>
                </a:lnTo>
                <a:lnTo>
                  <a:pt x="9053453" y="433984"/>
                </a:lnTo>
                <a:cubicBezTo>
                  <a:pt x="9068117" y="420419"/>
                  <a:pt x="9112391" y="454853"/>
                  <a:pt x="9113812" y="425670"/>
                </a:cubicBezTo>
                <a:cubicBezTo>
                  <a:pt x="9130955" y="430499"/>
                  <a:pt x="9138865" y="443788"/>
                  <a:pt x="9137318" y="424304"/>
                </a:cubicBezTo>
                <a:cubicBezTo>
                  <a:pt x="9143084" y="425358"/>
                  <a:pt x="9147048" y="424266"/>
                  <a:pt x="9150210" y="422135"/>
                </a:cubicBezTo>
                <a:lnTo>
                  <a:pt x="9151232" y="421070"/>
                </a:lnTo>
                <a:lnTo>
                  <a:pt x="9189246" y="432272"/>
                </a:lnTo>
                <a:lnTo>
                  <a:pt x="9194810" y="441511"/>
                </a:lnTo>
                <a:lnTo>
                  <a:pt x="9231370" y="451590"/>
                </a:lnTo>
                <a:lnTo>
                  <a:pt x="9343052" y="503495"/>
                </a:lnTo>
                <a:cubicBezTo>
                  <a:pt x="9415432" y="508795"/>
                  <a:pt x="9518955" y="534921"/>
                  <a:pt x="9584507" y="549197"/>
                </a:cubicBezTo>
                <a:cubicBezTo>
                  <a:pt x="9602038" y="561809"/>
                  <a:pt x="9675059" y="570203"/>
                  <a:pt x="9728309" y="560617"/>
                </a:cubicBezTo>
                <a:lnTo>
                  <a:pt x="9847792" y="580824"/>
                </a:lnTo>
                <a:cubicBezTo>
                  <a:pt x="9888744" y="590649"/>
                  <a:pt x="9918983" y="587450"/>
                  <a:pt x="9960019" y="587592"/>
                </a:cubicBezTo>
                <a:cubicBezTo>
                  <a:pt x="9984397" y="592516"/>
                  <a:pt x="9998461" y="593006"/>
                  <a:pt x="10039240" y="603107"/>
                </a:cubicBezTo>
                <a:cubicBezTo>
                  <a:pt x="10046863" y="602184"/>
                  <a:pt x="10074570" y="603512"/>
                  <a:pt x="10082169" y="601443"/>
                </a:cubicBezTo>
                <a:lnTo>
                  <a:pt x="10126500" y="603538"/>
                </a:lnTo>
                <a:lnTo>
                  <a:pt x="10261101" y="615053"/>
                </a:lnTo>
                <a:cubicBezTo>
                  <a:pt x="10274744" y="622448"/>
                  <a:pt x="10323589" y="631514"/>
                  <a:pt x="10336855" y="624804"/>
                </a:cubicBezTo>
                <a:cubicBezTo>
                  <a:pt x="10347867" y="624959"/>
                  <a:pt x="10374830" y="633622"/>
                  <a:pt x="10383868" y="625415"/>
                </a:cubicBezTo>
                <a:cubicBezTo>
                  <a:pt x="10409284" y="632493"/>
                  <a:pt x="10436539" y="633300"/>
                  <a:pt x="10445984" y="629262"/>
                </a:cubicBezTo>
                <a:cubicBezTo>
                  <a:pt x="10473833" y="619395"/>
                  <a:pt x="10495464" y="632839"/>
                  <a:pt x="10519280" y="631320"/>
                </a:cubicBezTo>
                <a:cubicBezTo>
                  <a:pt x="10558606" y="636140"/>
                  <a:pt x="10616449" y="646751"/>
                  <a:pt x="10644619" y="651566"/>
                </a:cubicBezTo>
                <a:cubicBezTo>
                  <a:pt x="10707078" y="667239"/>
                  <a:pt x="10806649" y="700317"/>
                  <a:pt x="10857724" y="712684"/>
                </a:cubicBezTo>
                <a:cubicBezTo>
                  <a:pt x="10915291" y="725495"/>
                  <a:pt x="10885368" y="688933"/>
                  <a:pt x="10951063" y="725767"/>
                </a:cubicBezTo>
                <a:cubicBezTo>
                  <a:pt x="10982008" y="727705"/>
                  <a:pt x="11007787" y="723528"/>
                  <a:pt x="11030956" y="721011"/>
                </a:cubicBezTo>
                <a:cubicBezTo>
                  <a:pt x="11029909" y="706023"/>
                  <a:pt x="11057496" y="724188"/>
                  <a:pt x="11085938" y="723892"/>
                </a:cubicBezTo>
                <a:cubicBezTo>
                  <a:pt x="11102606" y="725362"/>
                  <a:pt x="11125909" y="729502"/>
                  <a:pt x="11143411" y="733141"/>
                </a:cubicBezTo>
                <a:cubicBezTo>
                  <a:pt x="11171652" y="736317"/>
                  <a:pt x="11164089" y="762276"/>
                  <a:pt x="11195087" y="732494"/>
                </a:cubicBezTo>
                <a:cubicBezTo>
                  <a:pt x="11221976" y="745071"/>
                  <a:pt x="11231916" y="754905"/>
                  <a:pt x="11273972" y="753513"/>
                </a:cubicBezTo>
                <a:cubicBezTo>
                  <a:pt x="11288331" y="764337"/>
                  <a:pt x="11354320" y="819231"/>
                  <a:pt x="11369715" y="813181"/>
                </a:cubicBezTo>
                <a:cubicBezTo>
                  <a:pt x="11408024" y="821140"/>
                  <a:pt x="11417570" y="873027"/>
                  <a:pt x="11462695" y="874654"/>
                </a:cubicBezTo>
                <a:cubicBezTo>
                  <a:pt x="11507338" y="891120"/>
                  <a:pt x="11468277" y="926374"/>
                  <a:pt x="11516473" y="928206"/>
                </a:cubicBezTo>
                <a:lnTo>
                  <a:pt x="11585369" y="1004898"/>
                </a:lnTo>
                <a:cubicBezTo>
                  <a:pt x="11627915" y="1047460"/>
                  <a:pt x="11688670" y="1023969"/>
                  <a:pt x="11712382" y="1047864"/>
                </a:cubicBezTo>
                <a:cubicBezTo>
                  <a:pt x="11736094" y="1071759"/>
                  <a:pt x="11860362" y="1135225"/>
                  <a:pt x="11894613" y="1148265"/>
                </a:cubicBezTo>
                <a:cubicBezTo>
                  <a:pt x="11928864" y="1161305"/>
                  <a:pt x="11872782" y="1124390"/>
                  <a:pt x="11917888" y="1126105"/>
                </a:cubicBezTo>
                <a:cubicBezTo>
                  <a:pt x="11967364" y="1138091"/>
                  <a:pt x="11978191" y="1115038"/>
                  <a:pt x="12080164" y="1090885"/>
                </a:cubicBezTo>
                <a:cubicBezTo>
                  <a:pt x="12093592" y="1092452"/>
                  <a:pt x="12126659" y="1037250"/>
                  <a:pt x="12140863" y="1035036"/>
                </a:cubicBezTo>
                <a:lnTo>
                  <a:pt x="12192002" y="1015838"/>
                </a:lnTo>
                <a:lnTo>
                  <a:pt x="12192002" y="1955549"/>
                </a:lnTo>
                <a:lnTo>
                  <a:pt x="12192000" y="1955549"/>
                </a:lnTo>
                <a:lnTo>
                  <a:pt x="12192000" y="2122526"/>
                </a:lnTo>
                <a:lnTo>
                  <a:pt x="0" y="2122526"/>
                </a:lnTo>
                <a:lnTo>
                  <a:pt x="0" y="1348327"/>
                </a:lnTo>
                <a:lnTo>
                  <a:pt x="2" y="1348327"/>
                </a:lnTo>
                <a:lnTo>
                  <a:pt x="2" y="592017"/>
                </a:lnTo>
                <a:lnTo>
                  <a:pt x="15526" y="586548"/>
                </a:lnTo>
                <a:cubicBezTo>
                  <a:pt x="35255" y="585160"/>
                  <a:pt x="72229" y="592802"/>
                  <a:pt x="118381" y="583692"/>
                </a:cubicBezTo>
                <a:lnTo>
                  <a:pt x="292435" y="531887"/>
                </a:lnTo>
                <a:cubicBezTo>
                  <a:pt x="333820" y="524854"/>
                  <a:pt x="366418" y="510849"/>
                  <a:pt x="404015" y="511191"/>
                </a:cubicBezTo>
                <a:cubicBezTo>
                  <a:pt x="415660" y="502454"/>
                  <a:pt x="428065" y="497716"/>
                  <a:pt x="445099" y="505368"/>
                </a:cubicBezTo>
                <a:cubicBezTo>
                  <a:pt x="473049" y="498059"/>
                  <a:pt x="549479" y="473644"/>
                  <a:pt x="571717" y="467338"/>
                </a:cubicBezTo>
                <a:lnTo>
                  <a:pt x="578535" y="467527"/>
                </a:lnTo>
                <a:cubicBezTo>
                  <a:pt x="582714" y="467117"/>
                  <a:pt x="586282" y="465474"/>
                  <a:pt x="596792" y="464875"/>
                </a:cubicBezTo>
                <a:cubicBezTo>
                  <a:pt x="618517" y="457289"/>
                  <a:pt x="688384" y="430106"/>
                  <a:pt x="708875" y="422017"/>
                </a:cubicBezTo>
                <a:cubicBezTo>
                  <a:pt x="714996" y="421315"/>
                  <a:pt x="718074" y="419183"/>
                  <a:pt x="719742" y="416340"/>
                </a:cubicBezTo>
                <a:cubicBezTo>
                  <a:pt x="719843" y="415919"/>
                  <a:pt x="719947" y="415498"/>
                  <a:pt x="720047" y="415078"/>
                </a:cubicBezTo>
                <a:lnTo>
                  <a:pt x="763053" y="414307"/>
                </a:lnTo>
                <a:lnTo>
                  <a:pt x="767901" y="412086"/>
                </a:lnTo>
                <a:lnTo>
                  <a:pt x="797041" y="414293"/>
                </a:lnTo>
                <a:lnTo>
                  <a:pt x="811506" y="413988"/>
                </a:lnTo>
                <a:lnTo>
                  <a:pt x="816809" y="416882"/>
                </a:lnTo>
                <a:cubicBezTo>
                  <a:pt x="821862" y="418352"/>
                  <a:pt x="828232" y="418327"/>
                  <a:pt x="837540" y="414918"/>
                </a:cubicBezTo>
                <a:lnTo>
                  <a:pt x="858269" y="416131"/>
                </a:lnTo>
                <a:cubicBezTo>
                  <a:pt x="864622" y="417683"/>
                  <a:pt x="943264" y="400945"/>
                  <a:pt x="948732" y="404293"/>
                </a:cubicBezTo>
                <a:cubicBezTo>
                  <a:pt x="1007438" y="402718"/>
                  <a:pt x="1078958" y="412604"/>
                  <a:pt x="1149979" y="406698"/>
                </a:cubicBezTo>
                <a:cubicBezTo>
                  <a:pt x="1264076" y="391985"/>
                  <a:pt x="1418281" y="371972"/>
                  <a:pt x="1496110" y="357263"/>
                </a:cubicBezTo>
                <a:cubicBezTo>
                  <a:pt x="1524373" y="323194"/>
                  <a:pt x="1569686" y="343349"/>
                  <a:pt x="1608669" y="331673"/>
                </a:cubicBezTo>
                <a:cubicBezTo>
                  <a:pt x="1628634" y="319376"/>
                  <a:pt x="1652708" y="325981"/>
                  <a:pt x="1675071" y="324776"/>
                </a:cubicBezTo>
                <a:cubicBezTo>
                  <a:pt x="1696661" y="320902"/>
                  <a:pt x="1719608" y="311993"/>
                  <a:pt x="1738204" y="308427"/>
                </a:cubicBezTo>
                <a:lnTo>
                  <a:pt x="1786655" y="303376"/>
                </a:lnTo>
                <a:cubicBezTo>
                  <a:pt x="1814690" y="308462"/>
                  <a:pt x="1843563" y="316239"/>
                  <a:pt x="1873080" y="330998"/>
                </a:cubicBezTo>
                <a:cubicBezTo>
                  <a:pt x="1885328" y="340074"/>
                  <a:pt x="1907076" y="340787"/>
                  <a:pt x="1921650" y="332593"/>
                </a:cubicBezTo>
                <a:cubicBezTo>
                  <a:pt x="1924160" y="331181"/>
                  <a:pt x="1926358" y="329554"/>
                  <a:pt x="1928172" y="327762"/>
                </a:cubicBezTo>
                <a:cubicBezTo>
                  <a:pt x="1964849" y="349443"/>
                  <a:pt x="1978703" y="334060"/>
                  <a:pt x="1997356" y="349707"/>
                </a:cubicBezTo>
                <a:cubicBezTo>
                  <a:pt x="2045552" y="350382"/>
                  <a:pt x="2077539" y="328078"/>
                  <a:pt x="2094665" y="341687"/>
                </a:cubicBezTo>
                <a:cubicBezTo>
                  <a:pt x="2129868" y="337565"/>
                  <a:pt x="2171836" y="328633"/>
                  <a:pt x="2208578" y="324976"/>
                </a:cubicBezTo>
                <a:cubicBezTo>
                  <a:pt x="2233182" y="323400"/>
                  <a:pt x="2276000" y="319205"/>
                  <a:pt x="2315112" y="319743"/>
                </a:cubicBezTo>
                <a:cubicBezTo>
                  <a:pt x="2354027" y="341739"/>
                  <a:pt x="2411581" y="311650"/>
                  <a:pt x="2443255" y="328210"/>
                </a:cubicBezTo>
                <a:lnTo>
                  <a:pt x="2568028" y="342111"/>
                </a:lnTo>
                <a:cubicBezTo>
                  <a:pt x="2608701" y="337537"/>
                  <a:pt x="2582516" y="375805"/>
                  <a:pt x="2646527" y="315870"/>
                </a:cubicBezTo>
                <a:cubicBezTo>
                  <a:pt x="2717602" y="329320"/>
                  <a:pt x="2719299" y="298751"/>
                  <a:pt x="2781569" y="326406"/>
                </a:cubicBezTo>
                <a:lnTo>
                  <a:pt x="3030291" y="348227"/>
                </a:lnTo>
                <a:cubicBezTo>
                  <a:pt x="3072289" y="343635"/>
                  <a:pt x="3082691" y="349641"/>
                  <a:pt x="3142556" y="350870"/>
                </a:cubicBezTo>
                <a:cubicBezTo>
                  <a:pt x="3203390" y="348332"/>
                  <a:pt x="3209724" y="356304"/>
                  <a:pt x="3262356" y="358645"/>
                </a:cubicBezTo>
                <a:cubicBezTo>
                  <a:pt x="3295546" y="360921"/>
                  <a:pt x="3336380" y="362051"/>
                  <a:pt x="3341698" y="364522"/>
                </a:cubicBezTo>
                <a:lnTo>
                  <a:pt x="3344026" y="363547"/>
                </a:lnTo>
                <a:cubicBezTo>
                  <a:pt x="3353997" y="361853"/>
                  <a:pt x="3359859" y="362931"/>
                  <a:pt x="3363888" y="365229"/>
                </a:cubicBezTo>
                <a:lnTo>
                  <a:pt x="3400728" y="382181"/>
                </a:lnTo>
                <a:lnTo>
                  <a:pt x="3473223" y="370133"/>
                </a:lnTo>
                <a:cubicBezTo>
                  <a:pt x="3488625" y="364503"/>
                  <a:pt x="3513943" y="370768"/>
                  <a:pt x="3536135" y="366472"/>
                </a:cubicBezTo>
                <a:cubicBezTo>
                  <a:pt x="3549392" y="369181"/>
                  <a:pt x="3571626" y="354982"/>
                  <a:pt x="3585978" y="356773"/>
                </a:cubicBezTo>
                <a:lnTo>
                  <a:pt x="3594501" y="357463"/>
                </a:lnTo>
                <a:lnTo>
                  <a:pt x="3594736" y="357194"/>
                </a:lnTo>
                <a:cubicBezTo>
                  <a:pt x="3596729" y="356739"/>
                  <a:pt x="3599583" y="356739"/>
                  <a:pt x="3603855" y="357358"/>
                </a:cubicBezTo>
                <a:lnTo>
                  <a:pt x="3610035" y="358720"/>
                </a:lnTo>
                <a:lnTo>
                  <a:pt x="3682513" y="326449"/>
                </a:lnTo>
                <a:cubicBezTo>
                  <a:pt x="3725132" y="319209"/>
                  <a:pt x="3741010" y="317232"/>
                  <a:pt x="3789760" y="302526"/>
                </a:cubicBezTo>
                <a:cubicBezTo>
                  <a:pt x="3829631" y="295662"/>
                  <a:pt x="3861095" y="281792"/>
                  <a:pt x="3897275" y="282288"/>
                </a:cubicBezTo>
                <a:cubicBezTo>
                  <a:pt x="3908538" y="273598"/>
                  <a:pt x="3920509" y="268909"/>
                  <a:pt x="3936846" y="276633"/>
                </a:cubicBezTo>
                <a:cubicBezTo>
                  <a:pt x="3972980" y="267440"/>
                  <a:pt x="3976670" y="252111"/>
                  <a:pt x="4004538" y="259176"/>
                </a:cubicBezTo>
                <a:cubicBezTo>
                  <a:pt x="4016877" y="233368"/>
                  <a:pt x="4021427" y="241744"/>
                  <a:pt x="4033778" y="246608"/>
                </a:cubicBezTo>
                <a:lnTo>
                  <a:pt x="4035363" y="246843"/>
                </a:lnTo>
                <a:lnTo>
                  <a:pt x="4036996" y="243176"/>
                </a:lnTo>
                <a:lnTo>
                  <a:pt x="4042364" y="240742"/>
                </a:lnTo>
                <a:lnTo>
                  <a:pt x="4058954" y="239121"/>
                </a:lnTo>
                <a:lnTo>
                  <a:pt x="4065510" y="239339"/>
                </a:lnTo>
                <a:cubicBezTo>
                  <a:pt x="4069909" y="239180"/>
                  <a:pt x="4072681" y="238679"/>
                  <a:pt x="4074427" y="237895"/>
                </a:cubicBezTo>
                <a:cubicBezTo>
                  <a:pt x="4074466" y="237796"/>
                  <a:pt x="4074507" y="237697"/>
                  <a:pt x="4074546" y="237596"/>
                </a:cubicBezTo>
                <a:lnTo>
                  <a:pt x="4083097" y="236761"/>
                </a:lnTo>
                <a:cubicBezTo>
                  <a:pt x="4099102" y="230874"/>
                  <a:pt x="4124720" y="217294"/>
                  <a:pt x="4142745" y="210228"/>
                </a:cubicBezTo>
                <a:cubicBezTo>
                  <a:pt x="4161277" y="209757"/>
                  <a:pt x="4204215" y="211652"/>
                  <a:pt x="4191248" y="194363"/>
                </a:cubicBezTo>
                <a:cubicBezTo>
                  <a:pt x="4197143" y="193685"/>
                  <a:pt x="4200119" y="191566"/>
                  <a:pt x="4201744" y="188729"/>
                </a:cubicBezTo>
                <a:cubicBezTo>
                  <a:pt x="4201845" y="188309"/>
                  <a:pt x="4201947" y="187890"/>
                  <a:pt x="4202048" y="187470"/>
                </a:cubicBezTo>
                <a:lnTo>
                  <a:pt x="4248116" y="184675"/>
                </a:lnTo>
                <a:lnTo>
                  <a:pt x="4276141" y="186999"/>
                </a:lnTo>
                <a:lnTo>
                  <a:pt x="4290062" y="186753"/>
                </a:lnTo>
                <a:lnTo>
                  <a:pt x="4295143" y="189670"/>
                </a:lnTo>
                <a:cubicBezTo>
                  <a:pt x="4299996" y="191161"/>
                  <a:pt x="4306126" y="191162"/>
                  <a:pt x="4315108" y="187791"/>
                </a:cubicBezTo>
                <a:lnTo>
                  <a:pt x="4316965" y="186450"/>
                </a:lnTo>
                <a:lnTo>
                  <a:pt x="4362875" y="193065"/>
                </a:lnTo>
                <a:cubicBezTo>
                  <a:pt x="4368977" y="194642"/>
                  <a:pt x="4423306" y="188348"/>
                  <a:pt x="4428542" y="191719"/>
                </a:cubicBezTo>
                <a:cubicBezTo>
                  <a:pt x="4462662" y="194921"/>
                  <a:pt x="4457822" y="194180"/>
                  <a:pt x="4515813" y="181068"/>
                </a:cubicBezTo>
                <a:cubicBezTo>
                  <a:pt x="4524746" y="178930"/>
                  <a:pt x="4680151" y="178122"/>
                  <a:pt x="4715526" y="171166"/>
                </a:cubicBezTo>
                <a:cubicBezTo>
                  <a:pt x="4741916" y="171832"/>
                  <a:pt x="4677963" y="180680"/>
                  <a:pt x="4762447" y="162678"/>
                </a:cubicBezTo>
                <a:cubicBezTo>
                  <a:pt x="4784109" y="162698"/>
                  <a:pt x="4806742" y="151552"/>
                  <a:pt x="4840439" y="134910"/>
                </a:cubicBezTo>
                <a:cubicBezTo>
                  <a:pt x="4916356" y="97503"/>
                  <a:pt x="4937025" y="110510"/>
                  <a:pt x="5011513" y="110893"/>
                </a:cubicBezTo>
                <a:cubicBezTo>
                  <a:pt x="5038947" y="76939"/>
                  <a:pt x="5028196" y="106028"/>
                  <a:pt x="5065790" y="94512"/>
                </a:cubicBezTo>
                <a:cubicBezTo>
                  <a:pt x="5064856" y="121900"/>
                  <a:pt x="5108319" y="72464"/>
                  <a:pt x="5121659" y="101083"/>
                </a:cubicBezTo>
                <a:cubicBezTo>
                  <a:pt x="5128079" y="98081"/>
                  <a:pt x="5133876" y="94270"/>
                  <a:pt x="5139595" y="90230"/>
                </a:cubicBezTo>
                <a:lnTo>
                  <a:pt x="5142598" y="88129"/>
                </a:lnTo>
                <a:lnTo>
                  <a:pt x="5156554" y="84729"/>
                </a:lnTo>
                <a:lnTo>
                  <a:pt x="5174660" y="77506"/>
                </a:lnTo>
                <a:lnTo>
                  <a:pt x="5222961" y="74516"/>
                </a:lnTo>
                <a:cubicBezTo>
                  <a:pt x="5230550" y="71886"/>
                  <a:pt x="5251598" y="63576"/>
                  <a:pt x="5261763" y="63392"/>
                </a:cubicBezTo>
                <a:lnTo>
                  <a:pt x="5381667" y="42975"/>
                </a:lnTo>
                <a:cubicBezTo>
                  <a:pt x="5391827" y="39989"/>
                  <a:pt x="5429368" y="35305"/>
                  <a:pt x="5432760" y="25273"/>
                </a:cubicBezTo>
                <a:cubicBezTo>
                  <a:pt x="5439009" y="12982"/>
                  <a:pt x="5478134" y="27048"/>
                  <a:pt x="5470905" y="14020"/>
                </a:cubicBezTo>
                <a:lnTo>
                  <a:pt x="562696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38990DC-2BDB-5EF6-EA40-6A24744646BA}"/>
              </a:ext>
            </a:extLst>
          </p:cNvPr>
          <p:cNvSpPr>
            <a:spLocks noGrp="1"/>
          </p:cNvSpPr>
          <p:nvPr>
            <p:ph type="title"/>
          </p:nvPr>
        </p:nvSpPr>
        <p:spPr>
          <a:xfrm>
            <a:off x="723900" y="5430741"/>
            <a:ext cx="10750253" cy="632588"/>
          </a:xfrm>
        </p:spPr>
        <p:txBody>
          <a:bodyPr vert="horz" lIns="91440" tIns="45720" rIns="91440" bIns="45720" rtlCol="0" anchor="b">
            <a:normAutofit/>
          </a:bodyPr>
          <a:lstStyle/>
          <a:p>
            <a:pPr algn="ctr"/>
            <a:r>
              <a:rPr lang="en-US" b="1" dirty="0">
                <a:latin typeface="Times New Roman" panose="02020603050405020304" pitchFamily="18" charset="0"/>
                <a:cs typeface="Times New Roman" panose="02020603050405020304" pitchFamily="18" charset="0"/>
              </a:rPr>
              <a:t>User interface - Homepage</a:t>
            </a:r>
          </a:p>
        </p:txBody>
      </p:sp>
    </p:spTree>
    <p:extLst>
      <p:ext uri="{BB962C8B-B14F-4D97-AF65-F5344CB8AC3E}">
        <p14:creationId xmlns:p14="http://schemas.microsoft.com/office/powerpoint/2010/main" val="382074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2" name="Rectangle 11">
            <a:extLst>
              <a:ext uri="{FF2B5EF4-FFF2-40B4-BE49-F238E27FC236}">
                <a16:creationId xmlns:a16="http://schemas.microsoft.com/office/drawing/2014/main" id="{8EF7D2E8-5F8A-4E0B-9647-8072A94A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6A6E2CC-84C1-424C-A664-BC849F6D0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33668"/>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4D368-A002-48D4-C422-14319020A1A4}"/>
              </a:ext>
            </a:extLst>
          </p:cNvPr>
          <p:cNvSpPr>
            <a:spLocks noGrp="1"/>
          </p:cNvSpPr>
          <p:nvPr>
            <p:ph type="title"/>
          </p:nvPr>
        </p:nvSpPr>
        <p:spPr>
          <a:xfrm>
            <a:off x="828675" y="5791201"/>
            <a:ext cx="10534650" cy="609600"/>
          </a:xfrm>
        </p:spPr>
        <p:txBody>
          <a:bodyPr vert="horz" lIns="91440" tIns="45720" rIns="91440" bIns="45720" rtlCol="0" anchor="ctr">
            <a:normAutofit/>
          </a:bodyPr>
          <a:lstStyle/>
          <a:p>
            <a:pPr algn="ctr"/>
            <a:r>
              <a:rPr lang="en-US" b="1" dirty="0">
                <a:latin typeface="Times New Roman" panose="02020603050405020304" pitchFamily="18" charset="0"/>
                <a:cs typeface="Times New Roman" panose="02020603050405020304" pitchFamily="18" charset="0"/>
              </a:rPr>
              <a:t>USER INTERFACE - UPLOAD PAGE</a:t>
            </a:r>
          </a:p>
        </p:txBody>
      </p:sp>
      <p:pic>
        <p:nvPicPr>
          <p:cNvPr id="3" name="Picture 2" descr="A screenshot of a black screen&#10;&#10;Description automatically generated">
            <a:extLst>
              <a:ext uri="{FF2B5EF4-FFF2-40B4-BE49-F238E27FC236}">
                <a16:creationId xmlns:a16="http://schemas.microsoft.com/office/drawing/2014/main" id="{17A7AD76-5568-E78C-89AE-2229F87C3CEC}"/>
              </a:ext>
            </a:extLst>
          </p:cNvPr>
          <p:cNvPicPr>
            <a:picLocks noChangeAspect="1"/>
          </p:cNvPicPr>
          <p:nvPr/>
        </p:nvPicPr>
        <p:blipFill>
          <a:blip r:embed="rId5"/>
          <a:stretch>
            <a:fillRect/>
          </a:stretch>
        </p:blipFill>
        <p:spPr>
          <a:xfrm>
            <a:off x="744477" y="1040704"/>
            <a:ext cx="10744200" cy="3706748"/>
          </a:xfrm>
          <a:prstGeom prst="rect">
            <a:avLst/>
          </a:prstGeom>
        </p:spPr>
      </p:pic>
    </p:spTree>
    <p:extLst>
      <p:ext uri="{BB962C8B-B14F-4D97-AF65-F5344CB8AC3E}">
        <p14:creationId xmlns:p14="http://schemas.microsoft.com/office/powerpoint/2010/main" val="198561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ECFA0B-8307-796A-66D7-2F36B2BA1ABA}"/>
              </a:ext>
            </a:extLst>
          </p:cNvPr>
          <p:cNvSpPr>
            <a:spLocks noGrp="1"/>
          </p:cNvSpPr>
          <p:nvPr>
            <p:ph type="title"/>
          </p:nvPr>
        </p:nvSpPr>
        <p:spPr>
          <a:xfrm>
            <a:off x="1050878" y="609601"/>
            <a:ext cx="10017455" cy="1216024"/>
          </a:xfrm>
        </p:spPr>
        <p:txBody>
          <a:bodyPr>
            <a:normAutofit/>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5080A1C-F4E6-A335-9ECA-DC25E5448E47}"/>
              </a:ext>
            </a:extLst>
          </p:cNvPr>
          <p:cNvSpPr>
            <a:spLocks noGrp="1"/>
          </p:cNvSpPr>
          <p:nvPr>
            <p:ph idx="1"/>
          </p:nvPr>
        </p:nvSpPr>
        <p:spPr>
          <a:xfrm>
            <a:off x="1050878" y="2435226"/>
            <a:ext cx="9880979" cy="3819151"/>
          </a:xfrm>
        </p:spPr>
        <p:txBody>
          <a:bodyPr anchor="ctr">
            <a:normAutofit/>
          </a:bodyPr>
          <a:lstStyle/>
          <a:p>
            <a:pPr marL="0" indent="0" algn="just">
              <a:buNone/>
            </a:pPr>
            <a:r>
              <a:rPr lang="en-US" dirty="0">
                <a:latin typeface="Times New Roman" panose="02020603050405020304" pitchFamily="18" charset="0"/>
                <a:cs typeface="Times New Roman" panose="02020603050405020304" pitchFamily="18" charset="0"/>
              </a:rPr>
              <a:t>The project unfolds in stages, beginning with document loading and splitting, where uploaded files are processed and divided into chunks. A tailored system prompt is then crafted for the LLM to ensure grading aligns with predefined rubrics. Azure AI Search enables efficient indexing and retrieval of submissions, storing assignments as vectors for real-time comparison. Grading is executed through </a:t>
            </a:r>
            <a:r>
              <a:rPr lang="en-US" dirty="0" err="1">
                <a:latin typeface="Times New Roman" panose="02020603050405020304" pitchFamily="18" charset="0"/>
                <a:cs typeface="Times New Roman" panose="02020603050405020304" pitchFamily="18" charset="0"/>
              </a:rPr>
              <a:t>Langchain’s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LLMChain</a:t>
            </a:r>
            <a:r>
              <a:rPr lang="en-US" dirty="0">
                <a:latin typeface="Times New Roman" panose="02020603050405020304" pitchFamily="18" charset="0"/>
                <a:cs typeface="Times New Roman" panose="02020603050405020304" pitchFamily="18" charset="0"/>
              </a:rPr>
              <a:t>, generating scores and feedback based on student submissions. Finally,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provides a user-friendly interface for educators to upload assignments and review grading results, with options for score modifications.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5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4955CD-C396-AF52-63F5-07F8963422D5}"/>
              </a:ext>
            </a:extLst>
          </p:cNvPr>
          <p:cNvSpPr>
            <a:spLocks noGrp="1"/>
          </p:cNvSpPr>
          <p:nvPr>
            <p:ph type="title"/>
          </p:nvPr>
        </p:nvSpPr>
        <p:spPr>
          <a:xfrm>
            <a:off x="1050879" y="609600"/>
            <a:ext cx="9810604" cy="1216024"/>
          </a:xfrm>
        </p:spPr>
        <p:txBody>
          <a:bodyPr>
            <a:normAutofit/>
          </a:bodyPr>
          <a:lstStyle/>
          <a:p>
            <a:r>
              <a:rPr lang="en-US" b="1" dirty="0">
                <a:latin typeface="Times New Roman" panose="02020603050405020304" pitchFamily="18" charset="0"/>
                <a:cs typeface="Times New Roman" panose="02020603050405020304" pitchFamily="18" charset="0"/>
              </a:rPr>
              <a:t>PROJECT SCOPE</a:t>
            </a: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CE8AD0-5501-99FF-787B-23F480538183}"/>
              </a:ext>
            </a:extLst>
          </p:cNvPr>
          <p:cNvSpPr>
            <a:spLocks noGrp="1"/>
          </p:cNvSpPr>
          <p:nvPr>
            <p:ph idx="1"/>
          </p:nvPr>
        </p:nvSpPr>
        <p:spPr>
          <a:xfrm>
            <a:off x="908003" y="2681027"/>
            <a:ext cx="10679160" cy="3567373"/>
          </a:xfrm>
        </p:spPr>
        <p:txBody>
          <a:bodyPr anchor="ctr">
            <a:normAutofit/>
          </a:bodyPr>
          <a:lstStyle/>
          <a:p>
            <a:pPr algn="just"/>
            <a:r>
              <a:rPr lang="en-US" b="1" dirty="0">
                <a:latin typeface="Times New Roman" panose="02020603050405020304" pitchFamily="18" charset="0"/>
                <a:cs typeface="Times New Roman" panose="02020603050405020304" pitchFamily="18" charset="0"/>
              </a:rPr>
              <a:t>Automated Rubric-Based Grading: </a:t>
            </a:r>
            <a:r>
              <a:rPr lang="en-US" dirty="0">
                <a:latin typeface="Times New Roman" panose="02020603050405020304" pitchFamily="18" charset="0"/>
                <a:cs typeface="Times New Roman" panose="02020603050405020304" pitchFamily="18" charset="0"/>
              </a:rPr>
              <a:t>Generates consistent grades based on predefined rubrics, accommodating various grading criteria including points, weights, and qualitative feedback. </a:t>
            </a:r>
          </a:p>
          <a:p>
            <a:pPr algn="just"/>
            <a:r>
              <a:rPr lang="en-US" b="1" dirty="0">
                <a:latin typeface="Times New Roman" panose="02020603050405020304" pitchFamily="18" charset="0"/>
                <a:cs typeface="Times New Roman" panose="02020603050405020304" pitchFamily="18" charset="0"/>
              </a:rPr>
              <a:t>Multi-Format Assignment Support: </a:t>
            </a:r>
            <a:r>
              <a:rPr lang="en-US" dirty="0">
                <a:latin typeface="Times New Roman" panose="02020603050405020304" pitchFamily="18" charset="0"/>
                <a:cs typeface="Times New Roman" panose="02020603050405020304" pitchFamily="18" charset="0"/>
              </a:rPr>
              <a:t>Processes and grades assignments in PDFs, DOCX, and TXT formats with efficient text extraction. </a:t>
            </a:r>
          </a:p>
          <a:p>
            <a:pPr algn="just"/>
            <a:r>
              <a:rPr lang="en-US" b="1" dirty="0">
                <a:latin typeface="Times New Roman" panose="02020603050405020304" pitchFamily="18" charset="0"/>
                <a:cs typeface="Times New Roman" panose="02020603050405020304" pitchFamily="18" charset="0"/>
              </a:rPr>
              <a:t>Scalability and Performance Optimization: </a:t>
            </a:r>
            <a:r>
              <a:rPr lang="en-US" dirty="0">
                <a:latin typeface="Times New Roman" panose="02020603050405020304" pitchFamily="18" charset="0"/>
                <a:cs typeface="Times New Roman" panose="02020603050405020304" pitchFamily="18" charset="0"/>
              </a:rPr>
              <a:t>Designed for scalability, it efficiently handles large student populations while featuring a user-friendly interface and incorporating continuous feedback for improvement. </a:t>
            </a:r>
          </a:p>
          <a:p>
            <a:pPr algn="just"/>
            <a:r>
              <a:rPr lang="en-US" b="1" dirty="0">
                <a:latin typeface="Times New Roman" panose="02020603050405020304" pitchFamily="18" charset="0"/>
                <a:cs typeface="Times New Roman" panose="02020603050405020304" pitchFamily="18" charset="0"/>
              </a:rPr>
              <a:t>Cloud-Based Deployment: </a:t>
            </a:r>
            <a:r>
              <a:rPr lang="en-US" dirty="0">
                <a:latin typeface="Times New Roman" panose="02020603050405020304" pitchFamily="18" charset="0"/>
                <a:cs typeface="Times New Roman" panose="02020603050405020304" pitchFamily="18" charset="0"/>
              </a:rPr>
              <a:t>The cloud-based deployment ensures security and accessibility, complying with educational data privacy regulations.</a:t>
            </a:r>
          </a:p>
        </p:txBody>
      </p:sp>
    </p:spTree>
    <p:extLst>
      <p:ext uri="{BB962C8B-B14F-4D97-AF65-F5344CB8AC3E}">
        <p14:creationId xmlns:p14="http://schemas.microsoft.com/office/powerpoint/2010/main" val="154157386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9564</TotalTime>
  <Words>490</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Bembo</vt:lpstr>
      <vt:lpstr>Times New Roman</vt:lpstr>
      <vt:lpstr>ArchiveVTI</vt:lpstr>
      <vt:lpstr>AUTOGRADER</vt:lpstr>
      <vt:lpstr>Introduction</vt:lpstr>
      <vt:lpstr>Business Objectives</vt:lpstr>
      <vt:lpstr>System Description</vt:lpstr>
      <vt:lpstr>SYSTEM ARCHITECTURE </vt:lpstr>
      <vt:lpstr>User interface - Homepage</vt:lpstr>
      <vt:lpstr>USER INTERFACE - UPLOAD PAGE</vt:lpstr>
      <vt:lpstr>Methodology</vt:lpstr>
      <vt:lpstr>PROJECT SCOPE</vt:lpstr>
      <vt:lpstr>Conclusion</vt:lpstr>
      <vt:lpstr>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 Aya</dc:creator>
  <cp:lastModifiedBy>Ansh Aya</cp:lastModifiedBy>
  <cp:revision>2</cp:revision>
  <dcterms:created xsi:type="dcterms:W3CDTF">2024-09-26T05:41:39Z</dcterms:created>
  <dcterms:modified xsi:type="dcterms:W3CDTF">2024-10-02T21:06:02Z</dcterms:modified>
</cp:coreProperties>
</file>