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
  </p:notesMasterIdLst>
  <p:sldIdLst>
    <p:sldId id="256" r:id="rId2"/>
    <p:sldId id="261" r:id="rId3"/>
    <p:sldId id="262"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6cfcffc21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6cfcffc2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6cfcffc21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6cfcffc21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learn.microsoft.com/en-us/training/paths/introduction-generative-ai/"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ai.google/discover/generativeai" TargetMode="External"/><Relationship Id="rId4" Type="http://schemas.openxmlformats.org/officeDocument/2006/relationships/hyperlink" Target="https://www.coursera.org/learn/introduction-to-generative-ai"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news.mit.edu/2023/explained-generative-ai-1109"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www.datacamp.com/courses/generative-ai-concep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l" rtl="0">
              <a:lnSpc>
                <a:spcPct val="90000"/>
              </a:lnSpc>
              <a:spcBef>
                <a:spcPts val="0"/>
              </a:spcBef>
              <a:spcAft>
                <a:spcPts val="0"/>
              </a:spcAft>
              <a:buClr>
                <a:schemeClr val="dk1"/>
              </a:buClr>
              <a:buSzPts val="1100"/>
              <a:buFont typeface="Arial"/>
              <a:buNone/>
            </a:pPr>
            <a:r>
              <a:rPr lang="en-GB" sz="2700" b="1" dirty="0">
                <a:solidFill>
                  <a:srgbClr val="1F2328"/>
                </a:solidFill>
                <a:highlight>
                  <a:schemeClr val="lt1"/>
                </a:highlight>
                <a:latin typeface="Times New Roman"/>
                <a:ea typeface="Times New Roman"/>
                <a:cs typeface="Times New Roman"/>
                <a:sym typeface="Times New Roman"/>
              </a:rPr>
              <a:t>Relevant courses to learn on Gen AI</a:t>
            </a:r>
            <a:endParaRPr sz="2700" b="1" dirty="0">
              <a:latin typeface="Times New Roman"/>
              <a:ea typeface="Times New Roman"/>
              <a:cs typeface="Times New Roman"/>
              <a:sym typeface="Times New Roman"/>
            </a:endParaRPr>
          </a:p>
          <a:p>
            <a:pPr marL="0" lvl="0" indent="0" algn="ctr" rtl="0">
              <a:spcBef>
                <a:spcPts val="0"/>
              </a:spcBef>
              <a:spcAft>
                <a:spcPts val="0"/>
              </a:spcAft>
              <a:buNone/>
            </a:pP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1100"/>
              <a:buFont typeface="Arial"/>
              <a:buNone/>
            </a:pPr>
            <a:r>
              <a:rPr lang="en-GB" sz="1800" b="1">
                <a:solidFill>
                  <a:srgbClr val="1F2328"/>
                </a:solidFill>
                <a:highlight>
                  <a:srgbClr val="FFFFFF"/>
                </a:highlight>
                <a:latin typeface="Times New Roman"/>
                <a:ea typeface="Times New Roman"/>
                <a:cs typeface="Times New Roman"/>
                <a:sym typeface="Times New Roman"/>
              </a:rPr>
              <a:t>Relevant courses to learn about generative AI</a:t>
            </a:r>
            <a:endParaRPr sz="1800" b="1">
              <a:solidFill>
                <a:srgbClr val="1F2328"/>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4" name="Google Shape;94;p19"/>
          <p:cNvSpPr txBox="1">
            <a:spLocks noGrp="1"/>
          </p:cNvSpPr>
          <p:nvPr>
            <p:ph type="body" idx="1"/>
          </p:nvPr>
        </p:nvSpPr>
        <p:spPr>
          <a:xfrm>
            <a:off x="628650" y="1369226"/>
            <a:ext cx="7886700" cy="36549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100">
                <a:solidFill>
                  <a:srgbClr val="242424"/>
                </a:solidFill>
                <a:highlight>
                  <a:srgbClr val="FFFFFF"/>
                </a:highlight>
                <a:latin typeface="Times New Roman"/>
                <a:ea typeface="Times New Roman"/>
                <a:cs typeface="Times New Roman"/>
                <a:sym typeface="Times New Roman"/>
              </a:rPr>
              <a:t>Here are resources to help you learn about generative AI:</a:t>
            </a: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100">
                <a:solidFill>
                  <a:srgbClr val="242424"/>
                </a:solidFill>
                <a:highlight>
                  <a:srgbClr val="FFFFFF"/>
                </a:highlight>
                <a:latin typeface="Times New Roman"/>
                <a:ea typeface="Times New Roman"/>
                <a:cs typeface="Times New Roman"/>
                <a:sym typeface="Times New Roman"/>
              </a:rPr>
              <a:t>1. Microsoft Azure AI Fundamentals: Generative AI - This resource provides training on generative AI, explaining how models are trained to generate new content based on natural language input. It's suitable for understanding the basic concepts and applications of generative AI in various domains</a:t>
            </a: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100" u="sng">
                <a:solidFill>
                  <a:srgbClr val="1155CC"/>
                </a:solidFill>
                <a:highlight>
                  <a:srgbClr val="FFFFFF"/>
                </a:highlight>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https://learn.microsoft.com/en-us/training/paths/introduction-generative-ai/</a:t>
            </a: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100">
                <a:solidFill>
                  <a:srgbClr val="242424"/>
                </a:solidFill>
                <a:highlight>
                  <a:srgbClr val="FFFFFF"/>
                </a:highlight>
                <a:latin typeface="Times New Roman"/>
                <a:ea typeface="Times New Roman"/>
                <a:cs typeface="Times New Roman"/>
                <a:sym typeface="Times New Roman"/>
              </a:rPr>
              <a:t>2. Coursera: Introduction to Generative AI - An introductory level microlearning course aimed at explaining what generative AI is, its uses, and how it differs from traditional machine learning methods. This course also covers Google Tools to help develop your own Gen AI apps</a:t>
            </a: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100" u="sng">
                <a:solidFill>
                  <a:srgbClr val="1155CC"/>
                </a:solidFill>
                <a:highlight>
                  <a:srgbClr val="FFFFFF"/>
                </a:highlight>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https://www.coursera.org/learn/introduction-to-generative-ai</a:t>
            </a: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100">
                <a:solidFill>
                  <a:srgbClr val="242424"/>
                </a:solidFill>
                <a:highlight>
                  <a:srgbClr val="FFFFFF"/>
                </a:highlight>
                <a:latin typeface="Times New Roman"/>
                <a:ea typeface="Times New Roman"/>
                <a:cs typeface="Times New Roman"/>
                <a:sym typeface="Times New Roman"/>
              </a:rPr>
              <a:t>3. Google AI: Google Generative AI - This page explains the basics of generative AI, including large language models (LLMs) and their capabilities in generating text, images, videos, or audio.</a:t>
            </a: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100" u="sng">
                <a:solidFill>
                  <a:srgbClr val="1155CC"/>
                </a:solidFill>
                <a:highlight>
                  <a:srgbClr val="FFFFFF"/>
                </a:highlight>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https://ai.google/discover/generativeai</a:t>
            </a: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100">
              <a:solidFill>
                <a:srgbClr val="242424"/>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None/>
            </a:pPr>
            <a:endParaRPr sz="11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sz="1900" b="1">
                <a:solidFill>
                  <a:srgbClr val="1F2328"/>
                </a:solidFill>
                <a:highlight>
                  <a:srgbClr val="FFFFFF"/>
                </a:highlight>
                <a:latin typeface="Times New Roman"/>
                <a:ea typeface="Times New Roman"/>
                <a:cs typeface="Times New Roman"/>
                <a:sym typeface="Times New Roman"/>
              </a:rPr>
              <a:t>Relevant courses to learn about generative AI</a:t>
            </a:r>
            <a:endParaRPr sz="1900" b="1">
              <a:solidFill>
                <a:srgbClr val="1F2328"/>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2900">
              <a:latin typeface="Times New Roman"/>
              <a:ea typeface="Times New Roman"/>
              <a:cs typeface="Times New Roman"/>
              <a:sym typeface="Times New Roman"/>
            </a:endParaRPr>
          </a:p>
        </p:txBody>
      </p:sp>
      <p:sp>
        <p:nvSpPr>
          <p:cNvPr id="100" name="Google Shape;100;p20"/>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100">
                <a:solidFill>
                  <a:srgbClr val="242424"/>
                </a:solidFill>
                <a:highlight>
                  <a:srgbClr val="FFFFFF"/>
                </a:highlight>
                <a:latin typeface="Times New Roman"/>
                <a:ea typeface="Times New Roman"/>
                <a:cs typeface="Times New Roman"/>
                <a:sym typeface="Times New Roman"/>
              </a:rPr>
              <a:t>4. MIT News: Explained: Generative AI - A resource from the Massachusetts Institute of Technology that discusses generative AI systems, their underlying algorithms, and the distinctions between generative AI and other types of AI.</a:t>
            </a: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100" u="sng">
                <a:solidFill>
                  <a:srgbClr val="1155CC"/>
                </a:solidFill>
                <a:highlight>
                  <a:srgbClr val="FFFFFF"/>
                </a:highlight>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https://news.mit.edu/2023/explained-generative-ai-1109</a:t>
            </a: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100">
                <a:solidFill>
                  <a:srgbClr val="242424"/>
                </a:solidFill>
                <a:highlight>
                  <a:srgbClr val="FFFFFF"/>
                </a:highlight>
                <a:latin typeface="Times New Roman"/>
                <a:ea typeface="Times New Roman"/>
                <a:cs typeface="Times New Roman"/>
                <a:sym typeface="Times New Roman"/>
              </a:rPr>
              <a:t>5. DataCamp: Generative AI Concepts Course - A non-technical course that introduces key concepts of generative AI and prepares learners for a future where such AIs are pervasive. This course is aimed at those interested in understanding the impact of AI on various domains</a:t>
            </a: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100" u="sng">
                <a:solidFill>
                  <a:srgbClr val="1155CC"/>
                </a:solidFill>
                <a:highlight>
                  <a:srgbClr val="FFFFFF"/>
                </a:highlight>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https://www.datacamp.com/courses/generative-ai-concepts</a:t>
            </a: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100">
              <a:solidFill>
                <a:srgbClr val="2424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100">
                <a:solidFill>
                  <a:srgbClr val="242424"/>
                </a:solidFill>
                <a:highlight>
                  <a:srgbClr val="FFFFFF"/>
                </a:highlight>
                <a:latin typeface="Times New Roman"/>
                <a:ea typeface="Times New Roman"/>
                <a:cs typeface="Times New Roman"/>
                <a:sym typeface="Times New Roman"/>
              </a:rPr>
              <a:t>These links provide a mix of introductory courses, detailed explanations, and technical insights into generative AI, catering to a broad audience from beginners to those seeking deeper understanding.</a:t>
            </a:r>
            <a:endParaRPr sz="1100">
              <a:solidFill>
                <a:srgbClr val="242424"/>
              </a:solidFill>
              <a:highlight>
                <a:srgbClr val="FFFFFF"/>
              </a:highlight>
              <a:latin typeface="Times New Roman"/>
              <a:ea typeface="Times New Roman"/>
              <a:cs typeface="Times New Roman"/>
              <a:sym typeface="Times New Roman"/>
            </a:endParaRPr>
          </a:p>
          <a:p>
            <a:pPr marL="0" lvl="0" indent="0" algn="l" rtl="0">
              <a:spcBef>
                <a:spcPts val="800"/>
              </a:spcBef>
              <a:spcAft>
                <a:spcPts val="0"/>
              </a:spcAft>
              <a:buNone/>
            </a:pPr>
            <a:endParaRPr sz="11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100">
              <a:solidFill>
                <a:srgbClr val="242424"/>
              </a:solidFill>
              <a:highlight>
                <a:srgbClr val="FFFFFF"/>
              </a:highlight>
              <a:latin typeface="Times New Roman"/>
              <a:ea typeface="Times New Roman"/>
              <a:cs typeface="Times New Roman"/>
              <a:sym typeface="Times New Roman"/>
            </a:endParaRPr>
          </a:p>
          <a:p>
            <a:pPr marL="0" lvl="0" indent="0" algn="l" rtl="0">
              <a:spcBef>
                <a:spcPts val="800"/>
              </a:spcBef>
              <a:spcAft>
                <a:spcPts val="1200"/>
              </a:spcAft>
              <a:buNone/>
            </a:pPr>
            <a:endParaRPr sz="1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345</Words>
  <Application>Microsoft Macintosh PowerPoint</Application>
  <PresentationFormat>On-screen Show (16:9)</PresentationFormat>
  <Paragraphs>24</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Times New Roman</vt:lpstr>
      <vt:lpstr>Simple Light</vt:lpstr>
      <vt:lpstr>Relevant courses to learn on Gen AI </vt:lpstr>
      <vt:lpstr>Relevant courses to learn about generative AI </vt:lpstr>
      <vt:lpstr>Relevant courses to learn about generative AI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Relevant courses to learn about LLMs and Prompting </dc:title>
  <cp:lastModifiedBy>Sai Supraja Kosuri</cp:lastModifiedBy>
  <cp:revision>11</cp:revision>
  <dcterms:modified xsi:type="dcterms:W3CDTF">2024-04-04T19:24:35Z</dcterms:modified>
</cp:coreProperties>
</file>