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7" r:id="rId7"/>
    <p:sldId id="275" r:id="rId8"/>
    <p:sldId id="272" r:id="rId9"/>
    <p:sldId id="273" r:id="rId10"/>
    <p:sldId id="261" r:id="rId11"/>
    <p:sldId id="262" r:id="rId12"/>
    <p:sldId id="263" r:id="rId13"/>
    <p:sldId id="265" r:id="rId14"/>
    <p:sldId id="266"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31883-0ED3-4C82-A001-EB0EB9C49F0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8211BCF-0A6A-4496-B67F-FC32818C02EE}">
      <dgm:prSet/>
      <dgm:spPr/>
      <dgm:t>
        <a:bodyPr/>
        <a:lstStyle/>
        <a:p>
          <a:r>
            <a:rPr lang="en-US" dirty="0"/>
            <a:t>The project is to develop a user-friendly application tailored for students seeking easy access to course-related information. </a:t>
          </a:r>
        </a:p>
      </dgm:t>
    </dgm:pt>
    <dgm:pt modelId="{2FECECE5-D279-4946-A250-9099919076D1}" type="parTrans" cxnId="{4DA21B09-CC4C-4B76-AC90-59A6249325B9}">
      <dgm:prSet/>
      <dgm:spPr/>
      <dgm:t>
        <a:bodyPr/>
        <a:lstStyle/>
        <a:p>
          <a:endParaRPr lang="en-US"/>
        </a:p>
      </dgm:t>
    </dgm:pt>
    <dgm:pt modelId="{DE77F8C7-9154-4458-96D1-4944C4F7BD18}" type="sibTrans" cxnId="{4DA21B09-CC4C-4B76-AC90-59A6249325B9}">
      <dgm:prSet/>
      <dgm:spPr/>
      <dgm:t>
        <a:bodyPr/>
        <a:lstStyle/>
        <a:p>
          <a:endParaRPr lang="en-US"/>
        </a:p>
      </dgm:t>
    </dgm:pt>
    <dgm:pt modelId="{60031893-D208-44F2-9E89-F2ED4F5EBEA8}">
      <dgm:prSet/>
      <dgm:spPr/>
      <dgm:t>
        <a:bodyPr/>
        <a:lstStyle/>
        <a:p>
          <a:r>
            <a:rPr lang="en-US" dirty="0"/>
            <a:t>Users will be able to upload their own documents, ask questions on and receive concise, accurate responses from those documents.</a:t>
          </a:r>
        </a:p>
      </dgm:t>
    </dgm:pt>
    <dgm:pt modelId="{E1F7B56E-FB40-4B22-9195-C99D1AB7E036}" type="parTrans" cxnId="{46A39B43-EFD9-4FDB-8A4E-F60CB0636E31}">
      <dgm:prSet/>
      <dgm:spPr/>
      <dgm:t>
        <a:bodyPr/>
        <a:lstStyle/>
        <a:p>
          <a:endParaRPr lang="en-US"/>
        </a:p>
      </dgm:t>
    </dgm:pt>
    <dgm:pt modelId="{EA668C36-B37E-4E27-91BF-3D5024AA7195}" type="sibTrans" cxnId="{46A39B43-EFD9-4FDB-8A4E-F60CB0636E31}">
      <dgm:prSet/>
      <dgm:spPr/>
      <dgm:t>
        <a:bodyPr/>
        <a:lstStyle/>
        <a:p>
          <a:endParaRPr lang="en-US"/>
        </a:p>
      </dgm:t>
    </dgm:pt>
    <dgm:pt modelId="{6D961D5F-6705-4226-9529-D9DCB7D1AD63}">
      <dgm:prSet/>
      <dgm:spPr/>
      <dgm:t>
        <a:bodyPr/>
        <a:lstStyle/>
        <a:p>
          <a:r>
            <a:rPr lang="en-US" dirty="0"/>
            <a:t>Leveraging advanced technologies like semantic search and Large Language Models (LLM).</a:t>
          </a:r>
        </a:p>
      </dgm:t>
    </dgm:pt>
    <dgm:pt modelId="{12CCFBBF-377B-43FD-98D6-7B3BA33FEFEF}" type="parTrans" cxnId="{5FB405E6-766A-4DC9-BCB1-917541F16EAF}">
      <dgm:prSet/>
      <dgm:spPr/>
      <dgm:t>
        <a:bodyPr/>
        <a:lstStyle/>
        <a:p>
          <a:endParaRPr lang="en-US"/>
        </a:p>
      </dgm:t>
    </dgm:pt>
    <dgm:pt modelId="{F4AD9362-77FA-499E-9889-745FE5F34B7C}" type="sibTrans" cxnId="{5FB405E6-766A-4DC9-BCB1-917541F16EAF}">
      <dgm:prSet/>
      <dgm:spPr/>
      <dgm:t>
        <a:bodyPr/>
        <a:lstStyle/>
        <a:p>
          <a:endParaRPr lang="en-US"/>
        </a:p>
      </dgm:t>
    </dgm:pt>
    <dgm:pt modelId="{2E022BA0-2949-49E2-82EF-3E57993DEA74}" type="pres">
      <dgm:prSet presAssocID="{DF731883-0ED3-4C82-A001-EB0EB9C49F05}" presName="root" presStyleCnt="0">
        <dgm:presLayoutVars>
          <dgm:dir/>
          <dgm:resizeHandles val="exact"/>
        </dgm:presLayoutVars>
      </dgm:prSet>
      <dgm:spPr/>
    </dgm:pt>
    <dgm:pt modelId="{F9984D7B-3BDA-4093-B93F-337C294CE8DA}" type="pres">
      <dgm:prSet presAssocID="{18211BCF-0A6A-4496-B67F-FC32818C02EE}" presName="compNode" presStyleCnt="0"/>
      <dgm:spPr/>
    </dgm:pt>
    <dgm:pt modelId="{F1BA5CA7-D903-4C6B-8116-DAFD74586EAB}" type="pres">
      <dgm:prSet presAssocID="{18211BCF-0A6A-4496-B67F-FC32818C02EE}" presName="bgRect" presStyleLbl="bgShp" presStyleIdx="0" presStyleCnt="3"/>
      <dgm:spPr/>
    </dgm:pt>
    <dgm:pt modelId="{348AB27B-86DE-4F4E-B724-F01C78150833}" type="pres">
      <dgm:prSet presAssocID="{18211BCF-0A6A-4496-B67F-FC32818C02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A3F50E66-4956-42EB-A697-B1105831D897}" type="pres">
      <dgm:prSet presAssocID="{18211BCF-0A6A-4496-B67F-FC32818C02EE}" presName="spaceRect" presStyleCnt="0"/>
      <dgm:spPr/>
    </dgm:pt>
    <dgm:pt modelId="{865C4AC8-A22B-485B-B3A1-10CA3EEF4C99}" type="pres">
      <dgm:prSet presAssocID="{18211BCF-0A6A-4496-B67F-FC32818C02EE}" presName="parTx" presStyleLbl="revTx" presStyleIdx="0" presStyleCnt="3">
        <dgm:presLayoutVars>
          <dgm:chMax val="0"/>
          <dgm:chPref val="0"/>
        </dgm:presLayoutVars>
      </dgm:prSet>
      <dgm:spPr/>
    </dgm:pt>
    <dgm:pt modelId="{DAE1C7BC-03A5-443A-9599-0DB54EDA6470}" type="pres">
      <dgm:prSet presAssocID="{DE77F8C7-9154-4458-96D1-4944C4F7BD18}" presName="sibTrans" presStyleCnt="0"/>
      <dgm:spPr/>
    </dgm:pt>
    <dgm:pt modelId="{C50DBCFC-83F7-4D8F-B695-5FB43CC4A4CD}" type="pres">
      <dgm:prSet presAssocID="{60031893-D208-44F2-9E89-F2ED4F5EBEA8}" presName="compNode" presStyleCnt="0"/>
      <dgm:spPr/>
    </dgm:pt>
    <dgm:pt modelId="{28B28FBE-9AA8-4E09-A7FE-6F7A96ECA079}" type="pres">
      <dgm:prSet presAssocID="{60031893-D208-44F2-9E89-F2ED4F5EBEA8}" presName="bgRect" presStyleLbl="bgShp" presStyleIdx="1" presStyleCnt="3"/>
      <dgm:spPr/>
    </dgm:pt>
    <dgm:pt modelId="{890ABC60-D037-467C-9D9A-EA6A9BB800CF}" type="pres">
      <dgm:prSet presAssocID="{60031893-D208-44F2-9E89-F2ED4F5EBE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5927389D-9C0E-4C7E-A54B-40C2244F7D60}" type="pres">
      <dgm:prSet presAssocID="{60031893-D208-44F2-9E89-F2ED4F5EBEA8}" presName="spaceRect" presStyleCnt="0"/>
      <dgm:spPr/>
    </dgm:pt>
    <dgm:pt modelId="{8388649F-4794-4845-B0FD-CE7AF1A4D952}" type="pres">
      <dgm:prSet presAssocID="{60031893-D208-44F2-9E89-F2ED4F5EBEA8}" presName="parTx" presStyleLbl="revTx" presStyleIdx="1" presStyleCnt="3">
        <dgm:presLayoutVars>
          <dgm:chMax val="0"/>
          <dgm:chPref val="0"/>
        </dgm:presLayoutVars>
      </dgm:prSet>
      <dgm:spPr/>
    </dgm:pt>
    <dgm:pt modelId="{CC3D5913-9545-4BCA-BC94-C68DD964FC34}" type="pres">
      <dgm:prSet presAssocID="{EA668C36-B37E-4E27-91BF-3D5024AA7195}" presName="sibTrans" presStyleCnt="0"/>
      <dgm:spPr/>
    </dgm:pt>
    <dgm:pt modelId="{9645F151-DBF7-4DEE-B331-492BD8EB262C}" type="pres">
      <dgm:prSet presAssocID="{6D961D5F-6705-4226-9529-D9DCB7D1AD63}" presName="compNode" presStyleCnt="0"/>
      <dgm:spPr/>
    </dgm:pt>
    <dgm:pt modelId="{264CBBFA-CF69-4F2A-82A6-BCBBE03C0E86}" type="pres">
      <dgm:prSet presAssocID="{6D961D5F-6705-4226-9529-D9DCB7D1AD63}" presName="bgRect" presStyleLbl="bgShp" presStyleIdx="2" presStyleCnt="3"/>
      <dgm:spPr/>
    </dgm:pt>
    <dgm:pt modelId="{2DBD7F4D-4363-4666-88C1-450A7936E349}" type="pres">
      <dgm:prSet presAssocID="{6D961D5F-6705-4226-9529-D9DCB7D1AD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BCAE9BFE-2413-425C-A7A3-D98FC097C4CE}" type="pres">
      <dgm:prSet presAssocID="{6D961D5F-6705-4226-9529-D9DCB7D1AD63}" presName="spaceRect" presStyleCnt="0"/>
      <dgm:spPr/>
    </dgm:pt>
    <dgm:pt modelId="{A5BED72C-5B9C-4481-8E41-30DF517C3A42}" type="pres">
      <dgm:prSet presAssocID="{6D961D5F-6705-4226-9529-D9DCB7D1AD63}" presName="parTx" presStyleLbl="revTx" presStyleIdx="2" presStyleCnt="3">
        <dgm:presLayoutVars>
          <dgm:chMax val="0"/>
          <dgm:chPref val="0"/>
        </dgm:presLayoutVars>
      </dgm:prSet>
      <dgm:spPr/>
    </dgm:pt>
  </dgm:ptLst>
  <dgm:cxnLst>
    <dgm:cxn modelId="{4DA21B09-CC4C-4B76-AC90-59A6249325B9}" srcId="{DF731883-0ED3-4C82-A001-EB0EB9C49F05}" destId="{18211BCF-0A6A-4496-B67F-FC32818C02EE}" srcOrd="0" destOrd="0" parTransId="{2FECECE5-D279-4946-A250-9099919076D1}" sibTransId="{DE77F8C7-9154-4458-96D1-4944C4F7BD18}"/>
    <dgm:cxn modelId="{46A39B43-EFD9-4FDB-8A4E-F60CB0636E31}" srcId="{DF731883-0ED3-4C82-A001-EB0EB9C49F05}" destId="{60031893-D208-44F2-9E89-F2ED4F5EBEA8}" srcOrd="1" destOrd="0" parTransId="{E1F7B56E-FB40-4B22-9195-C99D1AB7E036}" sibTransId="{EA668C36-B37E-4E27-91BF-3D5024AA7195}"/>
    <dgm:cxn modelId="{A9424F62-FD82-491A-BD6D-FDB8D2598923}" type="presOf" srcId="{18211BCF-0A6A-4496-B67F-FC32818C02EE}" destId="{865C4AC8-A22B-485B-B3A1-10CA3EEF4C99}" srcOrd="0" destOrd="0" presId="urn:microsoft.com/office/officeart/2018/2/layout/IconVerticalSolidList"/>
    <dgm:cxn modelId="{F8B57169-6FB6-4C92-80FF-6069B69642E3}" type="presOf" srcId="{DF731883-0ED3-4C82-A001-EB0EB9C49F05}" destId="{2E022BA0-2949-49E2-82EF-3E57993DEA74}" srcOrd="0" destOrd="0" presId="urn:microsoft.com/office/officeart/2018/2/layout/IconVerticalSolidList"/>
    <dgm:cxn modelId="{FF671E6D-80FB-4E49-A40E-C6315CA0B884}" type="presOf" srcId="{6D961D5F-6705-4226-9529-D9DCB7D1AD63}" destId="{A5BED72C-5B9C-4481-8E41-30DF517C3A42}" srcOrd="0" destOrd="0" presId="urn:microsoft.com/office/officeart/2018/2/layout/IconVerticalSolidList"/>
    <dgm:cxn modelId="{73464EAB-1E33-4AD3-AC11-DC7BC803FC19}" type="presOf" srcId="{60031893-D208-44F2-9E89-F2ED4F5EBEA8}" destId="{8388649F-4794-4845-B0FD-CE7AF1A4D952}" srcOrd="0" destOrd="0" presId="urn:microsoft.com/office/officeart/2018/2/layout/IconVerticalSolidList"/>
    <dgm:cxn modelId="{5FB405E6-766A-4DC9-BCB1-917541F16EAF}" srcId="{DF731883-0ED3-4C82-A001-EB0EB9C49F05}" destId="{6D961D5F-6705-4226-9529-D9DCB7D1AD63}" srcOrd="2" destOrd="0" parTransId="{12CCFBBF-377B-43FD-98D6-7B3BA33FEFEF}" sibTransId="{F4AD9362-77FA-499E-9889-745FE5F34B7C}"/>
    <dgm:cxn modelId="{0D96DA8E-8045-429F-BD28-A55B948F094E}" type="presParOf" srcId="{2E022BA0-2949-49E2-82EF-3E57993DEA74}" destId="{F9984D7B-3BDA-4093-B93F-337C294CE8DA}" srcOrd="0" destOrd="0" presId="urn:microsoft.com/office/officeart/2018/2/layout/IconVerticalSolidList"/>
    <dgm:cxn modelId="{37FEE834-63C4-4C22-B006-0FD1C5431407}" type="presParOf" srcId="{F9984D7B-3BDA-4093-B93F-337C294CE8DA}" destId="{F1BA5CA7-D903-4C6B-8116-DAFD74586EAB}" srcOrd="0" destOrd="0" presId="urn:microsoft.com/office/officeart/2018/2/layout/IconVerticalSolidList"/>
    <dgm:cxn modelId="{EA882D12-5847-4FAC-B21A-EC96EC603C27}" type="presParOf" srcId="{F9984D7B-3BDA-4093-B93F-337C294CE8DA}" destId="{348AB27B-86DE-4F4E-B724-F01C78150833}" srcOrd="1" destOrd="0" presId="urn:microsoft.com/office/officeart/2018/2/layout/IconVerticalSolidList"/>
    <dgm:cxn modelId="{1993B543-7F56-47B5-BAC3-C63935CD6501}" type="presParOf" srcId="{F9984D7B-3BDA-4093-B93F-337C294CE8DA}" destId="{A3F50E66-4956-42EB-A697-B1105831D897}" srcOrd="2" destOrd="0" presId="urn:microsoft.com/office/officeart/2018/2/layout/IconVerticalSolidList"/>
    <dgm:cxn modelId="{FEDD9FE1-7D9E-423D-9133-B87CF7ED2666}" type="presParOf" srcId="{F9984D7B-3BDA-4093-B93F-337C294CE8DA}" destId="{865C4AC8-A22B-485B-B3A1-10CA3EEF4C99}" srcOrd="3" destOrd="0" presId="urn:microsoft.com/office/officeart/2018/2/layout/IconVerticalSolidList"/>
    <dgm:cxn modelId="{44136EA7-F071-48A5-80D5-D516640A6DE8}" type="presParOf" srcId="{2E022BA0-2949-49E2-82EF-3E57993DEA74}" destId="{DAE1C7BC-03A5-443A-9599-0DB54EDA6470}" srcOrd="1" destOrd="0" presId="urn:microsoft.com/office/officeart/2018/2/layout/IconVerticalSolidList"/>
    <dgm:cxn modelId="{431D7446-3E21-4C6F-90CF-CD4A6DA4A0FE}" type="presParOf" srcId="{2E022BA0-2949-49E2-82EF-3E57993DEA74}" destId="{C50DBCFC-83F7-4D8F-B695-5FB43CC4A4CD}" srcOrd="2" destOrd="0" presId="urn:microsoft.com/office/officeart/2018/2/layout/IconVerticalSolidList"/>
    <dgm:cxn modelId="{007DF735-C657-4399-948C-B4D54341C69C}" type="presParOf" srcId="{C50DBCFC-83F7-4D8F-B695-5FB43CC4A4CD}" destId="{28B28FBE-9AA8-4E09-A7FE-6F7A96ECA079}" srcOrd="0" destOrd="0" presId="urn:microsoft.com/office/officeart/2018/2/layout/IconVerticalSolidList"/>
    <dgm:cxn modelId="{F2B56341-AAB2-4BF1-AD9E-631C21EA4F54}" type="presParOf" srcId="{C50DBCFC-83F7-4D8F-B695-5FB43CC4A4CD}" destId="{890ABC60-D037-467C-9D9A-EA6A9BB800CF}" srcOrd="1" destOrd="0" presId="urn:microsoft.com/office/officeart/2018/2/layout/IconVerticalSolidList"/>
    <dgm:cxn modelId="{151A050F-127B-473B-A412-C95EAF8D628B}" type="presParOf" srcId="{C50DBCFC-83F7-4D8F-B695-5FB43CC4A4CD}" destId="{5927389D-9C0E-4C7E-A54B-40C2244F7D60}" srcOrd="2" destOrd="0" presId="urn:microsoft.com/office/officeart/2018/2/layout/IconVerticalSolidList"/>
    <dgm:cxn modelId="{9EF9C56B-3A39-4AA2-B65E-77D2A59AB49E}" type="presParOf" srcId="{C50DBCFC-83F7-4D8F-B695-5FB43CC4A4CD}" destId="{8388649F-4794-4845-B0FD-CE7AF1A4D952}" srcOrd="3" destOrd="0" presId="urn:microsoft.com/office/officeart/2018/2/layout/IconVerticalSolidList"/>
    <dgm:cxn modelId="{1D6EAF74-57DE-49AA-8553-87485EAC4EF9}" type="presParOf" srcId="{2E022BA0-2949-49E2-82EF-3E57993DEA74}" destId="{CC3D5913-9545-4BCA-BC94-C68DD964FC34}" srcOrd="3" destOrd="0" presId="urn:microsoft.com/office/officeart/2018/2/layout/IconVerticalSolidList"/>
    <dgm:cxn modelId="{6BDB4BD3-2835-461B-87DF-7F1D98E55FD4}" type="presParOf" srcId="{2E022BA0-2949-49E2-82EF-3E57993DEA74}" destId="{9645F151-DBF7-4DEE-B331-492BD8EB262C}" srcOrd="4" destOrd="0" presId="urn:microsoft.com/office/officeart/2018/2/layout/IconVerticalSolidList"/>
    <dgm:cxn modelId="{2AFF8DDA-EC89-4E06-A111-FB5B5A99E5B6}" type="presParOf" srcId="{9645F151-DBF7-4DEE-B331-492BD8EB262C}" destId="{264CBBFA-CF69-4F2A-82A6-BCBBE03C0E86}" srcOrd="0" destOrd="0" presId="urn:microsoft.com/office/officeart/2018/2/layout/IconVerticalSolidList"/>
    <dgm:cxn modelId="{63896885-7526-4257-9AA2-42C6A4BD717A}" type="presParOf" srcId="{9645F151-DBF7-4DEE-B331-492BD8EB262C}" destId="{2DBD7F4D-4363-4666-88C1-450A7936E349}" srcOrd="1" destOrd="0" presId="urn:microsoft.com/office/officeart/2018/2/layout/IconVerticalSolidList"/>
    <dgm:cxn modelId="{DC2ED34F-2BEF-4A98-A812-BB937131CCB6}" type="presParOf" srcId="{9645F151-DBF7-4DEE-B331-492BD8EB262C}" destId="{BCAE9BFE-2413-425C-A7A3-D98FC097C4CE}" srcOrd="2" destOrd="0" presId="urn:microsoft.com/office/officeart/2018/2/layout/IconVerticalSolidList"/>
    <dgm:cxn modelId="{D4885364-E629-4B54-875B-9538C1C790FD}" type="presParOf" srcId="{9645F151-DBF7-4DEE-B331-492BD8EB262C}" destId="{A5BED72C-5B9C-4481-8E41-30DF517C3A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D553E-AAF0-46B5-B640-0B697097AF1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61A54E9-2082-41B0-BA25-37ABF2CA737D}">
      <dgm:prSet/>
      <dgm:spPr/>
      <dgm:t>
        <a:bodyPr/>
        <a:lstStyle/>
        <a:p>
          <a:pPr algn="just"/>
          <a:r>
            <a:rPr lang="en-US" dirty="0"/>
            <a:t>In today’s fast-paced educational environment, accessing course materials and clarifying doubts efficiently can significantly impact a student's learning journey.</a:t>
          </a:r>
        </a:p>
      </dgm:t>
    </dgm:pt>
    <dgm:pt modelId="{5626F230-97AD-4FD6-81B3-7EA3EB0A8C20}" type="parTrans" cxnId="{29ECD06C-CCBD-410E-9B0F-838C47D3DD9C}">
      <dgm:prSet/>
      <dgm:spPr/>
      <dgm:t>
        <a:bodyPr/>
        <a:lstStyle/>
        <a:p>
          <a:endParaRPr lang="en-US"/>
        </a:p>
      </dgm:t>
    </dgm:pt>
    <dgm:pt modelId="{863D407B-2166-43B4-915B-A36B6140A685}" type="sibTrans" cxnId="{29ECD06C-CCBD-410E-9B0F-838C47D3DD9C}">
      <dgm:prSet/>
      <dgm:spPr/>
      <dgm:t>
        <a:bodyPr/>
        <a:lstStyle/>
        <a:p>
          <a:endParaRPr lang="en-US"/>
        </a:p>
      </dgm:t>
    </dgm:pt>
    <dgm:pt modelId="{E67D4D4A-E95A-4DEF-9E75-984E53BEEE35}">
      <dgm:prSet/>
      <dgm:spPr/>
      <dgm:t>
        <a:bodyPr/>
        <a:lstStyle/>
        <a:p>
          <a:pPr algn="just"/>
          <a:r>
            <a:rPr lang="en-US" dirty="0"/>
            <a:t>While the research focus is on academic settings, the scalability of the solution allows for potential applications across various domains.</a:t>
          </a:r>
        </a:p>
      </dgm:t>
    </dgm:pt>
    <dgm:pt modelId="{67DEA317-20A6-45E1-8DA4-6FCC4BAC0C05}" type="parTrans" cxnId="{0CF8D2F0-72FF-4696-8D7E-D6DE8AE7B18D}">
      <dgm:prSet/>
      <dgm:spPr/>
      <dgm:t>
        <a:bodyPr/>
        <a:lstStyle/>
        <a:p>
          <a:endParaRPr lang="en-US"/>
        </a:p>
      </dgm:t>
    </dgm:pt>
    <dgm:pt modelId="{AF3418DF-45A8-433D-96B7-58671873D3F0}" type="sibTrans" cxnId="{0CF8D2F0-72FF-4696-8D7E-D6DE8AE7B18D}">
      <dgm:prSet/>
      <dgm:spPr/>
      <dgm:t>
        <a:bodyPr/>
        <a:lstStyle/>
        <a:p>
          <a:endParaRPr lang="en-US"/>
        </a:p>
      </dgm:t>
    </dgm:pt>
    <dgm:pt modelId="{B5A835D7-71A8-ED4E-B82E-EBAF85663221}" type="pres">
      <dgm:prSet presAssocID="{5C3D553E-AAF0-46B5-B640-0B697097AF1C}" presName="hierChild1" presStyleCnt="0">
        <dgm:presLayoutVars>
          <dgm:chPref val="1"/>
          <dgm:dir/>
          <dgm:animOne val="branch"/>
          <dgm:animLvl val="lvl"/>
          <dgm:resizeHandles/>
        </dgm:presLayoutVars>
      </dgm:prSet>
      <dgm:spPr/>
    </dgm:pt>
    <dgm:pt modelId="{25D29707-C183-7147-B2D7-7A068D62D1E9}" type="pres">
      <dgm:prSet presAssocID="{E61A54E9-2082-41B0-BA25-37ABF2CA737D}" presName="hierRoot1" presStyleCnt="0"/>
      <dgm:spPr/>
    </dgm:pt>
    <dgm:pt modelId="{A122C4D3-18C5-2541-8E7E-41043DF1C407}" type="pres">
      <dgm:prSet presAssocID="{E61A54E9-2082-41B0-BA25-37ABF2CA737D}" presName="composite" presStyleCnt="0"/>
      <dgm:spPr/>
    </dgm:pt>
    <dgm:pt modelId="{F86187C9-EAC3-D64B-B696-BDD97C0C49E6}" type="pres">
      <dgm:prSet presAssocID="{E61A54E9-2082-41B0-BA25-37ABF2CA737D}" presName="background" presStyleLbl="node0" presStyleIdx="0" presStyleCnt="2"/>
      <dgm:spPr/>
    </dgm:pt>
    <dgm:pt modelId="{54A1453C-A479-ED47-8727-698800688EDA}" type="pres">
      <dgm:prSet presAssocID="{E61A54E9-2082-41B0-BA25-37ABF2CA737D}" presName="text" presStyleLbl="fgAcc0" presStyleIdx="0" presStyleCnt="2" custScaleX="105532" custScaleY="72183">
        <dgm:presLayoutVars>
          <dgm:chPref val="3"/>
        </dgm:presLayoutVars>
      </dgm:prSet>
      <dgm:spPr/>
    </dgm:pt>
    <dgm:pt modelId="{FC9DAC0C-6C78-5E4D-9DF0-D96B93A94BD7}" type="pres">
      <dgm:prSet presAssocID="{E61A54E9-2082-41B0-BA25-37ABF2CA737D}" presName="hierChild2" presStyleCnt="0"/>
      <dgm:spPr/>
    </dgm:pt>
    <dgm:pt modelId="{98C289A3-5C2B-7847-A95D-D348AEE8A265}" type="pres">
      <dgm:prSet presAssocID="{E67D4D4A-E95A-4DEF-9E75-984E53BEEE35}" presName="hierRoot1" presStyleCnt="0"/>
      <dgm:spPr/>
    </dgm:pt>
    <dgm:pt modelId="{3034A89B-DA5B-324E-B3F2-0F871BEB1698}" type="pres">
      <dgm:prSet presAssocID="{E67D4D4A-E95A-4DEF-9E75-984E53BEEE35}" presName="composite" presStyleCnt="0"/>
      <dgm:spPr/>
    </dgm:pt>
    <dgm:pt modelId="{0DD1262B-17F2-DA44-93A9-FD132A4FFFC5}" type="pres">
      <dgm:prSet presAssocID="{E67D4D4A-E95A-4DEF-9E75-984E53BEEE35}" presName="background" presStyleLbl="node0" presStyleIdx="1" presStyleCnt="2"/>
      <dgm:spPr/>
    </dgm:pt>
    <dgm:pt modelId="{8556AF3C-8988-CB4D-8639-F261450D3DEE}" type="pres">
      <dgm:prSet presAssocID="{E67D4D4A-E95A-4DEF-9E75-984E53BEEE35}" presName="text" presStyleLbl="fgAcc0" presStyleIdx="1" presStyleCnt="2" custScaleX="111012" custScaleY="76810">
        <dgm:presLayoutVars>
          <dgm:chPref val="3"/>
        </dgm:presLayoutVars>
      </dgm:prSet>
      <dgm:spPr/>
    </dgm:pt>
    <dgm:pt modelId="{85A9C41E-9AF3-3B4A-8BE1-E994E3303AE1}" type="pres">
      <dgm:prSet presAssocID="{E67D4D4A-E95A-4DEF-9E75-984E53BEEE35}" presName="hierChild2" presStyleCnt="0"/>
      <dgm:spPr/>
    </dgm:pt>
  </dgm:ptLst>
  <dgm:cxnLst>
    <dgm:cxn modelId="{C0187418-EF21-1B4B-8A80-0CD2CED8C15E}" type="presOf" srcId="{E61A54E9-2082-41B0-BA25-37ABF2CA737D}" destId="{54A1453C-A479-ED47-8727-698800688EDA}" srcOrd="0" destOrd="0" presId="urn:microsoft.com/office/officeart/2005/8/layout/hierarchy1"/>
    <dgm:cxn modelId="{A0F23024-65E0-9447-9720-68039BBAF66E}" type="presOf" srcId="{5C3D553E-AAF0-46B5-B640-0B697097AF1C}" destId="{B5A835D7-71A8-ED4E-B82E-EBAF85663221}" srcOrd="0" destOrd="0" presId="urn:microsoft.com/office/officeart/2005/8/layout/hierarchy1"/>
    <dgm:cxn modelId="{29ECD06C-CCBD-410E-9B0F-838C47D3DD9C}" srcId="{5C3D553E-AAF0-46B5-B640-0B697097AF1C}" destId="{E61A54E9-2082-41B0-BA25-37ABF2CA737D}" srcOrd="0" destOrd="0" parTransId="{5626F230-97AD-4FD6-81B3-7EA3EB0A8C20}" sibTransId="{863D407B-2166-43B4-915B-A36B6140A685}"/>
    <dgm:cxn modelId="{0CF8D2F0-72FF-4696-8D7E-D6DE8AE7B18D}" srcId="{5C3D553E-AAF0-46B5-B640-0B697097AF1C}" destId="{E67D4D4A-E95A-4DEF-9E75-984E53BEEE35}" srcOrd="1" destOrd="0" parTransId="{67DEA317-20A6-45E1-8DA4-6FCC4BAC0C05}" sibTransId="{AF3418DF-45A8-433D-96B7-58671873D3F0}"/>
    <dgm:cxn modelId="{B0FD6FFA-7925-8E4E-A706-624C8F6DFA36}" type="presOf" srcId="{E67D4D4A-E95A-4DEF-9E75-984E53BEEE35}" destId="{8556AF3C-8988-CB4D-8639-F261450D3DEE}" srcOrd="0" destOrd="0" presId="urn:microsoft.com/office/officeart/2005/8/layout/hierarchy1"/>
    <dgm:cxn modelId="{877BD111-430B-004F-9A6A-9CC854918FC1}" type="presParOf" srcId="{B5A835D7-71A8-ED4E-B82E-EBAF85663221}" destId="{25D29707-C183-7147-B2D7-7A068D62D1E9}" srcOrd="0" destOrd="0" presId="urn:microsoft.com/office/officeart/2005/8/layout/hierarchy1"/>
    <dgm:cxn modelId="{AE5034FE-D913-1042-8398-BDFE06EF873C}" type="presParOf" srcId="{25D29707-C183-7147-B2D7-7A068D62D1E9}" destId="{A122C4D3-18C5-2541-8E7E-41043DF1C407}" srcOrd="0" destOrd="0" presId="urn:microsoft.com/office/officeart/2005/8/layout/hierarchy1"/>
    <dgm:cxn modelId="{15A6B615-99D3-6344-B062-0B279B2E5F1C}" type="presParOf" srcId="{A122C4D3-18C5-2541-8E7E-41043DF1C407}" destId="{F86187C9-EAC3-D64B-B696-BDD97C0C49E6}" srcOrd="0" destOrd="0" presId="urn:microsoft.com/office/officeart/2005/8/layout/hierarchy1"/>
    <dgm:cxn modelId="{D498091B-A307-5249-9D63-46EF0AA29E35}" type="presParOf" srcId="{A122C4D3-18C5-2541-8E7E-41043DF1C407}" destId="{54A1453C-A479-ED47-8727-698800688EDA}" srcOrd="1" destOrd="0" presId="urn:microsoft.com/office/officeart/2005/8/layout/hierarchy1"/>
    <dgm:cxn modelId="{56C7A3C3-D55F-674B-B9CE-E093E44E41DB}" type="presParOf" srcId="{25D29707-C183-7147-B2D7-7A068D62D1E9}" destId="{FC9DAC0C-6C78-5E4D-9DF0-D96B93A94BD7}" srcOrd="1" destOrd="0" presId="urn:microsoft.com/office/officeart/2005/8/layout/hierarchy1"/>
    <dgm:cxn modelId="{3D984C40-63B5-5446-AA19-6F8EF1AD60C1}" type="presParOf" srcId="{B5A835D7-71A8-ED4E-B82E-EBAF85663221}" destId="{98C289A3-5C2B-7847-A95D-D348AEE8A265}" srcOrd="1" destOrd="0" presId="urn:microsoft.com/office/officeart/2005/8/layout/hierarchy1"/>
    <dgm:cxn modelId="{60632B32-C58E-824A-87D3-05B807199818}" type="presParOf" srcId="{98C289A3-5C2B-7847-A95D-D348AEE8A265}" destId="{3034A89B-DA5B-324E-B3F2-0F871BEB1698}" srcOrd="0" destOrd="0" presId="urn:microsoft.com/office/officeart/2005/8/layout/hierarchy1"/>
    <dgm:cxn modelId="{8BBEC2BA-8E52-E04B-AA09-9582B9076CC6}" type="presParOf" srcId="{3034A89B-DA5B-324E-B3F2-0F871BEB1698}" destId="{0DD1262B-17F2-DA44-93A9-FD132A4FFFC5}" srcOrd="0" destOrd="0" presId="urn:microsoft.com/office/officeart/2005/8/layout/hierarchy1"/>
    <dgm:cxn modelId="{C5786F5A-8CD6-C544-BA94-0F04A4AF45A6}" type="presParOf" srcId="{3034A89B-DA5B-324E-B3F2-0F871BEB1698}" destId="{8556AF3C-8988-CB4D-8639-F261450D3DEE}" srcOrd="1" destOrd="0" presId="urn:microsoft.com/office/officeart/2005/8/layout/hierarchy1"/>
    <dgm:cxn modelId="{E9F5ED97-8E48-B74C-90C8-E2744E60EEB2}" type="presParOf" srcId="{98C289A3-5C2B-7847-A95D-D348AEE8A265}" destId="{85A9C41E-9AF3-3B4A-8BE1-E994E3303A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10283F-0C7C-4E59-A9C3-B1EE598CD09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B0B66FE-7FEC-4952-B79C-979C6F50E648}">
      <dgm:prSet/>
      <dgm:spPr/>
      <dgm:t>
        <a:bodyPr/>
        <a:lstStyle/>
        <a:p>
          <a:r>
            <a:rPr lang="en-US"/>
            <a:t>Pinecone Vector Database</a:t>
          </a:r>
        </a:p>
      </dgm:t>
    </dgm:pt>
    <dgm:pt modelId="{FD3A97F6-88B7-44C2-A489-FC1BB2524C73}" type="parTrans" cxnId="{30A79902-350F-40E6-9DBB-6664D3B76FCF}">
      <dgm:prSet/>
      <dgm:spPr/>
      <dgm:t>
        <a:bodyPr/>
        <a:lstStyle/>
        <a:p>
          <a:endParaRPr lang="en-US"/>
        </a:p>
      </dgm:t>
    </dgm:pt>
    <dgm:pt modelId="{E6DF3E99-0383-4CC9-B4AB-F0559E521E2C}" type="sibTrans" cxnId="{30A79902-350F-40E6-9DBB-6664D3B76FCF}">
      <dgm:prSet/>
      <dgm:spPr/>
      <dgm:t>
        <a:bodyPr/>
        <a:lstStyle/>
        <a:p>
          <a:endParaRPr lang="en-US"/>
        </a:p>
      </dgm:t>
    </dgm:pt>
    <dgm:pt modelId="{CD0C1F2E-BB2B-436F-9DF6-69FC71210CFA}">
      <dgm:prSet/>
      <dgm:spPr/>
      <dgm:t>
        <a:bodyPr/>
        <a:lstStyle/>
        <a:p>
          <a:r>
            <a:rPr lang="en-US"/>
            <a:t>LangChain </a:t>
          </a:r>
        </a:p>
      </dgm:t>
    </dgm:pt>
    <dgm:pt modelId="{477F54E0-6B75-4DF2-A32F-E50A358EDFAF}" type="parTrans" cxnId="{5AA5F4D9-8EC2-46E1-ACC1-06B9AB08249C}">
      <dgm:prSet/>
      <dgm:spPr/>
      <dgm:t>
        <a:bodyPr/>
        <a:lstStyle/>
        <a:p>
          <a:endParaRPr lang="en-US"/>
        </a:p>
      </dgm:t>
    </dgm:pt>
    <dgm:pt modelId="{A66EEE19-1803-4127-B3F5-2DD6E389C459}" type="sibTrans" cxnId="{5AA5F4D9-8EC2-46E1-ACC1-06B9AB08249C}">
      <dgm:prSet/>
      <dgm:spPr/>
      <dgm:t>
        <a:bodyPr/>
        <a:lstStyle/>
        <a:p>
          <a:endParaRPr lang="en-US"/>
        </a:p>
      </dgm:t>
    </dgm:pt>
    <dgm:pt modelId="{5E4EA3E2-3D1E-461B-A436-CB2DBDC3B2A9}">
      <dgm:prSet/>
      <dgm:spPr/>
      <dgm:t>
        <a:bodyPr/>
        <a:lstStyle/>
        <a:p>
          <a:r>
            <a:rPr lang="en-US"/>
            <a:t>OpenAI</a:t>
          </a:r>
        </a:p>
      </dgm:t>
    </dgm:pt>
    <dgm:pt modelId="{FF14DCCB-00B4-4AF6-A4CD-BB3DFA0859EB}" type="parTrans" cxnId="{1961AAF2-86EF-4D68-A4C5-FA4834B0674B}">
      <dgm:prSet/>
      <dgm:spPr/>
      <dgm:t>
        <a:bodyPr/>
        <a:lstStyle/>
        <a:p>
          <a:endParaRPr lang="en-US"/>
        </a:p>
      </dgm:t>
    </dgm:pt>
    <dgm:pt modelId="{3F036773-3B9B-4F4B-9AC2-283B4F307536}" type="sibTrans" cxnId="{1961AAF2-86EF-4D68-A4C5-FA4834B0674B}">
      <dgm:prSet/>
      <dgm:spPr/>
      <dgm:t>
        <a:bodyPr/>
        <a:lstStyle/>
        <a:p>
          <a:endParaRPr lang="en-US"/>
        </a:p>
      </dgm:t>
    </dgm:pt>
    <dgm:pt modelId="{8D34763E-4238-4791-B9E3-C16D2AF24FE0}">
      <dgm:prSet/>
      <dgm:spPr/>
      <dgm:t>
        <a:bodyPr/>
        <a:lstStyle/>
        <a:p>
          <a:r>
            <a:rPr lang="en-US"/>
            <a:t>StreamLit</a:t>
          </a:r>
        </a:p>
      </dgm:t>
    </dgm:pt>
    <dgm:pt modelId="{E1AF86F4-13D7-40A7-9A51-D1C78EFB5155}" type="parTrans" cxnId="{5A152162-C09F-47B7-8F70-581C51FA55BC}">
      <dgm:prSet/>
      <dgm:spPr/>
      <dgm:t>
        <a:bodyPr/>
        <a:lstStyle/>
        <a:p>
          <a:endParaRPr lang="en-US"/>
        </a:p>
      </dgm:t>
    </dgm:pt>
    <dgm:pt modelId="{F61C9C86-5872-45C7-B4EC-A8DACE5A5F8D}" type="sibTrans" cxnId="{5A152162-C09F-47B7-8F70-581C51FA55BC}">
      <dgm:prSet/>
      <dgm:spPr/>
      <dgm:t>
        <a:bodyPr/>
        <a:lstStyle/>
        <a:p>
          <a:endParaRPr lang="en-US"/>
        </a:p>
      </dgm:t>
    </dgm:pt>
    <dgm:pt modelId="{2C30B9F6-BDAF-7F47-85D2-9DE140628F9C}" type="pres">
      <dgm:prSet presAssocID="{8F10283F-0C7C-4E59-A9C3-B1EE598CD092}" presName="matrix" presStyleCnt="0">
        <dgm:presLayoutVars>
          <dgm:chMax val="1"/>
          <dgm:dir/>
          <dgm:resizeHandles val="exact"/>
        </dgm:presLayoutVars>
      </dgm:prSet>
      <dgm:spPr/>
    </dgm:pt>
    <dgm:pt modelId="{7812C631-92B8-9A4A-A184-CC193D2E2F8F}" type="pres">
      <dgm:prSet presAssocID="{8F10283F-0C7C-4E59-A9C3-B1EE598CD092}" presName="diamond" presStyleLbl="bgShp" presStyleIdx="0" presStyleCnt="1"/>
      <dgm:spPr/>
    </dgm:pt>
    <dgm:pt modelId="{CCB2D807-20CD-464E-8005-586BA91E6D17}" type="pres">
      <dgm:prSet presAssocID="{8F10283F-0C7C-4E59-A9C3-B1EE598CD092}" presName="quad1" presStyleLbl="node1" presStyleIdx="0" presStyleCnt="4">
        <dgm:presLayoutVars>
          <dgm:chMax val="0"/>
          <dgm:chPref val="0"/>
          <dgm:bulletEnabled val="1"/>
        </dgm:presLayoutVars>
      </dgm:prSet>
      <dgm:spPr/>
    </dgm:pt>
    <dgm:pt modelId="{394C5EAF-546F-CC40-AFCE-317E5ACB23B4}" type="pres">
      <dgm:prSet presAssocID="{8F10283F-0C7C-4E59-A9C3-B1EE598CD092}" presName="quad2" presStyleLbl="node1" presStyleIdx="1" presStyleCnt="4">
        <dgm:presLayoutVars>
          <dgm:chMax val="0"/>
          <dgm:chPref val="0"/>
          <dgm:bulletEnabled val="1"/>
        </dgm:presLayoutVars>
      </dgm:prSet>
      <dgm:spPr/>
    </dgm:pt>
    <dgm:pt modelId="{4C8BE91A-4857-7C43-BFC6-633ED6C01145}" type="pres">
      <dgm:prSet presAssocID="{8F10283F-0C7C-4E59-A9C3-B1EE598CD092}" presName="quad3" presStyleLbl="node1" presStyleIdx="2" presStyleCnt="4">
        <dgm:presLayoutVars>
          <dgm:chMax val="0"/>
          <dgm:chPref val="0"/>
          <dgm:bulletEnabled val="1"/>
        </dgm:presLayoutVars>
      </dgm:prSet>
      <dgm:spPr/>
    </dgm:pt>
    <dgm:pt modelId="{56CCE2D7-17B2-DD4D-B02B-73DA0DF1518E}" type="pres">
      <dgm:prSet presAssocID="{8F10283F-0C7C-4E59-A9C3-B1EE598CD092}" presName="quad4" presStyleLbl="node1" presStyleIdx="3" presStyleCnt="4">
        <dgm:presLayoutVars>
          <dgm:chMax val="0"/>
          <dgm:chPref val="0"/>
          <dgm:bulletEnabled val="1"/>
        </dgm:presLayoutVars>
      </dgm:prSet>
      <dgm:spPr/>
    </dgm:pt>
  </dgm:ptLst>
  <dgm:cxnLst>
    <dgm:cxn modelId="{30A79902-350F-40E6-9DBB-6664D3B76FCF}" srcId="{8F10283F-0C7C-4E59-A9C3-B1EE598CD092}" destId="{4B0B66FE-7FEC-4952-B79C-979C6F50E648}" srcOrd="0" destOrd="0" parTransId="{FD3A97F6-88B7-44C2-A489-FC1BB2524C73}" sibTransId="{E6DF3E99-0383-4CC9-B4AB-F0559E521E2C}"/>
    <dgm:cxn modelId="{792C520D-F3BB-EA44-BE7E-19597D69E20F}" type="presOf" srcId="{8F10283F-0C7C-4E59-A9C3-B1EE598CD092}" destId="{2C30B9F6-BDAF-7F47-85D2-9DE140628F9C}" srcOrd="0" destOrd="0" presId="urn:microsoft.com/office/officeart/2005/8/layout/matrix3"/>
    <dgm:cxn modelId="{1C4E5524-69B0-F94D-92A6-A2FA4DB7267A}" type="presOf" srcId="{8D34763E-4238-4791-B9E3-C16D2AF24FE0}" destId="{56CCE2D7-17B2-DD4D-B02B-73DA0DF1518E}" srcOrd="0" destOrd="0" presId="urn:microsoft.com/office/officeart/2005/8/layout/matrix3"/>
    <dgm:cxn modelId="{5A152162-C09F-47B7-8F70-581C51FA55BC}" srcId="{8F10283F-0C7C-4E59-A9C3-B1EE598CD092}" destId="{8D34763E-4238-4791-B9E3-C16D2AF24FE0}" srcOrd="3" destOrd="0" parTransId="{E1AF86F4-13D7-40A7-9A51-D1C78EFB5155}" sibTransId="{F61C9C86-5872-45C7-B4EC-A8DACE5A5F8D}"/>
    <dgm:cxn modelId="{0D2C0882-D672-1B4B-A1EE-B038B9F94F43}" type="presOf" srcId="{5E4EA3E2-3D1E-461B-A436-CB2DBDC3B2A9}" destId="{4C8BE91A-4857-7C43-BFC6-633ED6C01145}" srcOrd="0" destOrd="0" presId="urn:microsoft.com/office/officeart/2005/8/layout/matrix3"/>
    <dgm:cxn modelId="{6917FB97-DE2A-144B-9ACC-C0CE8DD22314}" type="presOf" srcId="{CD0C1F2E-BB2B-436F-9DF6-69FC71210CFA}" destId="{394C5EAF-546F-CC40-AFCE-317E5ACB23B4}" srcOrd="0" destOrd="0" presId="urn:microsoft.com/office/officeart/2005/8/layout/matrix3"/>
    <dgm:cxn modelId="{1F76E998-A373-C842-B836-6BE0681DBD2C}" type="presOf" srcId="{4B0B66FE-7FEC-4952-B79C-979C6F50E648}" destId="{CCB2D807-20CD-464E-8005-586BA91E6D17}" srcOrd="0" destOrd="0" presId="urn:microsoft.com/office/officeart/2005/8/layout/matrix3"/>
    <dgm:cxn modelId="{5AA5F4D9-8EC2-46E1-ACC1-06B9AB08249C}" srcId="{8F10283F-0C7C-4E59-A9C3-B1EE598CD092}" destId="{CD0C1F2E-BB2B-436F-9DF6-69FC71210CFA}" srcOrd="1" destOrd="0" parTransId="{477F54E0-6B75-4DF2-A32F-E50A358EDFAF}" sibTransId="{A66EEE19-1803-4127-B3F5-2DD6E389C459}"/>
    <dgm:cxn modelId="{1961AAF2-86EF-4D68-A4C5-FA4834B0674B}" srcId="{8F10283F-0C7C-4E59-A9C3-B1EE598CD092}" destId="{5E4EA3E2-3D1E-461B-A436-CB2DBDC3B2A9}" srcOrd="2" destOrd="0" parTransId="{FF14DCCB-00B4-4AF6-A4CD-BB3DFA0859EB}" sibTransId="{3F036773-3B9B-4F4B-9AC2-283B4F307536}"/>
    <dgm:cxn modelId="{6AD5D59E-35C3-4946-AF9C-B902447942E2}" type="presParOf" srcId="{2C30B9F6-BDAF-7F47-85D2-9DE140628F9C}" destId="{7812C631-92B8-9A4A-A184-CC193D2E2F8F}" srcOrd="0" destOrd="0" presId="urn:microsoft.com/office/officeart/2005/8/layout/matrix3"/>
    <dgm:cxn modelId="{B463B235-E605-2543-B9B3-E765B8A7782C}" type="presParOf" srcId="{2C30B9F6-BDAF-7F47-85D2-9DE140628F9C}" destId="{CCB2D807-20CD-464E-8005-586BA91E6D17}" srcOrd="1" destOrd="0" presId="urn:microsoft.com/office/officeart/2005/8/layout/matrix3"/>
    <dgm:cxn modelId="{4A74D36A-5CD5-6846-A297-84B7C11DA716}" type="presParOf" srcId="{2C30B9F6-BDAF-7F47-85D2-9DE140628F9C}" destId="{394C5EAF-546F-CC40-AFCE-317E5ACB23B4}" srcOrd="2" destOrd="0" presId="urn:microsoft.com/office/officeart/2005/8/layout/matrix3"/>
    <dgm:cxn modelId="{0176519C-FD0A-5145-9319-FCC55DC8DDA1}" type="presParOf" srcId="{2C30B9F6-BDAF-7F47-85D2-9DE140628F9C}" destId="{4C8BE91A-4857-7C43-BFC6-633ED6C01145}" srcOrd="3" destOrd="0" presId="urn:microsoft.com/office/officeart/2005/8/layout/matrix3"/>
    <dgm:cxn modelId="{07D6B64C-590A-7946-BCD0-7A0DB98CB7A8}" type="presParOf" srcId="{2C30B9F6-BDAF-7F47-85D2-9DE140628F9C}" destId="{56CCE2D7-17B2-DD4D-B02B-73DA0DF1518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A5CA7-D903-4C6B-8116-DAFD74586EAB}">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AB27B-86DE-4F4E-B724-F01C781508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C4AC8-A22B-485B-B3A1-10CA3EEF4C9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The project is to develop a user-friendly application tailored for students seeking easy access to course-related information. </a:t>
          </a:r>
        </a:p>
      </dsp:txBody>
      <dsp:txXfrm>
        <a:off x="1435590" y="531"/>
        <a:ext cx="9080009" cy="1242935"/>
      </dsp:txXfrm>
    </dsp:sp>
    <dsp:sp modelId="{28B28FBE-9AA8-4E09-A7FE-6F7A96ECA079}">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ABC60-D037-467C-9D9A-EA6A9BB800C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8649F-4794-4845-B0FD-CE7AF1A4D95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Users will be able to upload their own documents, ask questions on and receive concise, accurate responses from those documents.</a:t>
          </a:r>
        </a:p>
      </dsp:txBody>
      <dsp:txXfrm>
        <a:off x="1435590" y="1554201"/>
        <a:ext cx="9080009" cy="1242935"/>
      </dsp:txXfrm>
    </dsp:sp>
    <dsp:sp modelId="{264CBBFA-CF69-4F2A-82A6-BCBBE03C0E86}">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D7F4D-4363-4666-88C1-450A7936E34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ED72C-5B9C-4481-8E41-30DF517C3A4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dirty="0"/>
            <a:t>Leveraging advanced technologies like semantic search and Large Language Models (LLM).</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187C9-EAC3-D64B-B696-BDD97C0C49E6}">
      <dsp:nvSpPr>
        <dsp:cNvPr id="0" name=""/>
        <dsp:cNvSpPr/>
      </dsp:nvSpPr>
      <dsp:spPr>
        <a:xfrm>
          <a:off x="3812" y="373747"/>
          <a:ext cx="4379960" cy="190236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1453C-A479-ED47-8727-698800688EDA}">
      <dsp:nvSpPr>
        <dsp:cNvPr id="0" name=""/>
        <dsp:cNvSpPr/>
      </dsp:nvSpPr>
      <dsp:spPr>
        <a:xfrm>
          <a:off x="464963" y="811841"/>
          <a:ext cx="4379960" cy="190236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t>In today’s fast-paced educational environment, accessing course materials and clarifying doubts efficiently can significantly impact a student's learning journey.</a:t>
          </a:r>
        </a:p>
      </dsp:txBody>
      <dsp:txXfrm>
        <a:off x="520681" y="867559"/>
        <a:ext cx="4268524" cy="1790932"/>
      </dsp:txXfrm>
    </dsp:sp>
    <dsp:sp modelId="{0DD1262B-17F2-DA44-93A9-FD132A4FFFC5}">
      <dsp:nvSpPr>
        <dsp:cNvPr id="0" name=""/>
        <dsp:cNvSpPr/>
      </dsp:nvSpPr>
      <dsp:spPr>
        <a:xfrm>
          <a:off x="5306075" y="373747"/>
          <a:ext cx="4607400" cy="20243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6AF3C-8988-CB4D-8639-F261450D3DEE}">
      <dsp:nvSpPr>
        <dsp:cNvPr id="0" name=""/>
        <dsp:cNvSpPr/>
      </dsp:nvSpPr>
      <dsp:spPr>
        <a:xfrm>
          <a:off x="5767227" y="811841"/>
          <a:ext cx="4607400" cy="20243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t>While the research focus is on academic settings, the scalability of the solution allows for potential applications across various domains.</a:t>
          </a:r>
        </a:p>
      </dsp:txBody>
      <dsp:txXfrm>
        <a:off x="5826517" y="871131"/>
        <a:ext cx="4488820" cy="190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2C631-92B8-9A4A-A184-CC193D2E2F8F}">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2D807-20CD-464E-8005-586BA91E6D17}">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Pinecone Vector Database</a:t>
          </a:r>
        </a:p>
      </dsp:txBody>
      <dsp:txXfrm>
        <a:off x="3578350" y="496219"/>
        <a:ext cx="1531337" cy="1531337"/>
      </dsp:txXfrm>
    </dsp:sp>
    <dsp:sp modelId="{394C5EAF-546F-CC40-AFCE-317E5ACB23B4}">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LangChain </a:t>
          </a:r>
        </a:p>
      </dsp:txBody>
      <dsp:txXfrm>
        <a:off x="5405912" y="496219"/>
        <a:ext cx="1531337" cy="1531337"/>
      </dsp:txXfrm>
    </dsp:sp>
    <dsp:sp modelId="{4C8BE91A-4857-7C43-BFC6-633ED6C01145}">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OpenAI</a:t>
          </a:r>
        </a:p>
      </dsp:txBody>
      <dsp:txXfrm>
        <a:off x="3578350" y="2323781"/>
        <a:ext cx="1531337" cy="1531337"/>
      </dsp:txXfrm>
    </dsp:sp>
    <dsp:sp modelId="{56CCE2D7-17B2-DD4D-B02B-73DA0DF1518E}">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StreamLit</a:t>
          </a:r>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0876-7CED-F520-0A24-5B15346492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D2D0A-AD8F-6AFB-C5BF-438BE533E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DE512-1CBE-F4B3-7422-E2AA34C79952}"/>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C7E0A2CB-6FAB-5A21-0955-39D406D62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703D8-1B7E-FA8B-13DB-B3DF9AC2CDFB}"/>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168124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96DC-B0FD-E5C5-AC54-E46447E215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CA531-570F-76E9-FD17-0EB70D6AF6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7DD97-D399-3D8E-1FFA-BFF413AF37A9}"/>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C7907529-3DF8-84C8-5386-6B7C07AB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465CD-8BC0-4A80-4CD9-3EDBE9D1023E}"/>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118594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9E993-2293-AB33-C054-FD17D1115C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F6DD1-28D3-34A1-B7F4-3B9ECF618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A0E91-9632-E92D-F402-AF865D994F22}"/>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B2E31C09-154B-5EB4-6E11-763F93161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7A5FA-6FF1-3432-12A8-E78878FFE904}"/>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414881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7CE6-BB72-4BC4-877C-D0BABAD43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52862-3039-989B-DF9C-D44CE3A30B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55EA6-CA0B-4E80-5F10-6F0C7A98273F}"/>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260BF422-6866-9E77-ACC0-9349F424C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AC185-1A15-7ACF-7AB7-7A6B53E498BF}"/>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348751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BD99-F682-39DB-53EB-7A9E549B8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9487D1-8DEB-64D6-46D3-DD95B56355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B16BC-1E82-EB83-75EC-D2A725F6055B}"/>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6908EC5C-EE2F-0EA0-528F-51818A904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D95D1-FD31-BE79-C465-8B1A96418B35}"/>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415937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71EF-4E3D-C5C8-E89B-B6D54F75F4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50055-9A12-32C5-4871-A402B0083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E13DF-B732-2034-9971-FEF390084F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ED08FB-3774-9343-7A30-AD32969D7190}"/>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6" name="Footer Placeholder 5">
            <a:extLst>
              <a:ext uri="{FF2B5EF4-FFF2-40B4-BE49-F238E27FC236}">
                <a16:creationId xmlns:a16="http://schemas.microsoft.com/office/drawing/2014/main" id="{C583C7EF-4870-748A-F368-706C377DA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2AB56-A44C-DBFE-BF2A-446F2A9D27FB}"/>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6946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B421-26B9-A6BD-17DB-1E1A64934B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6584DB-2B6E-442E-ED9C-915E3A18C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4DA71-7ED0-EF24-4215-DC56F8555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FFD01-451A-37E8-953B-9B9BCA460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BA7F2-B256-1A0C-7339-2A665D1DA6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9BBE5-BB98-6145-6608-8D5530588D0B}"/>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8" name="Footer Placeholder 7">
            <a:extLst>
              <a:ext uri="{FF2B5EF4-FFF2-40B4-BE49-F238E27FC236}">
                <a16:creationId xmlns:a16="http://schemas.microsoft.com/office/drawing/2014/main" id="{3CECE0BF-B25F-7759-2CD4-FE7542D2F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48A872-E931-DB3B-DEF2-8A533C407546}"/>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138862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885C-7DE7-4851-B3B0-AAD6E3C56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A558B-536F-806F-F2F8-98D1F4110F3C}"/>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4" name="Footer Placeholder 3">
            <a:extLst>
              <a:ext uri="{FF2B5EF4-FFF2-40B4-BE49-F238E27FC236}">
                <a16:creationId xmlns:a16="http://schemas.microsoft.com/office/drawing/2014/main" id="{14FE8050-06B3-3D0A-85DF-CCF62203D0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75639-D618-DF4A-16E4-DF2841BBD7BD}"/>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31027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A6C70-2E10-5E6E-7F8E-2359EF8BCFC6}"/>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3" name="Footer Placeholder 2">
            <a:extLst>
              <a:ext uri="{FF2B5EF4-FFF2-40B4-BE49-F238E27FC236}">
                <a16:creationId xmlns:a16="http://schemas.microsoft.com/office/drawing/2014/main" id="{2A3BB60A-74CC-3978-2108-7B12C0428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41882-A0F9-A594-4CA9-78DA0C73FD52}"/>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9760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D9E0-9358-956F-62DC-00617DFCB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2309B-E265-BE6B-1A44-3D6F71811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0DC55A-BF65-B98C-53FE-FA25E5D63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EC8DB-ED7A-7DDD-0CAD-2C5AE9636ABF}"/>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6" name="Footer Placeholder 5">
            <a:extLst>
              <a:ext uri="{FF2B5EF4-FFF2-40B4-BE49-F238E27FC236}">
                <a16:creationId xmlns:a16="http://schemas.microsoft.com/office/drawing/2014/main" id="{51FF8CC3-1ED8-BE81-9084-9EEB7A258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15DEB-1B77-175B-0C31-AC785BD0F301}"/>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264775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5787-C2DE-0D91-1677-794308FCB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DB123-5E58-9BCA-29B4-1CD49ADE4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5C6469-AC88-6A50-F8C3-BE89BFC78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2E2BA-91E0-A924-5A8D-BA196F5692CE}"/>
              </a:ext>
            </a:extLst>
          </p:cNvPr>
          <p:cNvSpPr>
            <a:spLocks noGrp="1"/>
          </p:cNvSpPr>
          <p:nvPr>
            <p:ph type="dt" sz="half" idx="10"/>
          </p:nvPr>
        </p:nvSpPr>
        <p:spPr/>
        <p:txBody>
          <a:bodyPr/>
          <a:lstStyle/>
          <a:p>
            <a:fld id="{CA5EDC9F-022B-4145-8497-F0E281D73575}" type="datetimeFigureOut">
              <a:rPr lang="en-US" smtClean="0"/>
              <a:t>5/14/24</a:t>
            </a:fld>
            <a:endParaRPr lang="en-US"/>
          </a:p>
        </p:txBody>
      </p:sp>
      <p:sp>
        <p:nvSpPr>
          <p:cNvPr id="6" name="Footer Placeholder 5">
            <a:extLst>
              <a:ext uri="{FF2B5EF4-FFF2-40B4-BE49-F238E27FC236}">
                <a16:creationId xmlns:a16="http://schemas.microsoft.com/office/drawing/2014/main" id="{5D0D91B3-1335-281E-9338-A1089930F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EECFB-EDC4-4D25-0545-94389AA7AE85}"/>
              </a:ext>
            </a:extLst>
          </p:cNvPr>
          <p:cNvSpPr>
            <a:spLocks noGrp="1"/>
          </p:cNvSpPr>
          <p:nvPr>
            <p:ph type="sldNum" sz="quarter" idx="12"/>
          </p:nvPr>
        </p:nvSpPr>
        <p:spPr/>
        <p:txBody>
          <a:bodyPr/>
          <a:lstStyle/>
          <a:p>
            <a:fld id="{8B75D42C-A883-7744-B086-3682EEB63E4C}" type="slidenum">
              <a:rPr lang="en-US" smtClean="0"/>
              <a:t>‹#›</a:t>
            </a:fld>
            <a:endParaRPr lang="en-US"/>
          </a:p>
        </p:txBody>
      </p:sp>
    </p:spTree>
    <p:extLst>
      <p:ext uri="{BB962C8B-B14F-4D97-AF65-F5344CB8AC3E}">
        <p14:creationId xmlns:p14="http://schemas.microsoft.com/office/powerpoint/2010/main" val="247673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72F0F-F0DF-0B36-7D13-902F05B1B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832E1E-5D1F-1C6E-B121-9EC324456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33B9D-171C-FFD8-BF6B-69331E449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5EDC9F-022B-4145-8497-F0E281D73575}" type="datetimeFigureOut">
              <a:rPr lang="en-US" smtClean="0"/>
              <a:t>5/14/24</a:t>
            </a:fld>
            <a:endParaRPr lang="en-US"/>
          </a:p>
        </p:txBody>
      </p:sp>
      <p:sp>
        <p:nvSpPr>
          <p:cNvPr id="5" name="Footer Placeholder 4">
            <a:extLst>
              <a:ext uri="{FF2B5EF4-FFF2-40B4-BE49-F238E27FC236}">
                <a16:creationId xmlns:a16="http://schemas.microsoft.com/office/drawing/2014/main" id="{1CA49042-39EC-475F-9E96-254F29BBA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4EEFAC-8BC5-ED1F-C558-7CE408184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75D42C-A883-7744-B086-3682EEB63E4C}" type="slidenum">
              <a:rPr lang="en-US" smtClean="0"/>
              <a:t>‹#›</a:t>
            </a:fld>
            <a:endParaRPr lang="en-US"/>
          </a:p>
        </p:txBody>
      </p:sp>
    </p:spTree>
    <p:extLst>
      <p:ext uri="{BB962C8B-B14F-4D97-AF65-F5344CB8AC3E}">
        <p14:creationId xmlns:p14="http://schemas.microsoft.com/office/powerpoint/2010/main" val="60196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Drawing 0" descr="A robot head with metal parts&#10;&#10;Description automatically generated with medium confidence">
            <a:extLst>
              <a:ext uri="{FF2B5EF4-FFF2-40B4-BE49-F238E27FC236}">
                <a16:creationId xmlns:a16="http://schemas.microsoft.com/office/drawing/2014/main" id="{2B1B37B8-D478-1FB7-FC5B-69036A47D358}"/>
              </a:ext>
            </a:extLst>
          </p:cNvPr>
          <p:cNvPicPr/>
          <p:nvPr/>
        </p:nvPicPr>
        <p:blipFill rotWithShape="1">
          <a:blip r:embed="rId2"/>
          <a:srcRect t="2579" b="26497"/>
          <a:stretch/>
        </p:blipFill>
        <p:spPr>
          <a:xfrm flipH="1">
            <a:off x="2522358" y="10"/>
            <a:ext cx="9669642" cy="6857990"/>
          </a:xfrm>
          <a:prstGeom prst="rect">
            <a:avLst/>
          </a:prstGeom>
        </p:spPr>
      </p:pic>
      <p:sp>
        <p:nvSpPr>
          <p:cNvPr id="87" name="Rectangle 8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0F3C21-F91A-A84C-C334-841AF70CDC52}"/>
              </a:ext>
            </a:extLst>
          </p:cNvPr>
          <p:cNvSpPr>
            <a:spLocks noGrp="1"/>
          </p:cNvSpPr>
          <p:nvPr>
            <p:ph type="ctrTitle"/>
          </p:nvPr>
        </p:nvSpPr>
        <p:spPr>
          <a:xfrm>
            <a:off x="952228" y="743447"/>
            <a:ext cx="3973385" cy="3692028"/>
          </a:xfrm>
          <a:noFill/>
        </p:spPr>
        <p:txBody>
          <a:bodyPr>
            <a:normAutofit/>
          </a:bodyPr>
          <a:lstStyle/>
          <a:p>
            <a:pPr algn="l"/>
            <a:r>
              <a:rPr lang="en-US" sz="5200"/>
              <a:t>Document Based Q&amp;A System</a:t>
            </a:r>
          </a:p>
        </p:txBody>
      </p:sp>
      <p:sp>
        <p:nvSpPr>
          <p:cNvPr id="3" name="Subtitle 2">
            <a:extLst>
              <a:ext uri="{FF2B5EF4-FFF2-40B4-BE49-F238E27FC236}">
                <a16:creationId xmlns:a16="http://schemas.microsoft.com/office/drawing/2014/main" id="{02F5BB39-657B-D8D7-0C68-2F2088D20A41}"/>
              </a:ext>
            </a:extLst>
          </p:cNvPr>
          <p:cNvSpPr>
            <a:spLocks noGrp="1"/>
          </p:cNvSpPr>
          <p:nvPr>
            <p:ph type="subTitle" idx="1"/>
          </p:nvPr>
        </p:nvSpPr>
        <p:spPr>
          <a:xfrm>
            <a:off x="952229" y="4629234"/>
            <a:ext cx="3973386" cy="1485319"/>
          </a:xfrm>
          <a:noFill/>
        </p:spPr>
        <p:txBody>
          <a:bodyPr>
            <a:normAutofit fontScale="85000" lnSpcReduction="10000"/>
          </a:bodyPr>
          <a:lstStyle/>
          <a:p>
            <a:pPr algn="l"/>
            <a:r>
              <a:rPr lang="en-US" dirty="0"/>
              <a:t>Streamlined Information Retrieval </a:t>
            </a:r>
          </a:p>
          <a:p>
            <a:pPr algn="l"/>
            <a:br>
              <a:rPr lang="en-US" dirty="0"/>
            </a:br>
            <a:r>
              <a:rPr lang="en-US" dirty="0"/>
              <a:t>By </a:t>
            </a:r>
          </a:p>
          <a:p>
            <a:pPr algn="l"/>
            <a:r>
              <a:rPr lang="en-US" dirty="0" err="1"/>
              <a:t>Ansh</a:t>
            </a:r>
            <a:r>
              <a:rPr lang="en-US" dirty="0"/>
              <a:t> Aya</a:t>
            </a:r>
          </a:p>
        </p:txBody>
      </p:sp>
    </p:spTree>
    <p:extLst>
      <p:ext uri="{BB962C8B-B14F-4D97-AF65-F5344CB8AC3E}">
        <p14:creationId xmlns:p14="http://schemas.microsoft.com/office/powerpoint/2010/main" val="118618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774F-A589-FD74-C6FB-CAB22AF82ABC}"/>
              </a:ext>
            </a:extLst>
          </p:cNvPr>
          <p:cNvSpPr>
            <a:spLocks noGrp="1"/>
          </p:cNvSpPr>
          <p:nvPr>
            <p:ph type="title"/>
          </p:nvPr>
        </p:nvSpPr>
        <p:spPr>
          <a:xfrm>
            <a:off x="1043631" y="809898"/>
            <a:ext cx="9942716" cy="1554480"/>
          </a:xfrm>
        </p:spPr>
        <p:txBody>
          <a:bodyPr anchor="ctr">
            <a:normAutofit/>
          </a:bodyPr>
          <a:lstStyle/>
          <a:p>
            <a:r>
              <a:rPr lang="en-US" sz="4800"/>
              <a:t>SCOPE OF THE PROJECT</a:t>
            </a:r>
          </a:p>
        </p:txBody>
      </p:sp>
      <p:sp>
        <p:nvSpPr>
          <p:cNvPr id="29" name="Content Placeholder 2">
            <a:extLst>
              <a:ext uri="{FF2B5EF4-FFF2-40B4-BE49-F238E27FC236}">
                <a16:creationId xmlns:a16="http://schemas.microsoft.com/office/drawing/2014/main" id="{378CB763-6C77-2DBA-22A8-1ED37B9CBDF2}"/>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en-US" sz="1700" b="0" i="0" dirty="0">
                <a:effectLst/>
                <a:highlight>
                  <a:srgbClr val="FFFFFF"/>
                </a:highlight>
                <a:latin typeface="Söhne"/>
              </a:rPr>
              <a:t>Prototype system development for extracting answers from various document sources (text documents,</a:t>
            </a:r>
            <a:r>
              <a:rPr lang="en-US" sz="1700" dirty="0">
                <a:highlight>
                  <a:srgbClr val="FFFFFF"/>
                </a:highlight>
                <a:latin typeface="Söhne"/>
              </a:rPr>
              <a:t> </a:t>
            </a:r>
            <a:r>
              <a:rPr lang="en-US" sz="1700" b="0" i="0" dirty="0">
                <a:effectLst/>
                <a:highlight>
                  <a:srgbClr val="FFFFFF"/>
                </a:highlight>
                <a:latin typeface="Söhne"/>
              </a:rPr>
              <a:t> PDFs, web pages, Docx, PPTX).</a:t>
            </a:r>
          </a:p>
          <a:p>
            <a:pPr>
              <a:buFont typeface="Arial" panose="020B0604020202020204" pitchFamily="34" charset="0"/>
              <a:buChar char="•"/>
            </a:pPr>
            <a:r>
              <a:rPr lang="en-US" sz="1700" b="0" i="0" dirty="0">
                <a:effectLst/>
                <a:highlight>
                  <a:srgbClr val="FFFFFF"/>
                </a:highlight>
                <a:latin typeface="Söhne"/>
              </a:rPr>
              <a:t>Scalable architecture implementation to handle large document volumes and user queries efficiently.</a:t>
            </a:r>
          </a:p>
          <a:p>
            <a:pPr>
              <a:buFont typeface="Arial" panose="020B0604020202020204" pitchFamily="34" charset="0"/>
              <a:buChar char="•"/>
            </a:pPr>
            <a:r>
              <a:rPr lang="en-US" sz="1700" b="0" i="0" dirty="0">
                <a:effectLst/>
                <a:highlight>
                  <a:srgbClr val="FFFFFF"/>
                </a:highlight>
                <a:latin typeface="Söhne"/>
              </a:rPr>
              <a:t>Integration of advanced NLP algorithms for text analysis, indexing, and answer extraction using techniques like deep learning and semantic analysis.</a:t>
            </a:r>
          </a:p>
          <a:p>
            <a:pPr>
              <a:buFont typeface="Arial" panose="020B0604020202020204" pitchFamily="34" charset="0"/>
              <a:buChar char="•"/>
            </a:pPr>
            <a:r>
              <a:rPr lang="en-US" sz="1700" b="0" i="0" dirty="0">
                <a:effectLst/>
                <a:highlight>
                  <a:srgbClr val="FFFFFF"/>
                </a:highlight>
                <a:latin typeface="Söhne"/>
              </a:rPr>
              <a:t>System performance evaluation through rigorous testing, benchmarking against existing QA systems, and user feedback analysis.</a:t>
            </a:r>
          </a:p>
          <a:p>
            <a:pPr>
              <a:buFont typeface="Arial" panose="020B0604020202020204" pitchFamily="34" charset="0"/>
              <a:buChar char="•"/>
            </a:pPr>
            <a:r>
              <a:rPr lang="en-US" sz="1700" b="0" i="0" dirty="0">
                <a:effectLst/>
                <a:highlight>
                  <a:srgbClr val="FFFFFF"/>
                </a:highlight>
                <a:latin typeface="Söhne"/>
              </a:rPr>
              <a:t>Comprehensive documentation and user guides provided for effective utilization by end-users and developers.</a:t>
            </a: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70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735B-501A-8861-0868-5A9A6BE9F77A}"/>
              </a:ext>
            </a:extLst>
          </p:cNvPr>
          <p:cNvSpPr>
            <a:spLocks noGrp="1"/>
          </p:cNvSpPr>
          <p:nvPr>
            <p:ph type="title"/>
          </p:nvPr>
        </p:nvSpPr>
        <p:spPr/>
        <p:txBody>
          <a:bodyPr/>
          <a:lstStyle/>
          <a:p>
            <a:r>
              <a:rPr lang="en-US" dirty="0"/>
              <a:t>Technical Requirements</a:t>
            </a:r>
          </a:p>
        </p:txBody>
      </p:sp>
      <p:graphicFrame>
        <p:nvGraphicFramePr>
          <p:cNvPr id="7" name="Content Placeholder 2">
            <a:extLst>
              <a:ext uri="{FF2B5EF4-FFF2-40B4-BE49-F238E27FC236}">
                <a16:creationId xmlns:a16="http://schemas.microsoft.com/office/drawing/2014/main" id="{072E3613-A848-DBA4-B4E2-1FC45C7BF56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15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314E7-C5F2-78BC-F83A-AF9BBB3C2A19}"/>
              </a:ext>
            </a:extLst>
          </p:cNvPr>
          <p:cNvSpPr>
            <a:spLocks noGrp="1"/>
          </p:cNvSpPr>
          <p:nvPr>
            <p:ph type="title"/>
          </p:nvPr>
        </p:nvSpPr>
        <p:spPr>
          <a:xfrm>
            <a:off x="761800" y="762001"/>
            <a:ext cx="5334197" cy="1708242"/>
          </a:xfrm>
        </p:spPr>
        <p:txBody>
          <a:bodyPr anchor="ctr">
            <a:normAutofit/>
          </a:bodyPr>
          <a:lstStyle/>
          <a:p>
            <a:r>
              <a:rPr lang="en-US" sz="4000"/>
              <a:t>Methodology </a:t>
            </a:r>
          </a:p>
        </p:txBody>
      </p:sp>
      <p:sp>
        <p:nvSpPr>
          <p:cNvPr id="36" name="Content Placeholder 2">
            <a:extLst>
              <a:ext uri="{FF2B5EF4-FFF2-40B4-BE49-F238E27FC236}">
                <a16:creationId xmlns:a16="http://schemas.microsoft.com/office/drawing/2014/main" id="{F4CD03C3-472C-62B0-7774-CA8D719173F4}"/>
              </a:ext>
            </a:extLst>
          </p:cNvPr>
          <p:cNvSpPr>
            <a:spLocks noGrp="1"/>
          </p:cNvSpPr>
          <p:nvPr>
            <p:ph idx="1"/>
          </p:nvPr>
        </p:nvSpPr>
        <p:spPr>
          <a:xfrm>
            <a:off x="761800" y="2470244"/>
            <a:ext cx="5334197" cy="3769835"/>
          </a:xfrm>
        </p:spPr>
        <p:txBody>
          <a:bodyPr anchor="ctr">
            <a:normAutofit/>
          </a:bodyPr>
          <a:lstStyle/>
          <a:p>
            <a:pPr>
              <a:buFont typeface="Arial" panose="020B0604020202020204" pitchFamily="34" charset="0"/>
              <a:buChar char="•"/>
            </a:pPr>
            <a:r>
              <a:rPr lang="en-US" sz="2000" b="1" i="0">
                <a:effectLst/>
                <a:highlight>
                  <a:srgbClr val="FFFFFF"/>
                </a:highlight>
                <a:latin typeface="Söhne"/>
              </a:rPr>
              <a:t>Integration of Pinecone and LLM</a:t>
            </a:r>
            <a:r>
              <a:rPr lang="en-US" sz="2000" b="0" i="0">
                <a:effectLst/>
                <a:highlight>
                  <a:srgbClr val="FFFFFF"/>
                </a:highlight>
                <a:latin typeface="Söhne"/>
              </a:rPr>
              <a:t>: Combining Pinecone's vector database engine with LLM enhances search accuracy and enables precise question-answering capabilities, boosting platform intelligence.</a:t>
            </a:r>
          </a:p>
          <a:p>
            <a:pPr>
              <a:buFont typeface="Arial" panose="020B0604020202020204" pitchFamily="34" charset="0"/>
              <a:buChar char="•"/>
            </a:pPr>
            <a:r>
              <a:rPr lang="en-US" sz="2000" b="1" i="0">
                <a:effectLst/>
                <a:highlight>
                  <a:srgbClr val="FFFFFF"/>
                </a:highlight>
                <a:latin typeface="Söhne"/>
              </a:rPr>
              <a:t>Deployment with Streamlit</a:t>
            </a:r>
            <a:r>
              <a:rPr lang="en-US" sz="2000" b="0" i="0">
                <a:effectLst/>
                <a:highlight>
                  <a:srgbClr val="FFFFFF"/>
                </a:highlight>
                <a:latin typeface="Söhne"/>
              </a:rPr>
              <a:t>: Utilizing Streamlit Python framework ensures attractive, interactive user interfaces. Its versatility allows for visually appealing dashboards and intuitive controls, enhancing overall usability and user experience.</a:t>
            </a:r>
          </a:p>
          <a:p>
            <a:endParaRPr lang="en-US" sz="2000"/>
          </a:p>
        </p:txBody>
      </p:sp>
      <p:pic>
        <p:nvPicPr>
          <p:cNvPr id="37" name="Picture 36" descr="Top view of cubes connected with black lines">
            <a:extLst>
              <a:ext uri="{FF2B5EF4-FFF2-40B4-BE49-F238E27FC236}">
                <a16:creationId xmlns:a16="http://schemas.microsoft.com/office/drawing/2014/main" id="{5FDD1A78-DB26-FB56-E753-C8D7B52A21A8}"/>
              </a:ext>
            </a:extLst>
          </p:cNvPr>
          <p:cNvPicPr>
            <a:picLocks noChangeAspect="1"/>
          </p:cNvPicPr>
          <p:nvPr/>
        </p:nvPicPr>
        <p:blipFill rotWithShape="1">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591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4885B-77FC-68FD-4BD4-64AEA7018F9B}"/>
              </a:ext>
            </a:extLst>
          </p:cNvPr>
          <p:cNvSpPr>
            <a:spLocks noGrp="1"/>
          </p:cNvSpPr>
          <p:nvPr>
            <p:ph type="title"/>
          </p:nvPr>
        </p:nvSpPr>
        <p:spPr>
          <a:xfrm>
            <a:off x="838200" y="365125"/>
            <a:ext cx="10515600" cy="1325563"/>
          </a:xfrm>
        </p:spPr>
        <p:txBody>
          <a:bodyPr>
            <a:normAutofit/>
          </a:bodyPr>
          <a:lstStyle/>
          <a:p>
            <a:r>
              <a:rPr lang="en-US"/>
              <a:t>Conclusion</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F05C02-AA60-2F00-B376-33CF468920CF}"/>
              </a:ext>
            </a:extLst>
          </p:cNvPr>
          <p:cNvSpPr>
            <a:spLocks noGrp="1"/>
          </p:cNvSpPr>
          <p:nvPr>
            <p:ph idx="1"/>
          </p:nvPr>
        </p:nvSpPr>
        <p:spPr>
          <a:xfrm>
            <a:off x="838200" y="1825625"/>
            <a:ext cx="10515600" cy="4351338"/>
          </a:xfrm>
        </p:spPr>
        <p:txBody>
          <a:bodyPr>
            <a:normAutofit/>
          </a:bodyPr>
          <a:lstStyle/>
          <a:p>
            <a:pPr marL="0" indent="0" algn="just">
              <a:buNone/>
            </a:pPr>
            <a:r>
              <a:rPr lang="en-US" b="0" i="0" u="none" strike="noStrike" dirty="0">
                <a:effectLst/>
                <a:highlight>
                  <a:srgbClr val="FFFFFF"/>
                </a:highlight>
                <a:latin typeface="-apple-system"/>
              </a:rPr>
              <a:t>In conclusion, the project represents a significant step forward in improving the educational experience through technology. By leveraging semantic search and Large Language Models, we aim to empower students with a dynamic platform that simplifies information retrieval and fosters deeper understanding. The commitment to delivering a user-friendly, effective solution underscores the dedication to advancing education in the digital age.</a:t>
            </a:r>
            <a:endParaRPr lang="en-US" dirty="0"/>
          </a:p>
        </p:txBody>
      </p:sp>
    </p:spTree>
    <p:extLst>
      <p:ext uri="{BB962C8B-B14F-4D97-AF65-F5344CB8AC3E}">
        <p14:creationId xmlns:p14="http://schemas.microsoft.com/office/powerpoint/2010/main" val="379198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icky notes with question marks">
            <a:extLst>
              <a:ext uri="{FF2B5EF4-FFF2-40B4-BE49-F238E27FC236}">
                <a16:creationId xmlns:a16="http://schemas.microsoft.com/office/drawing/2014/main" id="{27EF02E1-1541-E471-4FCD-B0AC547954BD}"/>
              </a:ext>
            </a:extLst>
          </p:cNvPr>
          <p:cNvPicPr>
            <a:picLocks noChangeAspect="1"/>
          </p:cNvPicPr>
          <p:nvPr/>
        </p:nvPicPr>
        <p:blipFill rotWithShape="1">
          <a:blip r:embed="rId2"/>
          <a:srcRect l="8956" r="6513" b="-1"/>
          <a:stretch/>
        </p:blipFill>
        <p:spPr>
          <a:xfrm>
            <a:off x="20" y="431"/>
            <a:ext cx="8115280" cy="6408311"/>
          </a:xfrm>
          <a:prstGeom prst="rect">
            <a:avLst/>
          </a:prstGeom>
        </p:spPr>
      </p:pic>
      <p:sp>
        <p:nvSpPr>
          <p:cNvPr id="2" name="TextBox 1">
            <a:extLst>
              <a:ext uri="{FF2B5EF4-FFF2-40B4-BE49-F238E27FC236}">
                <a16:creationId xmlns:a16="http://schemas.microsoft.com/office/drawing/2014/main" id="{34C03F40-B949-7128-EB3B-373635A4BC97}"/>
              </a:ext>
            </a:extLst>
          </p:cNvPr>
          <p:cNvSpPr txBox="1"/>
          <p:nvPr/>
        </p:nvSpPr>
        <p:spPr>
          <a:xfrm>
            <a:off x="8520521" y="2860532"/>
            <a:ext cx="3266254" cy="3540265"/>
          </a:xfrm>
          <a:prstGeom prst="rect">
            <a:avLst/>
          </a:prstGeom>
        </p:spPr>
        <p:txBody>
          <a:bodyPr vert="horz" lIns="91440" tIns="45720" rIns="91440" bIns="45720" rtlCol="0">
            <a:normAutofit/>
          </a:bodyPr>
          <a:lstStyle/>
          <a:p>
            <a:pPr>
              <a:lnSpc>
                <a:spcPct val="90000"/>
              </a:lnSpc>
              <a:spcAft>
                <a:spcPts val="600"/>
              </a:spcAft>
            </a:pPr>
            <a:r>
              <a:rPr lang="en-US" sz="4800" dirty="0">
                <a:latin typeface="+mj-lt"/>
              </a:rPr>
              <a:t>Questions?</a:t>
            </a:r>
          </a:p>
        </p:txBody>
      </p:sp>
      <p:sp>
        <p:nvSpPr>
          <p:cNvPr id="10" name="Rectangle 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11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Smiling Face with No Fill">
            <a:extLst>
              <a:ext uri="{FF2B5EF4-FFF2-40B4-BE49-F238E27FC236}">
                <a16:creationId xmlns:a16="http://schemas.microsoft.com/office/drawing/2014/main" id="{E3E6C310-ECA4-E5A8-E22C-E7EBB6D1CD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2" name="TextBox 1">
            <a:extLst>
              <a:ext uri="{FF2B5EF4-FFF2-40B4-BE49-F238E27FC236}">
                <a16:creationId xmlns:a16="http://schemas.microsoft.com/office/drawing/2014/main" id="{897D67B2-4999-CAF4-3B93-A28249951328}"/>
              </a:ext>
            </a:extLst>
          </p:cNvPr>
          <p:cNvSpPr txBox="1"/>
          <p:nvPr/>
        </p:nvSpPr>
        <p:spPr>
          <a:xfrm>
            <a:off x="2187364" y="4072044"/>
            <a:ext cx="5801917" cy="205704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Thank you</a:t>
            </a:r>
          </a:p>
        </p:txBody>
      </p:sp>
      <p:pic>
        <p:nvPicPr>
          <p:cNvPr id="8" name="Graphic 7" descr="Smiling Face with No Fill">
            <a:extLst>
              <a:ext uri="{FF2B5EF4-FFF2-40B4-BE49-F238E27FC236}">
                <a16:creationId xmlns:a16="http://schemas.microsoft.com/office/drawing/2014/main" id="{E86265A7-9953-4674-B661-BC105E5A6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23308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C2BDD-2134-B76F-FC6F-D3C45961743A}"/>
              </a:ext>
            </a:extLst>
          </p:cNvPr>
          <p:cNvSpPr>
            <a:spLocks noGrp="1"/>
          </p:cNvSpPr>
          <p:nvPr>
            <p:ph type="title"/>
          </p:nvPr>
        </p:nvSpPr>
        <p:spPr>
          <a:xfrm>
            <a:off x="838200" y="556995"/>
            <a:ext cx="10515600" cy="1133693"/>
          </a:xfrm>
        </p:spPr>
        <p:txBody>
          <a:bodyPr>
            <a:normAutofit/>
          </a:bodyPr>
          <a:lstStyle/>
          <a:p>
            <a:r>
              <a:rPr lang="en-US" sz="5200"/>
              <a:t>INTRODUCTION</a:t>
            </a:r>
          </a:p>
        </p:txBody>
      </p:sp>
      <p:graphicFrame>
        <p:nvGraphicFramePr>
          <p:cNvPr id="7" name="Content Placeholder 2">
            <a:extLst>
              <a:ext uri="{FF2B5EF4-FFF2-40B4-BE49-F238E27FC236}">
                <a16:creationId xmlns:a16="http://schemas.microsoft.com/office/drawing/2014/main" id="{5A03CFDD-63DA-E4DD-133D-077FBD9E4ACA}"/>
              </a:ext>
            </a:extLst>
          </p:cNvPr>
          <p:cNvGraphicFramePr>
            <a:graphicFrameLocks noGrp="1"/>
          </p:cNvGraphicFramePr>
          <p:nvPr>
            <p:ph idx="1"/>
            <p:extLst>
              <p:ext uri="{D42A27DB-BD31-4B8C-83A1-F6EECF244321}">
                <p14:modId xmlns:p14="http://schemas.microsoft.com/office/powerpoint/2010/main" val="380156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C6D6B-5344-CFD4-5AAE-50A1E2A26BC1}"/>
              </a:ext>
            </a:extLst>
          </p:cNvPr>
          <p:cNvSpPr>
            <a:spLocks noGrp="1"/>
          </p:cNvSpPr>
          <p:nvPr>
            <p:ph type="title"/>
          </p:nvPr>
        </p:nvSpPr>
        <p:spPr>
          <a:xfrm>
            <a:off x="1043631" y="809898"/>
            <a:ext cx="10173010" cy="1554480"/>
          </a:xfrm>
        </p:spPr>
        <p:txBody>
          <a:bodyPr anchor="ctr">
            <a:normAutofit/>
          </a:bodyPr>
          <a:lstStyle/>
          <a:p>
            <a:r>
              <a:rPr lang="en-US" sz="4800" dirty="0"/>
              <a:t>Business Objective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494A73AB-A283-013E-1A41-A321430B30CE}"/>
              </a:ext>
            </a:extLst>
          </p:cNvPr>
          <p:cNvGraphicFramePr>
            <a:graphicFrameLocks noGrp="1"/>
          </p:cNvGraphicFramePr>
          <p:nvPr>
            <p:ph idx="1"/>
            <p:extLst>
              <p:ext uri="{D42A27DB-BD31-4B8C-83A1-F6EECF244321}">
                <p14:modId xmlns:p14="http://schemas.microsoft.com/office/powerpoint/2010/main" val="151331094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128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E1090-9C9F-ABD7-7A5C-02BB3BA8C4CE}"/>
              </a:ext>
            </a:extLst>
          </p:cNvPr>
          <p:cNvSpPr>
            <a:spLocks noGrp="1"/>
          </p:cNvSpPr>
          <p:nvPr>
            <p:ph type="title"/>
          </p:nvPr>
        </p:nvSpPr>
        <p:spPr>
          <a:xfrm>
            <a:off x="793662" y="386930"/>
            <a:ext cx="10066122" cy="1298448"/>
          </a:xfrm>
        </p:spPr>
        <p:txBody>
          <a:bodyPr anchor="b">
            <a:normAutofit/>
          </a:bodyPr>
          <a:lstStyle/>
          <a:p>
            <a:r>
              <a:rPr lang="en-US" sz="4800" dirty="0"/>
              <a:t>System Description</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F1738E-5BD1-B114-F6C7-8786895C75D7}"/>
              </a:ext>
            </a:extLst>
          </p:cNvPr>
          <p:cNvSpPr>
            <a:spLocks noGrp="1"/>
          </p:cNvSpPr>
          <p:nvPr>
            <p:ph idx="1"/>
          </p:nvPr>
        </p:nvSpPr>
        <p:spPr>
          <a:xfrm>
            <a:off x="793661" y="2599509"/>
            <a:ext cx="4530898" cy="3639450"/>
          </a:xfrm>
        </p:spPr>
        <p:txBody>
          <a:bodyPr anchor="ctr">
            <a:normAutofit/>
          </a:bodyPr>
          <a:lstStyle/>
          <a:p>
            <a:r>
              <a:rPr lang="en-US" sz="1900" dirty="0"/>
              <a:t>The approach involves combining Pinecone, a robust vector database engine, with LLM, known for its natural language understanding capabilities. By integrating these technologies, The aim is to improve the search functionality of this application, enabling it to understand and answer diverse queries accurately. </a:t>
            </a:r>
          </a:p>
        </p:txBody>
      </p:sp>
      <p:pic>
        <p:nvPicPr>
          <p:cNvPr id="5" name="Picture 4" descr="A group of logos with words&#10;&#10;Description automatically generated">
            <a:extLst>
              <a:ext uri="{FF2B5EF4-FFF2-40B4-BE49-F238E27FC236}">
                <a16:creationId xmlns:a16="http://schemas.microsoft.com/office/drawing/2014/main" id="{46850A4F-D7F8-D322-F7A4-33F5A524AD26}"/>
              </a:ext>
            </a:extLst>
          </p:cNvPr>
          <p:cNvPicPr>
            <a:picLocks noChangeAspect="1"/>
          </p:cNvPicPr>
          <p:nvPr/>
        </p:nvPicPr>
        <p:blipFill rotWithShape="1">
          <a:blip r:embed="rId2"/>
          <a:srcRect l="8858" r="13145" b="2"/>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15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rocess&#10;&#10;Description automatically generated">
            <a:extLst>
              <a:ext uri="{FF2B5EF4-FFF2-40B4-BE49-F238E27FC236}">
                <a16:creationId xmlns:a16="http://schemas.microsoft.com/office/drawing/2014/main" id="{8624849D-4561-0456-B198-28EF2955B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692" y="876909"/>
            <a:ext cx="6675819" cy="540741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A5EBC18-A955-B81F-AAB9-958E7D6D31E6}"/>
              </a:ext>
            </a:extLst>
          </p:cNvPr>
          <p:cNvSpPr txBox="1"/>
          <p:nvPr/>
        </p:nvSpPr>
        <p:spPr>
          <a:xfrm>
            <a:off x="2657071" y="19325"/>
            <a:ext cx="5288834" cy="830997"/>
          </a:xfrm>
          <a:prstGeom prst="rect">
            <a:avLst/>
          </a:prstGeom>
          <a:noFill/>
        </p:spPr>
        <p:txBody>
          <a:bodyPr wrap="square" rtlCol="0">
            <a:spAutoFit/>
          </a:bodyPr>
          <a:lstStyle/>
          <a:p>
            <a:r>
              <a:rPr lang="en-US" sz="4800" dirty="0">
                <a:latin typeface="+mj-lt"/>
                <a:cs typeface="Calibri" panose="020F0502020204030204" pitchFamily="34" charset="0"/>
              </a:rPr>
              <a:t>System Architecture</a:t>
            </a:r>
          </a:p>
        </p:txBody>
      </p:sp>
    </p:spTree>
    <p:extLst>
      <p:ext uri="{BB962C8B-B14F-4D97-AF65-F5344CB8AC3E}">
        <p14:creationId xmlns:p14="http://schemas.microsoft.com/office/powerpoint/2010/main" val="220105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C927F-8744-09C7-3DC0-AADB0E276E2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User Interface </a:t>
            </a:r>
            <a:br>
              <a:rPr lang="en-US" sz="4600" dirty="0"/>
            </a:br>
            <a:r>
              <a:rPr lang="en-US" sz="2000" dirty="0"/>
              <a:t>Upload File</a:t>
            </a:r>
          </a:p>
        </p:txBody>
      </p:sp>
      <p:sp>
        <p:nvSpPr>
          <p:cNvPr id="8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hat&#10;&#10;Description automatically generated">
            <a:extLst>
              <a:ext uri="{FF2B5EF4-FFF2-40B4-BE49-F238E27FC236}">
                <a16:creationId xmlns:a16="http://schemas.microsoft.com/office/drawing/2014/main" id="{52725041-9853-CE81-B657-ECBA52361F35}"/>
              </a:ext>
            </a:extLst>
          </p:cNvPr>
          <p:cNvPicPr>
            <a:picLocks noChangeAspect="1"/>
          </p:cNvPicPr>
          <p:nvPr/>
        </p:nvPicPr>
        <p:blipFill>
          <a:blip r:embed="rId2"/>
          <a:stretch>
            <a:fillRect/>
          </a:stretch>
        </p:blipFill>
        <p:spPr>
          <a:xfrm>
            <a:off x="1124034" y="2642616"/>
            <a:ext cx="4006428" cy="360578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FE2CB5F5-2EA3-2F65-AEB9-25EFCE44290C}"/>
              </a:ext>
            </a:extLst>
          </p:cNvPr>
          <p:cNvPicPr>
            <a:picLocks noChangeAspect="1"/>
          </p:cNvPicPr>
          <p:nvPr/>
        </p:nvPicPr>
        <p:blipFill>
          <a:blip r:embed="rId3"/>
          <a:stretch>
            <a:fillRect/>
          </a:stretch>
        </p:blipFill>
        <p:spPr>
          <a:xfrm>
            <a:off x="6681648" y="2642616"/>
            <a:ext cx="4760111" cy="3605784"/>
          </a:xfrm>
          <a:prstGeom prst="rect">
            <a:avLst/>
          </a:prstGeom>
        </p:spPr>
      </p:pic>
    </p:spTree>
    <p:extLst>
      <p:ext uri="{BB962C8B-B14F-4D97-AF65-F5344CB8AC3E}">
        <p14:creationId xmlns:p14="http://schemas.microsoft.com/office/powerpoint/2010/main" val="215474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C67D0-9FC2-1066-3682-0CF3A5E0A17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User Interface</a:t>
            </a:r>
            <a:br>
              <a:rPr lang="en-US" sz="6600" dirty="0"/>
            </a:br>
            <a:r>
              <a:rPr lang="en-US" sz="2200" dirty="0"/>
              <a:t>Process File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D11FAF22-2061-8745-BCE0-34DB27090D57}"/>
              </a:ext>
            </a:extLst>
          </p:cNvPr>
          <p:cNvPicPr>
            <a:picLocks noChangeAspect="1"/>
          </p:cNvPicPr>
          <p:nvPr/>
        </p:nvPicPr>
        <p:blipFill>
          <a:blip r:embed="rId2"/>
          <a:stretch>
            <a:fillRect/>
          </a:stretch>
        </p:blipFill>
        <p:spPr>
          <a:xfrm>
            <a:off x="1268596" y="2642616"/>
            <a:ext cx="3717303" cy="360578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A7F87D5-B81E-A30C-3E00-E650970B7BDF}"/>
              </a:ext>
            </a:extLst>
          </p:cNvPr>
          <p:cNvPicPr>
            <a:picLocks noChangeAspect="1"/>
          </p:cNvPicPr>
          <p:nvPr/>
        </p:nvPicPr>
        <p:blipFill>
          <a:blip r:embed="rId3"/>
          <a:stretch>
            <a:fillRect/>
          </a:stretch>
        </p:blipFill>
        <p:spPr>
          <a:xfrm>
            <a:off x="6254496" y="2950669"/>
            <a:ext cx="5614416" cy="2989677"/>
          </a:xfrm>
          <a:prstGeom prst="rect">
            <a:avLst/>
          </a:prstGeom>
        </p:spPr>
      </p:pic>
    </p:spTree>
    <p:extLst>
      <p:ext uri="{BB962C8B-B14F-4D97-AF65-F5344CB8AC3E}">
        <p14:creationId xmlns:p14="http://schemas.microsoft.com/office/powerpoint/2010/main" val="324695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BCC9E-3097-56C4-389C-433792EB6299}"/>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4600" kern="1200" dirty="0">
                <a:solidFill>
                  <a:schemeClr val="tx1"/>
                </a:solidFill>
                <a:latin typeface="+mj-lt"/>
                <a:ea typeface="+mj-ea"/>
                <a:cs typeface="+mj-cs"/>
              </a:rPr>
              <a:t>User Interface</a:t>
            </a:r>
            <a:br>
              <a:rPr lang="en-US" sz="4600" kern="1200" dirty="0">
                <a:solidFill>
                  <a:schemeClr val="tx1"/>
                </a:solidFill>
                <a:latin typeface="+mj-lt"/>
                <a:ea typeface="+mj-ea"/>
                <a:cs typeface="+mj-cs"/>
              </a:rPr>
            </a:br>
            <a:r>
              <a:rPr lang="en-US" sz="4600" kern="1200" dirty="0">
                <a:solidFill>
                  <a:schemeClr val="tx1"/>
                </a:solidFill>
                <a:latin typeface="+mj-lt"/>
                <a:ea typeface="+mj-ea"/>
                <a:cs typeface="+mj-cs"/>
              </a:rPr>
              <a:t>Chat 1</a:t>
            </a:r>
          </a:p>
        </p:txBody>
      </p:sp>
      <p:sp>
        <p:nvSpPr>
          <p:cNvPr id="3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hat&#10;&#10;Description automatically generated">
            <a:extLst>
              <a:ext uri="{FF2B5EF4-FFF2-40B4-BE49-F238E27FC236}">
                <a16:creationId xmlns:a16="http://schemas.microsoft.com/office/drawing/2014/main" id="{AF351A81-AA22-EA31-E6B2-629D1B04408A}"/>
              </a:ext>
            </a:extLst>
          </p:cNvPr>
          <p:cNvPicPr>
            <a:picLocks noChangeAspect="1"/>
          </p:cNvPicPr>
          <p:nvPr/>
        </p:nvPicPr>
        <p:blipFill>
          <a:blip r:embed="rId2"/>
          <a:stretch>
            <a:fillRect/>
          </a:stretch>
        </p:blipFill>
        <p:spPr>
          <a:xfrm>
            <a:off x="3529454" y="1818226"/>
            <a:ext cx="4850248" cy="4401599"/>
          </a:xfrm>
          <a:prstGeom prst="rect">
            <a:avLst/>
          </a:prstGeom>
        </p:spPr>
      </p:pic>
    </p:spTree>
    <p:extLst>
      <p:ext uri="{BB962C8B-B14F-4D97-AF65-F5344CB8AC3E}">
        <p14:creationId xmlns:p14="http://schemas.microsoft.com/office/powerpoint/2010/main" val="133337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BCC9E-3097-56C4-389C-433792EB629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User Interface</a:t>
            </a:r>
            <a:br>
              <a:rPr lang="en-US" sz="4100" kern="1200" dirty="0">
                <a:solidFill>
                  <a:schemeClr val="tx1"/>
                </a:solidFill>
                <a:latin typeface="+mj-lt"/>
                <a:ea typeface="+mj-ea"/>
                <a:cs typeface="+mj-cs"/>
              </a:rPr>
            </a:br>
            <a:r>
              <a:rPr lang="en-US" sz="4100" kern="1200" dirty="0">
                <a:solidFill>
                  <a:schemeClr val="tx1"/>
                </a:solidFill>
                <a:latin typeface="+mj-lt"/>
                <a:ea typeface="+mj-ea"/>
                <a:cs typeface="+mj-cs"/>
              </a:rPr>
              <a:t>Chat 2</a:t>
            </a:r>
          </a:p>
        </p:txBody>
      </p:sp>
      <p:sp>
        <p:nvSpPr>
          <p:cNvPr id="4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F2B9070-F4D8-9648-5DE2-78EA44C0D7ED}"/>
              </a:ext>
            </a:extLst>
          </p:cNvPr>
          <p:cNvPicPr>
            <a:picLocks noChangeAspect="1"/>
          </p:cNvPicPr>
          <p:nvPr/>
        </p:nvPicPr>
        <p:blipFill>
          <a:blip r:embed="rId2"/>
          <a:stretch>
            <a:fillRect/>
          </a:stretch>
        </p:blipFill>
        <p:spPr>
          <a:xfrm>
            <a:off x="3408351" y="2102834"/>
            <a:ext cx="5121090" cy="4135279"/>
          </a:xfrm>
          <a:prstGeom prst="rect">
            <a:avLst/>
          </a:prstGeom>
        </p:spPr>
      </p:pic>
    </p:spTree>
    <p:extLst>
      <p:ext uri="{BB962C8B-B14F-4D97-AF65-F5344CB8AC3E}">
        <p14:creationId xmlns:p14="http://schemas.microsoft.com/office/powerpoint/2010/main" val="1496959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39313</TotalTime>
  <Words>420</Words>
  <Application>Microsoft Macintosh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Söhne</vt:lpstr>
      <vt:lpstr>Office Theme</vt:lpstr>
      <vt:lpstr>Document Based Q&amp;A System</vt:lpstr>
      <vt:lpstr>INTRODUCTION</vt:lpstr>
      <vt:lpstr>Business Objective</vt:lpstr>
      <vt:lpstr>System Description</vt:lpstr>
      <vt:lpstr>PowerPoint Presentation</vt:lpstr>
      <vt:lpstr>User Interface  Upload File</vt:lpstr>
      <vt:lpstr>User Interface Process File</vt:lpstr>
      <vt:lpstr>User Interface Chat 1</vt:lpstr>
      <vt:lpstr>User Interface Chat 2</vt:lpstr>
      <vt:lpstr>SCOPE OF THE PROJECT</vt:lpstr>
      <vt:lpstr>Technical Requirements</vt:lpstr>
      <vt:lpstr>Methodology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Based Q&amp;A System</dc:title>
  <dc:creator>Ansh Aya</dc:creator>
  <cp:lastModifiedBy>Ansh Aya</cp:lastModifiedBy>
  <cp:revision>4</cp:revision>
  <dcterms:created xsi:type="dcterms:W3CDTF">2024-04-19T16:38:25Z</dcterms:created>
  <dcterms:modified xsi:type="dcterms:W3CDTF">2024-05-16T23:53:05Z</dcterms:modified>
</cp:coreProperties>
</file>