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60" r:id="rId4"/>
    <p:sldId id="261" r:id="rId5"/>
    <p:sldId id="262" r:id="rId6"/>
    <p:sldId id="259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902176-F51B-42AA-9A44-20948E6B4BE5}" v="27" dt="2022-12-08T14:03:23.1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484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154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52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832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218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082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472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117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348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77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754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852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41499713-5C3E-7FF7-A997-5BBCD6B55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65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9A1E715-CD8D-B175-ACD8-11C067DFA5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001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5C07CBC4-3EA9-6BEC-2E12-2B255E8E20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090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B41E1487-7896-3079-8902-4766A4A0DE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189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A907E98-E965-3281-CF7D-BF5C070BE5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982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722F185-FAC9-7AE8-CB5B-757849D41A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273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818F7492-1A51-B0AE-247F-824C63F47F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149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30</cp:revision>
  <dcterms:created xsi:type="dcterms:W3CDTF">2013-07-15T20:26:40Z</dcterms:created>
  <dcterms:modified xsi:type="dcterms:W3CDTF">2022-12-08T14:03:50Z</dcterms:modified>
</cp:coreProperties>
</file>