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61" r:id="rId3"/>
    <p:sldId id="268" r:id="rId4"/>
    <p:sldId id="269" r:id="rId5"/>
    <p:sldId id="260" r:id="rId6"/>
    <p:sldId id="263" r:id="rId7"/>
    <p:sldId id="258" r:id="rId8"/>
    <p:sldId id="264" r:id="rId9"/>
    <p:sldId id="262" r:id="rId10"/>
    <p:sldId id="265" r:id="rId11"/>
    <p:sldId id="267" r:id="rId12"/>
    <p:sldId id="266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5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03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2451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111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8270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087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7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6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0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1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9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7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0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7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0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2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C385-E7FD-48CC-9008-D080A1EA9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43000"/>
            <a:ext cx="10760821" cy="1048343"/>
          </a:xfrm>
        </p:spPr>
        <p:txBody>
          <a:bodyPr/>
          <a:lstStyle/>
          <a:p>
            <a:r>
              <a:rPr lang="en-CA" sz="5400" dirty="0"/>
              <a:t>Virtual Machine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829DE-592D-4CDB-8CBD-B1EC28D7C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0692" y="3505792"/>
            <a:ext cx="8825658" cy="2223495"/>
          </a:xfrm>
        </p:spPr>
        <p:txBody>
          <a:bodyPr>
            <a:normAutofit/>
          </a:bodyPr>
          <a:lstStyle/>
          <a:p>
            <a:r>
              <a:rPr lang="en-CA" sz="3300" dirty="0"/>
              <a:t>Project Participants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2400" dirty="0" err="1">
                <a:solidFill>
                  <a:schemeClr val="bg2">
                    <a:lumMod val="50000"/>
                  </a:schemeClr>
                </a:solidFill>
              </a:rPr>
              <a:t>Parthkumar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CA" sz="2400" dirty="0" err="1">
                <a:solidFill>
                  <a:schemeClr val="bg2">
                    <a:lumMod val="50000"/>
                  </a:schemeClr>
                </a:solidFill>
              </a:rPr>
              <a:t>Barot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 (C0695511)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Harsh Patel (C0693162)</a:t>
            </a:r>
          </a:p>
        </p:txBody>
      </p:sp>
    </p:spTree>
    <p:extLst>
      <p:ext uri="{BB962C8B-B14F-4D97-AF65-F5344CB8AC3E}">
        <p14:creationId xmlns:p14="http://schemas.microsoft.com/office/powerpoint/2010/main" val="1413866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1AD5-5FCB-4723-8444-FC5402DC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013" y="609822"/>
            <a:ext cx="8911687" cy="1280890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3.</a:t>
            </a:r>
            <a:r>
              <a:rPr lang="en-CA" dirty="0"/>
              <a:t> </a:t>
            </a:r>
            <a:r>
              <a:rPr lang="en-CA" sz="2800" dirty="0"/>
              <a:t>Remove Virtual Machine (Programming Code)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D2908-7455-404B-90B0-C62C9A1C4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013" y="1343025"/>
            <a:ext cx="10497599" cy="5186363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800" dirty="0"/>
              <a:t>Stop-VM $</a:t>
            </a:r>
            <a:r>
              <a:rPr lang="en-CA" sz="2800" dirty="0" err="1"/>
              <a:t>VMName</a:t>
            </a:r>
            <a:endParaRPr lang="en-CA" sz="2800" dirty="0"/>
          </a:p>
          <a:p>
            <a:pPr marL="0" indent="0">
              <a:buNone/>
            </a:pPr>
            <a:r>
              <a:rPr lang="en-CA" sz="2800" dirty="0"/>
              <a:t>Remove-VM $</a:t>
            </a:r>
            <a:r>
              <a:rPr lang="en-CA" sz="2800" dirty="0" err="1"/>
              <a:t>VMName</a:t>
            </a:r>
            <a:endParaRPr lang="en-CA" sz="2800" dirty="0"/>
          </a:p>
          <a:p>
            <a:pPr marL="0" indent="0">
              <a:buNone/>
            </a:pPr>
            <a:r>
              <a:rPr lang="en-CA" sz="2800" dirty="0"/>
              <a:t>Remove-Item -Path $Path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914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A0E5-75B7-4591-91B8-413777AA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438" y="638398"/>
            <a:ext cx="8911687" cy="704627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4.</a:t>
            </a:r>
            <a:r>
              <a:rPr lang="en-CA" dirty="0"/>
              <a:t> Other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0B87-FDC1-482A-A074-94E97A8D5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037" y="1804988"/>
            <a:ext cx="8915400" cy="2295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300" b="1" dirty="0"/>
              <a:t>To Get Details of Virtual Machine</a:t>
            </a:r>
          </a:p>
          <a:p>
            <a:pPr marL="0" indent="0">
              <a:buNone/>
            </a:pPr>
            <a:r>
              <a:rPr lang="en-CA" sz="2000" dirty="0"/>
              <a:t>Get-VM | Where State -</a:t>
            </a:r>
            <a:r>
              <a:rPr lang="en-CA" sz="2000" dirty="0" err="1"/>
              <a:t>eq</a:t>
            </a:r>
            <a:r>
              <a:rPr lang="en-CA" sz="2000" dirty="0"/>
              <a:t> ‘Running’ | </a:t>
            </a:r>
          </a:p>
          <a:p>
            <a:pPr marL="0" indent="0">
              <a:buNone/>
            </a:pPr>
            <a:r>
              <a:rPr lang="en-CA" sz="2000" dirty="0"/>
              <a:t>select </a:t>
            </a:r>
            <a:r>
              <a:rPr lang="en-CA" sz="2000" dirty="0" err="1"/>
              <a:t>VMName</a:t>
            </a:r>
            <a:r>
              <a:rPr lang="en-CA" sz="2000" dirty="0"/>
              <a:t>, </a:t>
            </a:r>
            <a:r>
              <a:rPr lang="en-CA" sz="2000" dirty="0" err="1"/>
              <a:t>MemoryAssigned</a:t>
            </a:r>
            <a:r>
              <a:rPr lang="en-CA" sz="2000" dirty="0"/>
              <a:t> | </a:t>
            </a:r>
          </a:p>
          <a:p>
            <a:pPr marL="0" indent="0">
              <a:buNone/>
            </a:pPr>
            <a:r>
              <a:rPr lang="en-CA" sz="2000" dirty="0" err="1"/>
              <a:t>ConvertTo-Json</a:t>
            </a:r>
            <a:r>
              <a:rPr lang="en-CA" sz="2000" dirty="0"/>
              <a:t> | </a:t>
            </a:r>
          </a:p>
          <a:p>
            <a:pPr marL="0" indent="0">
              <a:buNone/>
            </a:pPr>
            <a:r>
              <a:rPr lang="en-CA" sz="2000" dirty="0"/>
              <a:t>Out-File C:\Users\parth\Desktop\PowerShellScritp\BindUpdateList.json</a:t>
            </a:r>
          </a:p>
        </p:txBody>
      </p:sp>
    </p:spTree>
    <p:extLst>
      <p:ext uri="{BB962C8B-B14F-4D97-AF65-F5344CB8AC3E}">
        <p14:creationId xmlns:p14="http://schemas.microsoft.com/office/powerpoint/2010/main" val="31966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E622-408A-47A5-86FB-DD3C5E85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938" y="624110"/>
            <a:ext cx="8911687" cy="690340"/>
          </a:xfrm>
        </p:spPr>
        <p:txBody>
          <a:bodyPr/>
          <a:lstStyle/>
          <a:p>
            <a:r>
              <a:rPr lang="en-CA" dirty="0"/>
              <a:t>Future Enhancement…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61C8-6AD7-49CC-9850-41962E351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749" y="1547813"/>
            <a:ext cx="8915400" cy="3777622"/>
          </a:xfrm>
        </p:spPr>
        <p:txBody>
          <a:bodyPr/>
          <a:lstStyle/>
          <a:p>
            <a:r>
              <a:rPr lang="en-CA" dirty="0"/>
              <a:t>Web Application</a:t>
            </a:r>
          </a:p>
          <a:p>
            <a:r>
              <a:rPr lang="en-CA" dirty="0"/>
              <a:t>Operating System</a:t>
            </a:r>
          </a:p>
          <a:p>
            <a:r>
              <a:rPr lang="en-CA" dirty="0"/>
              <a:t>Storage Upgradation</a:t>
            </a:r>
          </a:p>
          <a:p>
            <a:r>
              <a:rPr lang="en-CA" dirty="0"/>
              <a:t>NIC Switch Creation</a:t>
            </a:r>
          </a:p>
          <a:p>
            <a:r>
              <a:rPr lang="en-CA" dirty="0"/>
              <a:t>Back Up with Database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4069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C346-9B60-46BE-A371-FD58FDFE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113" y="252434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CA" sz="8000" dirty="0"/>
              <a:t>Thank You..!!</a:t>
            </a:r>
          </a:p>
        </p:txBody>
      </p:sp>
    </p:spTree>
    <p:extLst>
      <p:ext uri="{BB962C8B-B14F-4D97-AF65-F5344CB8AC3E}">
        <p14:creationId xmlns:p14="http://schemas.microsoft.com/office/powerpoint/2010/main" val="75457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08EB-C8E4-45BF-8107-33441B0C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5" y="466948"/>
            <a:ext cx="9661525" cy="1076104"/>
          </a:xfrm>
        </p:spPr>
        <p:txBody>
          <a:bodyPr>
            <a:normAutofit fontScale="90000"/>
          </a:bodyPr>
          <a:lstStyle/>
          <a:p>
            <a:r>
              <a:rPr lang="en-CA" sz="6600" dirty="0"/>
              <a:t>Structure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07E42-F452-4A26-A8D8-44BFE860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14463"/>
            <a:ext cx="9753600" cy="522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5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0629-72E5-42EA-BF97-794DEBBC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065"/>
          </a:xfrm>
        </p:spPr>
        <p:txBody>
          <a:bodyPr/>
          <a:lstStyle/>
          <a:p>
            <a:r>
              <a:rPr lang="en-CA" dirty="0"/>
              <a:t>Files…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F150-102F-4D41-94AA-76D9E305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175"/>
            <a:ext cx="8915400" cy="4511047"/>
          </a:xfrm>
        </p:spPr>
        <p:txBody>
          <a:bodyPr/>
          <a:lstStyle/>
          <a:p>
            <a:r>
              <a:rPr lang="en-CA" dirty="0" err="1"/>
              <a:t>Powershell</a:t>
            </a:r>
            <a:r>
              <a:rPr lang="en-CA" dirty="0"/>
              <a:t> Scripts</a:t>
            </a:r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1585A-B87E-4B53-A211-6681BEB93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8" y="2004790"/>
            <a:ext cx="3614737" cy="251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6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0629-72E5-42EA-BF97-794DEBBC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065"/>
          </a:xfrm>
        </p:spPr>
        <p:txBody>
          <a:bodyPr/>
          <a:lstStyle/>
          <a:p>
            <a:r>
              <a:rPr lang="en-CA" dirty="0"/>
              <a:t>Files…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F150-102F-4D41-94AA-76D9E305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175"/>
            <a:ext cx="8915400" cy="4511047"/>
          </a:xfrm>
        </p:spPr>
        <p:txBody>
          <a:bodyPr/>
          <a:lstStyle/>
          <a:p>
            <a:r>
              <a:rPr lang="en-CA" dirty="0"/>
              <a:t>JSON</a:t>
            </a:r>
          </a:p>
          <a:p>
            <a:pPr lvl="1"/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3CE4E-135F-4DCE-B5FD-EFB8B8D6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76240"/>
            <a:ext cx="2943313" cy="247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2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3E0C-06C7-4AB3-ADCA-549C0815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725" y="652685"/>
            <a:ext cx="8911687" cy="1280890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1.</a:t>
            </a:r>
            <a:r>
              <a:rPr lang="en-CA" dirty="0"/>
              <a:t> Add Virtual Machine (Screenshot)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70383-0397-41B3-8025-90B93690F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724" y="1500188"/>
            <a:ext cx="10280113" cy="5100637"/>
          </a:xfrm>
        </p:spPr>
      </p:pic>
    </p:spTree>
    <p:extLst>
      <p:ext uri="{BB962C8B-B14F-4D97-AF65-F5344CB8AC3E}">
        <p14:creationId xmlns:p14="http://schemas.microsoft.com/office/powerpoint/2010/main" val="75542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3E0C-06C7-4AB3-ADCA-549C0815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725" y="652685"/>
            <a:ext cx="8911687" cy="1280890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1.</a:t>
            </a:r>
            <a:r>
              <a:rPr lang="en-CA" dirty="0"/>
              <a:t> </a:t>
            </a:r>
            <a:r>
              <a:rPr lang="en-CA" sz="2800" dirty="0"/>
              <a:t>Add Virtual Machine (Programming Code)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10CC20-AD35-4D5B-8164-119A451A2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6" y="1314450"/>
            <a:ext cx="10961688" cy="5386388"/>
          </a:xfrm>
        </p:spPr>
      </p:pic>
    </p:spTree>
    <p:extLst>
      <p:ext uri="{BB962C8B-B14F-4D97-AF65-F5344CB8AC3E}">
        <p14:creationId xmlns:p14="http://schemas.microsoft.com/office/powerpoint/2010/main" val="389563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1AD5-5FCB-4723-8444-FC5402DC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013" y="609822"/>
            <a:ext cx="8911687" cy="1280890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2.</a:t>
            </a:r>
            <a:r>
              <a:rPr lang="en-CA" dirty="0"/>
              <a:t> Update Virtual Machine (Screenshot)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1149A-805C-4D6B-B76B-000360C05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663" y="1343025"/>
            <a:ext cx="11187112" cy="5186363"/>
          </a:xfrm>
        </p:spPr>
      </p:pic>
    </p:spTree>
    <p:extLst>
      <p:ext uri="{BB962C8B-B14F-4D97-AF65-F5344CB8AC3E}">
        <p14:creationId xmlns:p14="http://schemas.microsoft.com/office/powerpoint/2010/main" val="172412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1AD5-5FCB-4723-8444-FC5402DC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013" y="609822"/>
            <a:ext cx="8911687" cy="1280890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2.</a:t>
            </a:r>
            <a:r>
              <a:rPr lang="en-CA" dirty="0"/>
              <a:t> </a:t>
            </a:r>
            <a:r>
              <a:rPr lang="en-CA" sz="2800" dirty="0"/>
              <a:t>Update Virtual Machine (Programming Code)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D2908-7455-404B-90B0-C62C9A1C4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013" y="1385888"/>
            <a:ext cx="10497599" cy="5186363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/>
              <a:t>Stop-VM $</a:t>
            </a:r>
            <a:r>
              <a:rPr lang="en-CA" sz="2400" dirty="0" err="1"/>
              <a:t>VMName</a:t>
            </a:r>
            <a:endParaRPr lang="en-CA" sz="2400" dirty="0"/>
          </a:p>
          <a:p>
            <a:pPr marL="0" indent="0">
              <a:buNone/>
            </a:pPr>
            <a:r>
              <a:rPr lang="en-CA" sz="2400" dirty="0"/>
              <a:t>Set-VM -</a:t>
            </a:r>
            <a:r>
              <a:rPr lang="en-CA" sz="2400" dirty="0" err="1"/>
              <a:t>StaticMemory</a:t>
            </a:r>
            <a:r>
              <a:rPr lang="en-CA" sz="2400" dirty="0"/>
              <a:t> -Name $</a:t>
            </a:r>
            <a:r>
              <a:rPr lang="en-CA" sz="2400" dirty="0" err="1"/>
              <a:t>VMName</a:t>
            </a:r>
            <a:r>
              <a:rPr lang="en-CA" sz="2400" dirty="0"/>
              <a:t> -</a:t>
            </a:r>
            <a:r>
              <a:rPr lang="en-CA" sz="2400" dirty="0" err="1"/>
              <a:t>MemoryStartupBytes</a:t>
            </a:r>
            <a:r>
              <a:rPr lang="en-CA" sz="2400" dirty="0"/>
              <a:t> $RAM</a:t>
            </a:r>
          </a:p>
          <a:p>
            <a:pPr marL="0" indent="0">
              <a:buNone/>
            </a:pPr>
            <a:r>
              <a:rPr lang="en-CA" sz="2400" dirty="0"/>
              <a:t>Start-VM $</a:t>
            </a:r>
            <a:r>
              <a:rPr lang="en-CA" sz="2400" dirty="0" err="1"/>
              <a:t>VMName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32079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8EAF-634F-447A-95E7-D7D5F85C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437" y="609822"/>
            <a:ext cx="8911687" cy="1280890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3.</a:t>
            </a:r>
            <a:r>
              <a:rPr lang="en-CA" dirty="0"/>
              <a:t> </a:t>
            </a:r>
            <a:r>
              <a:rPr lang="en-CA" sz="3200" dirty="0"/>
              <a:t>Remove Virtual Machine (Screenshot)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5A06F1-50C8-4E93-A237-D1911E237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62" y="1443038"/>
            <a:ext cx="11387137" cy="5172075"/>
          </a:xfrm>
        </p:spPr>
      </p:pic>
    </p:spTree>
    <p:extLst>
      <p:ext uri="{BB962C8B-B14F-4D97-AF65-F5344CB8AC3E}">
        <p14:creationId xmlns:p14="http://schemas.microsoft.com/office/powerpoint/2010/main" val="25087319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1539</TotalTime>
  <Words>162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Virtual Machine Automation</vt:lpstr>
      <vt:lpstr>Structure</vt:lpstr>
      <vt:lpstr>Files…</vt:lpstr>
      <vt:lpstr>Files…</vt:lpstr>
      <vt:lpstr>1. Add Virtual Machine (Screenshot)</vt:lpstr>
      <vt:lpstr>1. Add Virtual Machine (Programming Code)</vt:lpstr>
      <vt:lpstr>2. Update Virtual Machine (Screenshot)</vt:lpstr>
      <vt:lpstr>2. Update Virtual Machine (Programming Code)</vt:lpstr>
      <vt:lpstr>3. Remove Virtual Machine (Screenshot)</vt:lpstr>
      <vt:lpstr>3. Remove Virtual Machine (Programming Code)</vt:lpstr>
      <vt:lpstr>4. Other Commands</vt:lpstr>
      <vt:lpstr>Future Enhancement…</vt:lpstr>
      <vt:lpstr>Thank You..!!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 Automation</dc:title>
  <dc:creator>Harsh</dc:creator>
  <cp:lastModifiedBy>Harsh</cp:lastModifiedBy>
  <cp:revision>24</cp:revision>
  <dcterms:created xsi:type="dcterms:W3CDTF">2017-08-09T14:52:27Z</dcterms:created>
  <dcterms:modified xsi:type="dcterms:W3CDTF">2017-08-10T16:32:05Z</dcterms:modified>
</cp:coreProperties>
</file>