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.NET_Fra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26AF-9087-4557-88F4-C937FD7DE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267" y="2637184"/>
            <a:ext cx="8742820" cy="1530599"/>
          </a:xfrm>
        </p:spPr>
        <p:txBody>
          <a:bodyPr>
            <a:normAutofit fontScale="90000"/>
          </a:bodyPr>
          <a:lstStyle/>
          <a:p>
            <a:r>
              <a:rPr lang="en-IN" dirty="0"/>
              <a:t>Virtual Machine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893D4-F6AF-4525-8F33-E87490CE0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tx1"/>
                </a:solidFill>
              </a:rPr>
              <a:t>Parthkumar</a:t>
            </a:r>
            <a:r>
              <a:rPr lang="en-IN" dirty="0">
                <a:solidFill>
                  <a:schemeClr val="tx1"/>
                </a:solidFill>
              </a:rPr>
              <a:t> Barot (C0695511)</a:t>
            </a:r>
          </a:p>
          <a:p>
            <a:r>
              <a:rPr lang="en-IN" dirty="0">
                <a:solidFill>
                  <a:schemeClr val="tx1"/>
                </a:solidFill>
              </a:rPr>
              <a:t>Harsh Patel (C0693162)</a:t>
            </a:r>
          </a:p>
        </p:txBody>
      </p:sp>
    </p:spTree>
    <p:extLst>
      <p:ext uri="{BB962C8B-B14F-4D97-AF65-F5344CB8AC3E}">
        <p14:creationId xmlns:p14="http://schemas.microsoft.com/office/powerpoint/2010/main" val="7985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365C-BFDA-47A3-A728-2F5DBB33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3E20-2183-4865-B5F6-07C10DFE9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6852"/>
            <a:ext cx="8915400" cy="3777622"/>
          </a:xfrm>
        </p:spPr>
        <p:txBody>
          <a:bodyPr/>
          <a:lstStyle/>
          <a:p>
            <a:r>
              <a:rPr lang="en-IN" dirty="0"/>
              <a:t>This application includes 3 GUI screens</a:t>
            </a:r>
          </a:p>
          <a:p>
            <a:pPr lvl="1"/>
            <a:r>
              <a:rPr lang="en-IN" dirty="0"/>
              <a:t>Screen to create a virtual machine</a:t>
            </a:r>
          </a:p>
          <a:p>
            <a:pPr lvl="1"/>
            <a:r>
              <a:rPr lang="en-IN" dirty="0"/>
              <a:t>Screen to update configuration to virtual machine</a:t>
            </a:r>
          </a:p>
          <a:p>
            <a:pPr lvl="1"/>
            <a:r>
              <a:rPr lang="en-IN" dirty="0"/>
              <a:t>Screen to remove virtual machine</a:t>
            </a:r>
          </a:p>
          <a:p>
            <a:pPr lvl="2"/>
            <a:r>
              <a:rPr lang="en-IN" dirty="0"/>
              <a:t>Kind of administrative use</a:t>
            </a:r>
          </a:p>
        </p:txBody>
      </p:sp>
    </p:spTree>
    <p:extLst>
      <p:ext uri="{BB962C8B-B14F-4D97-AF65-F5344CB8AC3E}">
        <p14:creationId xmlns:p14="http://schemas.microsoft.com/office/powerpoint/2010/main" val="16611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365C-BFDA-47A3-A728-2F5DBB33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3E20-2183-4865-B5F6-07C10DFE9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2133600"/>
            <a:ext cx="11463131" cy="4280452"/>
          </a:xfrm>
        </p:spPr>
        <p:txBody>
          <a:bodyPr/>
          <a:lstStyle/>
          <a:p>
            <a:r>
              <a:rPr lang="en-IN" dirty="0"/>
              <a:t>Screen to create a virtual machine</a:t>
            </a:r>
          </a:p>
          <a:p>
            <a:pPr lvl="1"/>
            <a:r>
              <a:rPr lang="en-IN" dirty="0"/>
              <a:t>By using this module we can make virtual machine.</a:t>
            </a:r>
          </a:p>
          <a:p>
            <a:pPr lvl="1"/>
            <a:r>
              <a:rPr lang="en-IN" dirty="0"/>
              <a:t>We need to provide the required parameters.</a:t>
            </a:r>
          </a:p>
          <a:p>
            <a:pPr lvl="1"/>
            <a:r>
              <a:rPr lang="en-IN" dirty="0"/>
              <a:t>This form shows us a example of GUI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8B3B4-3A2F-4AED-97D2-E4E160A7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174" y="1772529"/>
            <a:ext cx="3818437" cy="42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0B2B-E585-447F-89C3-1B88DCF8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6638"/>
          </a:xfrm>
        </p:spPr>
        <p:txBody>
          <a:bodyPr/>
          <a:lstStyle/>
          <a:p>
            <a:r>
              <a:rPr lang="en-IN" dirty="0"/>
              <a:t>Creating Virtual Machine In Hyper-V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50B419F-0BE5-43BC-9EF7-95FED6360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946" y="2133600"/>
            <a:ext cx="4299933" cy="3778250"/>
          </a:xfrm>
        </p:spPr>
      </p:pic>
    </p:spTree>
    <p:extLst>
      <p:ext uri="{BB962C8B-B14F-4D97-AF65-F5344CB8AC3E}">
        <p14:creationId xmlns:p14="http://schemas.microsoft.com/office/powerpoint/2010/main" val="348990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0B2B-E585-447F-89C3-1B88DCF8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6638"/>
          </a:xfrm>
        </p:spPr>
        <p:txBody>
          <a:bodyPr/>
          <a:lstStyle/>
          <a:p>
            <a:r>
              <a:rPr lang="en-IN" dirty="0"/>
              <a:t>Creating Virtual Machine In Hyper-V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57EF8F-E643-4A97-B647-5579CB5B0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843" y="2133600"/>
            <a:ext cx="4988139" cy="3778250"/>
          </a:xfrm>
        </p:spPr>
      </p:pic>
    </p:spTree>
    <p:extLst>
      <p:ext uri="{BB962C8B-B14F-4D97-AF65-F5344CB8AC3E}">
        <p14:creationId xmlns:p14="http://schemas.microsoft.com/office/powerpoint/2010/main" val="275209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0B2B-E585-447F-89C3-1B88DCF8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6638"/>
          </a:xfrm>
        </p:spPr>
        <p:txBody>
          <a:bodyPr/>
          <a:lstStyle/>
          <a:p>
            <a:r>
              <a:rPr lang="en-IN" dirty="0"/>
              <a:t>Creating Virtual Machine In Hyper-V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23B9C04-87AC-498A-B5F7-6F5B2E0C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Specify Name and Location</a:t>
            </a:r>
          </a:p>
          <a:p>
            <a:r>
              <a:rPr lang="en-IN" dirty="0"/>
              <a:t>Specify Generation</a:t>
            </a:r>
          </a:p>
          <a:p>
            <a:r>
              <a:rPr lang="en-IN" dirty="0"/>
              <a:t>Assign Memory</a:t>
            </a:r>
          </a:p>
          <a:p>
            <a:r>
              <a:rPr lang="en-IN" dirty="0"/>
              <a:t>Configure Networking</a:t>
            </a:r>
          </a:p>
          <a:p>
            <a:r>
              <a:rPr lang="en-IN" dirty="0"/>
              <a:t>Connect Virtual Hard Disk</a:t>
            </a:r>
          </a:p>
          <a:p>
            <a:pPr lvl="1"/>
            <a:r>
              <a:rPr lang="en-IN" dirty="0"/>
              <a:t>Installation Options</a:t>
            </a:r>
          </a:p>
        </p:txBody>
      </p:sp>
    </p:spTree>
    <p:extLst>
      <p:ext uri="{BB962C8B-B14F-4D97-AF65-F5344CB8AC3E}">
        <p14:creationId xmlns:p14="http://schemas.microsoft.com/office/powerpoint/2010/main" val="280527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0B2B-E585-447F-89C3-1B88DCF8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6638"/>
          </a:xfrm>
        </p:spPr>
        <p:txBody>
          <a:bodyPr/>
          <a:lstStyle/>
          <a:p>
            <a:r>
              <a:rPr lang="en-IN" dirty="0"/>
              <a:t>Creating Virtual Machine In Hyper-V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1ABD1B-EFA1-4490-AF9D-7E6E6D1EA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700" y="2946400"/>
            <a:ext cx="8734425" cy="2152650"/>
          </a:xfrm>
        </p:spPr>
      </p:pic>
    </p:spTree>
    <p:extLst>
      <p:ext uri="{BB962C8B-B14F-4D97-AF65-F5344CB8AC3E}">
        <p14:creationId xmlns:p14="http://schemas.microsoft.com/office/powerpoint/2010/main" val="223195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365C-BFDA-47A3-A728-2F5DBB33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84354"/>
            <a:ext cx="8911687" cy="1280890"/>
          </a:xfrm>
        </p:spPr>
        <p:txBody>
          <a:bodyPr/>
          <a:lstStyle/>
          <a:p>
            <a:r>
              <a:rPr lang="en-IN" dirty="0"/>
              <a:t>Why Automation?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3E20-2183-4865-B5F6-07C10DFE9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93844"/>
            <a:ext cx="8915400" cy="3777622"/>
          </a:xfrm>
        </p:spPr>
        <p:txBody>
          <a:bodyPr/>
          <a:lstStyle/>
          <a:p>
            <a:r>
              <a:rPr lang="en-IN" dirty="0"/>
              <a:t>There are millions of cloud users, to provide better and faster service to them automation is needed. It is not possible to deploy Virtual machine manually every time when a new user wants some space over cloud, Automation makes it simpler and easier.</a:t>
            </a:r>
          </a:p>
          <a:p>
            <a:r>
              <a:rPr lang="en-IN" dirty="0"/>
              <a:t>To reduce deployment errors, we need automation as if it has human interaction, then it may have deployment error.</a:t>
            </a:r>
          </a:p>
          <a:p>
            <a:r>
              <a:rPr lang="en-IN" dirty="0"/>
              <a:t>It reduces costs and increases user acceptance.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76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365C-BFDA-47A3-A728-2F5DBB33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Automation with user interface</a:t>
            </a:r>
            <a:br>
              <a:rPr lang="en-IN" dirty="0"/>
            </a:br>
            <a:br>
              <a:rPr lang="en-IN" dirty="0"/>
            </a:br>
            <a:r>
              <a:rPr lang="en-IN" sz="2200" dirty="0"/>
              <a:t>This application is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3E20-2183-4865-B5F6-07C10DFE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using this application we can make virtual machine by just providing the requirement.</a:t>
            </a:r>
          </a:p>
          <a:p>
            <a:r>
              <a:rPr lang="en-IN" dirty="0"/>
              <a:t>Application parameters</a:t>
            </a:r>
          </a:p>
          <a:p>
            <a:pPr lvl="1"/>
            <a:r>
              <a:rPr lang="en-IN" dirty="0"/>
              <a:t>Size of RAM</a:t>
            </a:r>
          </a:p>
          <a:p>
            <a:pPr lvl="1"/>
            <a:r>
              <a:rPr lang="en-IN" dirty="0"/>
              <a:t>Size of </a:t>
            </a:r>
          </a:p>
          <a:p>
            <a:pPr lvl="1"/>
            <a:r>
              <a:rPr lang="en-IN" dirty="0"/>
              <a:t>Virtual Hard Disk</a:t>
            </a:r>
          </a:p>
          <a:p>
            <a:pPr lvl="1"/>
            <a:r>
              <a:rPr lang="en-IN" dirty="0"/>
              <a:t>Operating System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15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365C-BFDA-47A3-A728-2F5DBB33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Automation with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3E20-2183-4865-B5F6-07C10DFE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Microsoft Technology</a:t>
            </a:r>
          </a:p>
          <a:p>
            <a:pPr lvl="1"/>
            <a:r>
              <a:rPr lang="en-IN" dirty="0"/>
              <a:t>Microsoft has wide range of development tools</a:t>
            </a:r>
          </a:p>
          <a:p>
            <a:pPr lvl="1"/>
            <a:r>
              <a:rPr lang="en-IN" dirty="0"/>
              <a:t>Developer friendly </a:t>
            </a:r>
          </a:p>
          <a:p>
            <a:pPr lvl="1"/>
            <a:r>
              <a:rPr lang="en-IN" dirty="0"/>
              <a:t>Hyper-V, PowerShell Script and C# are being used in application</a:t>
            </a:r>
          </a:p>
        </p:txBody>
      </p:sp>
    </p:spTree>
    <p:extLst>
      <p:ext uri="{BB962C8B-B14F-4D97-AF65-F5344CB8AC3E}">
        <p14:creationId xmlns:p14="http://schemas.microsoft.com/office/powerpoint/2010/main" val="69303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365C-BFDA-47A3-A728-2F5DBB33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PowerShell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3E20-2183-4865-B5F6-07C10DFE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Developed by Microsoft. </a:t>
            </a:r>
          </a:p>
          <a:p>
            <a:r>
              <a:rPr lang="en-IN" dirty="0"/>
              <a:t>based on the </a:t>
            </a:r>
            <a:r>
              <a:rPr lang="en-IN" dirty="0">
                <a:hlinkClick r:id="rId2"/>
              </a:rPr>
              <a:t>.NET framework</a:t>
            </a:r>
            <a:endParaRPr lang="en-IN" dirty="0"/>
          </a:p>
          <a:p>
            <a:r>
              <a:rPr lang="en-IN" dirty="0"/>
              <a:t>To simplify and automate tedious and repetitive tasks by creating scripts and combining multiple commands together.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0678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232</TotalTime>
  <Words>281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Virtual Machine Automation</vt:lpstr>
      <vt:lpstr>Creating Virtual Machine In Hyper-V</vt:lpstr>
      <vt:lpstr>Creating Virtual Machine In Hyper-V</vt:lpstr>
      <vt:lpstr>Creating Virtual Machine In Hyper-V</vt:lpstr>
      <vt:lpstr>Creating Virtual Machine In Hyper-V</vt:lpstr>
      <vt:lpstr>Why Automation?</vt:lpstr>
      <vt:lpstr>Automation with user interface  This application is about…</vt:lpstr>
      <vt:lpstr>Automation with user interface</vt:lpstr>
      <vt:lpstr>Why PowerShell Script?</vt:lpstr>
      <vt:lpstr>Automation</vt:lpstr>
      <vt:lpstr>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 Automation</dc:title>
  <dc:creator>Parth Barot</dc:creator>
  <cp:lastModifiedBy>Parth Barot</cp:lastModifiedBy>
  <cp:revision>19</cp:revision>
  <dcterms:created xsi:type="dcterms:W3CDTF">2017-07-19T18:39:18Z</dcterms:created>
  <dcterms:modified xsi:type="dcterms:W3CDTF">2017-07-20T14:19:50Z</dcterms:modified>
</cp:coreProperties>
</file>