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7"/>
    <p:restoredTop sz="94633"/>
  </p:normalViewPr>
  <p:slideViewPr>
    <p:cSldViewPr snapToGrid="0" snapToObjects="1">
      <p:cViewPr varScale="1">
        <p:scale>
          <a:sx n="240" d="100"/>
          <a:sy n="240" d="100"/>
        </p:scale>
        <p:origin x="4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EC9E-F409-184A-B3E8-9E3D4B1E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D3213-2EEC-0847-AC6A-84AA3555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D252-ECED-7942-9F4A-932B291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01F5-0C98-9B4B-954D-0DC993EA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1716-E2E8-0D4F-9DEC-8DDDDB1B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B942-ABB0-8B45-BC9C-1413D3AC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B6A72-4C9B-4147-AAC5-37852CB0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DC19-77A0-9E4F-858C-9AF3F053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BC01-5B97-214F-9739-8E0847F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0D49-F644-224B-9F96-B9DA63B9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0C1BE-4350-8B49-8EB9-999DE1650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22AE5-AC2E-B34F-8186-0ABA4E707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A2A-E71B-5548-BDCD-95AC6F7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B204-262B-FA48-A017-B3C4E362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C2AD-ADFE-CC43-842A-37011B91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142-7A1A-4C47-ABB6-A7E924DC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DC35-E17D-4E42-ACDE-CE0F8F61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D8D5-5DF5-924C-A180-8CD35272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0244-E0D5-AB4E-8F94-F1A87B8F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1B04-D573-2840-A29B-A11C8BDA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34E9-4847-BF49-BB26-5B11F90C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965E-76BE-544C-B41F-79477C7C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0DD7-BED8-2F48-B619-E83628F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4438-023A-9C48-AB86-625FDC1A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FCB0-574D-554F-9214-E7BF2AAF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DF8A-500F-C04C-A8FC-352991C4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26B2-5FB8-FD42-A269-0AFC11ED5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481F-5676-694B-A24C-4B330222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32191-56DC-9F4B-B1D8-7E75CDF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0C18F-DF25-6F40-A398-447ABFC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8E0D-F541-7843-A379-E7278D19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87D4-7B7F-4740-80BC-6EF65F34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766-55AD-9F46-8863-D04F7FAE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BCB2-DC1E-C245-BA97-C38A47EF9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C01A6-C7C6-F945-AF98-07FB53E0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B9AC4-A35A-234F-B89D-C3617E56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9D968-E47E-B441-B946-B70DE35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BA4D4-96A9-284A-A50C-8749AC71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E840-6B2E-DC44-912E-9B6CC80E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E110-4CE9-4B4C-8730-A57CA783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E424-10BC-CF4C-87F2-5F5806E0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8FA59-C55B-1D47-BB51-A085B8EE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9E37D-1516-6544-BE72-990F7B29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B5168-9BA5-1F4C-B319-300A4671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1DCCF-F756-014C-8BB2-A8456C87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0677-DAE2-874F-8AEB-112581AA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DCF4-DB43-C348-8356-D164723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69D2-EB99-0341-B2E3-87F02A39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02CC-6036-5041-9DE5-3A5620142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81333-7747-5C4A-8B26-43389066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0B46-8B8D-D941-9F24-4300280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E3C3-D026-FC43-AE2B-76A3DA9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B369-8E57-7445-8AE8-26B24177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E320F-E53D-274E-8E94-94207B664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BCE7E-9B7F-CE41-9D6B-28CB05A9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902C-4004-054F-89A2-2B1A54D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2421-A2A5-0A47-BE0F-5187F5D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938C-B56A-0D4C-AA7B-FBF5CBB9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38975-E8BD-D24B-8348-B591D22E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2A98B-AF1B-244D-A146-5180DBE9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BF89-CDDB-3649-85D3-FF3C27BE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0681-95D3-D844-9EE2-4CB6E496C272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C5E4-709E-114D-A47F-BE1D32B64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0161-47A6-4C43-901E-892B249F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ABCD-E160-0B46-BCB2-A5483F9AF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092BA1-761A-2744-BF7B-4126E1E77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7003-FB2E-B74E-9A43-AC68BD2F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20"/>
            <a:ext cx="12192000" cy="60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2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Ning</dc:creator>
  <cp:lastModifiedBy>Xu, Ning</cp:lastModifiedBy>
  <cp:revision>1</cp:revision>
  <dcterms:created xsi:type="dcterms:W3CDTF">2019-03-28T20:45:56Z</dcterms:created>
  <dcterms:modified xsi:type="dcterms:W3CDTF">2019-03-28T20:46:40Z</dcterms:modified>
</cp:coreProperties>
</file>