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184D-932B-484A-A7F7-FF83D068EFB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8591-0E72-4066-B39A-1B9A9F4A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30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184D-932B-484A-A7F7-FF83D068EFB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8591-0E72-4066-B39A-1B9A9F4A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8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184D-932B-484A-A7F7-FF83D068EFB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8591-0E72-4066-B39A-1B9A9F4A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3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184D-932B-484A-A7F7-FF83D068EFB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8591-0E72-4066-B39A-1B9A9F4A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184D-932B-484A-A7F7-FF83D068EFB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8591-0E72-4066-B39A-1B9A9F4A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98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184D-932B-484A-A7F7-FF83D068EFB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8591-0E72-4066-B39A-1B9A9F4A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0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184D-932B-484A-A7F7-FF83D068EFB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8591-0E72-4066-B39A-1B9A9F4A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13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184D-932B-484A-A7F7-FF83D068EFB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8591-0E72-4066-B39A-1B9A9F4A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31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184D-932B-484A-A7F7-FF83D068EFB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8591-0E72-4066-B39A-1B9A9F4A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82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184D-932B-484A-A7F7-FF83D068EFB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8591-0E72-4066-B39A-1B9A9F4A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6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184D-932B-484A-A7F7-FF83D068EFB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8591-0E72-4066-B39A-1B9A9F4A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0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184D-932B-484A-A7F7-FF83D068EFB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8591-0E72-4066-B39A-1B9A9F4A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0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873" y="2313709"/>
            <a:ext cx="9144000" cy="1833563"/>
          </a:xfrm>
        </p:spPr>
        <p:txBody>
          <a:bodyPr>
            <a:normAutofit/>
          </a:bodyPr>
          <a:lstStyle/>
          <a:p>
            <a:r>
              <a:rPr lang="en-IN" dirty="0" smtClean="0"/>
              <a:t>I-Stream</a:t>
            </a:r>
            <a:br>
              <a:rPr lang="en-IN" dirty="0" smtClean="0"/>
            </a:br>
            <a:r>
              <a:rPr lang="en-IN" dirty="0" smtClean="0"/>
              <a:t>Prototype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73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710685" cy="6021820"/>
          </a:xfrm>
        </p:spPr>
      </p:pic>
    </p:spTree>
    <p:extLst>
      <p:ext uri="{BB962C8B-B14F-4D97-AF65-F5344CB8AC3E}">
        <p14:creationId xmlns:p14="http://schemas.microsoft.com/office/powerpoint/2010/main" val="7088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912138"/>
          </a:xfrm>
        </p:spPr>
      </p:pic>
    </p:spTree>
    <p:extLst>
      <p:ext uri="{BB962C8B-B14F-4D97-AF65-F5344CB8AC3E}">
        <p14:creationId xmlns:p14="http://schemas.microsoft.com/office/powerpoint/2010/main" val="271999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3547" cy="5910984"/>
          </a:xfrm>
        </p:spPr>
      </p:pic>
    </p:spTree>
    <p:extLst>
      <p:ext uri="{BB962C8B-B14F-4D97-AF65-F5344CB8AC3E}">
        <p14:creationId xmlns:p14="http://schemas.microsoft.com/office/powerpoint/2010/main" val="164703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912138"/>
          </a:xfrm>
        </p:spPr>
      </p:pic>
    </p:spTree>
    <p:extLst>
      <p:ext uri="{BB962C8B-B14F-4D97-AF65-F5344CB8AC3E}">
        <p14:creationId xmlns:p14="http://schemas.microsoft.com/office/powerpoint/2010/main" val="261329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0538192" cy="5924840"/>
          </a:xfrm>
        </p:spPr>
      </p:pic>
    </p:spTree>
    <p:extLst>
      <p:ext uri="{BB962C8B-B14F-4D97-AF65-F5344CB8AC3E}">
        <p14:creationId xmlns:p14="http://schemas.microsoft.com/office/powerpoint/2010/main" val="295314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3547" cy="5910984"/>
          </a:xfrm>
        </p:spPr>
      </p:pic>
    </p:spTree>
    <p:extLst>
      <p:ext uri="{BB962C8B-B14F-4D97-AF65-F5344CB8AC3E}">
        <p14:creationId xmlns:p14="http://schemas.microsoft.com/office/powerpoint/2010/main" val="340269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3547" cy="5910984"/>
          </a:xfrm>
        </p:spPr>
      </p:pic>
    </p:spTree>
    <p:extLst>
      <p:ext uri="{BB962C8B-B14F-4D97-AF65-F5344CB8AC3E}">
        <p14:creationId xmlns:p14="http://schemas.microsoft.com/office/powerpoint/2010/main" val="198186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I-Stream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I-Stream Prototype</dc:title>
  <dc:creator>Vishmi</dc:creator>
  <cp:lastModifiedBy>Vishmi</cp:lastModifiedBy>
  <cp:revision>1</cp:revision>
  <dcterms:created xsi:type="dcterms:W3CDTF">2019-07-24T20:05:07Z</dcterms:created>
  <dcterms:modified xsi:type="dcterms:W3CDTF">2019-07-24T20:12:11Z</dcterms:modified>
</cp:coreProperties>
</file>