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76" r:id="rId2"/>
    <p:sldId id="270" r:id="rId3"/>
    <p:sldId id="274" r:id="rId4"/>
    <p:sldId id="272" r:id="rId5"/>
    <p:sldId id="275" r:id="rId6"/>
    <p:sldId id="269"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5007" autoAdjust="0"/>
  </p:normalViewPr>
  <p:slideViewPr>
    <p:cSldViewPr snapToGrid="0">
      <p:cViewPr varScale="1">
        <p:scale>
          <a:sx n="69" d="100"/>
          <a:sy n="69" d="100"/>
        </p:scale>
        <p:origin x="804"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E24893-EE97-4619-B8C5-A8340C1A9E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BEECEF0-6004-4EDC-885F-C70847FF0B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E9312-1B9A-4680-92DF-0BB6F13A9C64}" type="datetimeFigureOut">
              <a:rPr lang="en-IN" smtClean="0"/>
              <a:t>03-03-2021</a:t>
            </a:fld>
            <a:endParaRPr lang="en-IN"/>
          </a:p>
        </p:txBody>
      </p:sp>
      <p:sp>
        <p:nvSpPr>
          <p:cNvPr id="4" name="Footer Placeholder 3">
            <a:extLst>
              <a:ext uri="{FF2B5EF4-FFF2-40B4-BE49-F238E27FC236}">
                <a16:creationId xmlns:a16="http://schemas.microsoft.com/office/drawing/2014/main" id="{29A79D57-553F-413F-BE76-22411B02E6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BB7AFE9-00DB-45EC-9D0E-66F511E604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353D48-F545-45C5-A156-777A25E3D15F}" type="slidenum">
              <a:rPr lang="en-IN" smtClean="0"/>
              <a:t>‹#›</a:t>
            </a:fld>
            <a:endParaRPr lang="en-IN"/>
          </a:p>
        </p:txBody>
      </p:sp>
    </p:spTree>
    <p:extLst>
      <p:ext uri="{BB962C8B-B14F-4D97-AF65-F5344CB8AC3E}">
        <p14:creationId xmlns:p14="http://schemas.microsoft.com/office/powerpoint/2010/main" val="41147256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358A7-3BC1-4C61-B5DD-1F1D234B396D}" type="datetimeFigureOut">
              <a:rPr lang="en-IN" smtClean="0"/>
              <a:t>03-03-2021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5DC5B-6B81-44CE-A482-6F4A9236C5CE}" type="slidenum">
              <a:rPr lang="en-IN" smtClean="0"/>
              <a:t>‹#›</a:t>
            </a:fld>
            <a:endParaRPr lang="en-IN"/>
          </a:p>
        </p:txBody>
      </p:sp>
    </p:spTree>
    <p:extLst>
      <p:ext uri="{BB962C8B-B14F-4D97-AF65-F5344CB8AC3E}">
        <p14:creationId xmlns:p14="http://schemas.microsoft.com/office/powerpoint/2010/main" val="20156469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BE26-507C-4FE4-A4FB-D3A1BD727D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57898B-ECFD-4A08-920F-09319781E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798B01-F43B-44B7-B198-770AE7D488E6}"/>
              </a:ext>
            </a:extLst>
          </p:cNvPr>
          <p:cNvSpPr>
            <a:spLocks noGrp="1"/>
          </p:cNvSpPr>
          <p:nvPr>
            <p:ph type="dt" sz="half" idx="10"/>
          </p:nvPr>
        </p:nvSpPr>
        <p:spPr/>
        <p:txBody>
          <a:bodyPr/>
          <a:lstStyle/>
          <a:p>
            <a:fld id="{7E53A616-1A67-412E-BF8C-E94D2A61E23F}" type="datetime1">
              <a:rPr lang="en-IN" smtClean="0"/>
              <a:t>03-03-2021</a:t>
            </a:fld>
            <a:endParaRPr lang="en-IN"/>
          </a:p>
        </p:txBody>
      </p:sp>
      <p:sp>
        <p:nvSpPr>
          <p:cNvPr id="5" name="Footer Placeholder 4">
            <a:extLst>
              <a:ext uri="{FF2B5EF4-FFF2-40B4-BE49-F238E27FC236}">
                <a16:creationId xmlns:a16="http://schemas.microsoft.com/office/drawing/2014/main" id="{9FC3D529-2B97-4136-A805-D29BC176C1C7}"/>
              </a:ext>
            </a:extLst>
          </p:cNvPr>
          <p:cNvSpPr>
            <a:spLocks noGrp="1"/>
          </p:cNvSpPr>
          <p:nvPr>
            <p:ph type="ftr" sz="quarter" idx="11"/>
          </p:nvPr>
        </p:nvSpPr>
        <p:spPr/>
        <p:txBody>
          <a:bodyPr/>
          <a:lstStyle/>
          <a:p>
            <a:r>
              <a:rPr lang="en-US"/>
              <a:t>Foundation Day Startup Idea Competition</a:t>
            </a:r>
            <a:endParaRPr lang="en-IN"/>
          </a:p>
        </p:txBody>
      </p:sp>
      <p:sp>
        <p:nvSpPr>
          <p:cNvPr id="6" name="Slide Number Placeholder 5">
            <a:extLst>
              <a:ext uri="{FF2B5EF4-FFF2-40B4-BE49-F238E27FC236}">
                <a16:creationId xmlns:a16="http://schemas.microsoft.com/office/drawing/2014/main" id="{F66DFD84-E849-4771-A74E-CDF1866CDDFC}"/>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233090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B818-EDB2-47DC-9886-76E75D265B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8C1F40-2E7F-4FFD-B9DF-AF71345B48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010335-2089-4385-92C8-F0AB8E6C85CF}"/>
              </a:ext>
            </a:extLst>
          </p:cNvPr>
          <p:cNvSpPr>
            <a:spLocks noGrp="1"/>
          </p:cNvSpPr>
          <p:nvPr>
            <p:ph type="dt" sz="half" idx="10"/>
          </p:nvPr>
        </p:nvSpPr>
        <p:spPr/>
        <p:txBody>
          <a:bodyPr/>
          <a:lstStyle/>
          <a:p>
            <a:fld id="{5CDF7173-E3AC-49AB-9A49-DC7E9058A60B}" type="datetime1">
              <a:rPr lang="en-IN" smtClean="0"/>
              <a:t>03-03-2021</a:t>
            </a:fld>
            <a:endParaRPr lang="en-IN"/>
          </a:p>
        </p:txBody>
      </p:sp>
      <p:sp>
        <p:nvSpPr>
          <p:cNvPr id="5" name="Footer Placeholder 4">
            <a:extLst>
              <a:ext uri="{FF2B5EF4-FFF2-40B4-BE49-F238E27FC236}">
                <a16:creationId xmlns:a16="http://schemas.microsoft.com/office/drawing/2014/main" id="{6AA2A99D-AEEF-4D4B-B5BE-ED4B2C280C70}"/>
              </a:ext>
            </a:extLst>
          </p:cNvPr>
          <p:cNvSpPr>
            <a:spLocks noGrp="1"/>
          </p:cNvSpPr>
          <p:nvPr>
            <p:ph type="ftr" sz="quarter" idx="11"/>
          </p:nvPr>
        </p:nvSpPr>
        <p:spPr/>
        <p:txBody>
          <a:bodyPr/>
          <a:lstStyle/>
          <a:p>
            <a:r>
              <a:rPr lang="en-US"/>
              <a:t>Foundation Day Startup Idea Competition</a:t>
            </a:r>
            <a:endParaRPr lang="en-IN"/>
          </a:p>
        </p:txBody>
      </p:sp>
      <p:sp>
        <p:nvSpPr>
          <p:cNvPr id="6" name="Slide Number Placeholder 5">
            <a:extLst>
              <a:ext uri="{FF2B5EF4-FFF2-40B4-BE49-F238E27FC236}">
                <a16:creationId xmlns:a16="http://schemas.microsoft.com/office/drawing/2014/main" id="{A8876D88-F8BB-4367-9342-B30768D28BCF}"/>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304720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080D-C8DE-4260-9E10-23D6804D0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9408B9-45AD-449B-A9F9-ACD7331525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1465E-6D05-480A-8637-FF383FABA006}"/>
              </a:ext>
            </a:extLst>
          </p:cNvPr>
          <p:cNvSpPr>
            <a:spLocks noGrp="1"/>
          </p:cNvSpPr>
          <p:nvPr>
            <p:ph type="dt" sz="half" idx="10"/>
          </p:nvPr>
        </p:nvSpPr>
        <p:spPr/>
        <p:txBody>
          <a:bodyPr/>
          <a:lstStyle/>
          <a:p>
            <a:fld id="{332FDB71-D5FA-408E-A586-241B9B7A8288}" type="datetime1">
              <a:rPr lang="en-IN" smtClean="0"/>
              <a:t>03-03-2021</a:t>
            </a:fld>
            <a:endParaRPr lang="en-IN"/>
          </a:p>
        </p:txBody>
      </p:sp>
      <p:sp>
        <p:nvSpPr>
          <p:cNvPr id="5" name="Footer Placeholder 4">
            <a:extLst>
              <a:ext uri="{FF2B5EF4-FFF2-40B4-BE49-F238E27FC236}">
                <a16:creationId xmlns:a16="http://schemas.microsoft.com/office/drawing/2014/main" id="{3520F006-01F3-47E2-89AA-3ADC5572DABA}"/>
              </a:ext>
            </a:extLst>
          </p:cNvPr>
          <p:cNvSpPr>
            <a:spLocks noGrp="1"/>
          </p:cNvSpPr>
          <p:nvPr>
            <p:ph type="ftr" sz="quarter" idx="11"/>
          </p:nvPr>
        </p:nvSpPr>
        <p:spPr/>
        <p:txBody>
          <a:bodyPr/>
          <a:lstStyle/>
          <a:p>
            <a:r>
              <a:rPr lang="en-US"/>
              <a:t>Foundation Day Startup Idea Competition</a:t>
            </a:r>
            <a:endParaRPr lang="en-IN"/>
          </a:p>
        </p:txBody>
      </p:sp>
      <p:sp>
        <p:nvSpPr>
          <p:cNvPr id="6" name="Slide Number Placeholder 5">
            <a:extLst>
              <a:ext uri="{FF2B5EF4-FFF2-40B4-BE49-F238E27FC236}">
                <a16:creationId xmlns:a16="http://schemas.microsoft.com/office/drawing/2014/main" id="{175E4BF7-40C6-4A37-9134-E25CC90B9A0A}"/>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251367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7E7A-854D-4CC9-8C15-DC3854F64F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9C602F-BD4A-463D-A1AD-A58CCA9863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DE86B-4F5F-4557-AB00-8B05C7A063D6}"/>
              </a:ext>
            </a:extLst>
          </p:cNvPr>
          <p:cNvSpPr>
            <a:spLocks noGrp="1"/>
          </p:cNvSpPr>
          <p:nvPr>
            <p:ph type="dt" sz="half" idx="10"/>
          </p:nvPr>
        </p:nvSpPr>
        <p:spPr/>
        <p:txBody>
          <a:bodyPr/>
          <a:lstStyle/>
          <a:p>
            <a:fld id="{36529D9B-17A9-4B67-B79A-E839A8C2E318}" type="datetime1">
              <a:rPr lang="en-IN" smtClean="0"/>
              <a:t>03-03-2021</a:t>
            </a:fld>
            <a:endParaRPr lang="en-IN"/>
          </a:p>
        </p:txBody>
      </p:sp>
      <p:sp>
        <p:nvSpPr>
          <p:cNvPr id="5" name="Footer Placeholder 4">
            <a:extLst>
              <a:ext uri="{FF2B5EF4-FFF2-40B4-BE49-F238E27FC236}">
                <a16:creationId xmlns:a16="http://schemas.microsoft.com/office/drawing/2014/main" id="{6903B1BB-581C-4E7C-B11B-F0F5DA0E63B2}"/>
              </a:ext>
            </a:extLst>
          </p:cNvPr>
          <p:cNvSpPr>
            <a:spLocks noGrp="1"/>
          </p:cNvSpPr>
          <p:nvPr>
            <p:ph type="ftr" sz="quarter" idx="11"/>
          </p:nvPr>
        </p:nvSpPr>
        <p:spPr/>
        <p:txBody>
          <a:bodyPr/>
          <a:lstStyle/>
          <a:p>
            <a:r>
              <a:rPr lang="en-US"/>
              <a:t>Foundation Day Startup Idea Competition</a:t>
            </a:r>
            <a:endParaRPr lang="en-IN"/>
          </a:p>
        </p:txBody>
      </p:sp>
      <p:sp>
        <p:nvSpPr>
          <p:cNvPr id="6" name="Slide Number Placeholder 5">
            <a:extLst>
              <a:ext uri="{FF2B5EF4-FFF2-40B4-BE49-F238E27FC236}">
                <a16:creationId xmlns:a16="http://schemas.microsoft.com/office/drawing/2014/main" id="{A80172BE-CD1A-4EBC-BCBD-E35449EEE974}"/>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61529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F0FD-BAC6-4397-A979-E28A315E8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09D011-242F-4C7E-9F27-780742B9C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EFFEE-E403-4CEA-AA2E-4132779C1021}"/>
              </a:ext>
            </a:extLst>
          </p:cNvPr>
          <p:cNvSpPr>
            <a:spLocks noGrp="1"/>
          </p:cNvSpPr>
          <p:nvPr>
            <p:ph type="dt" sz="half" idx="10"/>
          </p:nvPr>
        </p:nvSpPr>
        <p:spPr/>
        <p:txBody>
          <a:bodyPr/>
          <a:lstStyle/>
          <a:p>
            <a:fld id="{0FB64ADF-B6A7-4952-8C28-87E7CDFEC284}" type="datetime1">
              <a:rPr lang="en-IN" smtClean="0"/>
              <a:t>03-03-2021</a:t>
            </a:fld>
            <a:endParaRPr lang="en-IN"/>
          </a:p>
        </p:txBody>
      </p:sp>
      <p:sp>
        <p:nvSpPr>
          <p:cNvPr id="5" name="Footer Placeholder 4">
            <a:extLst>
              <a:ext uri="{FF2B5EF4-FFF2-40B4-BE49-F238E27FC236}">
                <a16:creationId xmlns:a16="http://schemas.microsoft.com/office/drawing/2014/main" id="{47947A8A-B16E-4353-820A-11E7A00EF9A1}"/>
              </a:ext>
            </a:extLst>
          </p:cNvPr>
          <p:cNvSpPr>
            <a:spLocks noGrp="1"/>
          </p:cNvSpPr>
          <p:nvPr>
            <p:ph type="ftr" sz="quarter" idx="11"/>
          </p:nvPr>
        </p:nvSpPr>
        <p:spPr/>
        <p:txBody>
          <a:bodyPr/>
          <a:lstStyle/>
          <a:p>
            <a:r>
              <a:rPr lang="en-US"/>
              <a:t>Foundation Day Startup Idea Competition</a:t>
            </a:r>
            <a:endParaRPr lang="en-IN"/>
          </a:p>
        </p:txBody>
      </p:sp>
      <p:sp>
        <p:nvSpPr>
          <p:cNvPr id="6" name="Slide Number Placeholder 5">
            <a:extLst>
              <a:ext uri="{FF2B5EF4-FFF2-40B4-BE49-F238E27FC236}">
                <a16:creationId xmlns:a16="http://schemas.microsoft.com/office/drawing/2014/main" id="{9C6AA559-FC13-4E0D-9C3C-4A9FD0BA2B67}"/>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303880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458DF-1C20-4168-BCEB-A4E5A3784A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A943A7-46F5-4A72-9FD3-51C56BA504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26B00F-076A-475F-AEF9-4EE015E0C1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18177D-6A2C-4101-82EE-8FC92D8A190C}"/>
              </a:ext>
            </a:extLst>
          </p:cNvPr>
          <p:cNvSpPr>
            <a:spLocks noGrp="1"/>
          </p:cNvSpPr>
          <p:nvPr>
            <p:ph type="dt" sz="half" idx="10"/>
          </p:nvPr>
        </p:nvSpPr>
        <p:spPr/>
        <p:txBody>
          <a:bodyPr/>
          <a:lstStyle/>
          <a:p>
            <a:fld id="{A99AEE0E-A57C-4339-A78B-F19032F065C1}" type="datetime1">
              <a:rPr lang="en-IN" smtClean="0"/>
              <a:t>03-03-2021</a:t>
            </a:fld>
            <a:endParaRPr lang="en-IN"/>
          </a:p>
        </p:txBody>
      </p:sp>
      <p:sp>
        <p:nvSpPr>
          <p:cNvPr id="6" name="Footer Placeholder 5">
            <a:extLst>
              <a:ext uri="{FF2B5EF4-FFF2-40B4-BE49-F238E27FC236}">
                <a16:creationId xmlns:a16="http://schemas.microsoft.com/office/drawing/2014/main" id="{D6CF9006-3EF4-4471-9167-0FDC00C08631}"/>
              </a:ext>
            </a:extLst>
          </p:cNvPr>
          <p:cNvSpPr>
            <a:spLocks noGrp="1"/>
          </p:cNvSpPr>
          <p:nvPr>
            <p:ph type="ftr" sz="quarter" idx="11"/>
          </p:nvPr>
        </p:nvSpPr>
        <p:spPr/>
        <p:txBody>
          <a:bodyPr/>
          <a:lstStyle/>
          <a:p>
            <a:r>
              <a:rPr lang="en-US"/>
              <a:t>Foundation Day Startup Idea Competition</a:t>
            </a:r>
            <a:endParaRPr lang="en-IN"/>
          </a:p>
        </p:txBody>
      </p:sp>
      <p:sp>
        <p:nvSpPr>
          <p:cNvPr id="7" name="Slide Number Placeholder 6">
            <a:extLst>
              <a:ext uri="{FF2B5EF4-FFF2-40B4-BE49-F238E27FC236}">
                <a16:creationId xmlns:a16="http://schemas.microsoft.com/office/drawing/2014/main" id="{9797F479-9AEB-428F-9DBE-CFC79A994F2B}"/>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49075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EF2F-3F70-47AC-87D6-E38396B1CB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2B91D4-96F3-4548-B33C-4378D04ED3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1A6BE-5E86-4B7C-9961-5E781258A3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DE4BAB-62EF-4ADF-A8DA-985376E205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24182F-0748-487A-AA4A-E4EB3D21F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FABD7A-E567-45D6-810E-11D854082910}"/>
              </a:ext>
            </a:extLst>
          </p:cNvPr>
          <p:cNvSpPr>
            <a:spLocks noGrp="1"/>
          </p:cNvSpPr>
          <p:nvPr>
            <p:ph type="dt" sz="half" idx="10"/>
          </p:nvPr>
        </p:nvSpPr>
        <p:spPr/>
        <p:txBody>
          <a:bodyPr/>
          <a:lstStyle/>
          <a:p>
            <a:fld id="{5C6738E7-D6F5-4F2F-AB7F-AF5C80A54EFE}" type="datetime1">
              <a:rPr lang="en-IN" smtClean="0"/>
              <a:t>03-03-2021</a:t>
            </a:fld>
            <a:endParaRPr lang="en-IN"/>
          </a:p>
        </p:txBody>
      </p:sp>
      <p:sp>
        <p:nvSpPr>
          <p:cNvPr id="8" name="Footer Placeholder 7">
            <a:extLst>
              <a:ext uri="{FF2B5EF4-FFF2-40B4-BE49-F238E27FC236}">
                <a16:creationId xmlns:a16="http://schemas.microsoft.com/office/drawing/2014/main" id="{B1D4E31F-5CBB-4A5B-850C-45547AD2B326}"/>
              </a:ext>
            </a:extLst>
          </p:cNvPr>
          <p:cNvSpPr>
            <a:spLocks noGrp="1"/>
          </p:cNvSpPr>
          <p:nvPr>
            <p:ph type="ftr" sz="quarter" idx="11"/>
          </p:nvPr>
        </p:nvSpPr>
        <p:spPr/>
        <p:txBody>
          <a:bodyPr/>
          <a:lstStyle/>
          <a:p>
            <a:r>
              <a:rPr lang="en-US"/>
              <a:t>Foundation Day Startup Idea Competition</a:t>
            </a:r>
            <a:endParaRPr lang="en-IN"/>
          </a:p>
        </p:txBody>
      </p:sp>
      <p:sp>
        <p:nvSpPr>
          <p:cNvPr id="9" name="Slide Number Placeholder 8">
            <a:extLst>
              <a:ext uri="{FF2B5EF4-FFF2-40B4-BE49-F238E27FC236}">
                <a16:creationId xmlns:a16="http://schemas.microsoft.com/office/drawing/2014/main" id="{1A631F3B-B5B9-462B-8512-E47BE0D5C236}"/>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286995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DDC8-73B9-47A6-99A1-3E1CF4EC20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229A04-FFD4-4374-B24F-81DF1D0E9666}"/>
              </a:ext>
            </a:extLst>
          </p:cNvPr>
          <p:cNvSpPr>
            <a:spLocks noGrp="1"/>
          </p:cNvSpPr>
          <p:nvPr>
            <p:ph type="dt" sz="half" idx="10"/>
          </p:nvPr>
        </p:nvSpPr>
        <p:spPr/>
        <p:txBody>
          <a:bodyPr/>
          <a:lstStyle/>
          <a:p>
            <a:fld id="{F235A9FF-47B0-4FD9-AA9D-361818532059}" type="datetime1">
              <a:rPr lang="en-IN" smtClean="0"/>
              <a:t>03-03-2021</a:t>
            </a:fld>
            <a:endParaRPr lang="en-IN"/>
          </a:p>
        </p:txBody>
      </p:sp>
      <p:sp>
        <p:nvSpPr>
          <p:cNvPr id="4" name="Footer Placeholder 3">
            <a:extLst>
              <a:ext uri="{FF2B5EF4-FFF2-40B4-BE49-F238E27FC236}">
                <a16:creationId xmlns:a16="http://schemas.microsoft.com/office/drawing/2014/main" id="{AC8620C0-CE21-4D04-8ECC-9A7B6590D072}"/>
              </a:ext>
            </a:extLst>
          </p:cNvPr>
          <p:cNvSpPr>
            <a:spLocks noGrp="1"/>
          </p:cNvSpPr>
          <p:nvPr>
            <p:ph type="ftr" sz="quarter" idx="11"/>
          </p:nvPr>
        </p:nvSpPr>
        <p:spPr/>
        <p:txBody>
          <a:bodyPr/>
          <a:lstStyle/>
          <a:p>
            <a:r>
              <a:rPr lang="en-US"/>
              <a:t>Foundation Day Startup Idea Competition</a:t>
            </a:r>
            <a:endParaRPr lang="en-IN"/>
          </a:p>
        </p:txBody>
      </p:sp>
      <p:sp>
        <p:nvSpPr>
          <p:cNvPr id="5" name="Slide Number Placeholder 4">
            <a:extLst>
              <a:ext uri="{FF2B5EF4-FFF2-40B4-BE49-F238E27FC236}">
                <a16:creationId xmlns:a16="http://schemas.microsoft.com/office/drawing/2014/main" id="{1F39F7F6-28A6-475F-9FD5-E118AFB388AC}"/>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147401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7AA5B6-4BC4-4F3D-93E8-D457CAF56B43}"/>
              </a:ext>
            </a:extLst>
          </p:cNvPr>
          <p:cNvSpPr>
            <a:spLocks noGrp="1"/>
          </p:cNvSpPr>
          <p:nvPr>
            <p:ph type="dt" sz="half" idx="10"/>
          </p:nvPr>
        </p:nvSpPr>
        <p:spPr/>
        <p:txBody>
          <a:bodyPr/>
          <a:lstStyle/>
          <a:p>
            <a:fld id="{69732A37-6AD5-4459-88FD-6FC8369A3AE1}" type="datetime1">
              <a:rPr lang="en-IN" smtClean="0"/>
              <a:t>03-03-2021</a:t>
            </a:fld>
            <a:endParaRPr lang="en-IN"/>
          </a:p>
        </p:txBody>
      </p:sp>
      <p:sp>
        <p:nvSpPr>
          <p:cNvPr id="3" name="Footer Placeholder 2">
            <a:extLst>
              <a:ext uri="{FF2B5EF4-FFF2-40B4-BE49-F238E27FC236}">
                <a16:creationId xmlns:a16="http://schemas.microsoft.com/office/drawing/2014/main" id="{C83B00E1-9329-434B-BE7A-55E7292102D0}"/>
              </a:ext>
            </a:extLst>
          </p:cNvPr>
          <p:cNvSpPr>
            <a:spLocks noGrp="1"/>
          </p:cNvSpPr>
          <p:nvPr>
            <p:ph type="ftr" sz="quarter" idx="11"/>
          </p:nvPr>
        </p:nvSpPr>
        <p:spPr/>
        <p:txBody>
          <a:bodyPr/>
          <a:lstStyle/>
          <a:p>
            <a:r>
              <a:rPr lang="en-US"/>
              <a:t>Foundation Day Startup Idea Competition</a:t>
            </a:r>
            <a:endParaRPr lang="en-IN"/>
          </a:p>
        </p:txBody>
      </p:sp>
      <p:sp>
        <p:nvSpPr>
          <p:cNvPr id="4" name="Slide Number Placeholder 3">
            <a:extLst>
              <a:ext uri="{FF2B5EF4-FFF2-40B4-BE49-F238E27FC236}">
                <a16:creationId xmlns:a16="http://schemas.microsoft.com/office/drawing/2014/main" id="{E6BAC16F-E86F-4848-B990-EBBAA2BA1F3B}"/>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254733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13D6-F00D-46B5-9FE4-FEAF77611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CB9D06-FB28-45DF-B29B-07C6CED60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62B3D8-CF9B-43C5-A2A0-9A591E76F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76FF5-0345-445F-AAEC-4C1A492CA2F4}"/>
              </a:ext>
            </a:extLst>
          </p:cNvPr>
          <p:cNvSpPr>
            <a:spLocks noGrp="1"/>
          </p:cNvSpPr>
          <p:nvPr>
            <p:ph type="dt" sz="half" idx="10"/>
          </p:nvPr>
        </p:nvSpPr>
        <p:spPr/>
        <p:txBody>
          <a:bodyPr/>
          <a:lstStyle/>
          <a:p>
            <a:fld id="{BACC8AB2-C3E4-4394-9357-453D2A67151F}" type="datetime1">
              <a:rPr lang="en-IN" smtClean="0"/>
              <a:t>03-03-2021</a:t>
            </a:fld>
            <a:endParaRPr lang="en-IN"/>
          </a:p>
        </p:txBody>
      </p:sp>
      <p:sp>
        <p:nvSpPr>
          <p:cNvPr id="6" name="Footer Placeholder 5">
            <a:extLst>
              <a:ext uri="{FF2B5EF4-FFF2-40B4-BE49-F238E27FC236}">
                <a16:creationId xmlns:a16="http://schemas.microsoft.com/office/drawing/2014/main" id="{81FBB3B7-EC5F-4A8A-A3E6-B242F5CA07F5}"/>
              </a:ext>
            </a:extLst>
          </p:cNvPr>
          <p:cNvSpPr>
            <a:spLocks noGrp="1"/>
          </p:cNvSpPr>
          <p:nvPr>
            <p:ph type="ftr" sz="quarter" idx="11"/>
          </p:nvPr>
        </p:nvSpPr>
        <p:spPr/>
        <p:txBody>
          <a:bodyPr/>
          <a:lstStyle/>
          <a:p>
            <a:r>
              <a:rPr lang="en-US"/>
              <a:t>Foundation Day Startup Idea Competition</a:t>
            </a:r>
            <a:endParaRPr lang="en-IN"/>
          </a:p>
        </p:txBody>
      </p:sp>
      <p:sp>
        <p:nvSpPr>
          <p:cNvPr id="7" name="Slide Number Placeholder 6">
            <a:extLst>
              <a:ext uri="{FF2B5EF4-FFF2-40B4-BE49-F238E27FC236}">
                <a16:creationId xmlns:a16="http://schemas.microsoft.com/office/drawing/2014/main" id="{699A8C9B-6F5C-4407-90DB-6A6A3ABAFCE6}"/>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93145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46BF-F7C4-48FA-95D4-3195FA2CA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5B2291-AC9C-43E9-AF94-A0E5DE288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DD610D-D001-467B-860B-2143A3620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E0859-7072-4370-8E75-11063ED3FF62}"/>
              </a:ext>
            </a:extLst>
          </p:cNvPr>
          <p:cNvSpPr>
            <a:spLocks noGrp="1"/>
          </p:cNvSpPr>
          <p:nvPr>
            <p:ph type="dt" sz="half" idx="10"/>
          </p:nvPr>
        </p:nvSpPr>
        <p:spPr/>
        <p:txBody>
          <a:bodyPr/>
          <a:lstStyle/>
          <a:p>
            <a:fld id="{071B97EA-C6E3-4070-8ADE-95367954D9C6}" type="datetime1">
              <a:rPr lang="en-IN" smtClean="0"/>
              <a:t>03-03-2021</a:t>
            </a:fld>
            <a:endParaRPr lang="en-IN"/>
          </a:p>
        </p:txBody>
      </p:sp>
      <p:sp>
        <p:nvSpPr>
          <p:cNvPr id="6" name="Footer Placeholder 5">
            <a:extLst>
              <a:ext uri="{FF2B5EF4-FFF2-40B4-BE49-F238E27FC236}">
                <a16:creationId xmlns:a16="http://schemas.microsoft.com/office/drawing/2014/main" id="{D4F52A46-15DD-4A6D-9B2C-5ABF801B4669}"/>
              </a:ext>
            </a:extLst>
          </p:cNvPr>
          <p:cNvSpPr>
            <a:spLocks noGrp="1"/>
          </p:cNvSpPr>
          <p:nvPr>
            <p:ph type="ftr" sz="quarter" idx="11"/>
          </p:nvPr>
        </p:nvSpPr>
        <p:spPr/>
        <p:txBody>
          <a:bodyPr/>
          <a:lstStyle/>
          <a:p>
            <a:r>
              <a:rPr lang="en-US"/>
              <a:t>Foundation Day Startup Idea Competition</a:t>
            </a:r>
            <a:endParaRPr lang="en-IN"/>
          </a:p>
        </p:txBody>
      </p:sp>
      <p:sp>
        <p:nvSpPr>
          <p:cNvPr id="7" name="Slide Number Placeholder 6">
            <a:extLst>
              <a:ext uri="{FF2B5EF4-FFF2-40B4-BE49-F238E27FC236}">
                <a16:creationId xmlns:a16="http://schemas.microsoft.com/office/drawing/2014/main" id="{3994B207-A382-4AD1-A5D2-681AFA3F20D9}"/>
              </a:ext>
            </a:extLst>
          </p:cNvPr>
          <p:cNvSpPr>
            <a:spLocks noGrp="1"/>
          </p:cNvSpPr>
          <p:nvPr>
            <p:ph type="sldNum" sz="quarter" idx="12"/>
          </p:nvPr>
        </p:nvSpPr>
        <p:spPr/>
        <p:txBody>
          <a:bodyPr/>
          <a:lstStyle/>
          <a:p>
            <a:fld id="{12BF6ECF-EC01-41BD-A806-52FFB8355289}" type="slidenum">
              <a:rPr lang="en-IN" smtClean="0"/>
              <a:t>‹#›</a:t>
            </a:fld>
            <a:endParaRPr lang="en-IN"/>
          </a:p>
        </p:txBody>
      </p:sp>
    </p:spTree>
    <p:extLst>
      <p:ext uri="{BB962C8B-B14F-4D97-AF65-F5344CB8AC3E}">
        <p14:creationId xmlns:p14="http://schemas.microsoft.com/office/powerpoint/2010/main" val="17508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5D3C5-7156-4CFC-8424-8774584D83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3D0418-5226-4FA6-98AA-3C4AEF3E0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E0C39-300D-4333-B0F3-45F37C73C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B1C16-FCF5-40C2-AD42-8F6708685DEF}" type="datetime1">
              <a:rPr lang="en-IN" smtClean="0"/>
              <a:t>03-03-2021</a:t>
            </a:fld>
            <a:endParaRPr lang="en-IN"/>
          </a:p>
        </p:txBody>
      </p:sp>
      <p:sp>
        <p:nvSpPr>
          <p:cNvPr id="5" name="Footer Placeholder 4">
            <a:extLst>
              <a:ext uri="{FF2B5EF4-FFF2-40B4-BE49-F238E27FC236}">
                <a16:creationId xmlns:a16="http://schemas.microsoft.com/office/drawing/2014/main" id="{A9608D4D-4FE3-48B1-9BCA-42D748226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Foundation Day Startup Idea Competition</a:t>
            </a:r>
            <a:endParaRPr lang="en-IN"/>
          </a:p>
        </p:txBody>
      </p:sp>
      <p:sp>
        <p:nvSpPr>
          <p:cNvPr id="6" name="Slide Number Placeholder 5">
            <a:extLst>
              <a:ext uri="{FF2B5EF4-FFF2-40B4-BE49-F238E27FC236}">
                <a16:creationId xmlns:a16="http://schemas.microsoft.com/office/drawing/2014/main" id="{F95329F4-1C96-4BCF-81FE-50E4B14297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F6ECF-EC01-41BD-A806-52FFB8355289}" type="slidenum">
              <a:rPr lang="en-IN" smtClean="0"/>
              <a:t>‹#›</a:t>
            </a:fld>
            <a:endParaRPr lang="en-IN"/>
          </a:p>
        </p:txBody>
      </p:sp>
    </p:spTree>
    <p:extLst>
      <p:ext uri="{BB962C8B-B14F-4D97-AF65-F5344CB8AC3E}">
        <p14:creationId xmlns:p14="http://schemas.microsoft.com/office/powerpoint/2010/main" val="11123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flipV="1">
            <a:off x="838200" y="0"/>
            <a:ext cx="10515600" cy="365125"/>
          </a:xfrm>
        </p:spPr>
        <p:txBody>
          <a:bodyPr>
            <a:normAutofit fontScale="90000"/>
          </a:bodyPr>
          <a:lstStyle/>
          <a:p>
            <a:endParaRPr lang="en-IN" dirty="0"/>
          </a:p>
        </p:txBody>
      </p:sp>
      <p:sp>
        <p:nvSpPr>
          <p:cNvPr id="5" name="Content Placeholder 4"/>
          <p:cNvSpPr>
            <a:spLocks noGrp="1"/>
          </p:cNvSpPr>
          <p:nvPr>
            <p:ph idx="1"/>
          </p:nvPr>
        </p:nvSpPr>
        <p:spPr>
          <a:xfrm>
            <a:off x="838200" y="637309"/>
            <a:ext cx="10515600" cy="5902036"/>
          </a:xfrm>
        </p:spPr>
        <p:txBody>
          <a:bodyPr>
            <a:normAutofit fontScale="92500" lnSpcReduction="10000"/>
          </a:bodyPr>
          <a:lstStyle/>
          <a:p>
            <a:pPr marL="0" indent="0" algn="ctr">
              <a:buNone/>
            </a:pPr>
            <a:r>
              <a:rPr lang="en-US" sz="3200" b="1" dirty="0">
                <a:ea typeface="Adobe Ming Std L" panose="02020300000000000000" pitchFamily="18" charset="-128"/>
              </a:rPr>
              <a:t>Final Year Project (8</a:t>
            </a:r>
            <a:r>
              <a:rPr lang="en-US" sz="3200" b="1" baseline="30000" dirty="0">
                <a:ea typeface="Adobe Ming Std L" panose="02020300000000000000" pitchFamily="18" charset="-128"/>
              </a:rPr>
              <a:t>th</a:t>
            </a:r>
            <a:r>
              <a:rPr lang="en-US" sz="3200" b="1" dirty="0">
                <a:ea typeface="Adobe Ming Std L" panose="02020300000000000000" pitchFamily="18" charset="-128"/>
              </a:rPr>
              <a:t> CE)</a:t>
            </a:r>
          </a:p>
          <a:p>
            <a:pPr marL="0" indent="0" algn="ctr">
              <a:buNone/>
            </a:pPr>
            <a:endParaRPr lang="en-US" sz="3200" b="1" dirty="0">
              <a:ea typeface="Adobe Ming Std L" panose="02020300000000000000" pitchFamily="18" charset="-128"/>
            </a:endParaRPr>
          </a:p>
          <a:p>
            <a:pPr marL="0" indent="0" algn="ctr">
              <a:buNone/>
            </a:pPr>
            <a:r>
              <a:rPr lang="en-US" sz="3200" b="1" dirty="0">
                <a:ea typeface="Adobe Ming Std L" panose="02020300000000000000" pitchFamily="18" charset="-128"/>
              </a:rPr>
              <a:t>Project Name : I-Stream</a:t>
            </a:r>
          </a:p>
          <a:p>
            <a:pPr marL="0" indent="0" algn="ctr">
              <a:buNone/>
            </a:pPr>
            <a:endParaRPr lang="en-US" sz="5400" b="1" dirty="0"/>
          </a:p>
          <a:p>
            <a:pPr marL="0" indent="0" algn="ctr">
              <a:buNone/>
            </a:pPr>
            <a:r>
              <a:rPr lang="en-US" b="1" dirty="0"/>
              <a:t>Team Members’ name:</a:t>
            </a:r>
          </a:p>
          <a:p>
            <a:pPr marL="0" indent="0" algn="ctr">
              <a:buNone/>
            </a:pPr>
            <a:r>
              <a:rPr lang="en-US" b="1" dirty="0" err="1"/>
              <a:t>Jeet</a:t>
            </a:r>
            <a:r>
              <a:rPr lang="en-US" b="1" dirty="0"/>
              <a:t> Parekh(1721BECE30211)</a:t>
            </a:r>
          </a:p>
          <a:p>
            <a:pPr marL="0" indent="0" algn="ctr">
              <a:buNone/>
            </a:pPr>
            <a:r>
              <a:rPr lang="en-US" b="1" dirty="0"/>
              <a:t> </a:t>
            </a:r>
            <a:r>
              <a:rPr lang="en-US" b="1" dirty="0" err="1"/>
              <a:t>Parth</a:t>
            </a:r>
            <a:r>
              <a:rPr lang="en-US" b="1" dirty="0"/>
              <a:t> </a:t>
            </a:r>
            <a:r>
              <a:rPr lang="en-US" b="1" dirty="0" err="1"/>
              <a:t>Chavda</a:t>
            </a:r>
            <a:r>
              <a:rPr lang="en-US" b="1" dirty="0"/>
              <a:t>(1721BECE30215)</a:t>
            </a:r>
          </a:p>
          <a:p>
            <a:pPr marL="0" indent="0" algn="ctr">
              <a:buNone/>
            </a:pPr>
            <a:r>
              <a:rPr lang="en-US" b="1" dirty="0"/>
              <a:t>Prince </a:t>
            </a:r>
            <a:r>
              <a:rPr lang="en-US" b="1" dirty="0" err="1"/>
              <a:t>Titiya</a:t>
            </a:r>
            <a:r>
              <a:rPr lang="en-US" b="1" dirty="0"/>
              <a:t>(1721BECE30247</a:t>
            </a:r>
            <a:r>
              <a:rPr lang="en-US" b="1" dirty="0" smtClean="0"/>
              <a:t>)</a:t>
            </a:r>
          </a:p>
          <a:p>
            <a:pPr marL="0" indent="0" algn="ctr">
              <a:buNone/>
            </a:pPr>
            <a:endParaRPr lang="en-US" b="1" dirty="0"/>
          </a:p>
          <a:p>
            <a:pPr marL="0" indent="0" algn="r">
              <a:buNone/>
            </a:pPr>
            <a:r>
              <a:rPr lang="en-US" b="1" dirty="0"/>
              <a:t>							</a:t>
            </a:r>
            <a:r>
              <a:rPr lang="en-US" b="1" dirty="0" smtClean="0"/>
              <a:t>	</a:t>
            </a:r>
          </a:p>
          <a:p>
            <a:pPr marL="0" indent="0" algn="r">
              <a:buNone/>
            </a:pPr>
            <a:r>
              <a:rPr lang="en-US" b="1" dirty="0"/>
              <a:t>	</a:t>
            </a:r>
            <a:r>
              <a:rPr lang="en-US" b="1" dirty="0" smtClean="0"/>
              <a:t>							Internal </a:t>
            </a:r>
            <a:r>
              <a:rPr lang="en-US" b="1" dirty="0"/>
              <a:t>Guide: </a:t>
            </a:r>
            <a:r>
              <a:rPr lang="en-US" b="1" dirty="0" err="1" smtClean="0"/>
              <a:t>Ms.Barkha</a:t>
            </a:r>
            <a:r>
              <a:rPr lang="en-US" b="1" dirty="0" smtClean="0"/>
              <a:t> </a:t>
            </a:r>
            <a:r>
              <a:rPr lang="en-US" b="1" dirty="0" err="1"/>
              <a:t>Bhavsar</a:t>
            </a:r>
            <a:endParaRPr lang="en-US" b="1" dirty="0"/>
          </a:p>
          <a:p>
            <a:endParaRPr lang="en-IN" dirty="0"/>
          </a:p>
        </p:txBody>
      </p:sp>
    </p:spTree>
    <p:extLst>
      <p:ext uri="{BB962C8B-B14F-4D97-AF65-F5344CB8AC3E}">
        <p14:creationId xmlns:p14="http://schemas.microsoft.com/office/powerpoint/2010/main" val="357294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C814-80F2-4EDC-93B4-6119B2F700BF}"/>
              </a:ext>
            </a:extLst>
          </p:cNvPr>
          <p:cNvSpPr>
            <a:spLocks noGrp="1"/>
          </p:cNvSpPr>
          <p:nvPr>
            <p:ph type="title"/>
          </p:nvPr>
        </p:nvSpPr>
        <p:spPr/>
        <p:txBody>
          <a:bodyPr/>
          <a:lstStyle/>
          <a:p>
            <a:r>
              <a:rPr lang="en-IN" b="1" dirty="0" smtClean="0"/>
              <a:t>What is </a:t>
            </a:r>
            <a:r>
              <a:rPr lang="en-IN" b="1" dirty="0"/>
              <a:t>I</a:t>
            </a:r>
            <a:r>
              <a:rPr lang="en-IN" b="1" dirty="0" smtClean="0"/>
              <a:t>-stream ?</a:t>
            </a:r>
            <a:endParaRPr lang="en-IN" b="1" dirty="0"/>
          </a:p>
        </p:txBody>
      </p:sp>
      <p:sp>
        <p:nvSpPr>
          <p:cNvPr id="3" name="Content Placeholder 2">
            <a:extLst>
              <a:ext uri="{FF2B5EF4-FFF2-40B4-BE49-F238E27FC236}">
                <a16:creationId xmlns:a16="http://schemas.microsoft.com/office/drawing/2014/main" id="{1B438875-053D-406D-8621-0728013792C0}"/>
              </a:ext>
            </a:extLst>
          </p:cNvPr>
          <p:cNvSpPr>
            <a:spLocks noGrp="1"/>
          </p:cNvSpPr>
          <p:nvPr>
            <p:ph idx="1"/>
          </p:nvPr>
        </p:nvSpPr>
        <p:spPr/>
        <p:txBody>
          <a:bodyPr>
            <a:normAutofit/>
          </a:bodyPr>
          <a:lstStyle/>
          <a:p>
            <a:r>
              <a:rPr lang="en-IN" b="1" dirty="0" smtClean="0">
                <a:latin typeface="Bell MT" panose="02020503060305020303" pitchFamily="18" charset="0"/>
                <a:cs typeface="Arial" panose="020B0604020202020204" pitchFamily="34" charset="0"/>
              </a:rPr>
              <a:t>I-Stream</a:t>
            </a:r>
            <a:r>
              <a:rPr lang="en-IN" dirty="0" smtClean="0">
                <a:latin typeface="Bell MT" panose="02020503060305020303" pitchFamily="18" charset="0"/>
                <a:cs typeface="Arial" panose="020B0604020202020204" pitchFamily="34" charset="0"/>
              </a:rPr>
              <a:t> is a online streaming platform used for educational tutorials, video streaming , game streaming.</a:t>
            </a:r>
          </a:p>
          <a:p>
            <a:r>
              <a:rPr lang="en-IN" dirty="0" smtClean="0">
                <a:latin typeface="Bell MT" panose="02020503060305020303" pitchFamily="18" charset="0"/>
                <a:cs typeface="Arial" panose="020B0604020202020204" pitchFamily="34" charset="0"/>
              </a:rPr>
              <a:t>The nature of </a:t>
            </a:r>
            <a:r>
              <a:rPr lang="en-IN" b="1" dirty="0" smtClean="0">
                <a:latin typeface="Bell MT" panose="02020503060305020303" pitchFamily="18" charset="0"/>
                <a:cs typeface="Arial" panose="020B0604020202020204" pitchFamily="34" charset="0"/>
              </a:rPr>
              <a:t>I-Stream</a:t>
            </a:r>
            <a:r>
              <a:rPr lang="en-IN" dirty="0" smtClean="0">
                <a:latin typeface="Bell MT" panose="02020503060305020303" pitchFamily="18" charset="0"/>
                <a:cs typeface="Arial" panose="020B0604020202020204" pitchFamily="34" charset="0"/>
              </a:rPr>
              <a:t> will allow mass number of interact with each other and the instructor with each other and with instructor in real time.</a:t>
            </a:r>
          </a:p>
          <a:p>
            <a:r>
              <a:rPr lang="en-IN" b="1" dirty="0" smtClean="0">
                <a:latin typeface="Bell MT" panose="02020503060305020303" pitchFamily="18" charset="0"/>
                <a:cs typeface="Arial" panose="020B0604020202020204" pitchFamily="34" charset="0"/>
              </a:rPr>
              <a:t>I-Stream</a:t>
            </a:r>
            <a:r>
              <a:rPr lang="en-IN" dirty="0" smtClean="0">
                <a:latin typeface="Bell MT" panose="02020503060305020303" pitchFamily="18" charset="0"/>
                <a:cs typeface="Arial" panose="020B0604020202020204" pitchFamily="34" charset="0"/>
              </a:rPr>
              <a:t> is also used for software development learning, with communities of users streaming programming projects and talking through their work.</a:t>
            </a:r>
            <a:endParaRPr lang="en-IN" dirty="0">
              <a:latin typeface="Bell MT" panose="02020503060305020303" pitchFamily="18" charset="0"/>
              <a:cs typeface="Arial" panose="020B0604020202020204" pitchFamily="34" charset="0"/>
            </a:endParaRPr>
          </a:p>
        </p:txBody>
      </p:sp>
      <p:sp>
        <p:nvSpPr>
          <p:cNvPr id="7" name="Slide Number Placeholder 6">
            <a:extLst>
              <a:ext uri="{FF2B5EF4-FFF2-40B4-BE49-F238E27FC236}">
                <a16:creationId xmlns:a16="http://schemas.microsoft.com/office/drawing/2014/main" id="{02A03CA7-9A63-4CF4-B2A6-214746B6A2CF}"/>
              </a:ext>
            </a:extLst>
          </p:cNvPr>
          <p:cNvSpPr>
            <a:spLocks noGrp="1"/>
          </p:cNvSpPr>
          <p:nvPr>
            <p:ph type="sldNum" sz="quarter" idx="12"/>
          </p:nvPr>
        </p:nvSpPr>
        <p:spPr/>
        <p:txBody>
          <a:bodyPr/>
          <a:lstStyle/>
          <a:p>
            <a:fld id="{12BF6ECF-EC01-41BD-A806-52FFB8355289}" type="slidenum">
              <a:rPr lang="en-IN" smtClean="0"/>
              <a:t>2</a:t>
            </a:fld>
            <a:endParaRPr lang="en-IN"/>
          </a:p>
        </p:txBody>
      </p:sp>
    </p:spTree>
    <p:extLst>
      <p:ext uri="{BB962C8B-B14F-4D97-AF65-F5344CB8AC3E}">
        <p14:creationId xmlns:p14="http://schemas.microsoft.com/office/powerpoint/2010/main" val="1072725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C814-80F2-4EDC-93B4-6119B2F700BF}"/>
              </a:ext>
            </a:extLst>
          </p:cNvPr>
          <p:cNvSpPr>
            <a:spLocks noGrp="1"/>
          </p:cNvSpPr>
          <p:nvPr>
            <p:ph type="title"/>
          </p:nvPr>
        </p:nvSpPr>
        <p:spPr/>
        <p:txBody>
          <a:bodyPr/>
          <a:lstStyle/>
          <a:p>
            <a:r>
              <a:rPr lang="en-IN" b="1" dirty="0" smtClean="0"/>
              <a:t>Why </a:t>
            </a:r>
            <a:r>
              <a:rPr lang="en-IN" b="1" dirty="0"/>
              <a:t>I</a:t>
            </a:r>
            <a:r>
              <a:rPr lang="en-IN" b="1" dirty="0" smtClean="0"/>
              <a:t>-stream ?</a:t>
            </a:r>
            <a:endParaRPr lang="en-IN" b="1" dirty="0"/>
          </a:p>
        </p:txBody>
      </p:sp>
      <p:sp>
        <p:nvSpPr>
          <p:cNvPr id="3" name="Content Placeholder 2">
            <a:extLst>
              <a:ext uri="{FF2B5EF4-FFF2-40B4-BE49-F238E27FC236}">
                <a16:creationId xmlns:a16="http://schemas.microsoft.com/office/drawing/2014/main" id="{1B438875-053D-406D-8621-0728013792C0}"/>
              </a:ext>
            </a:extLst>
          </p:cNvPr>
          <p:cNvSpPr>
            <a:spLocks noGrp="1"/>
          </p:cNvSpPr>
          <p:nvPr>
            <p:ph idx="1"/>
          </p:nvPr>
        </p:nvSpPr>
        <p:spPr/>
        <p:txBody>
          <a:bodyPr>
            <a:normAutofit/>
          </a:bodyPr>
          <a:lstStyle/>
          <a:p>
            <a:r>
              <a:rPr lang="en-IN" dirty="0" smtClean="0">
                <a:latin typeface="Bell MT" panose="02020503060305020303" pitchFamily="18" charset="0"/>
                <a:cs typeface="Arial" panose="020B0604020202020204" pitchFamily="34" charset="0"/>
              </a:rPr>
              <a:t>There are many platforms are available for streaming but we want to create a platform for studying also so the like study classes for example </a:t>
            </a:r>
          </a:p>
          <a:p>
            <a:pPr marL="0" indent="0">
              <a:buNone/>
            </a:pPr>
            <a:r>
              <a:rPr lang="en-IN" dirty="0" smtClean="0">
                <a:latin typeface="Bell MT" panose="02020503060305020303" pitchFamily="18" charset="0"/>
                <a:cs typeface="Arial" panose="020B0604020202020204" pitchFamily="34" charset="0"/>
              </a:rPr>
              <a:t>           Twitch is mainly use for gaming purpose </a:t>
            </a:r>
          </a:p>
          <a:p>
            <a:pPr marL="0" indent="0">
              <a:buNone/>
            </a:pPr>
            <a:r>
              <a:rPr lang="en-IN" dirty="0" smtClean="0">
                <a:latin typeface="Bell MT" panose="02020503060305020303" pitchFamily="18" charset="0"/>
                <a:cs typeface="Arial" panose="020B0604020202020204" pitchFamily="34" charset="0"/>
              </a:rPr>
              <a:t>           YouTube is for mix purpose </a:t>
            </a:r>
          </a:p>
          <a:p>
            <a:r>
              <a:rPr lang="en-IN" dirty="0" smtClean="0">
                <a:latin typeface="Bell MT" panose="02020503060305020303" pitchFamily="18" charset="0"/>
                <a:cs typeface="Arial" panose="020B0604020202020204" pitchFamily="34" charset="0"/>
              </a:rPr>
              <a:t>Here we want to create a platform for everyone who want to share their knowledge to the world . For example you can use I-Stream for educational purposes, game streaming etc. </a:t>
            </a:r>
            <a:endParaRPr lang="en-IN" dirty="0">
              <a:latin typeface="Bell MT" panose="02020503060305020303" pitchFamily="18" charset="0"/>
              <a:cs typeface="Arial" panose="020B0604020202020204" pitchFamily="34" charset="0"/>
            </a:endParaRPr>
          </a:p>
          <a:p>
            <a:endParaRPr lang="en-IN" dirty="0">
              <a:latin typeface="Bell MT" panose="02020503060305020303" pitchFamily="18" charset="0"/>
              <a:cs typeface="Arial" panose="020B0604020202020204" pitchFamily="34" charset="0"/>
            </a:endParaRPr>
          </a:p>
        </p:txBody>
      </p:sp>
      <p:sp>
        <p:nvSpPr>
          <p:cNvPr id="7" name="Slide Number Placeholder 6">
            <a:extLst>
              <a:ext uri="{FF2B5EF4-FFF2-40B4-BE49-F238E27FC236}">
                <a16:creationId xmlns:a16="http://schemas.microsoft.com/office/drawing/2014/main" id="{02A03CA7-9A63-4CF4-B2A6-214746B6A2CF}"/>
              </a:ext>
            </a:extLst>
          </p:cNvPr>
          <p:cNvSpPr>
            <a:spLocks noGrp="1"/>
          </p:cNvSpPr>
          <p:nvPr>
            <p:ph type="sldNum" sz="quarter" idx="12"/>
          </p:nvPr>
        </p:nvSpPr>
        <p:spPr/>
        <p:txBody>
          <a:bodyPr/>
          <a:lstStyle/>
          <a:p>
            <a:fld id="{12BF6ECF-EC01-41BD-A806-52FFB8355289}" type="slidenum">
              <a:rPr lang="en-IN" smtClean="0"/>
              <a:t>3</a:t>
            </a:fld>
            <a:endParaRPr lang="en-IN"/>
          </a:p>
        </p:txBody>
      </p:sp>
    </p:spTree>
    <p:extLst>
      <p:ext uri="{BB962C8B-B14F-4D97-AF65-F5344CB8AC3E}">
        <p14:creationId xmlns:p14="http://schemas.microsoft.com/office/powerpoint/2010/main" val="2263528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C814-80F2-4EDC-93B4-6119B2F700BF}"/>
              </a:ext>
            </a:extLst>
          </p:cNvPr>
          <p:cNvSpPr>
            <a:spLocks noGrp="1"/>
          </p:cNvSpPr>
          <p:nvPr>
            <p:ph type="title"/>
          </p:nvPr>
        </p:nvSpPr>
        <p:spPr/>
        <p:txBody>
          <a:bodyPr/>
          <a:lstStyle/>
          <a:p>
            <a:r>
              <a:rPr lang="en-IN" b="1" dirty="0" smtClean="0"/>
              <a:t>Working Diagram : </a:t>
            </a:r>
            <a:endParaRPr lang="en-IN" b="1" dirty="0"/>
          </a:p>
        </p:txBody>
      </p:sp>
      <p:sp>
        <p:nvSpPr>
          <p:cNvPr id="3" name="Content Placeholder 2">
            <a:extLst>
              <a:ext uri="{FF2B5EF4-FFF2-40B4-BE49-F238E27FC236}">
                <a16:creationId xmlns:a16="http://schemas.microsoft.com/office/drawing/2014/main" id="{1B438875-053D-406D-8621-0728013792C0}"/>
              </a:ext>
            </a:extLst>
          </p:cNvPr>
          <p:cNvSpPr>
            <a:spLocks noGrp="1"/>
          </p:cNvSpPr>
          <p:nvPr>
            <p:ph idx="1"/>
          </p:nvPr>
        </p:nvSpPr>
        <p:spPr/>
        <p:txBody>
          <a:bodyPr>
            <a:normAutofit/>
          </a:bodyPr>
          <a:lstStyle/>
          <a:p>
            <a:endParaRPr lang="en-IN" dirty="0" smtClean="0"/>
          </a:p>
          <a:p>
            <a:endParaRPr lang="en-IN" dirty="0"/>
          </a:p>
          <a:p>
            <a:pPr marL="0" indent="0">
              <a:buNone/>
            </a:pPr>
            <a:endParaRPr lang="en-IN" dirty="0"/>
          </a:p>
          <a:p>
            <a:pPr marL="0" indent="0">
              <a:buNone/>
            </a:pPr>
            <a:endParaRPr lang="en-IN" dirty="0"/>
          </a:p>
        </p:txBody>
      </p:sp>
      <p:sp>
        <p:nvSpPr>
          <p:cNvPr id="5" name="Date Placeholder 4">
            <a:extLst>
              <a:ext uri="{FF2B5EF4-FFF2-40B4-BE49-F238E27FC236}">
                <a16:creationId xmlns:a16="http://schemas.microsoft.com/office/drawing/2014/main" id="{E86C092C-110F-4E08-8C46-7D56D69931E6}"/>
              </a:ext>
            </a:extLst>
          </p:cNvPr>
          <p:cNvSpPr>
            <a:spLocks noGrp="1"/>
          </p:cNvSpPr>
          <p:nvPr>
            <p:ph type="dt" sz="half" idx="10"/>
          </p:nvPr>
        </p:nvSpPr>
        <p:spPr/>
        <p:txBody>
          <a:bodyPr/>
          <a:lstStyle/>
          <a:p>
            <a:fld id="{9756A12C-0D62-4F66-8EB5-B91D3FE775BD}" type="datetime1">
              <a:rPr lang="en-IN" smtClean="0"/>
              <a:t>03-03-2021</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09868"/>
            <a:ext cx="10515600" cy="5472545"/>
          </a:xfrm>
          <a:prstGeom prst="rect">
            <a:avLst/>
          </a:prstGeom>
        </p:spPr>
      </p:pic>
      <p:sp>
        <p:nvSpPr>
          <p:cNvPr id="7" name="Slide Number Placeholder 6">
            <a:extLst>
              <a:ext uri="{FF2B5EF4-FFF2-40B4-BE49-F238E27FC236}">
                <a16:creationId xmlns:a16="http://schemas.microsoft.com/office/drawing/2014/main" id="{02A03CA7-9A63-4CF4-B2A6-214746B6A2CF}"/>
              </a:ext>
            </a:extLst>
          </p:cNvPr>
          <p:cNvSpPr>
            <a:spLocks noGrp="1"/>
          </p:cNvSpPr>
          <p:nvPr>
            <p:ph type="sldNum" sz="quarter" idx="12"/>
          </p:nvPr>
        </p:nvSpPr>
        <p:spPr/>
        <p:txBody>
          <a:bodyPr/>
          <a:lstStyle/>
          <a:p>
            <a:fld id="{12BF6ECF-EC01-41BD-A806-52FFB8355289}" type="slidenum">
              <a:rPr lang="en-IN" smtClean="0"/>
              <a:t>4</a:t>
            </a:fld>
            <a:endParaRPr lang="en-IN"/>
          </a:p>
        </p:txBody>
      </p:sp>
    </p:spTree>
    <p:extLst>
      <p:ext uri="{BB962C8B-B14F-4D97-AF65-F5344CB8AC3E}">
        <p14:creationId xmlns:p14="http://schemas.microsoft.com/office/powerpoint/2010/main" val="4094062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Modules:</a:t>
            </a:r>
            <a:endParaRPr lang="en-IN" sz="3600" b="1" dirty="0"/>
          </a:p>
        </p:txBody>
      </p:sp>
      <p:sp>
        <p:nvSpPr>
          <p:cNvPr id="3" name="Content Placeholder 2"/>
          <p:cNvSpPr>
            <a:spLocks noGrp="1"/>
          </p:cNvSpPr>
          <p:nvPr>
            <p:ph idx="1"/>
          </p:nvPr>
        </p:nvSpPr>
        <p:spPr/>
        <p:txBody>
          <a:bodyPr>
            <a:normAutofit/>
          </a:bodyPr>
          <a:lstStyle/>
          <a:p>
            <a:r>
              <a:rPr lang="en-US" sz="2400" b="1" dirty="0" smtClean="0"/>
              <a:t>Administrator </a:t>
            </a:r>
            <a:r>
              <a:rPr lang="en-US" sz="2400" b="1" dirty="0"/>
              <a:t>Module: </a:t>
            </a:r>
            <a:r>
              <a:rPr lang="en-US" sz="2400" dirty="0"/>
              <a:t>This module allows </a:t>
            </a:r>
            <a:r>
              <a:rPr lang="en-US" sz="2400" dirty="0" smtClean="0"/>
              <a:t>administrator </a:t>
            </a:r>
            <a:r>
              <a:rPr lang="en-US" sz="2400" dirty="0"/>
              <a:t>to manage different videos that upload by the users. It allows him to add, modify and delete the videos </a:t>
            </a:r>
            <a:endParaRPr lang="en-US" sz="2400" dirty="0" smtClean="0"/>
          </a:p>
          <a:p>
            <a:pPr marL="0" indent="0">
              <a:buNone/>
            </a:pPr>
            <a:endParaRPr lang="en-US" sz="2400" dirty="0"/>
          </a:p>
          <a:p>
            <a:r>
              <a:rPr lang="en-US" sz="2400" b="1" dirty="0" smtClean="0"/>
              <a:t>User </a:t>
            </a:r>
            <a:r>
              <a:rPr lang="en-US" sz="2400" b="1" dirty="0"/>
              <a:t>Module: </a:t>
            </a:r>
            <a:r>
              <a:rPr lang="en-US" sz="2400" dirty="0"/>
              <a:t>It allows the candidate to register for the website and generate the ID and password. It allows the user login into this application and see the videos. He can view all the videos upload by the admin. He can add videos as Favorites</a:t>
            </a:r>
            <a:r>
              <a:rPr lang="en-US" sz="2400" dirty="0" smtClean="0"/>
              <a:t>.</a:t>
            </a:r>
          </a:p>
          <a:p>
            <a:pPr marL="0" indent="0">
              <a:buNone/>
            </a:pPr>
            <a:r>
              <a:rPr lang="en-US" sz="2400" dirty="0" smtClean="0"/>
              <a:t> </a:t>
            </a:r>
            <a:endParaRPr lang="en-US" sz="2400" dirty="0"/>
          </a:p>
          <a:p>
            <a:r>
              <a:rPr lang="en-US" sz="2400" b="1" dirty="0" smtClean="0"/>
              <a:t>Registration</a:t>
            </a:r>
            <a:r>
              <a:rPr lang="en-US" sz="2400" b="1" dirty="0"/>
              <a:t>: </a:t>
            </a:r>
            <a:r>
              <a:rPr lang="en-US" sz="2400" dirty="0"/>
              <a:t>This module allows the users to register for the website. It allows the Users select an option for add </a:t>
            </a:r>
            <a:r>
              <a:rPr lang="en-US" sz="2400" dirty="0" smtClean="0"/>
              <a:t>favorites </a:t>
            </a:r>
            <a:r>
              <a:rPr lang="en-US" sz="2400" dirty="0"/>
              <a:t>with in the stipulated time and continues generating the videos. </a:t>
            </a:r>
            <a:endParaRPr lang="en-IN" sz="2400" dirty="0"/>
          </a:p>
        </p:txBody>
      </p:sp>
      <p:sp>
        <p:nvSpPr>
          <p:cNvPr id="6" name="Slide Number Placeholder 5"/>
          <p:cNvSpPr>
            <a:spLocks noGrp="1"/>
          </p:cNvSpPr>
          <p:nvPr>
            <p:ph type="sldNum" sz="quarter" idx="12"/>
          </p:nvPr>
        </p:nvSpPr>
        <p:spPr/>
        <p:txBody>
          <a:bodyPr/>
          <a:lstStyle/>
          <a:p>
            <a:fld id="{12BF6ECF-EC01-41BD-A806-52FFB8355289}" type="slidenum">
              <a:rPr lang="en-IN" smtClean="0"/>
              <a:t>5</a:t>
            </a:fld>
            <a:endParaRPr lang="en-IN"/>
          </a:p>
        </p:txBody>
      </p:sp>
    </p:spTree>
    <p:extLst>
      <p:ext uri="{BB962C8B-B14F-4D97-AF65-F5344CB8AC3E}">
        <p14:creationId xmlns:p14="http://schemas.microsoft.com/office/powerpoint/2010/main" val="297545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C814-80F2-4EDC-93B4-6119B2F700BF}"/>
              </a:ext>
            </a:extLst>
          </p:cNvPr>
          <p:cNvSpPr>
            <a:spLocks noGrp="1"/>
          </p:cNvSpPr>
          <p:nvPr>
            <p:ph type="title"/>
          </p:nvPr>
        </p:nvSpPr>
        <p:spPr/>
        <p:txBody>
          <a:bodyPr/>
          <a:lstStyle/>
          <a:p>
            <a:r>
              <a:rPr lang="en-US" b="1" dirty="0" smtClean="0"/>
              <a:t>Technology :-</a:t>
            </a:r>
            <a:endParaRPr lang="en-IN" b="1" dirty="0"/>
          </a:p>
        </p:txBody>
      </p:sp>
      <p:sp>
        <p:nvSpPr>
          <p:cNvPr id="3" name="Content Placeholder 2">
            <a:extLst>
              <a:ext uri="{FF2B5EF4-FFF2-40B4-BE49-F238E27FC236}">
                <a16:creationId xmlns:a16="http://schemas.microsoft.com/office/drawing/2014/main" id="{1B438875-053D-406D-8621-0728013792C0}"/>
              </a:ext>
            </a:extLst>
          </p:cNvPr>
          <p:cNvSpPr>
            <a:spLocks noGrp="1"/>
          </p:cNvSpPr>
          <p:nvPr>
            <p:ph idx="1"/>
          </p:nvPr>
        </p:nvSpPr>
        <p:spPr>
          <a:xfrm>
            <a:off x="838199" y="1690688"/>
            <a:ext cx="10515600" cy="4665662"/>
          </a:xfrm>
        </p:spPr>
        <p:txBody>
          <a:bodyPr>
            <a:normAutofit/>
          </a:bodyPr>
          <a:lstStyle/>
          <a:p>
            <a:pPr marL="0" indent="0" algn="ctr">
              <a:lnSpc>
                <a:spcPct val="100000"/>
              </a:lnSpc>
              <a:buNone/>
            </a:pPr>
            <a:r>
              <a:rPr lang="en-IN" dirty="0" smtClean="0">
                <a:latin typeface="Bell MT" panose="02020503060305020303" pitchFamily="18" charset="0"/>
              </a:rPr>
              <a:t> </a:t>
            </a:r>
          </a:p>
          <a:p>
            <a:pPr marL="0" indent="0" algn="ctr">
              <a:lnSpc>
                <a:spcPct val="100000"/>
              </a:lnSpc>
              <a:buNone/>
            </a:pPr>
            <a:r>
              <a:rPr lang="en-IN" sz="3600" u="sng" dirty="0" smtClean="0">
                <a:latin typeface="Bell MT" panose="02020503060305020303" pitchFamily="18" charset="0"/>
              </a:rPr>
              <a:t>Frontend and Backend </a:t>
            </a:r>
            <a:r>
              <a:rPr lang="en-IN" sz="3200" u="sng" dirty="0" smtClean="0">
                <a:latin typeface="Bell MT" panose="02020503060305020303" pitchFamily="18" charset="0"/>
              </a:rPr>
              <a:t>:</a:t>
            </a:r>
          </a:p>
          <a:p>
            <a:pPr marL="0" indent="0" algn="ctr">
              <a:lnSpc>
                <a:spcPct val="100000"/>
              </a:lnSpc>
              <a:buNone/>
            </a:pPr>
            <a:r>
              <a:rPr lang="en-IN" sz="2400" dirty="0">
                <a:latin typeface="Bell MT" panose="02020503060305020303" pitchFamily="18" charset="0"/>
              </a:rPr>
              <a:t> </a:t>
            </a:r>
            <a:r>
              <a:rPr lang="en-IN" sz="2400" dirty="0" smtClean="0">
                <a:latin typeface="Bell MT" panose="02020503060305020303" pitchFamily="18" charset="0"/>
              </a:rPr>
              <a:t>     REACT JS, REDUX, SEMANTIC-UI </a:t>
            </a:r>
          </a:p>
          <a:p>
            <a:pPr marL="0" indent="0" algn="ctr">
              <a:lnSpc>
                <a:spcPct val="100000"/>
              </a:lnSpc>
              <a:buNone/>
            </a:pPr>
            <a:r>
              <a:rPr lang="en-IN" sz="2400" dirty="0">
                <a:latin typeface="Bell MT" panose="02020503060305020303" pitchFamily="18" charset="0"/>
              </a:rPr>
              <a:t> </a:t>
            </a:r>
            <a:r>
              <a:rPr lang="en-IN" sz="2400" dirty="0" smtClean="0">
                <a:latin typeface="Bell MT" panose="02020503060305020303" pitchFamily="18" charset="0"/>
              </a:rPr>
              <a:t>     PYTHON- FLASK </a:t>
            </a:r>
            <a:endParaRPr lang="en-IN" dirty="0" smtClean="0">
              <a:latin typeface="Bell MT" panose="02020503060305020303" pitchFamily="18" charset="0"/>
            </a:endParaRPr>
          </a:p>
          <a:p>
            <a:pPr marL="0" indent="0" algn="ctr">
              <a:lnSpc>
                <a:spcPct val="100000"/>
              </a:lnSpc>
              <a:buNone/>
            </a:pPr>
            <a:r>
              <a:rPr lang="en-IN" dirty="0" smtClean="0">
                <a:latin typeface="Bell MT" panose="02020503060305020303" pitchFamily="18" charset="0"/>
              </a:rPr>
              <a:t> </a:t>
            </a:r>
          </a:p>
          <a:p>
            <a:pPr marL="0" indent="0" algn="ctr">
              <a:lnSpc>
                <a:spcPct val="100000"/>
              </a:lnSpc>
              <a:buNone/>
            </a:pPr>
            <a:r>
              <a:rPr lang="en-IN" sz="3600" u="sng" dirty="0" smtClean="0">
                <a:latin typeface="Bell MT" panose="02020503060305020303" pitchFamily="18" charset="0"/>
              </a:rPr>
              <a:t>Data base </a:t>
            </a:r>
          </a:p>
          <a:p>
            <a:pPr marL="0" indent="0" algn="ctr">
              <a:lnSpc>
                <a:spcPct val="100000"/>
              </a:lnSpc>
              <a:buNone/>
            </a:pPr>
            <a:r>
              <a:rPr lang="en-IN" sz="2400" dirty="0">
                <a:latin typeface="Bell MT" panose="02020503060305020303" pitchFamily="18" charset="0"/>
              </a:rPr>
              <a:t>  </a:t>
            </a:r>
            <a:r>
              <a:rPr lang="en-IN" sz="2400" dirty="0" smtClean="0">
                <a:latin typeface="Bell MT" panose="02020503060305020303" pitchFamily="18" charset="0"/>
              </a:rPr>
              <a:t>MONGO DB(Mongoose)</a:t>
            </a:r>
          </a:p>
        </p:txBody>
      </p:sp>
      <p:sp>
        <p:nvSpPr>
          <p:cNvPr id="7" name="Slide Number Placeholder 6">
            <a:extLst>
              <a:ext uri="{FF2B5EF4-FFF2-40B4-BE49-F238E27FC236}">
                <a16:creationId xmlns:a16="http://schemas.microsoft.com/office/drawing/2014/main" id="{02A03CA7-9A63-4CF4-B2A6-214746B6A2CF}"/>
              </a:ext>
            </a:extLst>
          </p:cNvPr>
          <p:cNvSpPr>
            <a:spLocks noGrp="1"/>
          </p:cNvSpPr>
          <p:nvPr>
            <p:ph type="sldNum" sz="quarter" idx="12"/>
          </p:nvPr>
        </p:nvSpPr>
        <p:spPr/>
        <p:txBody>
          <a:bodyPr/>
          <a:lstStyle/>
          <a:p>
            <a:fld id="{12BF6ECF-EC01-41BD-A806-52FFB8355289}" type="slidenum">
              <a:rPr lang="en-IN" smtClean="0"/>
              <a:t>6</a:t>
            </a:fld>
            <a:endParaRPr lang="en-IN"/>
          </a:p>
        </p:txBody>
      </p:sp>
    </p:spTree>
    <p:extLst>
      <p:ext uri="{BB962C8B-B14F-4D97-AF65-F5344CB8AC3E}">
        <p14:creationId xmlns:p14="http://schemas.microsoft.com/office/powerpoint/2010/main" val="1494779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C814-80F2-4EDC-93B4-6119B2F700BF}"/>
              </a:ext>
            </a:extLst>
          </p:cNvPr>
          <p:cNvSpPr>
            <a:spLocks noGrp="1"/>
          </p:cNvSpPr>
          <p:nvPr>
            <p:ph type="title"/>
          </p:nvPr>
        </p:nvSpPr>
        <p:spPr/>
        <p:txBody>
          <a:bodyPr/>
          <a:lstStyle/>
          <a:p>
            <a:r>
              <a:rPr lang="en-IN" b="1" dirty="0" smtClean="0"/>
              <a:t>Application : </a:t>
            </a:r>
            <a:endParaRPr lang="en-IN" b="1" dirty="0"/>
          </a:p>
        </p:txBody>
      </p:sp>
      <p:sp>
        <p:nvSpPr>
          <p:cNvPr id="3" name="Content Placeholder 2">
            <a:extLst>
              <a:ext uri="{FF2B5EF4-FFF2-40B4-BE49-F238E27FC236}">
                <a16:creationId xmlns:a16="http://schemas.microsoft.com/office/drawing/2014/main" id="{1B438875-053D-406D-8621-0728013792C0}"/>
              </a:ext>
            </a:extLst>
          </p:cNvPr>
          <p:cNvSpPr>
            <a:spLocks noGrp="1"/>
          </p:cNvSpPr>
          <p:nvPr>
            <p:ph idx="1"/>
          </p:nvPr>
        </p:nvSpPr>
        <p:spPr/>
        <p:txBody>
          <a:bodyPr>
            <a:normAutofit lnSpcReduction="10000"/>
          </a:bodyPr>
          <a:lstStyle/>
          <a:p>
            <a:r>
              <a:rPr lang="en-IN" b="1" dirty="0" smtClean="0">
                <a:latin typeface="Bell MT" panose="02020503060305020303" pitchFamily="18" charset="0"/>
              </a:rPr>
              <a:t>I-Stream</a:t>
            </a:r>
            <a:r>
              <a:rPr lang="en-IN" dirty="0">
                <a:latin typeface="Bell MT" panose="02020503060305020303" pitchFamily="18" charset="0"/>
              </a:rPr>
              <a:t> is </a:t>
            </a:r>
            <a:r>
              <a:rPr lang="en-IN" dirty="0" smtClean="0">
                <a:latin typeface="Bell MT" panose="02020503060305020303" pitchFamily="18" charset="0"/>
              </a:rPr>
              <a:t>the </a:t>
            </a:r>
            <a:r>
              <a:rPr lang="en-IN" dirty="0">
                <a:latin typeface="Bell MT" panose="02020503060305020303" pitchFamily="18" charset="0"/>
              </a:rPr>
              <a:t>live streaming platform </a:t>
            </a:r>
            <a:r>
              <a:rPr lang="en-IN" dirty="0" smtClean="0">
                <a:latin typeface="Bell MT" panose="02020503060305020303" pitchFamily="18" charset="0"/>
              </a:rPr>
              <a:t>for educational purposes, entertainment purposes, </a:t>
            </a:r>
            <a:r>
              <a:rPr lang="en-IN" dirty="0">
                <a:latin typeface="Bell MT" panose="02020503060305020303" pitchFamily="18" charset="0"/>
              </a:rPr>
              <a:t>gamers and the things we </a:t>
            </a:r>
            <a:r>
              <a:rPr lang="en-IN" dirty="0" smtClean="0">
                <a:latin typeface="Bell MT" panose="02020503060305020303" pitchFamily="18" charset="0"/>
              </a:rPr>
              <a:t>love to share. So people can watch </a:t>
            </a:r>
            <a:r>
              <a:rPr lang="en-IN" dirty="0">
                <a:latin typeface="Bell MT" panose="02020503060305020303" pitchFamily="18" charset="0"/>
              </a:rPr>
              <a:t>and chat </a:t>
            </a:r>
            <a:r>
              <a:rPr lang="en-IN" dirty="0" smtClean="0">
                <a:latin typeface="Bell MT" panose="02020503060305020303" pitchFamily="18" charset="0"/>
              </a:rPr>
              <a:t>with </a:t>
            </a:r>
            <a:r>
              <a:rPr lang="en-IN" dirty="0">
                <a:latin typeface="Bell MT" panose="02020503060305020303" pitchFamily="18" charset="0"/>
              </a:rPr>
              <a:t>other fans from around the world</a:t>
            </a:r>
            <a:r>
              <a:rPr lang="en-IN" dirty="0" smtClean="0">
                <a:latin typeface="Bell MT" panose="02020503060305020303" pitchFamily="18" charset="0"/>
              </a:rPr>
              <a:t>.</a:t>
            </a:r>
          </a:p>
          <a:p>
            <a:r>
              <a:rPr lang="en-IN" dirty="0" smtClean="0">
                <a:latin typeface="Bell MT" panose="02020503060305020303" pitchFamily="18" charset="0"/>
              </a:rPr>
              <a:t>It can also used to show your skills to whole world like game play and teaching session</a:t>
            </a:r>
          </a:p>
          <a:p>
            <a:r>
              <a:rPr lang="en-IN" dirty="0" smtClean="0">
                <a:latin typeface="Bell MT" panose="02020503060305020303" pitchFamily="18" charset="0"/>
              </a:rPr>
              <a:t>The </a:t>
            </a:r>
            <a:r>
              <a:rPr lang="en-IN" dirty="0">
                <a:latin typeface="Bell MT" panose="02020503060305020303" pitchFamily="18" charset="0"/>
              </a:rPr>
              <a:t>most-popular non-gaming category is IRL (In Real Life) which features streamers simply chatting with their viewers in real-time. Talk Shows is another popular non-gaming option which contains a mix of live panel discussions, podcasts, and even professionally produced variety shows, while Cooking contains, as many would correctly guess, cooking and food shows.</a:t>
            </a:r>
            <a:r>
              <a:rPr lang="en-IN" dirty="0" smtClean="0">
                <a:latin typeface="Bell MT" panose="02020503060305020303" pitchFamily="18" charset="0"/>
              </a:rPr>
              <a:t>  </a:t>
            </a:r>
          </a:p>
        </p:txBody>
      </p:sp>
      <p:sp>
        <p:nvSpPr>
          <p:cNvPr id="7" name="Slide Number Placeholder 6">
            <a:extLst>
              <a:ext uri="{FF2B5EF4-FFF2-40B4-BE49-F238E27FC236}">
                <a16:creationId xmlns:a16="http://schemas.microsoft.com/office/drawing/2014/main" id="{02A03CA7-9A63-4CF4-B2A6-214746B6A2CF}"/>
              </a:ext>
            </a:extLst>
          </p:cNvPr>
          <p:cNvSpPr>
            <a:spLocks noGrp="1"/>
          </p:cNvSpPr>
          <p:nvPr>
            <p:ph type="sldNum" sz="quarter" idx="12"/>
          </p:nvPr>
        </p:nvSpPr>
        <p:spPr/>
        <p:txBody>
          <a:bodyPr/>
          <a:lstStyle/>
          <a:p>
            <a:fld id="{12BF6ECF-EC01-41BD-A806-52FFB8355289}" type="slidenum">
              <a:rPr lang="en-IN" smtClean="0"/>
              <a:t>7</a:t>
            </a:fld>
            <a:endParaRPr lang="en-IN"/>
          </a:p>
        </p:txBody>
      </p:sp>
    </p:spTree>
    <p:extLst>
      <p:ext uri="{BB962C8B-B14F-4D97-AF65-F5344CB8AC3E}">
        <p14:creationId xmlns:p14="http://schemas.microsoft.com/office/powerpoint/2010/main" val="3023499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38875-053D-406D-8621-0728013792C0}"/>
              </a:ext>
            </a:extLst>
          </p:cNvPr>
          <p:cNvSpPr>
            <a:spLocks noGrp="1"/>
          </p:cNvSpPr>
          <p:nvPr>
            <p:ph idx="1"/>
          </p:nvPr>
        </p:nvSpPr>
        <p:spPr>
          <a:xfrm>
            <a:off x="838200" y="222507"/>
            <a:ext cx="10515600" cy="5954456"/>
          </a:xfrm>
        </p:spPr>
        <p:txBody>
          <a:bodyPr/>
          <a:lstStyle/>
          <a:p>
            <a:pPr marL="0" indent="0" algn="ctr">
              <a:buNone/>
            </a:pPr>
            <a:endParaRPr lang="en-US" dirty="0"/>
          </a:p>
          <a:p>
            <a:pPr marL="0" indent="0" algn="ctr">
              <a:buNone/>
            </a:pPr>
            <a:endParaRPr lang="en-US" sz="6000" dirty="0"/>
          </a:p>
          <a:p>
            <a:pPr marL="0" indent="0" algn="ctr">
              <a:buNone/>
            </a:pPr>
            <a:endParaRPr lang="en-US" sz="6000" dirty="0" smtClean="0"/>
          </a:p>
          <a:p>
            <a:pPr marL="0" indent="0" algn="ctr">
              <a:buNone/>
            </a:pPr>
            <a:r>
              <a:rPr lang="en-US" sz="6000" dirty="0" smtClean="0"/>
              <a:t>Thank you</a:t>
            </a:r>
          </a:p>
          <a:p>
            <a:pPr marL="0" indent="0" algn="ctr">
              <a:buNone/>
            </a:pPr>
            <a:endParaRPr lang="en-US" sz="6000" dirty="0"/>
          </a:p>
        </p:txBody>
      </p:sp>
      <p:sp>
        <p:nvSpPr>
          <p:cNvPr id="7" name="Slide Number Placeholder 6">
            <a:extLst>
              <a:ext uri="{FF2B5EF4-FFF2-40B4-BE49-F238E27FC236}">
                <a16:creationId xmlns:a16="http://schemas.microsoft.com/office/drawing/2014/main" id="{02A03CA7-9A63-4CF4-B2A6-214746B6A2CF}"/>
              </a:ext>
            </a:extLst>
          </p:cNvPr>
          <p:cNvSpPr>
            <a:spLocks noGrp="1"/>
          </p:cNvSpPr>
          <p:nvPr>
            <p:ph type="sldNum" sz="quarter" idx="12"/>
          </p:nvPr>
        </p:nvSpPr>
        <p:spPr/>
        <p:txBody>
          <a:bodyPr/>
          <a:lstStyle/>
          <a:p>
            <a:fld id="{12BF6ECF-EC01-41BD-A806-52FFB8355289}" type="slidenum">
              <a:rPr lang="en-IN" smtClean="0"/>
              <a:t>8</a:t>
            </a:fld>
            <a:endParaRPr lang="en-IN"/>
          </a:p>
        </p:txBody>
      </p:sp>
    </p:spTree>
    <p:extLst>
      <p:ext uri="{BB962C8B-B14F-4D97-AF65-F5344CB8AC3E}">
        <p14:creationId xmlns:p14="http://schemas.microsoft.com/office/powerpoint/2010/main" val="4210077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325</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Adobe Ming Std L</vt:lpstr>
      <vt:lpstr>Arial</vt:lpstr>
      <vt:lpstr>Bell MT</vt:lpstr>
      <vt:lpstr>Calibri</vt:lpstr>
      <vt:lpstr>Calibri Light</vt:lpstr>
      <vt:lpstr>Office Theme</vt:lpstr>
      <vt:lpstr>PowerPoint Presentation</vt:lpstr>
      <vt:lpstr>What is I-stream ?</vt:lpstr>
      <vt:lpstr>Why I-stream ?</vt:lpstr>
      <vt:lpstr>Working Diagram : </vt:lpstr>
      <vt:lpstr>Modules:</vt:lpstr>
      <vt:lpstr>Technology :-</vt:lpstr>
      <vt:lpstr>Application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Rujul Joshi</dc:creator>
  <cp:lastModifiedBy>LENOVO</cp:lastModifiedBy>
  <cp:revision>51</cp:revision>
  <dcterms:created xsi:type="dcterms:W3CDTF">2019-03-23T04:02:55Z</dcterms:created>
  <dcterms:modified xsi:type="dcterms:W3CDTF">2021-03-03T08:30:24Z</dcterms:modified>
</cp:coreProperties>
</file>