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Kanit Light"/>
      <p:regular r:id="rId19"/>
      <p:bold r:id="rId20"/>
      <p:italic r:id="rId21"/>
      <p:boldItalic r:id="rId22"/>
    </p:embeddedFont>
    <p:embeddedFont>
      <p:font typeface="Martel Sans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nitLight-bold.fntdata"/><Relationship Id="rId11" Type="http://schemas.openxmlformats.org/officeDocument/2006/relationships/slide" Target="slides/slide6.xml"/><Relationship Id="rId22" Type="http://schemas.openxmlformats.org/officeDocument/2006/relationships/font" Target="fonts/Kanit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KanitLight-italic.fntdata"/><Relationship Id="rId13" Type="http://schemas.openxmlformats.org/officeDocument/2006/relationships/slide" Target="slides/slide8.xml"/><Relationship Id="rId24" Type="http://schemas.openxmlformats.org/officeDocument/2006/relationships/font" Target="fonts/MartelSans-bold.fntdata"/><Relationship Id="rId12" Type="http://schemas.openxmlformats.org/officeDocument/2006/relationships/slide" Target="slides/slide7.xml"/><Relationship Id="rId23" Type="http://schemas.openxmlformats.org/officeDocument/2006/relationships/font" Target="fonts/Martel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KanitLight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c83fb50b4_2_4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32c83fb50b4_2_46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2c83fb50b4_2_479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32c83fb50b4_2_479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2dd35900f9_0_8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32dd35900f9_0_8:notes"/>
          <p:cNvSpPr/>
          <p:nvPr>
            <p:ph idx="2" type="sldImg"/>
          </p:nvPr>
        </p:nvSpPr>
        <p:spPr>
          <a:xfrm>
            <a:off x="1143225" y="685778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3023bc3335_0_16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33023bc3335_0_163:notes"/>
          <p:cNvSpPr/>
          <p:nvPr>
            <p:ph idx="2" type="sldImg"/>
          </p:nvPr>
        </p:nvSpPr>
        <p:spPr>
          <a:xfrm>
            <a:off x="1143225" y="685778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2dd35900f9_0_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32dd35900f9_0_0:notes"/>
          <p:cNvSpPr/>
          <p:nvPr>
            <p:ph idx="2" type="sldImg"/>
          </p:nvPr>
        </p:nvSpPr>
        <p:spPr>
          <a:xfrm>
            <a:off x="1143225" y="685778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c83fb50b4_2_7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32c83fb50b4_2_75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c83fb50b4_2_11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32c83fb50b4_2_113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d7502e585_1_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32d7502e585_1_0:notes"/>
          <p:cNvSpPr/>
          <p:nvPr>
            <p:ph idx="2" type="sldImg"/>
          </p:nvPr>
        </p:nvSpPr>
        <p:spPr>
          <a:xfrm>
            <a:off x="1143225" y="685778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2c83fb50b4_2_15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32c83fb50b4_2_150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2c83fb50b4_2_308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32c83fb50b4_2_308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2c83fb50b4_0_369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32c83fb50b4_0_369:notes"/>
          <p:cNvSpPr/>
          <p:nvPr>
            <p:ph idx="2" type="sldImg"/>
          </p:nvPr>
        </p:nvSpPr>
        <p:spPr>
          <a:xfrm>
            <a:off x="1143225" y="685778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2ce4ec19b2_0_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32ce4ec19b2_0_3:notes"/>
          <p:cNvSpPr/>
          <p:nvPr>
            <p:ph idx="2" type="sldImg"/>
          </p:nvPr>
        </p:nvSpPr>
        <p:spPr>
          <a:xfrm>
            <a:off x="1143225" y="685778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2d343ec112_0_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32d343ec112_0_0:notes"/>
          <p:cNvSpPr/>
          <p:nvPr>
            <p:ph idx="2" type="sldImg"/>
          </p:nvPr>
        </p:nvSpPr>
        <p:spPr>
          <a:xfrm>
            <a:off x="1143225" y="685778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323847" y="492633"/>
            <a:ext cx="64962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28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rgbClr val="FFF2CC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6949948" y="0"/>
            <a:ext cx="2194559" cy="2229485"/>
          </a:xfrm>
          <a:custGeom>
            <a:rect b="b" l="l" r="r" t="t"/>
            <a:pathLst>
              <a:path extrusionOk="0" h="2229485" w="2194559">
                <a:moveTo>
                  <a:pt x="439928" y="1080262"/>
                </a:moveTo>
                <a:lnTo>
                  <a:pt x="228219" y="868553"/>
                </a:lnTo>
                <a:lnTo>
                  <a:pt x="0" y="1096772"/>
                </a:lnTo>
                <a:lnTo>
                  <a:pt x="211709" y="1308481"/>
                </a:lnTo>
                <a:lnTo>
                  <a:pt x="439928" y="1080262"/>
                </a:lnTo>
                <a:close/>
              </a:path>
              <a:path extrusionOk="0" h="2229485" w="2194559">
                <a:moveTo>
                  <a:pt x="1053084" y="1080262"/>
                </a:moveTo>
                <a:lnTo>
                  <a:pt x="841375" y="868553"/>
                </a:lnTo>
                <a:lnTo>
                  <a:pt x="613156" y="1096772"/>
                </a:lnTo>
                <a:lnTo>
                  <a:pt x="824865" y="1308481"/>
                </a:lnTo>
                <a:lnTo>
                  <a:pt x="1053084" y="1080262"/>
                </a:lnTo>
                <a:close/>
              </a:path>
              <a:path extrusionOk="0" h="2229485" w="2194559">
                <a:moveTo>
                  <a:pt x="1359662" y="2000885"/>
                </a:moveTo>
                <a:lnTo>
                  <a:pt x="1147953" y="1789176"/>
                </a:lnTo>
                <a:lnTo>
                  <a:pt x="919734" y="2017522"/>
                </a:lnTo>
                <a:lnTo>
                  <a:pt x="1131443" y="2229231"/>
                </a:lnTo>
                <a:lnTo>
                  <a:pt x="1359662" y="2000885"/>
                </a:lnTo>
                <a:close/>
              </a:path>
              <a:path extrusionOk="0" h="2229485" w="2194559">
                <a:moveTo>
                  <a:pt x="1520177" y="0"/>
                </a:moveTo>
                <a:lnTo>
                  <a:pt x="1096772" y="0"/>
                </a:lnTo>
                <a:lnTo>
                  <a:pt x="285750" y="811022"/>
                </a:lnTo>
                <a:lnTo>
                  <a:pt x="497459" y="1022731"/>
                </a:lnTo>
                <a:lnTo>
                  <a:pt x="1520177" y="0"/>
                </a:lnTo>
                <a:close/>
              </a:path>
              <a:path extrusionOk="0" h="2229485" w="2194559">
                <a:moveTo>
                  <a:pt x="2133346" y="0"/>
                </a:moveTo>
                <a:lnTo>
                  <a:pt x="1709928" y="0"/>
                </a:lnTo>
                <a:lnTo>
                  <a:pt x="898906" y="811022"/>
                </a:lnTo>
                <a:lnTo>
                  <a:pt x="1110615" y="1022731"/>
                </a:lnTo>
                <a:lnTo>
                  <a:pt x="2133346" y="0"/>
                </a:lnTo>
                <a:close/>
              </a:path>
              <a:path extrusionOk="0" h="2229485" w="2194559">
                <a:moveTo>
                  <a:pt x="2194052" y="1352169"/>
                </a:moveTo>
                <a:lnTo>
                  <a:pt x="1814830" y="1731391"/>
                </a:lnTo>
                <a:lnTo>
                  <a:pt x="2026666" y="1943227"/>
                </a:lnTo>
                <a:lnTo>
                  <a:pt x="2194052" y="1775853"/>
                </a:lnTo>
                <a:lnTo>
                  <a:pt x="2194052" y="1352169"/>
                </a:lnTo>
                <a:close/>
              </a:path>
              <a:path extrusionOk="0" h="2229485" w="2194559">
                <a:moveTo>
                  <a:pt x="2194052" y="743153"/>
                </a:moveTo>
                <a:lnTo>
                  <a:pt x="1205484" y="1731645"/>
                </a:lnTo>
                <a:lnTo>
                  <a:pt x="1417193" y="1943354"/>
                </a:lnTo>
                <a:lnTo>
                  <a:pt x="2194052" y="1166545"/>
                </a:lnTo>
                <a:lnTo>
                  <a:pt x="2194052" y="743153"/>
                </a:lnTo>
                <a:close/>
              </a:path>
              <a:path extrusionOk="0" h="2229485" w="2194559">
                <a:moveTo>
                  <a:pt x="2194052" y="129781"/>
                </a:moveTo>
                <a:lnTo>
                  <a:pt x="592328" y="1731391"/>
                </a:lnTo>
                <a:lnTo>
                  <a:pt x="804164" y="1943227"/>
                </a:lnTo>
                <a:lnTo>
                  <a:pt x="2194052" y="553440"/>
                </a:lnTo>
                <a:lnTo>
                  <a:pt x="2194052" y="12978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0" y="573062"/>
            <a:ext cx="848994" cy="327659"/>
          </a:xfrm>
          <a:custGeom>
            <a:rect b="b" l="l" r="r" t="t"/>
            <a:pathLst>
              <a:path extrusionOk="0" h="327659" w="848994">
                <a:moveTo>
                  <a:pt x="848868" y="0"/>
                </a:moveTo>
                <a:lnTo>
                  <a:pt x="0" y="0"/>
                </a:lnTo>
                <a:lnTo>
                  <a:pt x="0" y="327621"/>
                </a:lnTo>
                <a:lnTo>
                  <a:pt x="848868" y="327621"/>
                </a:lnTo>
                <a:lnTo>
                  <a:pt x="848868" y="0"/>
                </a:lnTo>
                <a:close/>
              </a:path>
            </a:pathLst>
          </a:custGeom>
          <a:solidFill>
            <a:srgbClr val="007ED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917447" y="573062"/>
            <a:ext cx="332740" cy="327659"/>
          </a:xfrm>
          <a:custGeom>
            <a:rect b="b" l="l" r="r" t="t"/>
            <a:pathLst>
              <a:path extrusionOk="0" h="327659" w="332740">
                <a:moveTo>
                  <a:pt x="332231" y="0"/>
                </a:moveTo>
                <a:lnTo>
                  <a:pt x="0" y="0"/>
                </a:lnTo>
                <a:lnTo>
                  <a:pt x="0" y="327621"/>
                </a:lnTo>
                <a:lnTo>
                  <a:pt x="332231" y="327621"/>
                </a:lnTo>
                <a:lnTo>
                  <a:pt x="332231" y="0"/>
                </a:lnTo>
                <a:close/>
              </a:path>
            </a:pathLst>
          </a:custGeom>
          <a:solidFill>
            <a:srgbClr val="007ED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2311" y="656590"/>
            <a:ext cx="211835" cy="17526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/>
          <p:nvPr/>
        </p:nvSpPr>
        <p:spPr>
          <a:xfrm>
            <a:off x="999743" y="723900"/>
            <a:ext cx="20319" cy="13970"/>
          </a:xfrm>
          <a:custGeom>
            <a:rect b="b" l="l" r="r" t="t"/>
            <a:pathLst>
              <a:path extrusionOk="0" h="13970" w="20319">
                <a:moveTo>
                  <a:pt x="0" y="13715"/>
                </a:moveTo>
                <a:lnTo>
                  <a:pt x="19812" y="13715"/>
                </a:lnTo>
                <a:lnTo>
                  <a:pt x="19812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1323847" y="492633"/>
            <a:ext cx="64962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28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bg>
      <p:bgPr>
        <a:solidFill>
          <a:srgbClr val="FFF2CC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58200" y="4599430"/>
            <a:ext cx="515111" cy="42672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type="title"/>
          </p:nvPr>
        </p:nvSpPr>
        <p:spPr>
          <a:xfrm>
            <a:off x="1323847" y="492633"/>
            <a:ext cx="64962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28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1690497" y="1287526"/>
            <a:ext cx="5862300" cy="3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1800" u="sng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2C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4.png"/><Relationship Id="rId5" Type="http://schemas.openxmlformats.org/officeDocument/2006/relationships/image" Target="../media/image17.png"/><Relationship Id="rId6" Type="http://schemas.openxmlformats.org/officeDocument/2006/relationships/image" Target="../media/image5.png"/><Relationship Id="rId7" Type="http://schemas.openxmlformats.org/officeDocument/2006/relationships/image" Target="../media/image12.png"/><Relationship Id="rId8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6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8.png"/><Relationship Id="rId8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FFF2CC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0" y="0"/>
            <a:ext cx="1879600" cy="3117850"/>
          </a:xfrm>
          <a:custGeom>
            <a:rect b="b" l="l" r="r" t="t"/>
            <a:pathLst>
              <a:path extrusionOk="0" h="3117850" w="1879600">
                <a:moveTo>
                  <a:pt x="672934" y="0"/>
                </a:moveTo>
                <a:lnTo>
                  <a:pt x="249288" y="0"/>
                </a:lnTo>
                <a:lnTo>
                  <a:pt x="0" y="249301"/>
                </a:lnTo>
                <a:lnTo>
                  <a:pt x="0" y="672947"/>
                </a:lnTo>
                <a:lnTo>
                  <a:pt x="672934" y="0"/>
                </a:lnTo>
                <a:close/>
              </a:path>
              <a:path extrusionOk="0" h="3117850" w="1879600">
                <a:moveTo>
                  <a:pt x="673900" y="603123"/>
                </a:moveTo>
                <a:lnTo>
                  <a:pt x="462203" y="391414"/>
                </a:lnTo>
                <a:lnTo>
                  <a:pt x="0" y="853617"/>
                </a:lnTo>
                <a:lnTo>
                  <a:pt x="0" y="1277010"/>
                </a:lnTo>
                <a:lnTo>
                  <a:pt x="673900" y="603123"/>
                </a:lnTo>
                <a:close/>
              </a:path>
              <a:path extrusionOk="0" h="3117850" w="1879600">
                <a:moveTo>
                  <a:pt x="959713" y="317246"/>
                </a:moveTo>
                <a:lnTo>
                  <a:pt x="748004" y="105537"/>
                </a:lnTo>
                <a:lnTo>
                  <a:pt x="519760" y="333756"/>
                </a:lnTo>
                <a:lnTo>
                  <a:pt x="731456" y="545465"/>
                </a:lnTo>
                <a:lnTo>
                  <a:pt x="959713" y="317246"/>
                </a:lnTo>
                <a:close/>
              </a:path>
              <a:path extrusionOk="0" h="3117850" w="1879600">
                <a:moveTo>
                  <a:pt x="980490" y="1523746"/>
                </a:moveTo>
                <a:lnTo>
                  <a:pt x="768781" y="1312037"/>
                </a:lnTo>
                <a:lnTo>
                  <a:pt x="0" y="2080793"/>
                </a:lnTo>
                <a:lnTo>
                  <a:pt x="0" y="2504211"/>
                </a:lnTo>
                <a:lnTo>
                  <a:pt x="980490" y="1523746"/>
                </a:lnTo>
                <a:close/>
              </a:path>
              <a:path extrusionOk="0" h="3117850" w="1879600">
                <a:moveTo>
                  <a:pt x="1266304" y="1237869"/>
                </a:moveTo>
                <a:lnTo>
                  <a:pt x="1054595" y="1026160"/>
                </a:lnTo>
                <a:lnTo>
                  <a:pt x="826338" y="1254506"/>
                </a:lnTo>
                <a:lnTo>
                  <a:pt x="1038047" y="1466215"/>
                </a:lnTo>
                <a:lnTo>
                  <a:pt x="1266304" y="1237869"/>
                </a:lnTo>
                <a:close/>
              </a:path>
              <a:path extrusionOk="0" h="3117850" w="1879600">
                <a:moveTo>
                  <a:pt x="1287018" y="603123"/>
                </a:moveTo>
                <a:lnTo>
                  <a:pt x="1075372" y="391414"/>
                </a:lnTo>
                <a:lnTo>
                  <a:pt x="0" y="1466748"/>
                </a:lnTo>
                <a:lnTo>
                  <a:pt x="0" y="1890141"/>
                </a:lnTo>
                <a:lnTo>
                  <a:pt x="1287018" y="603123"/>
                </a:lnTo>
                <a:close/>
              </a:path>
              <a:path extrusionOk="0" h="3117850" w="1879600">
                <a:moveTo>
                  <a:pt x="1572895" y="317246"/>
                </a:moveTo>
                <a:lnTo>
                  <a:pt x="1361186" y="105537"/>
                </a:lnTo>
                <a:lnTo>
                  <a:pt x="1132928" y="333756"/>
                </a:lnTo>
                <a:lnTo>
                  <a:pt x="1344676" y="545465"/>
                </a:lnTo>
                <a:lnTo>
                  <a:pt x="1572895" y="317246"/>
                </a:lnTo>
                <a:close/>
              </a:path>
              <a:path extrusionOk="0" h="3117850" w="1879600">
                <a:moveTo>
                  <a:pt x="1593723" y="1523746"/>
                </a:moveTo>
                <a:lnTo>
                  <a:pt x="1382014" y="1312037"/>
                </a:lnTo>
                <a:lnTo>
                  <a:pt x="0" y="2693962"/>
                </a:lnTo>
                <a:lnTo>
                  <a:pt x="0" y="3117367"/>
                </a:lnTo>
                <a:lnTo>
                  <a:pt x="1593723" y="1523746"/>
                </a:lnTo>
                <a:close/>
              </a:path>
              <a:path extrusionOk="0" h="3117850" w="1879600">
                <a:moveTo>
                  <a:pt x="1879473" y="1237869"/>
                </a:moveTo>
                <a:lnTo>
                  <a:pt x="1667764" y="1026160"/>
                </a:lnTo>
                <a:lnTo>
                  <a:pt x="1439545" y="1254506"/>
                </a:lnTo>
                <a:lnTo>
                  <a:pt x="1651254" y="1466215"/>
                </a:lnTo>
                <a:lnTo>
                  <a:pt x="1879473" y="1237869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771550" y="2990800"/>
            <a:ext cx="42708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</a:rPr>
              <a:t>Coupon Acceptance Prediction</a:t>
            </a:r>
            <a:endParaRPr sz="3500">
              <a:solidFill>
                <a:schemeClr val="dk1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791667" y="4082592"/>
            <a:ext cx="20301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i="1" lang="en" sz="1300">
                <a:solidFill>
                  <a:srgbClr val="383838"/>
                </a:solidFill>
              </a:rPr>
              <a:t>Parth Chauhan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/>
          <p:nvPr/>
        </p:nvSpPr>
        <p:spPr>
          <a:xfrm rot="10800000">
            <a:off x="7264400" y="2025650"/>
            <a:ext cx="1879600" cy="3117850"/>
          </a:xfrm>
          <a:custGeom>
            <a:rect b="b" l="l" r="r" t="t"/>
            <a:pathLst>
              <a:path extrusionOk="0" h="3117850" w="1879600">
                <a:moveTo>
                  <a:pt x="672934" y="0"/>
                </a:moveTo>
                <a:lnTo>
                  <a:pt x="249288" y="0"/>
                </a:lnTo>
                <a:lnTo>
                  <a:pt x="0" y="249301"/>
                </a:lnTo>
                <a:lnTo>
                  <a:pt x="0" y="672947"/>
                </a:lnTo>
                <a:lnTo>
                  <a:pt x="672934" y="0"/>
                </a:lnTo>
                <a:close/>
              </a:path>
              <a:path extrusionOk="0" h="3117850" w="1879600">
                <a:moveTo>
                  <a:pt x="673900" y="603123"/>
                </a:moveTo>
                <a:lnTo>
                  <a:pt x="462203" y="391414"/>
                </a:lnTo>
                <a:lnTo>
                  <a:pt x="0" y="853617"/>
                </a:lnTo>
                <a:lnTo>
                  <a:pt x="0" y="1277010"/>
                </a:lnTo>
                <a:lnTo>
                  <a:pt x="673900" y="603123"/>
                </a:lnTo>
                <a:close/>
              </a:path>
              <a:path extrusionOk="0" h="3117850" w="1879600">
                <a:moveTo>
                  <a:pt x="959713" y="317246"/>
                </a:moveTo>
                <a:lnTo>
                  <a:pt x="748004" y="105537"/>
                </a:lnTo>
                <a:lnTo>
                  <a:pt x="519760" y="333756"/>
                </a:lnTo>
                <a:lnTo>
                  <a:pt x="731456" y="545465"/>
                </a:lnTo>
                <a:lnTo>
                  <a:pt x="959713" y="317246"/>
                </a:lnTo>
                <a:close/>
              </a:path>
              <a:path extrusionOk="0" h="3117850" w="1879600">
                <a:moveTo>
                  <a:pt x="980490" y="1523746"/>
                </a:moveTo>
                <a:lnTo>
                  <a:pt x="768781" y="1312037"/>
                </a:lnTo>
                <a:lnTo>
                  <a:pt x="0" y="2080793"/>
                </a:lnTo>
                <a:lnTo>
                  <a:pt x="0" y="2504211"/>
                </a:lnTo>
                <a:lnTo>
                  <a:pt x="980490" y="1523746"/>
                </a:lnTo>
                <a:close/>
              </a:path>
              <a:path extrusionOk="0" h="3117850" w="1879600">
                <a:moveTo>
                  <a:pt x="1266304" y="1237869"/>
                </a:moveTo>
                <a:lnTo>
                  <a:pt x="1054595" y="1026160"/>
                </a:lnTo>
                <a:lnTo>
                  <a:pt x="826338" y="1254506"/>
                </a:lnTo>
                <a:lnTo>
                  <a:pt x="1038047" y="1466215"/>
                </a:lnTo>
                <a:lnTo>
                  <a:pt x="1266304" y="1237869"/>
                </a:lnTo>
                <a:close/>
              </a:path>
              <a:path extrusionOk="0" h="3117850" w="1879600">
                <a:moveTo>
                  <a:pt x="1287018" y="603123"/>
                </a:moveTo>
                <a:lnTo>
                  <a:pt x="1075372" y="391414"/>
                </a:lnTo>
                <a:lnTo>
                  <a:pt x="0" y="1466748"/>
                </a:lnTo>
                <a:lnTo>
                  <a:pt x="0" y="1890141"/>
                </a:lnTo>
                <a:lnTo>
                  <a:pt x="1287018" y="603123"/>
                </a:lnTo>
                <a:close/>
              </a:path>
              <a:path extrusionOk="0" h="3117850" w="1879600">
                <a:moveTo>
                  <a:pt x="1572895" y="317246"/>
                </a:moveTo>
                <a:lnTo>
                  <a:pt x="1361186" y="105537"/>
                </a:lnTo>
                <a:lnTo>
                  <a:pt x="1132928" y="333756"/>
                </a:lnTo>
                <a:lnTo>
                  <a:pt x="1344676" y="545465"/>
                </a:lnTo>
                <a:lnTo>
                  <a:pt x="1572895" y="317246"/>
                </a:lnTo>
                <a:close/>
              </a:path>
              <a:path extrusionOk="0" h="3117850" w="1879600">
                <a:moveTo>
                  <a:pt x="1593723" y="1523746"/>
                </a:moveTo>
                <a:lnTo>
                  <a:pt x="1382014" y="1312037"/>
                </a:lnTo>
                <a:lnTo>
                  <a:pt x="0" y="2693962"/>
                </a:lnTo>
                <a:lnTo>
                  <a:pt x="0" y="3117367"/>
                </a:lnTo>
                <a:lnTo>
                  <a:pt x="1593723" y="1523746"/>
                </a:lnTo>
                <a:close/>
              </a:path>
              <a:path extrusionOk="0" h="3117850" w="1879600">
                <a:moveTo>
                  <a:pt x="1879473" y="1237869"/>
                </a:moveTo>
                <a:lnTo>
                  <a:pt x="1667764" y="1026160"/>
                </a:lnTo>
                <a:lnTo>
                  <a:pt x="1439545" y="1254506"/>
                </a:lnTo>
                <a:lnTo>
                  <a:pt x="1651254" y="1466215"/>
                </a:lnTo>
                <a:lnTo>
                  <a:pt x="1879473" y="1237869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FFF2CC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"/>
          <p:cNvSpPr/>
          <p:nvPr/>
        </p:nvSpPr>
        <p:spPr>
          <a:xfrm>
            <a:off x="7939659" y="2577668"/>
            <a:ext cx="1204595" cy="1416050"/>
          </a:xfrm>
          <a:custGeom>
            <a:rect b="b" l="l" r="r" t="t"/>
            <a:pathLst>
              <a:path extrusionOk="0" h="1416050" w="1204595">
                <a:moveTo>
                  <a:pt x="440055" y="1187754"/>
                </a:moveTo>
                <a:lnTo>
                  <a:pt x="228346" y="976045"/>
                </a:lnTo>
                <a:lnTo>
                  <a:pt x="0" y="1204264"/>
                </a:lnTo>
                <a:lnTo>
                  <a:pt x="211709" y="1415986"/>
                </a:lnTo>
                <a:lnTo>
                  <a:pt x="440055" y="1187754"/>
                </a:lnTo>
                <a:close/>
              </a:path>
              <a:path extrusionOk="0" h="1416050" w="1204595">
                <a:moveTo>
                  <a:pt x="1204341" y="0"/>
                </a:moveTo>
                <a:lnTo>
                  <a:pt x="285877" y="918514"/>
                </a:lnTo>
                <a:lnTo>
                  <a:pt x="497586" y="1130223"/>
                </a:lnTo>
                <a:lnTo>
                  <a:pt x="1204341" y="423430"/>
                </a:lnTo>
                <a:lnTo>
                  <a:pt x="1204341" y="0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7633081" y="3191687"/>
            <a:ext cx="1511300" cy="1722755"/>
          </a:xfrm>
          <a:custGeom>
            <a:rect b="b" l="l" r="r" t="t"/>
            <a:pathLst>
              <a:path extrusionOk="0" h="1722754" w="1511300">
                <a:moveTo>
                  <a:pt x="440055" y="1494358"/>
                </a:moveTo>
                <a:lnTo>
                  <a:pt x="228346" y="1282649"/>
                </a:lnTo>
                <a:lnTo>
                  <a:pt x="0" y="1510906"/>
                </a:lnTo>
                <a:lnTo>
                  <a:pt x="211709" y="1722615"/>
                </a:lnTo>
                <a:lnTo>
                  <a:pt x="440055" y="1494358"/>
                </a:lnTo>
                <a:close/>
              </a:path>
              <a:path extrusionOk="0" h="1722754" w="1511300">
                <a:moveTo>
                  <a:pt x="1053211" y="1494358"/>
                </a:moveTo>
                <a:lnTo>
                  <a:pt x="841502" y="1282649"/>
                </a:lnTo>
                <a:lnTo>
                  <a:pt x="613156" y="1510906"/>
                </a:lnTo>
                <a:lnTo>
                  <a:pt x="824865" y="1722615"/>
                </a:lnTo>
                <a:lnTo>
                  <a:pt x="1053211" y="1494358"/>
                </a:lnTo>
                <a:close/>
              </a:path>
              <a:path extrusionOk="0" h="1722754" w="1511300">
                <a:moveTo>
                  <a:pt x="1510919" y="613232"/>
                </a:moveTo>
                <a:lnTo>
                  <a:pt x="899033" y="1225105"/>
                </a:lnTo>
                <a:lnTo>
                  <a:pt x="1110742" y="1436801"/>
                </a:lnTo>
                <a:lnTo>
                  <a:pt x="1510919" y="1036612"/>
                </a:lnTo>
                <a:lnTo>
                  <a:pt x="1510919" y="613232"/>
                </a:lnTo>
                <a:close/>
              </a:path>
              <a:path extrusionOk="0" h="1722754" w="1511300">
                <a:moveTo>
                  <a:pt x="1510919" y="0"/>
                </a:moveTo>
                <a:lnTo>
                  <a:pt x="285877" y="1225105"/>
                </a:lnTo>
                <a:lnTo>
                  <a:pt x="497586" y="1436801"/>
                </a:lnTo>
                <a:lnTo>
                  <a:pt x="1510919" y="423418"/>
                </a:lnTo>
                <a:lnTo>
                  <a:pt x="1510919" y="0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3747515" y="4681773"/>
            <a:ext cx="200025" cy="5080"/>
          </a:xfrm>
          <a:custGeom>
            <a:rect b="b" l="l" r="r" t="t"/>
            <a:pathLst>
              <a:path extrusionOk="0" h="5079" w="200025">
                <a:moveTo>
                  <a:pt x="199605" y="0"/>
                </a:moveTo>
                <a:lnTo>
                  <a:pt x="0" y="0"/>
                </a:lnTo>
                <a:lnTo>
                  <a:pt x="0" y="4526"/>
                </a:lnTo>
                <a:lnTo>
                  <a:pt x="199605" y="4526"/>
                </a:lnTo>
                <a:lnTo>
                  <a:pt x="199605" y="0"/>
                </a:lnTo>
                <a:close/>
              </a:path>
            </a:pathLst>
          </a:custGeom>
          <a:solidFill>
            <a:srgbClr val="DFDFD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124968" y="4803686"/>
            <a:ext cx="8879205" cy="339725"/>
          </a:xfrm>
          <a:custGeom>
            <a:rect b="b" l="l" r="r" t="t"/>
            <a:pathLst>
              <a:path extrusionOk="0" h="339725" w="8879205">
                <a:moveTo>
                  <a:pt x="4439412" y="0"/>
                </a:moveTo>
                <a:lnTo>
                  <a:pt x="4030786" y="716"/>
                </a:lnTo>
                <a:lnTo>
                  <a:pt x="3632586" y="2825"/>
                </a:lnTo>
                <a:lnTo>
                  <a:pt x="3246432" y="6261"/>
                </a:lnTo>
                <a:lnTo>
                  <a:pt x="2873944" y="10961"/>
                </a:lnTo>
                <a:lnTo>
                  <a:pt x="2516739" y="16860"/>
                </a:lnTo>
                <a:lnTo>
                  <a:pt x="2176439" y="23896"/>
                </a:lnTo>
                <a:lnTo>
                  <a:pt x="1854661" y="32003"/>
                </a:lnTo>
                <a:lnTo>
                  <a:pt x="1611664" y="39218"/>
                </a:lnTo>
                <a:lnTo>
                  <a:pt x="1382387" y="47046"/>
                </a:lnTo>
                <a:lnTo>
                  <a:pt x="1167659" y="55454"/>
                </a:lnTo>
                <a:lnTo>
                  <a:pt x="968310" y="64409"/>
                </a:lnTo>
                <a:lnTo>
                  <a:pt x="829388" y="71464"/>
                </a:lnTo>
                <a:lnTo>
                  <a:pt x="699934" y="78796"/>
                </a:lnTo>
                <a:lnTo>
                  <a:pt x="580295" y="86389"/>
                </a:lnTo>
                <a:lnTo>
                  <a:pt x="470823" y="94230"/>
                </a:lnTo>
                <a:lnTo>
                  <a:pt x="371866" y="102305"/>
                </a:lnTo>
                <a:lnTo>
                  <a:pt x="311910" y="107812"/>
                </a:lnTo>
                <a:lnTo>
                  <a:pt x="256886" y="113413"/>
                </a:lnTo>
                <a:lnTo>
                  <a:pt x="206899" y="119104"/>
                </a:lnTo>
                <a:lnTo>
                  <a:pt x="162052" y="124880"/>
                </a:lnTo>
                <a:lnTo>
                  <a:pt x="122449" y="130738"/>
                </a:lnTo>
                <a:lnTo>
                  <a:pt x="73102" y="139669"/>
                </a:lnTo>
                <a:lnTo>
                  <a:pt x="26627" y="151825"/>
                </a:lnTo>
                <a:lnTo>
                  <a:pt x="0" y="170522"/>
                </a:lnTo>
                <a:lnTo>
                  <a:pt x="750" y="173671"/>
                </a:lnTo>
                <a:lnTo>
                  <a:pt x="36137" y="192252"/>
                </a:lnTo>
                <a:lnTo>
                  <a:pt x="88193" y="204305"/>
                </a:lnTo>
                <a:lnTo>
                  <a:pt x="162052" y="216054"/>
                </a:lnTo>
                <a:lnTo>
                  <a:pt x="206899" y="221805"/>
                </a:lnTo>
                <a:lnTo>
                  <a:pt x="256886" y="227467"/>
                </a:lnTo>
                <a:lnTo>
                  <a:pt x="311910" y="233038"/>
                </a:lnTo>
                <a:lnTo>
                  <a:pt x="371866" y="238514"/>
                </a:lnTo>
                <a:lnTo>
                  <a:pt x="470823" y="246539"/>
                </a:lnTo>
                <a:lnTo>
                  <a:pt x="580295" y="254326"/>
                </a:lnTo>
                <a:lnTo>
                  <a:pt x="699934" y="261864"/>
                </a:lnTo>
                <a:lnTo>
                  <a:pt x="829388" y="269137"/>
                </a:lnTo>
                <a:lnTo>
                  <a:pt x="1016660" y="278401"/>
                </a:lnTo>
                <a:lnTo>
                  <a:pt x="1219932" y="287141"/>
                </a:lnTo>
                <a:lnTo>
                  <a:pt x="1438374" y="295326"/>
                </a:lnTo>
                <a:lnTo>
                  <a:pt x="1671159" y="302923"/>
                </a:lnTo>
                <a:lnTo>
                  <a:pt x="1981046" y="311547"/>
                </a:lnTo>
                <a:lnTo>
                  <a:pt x="2310427" y="319143"/>
                </a:lnTo>
                <a:lnTo>
                  <a:pt x="2657683" y="325649"/>
                </a:lnTo>
                <a:lnTo>
                  <a:pt x="3021196" y="331006"/>
                </a:lnTo>
                <a:lnTo>
                  <a:pt x="3399345" y="335150"/>
                </a:lnTo>
                <a:lnTo>
                  <a:pt x="3790511" y="338021"/>
                </a:lnTo>
                <a:lnTo>
                  <a:pt x="4193075" y="339558"/>
                </a:lnTo>
                <a:lnTo>
                  <a:pt x="4604009" y="339699"/>
                </a:lnTo>
                <a:lnTo>
                  <a:pt x="5008659" y="338437"/>
                </a:lnTo>
                <a:lnTo>
                  <a:pt x="5402235" y="335828"/>
                </a:lnTo>
                <a:lnTo>
                  <a:pt x="5783117" y="331933"/>
                </a:lnTo>
                <a:lnTo>
                  <a:pt x="6149686" y="326815"/>
                </a:lnTo>
                <a:lnTo>
                  <a:pt x="6500323" y="320533"/>
                </a:lnTo>
                <a:lnTo>
                  <a:pt x="6833409" y="313150"/>
                </a:lnTo>
                <a:lnTo>
                  <a:pt x="7147324" y="304727"/>
                </a:lnTo>
                <a:lnTo>
                  <a:pt x="7383564" y="297281"/>
                </a:lnTo>
                <a:lnTo>
                  <a:pt x="7605671" y="289241"/>
                </a:lnTo>
                <a:lnTo>
                  <a:pt x="7812813" y="280636"/>
                </a:lnTo>
                <a:lnTo>
                  <a:pt x="8004162" y="271500"/>
                </a:lnTo>
                <a:lnTo>
                  <a:pt x="8136811" y="264318"/>
                </a:lnTo>
                <a:lnTo>
                  <a:pt x="8259761" y="256867"/>
                </a:lnTo>
                <a:lnTo>
                  <a:pt x="8372661" y="249162"/>
                </a:lnTo>
                <a:lnTo>
                  <a:pt x="8475161" y="241214"/>
                </a:lnTo>
                <a:lnTo>
                  <a:pt x="8537545" y="235788"/>
                </a:lnTo>
                <a:lnTo>
                  <a:pt x="8595048" y="230265"/>
                </a:lnTo>
                <a:lnTo>
                  <a:pt x="8647566" y="224647"/>
                </a:lnTo>
                <a:lnTo>
                  <a:pt x="8694996" y="218940"/>
                </a:lnTo>
                <a:lnTo>
                  <a:pt x="8737234" y="213147"/>
                </a:lnTo>
                <a:lnTo>
                  <a:pt x="8790630" y="204305"/>
                </a:lnTo>
                <a:lnTo>
                  <a:pt x="8831761" y="195292"/>
                </a:lnTo>
                <a:lnTo>
                  <a:pt x="8872108" y="179927"/>
                </a:lnTo>
                <a:lnTo>
                  <a:pt x="8878824" y="170522"/>
                </a:lnTo>
                <a:lnTo>
                  <a:pt x="8878073" y="167371"/>
                </a:lnTo>
                <a:lnTo>
                  <a:pt x="8842686" y="148761"/>
                </a:lnTo>
                <a:lnTo>
                  <a:pt x="8790630" y="136673"/>
                </a:lnTo>
                <a:lnTo>
                  <a:pt x="8716771" y="124880"/>
                </a:lnTo>
                <a:lnTo>
                  <a:pt x="8671924" y="119104"/>
                </a:lnTo>
                <a:lnTo>
                  <a:pt x="8621937" y="113413"/>
                </a:lnTo>
                <a:lnTo>
                  <a:pt x="8566913" y="107812"/>
                </a:lnTo>
                <a:lnTo>
                  <a:pt x="8506957" y="102305"/>
                </a:lnTo>
                <a:lnTo>
                  <a:pt x="8408000" y="94230"/>
                </a:lnTo>
                <a:lnTo>
                  <a:pt x="8298528" y="86389"/>
                </a:lnTo>
                <a:lnTo>
                  <a:pt x="8178889" y="78796"/>
                </a:lnTo>
                <a:lnTo>
                  <a:pt x="8049435" y="71464"/>
                </a:lnTo>
                <a:lnTo>
                  <a:pt x="7862163" y="62120"/>
                </a:lnTo>
                <a:lnTo>
                  <a:pt x="7658891" y="53299"/>
                </a:lnTo>
                <a:lnTo>
                  <a:pt x="7440449" y="45033"/>
                </a:lnTo>
                <a:lnTo>
                  <a:pt x="7207664" y="37356"/>
                </a:lnTo>
                <a:lnTo>
                  <a:pt x="6897777" y="28636"/>
                </a:lnTo>
                <a:lnTo>
                  <a:pt x="6568396" y="20949"/>
                </a:lnTo>
                <a:lnTo>
                  <a:pt x="6221140" y="14360"/>
                </a:lnTo>
                <a:lnTo>
                  <a:pt x="5857627" y="8933"/>
                </a:lnTo>
                <a:lnTo>
                  <a:pt x="5479478" y="4731"/>
                </a:lnTo>
                <a:lnTo>
                  <a:pt x="5088312" y="1819"/>
                </a:lnTo>
                <a:lnTo>
                  <a:pt x="4685748" y="259"/>
                </a:lnTo>
                <a:lnTo>
                  <a:pt x="4439412" y="0"/>
                </a:lnTo>
                <a:close/>
              </a:path>
            </a:pathLst>
          </a:custGeom>
          <a:solidFill>
            <a:srgbClr val="DFDFD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6"/>
          <p:cNvSpPr txBox="1"/>
          <p:nvPr>
            <p:ph type="title"/>
          </p:nvPr>
        </p:nvSpPr>
        <p:spPr>
          <a:xfrm>
            <a:off x="1137310" y="408178"/>
            <a:ext cx="13569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69B8"/>
                </a:solidFill>
              </a:rPr>
              <a:t>CONCLUSION</a:t>
            </a:r>
            <a:endParaRPr sz="1600"/>
          </a:p>
        </p:txBody>
      </p:sp>
      <p:sp>
        <p:nvSpPr>
          <p:cNvPr id="330" name="Google Shape;330;p26"/>
          <p:cNvSpPr/>
          <p:nvPr/>
        </p:nvSpPr>
        <p:spPr>
          <a:xfrm>
            <a:off x="0" y="105536"/>
            <a:ext cx="1572895" cy="1784985"/>
          </a:xfrm>
          <a:custGeom>
            <a:rect b="b" l="l" r="r" t="t"/>
            <a:pathLst>
              <a:path extrusionOk="0" h="1784985" w="1572895">
                <a:moveTo>
                  <a:pt x="673900" y="497586"/>
                </a:moveTo>
                <a:lnTo>
                  <a:pt x="462203" y="285877"/>
                </a:lnTo>
                <a:lnTo>
                  <a:pt x="0" y="748080"/>
                </a:lnTo>
                <a:lnTo>
                  <a:pt x="0" y="1171473"/>
                </a:lnTo>
                <a:lnTo>
                  <a:pt x="673900" y="497586"/>
                </a:lnTo>
                <a:close/>
              </a:path>
              <a:path extrusionOk="0" h="1784985" w="1572895">
                <a:moveTo>
                  <a:pt x="959713" y="211709"/>
                </a:moveTo>
                <a:lnTo>
                  <a:pt x="748004" y="0"/>
                </a:lnTo>
                <a:lnTo>
                  <a:pt x="519760" y="228219"/>
                </a:lnTo>
                <a:lnTo>
                  <a:pt x="731456" y="439928"/>
                </a:lnTo>
                <a:lnTo>
                  <a:pt x="959713" y="211709"/>
                </a:lnTo>
                <a:close/>
              </a:path>
              <a:path extrusionOk="0" h="1784985" w="1572895">
                <a:moveTo>
                  <a:pt x="1287018" y="497586"/>
                </a:moveTo>
                <a:lnTo>
                  <a:pt x="1075372" y="285877"/>
                </a:lnTo>
                <a:lnTo>
                  <a:pt x="0" y="1361211"/>
                </a:lnTo>
                <a:lnTo>
                  <a:pt x="0" y="1784604"/>
                </a:lnTo>
                <a:lnTo>
                  <a:pt x="1287018" y="497586"/>
                </a:lnTo>
                <a:close/>
              </a:path>
              <a:path extrusionOk="0" h="1784985" w="1572895">
                <a:moveTo>
                  <a:pt x="1572895" y="211709"/>
                </a:moveTo>
                <a:lnTo>
                  <a:pt x="1361186" y="0"/>
                </a:lnTo>
                <a:lnTo>
                  <a:pt x="1132928" y="228219"/>
                </a:lnTo>
                <a:lnTo>
                  <a:pt x="1344676" y="439928"/>
                </a:lnTo>
                <a:lnTo>
                  <a:pt x="1572895" y="211709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1" name="Google Shape;331;p26"/>
          <p:cNvGrpSpPr/>
          <p:nvPr/>
        </p:nvGrpSpPr>
        <p:grpSpPr>
          <a:xfrm>
            <a:off x="934974" y="147954"/>
            <a:ext cx="7814181" cy="4759833"/>
            <a:chOff x="934974" y="147954"/>
            <a:chExt cx="7814181" cy="4759833"/>
          </a:xfrm>
        </p:grpSpPr>
        <p:sp>
          <p:nvSpPr>
            <p:cNvPr id="332" name="Google Shape;332;p26"/>
            <p:cNvSpPr/>
            <p:nvPr/>
          </p:nvSpPr>
          <p:spPr>
            <a:xfrm>
              <a:off x="934974" y="161670"/>
              <a:ext cx="6296025" cy="4558665"/>
            </a:xfrm>
            <a:custGeom>
              <a:rect b="b" l="l" r="r" t="t"/>
              <a:pathLst>
                <a:path extrusionOk="0" h="4558665" w="6296025">
                  <a:moveTo>
                    <a:pt x="5929757" y="0"/>
                  </a:moveTo>
                  <a:lnTo>
                    <a:pt x="276758" y="0"/>
                  </a:lnTo>
                  <a:lnTo>
                    <a:pt x="235195" y="3767"/>
                  </a:lnTo>
                  <a:lnTo>
                    <a:pt x="195578" y="14699"/>
                  </a:lnTo>
                  <a:lnTo>
                    <a:pt x="158352" y="32239"/>
                  </a:lnTo>
                  <a:lnTo>
                    <a:pt x="123961" y="55830"/>
                  </a:lnTo>
                  <a:lnTo>
                    <a:pt x="92852" y="84916"/>
                  </a:lnTo>
                  <a:lnTo>
                    <a:pt x="65468" y="118940"/>
                  </a:lnTo>
                  <a:lnTo>
                    <a:pt x="42254" y="157346"/>
                  </a:lnTo>
                  <a:lnTo>
                    <a:pt x="23656" y="199578"/>
                  </a:lnTo>
                  <a:lnTo>
                    <a:pt x="10117" y="245079"/>
                  </a:lnTo>
                  <a:lnTo>
                    <a:pt x="2084" y="293292"/>
                  </a:lnTo>
                  <a:lnTo>
                    <a:pt x="0" y="343662"/>
                  </a:lnTo>
                  <a:lnTo>
                    <a:pt x="73939" y="4214368"/>
                  </a:lnTo>
                  <a:lnTo>
                    <a:pt x="78429" y="4265236"/>
                  </a:lnTo>
                  <a:lnTo>
                    <a:pt x="88533" y="4313762"/>
                  </a:lnTo>
                  <a:lnTo>
                    <a:pt x="103851" y="4359419"/>
                  </a:lnTo>
                  <a:lnTo>
                    <a:pt x="123981" y="4401678"/>
                  </a:lnTo>
                  <a:lnTo>
                    <a:pt x="148521" y="4440013"/>
                  </a:lnTo>
                  <a:lnTo>
                    <a:pt x="177070" y="4473896"/>
                  </a:lnTo>
                  <a:lnTo>
                    <a:pt x="209226" y="4502801"/>
                  </a:lnTo>
                  <a:lnTo>
                    <a:pt x="244587" y="4526201"/>
                  </a:lnTo>
                  <a:lnTo>
                    <a:pt x="282752" y="4543567"/>
                  </a:lnTo>
                  <a:lnTo>
                    <a:pt x="323319" y="4554374"/>
                  </a:lnTo>
                  <a:lnTo>
                    <a:pt x="365887" y="4558093"/>
                  </a:lnTo>
                  <a:lnTo>
                    <a:pt x="6017006" y="4558093"/>
                  </a:lnTo>
                  <a:lnTo>
                    <a:pt x="6059048" y="4554374"/>
                  </a:lnTo>
                  <a:lnTo>
                    <a:pt x="6099054" y="4543567"/>
                  </a:lnTo>
                  <a:lnTo>
                    <a:pt x="6136590" y="4526201"/>
                  </a:lnTo>
                  <a:lnTo>
                    <a:pt x="6171220" y="4502801"/>
                  </a:lnTo>
                  <a:lnTo>
                    <a:pt x="6202507" y="4473896"/>
                  </a:lnTo>
                  <a:lnTo>
                    <a:pt x="6230016" y="4440013"/>
                  </a:lnTo>
                  <a:lnTo>
                    <a:pt x="6253311" y="4401678"/>
                  </a:lnTo>
                  <a:lnTo>
                    <a:pt x="6271957" y="4359419"/>
                  </a:lnTo>
                  <a:lnTo>
                    <a:pt x="6285519" y="4313762"/>
                  </a:lnTo>
                  <a:lnTo>
                    <a:pt x="6293559" y="4265236"/>
                  </a:lnTo>
                  <a:lnTo>
                    <a:pt x="6295644" y="4214368"/>
                  </a:lnTo>
                  <a:lnTo>
                    <a:pt x="6221730" y="343662"/>
                  </a:lnTo>
                  <a:lnTo>
                    <a:pt x="6217188" y="292854"/>
                  </a:lnTo>
                  <a:lnTo>
                    <a:pt x="6206964" y="244466"/>
                  </a:lnTo>
                  <a:lnTo>
                    <a:pt x="6191487" y="198994"/>
                  </a:lnTo>
                  <a:lnTo>
                    <a:pt x="6171182" y="156938"/>
                  </a:lnTo>
                  <a:lnTo>
                    <a:pt x="6146477" y="118794"/>
                  </a:lnTo>
                  <a:lnTo>
                    <a:pt x="6117798" y="85062"/>
                  </a:lnTo>
                  <a:lnTo>
                    <a:pt x="6085574" y="56239"/>
                  </a:lnTo>
                  <a:lnTo>
                    <a:pt x="6050230" y="32823"/>
                  </a:lnTo>
                  <a:lnTo>
                    <a:pt x="6012195" y="15312"/>
                  </a:lnTo>
                  <a:lnTo>
                    <a:pt x="5971894" y="4205"/>
                  </a:lnTo>
                  <a:lnTo>
                    <a:pt x="5929757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970432" y="147954"/>
              <a:ext cx="6318250" cy="4589145"/>
            </a:xfrm>
            <a:custGeom>
              <a:rect b="b" l="l" r="r" t="t"/>
              <a:pathLst>
                <a:path extrusionOk="0" h="4589145" w="6318250">
                  <a:moveTo>
                    <a:pt x="5940907" y="0"/>
                  </a:moveTo>
                  <a:lnTo>
                    <a:pt x="288112" y="0"/>
                  </a:lnTo>
                  <a:lnTo>
                    <a:pt x="244527" y="3937"/>
                  </a:lnTo>
                  <a:lnTo>
                    <a:pt x="203012" y="15363"/>
                  </a:lnTo>
                  <a:lnTo>
                    <a:pt x="164035" y="33700"/>
                  </a:lnTo>
                  <a:lnTo>
                    <a:pt x="128068" y="58369"/>
                  </a:lnTo>
                  <a:lnTo>
                    <a:pt x="95579" y="88792"/>
                  </a:lnTo>
                  <a:lnTo>
                    <a:pt x="67038" y="124392"/>
                  </a:lnTo>
                  <a:lnTo>
                    <a:pt x="42916" y="164589"/>
                  </a:lnTo>
                  <a:lnTo>
                    <a:pt x="23681" y="208805"/>
                  </a:lnTo>
                  <a:lnTo>
                    <a:pt x="9803" y="256463"/>
                  </a:lnTo>
                  <a:lnTo>
                    <a:pt x="1753" y="306985"/>
                  </a:lnTo>
                  <a:lnTo>
                    <a:pt x="75" y="357505"/>
                  </a:lnTo>
                  <a:lnTo>
                    <a:pt x="0" y="359791"/>
                  </a:lnTo>
                  <a:lnTo>
                    <a:pt x="73883" y="4228782"/>
                  </a:lnTo>
                  <a:lnTo>
                    <a:pt x="73926" y="4231055"/>
                  </a:lnTo>
                  <a:lnTo>
                    <a:pt x="78364" y="4281584"/>
                  </a:lnTo>
                  <a:lnTo>
                    <a:pt x="78451" y="4282574"/>
                  </a:lnTo>
                  <a:lnTo>
                    <a:pt x="78555" y="4283766"/>
                  </a:lnTo>
                  <a:lnTo>
                    <a:pt x="88949" y="4333507"/>
                  </a:lnTo>
                  <a:lnTo>
                    <a:pt x="89055" y="4334014"/>
                  </a:lnTo>
                  <a:lnTo>
                    <a:pt x="104802" y="4380698"/>
                  </a:lnTo>
                  <a:lnTo>
                    <a:pt x="104877" y="4380921"/>
                  </a:lnTo>
                  <a:lnTo>
                    <a:pt x="104996" y="4381274"/>
                  </a:lnTo>
                  <a:lnTo>
                    <a:pt x="125953" y="4425020"/>
                  </a:lnTo>
                  <a:lnTo>
                    <a:pt x="151498" y="4464725"/>
                  </a:lnTo>
                  <a:lnTo>
                    <a:pt x="181202" y="4499863"/>
                  </a:lnTo>
                  <a:lnTo>
                    <a:pt x="214639" y="4529909"/>
                  </a:lnTo>
                  <a:lnTo>
                    <a:pt x="251382" y="4554335"/>
                  </a:lnTo>
                  <a:lnTo>
                    <a:pt x="291001" y="4572616"/>
                  </a:lnTo>
                  <a:lnTo>
                    <a:pt x="333071" y="4584225"/>
                  </a:lnTo>
                  <a:lnTo>
                    <a:pt x="377164" y="4588637"/>
                  </a:lnTo>
                  <a:lnTo>
                    <a:pt x="6028029" y="4588637"/>
                  </a:lnTo>
                  <a:lnTo>
                    <a:pt x="6071625" y="4584697"/>
                  </a:lnTo>
                  <a:lnTo>
                    <a:pt x="6113161" y="4573266"/>
                  </a:lnTo>
                  <a:lnTo>
                    <a:pt x="6143888" y="4558817"/>
                  </a:lnTo>
                  <a:lnTo>
                    <a:pt x="377164" y="4558817"/>
                  </a:lnTo>
                  <a:lnTo>
                    <a:pt x="332624" y="4554526"/>
                  </a:lnTo>
                  <a:lnTo>
                    <a:pt x="290334" y="4542094"/>
                  </a:lnTo>
                  <a:lnTo>
                    <a:pt x="250840" y="4522180"/>
                  </a:lnTo>
                  <a:lnTo>
                    <a:pt x="214689" y="4495446"/>
                  </a:lnTo>
                  <a:lnTo>
                    <a:pt x="182425" y="4462551"/>
                  </a:lnTo>
                  <a:lnTo>
                    <a:pt x="154596" y="4424156"/>
                  </a:lnTo>
                  <a:lnTo>
                    <a:pt x="131747" y="4380921"/>
                  </a:lnTo>
                  <a:lnTo>
                    <a:pt x="114609" y="4334014"/>
                  </a:lnTo>
                  <a:lnTo>
                    <a:pt x="114530" y="4333798"/>
                  </a:lnTo>
                  <a:lnTo>
                    <a:pt x="114424" y="4333507"/>
                  </a:lnTo>
                  <a:lnTo>
                    <a:pt x="103173" y="4282574"/>
                  </a:lnTo>
                  <a:lnTo>
                    <a:pt x="98539" y="4228782"/>
                  </a:lnTo>
                  <a:lnTo>
                    <a:pt x="22777" y="359791"/>
                  </a:lnTo>
                  <a:lnTo>
                    <a:pt x="22732" y="357505"/>
                  </a:lnTo>
                  <a:lnTo>
                    <a:pt x="25048" y="306985"/>
                  </a:lnTo>
                  <a:lnTo>
                    <a:pt x="25154" y="304658"/>
                  </a:lnTo>
                  <a:lnTo>
                    <a:pt x="34197" y="255042"/>
                  </a:lnTo>
                  <a:lnTo>
                    <a:pt x="34312" y="254408"/>
                  </a:lnTo>
                  <a:lnTo>
                    <a:pt x="49607" y="207621"/>
                  </a:lnTo>
                  <a:lnTo>
                    <a:pt x="70610" y="164589"/>
                  </a:lnTo>
                  <a:lnTo>
                    <a:pt x="96756" y="126222"/>
                  </a:lnTo>
                  <a:lnTo>
                    <a:pt x="127411" y="93343"/>
                  </a:lnTo>
                  <a:lnTo>
                    <a:pt x="162079" y="66555"/>
                  </a:lnTo>
                  <a:lnTo>
                    <a:pt x="200214" y="46556"/>
                  </a:lnTo>
                  <a:lnTo>
                    <a:pt x="241272" y="34044"/>
                  </a:lnTo>
                  <a:lnTo>
                    <a:pt x="284708" y="29718"/>
                  </a:lnTo>
                  <a:lnTo>
                    <a:pt x="6057199" y="29718"/>
                  </a:lnTo>
                  <a:lnTo>
                    <a:pt x="6027221" y="15952"/>
                  </a:lnTo>
                  <a:lnTo>
                    <a:pt x="5985040" y="4370"/>
                  </a:lnTo>
                  <a:lnTo>
                    <a:pt x="5940907" y="0"/>
                  </a:lnTo>
                  <a:close/>
                </a:path>
                <a:path extrusionOk="0" h="4589145" w="6318250">
                  <a:moveTo>
                    <a:pt x="6057199" y="29718"/>
                  </a:moveTo>
                  <a:lnTo>
                    <a:pt x="5940907" y="29718"/>
                  </a:lnTo>
                  <a:lnTo>
                    <a:pt x="5985824" y="34044"/>
                  </a:lnTo>
                  <a:lnTo>
                    <a:pt x="5985577" y="34044"/>
                  </a:lnTo>
                  <a:lnTo>
                    <a:pt x="6028158" y="46556"/>
                  </a:lnTo>
                  <a:lnTo>
                    <a:pt x="6027994" y="46556"/>
                  </a:lnTo>
                  <a:lnTo>
                    <a:pt x="6067297" y="66353"/>
                  </a:lnTo>
                  <a:lnTo>
                    <a:pt x="6103520" y="93087"/>
                  </a:lnTo>
                  <a:lnTo>
                    <a:pt x="6135900" y="125984"/>
                  </a:lnTo>
                  <a:lnTo>
                    <a:pt x="6163285" y="163535"/>
                  </a:lnTo>
                  <a:lnTo>
                    <a:pt x="6186814" y="207287"/>
                  </a:lnTo>
                  <a:lnTo>
                    <a:pt x="6186902" y="207453"/>
                  </a:lnTo>
                  <a:lnTo>
                    <a:pt x="6186992" y="207621"/>
                  </a:lnTo>
                  <a:lnTo>
                    <a:pt x="6204636" y="255042"/>
                  </a:lnTo>
                  <a:lnTo>
                    <a:pt x="6216300" y="305985"/>
                  </a:lnTo>
                  <a:lnTo>
                    <a:pt x="6221450" y="359791"/>
                  </a:lnTo>
                  <a:lnTo>
                    <a:pt x="6295321" y="4228782"/>
                  </a:lnTo>
                  <a:lnTo>
                    <a:pt x="6295364" y="4231055"/>
                  </a:lnTo>
                  <a:lnTo>
                    <a:pt x="6292951" y="4281584"/>
                  </a:lnTo>
                  <a:lnTo>
                    <a:pt x="6283466" y="4333507"/>
                  </a:lnTo>
                  <a:lnTo>
                    <a:pt x="6267623" y="4380698"/>
                  </a:lnTo>
                  <a:lnTo>
                    <a:pt x="6246068" y="4423665"/>
                  </a:lnTo>
                  <a:lnTo>
                    <a:pt x="6219323" y="4461983"/>
                  </a:lnTo>
                  <a:lnTo>
                    <a:pt x="6187968" y="4494937"/>
                  </a:lnTo>
                  <a:lnTo>
                    <a:pt x="6152582" y="4521812"/>
                  </a:lnTo>
                  <a:lnTo>
                    <a:pt x="6113744" y="4541894"/>
                  </a:lnTo>
                  <a:lnTo>
                    <a:pt x="6071837" y="4554526"/>
                  </a:lnTo>
                  <a:lnTo>
                    <a:pt x="6071435" y="4554526"/>
                  </a:lnTo>
                  <a:lnTo>
                    <a:pt x="6028029" y="4558817"/>
                  </a:lnTo>
                  <a:lnTo>
                    <a:pt x="6143888" y="4558817"/>
                  </a:lnTo>
                  <a:lnTo>
                    <a:pt x="6152174" y="4554921"/>
                  </a:lnTo>
                  <a:lnTo>
                    <a:pt x="6188203" y="4530242"/>
                  </a:lnTo>
                  <a:lnTo>
                    <a:pt x="6220727" y="4499863"/>
                  </a:lnTo>
                  <a:lnTo>
                    <a:pt x="6249464" y="4464198"/>
                  </a:lnTo>
                  <a:lnTo>
                    <a:pt x="6273673" y="4424156"/>
                  </a:lnTo>
                  <a:lnTo>
                    <a:pt x="6273772" y="4423992"/>
                  </a:lnTo>
                  <a:lnTo>
                    <a:pt x="6293252" y="4379768"/>
                  </a:lnTo>
                  <a:lnTo>
                    <a:pt x="6307440" y="4332105"/>
                  </a:lnTo>
                  <a:lnTo>
                    <a:pt x="6315875" y="4281584"/>
                  </a:lnTo>
                  <a:lnTo>
                    <a:pt x="6318001" y="4231055"/>
                  </a:lnTo>
                  <a:lnTo>
                    <a:pt x="6318097" y="4228782"/>
                  </a:lnTo>
                  <a:lnTo>
                    <a:pt x="6244227" y="359791"/>
                  </a:lnTo>
                  <a:lnTo>
                    <a:pt x="6244183" y="357505"/>
                  </a:lnTo>
                  <a:lnTo>
                    <a:pt x="6240151" y="306985"/>
                  </a:lnTo>
                  <a:lnTo>
                    <a:pt x="6240071" y="305985"/>
                  </a:lnTo>
                  <a:lnTo>
                    <a:pt x="6239947" y="304658"/>
                  </a:lnTo>
                  <a:lnTo>
                    <a:pt x="6229836" y="255042"/>
                  </a:lnTo>
                  <a:lnTo>
                    <a:pt x="6229737" y="254552"/>
                  </a:lnTo>
                  <a:lnTo>
                    <a:pt x="6214029" y="207621"/>
                  </a:lnTo>
                  <a:lnTo>
                    <a:pt x="6213917" y="207287"/>
                  </a:lnTo>
                  <a:lnTo>
                    <a:pt x="6192972" y="163535"/>
                  </a:lnTo>
                  <a:lnTo>
                    <a:pt x="6167353" y="123823"/>
                  </a:lnTo>
                  <a:lnTo>
                    <a:pt x="6137610" y="88792"/>
                  </a:lnTo>
                  <a:lnTo>
                    <a:pt x="6103912" y="58636"/>
                  </a:lnTo>
                  <a:lnTo>
                    <a:pt x="6066996" y="34217"/>
                  </a:lnTo>
                  <a:lnTo>
                    <a:pt x="6057199" y="29718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7202424" y="394715"/>
              <a:ext cx="594359" cy="528955"/>
            </a:xfrm>
            <a:custGeom>
              <a:rect b="b" l="l" r="r" t="t"/>
              <a:pathLst>
                <a:path extrusionOk="0" h="528955" w="594359">
                  <a:moveTo>
                    <a:pt x="353314" y="0"/>
                  </a:moveTo>
                  <a:lnTo>
                    <a:pt x="281177" y="13814"/>
                  </a:lnTo>
                  <a:lnTo>
                    <a:pt x="244824" y="34766"/>
                  </a:lnTo>
                  <a:lnTo>
                    <a:pt x="210989" y="68354"/>
                  </a:lnTo>
                  <a:lnTo>
                    <a:pt x="181705" y="117034"/>
                  </a:lnTo>
                  <a:lnTo>
                    <a:pt x="112889" y="317218"/>
                  </a:lnTo>
                  <a:lnTo>
                    <a:pt x="60594" y="406622"/>
                  </a:lnTo>
                  <a:lnTo>
                    <a:pt x="17754" y="456545"/>
                  </a:lnTo>
                  <a:lnTo>
                    <a:pt x="0" y="472059"/>
                  </a:lnTo>
                  <a:lnTo>
                    <a:pt x="26193" y="480929"/>
                  </a:lnTo>
                  <a:lnTo>
                    <a:pt x="96202" y="500443"/>
                  </a:lnTo>
                  <a:lnTo>
                    <a:pt x="197167" y="519957"/>
                  </a:lnTo>
                  <a:lnTo>
                    <a:pt x="316229" y="528828"/>
                  </a:lnTo>
                  <a:lnTo>
                    <a:pt x="365080" y="527081"/>
                  </a:lnTo>
                  <a:lnTo>
                    <a:pt x="413963" y="521414"/>
                  </a:lnTo>
                  <a:lnTo>
                    <a:pt x="462105" y="511190"/>
                  </a:lnTo>
                  <a:lnTo>
                    <a:pt x="508733" y="495770"/>
                  </a:lnTo>
                  <a:lnTo>
                    <a:pt x="553076" y="474514"/>
                  </a:lnTo>
                  <a:lnTo>
                    <a:pt x="594359" y="446786"/>
                  </a:lnTo>
                  <a:lnTo>
                    <a:pt x="439039" y="16129"/>
                  </a:lnTo>
                  <a:lnTo>
                    <a:pt x="432431" y="13608"/>
                  </a:lnTo>
                  <a:lnTo>
                    <a:pt x="414274" y="8064"/>
                  </a:lnTo>
                  <a:lnTo>
                    <a:pt x="387068" y="2520"/>
                  </a:lnTo>
                  <a:lnTo>
                    <a:pt x="353314" y="0"/>
                  </a:lnTo>
                  <a:close/>
                </a:path>
              </a:pathLst>
            </a:custGeom>
            <a:solidFill>
              <a:srgbClr val="2531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6702552" y="1239012"/>
              <a:ext cx="687704" cy="521335"/>
            </a:xfrm>
            <a:custGeom>
              <a:rect b="b" l="l" r="r" t="t"/>
              <a:pathLst>
                <a:path extrusionOk="0" h="521335" w="687704">
                  <a:moveTo>
                    <a:pt x="54355" y="201929"/>
                  </a:moveTo>
                  <a:lnTo>
                    <a:pt x="0" y="241553"/>
                  </a:lnTo>
                  <a:lnTo>
                    <a:pt x="26925" y="282040"/>
                  </a:lnTo>
                  <a:lnTo>
                    <a:pt x="55806" y="321271"/>
                  </a:lnTo>
                  <a:lnTo>
                    <a:pt x="86529" y="359118"/>
                  </a:lnTo>
                  <a:lnTo>
                    <a:pt x="118977" y="395453"/>
                  </a:lnTo>
                  <a:lnTo>
                    <a:pt x="153034" y="430149"/>
                  </a:lnTo>
                  <a:lnTo>
                    <a:pt x="190111" y="461599"/>
                  </a:lnTo>
                  <a:lnTo>
                    <a:pt x="203580" y="471042"/>
                  </a:lnTo>
                  <a:lnTo>
                    <a:pt x="217922" y="481536"/>
                  </a:lnTo>
                  <a:lnTo>
                    <a:pt x="275326" y="511452"/>
                  </a:lnTo>
                  <a:lnTo>
                    <a:pt x="307340" y="519049"/>
                  </a:lnTo>
                  <a:lnTo>
                    <a:pt x="314578" y="520573"/>
                  </a:lnTo>
                  <a:lnTo>
                    <a:pt x="321818" y="521208"/>
                  </a:lnTo>
                  <a:lnTo>
                    <a:pt x="329056" y="521208"/>
                  </a:lnTo>
                  <a:lnTo>
                    <a:pt x="375880" y="511452"/>
                  </a:lnTo>
                  <a:lnTo>
                    <a:pt x="413384" y="486663"/>
                  </a:lnTo>
                  <a:lnTo>
                    <a:pt x="420750" y="479425"/>
                  </a:lnTo>
                  <a:lnTo>
                    <a:pt x="423291" y="477012"/>
                  </a:lnTo>
                  <a:lnTo>
                    <a:pt x="426974" y="472186"/>
                  </a:lnTo>
                  <a:lnTo>
                    <a:pt x="436879" y="461390"/>
                  </a:lnTo>
                  <a:lnTo>
                    <a:pt x="468553" y="424079"/>
                  </a:lnTo>
                  <a:lnTo>
                    <a:pt x="484946" y="403098"/>
                  </a:lnTo>
                  <a:lnTo>
                    <a:pt x="318643" y="403098"/>
                  </a:lnTo>
                  <a:lnTo>
                    <a:pt x="313436" y="402589"/>
                  </a:lnTo>
                  <a:lnTo>
                    <a:pt x="262874" y="379729"/>
                  </a:lnTo>
                  <a:lnTo>
                    <a:pt x="222123" y="352043"/>
                  </a:lnTo>
                  <a:lnTo>
                    <a:pt x="178407" y="316944"/>
                  </a:lnTo>
                  <a:lnTo>
                    <a:pt x="135953" y="280130"/>
                  </a:lnTo>
                  <a:lnTo>
                    <a:pt x="94642" y="241744"/>
                  </a:lnTo>
                  <a:lnTo>
                    <a:pt x="54355" y="201929"/>
                  </a:lnTo>
                  <a:close/>
                </a:path>
                <a:path extrusionOk="0" h="521335" w="687704">
                  <a:moveTo>
                    <a:pt x="485343" y="402589"/>
                  </a:moveTo>
                  <a:lnTo>
                    <a:pt x="327025" y="402589"/>
                  </a:lnTo>
                  <a:lnTo>
                    <a:pt x="325500" y="403098"/>
                  </a:lnTo>
                  <a:lnTo>
                    <a:pt x="484946" y="403098"/>
                  </a:lnTo>
                  <a:lnTo>
                    <a:pt x="485343" y="402589"/>
                  </a:lnTo>
                  <a:close/>
                </a:path>
                <a:path extrusionOk="0" h="521335" w="687704">
                  <a:moveTo>
                    <a:pt x="324993" y="401954"/>
                  </a:moveTo>
                  <a:lnTo>
                    <a:pt x="324612" y="401954"/>
                  </a:lnTo>
                  <a:lnTo>
                    <a:pt x="324612" y="402589"/>
                  </a:lnTo>
                  <a:lnTo>
                    <a:pt x="324908" y="402589"/>
                  </a:lnTo>
                  <a:lnTo>
                    <a:pt x="325247" y="402082"/>
                  </a:lnTo>
                  <a:lnTo>
                    <a:pt x="324993" y="401954"/>
                  </a:lnTo>
                  <a:close/>
                </a:path>
                <a:path extrusionOk="0" h="521335" w="687704">
                  <a:moveTo>
                    <a:pt x="557783" y="0"/>
                  </a:moveTo>
                  <a:lnTo>
                    <a:pt x="542335" y="36701"/>
                  </a:lnTo>
                  <a:lnTo>
                    <a:pt x="524875" y="74548"/>
                  </a:lnTo>
                  <a:lnTo>
                    <a:pt x="512064" y="99822"/>
                  </a:lnTo>
                  <a:lnTo>
                    <a:pt x="499844" y="124844"/>
                  </a:lnTo>
                  <a:lnTo>
                    <a:pt x="474452" y="173938"/>
                  </a:lnTo>
                  <a:lnTo>
                    <a:pt x="433087" y="246268"/>
                  </a:lnTo>
                  <a:lnTo>
                    <a:pt x="403240" y="293052"/>
                  </a:lnTo>
                  <a:lnTo>
                    <a:pt x="371988" y="338693"/>
                  </a:lnTo>
                  <a:lnTo>
                    <a:pt x="339344" y="383286"/>
                  </a:lnTo>
                  <a:lnTo>
                    <a:pt x="330707" y="394080"/>
                  </a:lnTo>
                  <a:lnTo>
                    <a:pt x="328675" y="397128"/>
                  </a:lnTo>
                  <a:lnTo>
                    <a:pt x="326644" y="400938"/>
                  </a:lnTo>
                  <a:lnTo>
                    <a:pt x="325247" y="402082"/>
                  </a:lnTo>
                  <a:lnTo>
                    <a:pt x="326008" y="402589"/>
                  </a:lnTo>
                  <a:lnTo>
                    <a:pt x="325754" y="402589"/>
                  </a:lnTo>
                  <a:lnTo>
                    <a:pt x="325500" y="402082"/>
                  </a:lnTo>
                  <a:lnTo>
                    <a:pt x="485740" y="402082"/>
                  </a:lnTo>
                  <a:lnTo>
                    <a:pt x="498581" y="385646"/>
                  </a:lnTo>
                  <a:lnTo>
                    <a:pt x="527085" y="346158"/>
                  </a:lnTo>
                  <a:lnTo>
                    <a:pt x="554187" y="305682"/>
                  </a:lnTo>
                  <a:lnTo>
                    <a:pt x="580008" y="264287"/>
                  </a:lnTo>
                  <a:lnTo>
                    <a:pt x="609869" y="211931"/>
                  </a:lnTo>
                  <a:lnTo>
                    <a:pt x="637921" y="158623"/>
                  </a:lnTo>
                  <a:lnTo>
                    <a:pt x="663828" y="104521"/>
                  </a:lnTo>
                  <a:lnTo>
                    <a:pt x="681710" y="61924"/>
                  </a:lnTo>
                  <a:lnTo>
                    <a:pt x="687324" y="46862"/>
                  </a:lnTo>
                  <a:lnTo>
                    <a:pt x="557783" y="0"/>
                  </a:lnTo>
                  <a:close/>
                </a:path>
              </a:pathLst>
            </a:custGeom>
            <a:solidFill>
              <a:srgbClr val="FFC3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7187183" y="1104899"/>
              <a:ext cx="301625" cy="379730"/>
            </a:xfrm>
            <a:custGeom>
              <a:rect b="b" l="l" r="r" t="t"/>
              <a:pathLst>
                <a:path extrusionOk="0" h="379730" w="301625">
                  <a:moveTo>
                    <a:pt x="158242" y="0"/>
                  </a:moveTo>
                  <a:lnTo>
                    <a:pt x="108977" y="31630"/>
                  </a:lnTo>
                  <a:lnTo>
                    <a:pt x="57308" y="101219"/>
                  </a:lnTo>
                  <a:lnTo>
                    <a:pt x="16545" y="170807"/>
                  </a:lnTo>
                  <a:lnTo>
                    <a:pt x="0" y="202437"/>
                  </a:lnTo>
                  <a:lnTo>
                    <a:pt x="149351" y="379475"/>
                  </a:lnTo>
                  <a:lnTo>
                    <a:pt x="176369" y="345066"/>
                  </a:lnTo>
                  <a:lnTo>
                    <a:pt x="234045" y="264128"/>
                  </a:lnTo>
                  <a:lnTo>
                    <a:pt x="287315" y="170092"/>
                  </a:lnTo>
                  <a:lnTo>
                    <a:pt x="301117" y="96392"/>
                  </a:lnTo>
                  <a:lnTo>
                    <a:pt x="279808" y="51184"/>
                  </a:lnTo>
                  <a:lnTo>
                    <a:pt x="251904" y="22002"/>
                  </a:lnTo>
                  <a:lnTo>
                    <a:pt x="213141" y="5917"/>
                  </a:lnTo>
                  <a:lnTo>
                    <a:pt x="158242" y="0"/>
                  </a:lnTo>
                  <a:close/>
                </a:path>
              </a:pathLst>
            </a:custGeom>
            <a:solidFill>
              <a:srgbClr val="0D93F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7258812" y="1155191"/>
              <a:ext cx="78104" cy="320040"/>
            </a:xfrm>
            <a:custGeom>
              <a:rect b="b" l="l" r="r" t="t"/>
              <a:pathLst>
                <a:path extrusionOk="0" h="320040" w="78104">
                  <a:moveTo>
                    <a:pt x="77724" y="0"/>
                  </a:moveTo>
                  <a:lnTo>
                    <a:pt x="0" y="237362"/>
                  </a:lnTo>
                  <a:lnTo>
                    <a:pt x="70231" y="320040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007ED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38" name="Google Shape;338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515100" y="1344168"/>
              <a:ext cx="265175" cy="1615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Google Shape;339;p26"/>
            <p:cNvSpPr/>
            <p:nvPr/>
          </p:nvSpPr>
          <p:spPr>
            <a:xfrm>
              <a:off x="7618476" y="4466844"/>
              <a:ext cx="142240" cy="306704"/>
            </a:xfrm>
            <a:custGeom>
              <a:rect b="b" l="l" r="r" t="t"/>
              <a:pathLst>
                <a:path extrusionOk="0" h="306704" w="142240">
                  <a:moveTo>
                    <a:pt x="141731" y="0"/>
                  </a:moveTo>
                  <a:lnTo>
                    <a:pt x="6223" y="0"/>
                  </a:lnTo>
                  <a:lnTo>
                    <a:pt x="0" y="306285"/>
                  </a:lnTo>
                  <a:lnTo>
                    <a:pt x="135508" y="306285"/>
                  </a:lnTo>
                  <a:lnTo>
                    <a:pt x="141731" y="0"/>
                  </a:lnTo>
                  <a:close/>
                </a:path>
              </a:pathLst>
            </a:custGeom>
            <a:solidFill>
              <a:srgbClr val="FFC3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7353754" y="4757927"/>
              <a:ext cx="431165" cy="149860"/>
            </a:xfrm>
            <a:custGeom>
              <a:rect b="b" l="l" r="r" t="t"/>
              <a:pathLst>
                <a:path extrusionOk="0" h="149860" w="431165">
                  <a:moveTo>
                    <a:pt x="407723" y="0"/>
                  </a:moveTo>
                  <a:lnTo>
                    <a:pt x="249989" y="0"/>
                  </a:lnTo>
                  <a:lnTo>
                    <a:pt x="242623" y="0"/>
                  </a:lnTo>
                  <a:lnTo>
                    <a:pt x="235257" y="3581"/>
                  </a:lnTo>
                  <a:lnTo>
                    <a:pt x="201892" y="25762"/>
                  </a:lnTo>
                  <a:lnTo>
                    <a:pt x="167053" y="43152"/>
                  </a:lnTo>
                  <a:lnTo>
                    <a:pt x="123649" y="59972"/>
                  </a:lnTo>
                  <a:lnTo>
                    <a:pt x="71955" y="75643"/>
                  </a:lnTo>
                  <a:lnTo>
                    <a:pt x="12245" y="89585"/>
                  </a:lnTo>
                  <a:lnTo>
                    <a:pt x="0" y="100943"/>
                  </a:lnTo>
                  <a:lnTo>
                    <a:pt x="101" y="121250"/>
                  </a:lnTo>
                  <a:lnTo>
                    <a:pt x="15228" y="140656"/>
                  </a:lnTo>
                  <a:lnTo>
                    <a:pt x="48059" y="149313"/>
                  </a:lnTo>
                  <a:lnTo>
                    <a:pt x="99915" y="148754"/>
                  </a:lnTo>
                  <a:lnTo>
                    <a:pt x="220724" y="146292"/>
                  </a:lnTo>
                  <a:lnTo>
                    <a:pt x="263578" y="145732"/>
                  </a:lnTo>
                  <a:lnTo>
                    <a:pt x="306927" y="146126"/>
                  </a:lnTo>
                  <a:lnTo>
                    <a:pt x="341381" y="147080"/>
                  </a:lnTo>
                  <a:lnTo>
                    <a:pt x="408993" y="149313"/>
                  </a:lnTo>
                  <a:lnTo>
                    <a:pt x="418304" y="147429"/>
                  </a:lnTo>
                  <a:lnTo>
                    <a:pt x="425567" y="142300"/>
                  </a:lnTo>
                  <a:lnTo>
                    <a:pt x="430067" y="134708"/>
                  </a:lnTo>
                  <a:lnTo>
                    <a:pt x="431091" y="125437"/>
                  </a:lnTo>
                  <a:lnTo>
                    <a:pt x="413819" y="9563"/>
                  </a:lnTo>
                  <a:lnTo>
                    <a:pt x="412676" y="3581"/>
                  </a:lnTo>
                  <a:lnTo>
                    <a:pt x="407723" y="0"/>
                  </a:lnTo>
                  <a:close/>
                </a:path>
              </a:pathLst>
            </a:custGeom>
            <a:solidFill>
              <a:srgbClr val="2531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7621524" y="4466844"/>
              <a:ext cx="139065" cy="158750"/>
            </a:xfrm>
            <a:custGeom>
              <a:rect b="b" l="l" r="r" t="t"/>
              <a:pathLst>
                <a:path extrusionOk="0" h="158750" w="139065">
                  <a:moveTo>
                    <a:pt x="138683" y="0"/>
                  </a:moveTo>
                  <a:lnTo>
                    <a:pt x="2540" y="0"/>
                  </a:lnTo>
                  <a:lnTo>
                    <a:pt x="0" y="158457"/>
                  </a:lnTo>
                  <a:lnTo>
                    <a:pt x="135000" y="158457"/>
                  </a:lnTo>
                  <a:lnTo>
                    <a:pt x="138683" y="0"/>
                  </a:lnTo>
                  <a:close/>
                </a:path>
              </a:pathLst>
            </a:custGeom>
            <a:solidFill>
              <a:srgbClr val="EC847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7291469" y="1059179"/>
              <a:ext cx="725170" cy="843280"/>
            </a:xfrm>
            <a:custGeom>
              <a:rect b="b" l="l" r="r" t="t"/>
              <a:pathLst>
                <a:path extrusionOk="0" h="843280" w="725170">
                  <a:moveTo>
                    <a:pt x="434289" y="115"/>
                  </a:moveTo>
                  <a:lnTo>
                    <a:pt x="371966" y="567"/>
                  </a:lnTo>
                  <a:lnTo>
                    <a:pt x="328514" y="2254"/>
                  </a:lnTo>
                  <a:lnTo>
                    <a:pt x="285133" y="5036"/>
                  </a:lnTo>
                  <a:lnTo>
                    <a:pt x="241789" y="8890"/>
                  </a:lnTo>
                  <a:lnTo>
                    <a:pt x="193297" y="15234"/>
                  </a:lnTo>
                  <a:lnTo>
                    <a:pt x="145697" y="22971"/>
                  </a:lnTo>
                  <a:lnTo>
                    <a:pt x="101789" y="31160"/>
                  </a:lnTo>
                  <a:lnTo>
                    <a:pt x="64370" y="38862"/>
                  </a:lnTo>
                  <a:lnTo>
                    <a:pt x="19872" y="64595"/>
                  </a:lnTo>
                  <a:lnTo>
                    <a:pt x="235" y="110998"/>
                  </a:lnTo>
                  <a:lnTo>
                    <a:pt x="0" y="129331"/>
                  </a:lnTo>
                  <a:lnTo>
                    <a:pt x="328" y="150877"/>
                  </a:lnTo>
                  <a:lnTo>
                    <a:pt x="3085" y="204656"/>
                  </a:lnTo>
                  <a:lnTo>
                    <a:pt x="9328" y="274435"/>
                  </a:lnTo>
                  <a:lnTo>
                    <a:pt x="14014" y="315982"/>
                  </a:lnTo>
                  <a:lnTo>
                    <a:pt x="19879" y="362316"/>
                  </a:lnTo>
                  <a:lnTo>
                    <a:pt x="27027" y="413700"/>
                  </a:lnTo>
                  <a:lnTo>
                    <a:pt x="35560" y="470398"/>
                  </a:lnTo>
                  <a:lnTo>
                    <a:pt x="45580" y="532671"/>
                  </a:lnTo>
                  <a:lnTo>
                    <a:pt x="57192" y="600783"/>
                  </a:lnTo>
                  <a:lnTo>
                    <a:pt x="70496" y="674995"/>
                  </a:lnTo>
                  <a:lnTo>
                    <a:pt x="85597" y="755570"/>
                  </a:lnTo>
                  <a:lnTo>
                    <a:pt x="102597" y="842772"/>
                  </a:lnTo>
                  <a:lnTo>
                    <a:pt x="651999" y="827151"/>
                  </a:lnTo>
                  <a:lnTo>
                    <a:pt x="649149" y="787236"/>
                  </a:lnTo>
                  <a:lnTo>
                    <a:pt x="646687" y="748683"/>
                  </a:lnTo>
                  <a:lnTo>
                    <a:pt x="644741" y="710907"/>
                  </a:lnTo>
                  <a:lnTo>
                    <a:pt x="643438" y="673324"/>
                  </a:lnTo>
                  <a:lnTo>
                    <a:pt x="642908" y="635348"/>
                  </a:lnTo>
                  <a:lnTo>
                    <a:pt x="643279" y="596396"/>
                  </a:lnTo>
                  <a:lnTo>
                    <a:pt x="644679" y="555882"/>
                  </a:lnTo>
                  <a:lnTo>
                    <a:pt x="647236" y="513222"/>
                  </a:lnTo>
                  <a:lnTo>
                    <a:pt x="651079" y="467831"/>
                  </a:lnTo>
                  <a:lnTo>
                    <a:pt x="656337" y="419125"/>
                  </a:lnTo>
                  <a:lnTo>
                    <a:pt x="663137" y="366517"/>
                  </a:lnTo>
                  <a:lnTo>
                    <a:pt x="671608" y="309425"/>
                  </a:lnTo>
                  <a:lnTo>
                    <a:pt x="681879" y="247263"/>
                  </a:lnTo>
                  <a:lnTo>
                    <a:pt x="694077" y="179446"/>
                  </a:lnTo>
                  <a:lnTo>
                    <a:pt x="708331" y="105390"/>
                  </a:lnTo>
                  <a:lnTo>
                    <a:pt x="724770" y="24511"/>
                  </a:lnTo>
                  <a:lnTo>
                    <a:pt x="678188" y="17293"/>
                  </a:lnTo>
                  <a:lnTo>
                    <a:pt x="631527" y="11453"/>
                  </a:lnTo>
                  <a:lnTo>
                    <a:pt x="584738" y="6936"/>
                  </a:lnTo>
                  <a:lnTo>
                    <a:pt x="537773" y="3687"/>
                  </a:lnTo>
                  <a:lnTo>
                    <a:pt x="471817" y="964"/>
                  </a:lnTo>
                  <a:lnTo>
                    <a:pt x="434289" y="115"/>
                  </a:lnTo>
                  <a:close/>
                </a:path>
              </a:pathLst>
            </a:custGeom>
            <a:solidFill>
              <a:srgbClr val="0D93F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7514193" y="787907"/>
              <a:ext cx="267970" cy="405765"/>
            </a:xfrm>
            <a:custGeom>
              <a:rect b="b" l="l" r="r" t="t"/>
              <a:pathLst>
                <a:path extrusionOk="0" h="405765" w="267970">
                  <a:moveTo>
                    <a:pt x="234076" y="0"/>
                  </a:moveTo>
                  <a:lnTo>
                    <a:pt x="84724" y="131190"/>
                  </a:lnTo>
                  <a:lnTo>
                    <a:pt x="94097" y="176436"/>
                  </a:lnTo>
                  <a:lnTo>
                    <a:pt x="91217" y="219217"/>
                  </a:lnTo>
                  <a:lnTo>
                    <a:pt x="68454" y="255260"/>
                  </a:lnTo>
                  <a:lnTo>
                    <a:pt x="18176" y="280288"/>
                  </a:lnTo>
                  <a:lnTo>
                    <a:pt x="9546" y="291030"/>
                  </a:lnTo>
                  <a:lnTo>
                    <a:pt x="0" y="319357"/>
                  </a:lnTo>
                  <a:lnTo>
                    <a:pt x="14051" y="359423"/>
                  </a:lnTo>
                  <a:lnTo>
                    <a:pt x="76215" y="405383"/>
                  </a:lnTo>
                  <a:lnTo>
                    <a:pt x="122233" y="391048"/>
                  </a:lnTo>
                  <a:lnTo>
                    <a:pt x="165130" y="370067"/>
                  </a:lnTo>
                  <a:lnTo>
                    <a:pt x="204131" y="343021"/>
                  </a:lnTo>
                  <a:lnTo>
                    <a:pt x="238462" y="310489"/>
                  </a:lnTo>
                  <a:lnTo>
                    <a:pt x="267350" y="273050"/>
                  </a:lnTo>
                  <a:lnTo>
                    <a:pt x="243790" y="240706"/>
                  </a:lnTo>
                  <a:lnTo>
                    <a:pt x="229909" y="197179"/>
                  </a:lnTo>
                  <a:lnTo>
                    <a:pt x="223853" y="146907"/>
                  </a:lnTo>
                  <a:lnTo>
                    <a:pt x="223766" y="94328"/>
                  </a:lnTo>
                  <a:lnTo>
                    <a:pt x="227792" y="43879"/>
                  </a:lnTo>
                  <a:lnTo>
                    <a:pt x="234076" y="0"/>
                  </a:lnTo>
                  <a:close/>
                </a:path>
              </a:pathLst>
            </a:custGeom>
            <a:solidFill>
              <a:srgbClr val="FFC3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7591043" y="1162812"/>
              <a:ext cx="105409" cy="30480"/>
            </a:xfrm>
            <a:custGeom>
              <a:rect b="b" l="l" r="r" t="t"/>
              <a:pathLst>
                <a:path extrusionOk="0" h="30480" w="105409">
                  <a:moveTo>
                    <a:pt x="17399" y="0"/>
                  </a:moveTo>
                  <a:lnTo>
                    <a:pt x="0" y="30479"/>
                  </a:lnTo>
                  <a:lnTo>
                    <a:pt x="105155" y="18796"/>
                  </a:lnTo>
                  <a:lnTo>
                    <a:pt x="17399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7607807" y="1040891"/>
              <a:ext cx="230504" cy="269875"/>
            </a:xfrm>
            <a:custGeom>
              <a:rect b="b" l="l" r="r" t="t"/>
              <a:pathLst>
                <a:path extrusionOk="0" h="269875" w="230504">
                  <a:moveTo>
                    <a:pt x="164465" y="0"/>
                  </a:moveTo>
                  <a:lnTo>
                    <a:pt x="140731" y="27680"/>
                  </a:lnTo>
                  <a:lnTo>
                    <a:pt x="91090" y="65039"/>
                  </a:lnTo>
                  <a:lnTo>
                    <a:pt x="37020" y="100137"/>
                  </a:lnTo>
                  <a:lnTo>
                    <a:pt x="0" y="121031"/>
                  </a:lnTo>
                  <a:lnTo>
                    <a:pt x="34428" y="143428"/>
                  </a:lnTo>
                  <a:lnTo>
                    <a:pt x="67595" y="170672"/>
                  </a:lnTo>
                  <a:lnTo>
                    <a:pt x="100048" y="210274"/>
                  </a:lnTo>
                  <a:lnTo>
                    <a:pt x="132334" y="269748"/>
                  </a:lnTo>
                  <a:lnTo>
                    <a:pt x="174777" y="184300"/>
                  </a:lnTo>
                  <a:lnTo>
                    <a:pt x="205374" y="101568"/>
                  </a:lnTo>
                  <a:lnTo>
                    <a:pt x="223899" y="39076"/>
                  </a:lnTo>
                  <a:lnTo>
                    <a:pt x="230124" y="14350"/>
                  </a:lnTo>
                  <a:lnTo>
                    <a:pt x="221257" y="13626"/>
                  </a:lnTo>
                  <a:lnTo>
                    <a:pt x="201009" y="11223"/>
                  </a:lnTo>
                  <a:lnTo>
                    <a:pt x="178903" y="6796"/>
                  </a:lnTo>
                  <a:lnTo>
                    <a:pt x="1644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7530083" y="1162812"/>
              <a:ext cx="60959" cy="30480"/>
            </a:xfrm>
            <a:custGeom>
              <a:rect b="b" l="l" r="r" t="t"/>
              <a:pathLst>
                <a:path extrusionOk="0" h="30480" w="60959">
                  <a:moveTo>
                    <a:pt x="53467" y="0"/>
                  </a:moveTo>
                  <a:lnTo>
                    <a:pt x="0" y="3555"/>
                  </a:lnTo>
                  <a:lnTo>
                    <a:pt x="60960" y="30479"/>
                  </a:lnTo>
                  <a:lnTo>
                    <a:pt x="53467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7451054" y="1048512"/>
              <a:ext cx="132715" cy="262255"/>
            </a:xfrm>
            <a:custGeom>
              <a:rect b="b" l="l" r="r" t="t"/>
              <a:pathLst>
                <a:path extrusionOk="0" h="262255" w="132715">
                  <a:moveTo>
                    <a:pt x="104048" y="0"/>
                  </a:moveTo>
                  <a:lnTo>
                    <a:pt x="89743" y="6816"/>
                  </a:lnTo>
                  <a:lnTo>
                    <a:pt x="67806" y="11287"/>
                  </a:lnTo>
                  <a:lnTo>
                    <a:pt x="47702" y="13733"/>
                  </a:lnTo>
                  <a:lnTo>
                    <a:pt x="38897" y="14477"/>
                  </a:lnTo>
                  <a:lnTo>
                    <a:pt x="27614" y="37957"/>
                  </a:lnTo>
                  <a:lnTo>
                    <a:pt x="7687" y="97726"/>
                  </a:lnTo>
                  <a:lnTo>
                    <a:pt x="0" y="177784"/>
                  </a:lnTo>
                  <a:lnTo>
                    <a:pt x="25435" y="262127"/>
                  </a:lnTo>
                  <a:lnTo>
                    <a:pt x="48002" y="210595"/>
                  </a:lnTo>
                  <a:lnTo>
                    <a:pt x="72425" y="170005"/>
                  </a:lnTo>
                  <a:lnTo>
                    <a:pt x="100087" y="138201"/>
                  </a:lnTo>
                  <a:lnTo>
                    <a:pt x="132369" y="113029"/>
                  </a:lnTo>
                  <a:lnTo>
                    <a:pt x="109263" y="87243"/>
                  </a:lnTo>
                  <a:lnTo>
                    <a:pt x="100683" y="55610"/>
                  </a:lnTo>
                  <a:lnTo>
                    <a:pt x="100865" y="24429"/>
                  </a:lnTo>
                  <a:lnTo>
                    <a:pt x="1040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48" name="Google Shape;348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600188" y="841247"/>
              <a:ext cx="91690" cy="1219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9" name="Google Shape;349;p26"/>
            <p:cNvSpPr/>
            <p:nvPr/>
          </p:nvSpPr>
          <p:spPr>
            <a:xfrm>
              <a:off x="7411677" y="423671"/>
              <a:ext cx="381634" cy="502919"/>
            </a:xfrm>
            <a:custGeom>
              <a:rect b="b" l="l" r="r" t="t"/>
              <a:pathLst>
                <a:path extrusionOk="0" h="502919" w="381634">
                  <a:moveTo>
                    <a:pt x="197654" y="0"/>
                  </a:moveTo>
                  <a:lnTo>
                    <a:pt x="158681" y="4191"/>
                  </a:lnTo>
                  <a:lnTo>
                    <a:pt x="119803" y="17144"/>
                  </a:lnTo>
                  <a:lnTo>
                    <a:pt x="81334" y="41478"/>
                  </a:lnTo>
                  <a:lnTo>
                    <a:pt x="51107" y="74097"/>
                  </a:lnTo>
                  <a:lnTo>
                    <a:pt x="28490" y="113232"/>
                  </a:lnTo>
                  <a:lnTo>
                    <a:pt x="12853" y="157111"/>
                  </a:lnTo>
                  <a:lnTo>
                    <a:pt x="3566" y="203963"/>
                  </a:lnTo>
                  <a:lnTo>
                    <a:pt x="0" y="252019"/>
                  </a:lnTo>
                  <a:lnTo>
                    <a:pt x="1522" y="299507"/>
                  </a:lnTo>
                  <a:lnTo>
                    <a:pt x="7503" y="344657"/>
                  </a:lnTo>
                  <a:lnTo>
                    <a:pt x="17314" y="385699"/>
                  </a:lnTo>
                  <a:lnTo>
                    <a:pt x="41904" y="435947"/>
                  </a:lnTo>
                  <a:lnTo>
                    <a:pt x="79258" y="472693"/>
                  </a:lnTo>
                  <a:lnTo>
                    <a:pt x="125613" y="495248"/>
                  </a:lnTo>
                  <a:lnTo>
                    <a:pt x="177207" y="502919"/>
                  </a:lnTo>
                  <a:lnTo>
                    <a:pt x="214384" y="499094"/>
                  </a:lnTo>
                  <a:lnTo>
                    <a:pt x="250978" y="487457"/>
                  </a:lnTo>
                  <a:lnTo>
                    <a:pt x="285738" y="467772"/>
                  </a:lnTo>
                  <a:lnTo>
                    <a:pt x="317415" y="439800"/>
                  </a:lnTo>
                  <a:lnTo>
                    <a:pt x="344267" y="405773"/>
                  </a:lnTo>
                  <a:lnTo>
                    <a:pt x="362011" y="371625"/>
                  </a:lnTo>
                  <a:lnTo>
                    <a:pt x="372628" y="334867"/>
                  </a:lnTo>
                  <a:lnTo>
                    <a:pt x="378102" y="293007"/>
                  </a:lnTo>
                  <a:lnTo>
                    <a:pt x="380415" y="243556"/>
                  </a:lnTo>
                  <a:lnTo>
                    <a:pt x="381550" y="184023"/>
                  </a:lnTo>
                  <a:lnTo>
                    <a:pt x="375433" y="133746"/>
                  </a:lnTo>
                  <a:lnTo>
                    <a:pt x="356536" y="89408"/>
                  </a:lnTo>
                  <a:lnTo>
                    <a:pt x="327083" y="52435"/>
                  </a:lnTo>
                  <a:lnTo>
                    <a:pt x="289301" y="24257"/>
                  </a:lnTo>
                  <a:lnTo>
                    <a:pt x="245416" y="6302"/>
                  </a:lnTo>
                  <a:lnTo>
                    <a:pt x="197654" y="0"/>
                  </a:lnTo>
                  <a:close/>
                </a:path>
              </a:pathLst>
            </a:custGeom>
            <a:solidFill>
              <a:srgbClr val="FFC3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7609331" y="655320"/>
              <a:ext cx="177165" cy="15240"/>
            </a:xfrm>
            <a:custGeom>
              <a:rect b="b" l="l" r="r" t="t"/>
              <a:pathLst>
                <a:path extrusionOk="0" h="15240" w="177165">
                  <a:moveTo>
                    <a:pt x="3683" y="0"/>
                  </a:moveTo>
                  <a:lnTo>
                    <a:pt x="2540" y="0"/>
                  </a:lnTo>
                  <a:lnTo>
                    <a:pt x="0" y="1142"/>
                  </a:lnTo>
                  <a:lnTo>
                    <a:pt x="0" y="5841"/>
                  </a:lnTo>
                  <a:lnTo>
                    <a:pt x="1270" y="6984"/>
                  </a:lnTo>
                  <a:lnTo>
                    <a:pt x="175514" y="15239"/>
                  </a:lnTo>
                  <a:lnTo>
                    <a:pt x="176784" y="14096"/>
                  </a:lnTo>
                  <a:lnTo>
                    <a:pt x="176784" y="9397"/>
                  </a:lnTo>
                  <a:lnTo>
                    <a:pt x="175514" y="8254"/>
                  </a:lnTo>
                  <a:lnTo>
                    <a:pt x="3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7392924" y="1891284"/>
              <a:ext cx="410209" cy="2702560"/>
            </a:xfrm>
            <a:custGeom>
              <a:rect b="b" l="l" r="r" t="t"/>
              <a:pathLst>
                <a:path extrusionOk="0" h="2702560" w="410209">
                  <a:moveTo>
                    <a:pt x="402335" y="0"/>
                  </a:moveTo>
                  <a:lnTo>
                    <a:pt x="0" y="10794"/>
                  </a:lnTo>
                  <a:lnTo>
                    <a:pt x="11429" y="170303"/>
                  </a:lnTo>
                  <a:lnTo>
                    <a:pt x="39528" y="551243"/>
                  </a:lnTo>
                  <a:lnTo>
                    <a:pt x="75009" y="1007240"/>
                  </a:lnTo>
                  <a:lnTo>
                    <a:pt x="108584" y="1391920"/>
                  </a:lnTo>
                  <a:lnTo>
                    <a:pt x="139767" y="1772578"/>
                  </a:lnTo>
                  <a:lnTo>
                    <a:pt x="169735" y="2203386"/>
                  </a:lnTo>
                  <a:lnTo>
                    <a:pt x="192274" y="2555994"/>
                  </a:lnTo>
                  <a:lnTo>
                    <a:pt x="201168" y="2702052"/>
                  </a:lnTo>
                  <a:lnTo>
                    <a:pt x="383921" y="2702052"/>
                  </a:lnTo>
                  <a:lnTo>
                    <a:pt x="389661" y="2553646"/>
                  </a:lnTo>
                  <a:lnTo>
                    <a:pt x="401177" y="2196322"/>
                  </a:lnTo>
                  <a:lnTo>
                    <a:pt x="409906" y="1761916"/>
                  </a:lnTo>
                  <a:lnTo>
                    <a:pt x="407289" y="1382267"/>
                  </a:lnTo>
                  <a:lnTo>
                    <a:pt x="400300" y="977157"/>
                  </a:lnTo>
                  <a:lnTo>
                    <a:pt x="399288" y="523017"/>
                  </a:lnTo>
                  <a:lnTo>
                    <a:pt x="401038" y="152935"/>
                  </a:lnTo>
                  <a:lnTo>
                    <a:pt x="402335" y="0"/>
                  </a:lnTo>
                  <a:close/>
                </a:path>
              </a:pathLst>
            </a:custGeom>
            <a:solidFill>
              <a:srgbClr val="0069B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7563612" y="4524756"/>
              <a:ext cx="241300" cy="76200"/>
            </a:xfrm>
            <a:custGeom>
              <a:rect b="b" l="l" r="r" t="t"/>
              <a:pathLst>
                <a:path extrusionOk="0" h="76200" w="241300">
                  <a:moveTo>
                    <a:pt x="240792" y="0"/>
                  </a:moveTo>
                  <a:lnTo>
                    <a:pt x="0" y="8483"/>
                  </a:lnTo>
                  <a:lnTo>
                    <a:pt x="16002" y="76200"/>
                  </a:lnTo>
                  <a:lnTo>
                    <a:pt x="230886" y="76200"/>
                  </a:lnTo>
                  <a:lnTo>
                    <a:pt x="240792" y="0"/>
                  </a:lnTo>
                  <a:close/>
                </a:path>
              </a:pathLst>
            </a:custGeom>
            <a:solidFill>
              <a:srgbClr val="007ED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683324" y="2229612"/>
              <a:ext cx="113665" cy="890269"/>
            </a:xfrm>
            <a:custGeom>
              <a:rect b="b" l="l" r="r" t="t"/>
              <a:pathLst>
                <a:path extrusionOk="0" h="890269" w="113665">
                  <a:moveTo>
                    <a:pt x="96059" y="0"/>
                  </a:moveTo>
                  <a:lnTo>
                    <a:pt x="88947" y="0"/>
                  </a:lnTo>
                  <a:lnTo>
                    <a:pt x="76670" y="3919"/>
                  </a:lnTo>
                  <a:lnTo>
                    <a:pt x="50782" y="37236"/>
                  </a:lnTo>
                  <a:lnTo>
                    <a:pt x="22826" y="110670"/>
                  </a:lnTo>
                  <a:lnTo>
                    <a:pt x="12301" y="155905"/>
                  </a:lnTo>
                  <a:lnTo>
                    <a:pt x="5163" y="203289"/>
                  </a:lnTo>
                  <a:lnTo>
                    <a:pt x="1151" y="252461"/>
                  </a:lnTo>
                  <a:lnTo>
                    <a:pt x="0" y="303059"/>
                  </a:lnTo>
                  <a:lnTo>
                    <a:pt x="1446" y="354723"/>
                  </a:lnTo>
                  <a:lnTo>
                    <a:pt x="5228" y="407090"/>
                  </a:lnTo>
                  <a:lnTo>
                    <a:pt x="11080" y="459801"/>
                  </a:lnTo>
                  <a:lnTo>
                    <a:pt x="18739" y="512492"/>
                  </a:lnTo>
                  <a:lnTo>
                    <a:pt x="27942" y="564805"/>
                  </a:lnTo>
                  <a:lnTo>
                    <a:pt x="38426" y="616376"/>
                  </a:lnTo>
                  <a:lnTo>
                    <a:pt x="49926" y="666845"/>
                  </a:lnTo>
                  <a:lnTo>
                    <a:pt x="62180" y="715851"/>
                  </a:lnTo>
                  <a:lnTo>
                    <a:pt x="74924" y="763032"/>
                  </a:lnTo>
                  <a:lnTo>
                    <a:pt x="87894" y="808027"/>
                  </a:lnTo>
                  <a:lnTo>
                    <a:pt x="100826" y="850475"/>
                  </a:lnTo>
                  <a:lnTo>
                    <a:pt x="113458" y="890015"/>
                  </a:lnTo>
                  <a:lnTo>
                    <a:pt x="111279" y="741303"/>
                  </a:lnTo>
                  <a:lnTo>
                    <a:pt x="109602" y="528874"/>
                  </a:lnTo>
                  <a:lnTo>
                    <a:pt x="109078" y="259745"/>
                  </a:lnTo>
                  <a:lnTo>
                    <a:pt x="109775" y="11430"/>
                  </a:lnTo>
                  <a:lnTo>
                    <a:pt x="102917" y="3937"/>
                  </a:lnTo>
                  <a:lnTo>
                    <a:pt x="9605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7546847" y="644652"/>
              <a:ext cx="26034" cy="40004"/>
            </a:xfrm>
            <a:custGeom>
              <a:rect b="b" l="l" r="r" t="t"/>
              <a:pathLst>
                <a:path extrusionOk="0" h="40004" w="26034">
                  <a:moveTo>
                    <a:pt x="19684" y="0"/>
                  </a:moveTo>
                  <a:lnTo>
                    <a:pt x="12319" y="0"/>
                  </a:lnTo>
                  <a:lnTo>
                    <a:pt x="4952" y="0"/>
                  </a:lnTo>
                  <a:lnTo>
                    <a:pt x="0" y="9906"/>
                  </a:lnTo>
                  <a:lnTo>
                    <a:pt x="0" y="19812"/>
                  </a:lnTo>
                  <a:lnTo>
                    <a:pt x="1270" y="30987"/>
                  </a:lnTo>
                  <a:lnTo>
                    <a:pt x="7366" y="39624"/>
                  </a:lnTo>
                  <a:lnTo>
                    <a:pt x="20954" y="39624"/>
                  </a:lnTo>
                  <a:lnTo>
                    <a:pt x="25907" y="29718"/>
                  </a:lnTo>
                  <a:lnTo>
                    <a:pt x="25907" y="8636"/>
                  </a:lnTo>
                  <a:lnTo>
                    <a:pt x="19684" y="0"/>
                  </a:lnTo>
                  <a:close/>
                </a:path>
              </a:pathLst>
            </a:custGeom>
            <a:solidFill>
              <a:srgbClr val="2531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55" name="Google Shape;355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412736" y="643128"/>
              <a:ext cx="88392" cy="1097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6" name="Google Shape;356;p26"/>
            <p:cNvSpPr/>
            <p:nvPr/>
          </p:nvSpPr>
          <p:spPr>
            <a:xfrm>
              <a:off x="7542276" y="746760"/>
              <a:ext cx="79375" cy="44450"/>
            </a:xfrm>
            <a:custGeom>
              <a:rect b="b" l="l" r="r" t="t"/>
              <a:pathLst>
                <a:path extrusionOk="0" h="44450" w="79375">
                  <a:moveTo>
                    <a:pt x="75438" y="0"/>
                  </a:moveTo>
                  <a:lnTo>
                    <a:pt x="74168" y="0"/>
                  </a:lnTo>
                  <a:lnTo>
                    <a:pt x="72644" y="888"/>
                  </a:lnTo>
                  <a:lnTo>
                    <a:pt x="58743" y="16668"/>
                  </a:lnTo>
                  <a:lnTo>
                    <a:pt x="42402" y="28130"/>
                  </a:lnTo>
                  <a:lnTo>
                    <a:pt x="23750" y="35496"/>
                  </a:lnTo>
                  <a:lnTo>
                    <a:pt x="3682" y="38100"/>
                  </a:lnTo>
                  <a:lnTo>
                    <a:pt x="1270" y="38100"/>
                  </a:lnTo>
                  <a:lnTo>
                    <a:pt x="0" y="39369"/>
                  </a:lnTo>
                  <a:lnTo>
                    <a:pt x="0" y="42925"/>
                  </a:lnTo>
                  <a:lnTo>
                    <a:pt x="2540" y="44195"/>
                  </a:lnTo>
                  <a:lnTo>
                    <a:pt x="13716" y="44195"/>
                  </a:lnTo>
                  <a:lnTo>
                    <a:pt x="19812" y="42925"/>
                  </a:lnTo>
                  <a:lnTo>
                    <a:pt x="66460" y="18726"/>
                  </a:lnTo>
                  <a:lnTo>
                    <a:pt x="79248" y="2920"/>
                  </a:lnTo>
                  <a:lnTo>
                    <a:pt x="76707" y="507"/>
                  </a:lnTo>
                  <a:lnTo>
                    <a:pt x="76453" y="126"/>
                  </a:lnTo>
                  <a:lnTo>
                    <a:pt x="75438" y="0"/>
                  </a:lnTo>
                  <a:close/>
                </a:path>
              </a:pathLst>
            </a:custGeom>
            <a:solidFill>
              <a:srgbClr val="2531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57" name="Google Shape;357;p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736205" y="667511"/>
              <a:ext cx="100959" cy="1188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8" name="Google Shape;358;p26"/>
            <p:cNvSpPr/>
            <p:nvPr/>
          </p:nvSpPr>
          <p:spPr>
            <a:xfrm>
              <a:off x="7400544" y="577595"/>
              <a:ext cx="226059" cy="50800"/>
            </a:xfrm>
            <a:custGeom>
              <a:rect b="b" l="l" r="r" t="t"/>
              <a:pathLst>
                <a:path extrusionOk="0" h="50800" w="226059">
                  <a:moveTo>
                    <a:pt x="64008" y="5842"/>
                  </a:moveTo>
                  <a:lnTo>
                    <a:pt x="61595" y="2286"/>
                  </a:lnTo>
                  <a:lnTo>
                    <a:pt x="57912" y="1016"/>
                  </a:lnTo>
                  <a:lnTo>
                    <a:pt x="54102" y="381"/>
                  </a:lnTo>
                  <a:lnTo>
                    <a:pt x="50292" y="0"/>
                  </a:lnTo>
                  <a:lnTo>
                    <a:pt x="46609" y="0"/>
                  </a:lnTo>
                  <a:lnTo>
                    <a:pt x="2540" y="18034"/>
                  </a:lnTo>
                  <a:lnTo>
                    <a:pt x="0" y="20510"/>
                  </a:lnTo>
                  <a:lnTo>
                    <a:pt x="0" y="24130"/>
                  </a:lnTo>
                  <a:lnTo>
                    <a:pt x="2540" y="26543"/>
                  </a:lnTo>
                  <a:lnTo>
                    <a:pt x="3683" y="27813"/>
                  </a:lnTo>
                  <a:lnTo>
                    <a:pt x="6223" y="28956"/>
                  </a:lnTo>
                  <a:lnTo>
                    <a:pt x="8636" y="28956"/>
                  </a:lnTo>
                  <a:lnTo>
                    <a:pt x="9906" y="27813"/>
                  </a:lnTo>
                  <a:lnTo>
                    <a:pt x="11049" y="26543"/>
                  </a:lnTo>
                  <a:lnTo>
                    <a:pt x="18719" y="20510"/>
                  </a:lnTo>
                  <a:lnTo>
                    <a:pt x="27571" y="16129"/>
                  </a:lnTo>
                  <a:lnTo>
                    <a:pt x="37211" y="13474"/>
                  </a:lnTo>
                  <a:lnTo>
                    <a:pt x="47244" y="12573"/>
                  </a:lnTo>
                  <a:lnTo>
                    <a:pt x="49911" y="12573"/>
                  </a:lnTo>
                  <a:lnTo>
                    <a:pt x="52705" y="12827"/>
                  </a:lnTo>
                  <a:lnTo>
                    <a:pt x="55372" y="13208"/>
                  </a:lnTo>
                  <a:lnTo>
                    <a:pt x="56807" y="13474"/>
                  </a:lnTo>
                  <a:lnTo>
                    <a:pt x="59931" y="13474"/>
                  </a:lnTo>
                  <a:lnTo>
                    <a:pt x="60769" y="12573"/>
                  </a:lnTo>
                  <a:lnTo>
                    <a:pt x="61722" y="11557"/>
                  </a:lnTo>
                  <a:lnTo>
                    <a:pt x="62738" y="9525"/>
                  </a:lnTo>
                  <a:lnTo>
                    <a:pt x="64008" y="5842"/>
                  </a:lnTo>
                  <a:close/>
                </a:path>
                <a:path extrusionOk="0" h="50800" w="226059">
                  <a:moveTo>
                    <a:pt x="225552" y="44069"/>
                  </a:moveTo>
                  <a:lnTo>
                    <a:pt x="186664" y="11023"/>
                  </a:lnTo>
                  <a:lnTo>
                    <a:pt x="160782" y="4572"/>
                  </a:lnTo>
                  <a:lnTo>
                    <a:pt x="153162" y="4572"/>
                  </a:lnTo>
                  <a:lnTo>
                    <a:pt x="152400" y="17018"/>
                  </a:lnTo>
                  <a:lnTo>
                    <a:pt x="160655" y="17018"/>
                  </a:lnTo>
                  <a:lnTo>
                    <a:pt x="166814" y="18186"/>
                  </a:lnTo>
                  <a:lnTo>
                    <a:pt x="181457" y="22580"/>
                  </a:lnTo>
                  <a:lnTo>
                    <a:pt x="198843" y="31597"/>
                  </a:lnTo>
                  <a:lnTo>
                    <a:pt x="213233" y="46609"/>
                  </a:lnTo>
                  <a:lnTo>
                    <a:pt x="214503" y="49022"/>
                  </a:lnTo>
                  <a:lnTo>
                    <a:pt x="216916" y="50292"/>
                  </a:lnTo>
                  <a:lnTo>
                    <a:pt x="219329" y="50292"/>
                  </a:lnTo>
                  <a:lnTo>
                    <a:pt x="224282" y="47752"/>
                  </a:lnTo>
                  <a:lnTo>
                    <a:pt x="225552" y="44069"/>
                  </a:lnTo>
                  <a:close/>
                </a:path>
              </a:pathLst>
            </a:custGeom>
            <a:solidFill>
              <a:srgbClr val="2531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7949183" y="1235963"/>
              <a:ext cx="411479" cy="862964"/>
            </a:xfrm>
            <a:custGeom>
              <a:rect b="b" l="l" r="r" t="t"/>
              <a:pathLst>
                <a:path extrusionOk="0" h="862964" w="411479">
                  <a:moveTo>
                    <a:pt x="134366" y="0"/>
                  </a:moveTo>
                  <a:lnTo>
                    <a:pt x="0" y="30099"/>
                  </a:lnTo>
                  <a:lnTo>
                    <a:pt x="13408" y="85520"/>
                  </a:lnTo>
                  <a:lnTo>
                    <a:pt x="27733" y="140287"/>
                  </a:lnTo>
                  <a:lnTo>
                    <a:pt x="42987" y="194601"/>
                  </a:lnTo>
                  <a:lnTo>
                    <a:pt x="59182" y="248665"/>
                  </a:lnTo>
                  <a:lnTo>
                    <a:pt x="76090" y="302549"/>
                  </a:lnTo>
                  <a:lnTo>
                    <a:pt x="93964" y="356076"/>
                  </a:lnTo>
                  <a:lnTo>
                    <a:pt x="113242" y="409364"/>
                  </a:lnTo>
                  <a:lnTo>
                    <a:pt x="134366" y="462534"/>
                  </a:lnTo>
                  <a:lnTo>
                    <a:pt x="157559" y="516747"/>
                  </a:lnTo>
                  <a:lnTo>
                    <a:pt x="183515" y="568198"/>
                  </a:lnTo>
                  <a:lnTo>
                    <a:pt x="222376" y="643385"/>
                  </a:lnTo>
                  <a:lnTo>
                    <a:pt x="263106" y="717262"/>
                  </a:lnTo>
                  <a:lnTo>
                    <a:pt x="291226" y="766143"/>
                  </a:lnTo>
                  <a:lnTo>
                    <a:pt x="320038" y="814572"/>
                  </a:lnTo>
                  <a:lnTo>
                    <a:pt x="349885" y="862584"/>
                  </a:lnTo>
                  <a:lnTo>
                    <a:pt x="411480" y="833755"/>
                  </a:lnTo>
                  <a:lnTo>
                    <a:pt x="392566" y="780821"/>
                  </a:lnTo>
                  <a:lnTo>
                    <a:pt x="372951" y="728329"/>
                  </a:lnTo>
                  <a:lnTo>
                    <a:pt x="352883" y="676288"/>
                  </a:lnTo>
                  <a:lnTo>
                    <a:pt x="312164" y="572855"/>
                  </a:lnTo>
                  <a:lnTo>
                    <a:pt x="291798" y="521700"/>
                  </a:lnTo>
                  <a:lnTo>
                    <a:pt x="272123" y="470997"/>
                  </a:lnTo>
                  <a:lnTo>
                    <a:pt x="253746" y="420497"/>
                  </a:lnTo>
                  <a:lnTo>
                    <a:pt x="236674" y="368921"/>
                  </a:lnTo>
                  <a:lnTo>
                    <a:pt x="220519" y="316880"/>
                  </a:lnTo>
                  <a:lnTo>
                    <a:pt x="205293" y="264388"/>
                  </a:lnTo>
                  <a:lnTo>
                    <a:pt x="191008" y="211455"/>
                  </a:lnTo>
                  <a:lnTo>
                    <a:pt x="176389" y="158805"/>
                  </a:lnTo>
                  <a:lnTo>
                    <a:pt x="134366" y="0"/>
                  </a:lnTo>
                  <a:close/>
                </a:path>
              </a:pathLst>
            </a:custGeom>
            <a:solidFill>
              <a:srgbClr val="FFC3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7872603" y="1082040"/>
              <a:ext cx="270509" cy="353694"/>
            </a:xfrm>
            <a:custGeom>
              <a:rect b="b" l="l" r="r" t="t"/>
              <a:pathLst>
                <a:path extrusionOk="0" h="353694" w="270509">
                  <a:moveTo>
                    <a:pt x="130937" y="0"/>
                  </a:moveTo>
                  <a:lnTo>
                    <a:pt x="124968" y="0"/>
                  </a:lnTo>
                  <a:lnTo>
                    <a:pt x="84796" y="11509"/>
                  </a:lnTo>
                  <a:lnTo>
                    <a:pt x="49149" y="41783"/>
                  </a:lnTo>
                  <a:lnTo>
                    <a:pt x="20169" y="84439"/>
                  </a:lnTo>
                  <a:lnTo>
                    <a:pt x="0" y="133096"/>
                  </a:lnTo>
                  <a:lnTo>
                    <a:pt x="803" y="196851"/>
                  </a:lnTo>
                  <a:lnTo>
                    <a:pt x="23002" y="269382"/>
                  </a:lnTo>
                  <a:lnTo>
                    <a:pt x="49131" y="328888"/>
                  </a:lnTo>
                  <a:lnTo>
                    <a:pt x="61722" y="353568"/>
                  </a:lnTo>
                  <a:lnTo>
                    <a:pt x="270128" y="198882"/>
                  </a:lnTo>
                  <a:lnTo>
                    <a:pt x="227441" y="106457"/>
                  </a:lnTo>
                  <a:lnTo>
                    <a:pt x="186386" y="39647"/>
                  </a:lnTo>
                  <a:lnTo>
                    <a:pt x="143128" y="2412"/>
                  </a:lnTo>
                  <a:lnTo>
                    <a:pt x="130937" y="0"/>
                  </a:lnTo>
                  <a:close/>
                </a:path>
              </a:pathLst>
            </a:custGeom>
            <a:solidFill>
              <a:srgbClr val="0D93F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61" name="Google Shape;361;p2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514843" y="4716779"/>
              <a:ext cx="85344" cy="640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2" name="Google Shape;362;p26"/>
            <p:cNvSpPr/>
            <p:nvPr/>
          </p:nvSpPr>
          <p:spPr>
            <a:xfrm>
              <a:off x="8330183" y="4466844"/>
              <a:ext cx="218440" cy="306704"/>
            </a:xfrm>
            <a:custGeom>
              <a:rect b="b" l="l" r="r" t="t"/>
              <a:pathLst>
                <a:path extrusionOk="0" h="306704" w="218440">
                  <a:moveTo>
                    <a:pt x="136144" y="0"/>
                  </a:moveTo>
                  <a:lnTo>
                    <a:pt x="0" y="0"/>
                  </a:lnTo>
                  <a:lnTo>
                    <a:pt x="81661" y="306285"/>
                  </a:lnTo>
                  <a:lnTo>
                    <a:pt x="217932" y="306285"/>
                  </a:lnTo>
                  <a:lnTo>
                    <a:pt x="136144" y="0"/>
                  </a:lnTo>
                  <a:close/>
                </a:path>
              </a:pathLst>
            </a:custGeom>
            <a:solidFill>
              <a:srgbClr val="FFC3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8386571" y="4757927"/>
              <a:ext cx="362584" cy="149860"/>
            </a:xfrm>
            <a:custGeom>
              <a:rect b="b" l="l" r="r" t="t"/>
              <a:pathLst>
                <a:path extrusionOk="0" h="149860" w="362584">
                  <a:moveTo>
                    <a:pt x="170306" y="0"/>
                  </a:moveTo>
                  <a:lnTo>
                    <a:pt x="9905" y="0"/>
                  </a:lnTo>
                  <a:lnTo>
                    <a:pt x="3682" y="0"/>
                  </a:lnTo>
                  <a:lnTo>
                    <a:pt x="0" y="3581"/>
                  </a:lnTo>
                  <a:lnTo>
                    <a:pt x="0" y="9563"/>
                  </a:lnTo>
                  <a:lnTo>
                    <a:pt x="9905" y="125437"/>
                  </a:lnTo>
                  <a:lnTo>
                    <a:pt x="13259" y="134542"/>
                  </a:lnTo>
                  <a:lnTo>
                    <a:pt x="19303" y="141857"/>
                  </a:lnTo>
                  <a:lnTo>
                    <a:pt x="27443" y="146931"/>
                  </a:lnTo>
                  <a:lnTo>
                    <a:pt x="37083" y="149313"/>
                  </a:lnTo>
                  <a:lnTo>
                    <a:pt x="72487" y="148256"/>
                  </a:lnTo>
                  <a:lnTo>
                    <a:pt x="103711" y="147080"/>
                  </a:lnTo>
                  <a:lnTo>
                    <a:pt x="137721" y="146126"/>
                  </a:lnTo>
                  <a:lnTo>
                    <a:pt x="181482" y="145732"/>
                  </a:lnTo>
                  <a:lnTo>
                    <a:pt x="212431" y="146292"/>
                  </a:lnTo>
                  <a:lnTo>
                    <a:pt x="280852" y="148754"/>
                  </a:lnTo>
                  <a:lnTo>
                    <a:pt x="320801" y="149313"/>
                  </a:lnTo>
                  <a:lnTo>
                    <a:pt x="351226" y="140656"/>
                  </a:lnTo>
                  <a:lnTo>
                    <a:pt x="362076" y="121250"/>
                  </a:lnTo>
                  <a:lnTo>
                    <a:pt x="357878" y="100943"/>
                  </a:lnTo>
                  <a:lnTo>
                    <a:pt x="343153" y="89585"/>
                  </a:lnTo>
                  <a:lnTo>
                    <a:pt x="277659" y="71864"/>
                  </a:lnTo>
                  <a:lnTo>
                    <a:pt x="238680" y="51669"/>
                  </a:lnTo>
                  <a:lnTo>
                    <a:pt x="212441" y="30131"/>
                  </a:lnTo>
                  <a:lnTo>
                    <a:pt x="178943" y="3581"/>
                  </a:lnTo>
                  <a:lnTo>
                    <a:pt x="170306" y="0"/>
                  </a:lnTo>
                  <a:close/>
                </a:path>
              </a:pathLst>
            </a:custGeom>
            <a:solidFill>
              <a:srgbClr val="2531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8330183" y="4466844"/>
              <a:ext cx="178434" cy="158750"/>
            </a:xfrm>
            <a:custGeom>
              <a:rect b="b" l="l" r="r" t="t"/>
              <a:pathLst>
                <a:path extrusionOk="0" h="158750" w="178434">
                  <a:moveTo>
                    <a:pt x="136144" y="0"/>
                  </a:moveTo>
                  <a:lnTo>
                    <a:pt x="0" y="0"/>
                  </a:lnTo>
                  <a:lnTo>
                    <a:pt x="42037" y="158457"/>
                  </a:lnTo>
                  <a:lnTo>
                    <a:pt x="178308" y="158457"/>
                  </a:lnTo>
                  <a:lnTo>
                    <a:pt x="136144" y="0"/>
                  </a:lnTo>
                  <a:close/>
                </a:path>
              </a:pathLst>
            </a:custGeom>
            <a:solidFill>
              <a:srgbClr val="EC847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7591043" y="1886712"/>
              <a:ext cx="922020" cy="2708275"/>
            </a:xfrm>
            <a:custGeom>
              <a:rect b="b" l="l" r="r" t="t"/>
              <a:pathLst>
                <a:path extrusionOk="0" h="2708275" w="922020">
                  <a:moveTo>
                    <a:pt x="352551" y="0"/>
                  </a:moveTo>
                  <a:lnTo>
                    <a:pt x="0" y="0"/>
                  </a:lnTo>
                  <a:lnTo>
                    <a:pt x="35966" y="149129"/>
                  </a:lnTo>
                  <a:lnTo>
                    <a:pt x="125904" y="510571"/>
                  </a:lnTo>
                  <a:lnTo>
                    <a:pt x="242869" y="955405"/>
                  </a:lnTo>
                  <a:lnTo>
                    <a:pt x="359917" y="1354708"/>
                  </a:lnTo>
                  <a:lnTo>
                    <a:pt x="474362" y="1736020"/>
                  </a:lnTo>
                  <a:lnTo>
                    <a:pt x="598725" y="2182380"/>
                  </a:lnTo>
                  <a:lnTo>
                    <a:pt x="698585" y="2553255"/>
                  </a:lnTo>
                  <a:lnTo>
                    <a:pt x="739521" y="2708109"/>
                  </a:lnTo>
                  <a:lnTo>
                    <a:pt x="922020" y="2708109"/>
                  </a:lnTo>
                  <a:lnTo>
                    <a:pt x="893161" y="2555469"/>
                  </a:lnTo>
                  <a:lnTo>
                    <a:pt x="824309" y="2188381"/>
                  </a:lnTo>
                  <a:lnTo>
                    <a:pt x="742051" y="1743092"/>
                  </a:lnTo>
                  <a:lnTo>
                    <a:pt x="672973" y="1355852"/>
                  </a:lnTo>
                  <a:lnTo>
                    <a:pt x="657784" y="1264817"/>
                  </a:lnTo>
                  <a:lnTo>
                    <a:pt x="606661" y="947238"/>
                  </a:lnTo>
                  <a:lnTo>
                    <a:pt x="587509" y="833072"/>
                  </a:lnTo>
                  <a:lnTo>
                    <a:pt x="577494" y="775531"/>
                  </a:lnTo>
                  <a:lnTo>
                    <a:pt x="567173" y="718011"/>
                  </a:lnTo>
                  <a:lnTo>
                    <a:pt x="556537" y="660756"/>
                  </a:lnTo>
                  <a:lnTo>
                    <a:pt x="545576" y="604012"/>
                  </a:lnTo>
                  <a:lnTo>
                    <a:pt x="534279" y="548021"/>
                  </a:lnTo>
                  <a:lnTo>
                    <a:pt x="522639" y="493029"/>
                  </a:lnTo>
                  <a:lnTo>
                    <a:pt x="510644" y="439280"/>
                  </a:lnTo>
                  <a:lnTo>
                    <a:pt x="498285" y="387019"/>
                  </a:lnTo>
                  <a:lnTo>
                    <a:pt x="485552" y="336490"/>
                  </a:lnTo>
                  <a:lnTo>
                    <a:pt x="472437" y="287937"/>
                  </a:lnTo>
                  <a:lnTo>
                    <a:pt x="458928" y="241605"/>
                  </a:lnTo>
                  <a:lnTo>
                    <a:pt x="445017" y="197738"/>
                  </a:lnTo>
                  <a:lnTo>
                    <a:pt x="430693" y="156582"/>
                  </a:lnTo>
                  <a:lnTo>
                    <a:pt x="415947" y="118379"/>
                  </a:lnTo>
                  <a:lnTo>
                    <a:pt x="400770" y="83375"/>
                  </a:lnTo>
                  <a:lnTo>
                    <a:pt x="369082" y="23941"/>
                  </a:lnTo>
                  <a:lnTo>
                    <a:pt x="352551" y="0"/>
                  </a:lnTo>
                  <a:close/>
                </a:path>
              </a:pathLst>
            </a:custGeom>
            <a:solidFill>
              <a:srgbClr val="0069B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8296655" y="4524756"/>
              <a:ext cx="239395" cy="76200"/>
            </a:xfrm>
            <a:custGeom>
              <a:rect b="b" l="l" r="r" t="t"/>
              <a:pathLst>
                <a:path extrusionOk="0" h="76200" w="239395">
                  <a:moveTo>
                    <a:pt x="239268" y="0"/>
                  </a:moveTo>
                  <a:lnTo>
                    <a:pt x="0" y="8483"/>
                  </a:lnTo>
                  <a:lnTo>
                    <a:pt x="14732" y="76200"/>
                  </a:lnTo>
                  <a:lnTo>
                    <a:pt x="229489" y="76200"/>
                  </a:lnTo>
                  <a:lnTo>
                    <a:pt x="239268" y="0"/>
                  </a:lnTo>
                  <a:close/>
                </a:path>
              </a:pathLst>
            </a:custGeom>
            <a:solidFill>
              <a:srgbClr val="007ED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67" name="Google Shape;367;p2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514639" y="4704626"/>
              <a:ext cx="79196" cy="700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8" name="Google Shape;368;p26"/>
            <p:cNvSpPr/>
            <p:nvPr/>
          </p:nvSpPr>
          <p:spPr>
            <a:xfrm>
              <a:off x="7534655" y="638556"/>
              <a:ext cx="26034" cy="10795"/>
            </a:xfrm>
            <a:custGeom>
              <a:rect b="b" l="l" r="r" t="t"/>
              <a:pathLst>
                <a:path extrusionOk="0" h="10795" w="26034">
                  <a:moveTo>
                    <a:pt x="0" y="0"/>
                  </a:moveTo>
                  <a:lnTo>
                    <a:pt x="7493" y="10668"/>
                  </a:lnTo>
                  <a:lnTo>
                    <a:pt x="19430" y="10668"/>
                  </a:lnTo>
                  <a:lnTo>
                    <a:pt x="22733" y="9398"/>
                  </a:lnTo>
                  <a:lnTo>
                    <a:pt x="25908" y="5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31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7374636" y="1850135"/>
              <a:ext cx="593090" cy="76200"/>
            </a:xfrm>
            <a:custGeom>
              <a:rect b="b" l="l" r="r" t="t"/>
              <a:pathLst>
                <a:path extrusionOk="0" h="76200" w="593090">
                  <a:moveTo>
                    <a:pt x="569341" y="0"/>
                  </a:moveTo>
                  <a:lnTo>
                    <a:pt x="565658" y="0"/>
                  </a:lnTo>
                  <a:lnTo>
                    <a:pt x="9906" y="15748"/>
                  </a:lnTo>
                  <a:lnTo>
                    <a:pt x="3683" y="17017"/>
                  </a:lnTo>
                  <a:lnTo>
                    <a:pt x="0" y="19303"/>
                  </a:lnTo>
                  <a:lnTo>
                    <a:pt x="0" y="22987"/>
                  </a:lnTo>
                  <a:lnTo>
                    <a:pt x="7366" y="71374"/>
                  </a:lnTo>
                  <a:lnTo>
                    <a:pt x="7366" y="73787"/>
                  </a:lnTo>
                  <a:lnTo>
                    <a:pt x="11175" y="76200"/>
                  </a:lnTo>
                  <a:lnTo>
                    <a:pt x="16002" y="76200"/>
                  </a:lnTo>
                  <a:lnTo>
                    <a:pt x="581660" y="59181"/>
                  </a:lnTo>
                  <a:lnTo>
                    <a:pt x="587883" y="59181"/>
                  </a:lnTo>
                  <a:lnTo>
                    <a:pt x="592836" y="55625"/>
                  </a:lnTo>
                  <a:lnTo>
                    <a:pt x="590296" y="51943"/>
                  </a:lnTo>
                  <a:lnTo>
                    <a:pt x="575564" y="3683"/>
                  </a:lnTo>
                  <a:lnTo>
                    <a:pt x="573024" y="1269"/>
                  </a:lnTo>
                  <a:lnTo>
                    <a:pt x="569341" y="0"/>
                  </a:lnTo>
                  <a:close/>
                </a:path>
              </a:pathLst>
            </a:custGeom>
            <a:solidFill>
              <a:srgbClr val="F0C23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7418832" y="1850135"/>
              <a:ext cx="478790" cy="81280"/>
            </a:xfrm>
            <a:custGeom>
              <a:rect b="b" l="l" r="r" t="t"/>
              <a:pathLst>
                <a:path extrusionOk="0" h="81280" w="478790">
                  <a:moveTo>
                    <a:pt x="35052" y="77216"/>
                  </a:moveTo>
                  <a:lnTo>
                    <a:pt x="26543" y="15760"/>
                  </a:lnTo>
                  <a:lnTo>
                    <a:pt x="26543" y="14605"/>
                  </a:lnTo>
                  <a:lnTo>
                    <a:pt x="22987" y="12192"/>
                  </a:lnTo>
                  <a:lnTo>
                    <a:pt x="6096" y="12192"/>
                  </a:lnTo>
                  <a:lnTo>
                    <a:pt x="2413" y="12192"/>
                  </a:lnTo>
                  <a:lnTo>
                    <a:pt x="0" y="14605"/>
                  </a:lnTo>
                  <a:lnTo>
                    <a:pt x="1270" y="15760"/>
                  </a:lnTo>
                  <a:lnTo>
                    <a:pt x="9652" y="77216"/>
                  </a:lnTo>
                  <a:lnTo>
                    <a:pt x="9652" y="79629"/>
                  </a:lnTo>
                  <a:lnTo>
                    <a:pt x="12065" y="80772"/>
                  </a:lnTo>
                  <a:lnTo>
                    <a:pt x="32639" y="80772"/>
                  </a:lnTo>
                  <a:lnTo>
                    <a:pt x="35052" y="78359"/>
                  </a:lnTo>
                  <a:lnTo>
                    <a:pt x="35052" y="77216"/>
                  </a:lnTo>
                  <a:close/>
                </a:path>
                <a:path extrusionOk="0" h="81280" w="478790">
                  <a:moveTo>
                    <a:pt x="257556" y="70993"/>
                  </a:moveTo>
                  <a:lnTo>
                    <a:pt x="248666" y="9652"/>
                  </a:lnTo>
                  <a:lnTo>
                    <a:pt x="248666" y="7239"/>
                  </a:lnTo>
                  <a:lnTo>
                    <a:pt x="244983" y="6108"/>
                  </a:lnTo>
                  <a:lnTo>
                    <a:pt x="227330" y="6108"/>
                  </a:lnTo>
                  <a:lnTo>
                    <a:pt x="223520" y="6108"/>
                  </a:lnTo>
                  <a:lnTo>
                    <a:pt x="220980" y="7239"/>
                  </a:lnTo>
                  <a:lnTo>
                    <a:pt x="222250" y="9652"/>
                  </a:lnTo>
                  <a:lnTo>
                    <a:pt x="231013" y="70993"/>
                  </a:lnTo>
                  <a:lnTo>
                    <a:pt x="231013" y="73406"/>
                  </a:lnTo>
                  <a:lnTo>
                    <a:pt x="233553" y="74676"/>
                  </a:lnTo>
                  <a:lnTo>
                    <a:pt x="255016" y="74676"/>
                  </a:lnTo>
                  <a:lnTo>
                    <a:pt x="257556" y="73406"/>
                  </a:lnTo>
                  <a:lnTo>
                    <a:pt x="257556" y="70993"/>
                  </a:lnTo>
                  <a:close/>
                </a:path>
                <a:path extrusionOk="0" h="81280" w="478790">
                  <a:moveTo>
                    <a:pt x="478536" y="65024"/>
                  </a:moveTo>
                  <a:lnTo>
                    <a:pt x="470027" y="2413"/>
                  </a:lnTo>
                  <a:lnTo>
                    <a:pt x="470027" y="1270"/>
                  </a:lnTo>
                  <a:lnTo>
                    <a:pt x="466471" y="0"/>
                  </a:lnTo>
                  <a:lnTo>
                    <a:pt x="449580" y="0"/>
                  </a:lnTo>
                  <a:lnTo>
                    <a:pt x="445897" y="0"/>
                  </a:lnTo>
                  <a:lnTo>
                    <a:pt x="443484" y="1270"/>
                  </a:lnTo>
                  <a:lnTo>
                    <a:pt x="444754" y="3556"/>
                  </a:lnTo>
                  <a:lnTo>
                    <a:pt x="453136" y="65024"/>
                  </a:lnTo>
                  <a:lnTo>
                    <a:pt x="453136" y="67310"/>
                  </a:lnTo>
                  <a:lnTo>
                    <a:pt x="455549" y="68580"/>
                  </a:lnTo>
                  <a:lnTo>
                    <a:pt x="476123" y="68580"/>
                  </a:lnTo>
                  <a:lnTo>
                    <a:pt x="478536" y="66167"/>
                  </a:lnTo>
                  <a:lnTo>
                    <a:pt x="478536" y="65024"/>
                  </a:lnTo>
                  <a:close/>
                </a:path>
              </a:pathLst>
            </a:custGeom>
            <a:solidFill>
              <a:srgbClr val="0069B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71" name="Google Shape;371;p2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8283142" y="2040635"/>
              <a:ext cx="187249" cy="2194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2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418832" y="416052"/>
              <a:ext cx="251460" cy="1341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3" name="Google Shape;373;p26"/>
            <p:cNvSpPr/>
            <p:nvPr/>
          </p:nvSpPr>
          <p:spPr>
            <a:xfrm>
              <a:off x="7641336" y="406907"/>
              <a:ext cx="311150" cy="584200"/>
            </a:xfrm>
            <a:custGeom>
              <a:rect b="b" l="l" r="r" t="t"/>
              <a:pathLst>
                <a:path extrusionOk="0" h="584200" w="311150">
                  <a:moveTo>
                    <a:pt x="43307" y="0"/>
                  </a:moveTo>
                  <a:lnTo>
                    <a:pt x="32879" y="218"/>
                  </a:lnTo>
                  <a:lnTo>
                    <a:pt x="22177" y="888"/>
                  </a:lnTo>
                  <a:lnTo>
                    <a:pt x="11213" y="2035"/>
                  </a:lnTo>
                  <a:lnTo>
                    <a:pt x="0" y="3682"/>
                  </a:lnTo>
                  <a:lnTo>
                    <a:pt x="3821" y="67234"/>
                  </a:lnTo>
                  <a:lnTo>
                    <a:pt x="10191" y="221487"/>
                  </a:lnTo>
                  <a:lnTo>
                    <a:pt x="11465" y="411841"/>
                  </a:lnTo>
                  <a:lnTo>
                    <a:pt x="0" y="583691"/>
                  </a:lnTo>
                  <a:lnTo>
                    <a:pt x="115710" y="531080"/>
                  </a:lnTo>
                  <a:lnTo>
                    <a:pt x="215122" y="463502"/>
                  </a:lnTo>
                  <a:lnTo>
                    <a:pt x="284696" y="405187"/>
                  </a:lnTo>
                  <a:lnTo>
                    <a:pt x="310896" y="380364"/>
                  </a:lnTo>
                  <a:lnTo>
                    <a:pt x="303911" y="320932"/>
                  </a:lnTo>
                  <a:lnTo>
                    <a:pt x="269970" y="190182"/>
                  </a:lnTo>
                  <a:lnTo>
                    <a:pt x="189595" y="59432"/>
                  </a:lnTo>
                  <a:lnTo>
                    <a:pt x="43307" y="0"/>
                  </a:lnTo>
                  <a:close/>
                </a:path>
              </a:pathLst>
            </a:custGeom>
            <a:solidFill>
              <a:srgbClr val="2531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74" name="Google Shape;374;p2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364898" y="560831"/>
              <a:ext cx="252108" cy="1920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5" name="Google Shape;375;p26"/>
            <p:cNvSpPr/>
            <p:nvPr/>
          </p:nvSpPr>
          <p:spPr>
            <a:xfrm>
              <a:off x="982218" y="161670"/>
              <a:ext cx="6296025" cy="4558665"/>
            </a:xfrm>
            <a:custGeom>
              <a:rect b="b" l="l" r="r" t="t"/>
              <a:pathLst>
                <a:path extrusionOk="0" h="4558665" w="6296025">
                  <a:moveTo>
                    <a:pt x="5929757" y="0"/>
                  </a:moveTo>
                  <a:lnTo>
                    <a:pt x="276758" y="0"/>
                  </a:lnTo>
                  <a:lnTo>
                    <a:pt x="235195" y="3767"/>
                  </a:lnTo>
                  <a:lnTo>
                    <a:pt x="195578" y="14699"/>
                  </a:lnTo>
                  <a:lnTo>
                    <a:pt x="158352" y="32239"/>
                  </a:lnTo>
                  <a:lnTo>
                    <a:pt x="123961" y="55830"/>
                  </a:lnTo>
                  <a:lnTo>
                    <a:pt x="92852" y="84916"/>
                  </a:lnTo>
                  <a:lnTo>
                    <a:pt x="65468" y="118940"/>
                  </a:lnTo>
                  <a:lnTo>
                    <a:pt x="42254" y="157346"/>
                  </a:lnTo>
                  <a:lnTo>
                    <a:pt x="23656" y="199578"/>
                  </a:lnTo>
                  <a:lnTo>
                    <a:pt x="10117" y="245079"/>
                  </a:lnTo>
                  <a:lnTo>
                    <a:pt x="2084" y="293292"/>
                  </a:lnTo>
                  <a:lnTo>
                    <a:pt x="0" y="343662"/>
                  </a:lnTo>
                  <a:lnTo>
                    <a:pt x="73939" y="4214368"/>
                  </a:lnTo>
                  <a:lnTo>
                    <a:pt x="78429" y="4265236"/>
                  </a:lnTo>
                  <a:lnTo>
                    <a:pt x="88533" y="4313762"/>
                  </a:lnTo>
                  <a:lnTo>
                    <a:pt x="103851" y="4359419"/>
                  </a:lnTo>
                  <a:lnTo>
                    <a:pt x="123981" y="4401678"/>
                  </a:lnTo>
                  <a:lnTo>
                    <a:pt x="148521" y="4440013"/>
                  </a:lnTo>
                  <a:lnTo>
                    <a:pt x="177070" y="4473896"/>
                  </a:lnTo>
                  <a:lnTo>
                    <a:pt x="209226" y="4502801"/>
                  </a:lnTo>
                  <a:lnTo>
                    <a:pt x="244587" y="4526201"/>
                  </a:lnTo>
                  <a:lnTo>
                    <a:pt x="282752" y="4543567"/>
                  </a:lnTo>
                  <a:lnTo>
                    <a:pt x="323319" y="4554374"/>
                  </a:lnTo>
                  <a:lnTo>
                    <a:pt x="365887" y="4558093"/>
                  </a:lnTo>
                  <a:lnTo>
                    <a:pt x="6017006" y="4558093"/>
                  </a:lnTo>
                  <a:lnTo>
                    <a:pt x="6059048" y="4554374"/>
                  </a:lnTo>
                  <a:lnTo>
                    <a:pt x="6099054" y="4543567"/>
                  </a:lnTo>
                  <a:lnTo>
                    <a:pt x="6136590" y="4526201"/>
                  </a:lnTo>
                  <a:lnTo>
                    <a:pt x="6171220" y="4502801"/>
                  </a:lnTo>
                  <a:lnTo>
                    <a:pt x="6202507" y="4473896"/>
                  </a:lnTo>
                  <a:lnTo>
                    <a:pt x="6230016" y="4440013"/>
                  </a:lnTo>
                  <a:lnTo>
                    <a:pt x="6253311" y="4401678"/>
                  </a:lnTo>
                  <a:lnTo>
                    <a:pt x="6271957" y="4359419"/>
                  </a:lnTo>
                  <a:lnTo>
                    <a:pt x="6285519" y="4313762"/>
                  </a:lnTo>
                  <a:lnTo>
                    <a:pt x="6293559" y="4265236"/>
                  </a:lnTo>
                  <a:lnTo>
                    <a:pt x="6295643" y="4214368"/>
                  </a:lnTo>
                  <a:lnTo>
                    <a:pt x="6221730" y="343662"/>
                  </a:lnTo>
                  <a:lnTo>
                    <a:pt x="6217188" y="292854"/>
                  </a:lnTo>
                  <a:lnTo>
                    <a:pt x="6206964" y="244466"/>
                  </a:lnTo>
                  <a:lnTo>
                    <a:pt x="6191487" y="198994"/>
                  </a:lnTo>
                  <a:lnTo>
                    <a:pt x="6171182" y="156938"/>
                  </a:lnTo>
                  <a:lnTo>
                    <a:pt x="6146477" y="118794"/>
                  </a:lnTo>
                  <a:lnTo>
                    <a:pt x="6117798" y="85062"/>
                  </a:lnTo>
                  <a:lnTo>
                    <a:pt x="6085574" y="56239"/>
                  </a:lnTo>
                  <a:lnTo>
                    <a:pt x="6050230" y="32823"/>
                  </a:lnTo>
                  <a:lnTo>
                    <a:pt x="6012195" y="15312"/>
                  </a:lnTo>
                  <a:lnTo>
                    <a:pt x="5971894" y="4205"/>
                  </a:lnTo>
                  <a:lnTo>
                    <a:pt x="5929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6" name="Google Shape;376;p26"/>
          <p:cNvSpPr txBox="1"/>
          <p:nvPr/>
        </p:nvSpPr>
        <p:spPr>
          <a:xfrm>
            <a:off x="1086325" y="291025"/>
            <a:ext cx="457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Key Takeaways</a:t>
            </a:r>
            <a:endParaRPr b="1" sz="20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7" name="Google Shape;377;p26"/>
          <p:cNvSpPr txBox="1"/>
          <p:nvPr/>
        </p:nvSpPr>
        <p:spPr>
          <a:xfrm>
            <a:off x="1086325" y="746400"/>
            <a:ext cx="60747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Prioritize Urgency and Value:</a:t>
            </a:r>
            <a:r>
              <a:rPr lang="en" sz="900">
                <a:solidFill>
                  <a:schemeClr val="dk1"/>
                </a:solidFill>
              </a:rPr>
              <a:t> Emphasize short expiration times. Focus on lower-priced options and discounts.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Target Strategically:</a:t>
            </a:r>
            <a:r>
              <a:rPr lang="en" sz="900">
                <a:solidFill>
                  <a:schemeClr val="dk1"/>
                </a:solidFill>
              </a:rPr>
              <a:t> Optimize coupon distribution by considering contextual factors. Focus on locations other than home or work, leverage favorable weather conditions (like sunny days), and travel situations (e.g., solo travelers).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Personalize for Relevance:</a:t>
            </a:r>
            <a:r>
              <a:rPr lang="en" sz="900">
                <a:solidFill>
                  <a:schemeClr val="dk1"/>
                </a:solidFill>
              </a:rPr>
              <a:t> Enhance engagement by personalizing coupon offers. Consider demographic factors like gender, relationship status, and dining preferences to create more relevant and appealing promotions.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Leverage Education and Income Insights:</a:t>
            </a:r>
            <a:r>
              <a:rPr lang="en" sz="900">
                <a:solidFill>
                  <a:schemeClr val="dk1"/>
                </a:solidFill>
              </a:rPr>
              <a:t> Recognize that higher education and income levels are strong indicators of coupon acceptance. Target these demographics with campaigns to maximize redemption rates.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Understand Occupational Influences:</a:t>
            </a:r>
            <a:r>
              <a:rPr lang="en" sz="900">
                <a:solidFill>
                  <a:schemeClr val="dk1"/>
                </a:solidFill>
              </a:rPr>
              <a:t> Acknowledge that occupation often reflects underlying socioeconomic factors that influence coupon usage. Analyze occupational data to refine targeting strategies and potentially uncover specific needs or preferences within different professions.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Situational Relevance is Key: </a:t>
            </a:r>
            <a:r>
              <a:rPr lang="en" sz="900">
                <a:solidFill>
                  <a:schemeClr val="dk1"/>
                </a:solidFill>
              </a:rPr>
              <a:t>Coupon acceptance is heavily influenced by factors like temperature, travel direction, and the perceived effort required to obtain the coupon.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Convenience and Value Perception: </a:t>
            </a:r>
            <a:r>
              <a:rPr lang="en" sz="900">
                <a:solidFill>
                  <a:schemeClr val="dk1"/>
                </a:solidFill>
              </a:rPr>
              <a:t>Readily available coupons (5-15 minutes) have low acceptance, possibly due to perceived lack of value. Coupons requiring a small wait (25 minutes) have higher acceptance.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Targeting Opportunities: </a:t>
            </a:r>
            <a:r>
              <a:rPr lang="en" sz="900">
                <a:solidFill>
                  <a:schemeClr val="dk1"/>
                </a:solidFill>
              </a:rPr>
              <a:t>Consider weather-based promotions, tailor coupons to individuals without children, and ensure coupons align with travel direction for maximum redemption.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FFF2CC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7"/>
          <p:cNvSpPr txBox="1"/>
          <p:nvPr/>
        </p:nvSpPr>
        <p:spPr>
          <a:xfrm>
            <a:off x="0" y="152400"/>
            <a:ext cx="457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MODEL TRAINING AND EVALUATION</a:t>
            </a:r>
            <a:endParaRPr b="1" sz="20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886051" y="2647963"/>
            <a:ext cx="7324500" cy="18900"/>
          </a:xfrm>
          <a:prstGeom prst="roundRect">
            <a:avLst>
              <a:gd fmla="val 340200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7"/>
          <p:cNvSpPr/>
          <p:nvPr/>
        </p:nvSpPr>
        <p:spPr>
          <a:xfrm>
            <a:off x="2673449" y="2113662"/>
            <a:ext cx="17400" cy="534300"/>
          </a:xfrm>
          <a:prstGeom prst="roundRect">
            <a:avLst>
              <a:gd fmla="val 340200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7"/>
          <p:cNvSpPr/>
          <p:nvPr/>
        </p:nvSpPr>
        <p:spPr>
          <a:xfrm>
            <a:off x="2524477" y="2476219"/>
            <a:ext cx="315000" cy="343500"/>
          </a:xfrm>
          <a:prstGeom prst="roundRect">
            <a:avLst>
              <a:gd fmla="val 18669" name="adj"/>
            </a:avLst>
          </a:prstGeom>
          <a:solidFill>
            <a:srgbClr val="FF9900"/>
          </a:solidFill>
          <a:ln cap="flat" cmpd="sng" w="15225">
            <a:solidFill>
              <a:srgbClr val="C5D2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7"/>
          <p:cNvSpPr/>
          <p:nvPr/>
        </p:nvSpPr>
        <p:spPr>
          <a:xfrm>
            <a:off x="4539592" y="2647926"/>
            <a:ext cx="17400" cy="534300"/>
          </a:xfrm>
          <a:prstGeom prst="roundRect">
            <a:avLst>
              <a:gd fmla="val 340200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7"/>
          <p:cNvSpPr/>
          <p:nvPr/>
        </p:nvSpPr>
        <p:spPr>
          <a:xfrm>
            <a:off x="4390620" y="2476219"/>
            <a:ext cx="315000" cy="343500"/>
          </a:xfrm>
          <a:prstGeom prst="roundRect">
            <a:avLst>
              <a:gd fmla="val 18669" name="adj"/>
            </a:avLst>
          </a:prstGeom>
          <a:solidFill>
            <a:srgbClr val="FF9900"/>
          </a:solidFill>
          <a:ln cap="flat" cmpd="sng" w="15225">
            <a:solidFill>
              <a:srgbClr val="C5D2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7"/>
          <p:cNvSpPr/>
          <p:nvPr/>
        </p:nvSpPr>
        <p:spPr>
          <a:xfrm>
            <a:off x="6405803" y="2113662"/>
            <a:ext cx="17400" cy="534300"/>
          </a:xfrm>
          <a:prstGeom prst="roundRect">
            <a:avLst>
              <a:gd fmla="val 340200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7"/>
          <p:cNvSpPr/>
          <p:nvPr/>
        </p:nvSpPr>
        <p:spPr>
          <a:xfrm>
            <a:off x="6256830" y="2476219"/>
            <a:ext cx="315000" cy="343500"/>
          </a:xfrm>
          <a:prstGeom prst="roundRect">
            <a:avLst>
              <a:gd fmla="val 18669" name="adj"/>
            </a:avLst>
          </a:prstGeom>
          <a:solidFill>
            <a:srgbClr val="FF9900"/>
          </a:solidFill>
          <a:ln cap="flat" cmpd="sng" w="15225">
            <a:solidFill>
              <a:srgbClr val="C5D2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7"/>
          <p:cNvSpPr/>
          <p:nvPr/>
        </p:nvSpPr>
        <p:spPr>
          <a:xfrm>
            <a:off x="886050" y="1305625"/>
            <a:ext cx="34536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400"/>
              <a:buFont typeface="Kanit Light"/>
              <a:buNone/>
            </a:pPr>
            <a:r>
              <a:rPr lang="en" sz="1600">
                <a:solidFill>
                  <a:srgbClr val="2C3249"/>
                </a:solidFill>
                <a:latin typeface="Kanit Light"/>
                <a:ea typeface="Kanit Light"/>
                <a:cs typeface="Kanit Light"/>
                <a:sym typeface="Kanit Light"/>
              </a:rPr>
              <a:t>Data Splitting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886050" y="1649125"/>
            <a:ext cx="34536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900"/>
              <a:buFont typeface="Martel Sans"/>
              <a:buNone/>
            </a:pPr>
            <a:r>
              <a:rPr lang="en" sz="110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80% training, 20% testing split for model evaluation.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2839690" y="3267650"/>
            <a:ext cx="34173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C3249"/>
                </a:solidFill>
                <a:latin typeface="Kanit Light"/>
                <a:ea typeface="Kanit Light"/>
                <a:cs typeface="Kanit Light"/>
                <a:sym typeface="Kanit Light"/>
              </a:rPr>
              <a:t>Hyperparameter Tuning</a:t>
            </a:r>
            <a:endParaRPr sz="1600">
              <a:solidFill>
                <a:srgbClr val="2C3249"/>
              </a:solidFill>
              <a:latin typeface="Kanit Light"/>
              <a:ea typeface="Kanit Light"/>
              <a:cs typeface="Kanit Light"/>
              <a:sym typeface="Kanit Light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2C3249"/>
              </a:solidFill>
              <a:latin typeface="Kanit Light"/>
              <a:ea typeface="Kanit Light"/>
              <a:cs typeface="Kanit Light"/>
              <a:sym typeface="Kanit Light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400"/>
              <a:buFont typeface="Kanit Light"/>
              <a:buNone/>
            </a:pPr>
            <a:r>
              <a:t/>
            </a:r>
            <a:endParaRPr sz="1600">
              <a:solidFill>
                <a:srgbClr val="2C3249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2473598" y="3611150"/>
            <a:ext cx="41493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900"/>
              <a:buFont typeface="Martel Sans"/>
              <a:buNone/>
            </a:pPr>
            <a:r>
              <a:rPr lang="en" sz="110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Apply GridSearchCV to optimize model parameters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27"/>
          <p:cNvSpPr/>
          <p:nvPr/>
        </p:nvSpPr>
        <p:spPr>
          <a:xfrm>
            <a:off x="4705843" y="1305625"/>
            <a:ext cx="35049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2400"/>
              <a:buFont typeface="Kanit Light"/>
              <a:buNone/>
            </a:pPr>
            <a:r>
              <a:rPr lang="en" sz="1600">
                <a:solidFill>
                  <a:srgbClr val="2C3249"/>
                </a:solidFill>
                <a:latin typeface="Kanit Light"/>
                <a:ea typeface="Kanit Light"/>
                <a:cs typeface="Kanit Light"/>
                <a:sym typeface="Kanit Light"/>
              </a:rPr>
              <a:t>Performance Metrics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7"/>
          <p:cNvSpPr/>
          <p:nvPr/>
        </p:nvSpPr>
        <p:spPr>
          <a:xfrm>
            <a:off x="4705843" y="1649125"/>
            <a:ext cx="3504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900"/>
              <a:buFont typeface="Martel Sans"/>
              <a:buNone/>
            </a:pPr>
            <a:r>
              <a:rPr lang="en" sz="110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Evaluated model using Accuracy Score, Classification report, Confusion matrix.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FFF2CC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 txBox="1"/>
          <p:nvPr/>
        </p:nvSpPr>
        <p:spPr>
          <a:xfrm>
            <a:off x="0" y="76200"/>
            <a:ext cx="457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MODEL SELECTION</a:t>
            </a:r>
            <a:endParaRPr b="1" sz="20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01" name="Google Shape;4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175" y="645000"/>
            <a:ext cx="8451370" cy="419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FFF2CC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9"/>
          <p:cNvSpPr txBox="1"/>
          <p:nvPr/>
        </p:nvSpPr>
        <p:spPr>
          <a:xfrm>
            <a:off x="0" y="152400"/>
            <a:ext cx="457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METRICS PERFORMANCE</a:t>
            </a:r>
            <a:endParaRPr b="1" sz="20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7" name="Google Shape;407;p29"/>
          <p:cNvSpPr/>
          <p:nvPr/>
        </p:nvSpPr>
        <p:spPr>
          <a:xfrm>
            <a:off x="307875" y="748075"/>
            <a:ext cx="34536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900"/>
              <a:buFont typeface="Martel Sans"/>
              <a:buNone/>
            </a:pPr>
            <a:r>
              <a:rPr lang="en" sz="110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Training Accuracy = 97%</a:t>
            </a:r>
            <a:endParaRPr sz="1100">
              <a:solidFill>
                <a:srgbClr val="2C3249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2C3249"/>
              </a:buClr>
              <a:buSzPts val="1900"/>
              <a:buFont typeface="Martel Sans"/>
              <a:buNone/>
            </a:pPr>
            <a:r>
              <a:rPr lang="en" sz="110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Testing Accuracy = 74%</a:t>
            </a:r>
            <a:endParaRPr sz="1100">
              <a:solidFill>
                <a:srgbClr val="2C3249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pic>
        <p:nvPicPr>
          <p:cNvPr id="408" name="Google Shape;4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225" y="1315550"/>
            <a:ext cx="3976411" cy="36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911850"/>
            <a:ext cx="4263574" cy="208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748075"/>
            <a:ext cx="4263574" cy="204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876705" y="1321292"/>
            <a:ext cx="22740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PROBLEM </a:t>
            </a:r>
            <a:r>
              <a:rPr b="1" lang="en" sz="1600">
                <a:solidFill>
                  <a:srgbClr val="434343"/>
                </a:solidFill>
              </a:rPr>
              <a:t>S</a:t>
            </a:r>
            <a:r>
              <a:rPr b="1" lang="en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TATEMENT</a:t>
            </a:r>
            <a:endParaRPr b="1" sz="1600">
              <a:solidFill>
                <a:srgbClr val="434343"/>
              </a:solidFill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This describes the problem statement for the </a:t>
            </a:r>
            <a:r>
              <a:rPr lang="en" sz="1200">
                <a:solidFill>
                  <a:srgbClr val="434343"/>
                </a:solidFill>
              </a:rPr>
              <a:t>project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8"/>
          <p:cNvSpPr txBox="1"/>
          <p:nvPr>
            <p:ph type="title"/>
          </p:nvPr>
        </p:nvSpPr>
        <p:spPr>
          <a:xfrm>
            <a:off x="1323847" y="492633"/>
            <a:ext cx="64962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237750" y="1321300"/>
            <a:ext cx="553800" cy="874200"/>
          </a:xfrm>
          <a:prstGeom prst="rect">
            <a:avLst/>
          </a:prstGeom>
          <a:solidFill>
            <a:srgbClr val="007EDF"/>
          </a:solidFill>
          <a:ln>
            <a:noFill/>
          </a:ln>
        </p:spPr>
        <p:txBody>
          <a:bodyPr anchorCtr="0" anchor="ctr" bIns="0" lIns="0" spcFirstLastPara="1" rIns="0" wrap="square" tIns="156825">
            <a:noAutofit/>
          </a:bodyPr>
          <a:lstStyle/>
          <a:p>
            <a:pPr indent="0" lvl="0" marL="1270" rtl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3924705" y="1321292"/>
            <a:ext cx="22740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</a:rPr>
              <a:t>EDA </a:t>
            </a:r>
            <a:endParaRPr sz="1200">
              <a:solidFill>
                <a:srgbClr val="434343"/>
              </a:solidFill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</a:rPr>
              <a:t>This describes the behaviour of individual feature over target variable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3285750" y="1321300"/>
            <a:ext cx="553800" cy="874200"/>
          </a:xfrm>
          <a:prstGeom prst="rect">
            <a:avLst/>
          </a:prstGeom>
          <a:solidFill>
            <a:srgbClr val="007EDF"/>
          </a:solidFill>
          <a:ln>
            <a:noFill/>
          </a:ln>
        </p:spPr>
        <p:txBody>
          <a:bodyPr anchorCtr="0" anchor="ctr" bIns="0" lIns="0" spcFirstLastPara="1" rIns="0" wrap="square" tIns="156825">
            <a:noAutofit/>
          </a:bodyPr>
          <a:lstStyle/>
          <a:p>
            <a:pPr indent="0" lvl="0" marL="1270" rtl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876700" y="2616700"/>
            <a:ext cx="22740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</a:rPr>
              <a:t>KEY TAKEAWAYS</a:t>
            </a:r>
            <a:endParaRPr sz="1200">
              <a:solidFill>
                <a:srgbClr val="434343"/>
              </a:solidFill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</a:rPr>
              <a:t>This describes what can be done in order to increase coupon acceptance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237750" y="2616700"/>
            <a:ext cx="553800" cy="874200"/>
          </a:xfrm>
          <a:prstGeom prst="rect">
            <a:avLst/>
          </a:prstGeom>
          <a:solidFill>
            <a:srgbClr val="007EDF"/>
          </a:solidFill>
          <a:ln>
            <a:noFill/>
          </a:ln>
        </p:spPr>
        <p:txBody>
          <a:bodyPr anchorCtr="0" anchor="ctr" bIns="0" lIns="0" spcFirstLastPara="1" rIns="0" wrap="square" tIns="156825">
            <a:noAutofit/>
          </a:bodyPr>
          <a:lstStyle/>
          <a:p>
            <a:pPr indent="0" lvl="0" marL="1270" rtl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3924700" y="2616700"/>
            <a:ext cx="22740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</a:rPr>
              <a:t>MODEL SELECTION</a:t>
            </a:r>
            <a:endParaRPr b="1" sz="1600">
              <a:solidFill>
                <a:srgbClr val="434343"/>
              </a:solidFill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</a:rPr>
              <a:t>This describes the comparison of different classification model on Training &amp; Validation data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3285750" y="2616700"/>
            <a:ext cx="553800" cy="874200"/>
          </a:xfrm>
          <a:prstGeom prst="rect">
            <a:avLst/>
          </a:prstGeom>
          <a:solidFill>
            <a:srgbClr val="007EDF"/>
          </a:solidFill>
          <a:ln>
            <a:noFill/>
          </a:ln>
        </p:spPr>
        <p:txBody>
          <a:bodyPr anchorCtr="0" anchor="ctr" bIns="0" lIns="0" spcFirstLastPara="1" rIns="0" wrap="square" tIns="156825">
            <a:noAutofit/>
          </a:bodyPr>
          <a:lstStyle/>
          <a:p>
            <a:pPr indent="0" lvl="0" marL="1270" rtl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876700" y="3850600"/>
            <a:ext cx="227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</a:rPr>
              <a:t>MODEL PERFORMANCE</a:t>
            </a:r>
            <a:endParaRPr b="1" sz="1500">
              <a:solidFill>
                <a:srgbClr val="434343"/>
              </a:solidFill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</a:rPr>
              <a:t>This describes the performance of final model 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237750" y="3850600"/>
            <a:ext cx="553800" cy="874200"/>
          </a:xfrm>
          <a:prstGeom prst="rect">
            <a:avLst/>
          </a:prstGeom>
          <a:solidFill>
            <a:srgbClr val="007EDF"/>
          </a:solidFill>
          <a:ln>
            <a:noFill/>
          </a:ln>
        </p:spPr>
        <p:txBody>
          <a:bodyPr anchorCtr="0" anchor="ctr" bIns="0" lIns="0" spcFirstLastPara="1" rIns="0" wrap="square" tIns="156825">
            <a:noAutofit/>
          </a:bodyPr>
          <a:lstStyle/>
          <a:p>
            <a:pPr indent="0" lvl="0" marL="1270" rtl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FFF2CC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/>
          <p:nvPr/>
        </p:nvSpPr>
        <p:spPr>
          <a:xfrm>
            <a:off x="6949948" y="0"/>
            <a:ext cx="2194560" cy="2229485"/>
          </a:xfrm>
          <a:custGeom>
            <a:rect b="b" l="l" r="r" t="t"/>
            <a:pathLst>
              <a:path extrusionOk="0" h="2229485" w="2194559">
                <a:moveTo>
                  <a:pt x="439928" y="1080262"/>
                </a:moveTo>
                <a:lnTo>
                  <a:pt x="228219" y="868553"/>
                </a:lnTo>
                <a:lnTo>
                  <a:pt x="0" y="1096772"/>
                </a:lnTo>
                <a:lnTo>
                  <a:pt x="211709" y="1308481"/>
                </a:lnTo>
                <a:lnTo>
                  <a:pt x="439928" y="1080262"/>
                </a:lnTo>
                <a:close/>
              </a:path>
              <a:path extrusionOk="0" h="2229485" w="2194559">
                <a:moveTo>
                  <a:pt x="1053084" y="1080262"/>
                </a:moveTo>
                <a:lnTo>
                  <a:pt x="841375" y="868553"/>
                </a:lnTo>
                <a:lnTo>
                  <a:pt x="613156" y="1096772"/>
                </a:lnTo>
                <a:lnTo>
                  <a:pt x="824865" y="1308481"/>
                </a:lnTo>
                <a:lnTo>
                  <a:pt x="1053084" y="1080262"/>
                </a:lnTo>
                <a:close/>
              </a:path>
              <a:path extrusionOk="0" h="2229485" w="2194559">
                <a:moveTo>
                  <a:pt x="1359662" y="2000885"/>
                </a:moveTo>
                <a:lnTo>
                  <a:pt x="1147953" y="1789176"/>
                </a:lnTo>
                <a:lnTo>
                  <a:pt x="919734" y="2017522"/>
                </a:lnTo>
                <a:lnTo>
                  <a:pt x="1131443" y="2229231"/>
                </a:lnTo>
                <a:lnTo>
                  <a:pt x="1359662" y="2000885"/>
                </a:lnTo>
                <a:close/>
              </a:path>
              <a:path extrusionOk="0" h="2229485" w="2194559">
                <a:moveTo>
                  <a:pt x="1520177" y="0"/>
                </a:moveTo>
                <a:lnTo>
                  <a:pt x="1096772" y="0"/>
                </a:lnTo>
                <a:lnTo>
                  <a:pt x="285750" y="811022"/>
                </a:lnTo>
                <a:lnTo>
                  <a:pt x="497459" y="1022731"/>
                </a:lnTo>
                <a:lnTo>
                  <a:pt x="1520177" y="0"/>
                </a:lnTo>
                <a:close/>
              </a:path>
              <a:path extrusionOk="0" h="2229485" w="2194559">
                <a:moveTo>
                  <a:pt x="2133346" y="0"/>
                </a:moveTo>
                <a:lnTo>
                  <a:pt x="1709928" y="0"/>
                </a:lnTo>
                <a:lnTo>
                  <a:pt x="898906" y="811022"/>
                </a:lnTo>
                <a:lnTo>
                  <a:pt x="1110615" y="1022731"/>
                </a:lnTo>
                <a:lnTo>
                  <a:pt x="2133346" y="0"/>
                </a:lnTo>
                <a:close/>
              </a:path>
              <a:path extrusionOk="0" h="2229485" w="2194559">
                <a:moveTo>
                  <a:pt x="2194052" y="1352169"/>
                </a:moveTo>
                <a:lnTo>
                  <a:pt x="1814830" y="1731391"/>
                </a:lnTo>
                <a:lnTo>
                  <a:pt x="2026666" y="1943227"/>
                </a:lnTo>
                <a:lnTo>
                  <a:pt x="2194052" y="1775853"/>
                </a:lnTo>
                <a:lnTo>
                  <a:pt x="2194052" y="1352169"/>
                </a:lnTo>
                <a:close/>
              </a:path>
              <a:path extrusionOk="0" h="2229485" w="2194559">
                <a:moveTo>
                  <a:pt x="2194052" y="743153"/>
                </a:moveTo>
                <a:lnTo>
                  <a:pt x="1205484" y="1731645"/>
                </a:lnTo>
                <a:lnTo>
                  <a:pt x="1417193" y="1943354"/>
                </a:lnTo>
                <a:lnTo>
                  <a:pt x="2194052" y="1166545"/>
                </a:lnTo>
                <a:lnTo>
                  <a:pt x="2194052" y="743153"/>
                </a:lnTo>
                <a:close/>
              </a:path>
              <a:path extrusionOk="0" h="2229485" w="2194559">
                <a:moveTo>
                  <a:pt x="2194052" y="129781"/>
                </a:moveTo>
                <a:lnTo>
                  <a:pt x="592328" y="1731391"/>
                </a:lnTo>
                <a:lnTo>
                  <a:pt x="804164" y="1943227"/>
                </a:lnTo>
                <a:lnTo>
                  <a:pt x="2194052" y="553440"/>
                </a:lnTo>
                <a:lnTo>
                  <a:pt x="2194052" y="12978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0" y="573062"/>
            <a:ext cx="848994" cy="327660"/>
          </a:xfrm>
          <a:custGeom>
            <a:rect b="b" l="l" r="r" t="t"/>
            <a:pathLst>
              <a:path extrusionOk="0" h="327659" w="848994">
                <a:moveTo>
                  <a:pt x="848868" y="0"/>
                </a:moveTo>
                <a:lnTo>
                  <a:pt x="0" y="0"/>
                </a:lnTo>
                <a:lnTo>
                  <a:pt x="0" y="327621"/>
                </a:lnTo>
                <a:lnTo>
                  <a:pt x="848868" y="327621"/>
                </a:lnTo>
                <a:lnTo>
                  <a:pt x="848868" y="0"/>
                </a:lnTo>
                <a:close/>
              </a:path>
            </a:pathLst>
          </a:custGeom>
          <a:solidFill>
            <a:srgbClr val="007ED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" name="Google Shape;107;p19"/>
          <p:cNvGrpSpPr/>
          <p:nvPr/>
        </p:nvGrpSpPr>
        <p:grpSpPr>
          <a:xfrm>
            <a:off x="917447" y="573062"/>
            <a:ext cx="332740" cy="327660"/>
            <a:chOff x="917447" y="573062"/>
            <a:chExt cx="332740" cy="327660"/>
          </a:xfrm>
        </p:grpSpPr>
        <p:sp>
          <p:nvSpPr>
            <p:cNvPr id="108" name="Google Shape;108;p19"/>
            <p:cNvSpPr/>
            <p:nvPr/>
          </p:nvSpPr>
          <p:spPr>
            <a:xfrm>
              <a:off x="917447" y="573062"/>
              <a:ext cx="332740" cy="327660"/>
            </a:xfrm>
            <a:custGeom>
              <a:rect b="b" l="l" r="r" t="t"/>
              <a:pathLst>
                <a:path extrusionOk="0" h="327659" w="332740">
                  <a:moveTo>
                    <a:pt x="332231" y="0"/>
                  </a:moveTo>
                  <a:lnTo>
                    <a:pt x="0" y="0"/>
                  </a:lnTo>
                  <a:lnTo>
                    <a:pt x="0" y="327621"/>
                  </a:lnTo>
                  <a:lnTo>
                    <a:pt x="332231" y="327621"/>
                  </a:lnTo>
                  <a:lnTo>
                    <a:pt x="332231" y="0"/>
                  </a:lnTo>
                  <a:close/>
                </a:path>
              </a:pathLst>
            </a:custGeom>
            <a:solidFill>
              <a:srgbClr val="007ED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9" name="Google Shape;109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6883" y="626364"/>
              <a:ext cx="207263" cy="2057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0" name="Google Shape;110;p19"/>
          <p:cNvSpPr txBox="1"/>
          <p:nvPr>
            <p:ph type="title"/>
          </p:nvPr>
        </p:nvSpPr>
        <p:spPr>
          <a:xfrm>
            <a:off x="1323847" y="492633"/>
            <a:ext cx="64962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PROBLEM STATEMENT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1690500" y="1287525"/>
            <a:ext cx="5862300" cy="3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333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</a:t>
            </a:r>
            <a:endParaRPr/>
          </a:p>
          <a:p>
            <a:pPr indent="0" lvl="0" marL="41910" marR="5080" rtl="0" algn="l">
              <a:spcBef>
                <a:spcPts val="10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600" u="none"/>
              <a:t>The goal of this project is to leverage machine learning techniques to analyze driving scenarios and user attributes collected from an e-commerce website. By accurately predicting whether users will accept coupons during their journeys, the aim is to optimize coupon distribution strategies and enhance user engagement with the platform's offerings.</a:t>
            </a:r>
            <a:endParaRPr b="0" sz="1600" u="none"/>
          </a:p>
          <a:p>
            <a:pPr indent="0" lvl="0" marL="41910" marR="508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600" u="none"/>
              <a:t> The survey describes different driving scenarios including the user’s destination, current time, weather, passenger, coupon attributes, user attributes, and contextual attributes, and then asks the user whether he/she will accept the coupon or not.</a:t>
            </a:r>
            <a:endParaRPr b="0" sz="1600" u="none"/>
          </a:p>
        </p:txBody>
      </p:sp>
      <p:grpSp>
        <p:nvGrpSpPr>
          <p:cNvPr id="112" name="Google Shape;112;p19"/>
          <p:cNvGrpSpPr/>
          <p:nvPr/>
        </p:nvGrpSpPr>
        <p:grpSpPr>
          <a:xfrm>
            <a:off x="259079" y="1786355"/>
            <a:ext cx="1266405" cy="1266216"/>
            <a:chOff x="259079" y="3005555"/>
            <a:chExt cx="1266405" cy="1266216"/>
          </a:xfrm>
        </p:grpSpPr>
        <p:sp>
          <p:nvSpPr>
            <p:cNvPr id="113" name="Google Shape;113;p19"/>
            <p:cNvSpPr/>
            <p:nvPr/>
          </p:nvSpPr>
          <p:spPr>
            <a:xfrm>
              <a:off x="259079" y="3134867"/>
              <a:ext cx="996950" cy="1082040"/>
            </a:xfrm>
            <a:custGeom>
              <a:rect b="b" l="l" r="r" t="t"/>
              <a:pathLst>
                <a:path extrusionOk="0" h="1082039" w="996950">
                  <a:moveTo>
                    <a:pt x="996695" y="0"/>
                  </a:moveTo>
                  <a:lnTo>
                    <a:pt x="0" y="0"/>
                  </a:lnTo>
                  <a:lnTo>
                    <a:pt x="0" y="1082040"/>
                  </a:lnTo>
                  <a:lnTo>
                    <a:pt x="996695" y="1082040"/>
                  </a:lnTo>
                  <a:lnTo>
                    <a:pt x="996695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934211" y="3784091"/>
              <a:ext cx="215265" cy="433070"/>
            </a:xfrm>
            <a:custGeom>
              <a:rect b="b" l="l" r="r" t="t"/>
              <a:pathLst>
                <a:path extrusionOk="0" h="433070" w="215265">
                  <a:moveTo>
                    <a:pt x="86715" y="0"/>
                  </a:moveTo>
                  <a:lnTo>
                    <a:pt x="0" y="26289"/>
                  </a:lnTo>
                  <a:lnTo>
                    <a:pt x="101790" y="432816"/>
                  </a:lnTo>
                  <a:lnTo>
                    <a:pt x="214884" y="432816"/>
                  </a:lnTo>
                  <a:lnTo>
                    <a:pt x="86715" y="0"/>
                  </a:lnTo>
                  <a:close/>
                </a:path>
              </a:pathLst>
            </a:custGeom>
            <a:solidFill>
              <a:srgbClr val="E3887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795185" y="3521963"/>
              <a:ext cx="240029" cy="342900"/>
            </a:xfrm>
            <a:custGeom>
              <a:rect b="b" l="l" r="r" t="t"/>
              <a:pathLst>
                <a:path extrusionOk="0" h="342900" w="240030">
                  <a:moveTo>
                    <a:pt x="69291" y="0"/>
                  </a:moveTo>
                  <a:lnTo>
                    <a:pt x="47418" y="3627"/>
                  </a:lnTo>
                  <a:lnTo>
                    <a:pt x="27801" y="14446"/>
                  </a:lnTo>
                  <a:lnTo>
                    <a:pt x="11607" y="32361"/>
                  </a:lnTo>
                  <a:lnTo>
                    <a:pt x="0" y="57277"/>
                  </a:lnTo>
                  <a:lnTo>
                    <a:pt x="7963" y="132498"/>
                  </a:lnTo>
                  <a:lnTo>
                    <a:pt x="47436" y="227282"/>
                  </a:lnTo>
                  <a:lnTo>
                    <a:pt x="91131" y="308469"/>
                  </a:lnTo>
                  <a:lnTo>
                    <a:pt x="111759" y="342900"/>
                  </a:lnTo>
                  <a:lnTo>
                    <a:pt x="239610" y="266065"/>
                  </a:lnTo>
                  <a:lnTo>
                    <a:pt x="222572" y="216086"/>
                  </a:lnTo>
                  <a:lnTo>
                    <a:pt x="204028" y="167036"/>
                  </a:lnTo>
                  <a:lnTo>
                    <a:pt x="183975" y="118796"/>
                  </a:lnTo>
                  <a:lnTo>
                    <a:pt x="162407" y="71247"/>
                  </a:lnTo>
                  <a:lnTo>
                    <a:pt x="119411" y="17668"/>
                  </a:lnTo>
                  <a:lnTo>
                    <a:pt x="6929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793775" y="3581399"/>
              <a:ext cx="163830" cy="283845"/>
            </a:xfrm>
            <a:custGeom>
              <a:rect b="b" l="l" r="r" t="t"/>
              <a:pathLst>
                <a:path extrusionOk="0" h="283845" w="163830">
                  <a:moveTo>
                    <a:pt x="21932" y="0"/>
                  </a:moveTo>
                  <a:lnTo>
                    <a:pt x="14401" y="0"/>
                  </a:lnTo>
                  <a:lnTo>
                    <a:pt x="7073" y="2031"/>
                  </a:lnTo>
                  <a:lnTo>
                    <a:pt x="0" y="5587"/>
                  </a:lnTo>
                  <a:lnTo>
                    <a:pt x="13239" y="83028"/>
                  </a:lnTo>
                  <a:lnTo>
                    <a:pt x="52520" y="174767"/>
                  </a:lnTo>
                  <a:lnTo>
                    <a:pt x="93754" y="251386"/>
                  </a:lnTo>
                  <a:lnTo>
                    <a:pt x="112852" y="283463"/>
                  </a:lnTo>
                  <a:lnTo>
                    <a:pt x="163271" y="252730"/>
                  </a:lnTo>
                  <a:lnTo>
                    <a:pt x="141965" y="169973"/>
                  </a:lnTo>
                  <a:lnTo>
                    <a:pt x="121067" y="114516"/>
                  </a:lnTo>
                  <a:lnTo>
                    <a:pt x="96037" y="63500"/>
                  </a:lnTo>
                  <a:lnTo>
                    <a:pt x="57923" y="14890"/>
                  </a:lnTo>
                  <a:lnTo>
                    <a:pt x="21932" y="0"/>
                  </a:lnTo>
                  <a:close/>
                </a:path>
              </a:pathLst>
            </a:custGeom>
            <a:solidFill>
              <a:srgbClr val="2531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463295" y="3499103"/>
              <a:ext cx="471170" cy="718185"/>
            </a:xfrm>
            <a:custGeom>
              <a:rect b="b" l="l" r="r" t="t"/>
              <a:pathLst>
                <a:path extrusionOk="0" h="718185" w="471169">
                  <a:moveTo>
                    <a:pt x="218401" y="0"/>
                  </a:moveTo>
                  <a:lnTo>
                    <a:pt x="175734" y="666"/>
                  </a:lnTo>
                  <a:lnTo>
                    <a:pt x="133210" y="2667"/>
                  </a:lnTo>
                  <a:lnTo>
                    <a:pt x="66314" y="9128"/>
                  </a:lnTo>
                  <a:lnTo>
                    <a:pt x="0" y="20828"/>
                  </a:lnTo>
                  <a:lnTo>
                    <a:pt x="13433" y="87226"/>
                  </a:lnTo>
                  <a:lnTo>
                    <a:pt x="24161" y="153392"/>
                  </a:lnTo>
                  <a:lnTo>
                    <a:pt x="32471" y="218745"/>
                  </a:lnTo>
                  <a:lnTo>
                    <a:pt x="38649" y="282703"/>
                  </a:lnTo>
                  <a:lnTo>
                    <a:pt x="42980" y="344686"/>
                  </a:lnTo>
                  <a:lnTo>
                    <a:pt x="45750" y="404113"/>
                  </a:lnTo>
                  <a:lnTo>
                    <a:pt x="47245" y="460403"/>
                  </a:lnTo>
                  <a:lnTo>
                    <a:pt x="47751" y="512975"/>
                  </a:lnTo>
                  <a:lnTo>
                    <a:pt x="47555" y="561249"/>
                  </a:lnTo>
                  <a:lnTo>
                    <a:pt x="46942" y="604642"/>
                  </a:lnTo>
                  <a:lnTo>
                    <a:pt x="45608" y="674468"/>
                  </a:lnTo>
                  <a:lnTo>
                    <a:pt x="45459" y="699737"/>
                  </a:lnTo>
                  <a:lnTo>
                    <a:pt x="46037" y="717804"/>
                  </a:lnTo>
                  <a:lnTo>
                    <a:pt x="445668" y="717804"/>
                  </a:lnTo>
                  <a:lnTo>
                    <a:pt x="470790" y="419020"/>
                  </a:lnTo>
                  <a:lnTo>
                    <a:pt x="458377" y="201771"/>
                  </a:lnTo>
                  <a:lnTo>
                    <a:pt x="432948" y="69151"/>
                  </a:lnTo>
                  <a:lnTo>
                    <a:pt x="419023" y="24257"/>
                  </a:lnTo>
                  <a:lnTo>
                    <a:pt x="361602" y="11176"/>
                  </a:lnTo>
                  <a:lnTo>
                    <a:pt x="303580" y="2667"/>
                  </a:lnTo>
                  <a:lnTo>
                    <a:pt x="261058" y="666"/>
                  </a:lnTo>
                  <a:lnTo>
                    <a:pt x="239737" y="166"/>
                  </a:lnTo>
                  <a:lnTo>
                    <a:pt x="2184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469391" y="3549395"/>
              <a:ext cx="85725" cy="365760"/>
            </a:xfrm>
            <a:custGeom>
              <a:rect b="b" l="l" r="r" t="t"/>
              <a:pathLst>
                <a:path extrusionOk="0" h="365760" w="85725">
                  <a:moveTo>
                    <a:pt x="16929" y="0"/>
                  </a:moveTo>
                  <a:lnTo>
                    <a:pt x="10744" y="0"/>
                  </a:lnTo>
                  <a:lnTo>
                    <a:pt x="0" y="1142"/>
                  </a:lnTo>
                  <a:lnTo>
                    <a:pt x="9160" y="52624"/>
                  </a:lnTo>
                  <a:lnTo>
                    <a:pt x="17202" y="104386"/>
                  </a:lnTo>
                  <a:lnTo>
                    <a:pt x="24098" y="156381"/>
                  </a:lnTo>
                  <a:lnTo>
                    <a:pt x="29820" y="208562"/>
                  </a:lnTo>
                  <a:lnTo>
                    <a:pt x="34340" y="260883"/>
                  </a:lnTo>
                  <a:lnTo>
                    <a:pt x="37630" y="313298"/>
                  </a:lnTo>
                  <a:lnTo>
                    <a:pt x="39662" y="365759"/>
                  </a:lnTo>
                  <a:lnTo>
                    <a:pt x="57504" y="295979"/>
                  </a:lnTo>
                  <a:lnTo>
                    <a:pt x="70763" y="230980"/>
                  </a:lnTo>
                  <a:lnTo>
                    <a:pt x="79706" y="172196"/>
                  </a:lnTo>
                  <a:lnTo>
                    <a:pt x="84604" y="121063"/>
                  </a:lnTo>
                  <a:lnTo>
                    <a:pt x="85724" y="79019"/>
                  </a:lnTo>
                  <a:lnTo>
                    <a:pt x="83337" y="47497"/>
                  </a:lnTo>
                  <a:lnTo>
                    <a:pt x="73893" y="23681"/>
                  </a:lnTo>
                  <a:lnTo>
                    <a:pt x="57534" y="9175"/>
                  </a:lnTo>
                  <a:lnTo>
                    <a:pt x="37474" y="1956"/>
                  </a:lnTo>
                  <a:lnTo>
                    <a:pt x="16929" y="0"/>
                  </a:lnTo>
                  <a:close/>
                </a:path>
              </a:pathLst>
            </a:custGeom>
            <a:solidFill>
              <a:srgbClr val="2531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595884" y="3293363"/>
              <a:ext cx="186690" cy="256540"/>
            </a:xfrm>
            <a:custGeom>
              <a:rect b="b" l="l" r="r" t="t"/>
              <a:pathLst>
                <a:path extrusionOk="0" h="256539" w="186690">
                  <a:moveTo>
                    <a:pt x="10540" y="0"/>
                  </a:moveTo>
                  <a:lnTo>
                    <a:pt x="19259" y="51528"/>
                  </a:lnTo>
                  <a:lnTo>
                    <a:pt x="23806" y="110759"/>
                  </a:lnTo>
                  <a:lnTo>
                    <a:pt x="19084" y="166395"/>
                  </a:lnTo>
                  <a:lnTo>
                    <a:pt x="0" y="207137"/>
                  </a:lnTo>
                  <a:lnTo>
                    <a:pt x="4131" y="214776"/>
                  </a:lnTo>
                  <a:lnTo>
                    <a:pt x="20875" y="231584"/>
                  </a:lnTo>
                  <a:lnTo>
                    <a:pt x="56760" y="248392"/>
                  </a:lnTo>
                  <a:lnTo>
                    <a:pt x="118313" y="256032"/>
                  </a:lnTo>
                  <a:lnTo>
                    <a:pt x="173712" y="248392"/>
                  </a:lnTo>
                  <a:lnTo>
                    <a:pt x="186575" y="231584"/>
                  </a:lnTo>
                  <a:lnTo>
                    <a:pt x="178474" y="214776"/>
                  </a:lnTo>
                  <a:lnTo>
                    <a:pt x="170980" y="207137"/>
                  </a:lnTo>
                  <a:lnTo>
                    <a:pt x="135517" y="189668"/>
                  </a:lnTo>
                  <a:lnTo>
                    <a:pt x="118210" y="163115"/>
                  </a:lnTo>
                  <a:lnTo>
                    <a:pt x="114121" y="130823"/>
                  </a:lnTo>
                  <a:lnTo>
                    <a:pt x="118313" y="96138"/>
                  </a:lnTo>
                  <a:lnTo>
                    <a:pt x="10540" y="0"/>
                  </a:lnTo>
                  <a:close/>
                </a:path>
              </a:pathLst>
            </a:custGeom>
            <a:solidFill>
              <a:srgbClr val="E3887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687349" y="3549395"/>
              <a:ext cx="59690" cy="70485"/>
            </a:xfrm>
            <a:custGeom>
              <a:rect b="b" l="l" r="r" t="t"/>
              <a:pathLst>
                <a:path extrusionOk="0" h="70485" w="59690">
                  <a:moveTo>
                    <a:pt x="28892" y="0"/>
                  </a:moveTo>
                  <a:lnTo>
                    <a:pt x="0" y="37718"/>
                  </a:lnTo>
                  <a:lnTo>
                    <a:pt x="20866" y="70103"/>
                  </a:lnTo>
                  <a:lnTo>
                    <a:pt x="44945" y="68325"/>
                  </a:lnTo>
                  <a:lnTo>
                    <a:pt x="59385" y="35051"/>
                  </a:lnTo>
                  <a:lnTo>
                    <a:pt x="28892" y="0"/>
                  </a:lnTo>
                  <a:close/>
                </a:path>
              </a:pathLst>
            </a:custGeom>
            <a:solidFill>
              <a:srgbClr val="0D93F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1" name="Google Shape;121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9649" y="3332987"/>
              <a:ext cx="65106" cy="89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03740" y="3089147"/>
              <a:ext cx="79869" cy="1584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19"/>
            <p:cNvSpPr/>
            <p:nvPr/>
          </p:nvSpPr>
          <p:spPr>
            <a:xfrm>
              <a:off x="578816" y="3090671"/>
              <a:ext cx="231775" cy="311150"/>
            </a:xfrm>
            <a:custGeom>
              <a:rect b="b" l="l" r="r" t="t"/>
              <a:pathLst>
                <a:path extrusionOk="0" h="311150" w="231775">
                  <a:moveTo>
                    <a:pt x="102347" y="0"/>
                  </a:moveTo>
                  <a:lnTo>
                    <a:pt x="96010" y="0"/>
                  </a:lnTo>
                  <a:lnTo>
                    <a:pt x="51114" y="12025"/>
                  </a:lnTo>
                  <a:lnTo>
                    <a:pt x="17395" y="43719"/>
                  </a:lnTo>
                  <a:lnTo>
                    <a:pt x="0" y="88511"/>
                  </a:lnTo>
                  <a:lnTo>
                    <a:pt x="4074" y="139826"/>
                  </a:lnTo>
                  <a:lnTo>
                    <a:pt x="19376" y="191887"/>
                  </a:lnTo>
                  <a:lnTo>
                    <a:pt x="34450" y="233981"/>
                  </a:lnTo>
                  <a:lnTo>
                    <a:pt x="53909" y="267575"/>
                  </a:lnTo>
                  <a:lnTo>
                    <a:pt x="82370" y="294131"/>
                  </a:lnTo>
                  <a:lnTo>
                    <a:pt x="121502" y="309901"/>
                  </a:lnTo>
                  <a:lnTo>
                    <a:pt x="134719" y="310895"/>
                  </a:lnTo>
                  <a:lnTo>
                    <a:pt x="171869" y="302845"/>
                  </a:lnTo>
                  <a:lnTo>
                    <a:pt x="203201" y="280400"/>
                  </a:lnTo>
                  <a:lnTo>
                    <a:pt x="224527" y="246120"/>
                  </a:lnTo>
                  <a:lnTo>
                    <a:pt x="231658" y="202564"/>
                  </a:lnTo>
                  <a:lnTo>
                    <a:pt x="226780" y="154960"/>
                  </a:lnTo>
                  <a:lnTo>
                    <a:pt x="212951" y="104399"/>
                  </a:lnTo>
                  <a:lnTo>
                    <a:pt x="189943" y="57586"/>
                  </a:lnTo>
                  <a:lnTo>
                    <a:pt x="157524" y="21229"/>
                  </a:lnTo>
                  <a:lnTo>
                    <a:pt x="115466" y="2031"/>
                  </a:lnTo>
                  <a:lnTo>
                    <a:pt x="102347" y="0"/>
                  </a:lnTo>
                  <a:close/>
                </a:path>
              </a:pathLst>
            </a:custGeom>
            <a:solidFill>
              <a:srgbClr val="E3887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509041" y="3014471"/>
              <a:ext cx="347345" cy="317500"/>
            </a:xfrm>
            <a:custGeom>
              <a:rect b="b" l="l" r="r" t="t"/>
              <a:pathLst>
                <a:path extrusionOk="0" h="317500" w="347344">
                  <a:moveTo>
                    <a:pt x="346824" y="71170"/>
                  </a:moveTo>
                  <a:lnTo>
                    <a:pt x="345617" y="48374"/>
                  </a:lnTo>
                  <a:lnTo>
                    <a:pt x="320751" y="23926"/>
                  </a:lnTo>
                  <a:lnTo>
                    <a:pt x="268147" y="0"/>
                  </a:lnTo>
                  <a:lnTo>
                    <a:pt x="275729" y="5245"/>
                  </a:lnTo>
                  <a:lnTo>
                    <a:pt x="290106" y="17627"/>
                  </a:lnTo>
                  <a:lnTo>
                    <a:pt x="298742" y="32156"/>
                  </a:lnTo>
                  <a:lnTo>
                    <a:pt x="289115" y="43815"/>
                  </a:lnTo>
                  <a:lnTo>
                    <a:pt x="285076" y="45466"/>
                  </a:lnTo>
                  <a:lnTo>
                    <a:pt x="279082" y="46101"/>
                  </a:lnTo>
                  <a:lnTo>
                    <a:pt x="272224" y="46101"/>
                  </a:lnTo>
                  <a:lnTo>
                    <a:pt x="275285" y="42392"/>
                  </a:lnTo>
                  <a:lnTo>
                    <a:pt x="273964" y="39497"/>
                  </a:lnTo>
                  <a:lnTo>
                    <a:pt x="268249" y="27025"/>
                  </a:lnTo>
                  <a:lnTo>
                    <a:pt x="235407" y="10668"/>
                  </a:lnTo>
                  <a:lnTo>
                    <a:pt x="239509" y="15176"/>
                  </a:lnTo>
                  <a:lnTo>
                    <a:pt x="244868" y="25082"/>
                  </a:lnTo>
                  <a:lnTo>
                    <a:pt x="241084" y="35001"/>
                  </a:lnTo>
                  <a:lnTo>
                    <a:pt x="217716" y="39497"/>
                  </a:lnTo>
                  <a:lnTo>
                    <a:pt x="210870" y="39331"/>
                  </a:lnTo>
                  <a:lnTo>
                    <a:pt x="205105" y="38938"/>
                  </a:lnTo>
                  <a:lnTo>
                    <a:pt x="185801" y="36195"/>
                  </a:lnTo>
                  <a:lnTo>
                    <a:pt x="133832" y="29387"/>
                  </a:lnTo>
                  <a:lnTo>
                    <a:pt x="84289" y="26289"/>
                  </a:lnTo>
                  <a:lnTo>
                    <a:pt x="49847" y="29159"/>
                  </a:lnTo>
                  <a:lnTo>
                    <a:pt x="24892" y="39116"/>
                  </a:lnTo>
                  <a:lnTo>
                    <a:pt x="12954" y="58229"/>
                  </a:lnTo>
                  <a:lnTo>
                    <a:pt x="17589" y="88519"/>
                  </a:lnTo>
                  <a:lnTo>
                    <a:pt x="19824" y="101015"/>
                  </a:lnTo>
                  <a:lnTo>
                    <a:pt x="11734" y="90030"/>
                  </a:lnTo>
                  <a:lnTo>
                    <a:pt x="0" y="60960"/>
                  </a:lnTo>
                  <a:lnTo>
                    <a:pt x="977" y="70332"/>
                  </a:lnTo>
                  <a:lnTo>
                    <a:pt x="4940" y="90208"/>
                  </a:lnTo>
                  <a:lnTo>
                    <a:pt x="13423" y="109931"/>
                  </a:lnTo>
                  <a:lnTo>
                    <a:pt x="22415" y="115468"/>
                  </a:lnTo>
                  <a:lnTo>
                    <a:pt x="22656" y="116789"/>
                  </a:lnTo>
                  <a:lnTo>
                    <a:pt x="12852" y="125323"/>
                  </a:lnTo>
                  <a:lnTo>
                    <a:pt x="1384" y="135813"/>
                  </a:lnTo>
                  <a:lnTo>
                    <a:pt x="1473" y="169926"/>
                  </a:lnTo>
                  <a:lnTo>
                    <a:pt x="17843" y="211289"/>
                  </a:lnTo>
                  <a:lnTo>
                    <a:pt x="48031" y="259803"/>
                  </a:lnTo>
                  <a:lnTo>
                    <a:pt x="82664" y="300139"/>
                  </a:lnTo>
                  <a:lnTo>
                    <a:pt x="112433" y="316992"/>
                  </a:lnTo>
                  <a:lnTo>
                    <a:pt x="113931" y="316992"/>
                  </a:lnTo>
                  <a:lnTo>
                    <a:pt x="115354" y="316738"/>
                  </a:lnTo>
                  <a:lnTo>
                    <a:pt x="116687" y="316230"/>
                  </a:lnTo>
                  <a:lnTo>
                    <a:pt x="132854" y="297548"/>
                  </a:lnTo>
                  <a:lnTo>
                    <a:pt x="137325" y="261556"/>
                  </a:lnTo>
                  <a:lnTo>
                    <a:pt x="129260" y="217004"/>
                  </a:lnTo>
                  <a:lnTo>
                    <a:pt x="107823" y="172593"/>
                  </a:lnTo>
                  <a:lnTo>
                    <a:pt x="103822" y="149364"/>
                  </a:lnTo>
                  <a:lnTo>
                    <a:pt x="122504" y="128460"/>
                  </a:lnTo>
                  <a:lnTo>
                    <a:pt x="163131" y="113372"/>
                  </a:lnTo>
                  <a:lnTo>
                    <a:pt x="224980" y="107569"/>
                  </a:lnTo>
                  <a:lnTo>
                    <a:pt x="239166" y="107823"/>
                  </a:lnTo>
                  <a:lnTo>
                    <a:pt x="249237" y="107950"/>
                  </a:lnTo>
                  <a:lnTo>
                    <a:pt x="294551" y="103149"/>
                  </a:lnTo>
                  <a:lnTo>
                    <a:pt x="328447" y="90157"/>
                  </a:lnTo>
                  <a:lnTo>
                    <a:pt x="346824" y="71170"/>
                  </a:lnTo>
                  <a:close/>
                </a:path>
              </a:pathLst>
            </a:custGeom>
            <a:solidFill>
              <a:srgbClr val="2531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5" name="Google Shape;125;p1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58460" y="3265931"/>
              <a:ext cx="85233" cy="807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67537" y="3157727"/>
              <a:ext cx="123393" cy="1447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19"/>
            <p:cNvSpPr/>
            <p:nvPr/>
          </p:nvSpPr>
          <p:spPr>
            <a:xfrm>
              <a:off x="315498" y="3575303"/>
              <a:ext cx="224154" cy="643255"/>
            </a:xfrm>
            <a:custGeom>
              <a:rect b="b" l="l" r="r" t="t"/>
              <a:pathLst>
                <a:path extrusionOk="0" h="643254" w="224154">
                  <a:moveTo>
                    <a:pt x="128556" y="0"/>
                  </a:moveTo>
                  <a:lnTo>
                    <a:pt x="122759" y="9552"/>
                  </a:lnTo>
                  <a:lnTo>
                    <a:pt x="117423" y="18796"/>
                  </a:lnTo>
                  <a:lnTo>
                    <a:pt x="112399" y="28039"/>
                  </a:lnTo>
                  <a:lnTo>
                    <a:pt x="107538" y="37592"/>
                  </a:lnTo>
                  <a:lnTo>
                    <a:pt x="102680" y="46825"/>
                  </a:lnTo>
                  <a:lnTo>
                    <a:pt x="79047" y="94301"/>
                  </a:lnTo>
                  <a:lnTo>
                    <a:pt x="61505" y="132711"/>
                  </a:lnTo>
                  <a:lnTo>
                    <a:pt x="37890" y="193291"/>
                  </a:lnTo>
                  <a:lnTo>
                    <a:pt x="24335" y="235054"/>
                  </a:lnTo>
                  <a:lnTo>
                    <a:pt x="12754" y="277642"/>
                  </a:lnTo>
                  <a:lnTo>
                    <a:pt x="3220" y="321132"/>
                  </a:lnTo>
                  <a:lnTo>
                    <a:pt x="2395" y="326377"/>
                  </a:lnTo>
                  <a:lnTo>
                    <a:pt x="2395" y="329006"/>
                  </a:lnTo>
                  <a:lnTo>
                    <a:pt x="1594" y="333375"/>
                  </a:lnTo>
                  <a:lnTo>
                    <a:pt x="83" y="344766"/>
                  </a:lnTo>
                  <a:lnTo>
                    <a:pt x="0" y="352628"/>
                  </a:lnTo>
                  <a:lnTo>
                    <a:pt x="248" y="359632"/>
                  </a:lnTo>
                  <a:lnTo>
                    <a:pt x="9272" y="407643"/>
                  </a:lnTo>
                  <a:lnTo>
                    <a:pt x="26698" y="452056"/>
                  </a:lnTo>
                  <a:lnTo>
                    <a:pt x="46990" y="491792"/>
                  </a:lnTo>
                  <a:lnTo>
                    <a:pt x="80921" y="545922"/>
                  </a:lnTo>
                  <a:lnTo>
                    <a:pt x="105307" y="579685"/>
                  </a:lnTo>
                  <a:lnTo>
                    <a:pt x="131206" y="612133"/>
                  </a:lnTo>
                  <a:lnTo>
                    <a:pt x="158465" y="643102"/>
                  </a:lnTo>
                  <a:lnTo>
                    <a:pt x="202127" y="605485"/>
                  </a:lnTo>
                  <a:lnTo>
                    <a:pt x="183993" y="570423"/>
                  </a:lnTo>
                  <a:lnTo>
                    <a:pt x="166158" y="534950"/>
                  </a:lnTo>
                  <a:lnTo>
                    <a:pt x="148928" y="499309"/>
                  </a:lnTo>
                  <a:lnTo>
                    <a:pt x="132608" y="463740"/>
                  </a:lnTo>
                  <a:lnTo>
                    <a:pt x="112803" y="412321"/>
                  </a:lnTo>
                  <a:lnTo>
                    <a:pt x="102291" y="371874"/>
                  </a:lnTo>
                  <a:lnTo>
                    <a:pt x="101061" y="364020"/>
                  </a:lnTo>
                  <a:lnTo>
                    <a:pt x="101061" y="352628"/>
                  </a:lnTo>
                  <a:lnTo>
                    <a:pt x="101861" y="352628"/>
                  </a:lnTo>
                  <a:lnTo>
                    <a:pt x="102267" y="352183"/>
                  </a:lnTo>
                  <a:lnTo>
                    <a:pt x="101861" y="352183"/>
                  </a:lnTo>
                  <a:lnTo>
                    <a:pt x="101861" y="351764"/>
                  </a:lnTo>
                  <a:lnTo>
                    <a:pt x="102661" y="349123"/>
                  </a:lnTo>
                  <a:lnTo>
                    <a:pt x="103487" y="344766"/>
                  </a:lnTo>
                  <a:lnTo>
                    <a:pt x="120085" y="291647"/>
                  </a:lnTo>
                  <a:lnTo>
                    <a:pt x="140475" y="238458"/>
                  </a:lnTo>
                  <a:lnTo>
                    <a:pt x="156039" y="203073"/>
                  </a:lnTo>
                  <a:lnTo>
                    <a:pt x="163607" y="185421"/>
                  </a:lnTo>
                  <a:lnTo>
                    <a:pt x="171706" y="167973"/>
                  </a:lnTo>
                  <a:lnTo>
                    <a:pt x="180265" y="150548"/>
                  </a:lnTo>
                  <a:lnTo>
                    <a:pt x="189212" y="132969"/>
                  </a:lnTo>
                  <a:lnTo>
                    <a:pt x="206179" y="98933"/>
                  </a:lnTo>
                  <a:lnTo>
                    <a:pt x="223971" y="65659"/>
                  </a:lnTo>
                  <a:lnTo>
                    <a:pt x="128556" y="0"/>
                  </a:lnTo>
                  <a:close/>
                </a:path>
              </a:pathLst>
            </a:custGeom>
            <a:solidFill>
              <a:srgbClr val="E3887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8" name="Google Shape;128;p1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8071" y="4148353"/>
              <a:ext cx="159816" cy="12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19"/>
            <p:cNvSpPr/>
            <p:nvPr/>
          </p:nvSpPr>
          <p:spPr>
            <a:xfrm>
              <a:off x="320039" y="3517391"/>
              <a:ext cx="252095" cy="370840"/>
            </a:xfrm>
            <a:custGeom>
              <a:rect b="b" l="l" r="r" t="t"/>
              <a:pathLst>
                <a:path extrusionOk="0" h="370839" w="252095">
                  <a:moveTo>
                    <a:pt x="162179" y="0"/>
                  </a:moveTo>
                  <a:lnTo>
                    <a:pt x="156108" y="0"/>
                  </a:lnTo>
                  <a:lnTo>
                    <a:pt x="149847" y="507"/>
                  </a:lnTo>
                  <a:lnTo>
                    <a:pt x="90927" y="49329"/>
                  </a:lnTo>
                  <a:lnTo>
                    <a:pt x="44972" y="144224"/>
                  </a:lnTo>
                  <a:lnTo>
                    <a:pt x="12383" y="237142"/>
                  </a:lnTo>
                  <a:lnTo>
                    <a:pt x="0" y="279018"/>
                  </a:lnTo>
                  <a:lnTo>
                    <a:pt x="151523" y="370306"/>
                  </a:lnTo>
                  <a:lnTo>
                    <a:pt x="186054" y="295230"/>
                  </a:lnTo>
                  <a:lnTo>
                    <a:pt x="216117" y="223631"/>
                  </a:lnTo>
                  <a:lnTo>
                    <a:pt x="243065" y="149097"/>
                  </a:lnTo>
                  <a:lnTo>
                    <a:pt x="251747" y="99015"/>
                  </a:lnTo>
                  <a:lnTo>
                    <a:pt x="245585" y="57716"/>
                  </a:lnTo>
                  <a:lnTo>
                    <a:pt x="226994" y="26550"/>
                  </a:lnTo>
                  <a:lnTo>
                    <a:pt x="198387" y="6862"/>
                  </a:lnTo>
                  <a:lnTo>
                    <a:pt x="16217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687349" y="3549395"/>
              <a:ext cx="59690" cy="70485"/>
            </a:xfrm>
            <a:custGeom>
              <a:rect b="b" l="l" r="r" t="t"/>
              <a:pathLst>
                <a:path extrusionOk="0" h="70485" w="59690">
                  <a:moveTo>
                    <a:pt x="28892" y="0"/>
                  </a:moveTo>
                  <a:lnTo>
                    <a:pt x="0" y="37718"/>
                  </a:lnTo>
                  <a:lnTo>
                    <a:pt x="20866" y="70103"/>
                  </a:lnTo>
                  <a:lnTo>
                    <a:pt x="44945" y="68325"/>
                  </a:lnTo>
                  <a:lnTo>
                    <a:pt x="59385" y="35051"/>
                  </a:lnTo>
                  <a:lnTo>
                    <a:pt x="28892" y="0"/>
                  </a:lnTo>
                  <a:close/>
                </a:path>
              </a:pathLst>
            </a:custGeom>
            <a:solidFill>
              <a:srgbClr val="007ED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709549" y="3611879"/>
              <a:ext cx="80010" cy="512445"/>
            </a:xfrm>
            <a:custGeom>
              <a:rect b="b" l="l" r="r" t="t"/>
              <a:pathLst>
                <a:path extrusionOk="0" h="512445" w="80009">
                  <a:moveTo>
                    <a:pt x="20129" y="0"/>
                  </a:moveTo>
                  <a:lnTo>
                    <a:pt x="0" y="0"/>
                  </a:lnTo>
                  <a:lnTo>
                    <a:pt x="1260" y="35356"/>
                  </a:lnTo>
                  <a:lnTo>
                    <a:pt x="1491" y="83208"/>
                  </a:lnTo>
                  <a:lnTo>
                    <a:pt x="1409" y="139096"/>
                  </a:lnTo>
                  <a:lnTo>
                    <a:pt x="1730" y="198562"/>
                  </a:lnTo>
                  <a:lnTo>
                    <a:pt x="3167" y="257145"/>
                  </a:lnTo>
                  <a:lnTo>
                    <a:pt x="6438" y="310388"/>
                  </a:lnTo>
                  <a:lnTo>
                    <a:pt x="17389" y="382962"/>
                  </a:lnTo>
                  <a:lnTo>
                    <a:pt x="33618" y="447725"/>
                  </a:lnTo>
                  <a:lnTo>
                    <a:pt x="48335" y="494239"/>
                  </a:lnTo>
                  <a:lnTo>
                    <a:pt x="54749" y="512064"/>
                  </a:lnTo>
                  <a:lnTo>
                    <a:pt x="59098" y="491306"/>
                  </a:lnTo>
                  <a:lnTo>
                    <a:pt x="68426" y="440050"/>
                  </a:lnTo>
                  <a:lnTo>
                    <a:pt x="77150" y="374823"/>
                  </a:lnTo>
                  <a:lnTo>
                    <a:pt x="79692" y="312153"/>
                  </a:lnTo>
                  <a:lnTo>
                    <a:pt x="69367" y="240828"/>
                  </a:lnTo>
                  <a:lnTo>
                    <a:pt x="49006" y="136031"/>
                  </a:lnTo>
                  <a:lnTo>
                    <a:pt x="29096" y="41256"/>
                  </a:lnTo>
                  <a:lnTo>
                    <a:pt x="20129" y="0"/>
                  </a:lnTo>
                  <a:close/>
                </a:path>
              </a:pathLst>
            </a:custGeom>
            <a:solidFill>
              <a:srgbClr val="0D93F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709549" y="3611879"/>
              <a:ext cx="80010" cy="512445"/>
            </a:xfrm>
            <a:custGeom>
              <a:rect b="b" l="l" r="r" t="t"/>
              <a:pathLst>
                <a:path extrusionOk="0" h="512445" w="80009">
                  <a:moveTo>
                    <a:pt x="20129" y="0"/>
                  </a:moveTo>
                  <a:lnTo>
                    <a:pt x="0" y="0"/>
                  </a:lnTo>
                  <a:lnTo>
                    <a:pt x="1260" y="35356"/>
                  </a:lnTo>
                  <a:lnTo>
                    <a:pt x="1491" y="83208"/>
                  </a:lnTo>
                  <a:lnTo>
                    <a:pt x="1409" y="139096"/>
                  </a:lnTo>
                  <a:lnTo>
                    <a:pt x="1730" y="198562"/>
                  </a:lnTo>
                  <a:lnTo>
                    <a:pt x="3167" y="257145"/>
                  </a:lnTo>
                  <a:lnTo>
                    <a:pt x="6438" y="310388"/>
                  </a:lnTo>
                  <a:lnTo>
                    <a:pt x="17389" y="382962"/>
                  </a:lnTo>
                  <a:lnTo>
                    <a:pt x="33618" y="447725"/>
                  </a:lnTo>
                  <a:lnTo>
                    <a:pt x="48335" y="494239"/>
                  </a:lnTo>
                  <a:lnTo>
                    <a:pt x="54749" y="512064"/>
                  </a:lnTo>
                  <a:lnTo>
                    <a:pt x="59098" y="491306"/>
                  </a:lnTo>
                  <a:lnTo>
                    <a:pt x="68426" y="440050"/>
                  </a:lnTo>
                  <a:lnTo>
                    <a:pt x="77150" y="374823"/>
                  </a:lnTo>
                  <a:lnTo>
                    <a:pt x="79692" y="312153"/>
                  </a:lnTo>
                  <a:lnTo>
                    <a:pt x="69367" y="240828"/>
                  </a:lnTo>
                  <a:lnTo>
                    <a:pt x="49006" y="136031"/>
                  </a:lnTo>
                  <a:lnTo>
                    <a:pt x="29096" y="41256"/>
                  </a:lnTo>
                  <a:lnTo>
                    <a:pt x="20129" y="0"/>
                  </a:lnTo>
                  <a:close/>
                </a:path>
              </a:pathLst>
            </a:custGeom>
            <a:solidFill>
              <a:srgbClr val="007ED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3" name="Google Shape;133;p1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77938" y="3477767"/>
              <a:ext cx="204181" cy="1386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19"/>
            <p:cNvSpPr/>
            <p:nvPr/>
          </p:nvSpPr>
          <p:spPr>
            <a:xfrm>
              <a:off x="1086700" y="3005555"/>
              <a:ext cx="438784" cy="393700"/>
            </a:xfrm>
            <a:custGeom>
              <a:rect b="b" l="l" r="r" t="t"/>
              <a:pathLst>
                <a:path extrusionOk="0" h="393700" w="438784">
                  <a:moveTo>
                    <a:pt x="226002" y="0"/>
                  </a:moveTo>
                  <a:lnTo>
                    <a:pt x="182177" y="6561"/>
                  </a:lnTo>
                  <a:lnTo>
                    <a:pt x="140745" y="21880"/>
                  </a:lnTo>
                  <a:lnTo>
                    <a:pt x="103402" y="45696"/>
                  </a:lnTo>
                  <a:lnTo>
                    <a:pt x="71843" y="77750"/>
                  </a:lnTo>
                  <a:lnTo>
                    <a:pt x="48280" y="117290"/>
                  </a:lnTo>
                  <a:lnTo>
                    <a:pt x="35698" y="159981"/>
                  </a:lnTo>
                  <a:lnTo>
                    <a:pt x="34166" y="203947"/>
                  </a:lnTo>
                  <a:lnTo>
                    <a:pt x="43749" y="247308"/>
                  </a:lnTo>
                  <a:lnTo>
                    <a:pt x="64516" y="288189"/>
                  </a:lnTo>
                  <a:lnTo>
                    <a:pt x="0" y="393472"/>
                  </a:lnTo>
                  <a:lnTo>
                    <a:pt x="117411" y="340513"/>
                  </a:lnTo>
                  <a:lnTo>
                    <a:pt x="158229" y="361784"/>
                  </a:lnTo>
                  <a:lnTo>
                    <a:pt x="201741" y="373517"/>
                  </a:lnTo>
                  <a:lnTo>
                    <a:pt x="246256" y="375973"/>
                  </a:lnTo>
                  <a:lnTo>
                    <a:pt x="290079" y="369411"/>
                  </a:lnTo>
                  <a:lnTo>
                    <a:pt x="331518" y="354093"/>
                  </a:lnTo>
                  <a:lnTo>
                    <a:pt x="368879" y="330276"/>
                  </a:lnTo>
                  <a:lnTo>
                    <a:pt x="400469" y="298222"/>
                  </a:lnTo>
                  <a:lnTo>
                    <a:pt x="423336" y="260347"/>
                  </a:lnTo>
                  <a:lnTo>
                    <a:pt x="435950" y="219948"/>
                  </a:lnTo>
                  <a:lnTo>
                    <a:pt x="438587" y="178607"/>
                  </a:lnTo>
                  <a:lnTo>
                    <a:pt x="431523" y="137906"/>
                  </a:lnTo>
                  <a:lnTo>
                    <a:pt x="415033" y="99426"/>
                  </a:lnTo>
                  <a:lnTo>
                    <a:pt x="389392" y="64750"/>
                  </a:lnTo>
                  <a:lnTo>
                    <a:pt x="354876" y="35459"/>
                  </a:lnTo>
                  <a:lnTo>
                    <a:pt x="314047" y="14189"/>
                  </a:lnTo>
                  <a:lnTo>
                    <a:pt x="270524" y="2455"/>
                  </a:lnTo>
                  <a:lnTo>
                    <a:pt x="226002" y="0"/>
                  </a:lnTo>
                  <a:close/>
                </a:path>
              </a:pathLst>
            </a:custGeom>
            <a:solidFill>
              <a:srgbClr val="0D93F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5" name="Google Shape;135;p1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278635" y="3110483"/>
              <a:ext cx="88391" cy="16459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FFF2CC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76210" y="111625"/>
            <a:ext cx="88971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grpSp>
        <p:nvGrpSpPr>
          <p:cNvPr id="141" name="Google Shape;141;p20"/>
          <p:cNvGrpSpPr/>
          <p:nvPr/>
        </p:nvGrpSpPr>
        <p:grpSpPr>
          <a:xfrm>
            <a:off x="5001005" y="5213604"/>
            <a:ext cx="1135379" cy="360552"/>
            <a:chOff x="3248405" y="2775204"/>
            <a:chExt cx="1135379" cy="360552"/>
          </a:xfrm>
        </p:grpSpPr>
        <p:sp>
          <p:nvSpPr>
            <p:cNvPr id="142" name="Google Shape;142;p20"/>
            <p:cNvSpPr/>
            <p:nvPr/>
          </p:nvSpPr>
          <p:spPr>
            <a:xfrm>
              <a:off x="3790187" y="2775204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41910" y="0"/>
                  </a:moveTo>
                  <a:lnTo>
                    <a:pt x="8382" y="0"/>
                  </a:lnTo>
                  <a:lnTo>
                    <a:pt x="8382" y="25145"/>
                  </a:lnTo>
                  <a:lnTo>
                    <a:pt x="0" y="25145"/>
                  </a:lnTo>
                  <a:lnTo>
                    <a:pt x="25146" y="50291"/>
                  </a:lnTo>
                  <a:lnTo>
                    <a:pt x="50291" y="25145"/>
                  </a:lnTo>
                  <a:lnTo>
                    <a:pt x="41910" y="25145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AAC0E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3248405" y="2850642"/>
              <a:ext cx="1135379" cy="285114"/>
            </a:xfrm>
            <a:custGeom>
              <a:rect b="b" l="l" r="r" t="t"/>
              <a:pathLst>
                <a:path extrusionOk="0" h="285114" w="1135379">
                  <a:moveTo>
                    <a:pt x="1106932" y="0"/>
                  </a:moveTo>
                  <a:lnTo>
                    <a:pt x="28447" y="0"/>
                  </a:lnTo>
                  <a:lnTo>
                    <a:pt x="17359" y="2230"/>
                  </a:lnTo>
                  <a:lnTo>
                    <a:pt x="8318" y="8318"/>
                  </a:lnTo>
                  <a:lnTo>
                    <a:pt x="2230" y="17359"/>
                  </a:lnTo>
                  <a:lnTo>
                    <a:pt x="0" y="28447"/>
                  </a:lnTo>
                  <a:lnTo>
                    <a:pt x="0" y="256539"/>
                  </a:lnTo>
                  <a:lnTo>
                    <a:pt x="2230" y="267628"/>
                  </a:lnTo>
                  <a:lnTo>
                    <a:pt x="8318" y="276669"/>
                  </a:lnTo>
                  <a:lnTo>
                    <a:pt x="17359" y="282757"/>
                  </a:lnTo>
                  <a:lnTo>
                    <a:pt x="28447" y="284988"/>
                  </a:lnTo>
                  <a:lnTo>
                    <a:pt x="1106932" y="284988"/>
                  </a:lnTo>
                  <a:lnTo>
                    <a:pt x="1118020" y="282757"/>
                  </a:lnTo>
                  <a:lnTo>
                    <a:pt x="1127061" y="276669"/>
                  </a:lnTo>
                  <a:lnTo>
                    <a:pt x="1133149" y="267628"/>
                  </a:lnTo>
                  <a:lnTo>
                    <a:pt x="1135380" y="256539"/>
                  </a:lnTo>
                  <a:lnTo>
                    <a:pt x="1135380" y="28447"/>
                  </a:lnTo>
                  <a:lnTo>
                    <a:pt x="1133149" y="17359"/>
                  </a:lnTo>
                  <a:lnTo>
                    <a:pt x="1127061" y="8318"/>
                  </a:lnTo>
                  <a:lnTo>
                    <a:pt x="1118020" y="2230"/>
                  </a:lnTo>
                  <a:lnTo>
                    <a:pt x="1106932" y="0"/>
                  </a:lnTo>
                  <a:close/>
                </a:path>
              </a:pathLst>
            </a:custGeom>
            <a:solidFill>
              <a:srgbClr val="CAD7F3">
                <a:alpha val="8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3248405" y="2850642"/>
              <a:ext cx="1135379" cy="285114"/>
            </a:xfrm>
            <a:custGeom>
              <a:rect b="b" l="l" r="r" t="t"/>
              <a:pathLst>
                <a:path extrusionOk="0" h="285114" w="1135379">
                  <a:moveTo>
                    <a:pt x="0" y="28447"/>
                  </a:moveTo>
                  <a:lnTo>
                    <a:pt x="2230" y="17359"/>
                  </a:lnTo>
                  <a:lnTo>
                    <a:pt x="8318" y="8318"/>
                  </a:lnTo>
                  <a:lnTo>
                    <a:pt x="17359" y="2230"/>
                  </a:lnTo>
                  <a:lnTo>
                    <a:pt x="28447" y="0"/>
                  </a:lnTo>
                  <a:lnTo>
                    <a:pt x="1106932" y="0"/>
                  </a:lnTo>
                  <a:lnTo>
                    <a:pt x="1118020" y="2230"/>
                  </a:lnTo>
                  <a:lnTo>
                    <a:pt x="1127061" y="8318"/>
                  </a:lnTo>
                  <a:lnTo>
                    <a:pt x="1133149" y="17359"/>
                  </a:lnTo>
                  <a:lnTo>
                    <a:pt x="1135380" y="28447"/>
                  </a:lnTo>
                  <a:lnTo>
                    <a:pt x="1135380" y="256539"/>
                  </a:lnTo>
                  <a:lnTo>
                    <a:pt x="1133149" y="267628"/>
                  </a:lnTo>
                  <a:lnTo>
                    <a:pt x="1127061" y="276669"/>
                  </a:lnTo>
                  <a:lnTo>
                    <a:pt x="1118020" y="282757"/>
                  </a:lnTo>
                  <a:lnTo>
                    <a:pt x="1106932" y="284988"/>
                  </a:lnTo>
                  <a:lnTo>
                    <a:pt x="28447" y="284988"/>
                  </a:lnTo>
                  <a:lnTo>
                    <a:pt x="17359" y="282757"/>
                  </a:lnTo>
                  <a:lnTo>
                    <a:pt x="8318" y="276669"/>
                  </a:lnTo>
                  <a:lnTo>
                    <a:pt x="2230" y="267628"/>
                  </a:lnTo>
                  <a:lnTo>
                    <a:pt x="0" y="256539"/>
                  </a:lnTo>
                  <a:lnTo>
                    <a:pt x="0" y="28447"/>
                  </a:lnTo>
                  <a:close/>
                </a:path>
              </a:pathLst>
            </a:custGeom>
            <a:noFill/>
            <a:ln cap="flat" cmpd="sng" w="25400">
              <a:solidFill>
                <a:srgbClr val="CAD7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20"/>
          <p:cNvSpPr txBox="1"/>
          <p:nvPr/>
        </p:nvSpPr>
        <p:spPr>
          <a:xfrm>
            <a:off x="5036253" y="5303747"/>
            <a:ext cx="10377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</a:rPr>
              <a:t>BAGGING CLASSIFIER</a:t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813" y="630917"/>
            <a:ext cx="8741598" cy="419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FFF2CC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106750" y="76200"/>
            <a:ext cx="23475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702512" y="861369"/>
            <a:ext cx="1336675" cy="347980"/>
          </a:xfrm>
          <a:custGeom>
            <a:rect b="b" l="l" r="r" t="t"/>
            <a:pathLst>
              <a:path extrusionOk="0" h="347980" w="1336675">
                <a:moveTo>
                  <a:pt x="1301750" y="0"/>
                </a:moveTo>
                <a:lnTo>
                  <a:pt x="34747" y="0"/>
                </a:lnTo>
                <a:lnTo>
                  <a:pt x="21222" y="2722"/>
                </a:lnTo>
                <a:lnTo>
                  <a:pt x="10177" y="10160"/>
                </a:lnTo>
                <a:lnTo>
                  <a:pt x="2730" y="21216"/>
                </a:lnTo>
                <a:lnTo>
                  <a:pt x="0" y="34798"/>
                </a:lnTo>
                <a:lnTo>
                  <a:pt x="0" y="312674"/>
                </a:lnTo>
                <a:lnTo>
                  <a:pt x="2730" y="326255"/>
                </a:lnTo>
                <a:lnTo>
                  <a:pt x="10177" y="337312"/>
                </a:lnTo>
                <a:lnTo>
                  <a:pt x="21222" y="344749"/>
                </a:lnTo>
                <a:lnTo>
                  <a:pt x="34747" y="347472"/>
                </a:lnTo>
                <a:lnTo>
                  <a:pt x="1301750" y="347472"/>
                </a:lnTo>
                <a:lnTo>
                  <a:pt x="1315331" y="344749"/>
                </a:lnTo>
                <a:lnTo>
                  <a:pt x="1326388" y="337312"/>
                </a:lnTo>
                <a:lnTo>
                  <a:pt x="1333825" y="326255"/>
                </a:lnTo>
                <a:lnTo>
                  <a:pt x="1336548" y="312674"/>
                </a:lnTo>
                <a:lnTo>
                  <a:pt x="1336548" y="34798"/>
                </a:lnTo>
                <a:lnTo>
                  <a:pt x="1333825" y="21216"/>
                </a:lnTo>
                <a:lnTo>
                  <a:pt x="1326388" y="10159"/>
                </a:lnTo>
                <a:lnTo>
                  <a:pt x="1315331" y="2722"/>
                </a:lnTo>
                <a:lnTo>
                  <a:pt x="1301750" y="0"/>
                </a:lnTo>
                <a:close/>
              </a:path>
            </a:pathLst>
          </a:custGeom>
          <a:solidFill>
            <a:srgbClr val="007ED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 txBox="1"/>
          <p:nvPr/>
        </p:nvSpPr>
        <p:spPr>
          <a:xfrm>
            <a:off x="702500" y="885875"/>
            <a:ext cx="1313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endParaRPr b="1"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PRE-PROCESSING</a:t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" name="Google Shape;154;p21"/>
          <p:cNvGrpSpPr/>
          <p:nvPr/>
        </p:nvGrpSpPr>
        <p:grpSpPr>
          <a:xfrm>
            <a:off x="803097" y="1232463"/>
            <a:ext cx="1135380" cy="360553"/>
            <a:chOff x="252222" y="2380488"/>
            <a:chExt cx="1135380" cy="360553"/>
          </a:xfrm>
        </p:grpSpPr>
        <p:sp>
          <p:nvSpPr>
            <p:cNvPr id="155" name="Google Shape;155;p21"/>
            <p:cNvSpPr/>
            <p:nvPr/>
          </p:nvSpPr>
          <p:spPr>
            <a:xfrm>
              <a:off x="794004" y="2380488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41922" y="0"/>
                  </a:moveTo>
                  <a:lnTo>
                    <a:pt x="8369" y="0"/>
                  </a:lnTo>
                  <a:lnTo>
                    <a:pt x="8369" y="25145"/>
                  </a:lnTo>
                  <a:lnTo>
                    <a:pt x="0" y="25145"/>
                  </a:lnTo>
                  <a:lnTo>
                    <a:pt x="25145" y="50292"/>
                  </a:lnTo>
                  <a:lnTo>
                    <a:pt x="50292" y="25145"/>
                  </a:lnTo>
                  <a:lnTo>
                    <a:pt x="41922" y="25145"/>
                  </a:lnTo>
                  <a:lnTo>
                    <a:pt x="41922" y="0"/>
                  </a:lnTo>
                  <a:close/>
                </a:path>
              </a:pathLst>
            </a:custGeom>
            <a:solidFill>
              <a:srgbClr val="AAC0E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252222" y="2455926"/>
              <a:ext cx="1135380" cy="285115"/>
            </a:xfrm>
            <a:custGeom>
              <a:rect b="b" l="l" r="r" t="t"/>
              <a:pathLst>
                <a:path extrusionOk="0" h="285114" w="1135380">
                  <a:moveTo>
                    <a:pt x="1106932" y="0"/>
                  </a:moveTo>
                  <a:lnTo>
                    <a:pt x="28498" y="0"/>
                  </a:lnTo>
                  <a:lnTo>
                    <a:pt x="17407" y="2230"/>
                  </a:lnTo>
                  <a:lnTo>
                    <a:pt x="8348" y="8318"/>
                  </a:lnTo>
                  <a:lnTo>
                    <a:pt x="2240" y="17359"/>
                  </a:lnTo>
                  <a:lnTo>
                    <a:pt x="0" y="28448"/>
                  </a:lnTo>
                  <a:lnTo>
                    <a:pt x="0" y="256540"/>
                  </a:lnTo>
                  <a:lnTo>
                    <a:pt x="2240" y="267628"/>
                  </a:lnTo>
                  <a:lnTo>
                    <a:pt x="8348" y="276669"/>
                  </a:lnTo>
                  <a:lnTo>
                    <a:pt x="17407" y="282757"/>
                  </a:lnTo>
                  <a:lnTo>
                    <a:pt x="28498" y="284988"/>
                  </a:lnTo>
                  <a:lnTo>
                    <a:pt x="1106932" y="284988"/>
                  </a:lnTo>
                  <a:lnTo>
                    <a:pt x="1118020" y="282757"/>
                  </a:lnTo>
                  <a:lnTo>
                    <a:pt x="1127061" y="276669"/>
                  </a:lnTo>
                  <a:lnTo>
                    <a:pt x="1133149" y="267628"/>
                  </a:lnTo>
                  <a:lnTo>
                    <a:pt x="1135380" y="256540"/>
                  </a:lnTo>
                  <a:lnTo>
                    <a:pt x="1135380" y="28448"/>
                  </a:lnTo>
                  <a:lnTo>
                    <a:pt x="1133149" y="17359"/>
                  </a:lnTo>
                  <a:lnTo>
                    <a:pt x="1127061" y="8318"/>
                  </a:lnTo>
                  <a:lnTo>
                    <a:pt x="1118020" y="2230"/>
                  </a:lnTo>
                  <a:lnTo>
                    <a:pt x="1106932" y="0"/>
                  </a:lnTo>
                  <a:close/>
                </a:path>
              </a:pathLst>
            </a:custGeom>
            <a:solidFill>
              <a:srgbClr val="CAD7F3">
                <a:alpha val="8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52222" y="2455926"/>
              <a:ext cx="1135380" cy="285115"/>
            </a:xfrm>
            <a:custGeom>
              <a:rect b="b" l="l" r="r" t="t"/>
              <a:pathLst>
                <a:path extrusionOk="0" h="285114" w="1135380">
                  <a:moveTo>
                    <a:pt x="0" y="28448"/>
                  </a:moveTo>
                  <a:lnTo>
                    <a:pt x="2240" y="17359"/>
                  </a:lnTo>
                  <a:lnTo>
                    <a:pt x="8348" y="8318"/>
                  </a:lnTo>
                  <a:lnTo>
                    <a:pt x="17407" y="2230"/>
                  </a:lnTo>
                  <a:lnTo>
                    <a:pt x="28498" y="0"/>
                  </a:lnTo>
                  <a:lnTo>
                    <a:pt x="1106932" y="0"/>
                  </a:lnTo>
                  <a:lnTo>
                    <a:pt x="1118020" y="2230"/>
                  </a:lnTo>
                  <a:lnTo>
                    <a:pt x="1127061" y="8318"/>
                  </a:lnTo>
                  <a:lnTo>
                    <a:pt x="1133149" y="17359"/>
                  </a:lnTo>
                  <a:lnTo>
                    <a:pt x="1135380" y="28448"/>
                  </a:lnTo>
                  <a:lnTo>
                    <a:pt x="1135380" y="256540"/>
                  </a:lnTo>
                  <a:lnTo>
                    <a:pt x="1133149" y="267628"/>
                  </a:lnTo>
                  <a:lnTo>
                    <a:pt x="1127061" y="276669"/>
                  </a:lnTo>
                  <a:lnTo>
                    <a:pt x="1118020" y="282757"/>
                  </a:lnTo>
                  <a:lnTo>
                    <a:pt x="1106932" y="284988"/>
                  </a:lnTo>
                  <a:lnTo>
                    <a:pt x="28498" y="284988"/>
                  </a:lnTo>
                  <a:lnTo>
                    <a:pt x="17407" y="282757"/>
                  </a:lnTo>
                  <a:lnTo>
                    <a:pt x="8348" y="276669"/>
                  </a:lnTo>
                  <a:lnTo>
                    <a:pt x="2240" y="267628"/>
                  </a:lnTo>
                  <a:lnTo>
                    <a:pt x="0" y="256540"/>
                  </a:lnTo>
                  <a:lnTo>
                    <a:pt x="0" y="28448"/>
                  </a:lnTo>
                  <a:close/>
                </a:path>
              </a:pathLst>
            </a:custGeom>
            <a:noFill/>
            <a:ln cap="flat" cmpd="sng" w="25400">
              <a:solidFill>
                <a:srgbClr val="CAD7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" name="Google Shape;158;p21"/>
          <p:cNvSpPr txBox="1"/>
          <p:nvPr/>
        </p:nvSpPr>
        <p:spPr>
          <a:xfrm>
            <a:off x="886866" y="1366956"/>
            <a:ext cx="9651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DATA DUPLICATES</a:t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" name="Google Shape;159;p21"/>
          <p:cNvGrpSpPr/>
          <p:nvPr/>
        </p:nvGrpSpPr>
        <p:grpSpPr>
          <a:xfrm>
            <a:off x="803097" y="1616510"/>
            <a:ext cx="1135380" cy="360553"/>
            <a:chOff x="252222" y="2764535"/>
            <a:chExt cx="1135380" cy="360553"/>
          </a:xfrm>
        </p:grpSpPr>
        <p:sp>
          <p:nvSpPr>
            <p:cNvPr id="160" name="Google Shape;160;p21"/>
            <p:cNvSpPr/>
            <p:nvPr/>
          </p:nvSpPr>
          <p:spPr>
            <a:xfrm>
              <a:off x="794004" y="276453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41922" y="0"/>
                  </a:moveTo>
                  <a:lnTo>
                    <a:pt x="8369" y="0"/>
                  </a:lnTo>
                  <a:lnTo>
                    <a:pt x="8369" y="25145"/>
                  </a:lnTo>
                  <a:lnTo>
                    <a:pt x="0" y="25145"/>
                  </a:lnTo>
                  <a:lnTo>
                    <a:pt x="25145" y="50291"/>
                  </a:lnTo>
                  <a:lnTo>
                    <a:pt x="50292" y="25145"/>
                  </a:lnTo>
                  <a:lnTo>
                    <a:pt x="41922" y="25145"/>
                  </a:lnTo>
                  <a:lnTo>
                    <a:pt x="41922" y="0"/>
                  </a:lnTo>
                  <a:close/>
                </a:path>
              </a:pathLst>
            </a:custGeom>
            <a:solidFill>
              <a:srgbClr val="AAC0E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252222" y="2839973"/>
              <a:ext cx="1135380" cy="285115"/>
            </a:xfrm>
            <a:custGeom>
              <a:rect b="b" l="l" r="r" t="t"/>
              <a:pathLst>
                <a:path extrusionOk="0" h="285114" w="1135380">
                  <a:moveTo>
                    <a:pt x="1106932" y="0"/>
                  </a:moveTo>
                  <a:lnTo>
                    <a:pt x="28498" y="0"/>
                  </a:lnTo>
                  <a:lnTo>
                    <a:pt x="17407" y="2230"/>
                  </a:lnTo>
                  <a:lnTo>
                    <a:pt x="8348" y="8318"/>
                  </a:lnTo>
                  <a:lnTo>
                    <a:pt x="2240" y="17359"/>
                  </a:lnTo>
                  <a:lnTo>
                    <a:pt x="0" y="28448"/>
                  </a:lnTo>
                  <a:lnTo>
                    <a:pt x="0" y="256539"/>
                  </a:lnTo>
                  <a:lnTo>
                    <a:pt x="2240" y="267628"/>
                  </a:lnTo>
                  <a:lnTo>
                    <a:pt x="8348" y="276669"/>
                  </a:lnTo>
                  <a:lnTo>
                    <a:pt x="17407" y="282757"/>
                  </a:lnTo>
                  <a:lnTo>
                    <a:pt x="28498" y="284988"/>
                  </a:lnTo>
                  <a:lnTo>
                    <a:pt x="1106932" y="284988"/>
                  </a:lnTo>
                  <a:lnTo>
                    <a:pt x="1118020" y="282757"/>
                  </a:lnTo>
                  <a:lnTo>
                    <a:pt x="1127061" y="276669"/>
                  </a:lnTo>
                  <a:lnTo>
                    <a:pt x="1133149" y="267628"/>
                  </a:lnTo>
                  <a:lnTo>
                    <a:pt x="1135380" y="256539"/>
                  </a:lnTo>
                  <a:lnTo>
                    <a:pt x="1135380" y="28448"/>
                  </a:lnTo>
                  <a:lnTo>
                    <a:pt x="1133149" y="17359"/>
                  </a:lnTo>
                  <a:lnTo>
                    <a:pt x="1127061" y="8318"/>
                  </a:lnTo>
                  <a:lnTo>
                    <a:pt x="1118020" y="2230"/>
                  </a:lnTo>
                  <a:lnTo>
                    <a:pt x="1106932" y="0"/>
                  </a:lnTo>
                  <a:close/>
                </a:path>
              </a:pathLst>
            </a:custGeom>
            <a:solidFill>
              <a:srgbClr val="CAD7F3">
                <a:alpha val="8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252222" y="2839973"/>
              <a:ext cx="1135380" cy="285115"/>
            </a:xfrm>
            <a:custGeom>
              <a:rect b="b" l="l" r="r" t="t"/>
              <a:pathLst>
                <a:path extrusionOk="0" h="285114" w="1135380">
                  <a:moveTo>
                    <a:pt x="0" y="28448"/>
                  </a:moveTo>
                  <a:lnTo>
                    <a:pt x="2240" y="17359"/>
                  </a:lnTo>
                  <a:lnTo>
                    <a:pt x="8348" y="8318"/>
                  </a:lnTo>
                  <a:lnTo>
                    <a:pt x="17407" y="2230"/>
                  </a:lnTo>
                  <a:lnTo>
                    <a:pt x="28498" y="0"/>
                  </a:lnTo>
                  <a:lnTo>
                    <a:pt x="1106932" y="0"/>
                  </a:lnTo>
                  <a:lnTo>
                    <a:pt x="1118020" y="2230"/>
                  </a:lnTo>
                  <a:lnTo>
                    <a:pt x="1127061" y="8318"/>
                  </a:lnTo>
                  <a:lnTo>
                    <a:pt x="1133149" y="17359"/>
                  </a:lnTo>
                  <a:lnTo>
                    <a:pt x="1135380" y="28448"/>
                  </a:lnTo>
                  <a:lnTo>
                    <a:pt x="1135380" y="256539"/>
                  </a:lnTo>
                  <a:lnTo>
                    <a:pt x="1133149" y="267628"/>
                  </a:lnTo>
                  <a:lnTo>
                    <a:pt x="1127061" y="276669"/>
                  </a:lnTo>
                  <a:lnTo>
                    <a:pt x="1118020" y="282757"/>
                  </a:lnTo>
                  <a:lnTo>
                    <a:pt x="1106932" y="284988"/>
                  </a:lnTo>
                  <a:lnTo>
                    <a:pt x="28498" y="284988"/>
                  </a:lnTo>
                  <a:lnTo>
                    <a:pt x="17407" y="282757"/>
                  </a:lnTo>
                  <a:lnTo>
                    <a:pt x="8348" y="276669"/>
                  </a:lnTo>
                  <a:lnTo>
                    <a:pt x="2240" y="267628"/>
                  </a:lnTo>
                  <a:lnTo>
                    <a:pt x="0" y="256539"/>
                  </a:lnTo>
                  <a:lnTo>
                    <a:pt x="0" y="28448"/>
                  </a:lnTo>
                  <a:close/>
                </a:path>
              </a:pathLst>
            </a:custGeom>
            <a:noFill/>
            <a:ln cap="flat" cmpd="sng" w="25400">
              <a:solidFill>
                <a:srgbClr val="CAD7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21"/>
          <p:cNvSpPr txBox="1"/>
          <p:nvPr/>
        </p:nvSpPr>
        <p:spPr>
          <a:xfrm>
            <a:off x="1045666" y="1697740"/>
            <a:ext cx="648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11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NULL VALUE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11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TREATMENT</a:t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2197557" y="861369"/>
            <a:ext cx="1443354" cy="358139"/>
          </a:xfrm>
          <a:custGeom>
            <a:rect b="b" l="l" r="r" t="t"/>
            <a:pathLst>
              <a:path extrusionOk="0" h="358139" w="1443354">
                <a:moveTo>
                  <a:pt x="1407414" y="0"/>
                </a:moveTo>
                <a:lnTo>
                  <a:pt x="35813" y="0"/>
                </a:lnTo>
                <a:lnTo>
                  <a:pt x="21859" y="2809"/>
                </a:lnTo>
                <a:lnTo>
                  <a:pt x="10477" y="10477"/>
                </a:lnTo>
                <a:lnTo>
                  <a:pt x="2809" y="21859"/>
                </a:lnTo>
                <a:lnTo>
                  <a:pt x="0" y="35813"/>
                </a:lnTo>
                <a:lnTo>
                  <a:pt x="0" y="322325"/>
                </a:lnTo>
                <a:lnTo>
                  <a:pt x="2809" y="336280"/>
                </a:lnTo>
                <a:lnTo>
                  <a:pt x="10477" y="347662"/>
                </a:lnTo>
                <a:lnTo>
                  <a:pt x="21859" y="355330"/>
                </a:lnTo>
                <a:lnTo>
                  <a:pt x="35813" y="358139"/>
                </a:lnTo>
                <a:lnTo>
                  <a:pt x="1407414" y="358139"/>
                </a:lnTo>
                <a:lnTo>
                  <a:pt x="1421368" y="355330"/>
                </a:lnTo>
                <a:lnTo>
                  <a:pt x="1432750" y="347662"/>
                </a:lnTo>
                <a:lnTo>
                  <a:pt x="1440418" y="336280"/>
                </a:lnTo>
                <a:lnTo>
                  <a:pt x="1443228" y="322325"/>
                </a:lnTo>
                <a:lnTo>
                  <a:pt x="1443228" y="35813"/>
                </a:lnTo>
                <a:lnTo>
                  <a:pt x="1440418" y="21859"/>
                </a:lnTo>
                <a:lnTo>
                  <a:pt x="1432750" y="10477"/>
                </a:lnTo>
                <a:lnTo>
                  <a:pt x="1421368" y="2809"/>
                </a:lnTo>
                <a:lnTo>
                  <a:pt x="1407414" y="0"/>
                </a:lnTo>
                <a:close/>
              </a:path>
            </a:pathLst>
          </a:custGeom>
          <a:solidFill>
            <a:srgbClr val="007ED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2326716" y="956746"/>
            <a:ext cx="11811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 </a:t>
            </a:r>
            <a:r>
              <a:rPr b="1" lang="en" sz="800">
                <a:solidFill>
                  <a:srgbClr val="FFFFFF"/>
                </a:solidFill>
              </a:rPr>
              <a:t>EDA</a:t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Google Shape;166;p21"/>
          <p:cNvGrpSpPr/>
          <p:nvPr/>
        </p:nvGrpSpPr>
        <p:grpSpPr>
          <a:xfrm>
            <a:off x="2351480" y="1244654"/>
            <a:ext cx="1135380" cy="359283"/>
            <a:chOff x="3248405" y="2392679"/>
            <a:chExt cx="1135380" cy="359283"/>
          </a:xfrm>
        </p:grpSpPr>
        <p:sp>
          <p:nvSpPr>
            <p:cNvPr id="167" name="Google Shape;167;p21"/>
            <p:cNvSpPr/>
            <p:nvPr/>
          </p:nvSpPr>
          <p:spPr>
            <a:xfrm>
              <a:off x="3790187" y="2392679"/>
              <a:ext cx="50800" cy="48895"/>
            </a:xfrm>
            <a:custGeom>
              <a:rect b="b" l="l" r="r" t="t"/>
              <a:pathLst>
                <a:path extrusionOk="0" h="48894" w="50800">
                  <a:moveTo>
                    <a:pt x="41910" y="0"/>
                  </a:moveTo>
                  <a:lnTo>
                    <a:pt x="8382" y="0"/>
                  </a:lnTo>
                  <a:lnTo>
                    <a:pt x="8382" y="24383"/>
                  </a:lnTo>
                  <a:lnTo>
                    <a:pt x="0" y="24383"/>
                  </a:lnTo>
                  <a:lnTo>
                    <a:pt x="25146" y="48768"/>
                  </a:lnTo>
                  <a:lnTo>
                    <a:pt x="50291" y="24383"/>
                  </a:lnTo>
                  <a:lnTo>
                    <a:pt x="41910" y="24383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AAC0E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3248405" y="2468117"/>
              <a:ext cx="1135380" cy="283845"/>
            </a:xfrm>
            <a:custGeom>
              <a:rect b="b" l="l" r="r" t="t"/>
              <a:pathLst>
                <a:path extrusionOk="0" h="283844" w="1135379">
                  <a:moveTo>
                    <a:pt x="1107058" y="0"/>
                  </a:moveTo>
                  <a:lnTo>
                    <a:pt x="28320" y="0"/>
                  </a:lnTo>
                  <a:lnTo>
                    <a:pt x="17305" y="2228"/>
                  </a:lnTo>
                  <a:lnTo>
                    <a:pt x="8302" y="8302"/>
                  </a:lnTo>
                  <a:lnTo>
                    <a:pt x="2228" y="17305"/>
                  </a:lnTo>
                  <a:lnTo>
                    <a:pt x="0" y="28320"/>
                  </a:lnTo>
                  <a:lnTo>
                    <a:pt x="0" y="255143"/>
                  </a:lnTo>
                  <a:lnTo>
                    <a:pt x="2228" y="266158"/>
                  </a:lnTo>
                  <a:lnTo>
                    <a:pt x="8302" y="275161"/>
                  </a:lnTo>
                  <a:lnTo>
                    <a:pt x="17305" y="281235"/>
                  </a:lnTo>
                  <a:lnTo>
                    <a:pt x="28320" y="283463"/>
                  </a:lnTo>
                  <a:lnTo>
                    <a:pt x="1107058" y="283463"/>
                  </a:lnTo>
                  <a:lnTo>
                    <a:pt x="1118074" y="281235"/>
                  </a:lnTo>
                  <a:lnTo>
                    <a:pt x="1127077" y="275161"/>
                  </a:lnTo>
                  <a:lnTo>
                    <a:pt x="1133151" y="266158"/>
                  </a:lnTo>
                  <a:lnTo>
                    <a:pt x="1135380" y="255143"/>
                  </a:lnTo>
                  <a:lnTo>
                    <a:pt x="1135380" y="28320"/>
                  </a:lnTo>
                  <a:lnTo>
                    <a:pt x="1133151" y="17305"/>
                  </a:lnTo>
                  <a:lnTo>
                    <a:pt x="1127077" y="8302"/>
                  </a:lnTo>
                  <a:lnTo>
                    <a:pt x="1118074" y="2228"/>
                  </a:lnTo>
                  <a:lnTo>
                    <a:pt x="1107058" y="0"/>
                  </a:lnTo>
                  <a:close/>
                </a:path>
              </a:pathLst>
            </a:custGeom>
            <a:solidFill>
              <a:srgbClr val="CAD7F3">
                <a:alpha val="8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3248405" y="2468117"/>
              <a:ext cx="1135380" cy="283845"/>
            </a:xfrm>
            <a:custGeom>
              <a:rect b="b" l="l" r="r" t="t"/>
              <a:pathLst>
                <a:path extrusionOk="0" h="283844" w="1135379">
                  <a:moveTo>
                    <a:pt x="0" y="28320"/>
                  </a:moveTo>
                  <a:lnTo>
                    <a:pt x="2228" y="17305"/>
                  </a:lnTo>
                  <a:lnTo>
                    <a:pt x="8302" y="8302"/>
                  </a:lnTo>
                  <a:lnTo>
                    <a:pt x="17305" y="2228"/>
                  </a:lnTo>
                  <a:lnTo>
                    <a:pt x="28320" y="0"/>
                  </a:lnTo>
                  <a:lnTo>
                    <a:pt x="1107058" y="0"/>
                  </a:lnTo>
                  <a:lnTo>
                    <a:pt x="1118074" y="2228"/>
                  </a:lnTo>
                  <a:lnTo>
                    <a:pt x="1127077" y="8302"/>
                  </a:lnTo>
                  <a:lnTo>
                    <a:pt x="1133151" y="17305"/>
                  </a:lnTo>
                  <a:lnTo>
                    <a:pt x="1135380" y="28320"/>
                  </a:lnTo>
                  <a:lnTo>
                    <a:pt x="1135380" y="255143"/>
                  </a:lnTo>
                  <a:lnTo>
                    <a:pt x="1133151" y="266158"/>
                  </a:lnTo>
                  <a:lnTo>
                    <a:pt x="1127077" y="275161"/>
                  </a:lnTo>
                  <a:lnTo>
                    <a:pt x="1118074" y="281235"/>
                  </a:lnTo>
                  <a:lnTo>
                    <a:pt x="1107058" y="283463"/>
                  </a:lnTo>
                  <a:lnTo>
                    <a:pt x="28320" y="283463"/>
                  </a:lnTo>
                  <a:lnTo>
                    <a:pt x="17305" y="281235"/>
                  </a:lnTo>
                  <a:lnTo>
                    <a:pt x="8302" y="275161"/>
                  </a:lnTo>
                  <a:lnTo>
                    <a:pt x="2228" y="266158"/>
                  </a:lnTo>
                  <a:lnTo>
                    <a:pt x="0" y="255143"/>
                  </a:lnTo>
                  <a:lnTo>
                    <a:pt x="0" y="28320"/>
                  </a:lnTo>
                  <a:close/>
                </a:path>
              </a:pathLst>
            </a:custGeom>
            <a:noFill/>
            <a:ln cap="flat" cmpd="sng" w="25400">
              <a:solidFill>
                <a:srgbClr val="CAD7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1"/>
          <p:cNvSpPr txBox="1"/>
          <p:nvPr/>
        </p:nvSpPr>
        <p:spPr>
          <a:xfrm>
            <a:off x="2352601" y="1378000"/>
            <a:ext cx="11082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</a:rPr>
              <a:t>COUNT </a:t>
            </a:r>
            <a:r>
              <a:rPr lang="en" sz="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PLOT (HUE)</a:t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p21"/>
          <p:cNvGrpSpPr/>
          <p:nvPr/>
        </p:nvGrpSpPr>
        <p:grpSpPr>
          <a:xfrm>
            <a:off x="2351480" y="1627179"/>
            <a:ext cx="1135380" cy="360553"/>
            <a:chOff x="3248405" y="2775204"/>
            <a:chExt cx="1135380" cy="360553"/>
          </a:xfrm>
        </p:grpSpPr>
        <p:sp>
          <p:nvSpPr>
            <p:cNvPr id="172" name="Google Shape;172;p21"/>
            <p:cNvSpPr/>
            <p:nvPr/>
          </p:nvSpPr>
          <p:spPr>
            <a:xfrm>
              <a:off x="3790187" y="2775204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41910" y="0"/>
                  </a:moveTo>
                  <a:lnTo>
                    <a:pt x="8382" y="0"/>
                  </a:lnTo>
                  <a:lnTo>
                    <a:pt x="8382" y="25145"/>
                  </a:lnTo>
                  <a:lnTo>
                    <a:pt x="0" y="25145"/>
                  </a:lnTo>
                  <a:lnTo>
                    <a:pt x="25146" y="50291"/>
                  </a:lnTo>
                  <a:lnTo>
                    <a:pt x="50291" y="25145"/>
                  </a:lnTo>
                  <a:lnTo>
                    <a:pt x="41910" y="25145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AAC0E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1"/>
            <p:cNvSpPr/>
            <p:nvPr/>
          </p:nvSpPr>
          <p:spPr>
            <a:xfrm>
              <a:off x="3248405" y="2850642"/>
              <a:ext cx="1135380" cy="285115"/>
            </a:xfrm>
            <a:custGeom>
              <a:rect b="b" l="l" r="r" t="t"/>
              <a:pathLst>
                <a:path extrusionOk="0" h="285114" w="1135379">
                  <a:moveTo>
                    <a:pt x="1106932" y="0"/>
                  </a:moveTo>
                  <a:lnTo>
                    <a:pt x="28447" y="0"/>
                  </a:lnTo>
                  <a:lnTo>
                    <a:pt x="17359" y="2230"/>
                  </a:lnTo>
                  <a:lnTo>
                    <a:pt x="8318" y="8318"/>
                  </a:lnTo>
                  <a:lnTo>
                    <a:pt x="2230" y="17359"/>
                  </a:lnTo>
                  <a:lnTo>
                    <a:pt x="0" y="28447"/>
                  </a:lnTo>
                  <a:lnTo>
                    <a:pt x="0" y="256539"/>
                  </a:lnTo>
                  <a:lnTo>
                    <a:pt x="2230" y="267628"/>
                  </a:lnTo>
                  <a:lnTo>
                    <a:pt x="8318" y="276669"/>
                  </a:lnTo>
                  <a:lnTo>
                    <a:pt x="17359" y="282757"/>
                  </a:lnTo>
                  <a:lnTo>
                    <a:pt x="28447" y="284988"/>
                  </a:lnTo>
                  <a:lnTo>
                    <a:pt x="1106932" y="284988"/>
                  </a:lnTo>
                  <a:lnTo>
                    <a:pt x="1118020" y="282757"/>
                  </a:lnTo>
                  <a:lnTo>
                    <a:pt x="1127061" y="276669"/>
                  </a:lnTo>
                  <a:lnTo>
                    <a:pt x="1133149" y="267628"/>
                  </a:lnTo>
                  <a:lnTo>
                    <a:pt x="1135380" y="256539"/>
                  </a:lnTo>
                  <a:lnTo>
                    <a:pt x="1135380" y="28447"/>
                  </a:lnTo>
                  <a:lnTo>
                    <a:pt x="1133149" y="17359"/>
                  </a:lnTo>
                  <a:lnTo>
                    <a:pt x="1127061" y="8318"/>
                  </a:lnTo>
                  <a:lnTo>
                    <a:pt x="1118020" y="2230"/>
                  </a:lnTo>
                  <a:lnTo>
                    <a:pt x="1106932" y="0"/>
                  </a:lnTo>
                  <a:close/>
                </a:path>
              </a:pathLst>
            </a:custGeom>
            <a:solidFill>
              <a:srgbClr val="CAD7F3">
                <a:alpha val="8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3248405" y="2850642"/>
              <a:ext cx="1135380" cy="285115"/>
            </a:xfrm>
            <a:custGeom>
              <a:rect b="b" l="l" r="r" t="t"/>
              <a:pathLst>
                <a:path extrusionOk="0" h="285114" w="1135379">
                  <a:moveTo>
                    <a:pt x="0" y="28447"/>
                  </a:moveTo>
                  <a:lnTo>
                    <a:pt x="2230" y="17359"/>
                  </a:lnTo>
                  <a:lnTo>
                    <a:pt x="8318" y="8318"/>
                  </a:lnTo>
                  <a:lnTo>
                    <a:pt x="17359" y="2230"/>
                  </a:lnTo>
                  <a:lnTo>
                    <a:pt x="28447" y="0"/>
                  </a:lnTo>
                  <a:lnTo>
                    <a:pt x="1106932" y="0"/>
                  </a:lnTo>
                  <a:lnTo>
                    <a:pt x="1118020" y="2230"/>
                  </a:lnTo>
                  <a:lnTo>
                    <a:pt x="1127061" y="8318"/>
                  </a:lnTo>
                  <a:lnTo>
                    <a:pt x="1133149" y="17359"/>
                  </a:lnTo>
                  <a:lnTo>
                    <a:pt x="1135380" y="28447"/>
                  </a:lnTo>
                  <a:lnTo>
                    <a:pt x="1135380" y="256539"/>
                  </a:lnTo>
                  <a:lnTo>
                    <a:pt x="1133149" y="267628"/>
                  </a:lnTo>
                  <a:lnTo>
                    <a:pt x="1127061" y="276669"/>
                  </a:lnTo>
                  <a:lnTo>
                    <a:pt x="1118020" y="282757"/>
                  </a:lnTo>
                  <a:lnTo>
                    <a:pt x="1106932" y="284988"/>
                  </a:lnTo>
                  <a:lnTo>
                    <a:pt x="28447" y="284988"/>
                  </a:lnTo>
                  <a:lnTo>
                    <a:pt x="17359" y="282757"/>
                  </a:lnTo>
                  <a:lnTo>
                    <a:pt x="8318" y="276669"/>
                  </a:lnTo>
                  <a:lnTo>
                    <a:pt x="2230" y="267628"/>
                  </a:lnTo>
                  <a:lnTo>
                    <a:pt x="0" y="256539"/>
                  </a:lnTo>
                  <a:lnTo>
                    <a:pt x="0" y="28447"/>
                  </a:lnTo>
                  <a:close/>
                </a:path>
              </a:pathLst>
            </a:custGeom>
            <a:noFill/>
            <a:ln cap="flat" cmpd="sng" w="25400">
              <a:solidFill>
                <a:srgbClr val="CAD7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21"/>
          <p:cNvSpPr txBox="1"/>
          <p:nvPr/>
        </p:nvSpPr>
        <p:spPr>
          <a:xfrm>
            <a:off x="2400503" y="1761672"/>
            <a:ext cx="10377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</a:rPr>
              <a:t>KDE </a:t>
            </a:r>
            <a:r>
              <a:rPr lang="en" sz="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PLOT (HUE)</a:t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6" name="Google Shape;176;p21"/>
          <p:cNvGrpSpPr/>
          <p:nvPr/>
        </p:nvGrpSpPr>
        <p:grpSpPr>
          <a:xfrm>
            <a:off x="1725751" y="526050"/>
            <a:ext cx="669290" cy="272415"/>
            <a:chOff x="2622676" y="1674075"/>
            <a:chExt cx="669290" cy="272415"/>
          </a:xfrm>
        </p:grpSpPr>
        <p:sp>
          <p:nvSpPr>
            <p:cNvPr id="177" name="Google Shape;177;p21"/>
            <p:cNvSpPr/>
            <p:nvPr/>
          </p:nvSpPr>
          <p:spPr>
            <a:xfrm>
              <a:off x="2622676" y="1674075"/>
              <a:ext cx="669290" cy="272415"/>
            </a:xfrm>
            <a:custGeom>
              <a:rect b="b" l="l" r="r" t="t"/>
              <a:pathLst>
                <a:path extrusionOk="0" h="272414" w="669289">
                  <a:moveTo>
                    <a:pt x="350108" y="0"/>
                  </a:moveTo>
                  <a:lnTo>
                    <a:pt x="303434" y="2213"/>
                  </a:lnTo>
                  <a:lnTo>
                    <a:pt x="256951" y="8659"/>
                  </a:lnTo>
                  <a:lnTo>
                    <a:pt x="210979" y="19311"/>
                  </a:lnTo>
                  <a:lnTo>
                    <a:pt x="165839" y="34144"/>
                  </a:lnTo>
                  <a:lnTo>
                    <a:pt x="121850" y="53134"/>
                  </a:lnTo>
                  <a:lnTo>
                    <a:pt x="79333" y="76254"/>
                  </a:lnTo>
                  <a:lnTo>
                    <a:pt x="38610" y="103480"/>
                  </a:lnTo>
                  <a:lnTo>
                    <a:pt x="0" y="134785"/>
                  </a:lnTo>
                  <a:lnTo>
                    <a:pt x="134112" y="262293"/>
                  </a:lnTo>
                  <a:lnTo>
                    <a:pt x="173595" y="235848"/>
                  </a:lnTo>
                  <a:lnTo>
                    <a:pt x="215473" y="215416"/>
                  </a:lnTo>
                  <a:lnTo>
                    <a:pt x="259045" y="201060"/>
                  </a:lnTo>
                  <a:lnTo>
                    <a:pt x="303609" y="192840"/>
                  </a:lnTo>
                  <a:lnTo>
                    <a:pt x="348465" y="190817"/>
                  </a:lnTo>
                  <a:lnTo>
                    <a:pt x="392912" y="195053"/>
                  </a:lnTo>
                  <a:lnTo>
                    <a:pt x="436248" y="205607"/>
                  </a:lnTo>
                  <a:lnTo>
                    <a:pt x="477774" y="222542"/>
                  </a:lnTo>
                  <a:lnTo>
                    <a:pt x="430911" y="271818"/>
                  </a:lnTo>
                  <a:lnTo>
                    <a:pt x="662939" y="259753"/>
                  </a:lnTo>
                  <a:lnTo>
                    <a:pt x="668909" y="21501"/>
                  </a:lnTo>
                  <a:lnTo>
                    <a:pt x="616204" y="77000"/>
                  </a:lnTo>
                  <a:lnTo>
                    <a:pt x="575117" y="53293"/>
                  </a:lnTo>
                  <a:lnTo>
                    <a:pt x="532298" y="33968"/>
                  </a:lnTo>
                  <a:lnTo>
                    <a:pt x="488067" y="19002"/>
                  </a:lnTo>
                  <a:lnTo>
                    <a:pt x="442744" y="8369"/>
                  </a:lnTo>
                  <a:lnTo>
                    <a:pt x="396651" y="2043"/>
                  </a:lnTo>
                  <a:lnTo>
                    <a:pt x="350108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2622676" y="1674075"/>
              <a:ext cx="669290" cy="272415"/>
            </a:xfrm>
            <a:custGeom>
              <a:rect b="b" l="l" r="r" t="t"/>
              <a:pathLst>
                <a:path extrusionOk="0" h="272414" w="669289">
                  <a:moveTo>
                    <a:pt x="668909" y="21501"/>
                  </a:moveTo>
                  <a:lnTo>
                    <a:pt x="616204" y="77000"/>
                  </a:lnTo>
                  <a:lnTo>
                    <a:pt x="575117" y="53293"/>
                  </a:lnTo>
                  <a:lnTo>
                    <a:pt x="532298" y="33968"/>
                  </a:lnTo>
                  <a:lnTo>
                    <a:pt x="488067" y="19002"/>
                  </a:lnTo>
                  <a:lnTo>
                    <a:pt x="442744" y="8369"/>
                  </a:lnTo>
                  <a:lnTo>
                    <a:pt x="396651" y="2043"/>
                  </a:lnTo>
                  <a:lnTo>
                    <a:pt x="350108" y="0"/>
                  </a:lnTo>
                  <a:lnTo>
                    <a:pt x="303434" y="2213"/>
                  </a:lnTo>
                  <a:lnTo>
                    <a:pt x="256951" y="8659"/>
                  </a:lnTo>
                  <a:lnTo>
                    <a:pt x="210979" y="19311"/>
                  </a:lnTo>
                  <a:lnTo>
                    <a:pt x="165839" y="34144"/>
                  </a:lnTo>
                  <a:lnTo>
                    <a:pt x="121850" y="53134"/>
                  </a:lnTo>
                  <a:lnTo>
                    <a:pt x="79333" y="76254"/>
                  </a:lnTo>
                  <a:lnTo>
                    <a:pt x="38610" y="103480"/>
                  </a:lnTo>
                  <a:lnTo>
                    <a:pt x="0" y="134785"/>
                  </a:lnTo>
                  <a:lnTo>
                    <a:pt x="134112" y="262293"/>
                  </a:lnTo>
                  <a:lnTo>
                    <a:pt x="173595" y="235848"/>
                  </a:lnTo>
                  <a:lnTo>
                    <a:pt x="215473" y="215416"/>
                  </a:lnTo>
                  <a:lnTo>
                    <a:pt x="259045" y="201060"/>
                  </a:lnTo>
                  <a:lnTo>
                    <a:pt x="303609" y="192840"/>
                  </a:lnTo>
                  <a:lnTo>
                    <a:pt x="348465" y="190817"/>
                  </a:lnTo>
                  <a:lnTo>
                    <a:pt x="392912" y="195053"/>
                  </a:lnTo>
                  <a:lnTo>
                    <a:pt x="436248" y="205607"/>
                  </a:lnTo>
                  <a:lnTo>
                    <a:pt x="477774" y="222542"/>
                  </a:lnTo>
                  <a:lnTo>
                    <a:pt x="430911" y="271818"/>
                  </a:lnTo>
                  <a:lnTo>
                    <a:pt x="662939" y="259753"/>
                  </a:lnTo>
                  <a:lnTo>
                    <a:pt x="668909" y="21501"/>
                  </a:lnTo>
                  <a:close/>
                </a:path>
              </a:pathLst>
            </a:custGeom>
            <a:noFill/>
            <a:ln cap="flat" cmpd="sng" w="9525">
              <a:solidFill>
                <a:srgbClr val="A4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Google Shape;179;p21"/>
          <p:cNvGrpSpPr/>
          <p:nvPr/>
        </p:nvGrpSpPr>
        <p:grpSpPr>
          <a:xfrm>
            <a:off x="3347415" y="521732"/>
            <a:ext cx="669290" cy="272415"/>
            <a:chOff x="4244340" y="1669757"/>
            <a:chExt cx="669290" cy="272415"/>
          </a:xfrm>
        </p:grpSpPr>
        <p:sp>
          <p:nvSpPr>
            <p:cNvPr id="180" name="Google Shape;180;p21"/>
            <p:cNvSpPr/>
            <p:nvPr/>
          </p:nvSpPr>
          <p:spPr>
            <a:xfrm>
              <a:off x="4244340" y="1669757"/>
              <a:ext cx="669290" cy="272415"/>
            </a:xfrm>
            <a:custGeom>
              <a:rect b="b" l="l" r="r" t="t"/>
              <a:pathLst>
                <a:path extrusionOk="0" h="272414" w="669289">
                  <a:moveTo>
                    <a:pt x="350084" y="0"/>
                  </a:moveTo>
                  <a:lnTo>
                    <a:pt x="303418" y="2213"/>
                  </a:lnTo>
                  <a:lnTo>
                    <a:pt x="256941" y="8659"/>
                  </a:lnTo>
                  <a:lnTo>
                    <a:pt x="210973" y="19311"/>
                  </a:lnTo>
                  <a:lnTo>
                    <a:pt x="165836" y="34144"/>
                  </a:lnTo>
                  <a:lnTo>
                    <a:pt x="121849" y="53134"/>
                  </a:lnTo>
                  <a:lnTo>
                    <a:pt x="79333" y="76254"/>
                  </a:lnTo>
                  <a:lnTo>
                    <a:pt x="38610" y="103480"/>
                  </a:lnTo>
                  <a:lnTo>
                    <a:pt x="0" y="134785"/>
                  </a:lnTo>
                  <a:lnTo>
                    <a:pt x="134112" y="262420"/>
                  </a:lnTo>
                  <a:lnTo>
                    <a:pt x="173595" y="235933"/>
                  </a:lnTo>
                  <a:lnTo>
                    <a:pt x="215471" y="215472"/>
                  </a:lnTo>
                  <a:lnTo>
                    <a:pt x="259038" y="201098"/>
                  </a:lnTo>
                  <a:lnTo>
                    <a:pt x="303593" y="192872"/>
                  </a:lnTo>
                  <a:lnTo>
                    <a:pt x="348434" y="190855"/>
                  </a:lnTo>
                  <a:lnTo>
                    <a:pt x="392858" y="195108"/>
                  </a:lnTo>
                  <a:lnTo>
                    <a:pt x="436163" y="205693"/>
                  </a:lnTo>
                  <a:lnTo>
                    <a:pt x="477647" y="222669"/>
                  </a:lnTo>
                  <a:lnTo>
                    <a:pt x="430911" y="271818"/>
                  </a:lnTo>
                  <a:lnTo>
                    <a:pt x="662813" y="259753"/>
                  </a:lnTo>
                  <a:lnTo>
                    <a:pt x="668909" y="21628"/>
                  </a:lnTo>
                  <a:lnTo>
                    <a:pt x="616076" y="77000"/>
                  </a:lnTo>
                  <a:lnTo>
                    <a:pt x="575015" y="53293"/>
                  </a:lnTo>
                  <a:lnTo>
                    <a:pt x="532218" y="33968"/>
                  </a:lnTo>
                  <a:lnTo>
                    <a:pt x="488005" y="19002"/>
                  </a:lnTo>
                  <a:lnTo>
                    <a:pt x="442698" y="8369"/>
                  </a:lnTo>
                  <a:lnTo>
                    <a:pt x="396618" y="2043"/>
                  </a:lnTo>
                  <a:lnTo>
                    <a:pt x="350084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4244340" y="1669757"/>
              <a:ext cx="669290" cy="272415"/>
            </a:xfrm>
            <a:custGeom>
              <a:rect b="b" l="l" r="r" t="t"/>
              <a:pathLst>
                <a:path extrusionOk="0" h="272414" w="669289">
                  <a:moveTo>
                    <a:pt x="668909" y="21628"/>
                  </a:moveTo>
                  <a:lnTo>
                    <a:pt x="616076" y="77000"/>
                  </a:lnTo>
                  <a:lnTo>
                    <a:pt x="575015" y="53293"/>
                  </a:lnTo>
                  <a:lnTo>
                    <a:pt x="532218" y="33968"/>
                  </a:lnTo>
                  <a:lnTo>
                    <a:pt x="488005" y="19002"/>
                  </a:lnTo>
                  <a:lnTo>
                    <a:pt x="442698" y="8369"/>
                  </a:lnTo>
                  <a:lnTo>
                    <a:pt x="396618" y="2043"/>
                  </a:lnTo>
                  <a:lnTo>
                    <a:pt x="350084" y="0"/>
                  </a:lnTo>
                  <a:lnTo>
                    <a:pt x="303418" y="2213"/>
                  </a:lnTo>
                  <a:lnTo>
                    <a:pt x="256941" y="8659"/>
                  </a:lnTo>
                  <a:lnTo>
                    <a:pt x="210973" y="19311"/>
                  </a:lnTo>
                  <a:lnTo>
                    <a:pt x="165836" y="34144"/>
                  </a:lnTo>
                  <a:lnTo>
                    <a:pt x="121849" y="53134"/>
                  </a:lnTo>
                  <a:lnTo>
                    <a:pt x="79333" y="76254"/>
                  </a:lnTo>
                  <a:lnTo>
                    <a:pt x="38610" y="103480"/>
                  </a:lnTo>
                  <a:lnTo>
                    <a:pt x="0" y="134785"/>
                  </a:lnTo>
                  <a:lnTo>
                    <a:pt x="134112" y="262420"/>
                  </a:lnTo>
                  <a:lnTo>
                    <a:pt x="173595" y="235933"/>
                  </a:lnTo>
                  <a:lnTo>
                    <a:pt x="215471" y="215472"/>
                  </a:lnTo>
                  <a:lnTo>
                    <a:pt x="259038" y="201098"/>
                  </a:lnTo>
                  <a:lnTo>
                    <a:pt x="303593" y="192872"/>
                  </a:lnTo>
                  <a:lnTo>
                    <a:pt x="348434" y="190855"/>
                  </a:lnTo>
                  <a:lnTo>
                    <a:pt x="392858" y="195108"/>
                  </a:lnTo>
                  <a:lnTo>
                    <a:pt x="436163" y="205693"/>
                  </a:lnTo>
                  <a:lnTo>
                    <a:pt x="477647" y="222669"/>
                  </a:lnTo>
                  <a:lnTo>
                    <a:pt x="430911" y="271818"/>
                  </a:lnTo>
                  <a:lnTo>
                    <a:pt x="662813" y="259753"/>
                  </a:lnTo>
                  <a:lnTo>
                    <a:pt x="668909" y="21628"/>
                  </a:lnTo>
                  <a:close/>
                </a:path>
              </a:pathLst>
            </a:custGeom>
            <a:noFill/>
            <a:ln cap="flat" cmpd="sng" w="9525">
              <a:solidFill>
                <a:srgbClr val="A4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" name="Google Shape;182;p21"/>
          <p:cNvGrpSpPr/>
          <p:nvPr/>
        </p:nvGrpSpPr>
        <p:grpSpPr>
          <a:xfrm>
            <a:off x="4912309" y="521732"/>
            <a:ext cx="669290" cy="272415"/>
            <a:chOff x="5809234" y="1669757"/>
            <a:chExt cx="669290" cy="272415"/>
          </a:xfrm>
        </p:grpSpPr>
        <p:sp>
          <p:nvSpPr>
            <p:cNvPr id="183" name="Google Shape;183;p21"/>
            <p:cNvSpPr/>
            <p:nvPr/>
          </p:nvSpPr>
          <p:spPr>
            <a:xfrm>
              <a:off x="5809234" y="1669757"/>
              <a:ext cx="669290" cy="272415"/>
            </a:xfrm>
            <a:custGeom>
              <a:rect b="b" l="l" r="r" t="t"/>
              <a:pathLst>
                <a:path extrusionOk="0" h="272414" w="669289">
                  <a:moveTo>
                    <a:pt x="350084" y="0"/>
                  </a:moveTo>
                  <a:lnTo>
                    <a:pt x="303418" y="2213"/>
                  </a:lnTo>
                  <a:lnTo>
                    <a:pt x="256941" y="8659"/>
                  </a:lnTo>
                  <a:lnTo>
                    <a:pt x="210973" y="19311"/>
                  </a:lnTo>
                  <a:lnTo>
                    <a:pt x="165836" y="34144"/>
                  </a:lnTo>
                  <a:lnTo>
                    <a:pt x="121849" y="53134"/>
                  </a:lnTo>
                  <a:lnTo>
                    <a:pt x="79333" y="76254"/>
                  </a:lnTo>
                  <a:lnTo>
                    <a:pt x="38610" y="103480"/>
                  </a:lnTo>
                  <a:lnTo>
                    <a:pt x="0" y="134785"/>
                  </a:lnTo>
                  <a:lnTo>
                    <a:pt x="134112" y="262420"/>
                  </a:lnTo>
                  <a:lnTo>
                    <a:pt x="173589" y="235933"/>
                  </a:lnTo>
                  <a:lnTo>
                    <a:pt x="215453" y="215472"/>
                  </a:lnTo>
                  <a:lnTo>
                    <a:pt x="259004" y="201098"/>
                  </a:lnTo>
                  <a:lnTo>
                    <a:pt x="303545" y="192872"/>
                  </a:lnTo>
                  <a:lnTo>
                    <a:pt x="348378" y="190855"/>
                  </a:lnTo>
                  <a:lnTo>
                    <a:pt x="392805" y="195108"/>
                  </a:lnTo>
                  <a:lnTo>
                    <a:pt x="436127" y="205693"/>
                  </a:lnTo>
                  <a:lnTo>
                    <a:pt x="477646" y="222669"/>
                  </a:lnTo>
                  <a:lnTo>
                    <a:pt x="430911" y="271818"/>
                  </a:lnTo>
                  <a:lnTo>
                    <a:pt x="662813" y="259753"/>
                  </a:lnTo>
                  <a:lnTo>
                    <a:pt x="668781" y="21628"/>
                  </a:lnTo>
                  <a:lnTo>
                    <a:pt x="616076" y="77000"/>
                  </a:lnTo>
                  <a:lnTo>
                    <a:pt x="575015" y="53293"/>
                  </a:lnTo>
                  <a:lnTo>
                    <a:pt x="532218" y="33968"/>
                  </a:lnTo>
                  <a:lnTo>
                    <a:pt x="488005" y="19002"/>
                  </a:lnTo>
                  <a:lnTo>
                    <a:pt x="442698" y="8369"/>
                  </a:lnTo>
                  <a:lnTo>
                    <a:pt x="396618" y="2043"/>
                  </a:lnTo>
                  <a:lnTo>
                    <a:pt x="350084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5809234" y="1669757"/>
              <a:ext cx="669290" cy="272415"/>
            </a:xfrm>
            <a:custGeom>
              <a:rect b="b" l="l" r="r" t="t"/>
              <a:pathLst>
                <a:path extrusionOk="0" h="272414" w="669289">
                  <a:moveTo>
                    <a:pt x="668781" y="21628"/>
                  </a:moveTo>
                  <a:lnTo>
                    <a:pt x="616076" y="77000"/>
                  </a:lnTo>
                  <a:lnTo>
                    <a:pt x="575015" y="53293"/>
                  </a:lnTo>
                  <a:lnTo>
                    <a:pt x="532218" y="33968"/>
                  </a:lnTo>
                  <a:lnTo>
                    <a:pt x="488005" y="19002"/>
                  </a:lnTo>
                  <a:lnTo>
                    <a:pt x="442698" y="8369"/>
                  </a:lnTo>
                  <a:lnTo>
                    <a:pt x="396618" y="2043"/>
                  </a:lnTo>
                  <a:lnTo>
                    <a:pt x="350084" y="0"/>
                  </a:lnTo>
                  <a:lnTo>
                    <a:pt x="303418" y="2213"/>
                  </a:lnTo>
                  <a:lnTo>
                    <a:pt x="256941" y="8659"/>
                  </a:lnTo>
                  <a:lnTo>
                    <a:pt x="210973" y="19311"/>
                  </a:lnTo>
                  <a:lnTo>
                    <a:pt x="165836" y="34144"/>
                  </a:lnTo>
                  <a:lnTo>
                    <a:pt x="121849" y="53134"/>
                  </a:lnTo>
                  <a:lnTo>
                    <a:pt x="79333" y="76254"/>
                  </a:lnTo>
                  <a:lnTo>
                    <a:pt x="38610" y="103480"/>
                  </a:lnTo>
                  <a:lnTo>
                    <a:pt x="0" y="134785"/>
                  </a:lnTo>
                  <a:lnTo>
                    <a:pt x="134112" y="262420"/>
                  </a:lnTo>
                  <a:lnTo>
                    <a:pt x="173589" y="235933"/>
                  </a:lnTo>
                  <a:lnTo>
                    <a:pt x="215453" y="215472"/>
                  </a:lnTo>
                  <a:lnTo>
                    <a:pt x="259004" y="201098"/>
                  </a:lnTo>
                  <a:lnTo>
                    <a:pt x="303545" y="192872"/>
                  </a:lnTo>
                  <a:lnTo>
                    <a:pt x="348378" y="190855"/>
                  </a:lnTo>
                  <a:lnTo>
                    <a:pt x="392805" y="195108"/>
                  </a:lnTo>
                  <a:lnTo>
                    <a:pt x="436127" y="205693"/>
                  </a:lnTo>
                  <a:lnTo>
                    <a:pt x="477646" y="222669"/>
                  </a:lnTo>
                  <a:lnTo>
                    <a:pt x="430911" y="271818"/>
                  </a:lnTo>
                  <a:lnTo>
                    <a:pt x="662813" y="259753"/>
                  </a:lnTo>
                  <a:lnTo>
                    <a:pt x="668781" y="21628"/>
                  </a:lnTo>
                  <a:close/>
                </a:path>
              </a:pathLst>
            </a:custGeom>
            <a:noFill/>
            <a:ln cap="flat" cmpd="sng" w="9525">
              <a:solidFill>
                <a:srgbClr val="A4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" name="Google Shape;185;p21"/>
          <p:cNvGrpSpPr/>
          <p:nvPr/>
        </p:nvGrpSpPr>
        <p:grpSpPr>
          <a:xfrm>
            <a:off x="803147" y="2000560"/>
            <a:ext cx="1135380" cy="360552"/>
            <a:chOff x="252222" y="2764535"/>
            <a:chExt cx="1135380" cy="360552"/>
          </a:xfrm>
        </p:grpSpPr>
        <p:sp>
          <p:nvSpPr>
            <p:cNvPr id="186" name="Google Shape;186;p21"/>
            <p:cNvSpPr/>
            <p:nvPr/>
          </p:nvSpPr>
          <p:spPr>
            <a:xfrm>
              <a:off x="794004" y="276453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41922" y="0"/>
                  </a:moveTo>
                  <a:lnTo>
                    <a:pt x="8369" y="0"/>
                  </a:lnTo>
                  <a:lnTo>
                    <a:pt x="8369" y="25145"/>
                  </a:lnTo>
                  <a:lnTo>
                    <a:pt x="0" y="25145"/>
                  </a:lnTo>
                  <a:lnTo>
                    <a:pt x="25145" y="50291"/>
                  </a:lnTo>
                  <a:lnTo>
                    <a:pt x="50292" y="25145"/>
                  </a:lnTo>
                  <a:lnTo>
                    <a:pt x="41922" y="25145"/>
                  </a:lnTo>
                  <a:lnTo>
                    <a:pt x="41922" y="0"/>
                  </a:lnTo>
                  <a:close/>
                </a:path>
              </a:pathLst>
            </a:custGeom>
            <a:solidFill>
              <a:srgbClr val="AAC0E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252222" y="2839973"/>
              <a:ext cx="1135380" cy="285114"/>
            </a:xfrm>
            <a:custGeom>
              <a:rect b="b" l="l" r="r" t="t"/>
              <a:pathLst>
                <a:path extrusionOk="0" h="285114" w="1135380">
                  <a:moveTo>
                    <a:pt x="1106932" y="0"/>
                  </a:moveTo>
                  <a:lnTo>
                    <a:pt x="28498" y="0"/>
                  </a:lnTo>
                  <a:lnTo>
                    <a:pt x="17407" y="2230"/>
                  </a:lnTo>
                  <a:lnTo>
                    <a:pt x="8348" y="8318"/>
                  </a:lnTo>
                  <a:lnTo>
                    <a:pt x="2240" y="17359"/>
                  </a:lnTo>
                  <a:lnTo>
                    <a:pt x="0" y="28448"/>
                  </a:lnTo>
                  <a:lnTo>
                    <a:pt x="0" y="256539"/>
                  </a:lnTo>
                  <a:lnTo>
                    <a:pt x="2240" y="267628"/>
                  </a:lnTo>
                  <a:lnTo>
                    <a:pt x="8348" y="276669"/>
                  </a:lnTo>
                  <a:lnTo>
                    <a:pt x="17407" y="282757"/>
                  </a:lnTo>
                  <a:lnTo>
                    <a:pt x="28498" y="284988"/>
                  </a:lnTo>
                  <a:lnTo>
                    <a:pt x="1106932" y="284988"/>
                  </a:lnTo>
                  <a:lnTo>
                    <a:pt x="1118020" y="282757"/>
                  </a:lnTo>
                  <a:lnTo>
                    <a:pt x="1127061" y="276669"/>
                  </a:lnTo>
                  <a:lnTo>
                    <a:pt x="1133149" y="267628"/>
                  </a:lnTo>
                  <a:lnTo>
                    <a:pt x="1135380" y="256539"/>
                  </a:lnTo>
                  <a:lnTo>
                    <a:pt x="1135380" y="28448"/>
                  </a:lnTo>
                  <a:lnTo>
                    <a:pt x="1133149" y="17359"/>
                  </a:lnTo>
                  <a:lnTo>
                    <a:pt x="1127061" y="8318"/>
                  </a:lnTo>
                  <a:lnTo>
                    <a:pt x="1118020" y="2230"/>
                  </a:lnTo>
                  <a:lnTo>
                    <a:pt x="1106932" y="0"/>
                  </a:lnTo>
                  <a:close/>
                </a:path>
              </a:pathLst>
            </a:custGeom>
            <a:solidFill>
              <a:srgbClr val="CAD7F3">
                <a:alpha val="8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252222" y="2839973"/>
              <a:ext cx="1135380" cy="285114"/>
            </a:xfrm>
            <a:custGeom>
              <a:rect b="b" l="l" r="r" t="t"/>
              <a:pathLst>
                <a:path extrusionOk="0" h="285114" w="1135380">
                  <a:moveTo>
                    <a:pt x="0" y="28448"/>
                  </a:moveTo>
                  <a:lnTo>
                    <a:pt x="2240" y="17359"/>
                  </a:lnTo>
                  <a:lnTo>
                    <a:pt x="8348" y="8318"/>
                  </a:lnTo>
                  <a:lnTo>
                    <a:pt x="17407" y="2230"/>
                  </a:lnTo>
                  <a:lnTo>
                    <a:pt x="28498" y="0"/>
                  </a:lnTo>
                  <a:lnTo>
                    <a:pt x="1106932" y="0"/>
                  </a:lnTo>
                  <a:lnTo>
                    <a:pt x="1118020" y="2230"/>
                  </a:lnTo>
                  <a:lnTo>
                    <a:pt x="1127061" y="8318"/>
                  </a:lnTo>
                  <a:lnTo>
                    <a:pt x="1133149" y="17359"/>
                  </a:lnTo>
                  <a:lnTo>
                    <a:pt x="1135380" y="28448"/>
                  </a:lnTo>
                  <a:lnTo>
                    <a:pt x="1135380" y="256539"/>
                  </a:lnTo>
                  <a:lnTo>
                    <a:pt x="1133149" y="267628"/>
                  </a:lnTo>
                  <a:lnTo>
                    <a:pt x="1127061" y="276669"/>
                  </a:lnTo>
                  <a:lnTo>
                    <a:pt x="1118020" y="282757"/>
                  </a:lnTo>
                  <a:lnTo>
                    <a:pt x="1106932" y="284988"/>
                  </a:lnTo>
                  <a:lnTo>
                    <a:pt x="28498" y="284988"/>
                  </a:lnTo>
                  <a:lnTo>
                    <a:pt x="17407" y="282757"/>
                  </a:lnTo>
                  <a:lnTo>
                    <a:pt x="8348" y="276669"/>
                  </a:lnTo>
                  <a:lnTo>
                    <a:pt x="2240" y="267628"/>
                  </a:lnTo>
                  <a:lnTo>
                    <a:pt x="0" y="256539"/>
                  </a:lnTo>
                  <a:lnTo>
                    <a:pt x="0" y="28448"/>
                  </a:lnTo>
                  <a:close/>
                </a:path>
              </a:pathLst>
            </a:custGeom>
            <a:noFill/>
            <a:ln cap="flat" cmpd="sng" w="25400">
              <a:solidFill>
                <a:srgbClr val="CAD7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12700" rtl="0" algn="ctr">
                <a:lnSpc>
                  <a:spcPct val="11175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434343"/>
                  </a:solidFill>
                </a:rPr>
                <a:t>FEATURE </a:t>
              </a:r>
              <a:endParaRPr sz="800">
                <a:solidFill>
                  <a:srgbClr val="434343"/>
                </a:solidFill>
              </a:endParaRPr>
            </a:p>
            <a:p>
              <a:pPr indent="0" lvl="0" marL="12700" rtl="0" algn="ctr">
                <a:lnSpc>
                  <a:spcPct val="11175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" sz="800">
                  <a:solidFill>
                    <a:srgbClr val="434343"/>
                  </a:solidFill>
                </a:rPr>
                <a:t>ANALYSIS</a:t>
              </a:r>
              <a:endParaRPr sz="8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" name="Google Shape;189;p21"/>
          <p:cNvGrpSpPr/>
          <p:nvPr/>
        </p:nvGrpSpPr>
        <p:grpSpPr>
          <a:xfrm>
            <a:off x="2351480" y="2008179"/>
            <a:ext cx="1135379" cy="360552"/>
            <a:chOff x="3248405" y="2775204"/>
            <a:chExt cx="1135379" cy="360552"/>
          </a:xfrm>
        </p:grpSpPr>
        <p:sp>
          <p:nvSpPr>
            <p:cNvPr id="190" name="Google Shape;190;p21"/>
            <p:cNvSpPr/>
            <p:nvPr/>
          </p:nvSpPr>
          <p:spPr>
            <a:xfrm>
              <a:off x="3790187" y="2775204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41910" y="0"/>
                  </a:moveTo>
                  <a:lnTo>
                    <a:pt x="8382" y="0"/>
                  </a:lnTo>
                  <a:lnTo>
                    <a:pt x="8382" y="25145"/>
                  </a:lnTo>
                  <a:lnTo>
                    <a:pt x="0" y="25145"/>
                  </a:lnTo>
                  <a:lnTo>
                    <a:pt x="25146" y="50291"/>
                  </a:lnTo>
                  <a:lnTo>
                    <a:pt x="50291" y="25145"/>
                  </a:lnTo>
                  <a:lnTo>
                    <a:pt x="41910" y="25145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AAC0E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3248405" y="2850642"/>
              <a:ext cx="1135379" cy="285114"/>
            </a:xfrm>
            <a:custGeom>
              <a:rect b="b" l="l" r="r" t="t"/>
              <a:pathLst>
                <a:path extrusionOk="0" h="285114" w="1135379">
                  <a:moveTo>
                    <a:pt x="1106932" y="0"/>
                  </a:moveTo>
                  <a:lnTo>
                    <a:pt x="28447" y="0"/>
                  </a:lnTo>
                  <a:lnTo>
                    <a:pt x="17359" y="2230"/>
                  </a:lnTo>
                  <a:lnTo>
                    <a:pt x="8318" y="8318"/>
                  </a:lnTo>
                  <a:lnTo>
                    <a:pt x="2230" y="17359"/>
                  </a:lnTo>
                  <a:lnTo>
                    <a:pt x="0" y="28447"/>
                  </a:lnTo>
                  <a:lnTo>
                    <a:pt x="0" y="256539"/>
                  </a:lnTo>
                  <a:lnTo>
                    <a:pt x="2230" y="267628"/>
                  </a:lnTo>
                  <a:lnTo>
                    <a:pt x="8318" y="276669"/>
                  </a:lnTo>
                  <a:lnTo>
                    <a:pt x="17359" y="282757"/>
                  </a:lnTo>
                  <a:lnTo>
                    <a:pt x="28447" y="284988"/>
                  </a:lnTo>
                  <a:lnTo>
                    <a:pt x="1106932" y="284988"/>
                  </a:lnTo>
                  <a:lnTo>
                    <a:pt x="1118020" y="282757"/>
                  </a:lnTo>
                  <a:lnTo>
                    <a:pt x="1127061" y="276669"/>
                  </a:lnTo>
                  <a:lnTo>
                    <a:pt x="1133149" y="267628"/>
                  </a:lnTo>
                  <a:lnTo>
                    <a:pt x="1135380" y="256539"/>
                  </a:lnTo>
                  <a:lnTo>
                    <a:pt x="1135380" y="28447"/>
                  </a:lnTo>
                  <a:lnTo>
                    <a:pt x="1133149" y="17359"/>
                  </a:lnTo>
                  <a:lnTo>
                    <a:pt x="1127061" y="8318"/>
                  </a:lnTo>
                  <a:lnTo>
                    <a:pt x="1118020" y="2230"/>
                  </a:lnTo>
                  <a:lnTo>
                    <a:pt x="1106932" y="0"/>
                  </a:lnTo>
                  <a:close/>
                </a:path>
              </a:pathLst>
            </a:custGeom>
            <a:solidFill>
              <a:srgbClr val="CAD7F3">
                <a:alpha val="8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3248405" y="2850642"/>
              <a:ext cx="1135379" cy="285114"/>
            </a:xfrm>
            <a:custGeom>
              <a:rect b="b" l="l" r="r" t="t"/>
              <a:pathLst>
                <a:path extrusionOk="0" h="285114" w="1135379">
                  <a:moveTo>
                    <a:pt x="0" y="28447"/>
                  </a:moveTo>
                  <a:lnTo>
                    <a:pt x="2230" y="17359"/>
                  </a:lnTo>
                  <a:lnTo>
                    <a:pt x="8318" y="8318"/>
                  </a:lnTo>
                  <a:lnTo>
                    <a:pt x="17359" y="2230"/>
                  </a:lnTo>
                  <a:lnTo>
                    <a:pt x="28447" y="0"/>
                  </a:lnTo>
                  <a:lnTo>
                    <a:pt x="1106932" y="0"/>
                  </a:lnTo>
                  <a:lnTo>
                    <a:pt x="1118020" y="2230"/>
                  </a:lnTo>
                  <a:lnTo>
                    <a:pt x="1127061" y="8318"/>
                  </a:lnTo>
                  <a:lnTo>
                    <a:pt x="1133149" y="17359"/>
                  </a:lnTo>
                  <a:lnTo>
                    <a:pt x="1135380" y="28447"/>
                  </a:lnTo>
                  <a:lnTo>
                    <a:pt x="1135380" y="256539"/>
                  </a:lnTo>
                  <a:lnTo>
                    <a:pt x="1133149" y="267628"/>
                  </a:lnTo>
                  <a:lnTo>
                    <a:pt x="1127061" y="276669"/>
                  </a:lnTo>
                  <a:lnTo>
                    <a:pt x="1118020" y="282757"/>
                  </a:lnTo>
                  <a:lnTo>
                    <a:pt x="1106932" y="284988"/>
                  </a:lnTo>
                  <a:lnTo>
                    <a:pt x="28447" y="284988"/>
                  </a:lnTo>
                  <a:lnTo>
                    <a:pt x="17359" y="282757"/>
                  </a:lnTo>
                  <a:lnTo>
                    <a:pt x="8318" y="276669"/>
                  </a:lnTo>
                  <a:lnTo>
                    <a:pt x="2230" y="267628"/>
                  </a:lnTo>
                  <a:lnTo>
                    <a:pt x="0" y="256539"/>
                  </a:lnTo>
                  <a:lnTo>
                    <a:pt x="0" y="28447"/>
                  </a:lnTo>
                  <a:close/>
                </a:path>
              </a:pathLst>
            </a:custGeom>
            <a:noFill/>
            <a:ln cap="flat" cmpd="sng" w="25400">
              <a:solidFill>
                <a:srgbClr val="CAD7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21"/>
          <p:cNvSpPr txBox="1"/>
          <p:nvPr/>
        </p:nvSpPr>
        <p:spPr>
          <a:xfrm>
            <a:off x="2387853" y="2145347"/>
            <a:ext cx="10377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</a:rPr>
              <a:t>HEAT MAP</a:t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1"/>
          <p:cNvSpPr/>
          <p:nvPr/>
        </p:nvSpPr>
        <p:spPr>
          <a:xfrm>
            <a:off x="3797757" y="861369"/>
            <a:ext cx="1443354" cy="358139"/>
          </a:xfrm>
          <a:custGeom>
            <a:rect b="b" l="l" r="r" t="t"/>
            <a:pathLst>
              <a:path extrusionOk="0" h="358139" w="1443354">
                <a:moveTo>
                  <a:pt x="1407414" y="0"/>
                </a:moveTo>
                <a:lnTo>
                  <a:pt x="35813" y="0"/>
                </a:lnTo>
                <a:lnTo>
                  <a:pt x="21859" y="2809"/>
                </a:lnTo>
                <a:lnTo>
                  <a:pt x="10477" y="10477"/>
                </a:lnTo>
                <a:lnTo>
                  <a:pt x="2809" y="21859"/>
                </a:lnTo>
                <a:lnTo>
                  <a:pt x="0" y="35813"/>
                </a:lnTo>
                <a:lnTo>
                  <a:pt x="0" y="322325"/>
                </a:lnTo>
                <a:lnTo>
                  <a:pt x="2809" y="336280"/>
                </a:lnTo>
                <a:lnTo>
                  <a:pt x="10477" y="347662"/>
                </a:lnTo>
                <a:lnTo>
                  <a:pt x="21859" y="355330"/>
                </a:lnTo>
                <a:lnTo>
                  <a:pt x="35813" y="358139"/>
                </a:lnTo>
                <a:lnTo>
                  <a:pt x="1407414" y="358139"/>
                </a:lnTo>
                <a:lnTo>
                  <a:pt x="1421368" y="355330"/>
                </a:lnTo>
                <a:lnTo>
                  <a:pt x="1432750" y="347662"/>
                </a:lnTo>
                <a:lnTo>
                  <a:pt x="1440418" y="336280"/>
                </a:lnTo>
                <a:lnTo>
                  <a:pt x="1443228" y="322325"/>
                </a:lnTo>
                <a:lnTo>
                  <a:pt x="1443228" y="35813"/>
                </a:lnTo>
                <a:lnTo>
                  <a:pt x="1440418" y="21859"/>
                </a:lnTo>
                <a:lnTo>
                  <a:pt x="1432750" y="10477"/>
                </a:lnTo>
                <a:lnTo>
                  <a:pt x="1421368" y="2809"/>
                </a:lnTo>
                <a:lnTo>
                  <a:pt x="1407414" y="0"/>
                </a:lnTo>
                <a:close/>
              </a:path>
            </a:pathLst>
          </a:custGeom>
          <a:solidFill>
            <a:srgbClr val="007ED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"/>
          <p:cNvSpPr txBox="1"/>
          <p:nvPr/>
        </p:nvSpPr>
        <p:spPr>
          <a:xfrm>
            <a:off x="3916341" y="917946"/>
            <a:ext cx="1181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 STATISTICAL ANALYSIS</a:t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6" name="Google Shape;196;p21"/>
          <p:cNvGrpSpPr/>
          <p:nvPr/>
        </p:nvGrpSpPr>
        <p:grpSpPr>
          <a:xfrm>
            <a:off x="3951680" y="1244654"/>
            <a:ext cx="1135379" cy="359282"/>
            <a:chOff x="3248405" y="2392679"/>
            <a:chExt cx="1135379" cy="359282"/>
          </a:xfrm>
        </p:grpSpPr>
        <p:sp>
          <p:nvSpPr>
            <p:cNvPr id="197" name="Google Shape;197;p21"/>
            <p:cNvSpPr/>
            <p:nvPr/>
          </p:nvSpPr>
          <p:spPr>
            <a:xfrm>
              <a:off x="3790187" y="2392679"/>
              <a:ext cx="50800" cy="48894"/>
            </a:xfrm>
            <a:custGeom>
              <a:rect b="b" l="l" r="r" t="t"/>
              <a:pathLst>
                <a:path extrusionOk="0" h="48894" w="50800">
                  <a:moveTo>
                    <a:pt x="41910" y="0"/>
                  </a:moveTo>
                  <a:lnTo>
                    <a:pt x="8382" y="0"/>
                  </a:lnTo>
                  <a:lnTo>
                    <a:pt x="8382" y="24383"/>
                  </a:lnTo>
                  <a:lnTo>
                    <a:pt x="0" y="24383"/>
                  </a:lnTo>
                  <a:lnTo>
                    <a:pt x="25146" y="48768"/>
                  </a:lnTo>
                  <a:lnTo>
                    <a:pt x="50291" y="24383"/>
                  </a:lnTo>
                  <a:lnTo>
                    <a:pt x="41910" y="24383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AAC0E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3248405" y="2468117"/>
              <a:ext cx="1135379" cy="283844"/>
            </a:xfrm>
            <a:custGeom>
              <a:rect b="b" l="l" r="r" t="t"/>
              <a:pathLst>
                <a:path extrusionOk="0" h="283844" w="1135379">
                  <a:moveTo>
                    <a:pt x="1107058" y="0"/>
                  </a:moveTo>
                  <a:lnTo>
                    <a:pt x="28320" y="0"/>
                  </a:lnTo>
                  <a:lnTo>
                    <a:pt x="17305" y="2228"/>
                  </a:lnTo>
                  <a:lnTo>
                    <a:pt x="8302" y="8302"/>
                  </a:lnTo>
                  <a:lnTo>
                    <a:pt x="2228" y="17305"/>
                  </a:lnTo>
                  <a:lnTo>
                    <a:pt x="0" y="28320"/>
                  </a:lnTo>
                  <a:lnTo>
                    <a:pt x="0" y="255143"/>
                  </a:lnTo>
                  <a:lnTo>
                    <a:pt x="2228" y="266158"/>
                  </a:lnTo>
                  <a:lnTo>
                    <a:pt x="8302" y="275161"/>
                  </a:lnTo>
                  <a:lnTo>
                    <a:pt x="17305" y="281235"/>
                  </a:lnTo>
                  <a:lnTo>
                    <a:pt x="28320" y="283463"/>
                  </a:lnTo>
                  <a:lnTo>
                    <a:pt x="1107058" y="283463"/>
                  </a:lnTo>
                  <a:lnTo>
                    <a:pt x="1118074" y="281235"/>
                  </a:lnTo>
                  <a:lnTo>
                    <a:pt x="1127077" y="275161"/>
                  </a:lnTo>
                  <a:lnTo>
                    <a:pt x="1133151" y="266158"/>
                  </a:lnTo>
                  <a:lnTo>
                    <a:pt x="1135380" y="255143"/>
                  </a:lnTo>
                  <a:lnTo>
                    <a:pt x="1135380" y="28320"/>
                  </a:lnTo>
                  <a:lnTo>
                    <a:pt x="1133151" y="17305"/>
                  </a:lnTo>
                  <a:lnTo>
                    <a:pt x="1127077" y="8302"/>
                  </a:lnTo>
                  <a:lnTo>
                    <a:pt x="1118074" y="2228"/>
                  </a:lnTo>
                  <a:lnTo>
                    <a:pt x="1107058" y="0"/>
                  </a:lnTo>
                  <a:close/>
                </a:path>
              </a:pathLst>
            </a:custGeom>
            <a:solidFill>
              <a:srgbClr val="CAD7F3">
                <a:alpha val="8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3248405" y="2468117"/>
              <a:ext cx="1135379" cy="283844"/>
            </a:xfrm>
            <a:custGeom>
              <a:rect b="b" l="l" r="r" t="t"/>
              <a:pathLst>
                <a:path extrusionOk="0" h="283844" w="1135379">
                  <a:moveTo>
                    <a:pt x="0" y="28320"/>
                  </a:moveTo>
                  <a:lnTo>
                    <a:pt x="2228" y="17305"/>
                  </a:lnTo>
                  <a:lnTo>
                    <a:pt x="8302" y="8302"/>
                  </a:lnTo>
                  <a:lnTo>
                    <a:pt x="17305" y="2228"/>
                  </a:lnTo>
                  <a:lnTo>
                    <a:pt x="28320" y="0"/>
                  </a:lnTo>
                  <a:lnTo>
                    <a:pt x="1107058" y="0"/>
                  </a:lnTo>
                  <a:lnTo>
                    <a:pt x="1118074" y="2228"/>
                  </a:lnTo>
                  <a:lnTo>
                    <a:pt x="1127077" y="8302"/>
                  </a:lnTo>
                  <a:lnTo>
                    <a:pt x="1133151" y="17305"/>
                  </a:lnTo>
                  <a:lnTo>
                    <a:pt x="1135380" y="28320"/>
                  </a:lnTo>
                  <a:lnTo>
                    <a:pt x="1135380" y="255143"/>
                  </a:lnTo>
                  <a:lnTo>
                    <a:pt x="1133151" y="266158"/>
                  </a:lnTo>
                  <a:lnTo>
                    <a:pt x="1127077" y="275161"/>
                  </a:lnTo>
                  <a:lnTo>
                    <a:pt x="1118074" y="281235"/>
                  </a:lnTo>
                  <a:lnTo>
                    <a:pt x="1107058" y="283463"/>
                  </a:lnTo>
                  <a:lnTo>
                    <a:pt x="28320" y="283463"/>
                  </a:lnTo>
                  <a:lnTo>
                    <a:pt x="17305" y="281235"/>
                  </a:lnTo>
                  <a:lnTo>
                    <a:pt x="8302" y="275161"/>
                  </a:lnTo>
                  <a:lnTo>
                    <a:pt x="2228" y="266158"/>
                  </a:lnTo>
                  <a:lnTo>
                    <a:pt x="0" y="255143"/>
                  </a:lnTo>
                  <a:lnTo>
                    <a:pt x="0" y="28320"/>
                  </a:lnTo>
                  <a:close/>
                </a:path>
              </a:pathLst>
            </a:custGeom>
            <a:noFill/>
            <a:ln cap="flat" cmpd="sng" w="25400">
              <a:solidFill>
                <a:srgbClr val="CAD7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21"/>
          <p:cNvSpPr txBox="1"/>
          <p:nvPr/>
        </p:nvSpPr>
        <p:spPr>
          <a:xfrm>
            <a:off x="3952801" y="1378000"/>
            <a:ext cx="11082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</a:rPr>
              <a:t>CORRELATION</a:t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p21"/>
          <p:cNvGrpSpPr/>
          <p:nvPr/>
        </p:nvGrpSpPr>
        <p:grpSpPr>
          <a:xfrm>
            <a:off x="3951680" y="1627179"/>
            <a:ext cx="1135379" cy="360552"/>
            <a:chOff x="3248405" y="2775204"/>
            <a:chExt cx="1135379" cy="360552"/>
          </a:xfrm>
        </p:grpSpPr>
        <p:sp>
          <p:nvSpPr>
            <p:cNvPr id="202" name="Google Shape;202;p21"/>
            <p:cNvSpPr/>
            <p:nvPr/>
          </p:nvSpPr>
          <p:spPr>
            <a:xfrm>
              <a:off x="3790187" y="2775204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41910" y="0"/>
                  </a:moveTo>
                  <a:lnTo>
                    <a:pt x="8382" y="0"/>
                  </a:lnTo>
                  <a:lnTo>
                    <a:pt x="8382" y="25145"/>
                  </a:lnTo>
                  <a:lnTo>
                    <a:pt x="0" y="25145"/>
                  </a:lnTo>
                  <a:lnTo>
                    <a:pt x="25146" y="50291"/>
                  </a:lnTo>
                  <a:lnTo>
                    <a:pt x="50291" y="25145"/>
                  </a:lnTo>
                  <a:lnTo>
                    <a:pt x="41910" y="25145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AAC0E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1"/>
            <p:cNvSpPr/>
            <p:nvPr/>
          </p:nvSpPr>
          <p:spPr>
            <a:xfrm>
              <a:off x="3248405" y="2850642"/>
              <a:ext cx="1135379" cy="285114"/>
            </a:xfrm>
            <a:custGeom>
              <a:rect b="b" l="l" r="r" t="t"/>
              <a:pathLst>
                <a:path extrusionOk="0" h="285114" w="1135379">
                  <a:moveTo>
                    <a:pt x="1106932" y="0"/>
                  </a:moveTo>
                  <a:lnTo>
                    <a:pt x="28447" y="0"/>
                  </a:lnTo>
                  <a:lnTo>
                    <a:pt x="17359" y="2230"/>
                  </a:lnTo>
                  <a:lnTo>
                    <a:pt x="8318" y="8318"/>
                  </a:lnTo>
                  <a:lnTo>
                    <a:pt x="2230" y="17359"/>
                  </a:lnTo>
                  <a:lnTo>
                    <a:pt x="0" y="28447"/>
                  </a:lnTo>
                  <a:lnTo>
                    <a:pt x="0" y="256539"/>
                  </a:lnTo>
                  <a:lnTo>
                    <a:pt x="2230" y="267628"/>
                  </a:lnTo>
                  <a:lnTo>
                    <a:pt x="8318" y="276669"/>
                  </a:lnTo>
                  <a:lnTo>
                    <a:pt x="17359" y="282757"/>
                  </a:lnTo>
                  <a:lnTo>
                    <a:pt x="28447" y="284988"/>
                  </a:lnTo>
                  <a:lnTo>
                    <a:pt x="1106932" y="284988"/>
                  </a:lnTo>
                  <a:lnTo>
                    <a:pt x="1118020" y="282757"/>
                  </a:lnTo>
                  <a:lnTo>
                    <a:pt x="1127061" y="276669"/>
                  </a:lnTo>
                  <a:lnTo>
                    <a:pt x="1133149" y="267628"/>
                  </a:lnTo>
                  <a:lnTo>
                    <a:pt x="1135380" y="256539"/>
                  </a:lnTo>
                  <a:lnTo>
                    <a:pt x="1135380" y="28447"/>
                  </a:lnTo>
                  <a:lnTo>
                    <a:pt x="1133149" y="17359"/>
                  </a:lnTo>
                  <a:lnTo>
                    <a:pt x="1127061" y="8318"/>
                  </a:lnTo>
                  <a:lnTo>
                    <a:pt x="1118020" y="2230"/>
                  </a:lnTo>
                  <a:lnTo>
                    <a:pt x="1106932" y="0"/>
                  </a:lnTo>
                  <a:close/>
                </a:path>
              </a:pathLst>
            </a:custGeom>
            <a:solidFill>
              <a:srgbClr val="CAD7F3">
                <a:alpha val="8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3248405" y="2850642"/>
              <a:ext cx="1135379" cy="285114"/>
            </a:xfrm>
            <a:custGeom>
              <a:rect b="b" l="l" r="r" t="t"/>
              <a:pathLst>
                <a:path extrusionOk="0" h="285114" w="1135379">
                  <a:moveTo>
                    <a:pt x="0" y="28447"/>
                  </a:moveTo>
                  <a:lnTo>
                    <a:pt x="2230" y="17359"/>
                  </a:lnTo>
                  <a:lnTo>
                    <a:pt x="8318" y="8318"/>
                  </a:lnTo>
                  <a:lnTo>
                    <a:pt x="17359" y="2230"/>
                  </a:lnTo>
                  <a:lnTo>
                    <a:pt x="28447" y="0"/>
                  </a:lnTo>
                  <a:lnTo>
                    <a:pt x="1106932" y="0"/>
                  </a:lnTo>
                  <a:lnTo>
                    <a:pt x="1118020" y="2230"/>
                  </a:lnTo>
                  <a:lnTo>
                    <a:pt x="1127061" y="8318"/>
                  </a:lnTo>
                  <a:lnTo>
                    <a:pt x="1133149" y="17359"/>
                  </a:lnTo>
                  <a:lnTo>
                    <a:pt x="1135380" y="28447"/>
                  </a:lnTo>
                  <a:lnTo>
                    <a:pt x="1135380" y="256539"/>
                  </a:lnTo>
                  <a:lnTo>
                    <a:pt x="1133149" y="267628"/>
                  </a:lnTo>
                  <a:lnTo>
                    <a:pt x="1127061" y="276669"/>
                  </a:lnTo>
                  <a:lnTo>
                    <a:pt x="1118020" y="282757"/>
                  </a:lnTo>
                  <a:lnTo>
                    <a:pt x="1106932" y="284988"/>
                  </a:lnTo>
                  <a:lnTo>
                    <a:pt x="28447" y="284988"/>
                  </a:lnTo>
                  <a:lnTo>
                    <a:pt x="17359" y="282757"/>
                  </a:lnTo>
                  <a:lnTo>
                    <a:pt x="8318" y="276669"/>
                  </a:lnTo>
                  <a:lnTo>
                    <a:pt x="2230" y="267628"/>
                  </a:lnTo>
                  <a:lnTo>
                    <a:pt x="0" y="256539"/>
                  </a:lnTo>
                  <a:lnTo>
                    <a:pt x="0" y="28447"/>
                  </a:lnTo>
                  <a:close/>
                </a:path>
              </a:pathLst>
            </a:custGeom>
            <a:noFill/>
            <a:ln cap="flat" cmpd="sng" w="25400">
              <a:solidFill>
                <a:srgbClr val="CAD7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21"/>
          <p:cNvSpPr txBox="1"/>
          <p:nvPr/>
        </p:nvSpPr>
        <p:spPr>
          <a:xfrm>
            <a:off x="4000703" y="1761672"/>
            <a:ext cx="10377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</a:rPr>
              <a:t>ANOVA</a:t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1"/>
          <p:cNvSpPr/>
          <p:nvPr/>
        </p:nvSpPr>
        <p:spPr>
          <a:xfrm>
            <a:off x="5397957" y="861369"/>
            <a:ext cx="1443354" cy="358139"/>
          </a:xfrm>
          <a:custGeom>
            <a:rect b="b" l="l" r="r" t="t"/>
            <a:pathLst>
              <a:path extrusionOk="0" h="358139" w="1443354">
                <a:moveTo>
                  <a:pt x="1407414" y="0"/>
                </a:moveTo>
                <a:lnTo>
                  <a:pt x="35813" y="0"/>
                </a:lnTo>
                <a:lnTo>
                  <a:pt x="21859" y="2809"/>
                </a:lnTo>
                <a:lnTo>
                  <a:pt x="10477" y="10477"/>
                </a:lnTo>
                <a:lnTo>
                  <a:pt x="2809" y="21859"/>
                </a:lnTo>
                <a:lnTo>
                  <a:pt x="0" y="35813"/>
                </a:lnTo>
                <a:lnTo>
                  <a:pt x="0" y="322325"/>
                </a:lnTo>
                <a:lnTo>
                  <a:pt x="2809" y="336280"/>
                </a:lnTo>
                <a:lnTo>
                  <a:pt x="10477" y="347662"/>
                </a:lnTo>
                <a:lnTo>
                  <a:pt x="21859" y="355330"/>
                </a:lnTo>
                <a:lnTo>
                  <a:pt x="35813" y="358139"/>
                </a:lnTo>
                <a:lnTo>
                  <a:pt x="1407414" y="358139"/>
                </a:lnTo>
                <a:lnTo>
                  <a:pt x="1421368" y="355330"/>
                </a:lnTo>
                <a:lnTo>
                  <a:pt x="1432750" y="347662"/>
                </a:lnTo>
                <a:lnTo>
                  <a:pt x="1440418" y="336280"/>
                </a:lnTo>
                <a:lnTo>
                  <a:pt x="1443228" y="322325"/>
                </a:lnTo>
                <a:lnTo>
                  <a:pt x="1443228" y="35813"/>
                </a:lnTo>
                <a:lnTo>
                  <a:pt x="1440418" y="21859"/>
                </a:lnTo>
                <a:lnTo>
                  <a:pt x="1432750" y="10477"/>
                </a:lnTo>
                <a:lnTo>
                  <a:pt x="1421368" y="2809"/>
                </a:lnTo>
                <a:lnTo>
                  <a:pt x="1407414" y="0"/>
                </a:lnTo>
                <a:close/>
              </a:path>
            </a:pathLst>
          </a:custGeom>
          <a:solidFill>
            <a:srgbClr val="007ED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 txBox="1"/>
          <p:nvPr/>
        </p:nvSpPr>
        <p:spPr>
          <a:xfrm>
            <a:off x="5421875" y="862650"/>
            <a:ext cx="14193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MODEL SELECTION</a:t>
            </a:r>
            <a:endParaRPr b="1" sz="800">
              <a:solidFill>
                <a:srgbClr val="FFFFFF"/>
              </a:solidFill>
            </a:endParaRPr>
          </a:p>
        </p:txBody>
      </p:sp>
      <p:grpSp>
        <p:nvGrpSpPr>
          <p:cNvPr id="208" name="Google Shape;208;p21"/>
          <p:cNvGrpSpPr/>
          <p:nvPr/>
        </p:nvGrpSpPr>
        <p:grpSpPr>
          <a:xfrm>
            <a:off x="5551880" y="1244654"/>
            <a:ext cx="1135379" cy="359282"/>
            <a:chOff x="3248405" y="2392679"/>
            <a:chExt cx="1135379" cy="359282"/>
          </a:xfrm>
        </p:grpSpPr>
        <p:sp>
          <p:nvSpPr>
            <p:cNvPr id="209" name="Google Shape;209;p21"/>
            <p:cNvSpPr/>
            <p:nvPr/>
          </p:nvSpPr>
          <p:spPr>
            <a:xfrm>
              <a:off x="3790187" y="2392679"/>
              <a:ext cx="50800" cy="48894"/>
            </a:xfrm>
            <a:custGeom>
              <a:rect b="b" l="l" r="r" t="t"/>
              <a:pathLst>
                <a:path extrusionOk="0" h="48894" w="50800">
                  <a:moveTo>
                    <a:pt x="41910" y="0"/>
                  </a:moveTo>
                  <a:lnTo>
                    <a:pt x="8382" y="0"/>
                  </a:lnTo>
                  <a:lnTo>
                    <a:pt x="8382" y="24383"/>
                  </a:lnTo>
                  <a:lnTo>
                    <a:pt x="0" y="24383"/>
                  </a:lnTo>
                  <a:lnTo>
                    <a:pt x="25146" y="48768"/>
                  </a:lnTo>
                  <a:lnTo>
                    <a:pt x="50291" y="24383"/>
                  </a:lnTo>
                  <a:lnTo>
                    <a:pt x="41910" y="24383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AAC0E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3248405" y="2468117"/>
              <a:ext cx="1135379" cy="283844"/>
            </a:xfrm>
            <a:custGeom>
              <a:rect b="b" l="l" r="r" t="t"/>
              <a:pathLst>
                <a:path extrusionOk="0" h="283844" w="1135379">
                  <a:moveTo>
                    <a:pt x="1107058" y="0"/>
                  </a:moveTo>
                  <a:lnTo>
                    <a:pt x="28320" y="0"/>
                  </a:lnTo>
                  <a:lnTo>
                    <a:pt x="17305" y="2228"/>
                  </a:lnTo>
                  <a:lnTo>
                    <a:pt x="8302" y="8302"/>
                  </a:lnTo>
                  <a:lnTo>
                    <a:pt x="2228" y="17305"/>
                  </a:lnTo>
                  <a:lnTo>
                    <a:pt x="0" y="28320"/>
                  </a:lnTo>
                  <a:lnTo>
                    <a:pt x="0" y="255143"/>
                  </a:lnTo>
                  <a:lnTo>
                    <a:pt x="2228" y="266158"/>
                  </a:lnTo>
                  <a:lnTo>
                    <a:pt x="8302" y="275161"/>
                  </a:lnTo>
                  <a:lnTo>
                    <a:pt x="17305" y="281235"/>
                  </a:lnTo>
                  <a:lnTo>
                    <a:pt x="28320" y="283463"/>
                  </a:lnTo>
                  <a:lnTo>
                    <a:pt x="1107058" y="283463"/>
                  </a:lnTo>
                  <a:lnTo>
                    <a:pt x="1118074" y="281235"/>
                  </a:lnTo>
                  <a:lnTo>
                    <a:pt x="1127077" y="275161"/>
                  </a:lnTo>
                  <a:lnTo>
                    <a:pt x="1133151" y="266158"/>
                  </a:lnTo>
                  <a:lnTo>
                    <a:pt x="1135380" y="255143"/>
                  </a:lnTo>
                  <a:lnTo>
                    <a:pt x="1135380" y="28320"/>
                  </a:lnTo>
                  <a:lnTo>
                    <a:pt x="1133151" y="17305"/>
                  </a:lnTo>
                  <a:lnTo>
                    <a:pt x="1127077" y="8302"/>
                  </a:lnTo>
                  <a:lnTo>
                    <a:pt x="1118074" y="2228"/>
                  </a:lnTo>
                  <a:lnTo>
                    <a:pt x="1107058" y="0"/>
                  </a:lnTo>
                  <a:close/>
                </a:path>
              </a:pathLst>
            </a:custGeom>
            <a:solidFill>
              <a:srgbClr val="CAD7F3">
                <a:alpha val="8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3248405" y="2468117"/>
              <a:ext cx="1135379" cy="283844"/>
            </a:xfrm>
            <a:custGeom>
              <a:rect b="b" l="l" r="r" t="t"/>
              <a:pathLst>
                <a:path extrusionOk="0" h="283844" w="1135379">
                  <a:moveTo>
                    <a:pt x="0" y="28320"/>
                  </a:moveTo>
                  <a:lnTo>
                    <a:pt x="2228" y="17305"/>
                  </a:lnTo>
                  <a:lnTo>
                    <a:pt x="8302" y="8302"/>
                  </a:lnTo>
                  <a:lnTo>
                    <a:pt x="17305" y="2228"/>
                  </a:lnTo>
                  <a:lnTo>
                    <a:pt x="28320" y="0"/>
                  </a:lnTo>
                  <a:lnTo>
                    <a:pt x="1107058" y="0"/>
                  </a:lnTo>
                  <a:lnTo>
                    <a:pt x="1118074" y="2228"/>
                  </a:lnTo>
                  <a:lnTo>
                    <a:pt x="1127077" y="8302"/>
                  </a:lnTo>
                  <a:lnTo>
                    <a:pt x="1133151" y="17305"/>
                  </a:lnTo>
                  <a:lnTo>
                    <a:pt x="1135380" y="28320"/>
                  </a:lnTo>
                  <a:lnTo>
                    <a:pt x="1135380" y="255143"/>
                  </a:lnTo>
                  <a:lnTo>
                    <a:pt x="1133151" y="266158"/>
                  </a:lnTo>
                  <a:lnTo>
                    <a:pt x="1127077" y="275161"/>
                  </a:lnTo>
                  <a:lnTo>
                    <a:pt x="1118074" y="281235"/>
                  </a:lnTo>
                  <a:lnTo>
                    <a:pt x="1107058" y="283463"/>
                  </a:lnTo>
                  <a:lnTo>
                    <a:pt x="28320" y="283463"/>
                  </a:lnTo>
                  <a:lnTo>
                    <a:pt x="17305" y="281235"/>
                  </a:lnTo>
                  <a:lnTo>
                    <a:pt x="8302" y="275161"/>
                  </a:lnTo>
                  <a:lnTo>
                    <a:pt x="2228" y="266158"/>
                  </a:lnTo>
                  <a:lnTo>
                    <a:pt x="0" y="255143"/>
                  </a:lnTo>
                  <a:lnTo>
                    <a:pt x="0" y="28320"/>
                  </a:lnTo>
                  <a:close/>
                </a:path>
              </a:pathLst>
            </a:custGeom>
            <a:noFill/>
            <a:ln cap="flat" cmpd="sng" w="25400">
              <a:solidFill>
                <a:srgbClr val="CAD7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21"/>
          <p:cNvSpPr txBox="1"/>
          <p:nvPr/>
        </p:nvSpPr>
        <p:spPr>
          <a:xfrm>
            <a:off x="5551876" y="1346350"/>
            <a:ext cx="11082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</a:rPr>
              <a:t>LOGISTIC REGRESSION</a:t>
            </a:r>
            <a:endParaRPr sz="800">
              <a:solidFill>
                <a:srgbClr val="434343"/>
              </a:solidFill>
            </a:endParaRPr>
          </a:p>
        </p:txBody>
      </p:sp>
      <p:grpSp>
        <p:nvGrpSpPr>
          <p:cNvPr id="213" name="Google Shape;213;p21"/>
          <p:cNvGrpSpPr/>
          <p:nvPr/>
        </p:nvGrpSpPr>
        <p:grpSpPr>
          <a:xfrm>
            <a:off x="5551880" y="1627179"/>
            <a:ext cx="1135379" cy="360552"/>
            <a:chOff x="3248405" y="2775204"/>
            <a:chExt cx="1135379" cy="360552"/>
          </a:xfrm>
        </p:grpSpPr>
        <p:sp>
          <p:nvSpPr>
            <p:cNvPr id="214" name="Google Shape;214;p21"/>
            <p:cNvSpPr/>
            <p:nvPr/>
          </p:nvSpPr>
          <p:spPr>
            <a:xfrm>
              <a:off x="3790187" y="2775204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41910" y="0"/>
                  </a:moveTo>
                  <a:lnTo>
                    <a:pt x="8382" y="0"/>
                  </a:lnTo>
                  <a:lnTo>
                    <a:pt x="8382" y="25145"/>
                  </a:lnTo>
                  <a:lnTo>
                    <a:pt x="0" y="25145"/>
                  </a:lnTo>
                  <a:lnTo>
                    <a:pt x="25146" y="50291"/>
                  </a:lnTo>
                  <a:lnTo>
                    <a:pt x="50291" y="25145"/>
                  </a:lnTo>
                  <a:lnTo>
                    <a:pt x="41910" y="25145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AAC0E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3248405" y="2850642"/>
              <a:ext cx="1135379" cy="285114"/>
            </a:xfrm>
            <a:custGeom>
              <a:rect b="b" l="l" r="r" t="t"/>
              <a:pathLst>
                <a:path extrusionOk="0" h="285114" w="1135379">
                  <a:moveTo>
                    <a:pt x="1106932" y="0"/>
                  </a:moveTo>
                  <a:lnTo>
                    <a:pt x="28447" y="0"/>
                  </a:lnTo>
                  <a:lnTo>
                    <a:pt x="17359" y="2230"/>
                  </a:lnTo>
                  <a:lnTo>
                    <a:pt x="8318" y="8318"/>
                  </a:lnTo>
                  <a:lnTo>
                    <a:pt x="2230" y="17359"/>
                  </a:lnTo>
                  <a:lnTo>
                    <a:pt x="0" y="28447"/>
                  </a:lnTo>
                  <a:lnTo>
                    <a:pt x="0" y="256539"/>
                  </a:lnTo>
                  <a:lnTo>
                    <a:pt x="2230" y="267628"/>
                  </a:lnTo>
                  <a:lnTo>
                    <a:pt x="8318" y="276669"/>
                  </a:lnTo>
                  <a:lnTo>
                    <a:pt x="17359" y="282757"/>
                  </a:lnTo>
                  <a:lnTo>
                    <a:pt x="28447" y="284988"/>
                  </a:lnTo>
                  <a:lnTo>
                    <a:pt x="1106932" y="284988"/>
                  </a:lnTo>
                  <a:lnTo>
                    <a:pt x="1118020" y="282757"/>
                  </a:lnTo>
                  <a:lnTo>
                    <a:pt x="1127061" y="276669"/>
                  </a:lnTo>
                  <a:lnTo>
                    <a:pt x="1133149" y="267628"/>
                  </a:lnTo>
                  <a:lnTo>
                    <a:pt x="1135380" y="256539"/>
                  </a:lnTo>
                  <a:lnTo>
                    <a:pt x="1135380" y="28447"/>
                  </a:lnTo>
                  <a:lnTo>
                    <a:pt x="1133149" y="17359"/>
                  </a:lnTo>
                  <a:lnTo>
                    <a:pt x="1127061" y="8318"/>
                  </a:lnTo>
                  <a:lnTo>
                    <a:pt x="1118020" y="2230"/>
                  </a:lnTo>
                  <a:lnTo>
                    <a:pt x="1106932" y="0"/>
                  </a:lnTo>
                  <a:close/>
                </a:path>
              </a:pathLst>
            </a:custGeom>
            <a:solidFill>
              <a:srgbClr val="CAD7F3">
                <a:alpha val="8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3248405" y="2850642"/>
              <a:ext cx="1135379" cy="285114"/>
            </a:xfrm>
            <a:custGeom>
              <a:rect b="b" l="l" r="r" t="t"/>
              <a:pathLst>
                <a:path extrusionOk="0" h="285114" w="1135379">
                  <a:moveTo>
                    <a:pt x="0" y="28447"/>
                  </a:moveTo>
                  <a:lnTo>
                    <a:pt x="2230" y="17359"/>
                  </a:lnTo>
                  <a:lnTo>
                    <a:pt x="8318" y="8318"/>
                  </a:lnTo>
                  <a:lnTo>
                    <a:pt x="17359" y="2230"/>
                  </a:lnTo>
                  <a:lnTo>
                    <a:pt x="28447" y="0"/>
                  </a:lnTo>
                  <a:lnTo>
                    <a:pt x="1106932" y="0"/>
                  </a:lnTo>
                  <a:lnTo>
                    <a:pt x="1118020" y="2230"/>
                  </a:lnTo>
                  <a:lnTo>
                    <a:pt x="1127061" y="8318"/>
                  </a:lnTo>
                  <a:lnTo>
                    <a:pt x="1133149" y="17359"/>
                  </a:lnTo>
                  <a:lnTo>
                    <a:pt x="1135380" y="28447"/>
                  </a:lnTo>
                  <a:lnTo>
                    <a:pt x="1135380" y="256539"/>
                  </a:lnTo>
                  <a:lnTo>
                    <a:pt x="1133149" y="267628"/>
                  </a:lnTo>
                  <a:lnTo>
                    <a:pt x="1127061" y="276669"/>
                  </a:lnTo>
                  <a:lnTo>
                    <a:pt x="1118020" y="282757"/>
                  </a:lnTo>
                  <a:lnTo>
                    <a:pt x="1106932" y="284988"/>
                  </a:lnTo>
                  <a:lnTo>
                    <a:pt x="28447" y="284988"/>
                  </a:lnTo>
                  <a:lnTo>
                    <a:pt x="17359" y="282757"/>
                  </a:lnTo>
                  <a:lnTo>
                    <a:pt x="8318" y="276669"/>
                  </a:lnTo>
                  <a:lnTo>
                    <a:pt x="2230" y="267628"/>
                  </a:lnTo>
                  <a:lnTo>
                    <a:pt x="0" y="256539"/>
                  </a:lnTo>
                  <a:lnTo>
                    <a:pt x="0" y="28447"/>
                  </a:lnTo>
                  <a:close/>
                </a:path>
              </a:pathLst>
            </a:custGeom>
            <a:noFill/>
            <a:ln cap="flat" cmpd="sng" w="25400">
              <a:solidFill>
                <a:srgbClr val="CAD7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Google Shape;217;p21"/>
          <p:cNvSpPr txBox="1"/>
          <p:nvPr/>
        </p:nvSpPr>
        <p:spPr>
          <a:xfrm>
            <a:off x="5600903" y="1761672"/>
            <a:ext cx="10377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</a:rPr>
              <a:t>DECISION TREE</a:t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21"/>
          <p:cNvGrpSpPr/>
          <p:nvPr/>
        </p:nvGrpSpPr>
        <p:grpSpPr>
          <a:xfrm>
            <a:off x="5551880" y="2006654"/>
            <a:ext cx="1135379" cy="359282"/>
            <a:chOff x="3248405" y="2392679"/>
            <a:chExt cx="1135379" cy="359282"/>
          </a:xfrm>
        </p:grpSpPr>
        <p:sp>
          <p:nvSpPr>
            <p:cNvPr id="219" name="Google Shape;219;p21"/>
            <p:cNvSpPr/>
            <p:nvPr/>
          </p:nvSpPr>
          <p:spPr>
            <a:xfrm>
              <a:off x="3790187" y="2392679"/>
              <a:ext cx="50800" cy="48894"/>
            </a:xfrm>
            <a:custGeom>
              <a:rect b="b" l="l" r="r" t="t"/>
              <a:pathLst>
                <a:path extrusionOk="0" h="48894" w="50800">
                  <a:moveTo>
                    <a:pt x="41910" y="0"/>
                  </a:moveTo>
                  <a:lnTo>
                    <a:pt x="8382" y="0"/>
                  </a:lnTo>
                  <a:lnTo>
                    <a:pt x="8382" y="24383"/>
                  </a:lnTo>
                  <a:lnTo>
                    <a:pt x="0" y="24383"/>
                  </a:lnTo>
                  <a:lnTo>
                    <a:pt x="25146" y="48768"/>
                  </a:lnTo>
                  <a:lnTo>
                    <a:pt x="50291" y="24383"/>
                  </a:lnTo>
                  <a:lnTo>
                    <a:pt x="41910" y="24383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AAC0E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1"/>
            <p:cNvSpPr/>
            <p:nvPr/>
          </p:nvSpPr>
          <p:spPr>
            <a:xfrm>
              <a:off x="3248405" y="2468117"/>
              <a:ext cx="1135379" cy="283844"/>
            </a:xfrm>
            <a:custGeom>
              <a:rect b="b" l="l" r="r" t="t"/>
              <a:pathLst>
                <a:path extrusionOk="0" h="283844" w="1135379">
                  <a:moveTo>
                    <a:pt x="1107058" y="0"/>
                  </a:moveTo>
                  <a:lnTo>
                    <a:pt x="28320" y="0"/>
                  </a:lnTo>
                  <a:lnTo>
                    <a:pt x="17305" y="2228"/>
                  </a:lnTo>
                  <a:lnTo>
                    <a:pt x="8302" y="8302"/>
                  </a:lnTo>
                  <a:lnTo>
                    <a:pt x="2228" y="17305"/>
                  </a:lnTo>
                  <a:lnTo>
                    <a:pt x="0" y="28320"/>
                  </a:lnTo>
                  <a:lnTo>
                    <a:pt x="0" y="255143"/>
                  </a:lnTo>
                  <a:lnTo>
                    <a:pt x="2228" y="266158"/>
                  </a:lnTo>
                  <a:lnTo>
                    <a:pt x="8302" y="275161"/>
                  </a:lnTo>
                  <a:lnTo>
                    <a:pt x="17305" y="281235"/>
                  </a:lnTo>
                  <a:lnTo>
                    <a:pt x="28320" y="283463"/>
                  </a:lnTo>
                  <a:lnTo>
                    <a:pt x="1107058" y="283463"/>
                  </a:lnTo>
                  <a:lnTo>
                    <a:pt x="1118074" y="281235"/>
                  </a:lnTo>
                  <a:lnTo>
                    <a:pt x="1127077" y="275161"/>
                  </a:lnTo>
                  <a:lnTo>
                    <a:pt x="1133151" y="266158"/>
                  </a:lnTo>
                  <a:lnTo>
                    <a:pt x="1135380" y="255143"/>
                  </a:lnTo>
                  <a:lnTo>
                    <a:pt x="1135380" y="28320"/>
                  </a:lnTo>
                  <a:lnTo>
                    <a:pt x="1133151" y="17305"/>
                  </a:lnTo>
                  <a:lnTo>
                    <a:pt x="1127077" y="8302"/>
                  </a:lnTo>
                  <a:lnTo>
                    <a:pt x="1118074" y="2228"/>
                  </a:lnTo>
                  <a:lnTo>
                    <a:pt x="1107058" y="0"/>
                  </a:lnTo>
                  <a:close/>
                </a:path>
              </a:pathLst>
            </a:custGeom>
            <a:solidFill>
              <a:srgbClr val="CAD7F3">
                <a:alpha val="8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3248405" y="2468117"/>
              <a:ext cx="1135379" cy="283844"/>
            </a:xfrm>
            <a:custGeom>
              <a:rect b="b" l="l" r="r" t="t"/>
              <a:pathLst>
                <a:path extrusionOk="0" h="283844" w="1135379">
                  <a:moveTo>
                    <a:pt x="0" y="28320"/>
                  </a:moveTo>
                  <a:lnTo>
                    <a:pt x="2228" y="17305"/>
                  </a:lnTo>
                  <a:lnTo>
                    <a:pt x="8302" y="8302"/>
                  </a:lnTo>
                  <a:lnTo>
                    <a:pt x="17305" y="2228"/>
                  </a:lnTo>
                  <a:lnTo>
                    <a:pt x="28320" y="0"/>
                  </a:lnTo>
                  <a:lnTo>
                    <a:pt x="1107058" y="0"/>
                  </a:lnTo>
                  <a:lnTo>
                    <a:pt x="1118074" y="2228"/>
                  </a:lnTo>
                  <a:lnTo>
                    <a:pt x="1127077" y="8302"/>
                  </a:lnTo>
                  <a:lnTo>
                    <a:pt x="1133151" y="17305"/>
                  </a:lnTo>
                  <a:lnTo>
                    <a:pt x="1135380" y="28320"/>
                  </a:lnTo>
                  <a:lnTo>
                    <a:pt x="1135380" y="255143"/>
                  </a:lnTo>
                  <a:lnTo>
                    <a:pt x="1133151" y="266158"/>
                  </a:lnTo>
                  <a:lnTo>
                    <a:pt x="1127077" y="275161"/>
                  </a:lnTo>
                  <a:lnTo>
                    <a:pt x="1118074" y="281235"/>
                  </a:lnTo>
                  <a:lnTo>
                    <a:pt x="1107058" y="283463"/>
                  </a:lnTo>
                  <a:lnTo>
                    <a:pt x="28320" y="283463"/>
                  </a:lnTo>
                  <a:lnTo>
                    <a:pt x="17305" y="281235"/>
                  </a:lnTo>
                  <a:lnTo>
                    <a:pt x="8302" y="275161"/>
                  </a:lnTo>
                  <a:lnTo>
                    <a:pt x="2228" y="266158"/>
                  </a:lnTo>
                  <a:lnTo>
                    <a:pt x="0" y="255143"/>
                  </a:lnTo>
                  <a:lnTo>
                    <a:pt x="0" y="28320"/>
                  </a:lnTo>
                  <a:close/>
                </a:path>
              </a:pathLst>
            </a:custGeom>
            <a:noFill/>
            <a:ln cap="flat" cmpd="sng" w="25400">
              <a:solidFill>
                <a:srgbClr val="CAD7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" name="Google Shape;222;p21"/>
          <p:cNvSpPr txBox="1"/>
          <p:nvPr/>
        </p:nvSpPr>
        <p:spPr>
          <a:xfrm>
            <a:off x="5551876" y="2108350"/>
            <a:ext cx="11082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</a:rPr>
              <a:t>RANDOM</a:t>
            </a:r>
            <a:endParaRPr sz="800">
              <a:solidFill>
                <a:srgbClr val="434343"/>
              </a:solidFill>
            </a:endParaRPr>
          </a:p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</a:rPr>
              <a:t>FOREST</a:t>
            </a:r>
            <a:endParaRPr sz="800">
              <a:solidFill>
                <a:srgbClr val="434343"/>
              </a:solidFill>
            </a:endParaRPr>
          </a:p>
        </p:txBody>
      </p:sp>
      <p:grpSp>
        <p:nvGrpSpPr>
          <p:cNvPr id="223" name="Google Shape;223;p21"/>
          <p:cNvGrpSpPr/>
          <p:nvPr/>
        </p:nvGrpSpPr>
        <p:grpSpPr>
          <a:xfrm>
            <a:off x="5551880" y="2389179"/>
            <a:ext cx="1135379" cy="360552"/>
            <a:chOff x="3248405" y="2775204"/>
            <a:chExt cx="1135379" cy="360552"/>
          </a:xfrm>
        </p:grpSpPr>
        <p:sp>
          <p:nvSpPr>
            <p:cNvPr id="224" name="Google Shape;224;p21"/>
            <p:cNvSpPr/>
            <p:nvPr/>
          </p:nvSpPr>
          <p:spPr>
            <a:xfrm>
              <a:off x="3790187" y="2775204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41910" y="0"/>
                  </a:moveTo>
                  <a:lnTo>
                    <a:pt x="8382" y="0"/>
                  </a:lnTo>
                  <a:lnTo>
                    <a:pt x="8382" y="25145"/>
                  </a:lnTo>
                  <a:lnTo>
                    <a:pt x="0" y="25145"/>
                  </a:lnTo>
                  <a:lnTo>
                    <a:pt x="25146" y="50291"/>
                  </a:lnTo>
                  <a:lnTo>
                    <a:pt x="50291" y="25145"/>
                  </a:lnTo>
                  <a:lnTo>
                    <a:pt x="41910" y="25145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AAC0E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3248405" y="2850642"/>
              <a:ext cx="1135379" cy="285114"/>
            </a:xfrm>
            <a:custGeom>
              <a:rect b="b" l="l" r="r" t="t"/>
              <a:pathLst>
                <a:path extrusionOk="0" h="285114" w="1135379">
                  <a:moveTo>
                    <a:pt x="1106932" y="0"/>
                  </a:moveTo>
                  <a:lnTo>
                    <a:pt x="28447" y="0"/>
                  </a:lnTo>
                  <a:lnTo>
                    <a:pt x="17359" y="2230"/>
                  </a:lnTo>
                  <a:lnTo>
                    <a:pt x="8318" y="8318"/>
                  </a:lnTo>
                  <a:lnTo>
                    <a:pt x="2230" y="17359"/>
                  </a:lnTo>
                  <a:lnTo>
                    <a:pt x="0" y="28447"/>
                  </a:lnTo>
                  <a:lnTo>
                    <a:pt x="0" y="256539"/>
                  </a:lnTo>
                  <a:lnTo>
                    <a:pt x="2230" y="267628"/>
                  </a:lnTo>
                  <a:lnTo>
                    <a:pt x="8318" y="276669"/>
                  </a:lnTo>
                  <a:lnTo>
                    <a:pt x="17359" y="282757"/>
                  </a:lnTo>
                  <a:lnTo>
                    <a:pt x="28447" y="284988"/>
                  </a:lnTo>
                  <a:lnTo>
                    <a:pt x="1106932" y="284988"/>
                  </a:lnTo>
                  <a:lnTo>
                    <a:pt x="1118020" y="282757"/>
                  </a:lnTo>
                  <a:lnTo>
                    <a:pt x="1127061" y="276669"/>
                  </a:lnTo>
                  <a:lnTo>
                    <a:pt x="1133149" y="267628"/>
                  </a:lnTo>
                  <a:lnTo>
                    <a:pt x="1135380" y="256539"/>
                  </a:lnTo>
                  <a:lnTo>
                    <a:pt x="1135380" y="28447"/>
                  </a:lnTo>
                  <a:lnTo>
                    <a:pt x="1133149" y="17359"/>
                  </a:lnTo>
                  <a:lnTo>
                    <a:pt x="1127061" y="8318"/>
                  </a:lnTo>
                  <a:lnTo>
                    <a:pt x="1118020" y="2230"/>
                  </a:lnTo>
                  <a:lnTo>
                    <a:pt x="1106932" y="0"/>
                  </a:lnTo>
                  <a:close/>
                </a:path>
              </a:pathLst>
            </a:custGeom>
            <a:solidFill>
              <a:srgbClr val="CAD7F3">
                <a:alpha val="8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3248405" y="2850642"/>
              <a:ext cx="1135379" cy="285114"/>
            </a:xfrm>
            <a:custGeom>
              <a:rect b="b" l="l" r="r" t="t"/>
              <a:pathLst>
                <a:path extrusionOk="0" h="285114" w="1135379">
                  <a:moveTo>
                    <a:pt x="0" y="28447"/>
                  </a:moveTo>
                  <a:lnTo>
                    <a:pt x="2230" y="17359"/>
                  </a:lnTo>
                  <a:lnTo>
                    <a:pt x="8318" y="8318"/>
                  </a:lnTo>
                  <a:lnTo>
                    <a:pt x="17359" y="2230"/>
                  </a:lnTo>
                  <a:lnTo>
                    <a:pt x="28447" y="0"/>
                  </a:lnTo>
                  <a:lnTo>
                    <a:pt x="1106932" y="0"/>
                  </a:lnTo>
                  <a:lnTo>
                    <a:pt x="1118020" y="2230"/>
                  </a:lnTo>
                  <a:lnTo>
                    <a:pt x="1127061" y="8318"/>
                  </a:lnTo>
                  <a:lnTo>
                    <a:pt x="1133149" y="17359"/>
                  </a:lnTo>
                  <a:lnTo>
                    <a:pt x="1135380" y="28447"/>
                  </a:lnTo>
                  <a:lnTo>
                    <a:pt x="1135380" y="256539"/>
                  </a:lnTo>
                  <a:lnTo>
                    <a:pt x="1133149" y="267628"/>
                  </a:lnTo>
                  <a:lnTo>
                    <a:pt x="1127061" y="276669"/>
                  </a:lnTo>
                  <a:lnTo>
                    <a:pt x="1118020" y="282757"/>
                  </a:lnTo>
                  <a:lnTo>
                    <a:pt x="1106932" y="284988"/>
                  </a:lnTo>
                  <a:lnTo>
                    <a:pt x="28447" y="284988"/>
                  </a:lnTo>
                  <a:lnTo>
                    <a:pt x="17359" y="282757"/>
                  </a:lnTo>
                  <a:lnTo>
                    <a:pt x="8318" y="276669"/>
                  </a:lnTo>
                  <a:lnTo>
                    <a:pt x="2230" y="267628"/>
                  </a:lnTo>
                  <a:lnTo>
                    <a:pt x="0" y="256539"/>
                  </a:lnTo>
                  <a:lnTo>
                    <a:pt x="0" y="28447"/>
                  </a:lnTo>
                  <a:close/>
                </a:path>
              </a:pathLst>
            </a:custGeom>
            <a:noFill/>
            <a:ln cap="flat" cmpd="sng" w="25400">
              <a:solidFill>
                <a:srgbClr val="CAD7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21"/>
          <p:cNvSpPr txBox="1"/>
          <p:nvPr/>
        </p:nvSpPr>
        <p:spPr>
          <a:xfrm>
            <a:off x="5587128" y="2488535"/>
            <a:ext cx="10377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</a:rPr>
              <a:t>GRADIENT BOOSTING</a:t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" name="Google Shape;228;p21"/>
          <p:cNvGrpSpPr/>
          <p:nvPr/>
        </p:nvGrpSpPr>
        <p:grpSpPr>
          <a:xfrm>
            <a:off x="5551880" y="2768654"/>
            <a:ext cx="1135379" cy="359282"/>
            <a:chOff x="3248405" y="2392679"/>
            <a:chExt cx="1135379" cy="359282"/>
          </a:xfrm>
        </p:grpSpPr>
        <p:sp>
          <p:nvSpPr>
            <p:cNvPr id="229" name="Google Shape;229;p21"/>
            <p:cNvSpPr/>
            <p:nvPr/>
          </p:nvSpPr>
          <p:spPr>
            <a:xfrm>
              <a:off x="3790187" y="2392679"/>
              <a:ext cx="50800" cy="48894"/>
            </a:xfrm>
            <a:custGeom>
              <a:rect b="b" l="l" r="r" t="t"/>
              <a:pathLst>
                <a:path extrusionOk="0" h="48894" w="50800">
                  <a:moveTo>
                    <a:pt x="41910" y="0"/>
                  </a:moveTo>
                  <a:lnTo>
                    <a:pt x="8382" y="0"/>
                  </a:lnTo>
                  <a:lnTo>
                    <a:pt x="8382" y="24383"/>
                  </a:lnTo>
                  <a:lnTo>
                    <a:pt x="0" y="24383"/>
                  </a:lnTo>
                  <a:lnTo>
                    <a:pt x="25146" y="48768"/>
                  </a:lnTo>
                  <a:lnTo>
                    <a:pt x="50291" y="24383"/>
                  </a:lnTo>
                  <a:lnTo>
                    <a:pt x="41910" y="24383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AAC0E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3248405" y="2468117"/>
              <a:ext cx="1135379" cy="283844"/>
            </a:xfrm>
            <a:custGeom>
              <a:rect b="b" l="l" r="r" t="t"/>
              <a:pathLst>
                <a:path extrusionOk="0" h="283844" w="1135379">
                  <a:moveTo>
                    <a:pt x="1107058" y="0"/>
                  </a:moveTo>
                  <a:lnTo>
                    <a:pt x="28320" y="0"/>
                  </a:lnTo>
                  <a:lnTo>
                    <a:pt x="17305" y="2228"/>
                  </a:lnTo>
                  <a:lnTo>
                    <a:pt x="8302" y="8302"/>
                  </a:lnTo>
                  <a:lnTo>
                    <a:pt x="2228" y="17305"/>
                  </a:lnTo>
                  <a:lnTo>
                    <a:pt x="0" y="28320"/>
                  </a:lnTo>
                  <a:lnTo>
                    <a:pt x="0" y="255143"/>
                  </a:lnTo>
                  <a:lnTo>
                    <a:pt x="2228" y="266158"/>
                  </a:lnTo>
                  <a:lnTo>
                    <a:pt x="8302" y="275161"/>
                  </a:lnTo>
                  <a:lnTo>
                    <a:pt x="17305" y="281235"/>
                  </a:lnTo>
                  <a:lnTo>
                    <a:pt x="28320" y="283463"/>
                  </a:lnTo>
                  <a:lnTo>
                    <a:pt x="1107058" y="283463"/>
                  </a:lnTo>
                  <a:lnTo>
                    <a:pt x="1118074" y="281235"/>
                  </a:lnTo>
                  <a:lnTo>
                    <a:pt x="1127077" y="275161"/>
                  </a:lnTo>
                  <a:lnTo>
                    <a:pt x="1133151" y="266158"/>
                  </a:lnTo>
                  <a:lnTo>
                    <a:pt x="1135380" y="255143"/>
                  </a:lnTo>
                  <a:lnTo>
                    <a:pt x="1135380" y="28320"/>
                  </a:lnTo>
                  <a:lnTo>
                    <a:pt x="1133151" y="17305"/>
                  </a:lnTo>
                  <a:lnTo>
                    <a:pt x="1127077" y="8302"/>
                  </a:lnTo>
                  <a:lnTo>
                    <a:pt x="1118074" y="2228"/>
                  </a:lnTo>
                  <a:lnTo>
                    <a:pt x="1107058" y="0"/>
                  </a:lnTo>
                  <a:close/>
                </a:path>
              </a:pathLst>
            </a:custGeom>
            <a:solidFill>
              <a:srgbClr val="CAD7F3">
                <a:alpha val="8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3248405" y="2468117"/>
              <a:ext cx="1135379" cy="283844"/>
            </a:xfrm>
            <a:custGeom>
              <a:rect b="b" l="l" r="r" t="t"/>
              <a:pathLst>
                <a:path extrusionOk="0" h="283844" w="1135379">
                  <a:moveTo>
                    <a:pt x="0" y="28320"/>
                  </a:moveTo>
                  <a:lnTo>
                    <a:pt x="2228" y="17305"/>
                  </a:lnTo>
                  <a:lnTo>
                    <a:pt x="8302" y="8302"/>
                  </a:lnTo>
                  <a:lnTo>
                    <a:pt x="17305" y="2228"/>
                  </a:lnTo>
                  <a:lnTo>
                    <a:pt x="28320" y="0"/>
                  </a:lnTo>
                  <a:lnTo>
                    <a:pt x="1107058" y="0"/>
                  </a:lnTo>
                  <a:lnTo>
                    <a:pt x="1118074" y="2228"/>
                  </a:lnTo>
                  <a:lnTo>
                    <a:pt x="1127077" y="8302"/>
                  </a:lnTo>
                  <a:lnTo>
                    <a:pt x="1133151" y="17305"/>
                  </a:lnTo>
                  <a:lnTo>
                    <a:pt x="1135380" y="28320"/>
                  </a:lnTo>
                  <a:lnTo>
                    <a:pt x="1135380" y="255143"/>
                  </a:lnTo>
                  <a:lnTo>
                    <a:pt x="1133151" y="266158"/>
                  </a:lnTo>
                  <a:lnTo>
                    <a:pt x="1127077" y="275161"/>
                  </a:lnTo>
                  <a:lnTo>
                    <a:pt x="1118074" y="281235"/>
                  </a:lnTo>
                  <a:lnTo>
                    <a:pt x="1107058" y="283463"/>
                  </a:lnTo>
                  <a:lnTo>
                    <a:pt x="28320" y="283463"/>
                  </a:lnTo>
                  <a:lnTo>
                    <a:pt x="17305" y="281235"/>
                  </a:lnTo>
                  <a:lnTo>
                    <a:pt x="8302" y="275161"/>
                  </a:lnTo>
                  <a:lnTo>
                    <a:pt x="2228" y="266158"/>
                  </a:lnTo>
                  <a:lnTo>
                    <a:pt x="0" y="255143"/>
                  </a:lnTo>
                  <a:lnTo>
                    <a:pt x="0" y="28320"/>
                  </a:lnTo>
                  <a:close/>
                </a:path>
              </a:pathLst>
            </a:custGeom>
            <a:noFill/>
            <a:ln cap="flat" cmpd="sng" w="25400">
              <a:solidFill>
                <a:srgbClr val="CAD7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Google Shape;232;p21"/>
          <p:cNvSpPr txBox="1"/>
          <p:nvPr/>
        </p:nvSpPr>
        <p:spPr>
          <a:xfrm>
            <a:off x="5551876" y="2914700"/>
            <a:ext cx="11082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</a:rPr>
              <a:t>ADA BOOST</a:t>
            </a:r>
            <a:endParaRPr sz="800">
              <a:solidFill>
                <a:srgbClr val="434343"/>
              </a:solidFill>
            </a:endParaRPr>
          </a:p>
        </p:txBody>
      </p:sp>
      <p:grpSp>
        <p:nvGrpSpPr>
          <p:cNvPr id="233" name="Google Shape;233;p21"/>
          <p:cNvGrpSpPr/>
          <p:nvPr/>
        </p:nvGrpSpPr>
        <p:grpSpPr>
          <a:xfrm>
            <a:off x="5551880" y="3151179"/>
            <a:ext cx="1135379" cy="360552"/>
            <a:chOff x="3248405" y="2775204"/>
            <a:chExt cx="1135379" cy="360552"/>
          </a:xfrm>
        </p:grpSpPr>
        <p:sp>
          <p:nvSpPr>
            <p:cNvPr id="234" name="Google Shape;234;p21"/>
            <p:cNvSpPr/>
            <p:nvPr/>
          </p:nvSpPr>
          <p:spPr>
            <a:xfrm>
              <a:off x="3790187" y="2775204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41910" y="0"/>
                  </a:moveTo>
                  <a:lnTo>
                    <a:pt x="8382" y="0"/>
                  </a:lnTo>
                  <a:lnTo>
                    <a:pt x="8382" y="25145"/>
                  </a:lnTo>
                  <a:lnTo>
                    <a:pt x="0" y="25145"/>
                  </a:lnTo>
                  <a:lnTo>
                    <a:pt x="25146" y="50291"/>
                  </a:lnTo>
                  <a:lnTo>
                    <a:pt x="50291" y="25145"/>
                  </a:lnTo>
                  <a:lnTo>
                    <a:pt x="41910" y="25145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AAC0E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1"/>
            <p:cNvSpPr/>
            <p:nvPr/>
          </p:nvSpPr>
          <p:spPr>
            <a:xfrm>
              <a:off x="3248405" y="2850642"/>
              <a:ext cx="1135379" cy="285114"/>
            </a:xfrm>
            <a:custGeom>
              <a:rect b="b" l="l" r="r" t="t"/>
              <a:pathLst>
                <a:path extrusionOk="0" h="285114" w="1135379">
                  <a:moveTo>
                    <a:pt x="1106932" y="0"/>
                  </a:moveTo>
                  <a:lnTo>
                    <a:pt x="28447" y="0"/>
                  </a:lnTo>
                  <a:lnTo>
                    <a:pt x="17359" y="2230"/>
                  </a:lnTo>
                  <a:lnTo>
                    <a:pt x="8318" y="8318"/>
                  </a:lnTo>
                  <a:lnTo>
                    <a:pt x="2230" y="17359"/>
                  </a:lnTo>
                  <a:lnTo>
                    <a:pt x="0" y="28447"/>
                  </a:lnTo>
                  <a:lnTo>
                    <a:pt x="0" y="256539"/>
                  </a:lnTo>
                  <a:lnTo>
                    <a:pt x="2230" y="267628"/>
                  </a:lnTo>
                  <a:lnTo>
                    <a:pt x="8318" y="276669"/>
                  </a:lnTo>
                  <a:lnTo>
                    <a:pt x="17359" y="282757"/>
                  </a:lnTo>
                  <a:lnTo>
                    <a:pt x="28447" y="284988"/>
                  </a:lnTo>
                  <a:lnTo>
                    <a:pt x="1106932" y="284988"/>
                  </a:lnTo>
                  <a:lnTo>
                    <a:pt x="1118020" y="282757"/>
                  </a:lnTo>
                  <a:lnTo>
                    <a:pt x="1127061" y="276669"/>
                  </a:lnTo>
                  <a:lnTo>
                    <a:pt x="1133149" y="267628"/>
                  </a:lnTo>
                  <a:lnTo>
                    <a:pt x="1135380" y="256539"/>
                  </a:lnTo>
                  <a:lnTo>
                    <a:pt x="1135380" y="28447"/>
                  </a:lnTo>
                  <a:lnTo>
                    <a:pt x="1133149" y="17359"/>
                  </a:lnTo>
                  <a:lnTo>
                    <a:pt x="1127061" y="8318"/>
                  </a:lnTo>
                  <a:lnTo>
                    <a:pt x="1118020" y="2230"/>
                  </a:lnTo>
                  <a:lnTo>
                    <a:pt x="1106932" y="0"/>
                  </a:lnTo>
                  <a:close/>
                </a:path>
              </a:pathLst>
            </a:custGeom>
            <a:solidFill>
              <a:srgbClr val="CAD7F3">
                <a:alpha val="8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3248405" y="2850642"/>
              <a:ext cx="1135379" cy="285114"/>
            </a:xfrm>
            <a:custGeom>
              <a:rect b="b" l="l" r="r" t="t"/>
              <a:pathLst>
                <a:path extrusionOk="0" h="285114" w="1135379">
                  <a:moveTo>
                    <a:pt x="0" y="28447"/>
                  </a:moveTo>
                  <a:lnTo>
                    <a:pt x="2230" y="17359"/>
                  </a:lnTo>
                  <a:lnTo>
                    <a:pt x="8318" y="8318"/>
                  </a:lnTo>
                  <a:lnTo>
                    <a:pt x="17359" y="2230"/>
                  </a:lnTo>
                  <a:lnTo>
                    <a:pt x="28447" y="0"/>
                  </a:lnTo>
                  <a:lnTo>
                    <a:pt x="1106932" y="0"/>
                  </a:lnTo>
                  <a:lnTo>
                    <a:pt x="1118020" y="2230"/>
                  </a:lnTo>
                  <a:lnTo>
                    <a:pt x="1127061" y="8318"/>
                  </a:lnTo>
                  <a:lnTo>
                    <a:pt x="1133149" y="17359"/>
                  </a:lnTo>
                  <a:lnTo>
                    <a:pt x="1135380" y="28447"/>
                  </a:lnTo>
                  <a:lnTo>
                    <a:pt x="1135380" y="256539"/>
                  </a:lnTo>
                  <a:lnTo>
                    <a:pt x="1133149" y="267628"/>
                  </a:lnTo>
                  <a:lnTo>
                    <a:pt x="1127061" y="276669"/>
                  </a:lnTo>
                  <a:lnTo>
                    <a:pt x="1118020" y="282757"/>
                  </a:lnTo>
                  <a:lnTo>
                    <a:pt x="1106932" y="284988"/>
                  </a:lnTo>
                  <a:lnTo>
                    <a:pt x="28447" y="284988"/>
                  </a:lnTo>
                  <a:lnTo>
                    <a:pt x="17359" y="282757"/>
                  </a:lnTo>
                  <a:lnTo>
                    <a:pt x="8318" y="276669"/>
                  </a:lnTo>
                  <a:lnTo>
                    <a:pt x="2230" y="267628"/>
                  </a:lnTo>
                  <a:lnTo>
                    <a:pt x="0" y="256539"/>
                  </a:lnTo>
                  <a:lnTo>
                    <a:pt x="0" y="28447"/>
                  </a:lnTo>
                  <a:close/>
                </a:path>
              </a:pathLst>
            </a:custGeom>
            <a:noFill/>
            <a:ln cap="flat" cmpd="sng" w="25400">
              <a:solidFill>
                <a:srgbClr val="CAD7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" name="Google Shape;237;p21"/>
          <p:cNvSpPr txBox="1"/>
          <p:nvPr/>
        </p:nvSpPr>
        <p:spPr>
          <a:xfrm>
            <a:off x="5587128" y="3241322"/>
            <a:ext cx="10377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</a:rPr>
              <a:t>BAGGING CLASSIFIER</a:t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8" name="Google Shape;238;p21"/>
          <p:cNvGrpSpPr/>
          <p:nvPr/>
        </p:nvGrpSpPr>
        <p:grpSpPr>
          <a:xfrm>
            <a:off x="5551880" y="3530654"/>
            <a:ext cx="1135379" cy="359282"/>
            <a:chOff x="3248405" y="2392679"/>
            <a:chExt cx="1135379" cy="359282"/>
          </a:xfrm>
        </p:grpSpPr>
        <p:sp>
          <p:nvSpPr>
            <p:cNvPr id="239" name="Google Shape;239;p21"/>
            <p:cNvSpPr/>
            <p:nvPr/>
          </p:nvSpPr>
          <p:spPr>
            <a:xfrm>
              <a:off x="3790187" y="2392679"/>
              <a:ext cx="50800" cy="48894"/>
            </a:xfrm>
            <a:custGeom>
              <a:rect b="b" l="l" r="r" t="t"/>
              <a:pathLst>
                <a:path extrusionOk="0" h="48894" w="50800">
                  <a:moveTo>
                    <a:pt x="41910" y="0"/>
                  </a:moveTo>
                  <a:lnTo>
                    <a:pt x="8382" y="0"/>
                  </a:lnTo>
                  <a:lnTo>
                    <a:pt x="8382" y="24383"/>
                  </a:lnTo>
                  <a:lnTo>
                    <a:pt x="0" y="24383"/>
                  </a:lnTo>
                  <a:lnTo>
                    <a:pt x="25146" y="48768"/>
                  </a:lnTo>
                  <a:lnTo>
                    <a:pt x="50291" y="24383"/>
                  </a:lnTo>
                  <a:lnTo>
                    <a:pt x="41910" y="24383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AAC0E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3248405" y="2468117"/>
              <a:ext cx="1135379" cy="283844"/>
            </a:xfrm>
            <a:custGeom>
              <a:rect b="b" l="l" r="r" t="t"/>
              <a:pathLst>
                <a:path extrusionOk="0" h="283844" w="1135379">
                  <a:moveTo>
                    <a:pt x="1107058" y="0"/>
                  </a:moveTo>
                  <a:lnTo>
                    <a:pt x="28320" y="0"/>
                  </a:lnTo>
                  <a:lnTo>
                    <a:pt x="17305" y="2228"/>
                  </a:lnTo>
                  <a:lnTo>
                    <a:pt x="8302" y="8302"/>
                  </a:lnTo>
                  <a:lnTo>
                    <a:pt x="2228" y="17305"/>
                  </a:lnTo>
                  <a:lnTo>
                    <a:pt x="0" y="28320"/>
                  </a:lnTo>
                  <a:lnTo>
                    <a:pt x="0" y="255143"/>
                  </a:lnTo>
                  <a:lnTo>
                    <a:pt x="2228" y="266158"/>
                  </a:lnTo>
                  <a:lnTo>
                    <a:pt x="8302" y="275161"/>
                  </a:lnTo>
                  <a:lnTo>
                    <a:pt x="17305" y="281235"/>
                  </a:lnTo>
                  <a:lnTo>
                    <a:pt x="28320" y="283463"/>
                  </a:lnTo>
                  <a:lnTo>
                    <a:pt x="1107058" y="283463"/>
                  </a:lnTo>
                  <a:lnTo>
                    <a:pt x="1118074" y="281235"/>
                  </a:lnTo>
                  <a:lnTo>
                    <a:pt x="1127077" y="275161"/>
                  </a:lnTo>
                  <a:lnTo>
                    <a:pt x="1133151" y="266158"/>
                  </a:lnTo>
                  <a:lnTo>
                    <a:pt x="1135380" y="255143"/>
                  </a:lnTo>
                  <a:lnTo>
                    <a:pt x="1135380" y="28320"/>
                  </a:lnTo>
                  <a:lnTo>
                    <a:pt x="1133151" y="17305"/>
                  </a:lnTo>
                  <a:lnTo>
                    <a:pt x="1127077" y="8302"/>
                  </a:lnTo>
                  <a:lnTo>
                    <a:pt x="1118074" y="2228"/>
                  </a:lnTo>
                  <a:lnTo>
                    <a:pt x="1107058" y="0"/>
                  </a:lnTo>
                  <a:close/>
                </a:path>
              </a:pathLst>
            </a:custGeom>
            <a:solidFill>
              <a:srgbClr val="CAD7F3">
                <a:alpha val="8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3248405" y="2468117"/>
              <a:ext cx="1135379" cy="283844"/>
            </a:xfrm>
            <a:custGeom>
              <a:rect b="b" l="l" r="r" t="t"/>
              <a:pathLst>
                <a:path extrusionOk="0" h="283844" w="1135379">
                  <a:moveTo>
                    <a:pt x="0" y="28320"/>
                  </a:moveTo>
                  <a:lnTo>
                    <a:pt x="2228" y="17305"/>
                  </a:lnTo>
                  <a:lnTo>
                    <a:pt x="8302" y="8302"/>
                  </a:lnTo>
                  <a:lnTo>
                    <a:pt x="17305" y="2228"/>
                  </a:lnTo>
                  <a:lnTo>
                    <a:pt x="28320" y="0"/>
                  </a:lnTo>
                  <a:lnTo>
                    <a:pt x="1107058" y="0"/>
                  </a:lnTo>
                  <a:lnTo>
                    <a:pt x="1118074" y="2228"/>
                  </a:lnTo>
                  <a:lnTo>
                    <a:pt x="1127077" y="8302"/>
                  </a:lnTo>
                  <a:lnTo>
                    <a:pt x="1133151" y="17305"/>
                  </a:lnTo>
                  <a:lnTo>
                    <a:pt x="1135380" y="28320"/>
                  </a:lnTo>
                  <a:lnTo>
                    <a:pt x="1135380" y="255143"/>
                  </a:lnTo>
                  <a:lnTo>
                    <a:pt x="1133151" y="266158"/>
                  </a:lnTo>
                  <a:lnTo>
                    <a:pt x="1127077" y="275161"/>
                  </a:lnTo>
                  <a:lnTo>
                    <a:pt x="1118074" y="281235"/>
                  </a:lnTo>
                  <a:lnTo>
                    <a:pt x="1107058" y="283463"/>
                  </a:lnTo>
                  <a:lnTo>
                    <a:pt x="28320" y="283463"/>
                  </a:lnTo>
                  <a:lnTo>
                    <a:pt x="17305" y="281235"/>
                  </a:lnTo>
                  <a:lnTo>
                    <a:pt x="8302" y="275161"/>
                  </a:lnTo>
                  <a:lnTo>
                    <a:pt x="2228" y="266158"/>
                  </a:lnTo>
                  <a:lnTo>
                    <a:pt x="0" y="255143"/>
                  </a:lnTo>
                  <a:lnTo>
                    <a:pt x="0" y="28320"/>
                  </a:lnTo>
                  <a:close/>
                </a:path>
              </a:pathLst>
            </a:custGeom>
            <a:noFill/>
            <a:ln cap="flat" cmpd="sng" w="25400">
              <a:solidFill>
                <a:srgbClr val="CAD7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Google Shape;242;p21"/>
          <p:cNvSpPr txBox="1"/>
          <p:nvPr/>
        </p:nvSpPr>
        <p:spPr>
          <a:xfrm>
            <a:off x="5551876" y="3676700"/>
            <a:ext cx="11082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</a:rPr>
              <a:t>KNN</a:t>
            </a:r>
            <a:endParaRPr sz="800">
              <a:solidFill>
                <a:srgbClr val="434343"/>
              </a:solidFill>
            </a:endParaRPr>
          </a:p>
        </p:txBody>
      </p:sp>
      <p:grpSp>
        <p:nvGrpSpPr>
          <p:cNvPr id="243" name="Google Shape;243;p21"/>
          <p:cNvGrpSpPr/>
          <p:nvPr/>
        </p:nvGrpSpPr>
        <p:grpSpPr>
          <a:xfrm>
            <a:off x="5551880" y="3913179"/>
            <a:ext cx="1135379" cy="360552"/>
            <a:chOff x="3248405" y="2775204"/>
            <a:chExt cx="1135379" cy="360552"/>
          </a:xfrm>
        </p:grpSpPr>
        <p:sp>
          <p:nvSpPr>
            <p:cNvPr id="244" name="Google Shape;244;p21"/>
            <p:cNvSpPr/>
            <p:nvPr/>
          </p:nvSpPr>
          <p:spPr>
            <a:xfrm>
              <a:off x="3790187" y="2775204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41910" y="0"/>
                  </a:moveTo>
                  <a:lnTo>
                    <a:pt x="8382" y="0"/>
                  </a:lnTo>
                  <a:lnTo>
                    <a:pt x="8382" y="25145"/>
                  </a:lnTo>
                  <a:lnTo>
                    <a:pt x="0" y="25145"/>
                  </a:lnTo>
                  <a:lnTo>
                    <a:pt x="25146" y="50291"/>
                  </a:lnTo>
                  <a:lnTo>
                    <a:pt x="50291" y="25145"/>
                  </a:lnTo>
                  <a:lnTo>
                    <a:pt x="41910" y="25145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AAC0E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3248405" y="2850642"/>
              <a:ext cx="1135379" cy="285114"/>
            </a:xfrm>
            <a:custGeom>
              <a:rect b="b" l="l" r="r" t="t"/>
              <a:pathLst>
                <a:path extrusionOk="0" h="285114" w="1135379">
                  <a:moveTo>
                    <a:pt x="1106932" y="0"/>
                  </a:moveTo>
                  <a:lnTo>
                    <a:pt x="28447" y="0"/>
                  </a:lnTo>
                  <a:lnTo>
                    <a:pt x="17359" y="2230"/>
                  </a:lnTo>
                  <a:lnTo>
                    <a:pt x="8318" y="8318"/>
                  </a:lnTo>
                  <a:lnTo>
                    <a:pt x="2230" y="17359"/>
                  </a:lnTo>
                  <a:lnTo>
                    <a:pt x="0" y="28447"/>
                  </a:lnTo>
                  <a:lnTo>
                    <a:pt x="0" y="256539"/>
                  </a:lnTo>
                  <a:lnTo>
                    <a:pt x="2230" y="267628"/>
                  </a:lnTo>
                  <a:lnTo>
                    <a:pt x="8318" y="276669"/>
                  </a:lnTo>
                  <a:lnTo>
                    <a:pt x="17359" y="282757"/>
                  </a:lnTo>
                  <a:lnTo>
                    <a:pt x="28447" y="284988"/>
                  </a:lnTo>
                  <a:lnTo>
                    <a:pt x="1106932" y="284988"/>
                  </a:lnTo>
                  <a:lnTo>
                    <a:pt x="1118020" y="282757"/>
                  </a:lnTo>
                  <a:lnTo>
                    <a:pt x="1127061" y="276669"/>
                  </a:lnTo>
                  <a:lnTo>
                    <a:pt x="1133149" y="267628"/>
                  </a:lnTo>
                  <a:lnTo>
                    <a:pt x="1135380" y="256539"/>
                  </a:lnTo>
                  <a:lnTo>
                    <a:pt x="1135380" y="28447"/>
                  </a:lnTo>
                  <a:lnTo>
                    <a:pt x="1133149" y="17359"/>
                  </a:lnTo>
                  <a:lnTo>
                    <a:pt x="1127061" y="8318"/>
                  </a:lnTo>
                  <a:lnTo>
                    <a:pt x="1118020" y="2230"/>
                  </a:lnTo>
                  <a:lnTo>
                    <a:pt x="1106932" y="0"/>
                  </a:lnTo>
                  <a:close/>
                </a:path>
              </a:pathLst>
            </a:custGeom>
            <a:solidFill>
              <a:srgbClr val="CAD7F3">
                <a:alpha val="8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3248405" y="2850642"/>
              <a:ext cx="1135379" cy="285114"/>
            </a:xfrm>
            <a:custGeom>
              <a:rect b="b" l="l" r="r" t="t"/>
              <a:pathLst>
                <a:path extrusionOk="0" h="285114" w="1135379">
                  <a:moveTo>
                    <a:pt x="0" y="28447"/>
                  </a:moveTo>
                  <a:lnTo>
                    <a:pt x="2230" y="17359"/>
                  </a:lnTo>
                  <a:lnTo>
                    <a:pt x="8318" y="8318"/>
                  </a:lnTo>
                  <a:lnTo>
                    <a:pt x="17359" y="2230"/>
                  </a:lnTo>
                  <a:lnTo>
                    <a:pt x="28447" y="0"/>
                  </a:lnTo>
                  <a:lnTo>
                    <a:pt x="1106932" y="0"/>
                  </a:lnTo>
                  <a:lnTo>
                    <a:pt x="1118020" y="2230"/>
                  </a:lnTo>
                  <a:lnTo>
                    <a:pt x="1127061" y="8318"/>
                  </a:lnTo>
                  <a:lnTo>
                    <a:pt x="1133149" y="17359"/>
                  </a:lnTo>
                  <a:lnTo>
                    <a:pt x="1135380" y="28447"/>
                  </a:lnTo>
                  <a:lnTo>
                    <a:pt x="1135380" y="256539"/>
                  </a:lnTo>
                  <a:lnTo>
                    <a:pt x="1133149" y="267628"/>
                  </a:lnTo>
                  <a:lnTo>
                    <a:pt x="1127061" y="276669"/>
                  </a:lnTo>
                  <a:lnTo>
                    <a:pt x="1118020" y="282757"/>
                  </a:lnTo>
                  <a:lnTo>
                    <a:pt x="1106932" y="284988"/>
                  </a:lnTo>
                  <a:lnTo>
                    <a:pt x="28447" y="284988"/>
                  </a:lnTo>
                  <a:lnTo>
                    <a:pt x="17359" y="282757"/>
                  </a:lnTo>
                  <a:lnTo>
                    <a:pt x="8318" y="276669"/>
                  </a:lnTo>
                  <a:lnTo>
                    <a:pt x="2230" y="267628"/>
                  </a:lnTo>
                  <a:lnTo>
                    <a:pt x="0" y="256539"/>
                  </a:lnTo>
                  <a:lnTo>
                    <a:pt x="0" y="28447"/>
                  </a:lnTo>
                  <a:close/>
                </a:path>
              </a:pathLst>
            </a:custGeom>
            <a:noFill/>
            <a:ln cap="flat" cmpd="sng" w="25400">
              <a:solidFill>
                <a:srgbClr val="CAD7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Google Shape;247;p21"/>
          <p:cNvSpPr txBox="1"/>
          <p:nvPr/>
        </p:nvSpPr>
        <p:spPr>
          <a:xfrm>
            <a:off x="5587128" y="4012535"/>
            <a:ext cx="10377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</a:rPr>
              <a:t>BERNOULLI NAIVE BAYES</a:t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8" name="Google Shape;248;p21"/>
          <p:cNvGrpSpPr/>
          <p:nvPr/>
        </p:nvGrpSpPr>
        <p:grpSpPr>
          <a:xfrm>
            <a:off x="5551880" y="4292654"/>
            <a:ext cx="1135379" cy="359282"/>
            <a:chOff x="3248405" y="2392679"/>
            <a:chExt cx="1135379" cy="359282"/>
          </a:xfrm>
        </p:grpSpPr>
        <p:sp>
          <p:nvSpPr>
            <p:cNvPr id="249" name="Google Shape;249;p21"/>
            <p:cNvSpPr/>
            <p:nvPr/>
          </p:nvSpPr>
          <p:spPr>
            <a:xfrm>
              <a:off x="3790187" y="2392679"/>
              <a:ext cx="50800" cy="48894"/>
            </a:xfrm>
            <a:custGeom>
              <a:rect b="b" l="l" r="r" t="t"/>
              <a:pathLst>
                <a:path extrusionOk="0" h="48894" w="50800">
                  <a:moveTo>
                    <a:pt x="41910" y="0"/>
                  </a:moveTo>
                  <a:lnTo>
                    <a:pt x="8382" y="0"/>
                  </a:lnTo>
                  <a:lnTo>
                    <a:pt x="8382" y="24383"/>
                  </a:lnTo>
                  <a:lnTo>
                    <a:pt x="0" y="24383"/>
                  </a:lnTo>
                  <a:lnTo>
                    <a:pt x="25146" y="48768"/>
                  </a:lnTo>
                  <a:lnTo>
                    <a:pt x="50291" y="24383"/>
                  </a:lnTo>
                  <a:lnTo>
                    <a:pt x="41910" y="24383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AAC0E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3248405" y="2468117"/>
              <a:ext cx="1135379" cy="283844"/>
            </a:xfrm>
            <a:custGeom>
              <a:rect b="b" l="l" r="r" t="t"/>
              <a:pathLst>
                <a:path extrusionOk="0" h="283844" w="1135379">
                  <a:moveTo>
                    <a:pt x="1107058" y="0"/>
                  </a:moveTo>
                  <a:lnTo>
                    <a:pt x="28320" y="0"/>
                  </a:lnTo>
                  <a:lnTo>
                    <a:pt x="17305" y="2228"/>
                  </a:lnTo>
                  <a:lnTo>
                    <a:pt x="8302" y="8302"/>
                  </a:lnTo>
                  <a:lnTo>
                    <a:pt x="2228" y="17305"/>
                  </a:lnTo>
                  <a:lnTo>
                    <a:pt x="0" y="28320"/>
                  </a:lnTo>
                  <a:lnTo>
                    <a:pt x="0" y="255143"/>
                  </a:lnTo>
                  <a:lnTo>
                    <a:pt x="2228" y="266158"/>
                  </a:lnTo>
                  <a:lnTo>
                    <a:pt x="8302" y="275161"/>
                  </a:lnTo>
                  <a:lnTo>
                    <a:pt x="17305" y="281235"/>
                  </a:lnTo>
                  <a:lnTo>
                    <a:pt x="28320" y="283463"/>
                  </a:lnTo>
                  <a:lnTo>
                    <a:pt x="1107058" y="283463"/>
                  </a:lnTo>
                  <a:lnTo>
                    <a:pt x="1118074" y="281235"/>
                  </a:lnTo>
                  <a:lnTo>
                    <a:pt x="1127077" y="275161"/>
                  </a:lnTo>
                  <a:lnTo>
                    <a:pt x="1133151" y="266158"/>
                  </a:lnTo>
                  <a:lnTo>
                    <a:pt x="1135380" y="255143"/>
                  </a:lnTo>
                  <a:lnTo>
                    <a:pt x="1135380" y="28320"/>
                  </a:lnTo>
                  <a:lnTo>
                    <a:pt x="1133151" y="17305"/>
                  </a:lnTo>
                  <a:lnTo>
                    <a:pt x="1127077" y="8302"/>
                  </a:lnTo>
                  <a:lnTo>
                    <a:pt x="1118074" y="2228"/>
                  </a:lnTo>
                  <a:lnTo>
                    <a:pt x="1107058" y="0"/>
                  </a:lnTo>
                  <a:close/>
                </a:path>
              </a:pathLst>
            </a:custGeom>
            <a:solidFill>
              <a:srgbClr val="CAD7F3">
                <a:alpha val="8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3248405" y="2468117"/>
              <a:ext cx="1135379" cy="283844"/>
            </a:xfrm>
            <a:custGeom>
              <a:rect b="b" l="l" r="r" t="t"/>
              <a:pathLst>
                <a:path extrusionOk="0" h="283844" w="1135379">
                  <a:moveTo>
                    <a:pt x="0" y="28320"/>
                  </a:moveTo>
                  <a:lnTo>
                    <a:pt x="2228" y="17305"/>
                  </a:lnTo>
                  <a:lnTo>
                    <a:pt x="8302" y="8302"/>
                  </a:lnTo>
                  <a:lnTo>
                    <a:pt x="17305" y="2228"/>
                  </a:lnTo>
                  <a:lnTo>
                    <a:pt x="28320" y="0"/>
                  </a:lnTo>
                  <a:lnTo>
                    <a:pt x="1107058" y="0"/>
                  </a:lnTo>
                  <a:lnTo>
                    <a:pt x="1118074" y="2228"/>
                  </a:lnTo>
                  <a:lnTo>
                    <a:pt x="1127077" y="8302"/>
                  </a:lnTo>
                  <a:lnTo>
                    <a:pt x="1133151" y="17305"/>
                  </a:lnTo>
                  <a:lnTo>
                    <a:pt x="1135380" y="28320"/>
                  </a:lnTo>
                  <a:lnTo>
                    <a:pt x="1135380" y="255143"/>
                  </a:lnTo>
                  <a:lnTo>
                    <a:pt x="1133151" y="266158"/>
                  </a:lnTo>
                  <a:lnTo>
                    <a:pt x="1127077" y="275161"/>
                  </a:lnTo>
                  <a:lnTo>
                    <a:pt x="1118074" y="281235"/>
                  </a:lnTo>
                  <a:lnTo>
                    <a:pt x="1107058" y="283463"/>
                  </a:lnTo>
                  <a:lnTo>
                    <a:pt x="28320" y="283463"/>
                  </a:lnTo>
                  <a:lnTo>
                    <a:pt x="17305" y="281235"/>
                  </a:lnTo>
                  <a:lnTo>
                    <a:pt x="8302" y="275161"/>
                  </a:lnTo>
                  <a:lnTo>
                    <a:pt x="2228" y="266158"/>
                  </a:lnTo>
                  <a:lnTo>
                    <a:pt x="0" y="255143"/>
                  </a:lnTo>
                  <a:lnTo>
                    <a:pt x="0" y="28320"/>
                  </a:lnTo>
                  <a:close/>
                </a:path>
              </a:pathLst>
            </a:custGeom>
            <a:noFill/>
            <a:ln cap="flat" cmpd="sng" w="25400">
              <a:solidFill>
                <a:srgbClr val="CAD7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21"/>
          <p:cNvSpPr txBox="1"/>
          <p:nvPr/>
        </p:nvSpPr>
        <p:spPr>
          <a:xfrm>
            <a:off x="5551876" y="4374288"/>
            <a:ext cx="11082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</a:rPr>
              <a:t>MULTINOMIAL NAIVE BAYES</a:t>
            </a:r>
            <a:endParaRPr sz="800">
              <a:solidFill>
                <a:srgbClr val="434343"/>
              </a:solidFill>
            </a:endParaRPr>
          </a:p>
        </p:txBody>
      </p:sp>
      <p:grpSp>
        <p:nvGrpSpPr>
          <p:cNvPr id="253" name="Google Shape;253;p21"/>
          <p:cNvGrpSpPr/>
          <p:nvPr/>
        </p:nvGrpSpPr>
        <p:grpSpPr>
          <a:xfrm>
            <a:off x="5551880" y="4673654"/>
            <a:ext cx="1135379" cy="359282"/>
            <a:chOff x="3248405" y="2392679"/>
            <a:chExt cx="1135379" cy="359282"/>
          </a:xfrm>
        </p:grpSpPr>
        <p:sp>
          <p:nvSpPr>
            <p:cNvPr id="254" name="Google Shape;254;p21"/>
            <p:cNvSpPr/>
            <p:nvPr/>
          </p:nvSpPr>
          <p:spPr>
            <a:xfrm>
              <a:off x="3790187" y="2392679"/>
              <a:ext cx="50800" cy="48894"/>
            </a:xfrm>
            <a:custGeom>
              <a:rect b="b" l="l" r="r" t="t"/>
              <a:pathLst>
                <a:path extrusionOk="0" h="48894" w="50800">
                  <a:moveTo>
                    <a:pt x="41910" y="0"/>
                  </a:moveTo>
                  <a:lnTo>
                    <a:pt x="8382" y="0"/>
                  </a:lnTo>
                  <a:lnTo>
                    <a:pt x="8382" y="24383"/>
                  </a:lnTo>
                  <a:lnTo>
                    <a:pt x="0" y="24383"/>
                  </a:lnTo>
                  <a:lnTo>
                    <a:pt x="25146" y="48768"/>
                  </a:lnTo>
                  <a:lnTo>
                    <a:pt x="50291" y="24383"/>
                  </a:lnTo>
                  <a:lnTo>
                    <a:pt x="41910" y="24383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AAC0E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3248405" y="2468117"/>
              <a:ext cx="1135379" cy="283844"/>
            </a:xfrm>
            <a:custGeom>
              <a:rect b="b" l="l" r="r" t="t"/>
              <a:pathLst>
                <a:path extrusionOk="0" h="283844" w="1135379">
                  <a:moveTo>
                    <a:pt x="1107058" y="0"/>
                  </a:moveTo>
                  <a:lnTo>
                    <a:pt x="28320" y="0"/>
                  </a:lnTo>
                  <a:lnTo>
                    <a:pt x="17305" y="2228"/>
                  </a:lnTo>
                  <a:lnTo>
                    <a:pt x="8302" y="8302"/>
                  </a:lnTo>
                  <a:lnTo>
                    <a:pt x="2228" y="17305"/>
                  </a:lnTo>
                  <a:lnTo>
                    <a:pt x="0" y="28320"/>
                  </a:lnTo>
                  <a:lnTo>
                    <a:pt x="0" y="255143"/>
                  </a:lnTo>
                  <a:lnTo>
                    <a:pt x="2228" y="266158"/>
                  </a:lnTo>
                  <a:lnTo>
                    <a:pt x="8302" y="275161"/>
                  </a:lnTo>
                  <a:lnTo>
                    <a:pt x="17305" y="281235"/>
                  </a:lnTo>
                  <a:lnTo>
                    <a:pt x="28320" y="283463"/>
                  </a:lnTo>
                  <a:lnTo>
                    <a:pt x="1107058" y="283463"/>
                  </a:lnTo>
                  <a:lnTo>
                    <a:pt x="1118074" y="281235"/>
                  </a:lnTo>
                  <a:lnTo>
                    <a:pt x="1127077" y="275161"/>
                  </a:lnTo>
                  <a:lnTo>
                    <a:pt x="1133151" y="266158"/>
                  </a:lnTo>
                  <a:lnTo>
                    <a:pt x="1135380" y="255143"/>
                  </a:lnTo>
                  <a:lnTo>
                    <a:pt x="1135380" y="28320"/>
                  </a:lnTo>
                  <a:lnTo>
                    <a:pt x="1133151" y="17305"/>
                  </a:lnTo>
                  <a:lnTo>
                    <a:pt x="1127077" y="8302"/>
                  </a:lnTo>
                  <a:lnTo>
                    <a:pt x="1118074" y="2228"/>
                  </a:lnTo>
                  <a:lnTo>
                    <a:pt x="1107058" y="0"/>
                  </a:lnTo>
                  <a:close/>
                </a:path>
              </a:pathLst>
            </a:custGeom>
            <a:solidFill>
              <a:srgbClr val="CAD7F3">
                <a:alpha val="8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3248405" y="2468117"/>
              <a:ext cx="1135379" cy="283844"/>
            </a:xfrm>
            <a:custGeom>
              <a:rect b="b" l="l" r="r" t="t"/>
              <a:pathLst>
                <a:path extrusionOk="0" h="283844" w="1135379">
                  <a:moveTo>
                    <a:pt x="0" y="28320"/>
                  </a:moveTo>
                  <a:lnTo>
                    <a:pt x="2228" y="17305"/>
                  </a:lnTo>
                  <a:lnTo>
                    <a:pt x="8302" y="8302"/>
                  </a:lnTo>
                  <a:lnTo>
                    <a:pt x="17305" y="2228"/>
                  </a:lnTo>
                  <a:lnTo>
                    <a:pt x="28320" y="0"/>
                  </a:lnTo>
                  <a:lnTo>
                    <a:pt x="1107058" y="0"/>
                  </a:lnTo>
                  <a:lnTo>
                    <a:pt x="1118074" y="2228"/>
                  </a:lnTo>
                  <a:lnTo>
                    <a:pt x="1127077" y="8302"/>
                  </a:lnTo>
                  <a:lnTo>
                    <a:pt x="1133151" y="17305"/>
                  </a:lnTo>
                  <a:lnTo>
                    <a:pt x="1135380" y="28320"/>
                  </a:lnTo>
                  <a:lnTo>
                    <a:pt x="1135380" y="255143"/>
                  </a:lnTo>
                  <a:lnTo>
                    <a:pt x="1133151" y="266158"/>
                  </a:lnTo>
                  <a:lnTo>
                    <a:pt x="1127077" y="275161"/>
                  </a:lnTo>
                  <a:lnTo>
                    <a:pt x="1118074" y="281235"/>
                  </a:lnTo>
                  <a:lnTo>
                    <a:pt x="1107058" y="283463"/>
                  </a:lnTo>
                  <a:lnTo>
                    <a:pt x="28320" y="283463"/>
                  </a:lnTo>
                  <a:lnTo>
                    <a:pt x="17305" y="281235"/>
                  </a:lnTo>
                  <a:lnTo>
                    <a:pt x="8302" y="275161"/>
                  </a:lnTo>
                  <a:lnTo>
                    <a:pt x="2228" y="266158"/>
                  </a:lnTo>
                  <a:lnTo>
                    <a:pt x="0" y="255143"/>
                  </a:lnTo>
                  <a:lnTo>
                    <a:pt x="0" y="28320"/>
                  </a:lnTo>
                  <a:close/>
                </a:path>
              </a:pathLst>
            </a:custGeom>
            <a:noFill/>
            <a:ln cap="flat" cmpd="sng" w="25400">
              <a:solidFill>
                <a:srgbClr val="CAD7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7" name="Google Shape;257;p21"/>
          <p:cNvSpPr txBox="1"/>
          <p:nvPr/>
        </p:nvSpPr>
        <p:spPr>
          <a:xfrm>
            <a:off x="5551876" y="4819700"/>
            <a:ext cx="11082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</a:rPr>
              <a:t>XGBOOST</a:t>
            </a:r>
            <a:endParaRPr sz="800">
              <a:solidFill>
                <a:srgbClr val="434343"/>
              </a:solidFill>
            </a:endParaRPr>
          </a:p>
        </p:txBody>
      </p:sp>
      <p:grpSp>
        <p:nvGrpSpPr>
          <p:cNvPr id="258" name="Google Shape;258;p21"/>
          <p:cNvGrpSpPr/>
          <p:nvPr/>
        </p:nvGrpSpPr>
        <p:grpSpPr>
          <a:xfrm>
            <a:off x="6547815" y="521732"/>
            <a:ext cx="669289" cy="272414"/>
            <a:chOff x="4244340" y="1669757"/>
            <a:chExt cx="669289" cy="272414"/>
          </a:xfrm>
        </p:grpSpPr>
        <p:sp>
          <p:nvSpPr>
            <p:cNvPr id="259" name="Google Shape;259;p21"/>
            <p:cNvSpPr/>
            <p:nvPr/>
          </p:nvSpPr>
          <p:spPr>
            <a:xfrm>
              <a:off x="4244340" y="1669757"/>
              <a:ext cx="669289" cy="272414"/>
            </a:xfrm>
            <a:custGeom>
              <a:rect b="b" l="l" r="r" t="t"/>
              <a:pathLst>
                <a:path extrusionOk="0" h="272414" w="669289">
                  <a:moveTo>
                    <a:pt x="350084" y="0"/>
                  </a:moveTo>
                  <a:lnTo>
                    <a:pt x="303418" y="2213"/>
                  </a:lnTo>
                  <a:lnTo>
                    <a:pt x="256941" y="8659"/>
                  </a:lnTo>
                  <a:lnTo>
                    <a:pt x="210973" y="19311"/>
                  </a:lnTo>
                  <a:lnTo>
                    <a:pt x="165836" y="34144"/>
                  </a:lnTo>
                  <a:lnTo>
                    <a:pt x="121849" y="53134"/>
                  </a:lnTo>
                  <a:lnTo>
                    <a:pt x="79333" y="76254"/>
                  </a:lnTo>
                  <a:lnTo>
                    <a:pt x="38610" y="103480"/>
                  </a:lnTo>
                  <a:lnTo>
                    <a:pt x="0" y="134785"/>
                  </a:lnTo>
                  <a:lnTo>
                    <a:pt x="134112" y="262420"/>
                  </a:lnTo>
                  <a:lnTo>
                    <a:pt x="173595" y="235933"/>
                  </a:lnTo>
                  <a:lnTo>
                    <a:pt x="215471" y="215472"/>
                  </a:lnTo>
                  <a:lnTo>
                    <a:pt x="259038" y="201098"/>
                  </a:lnTo>
                  <a:lnTo>
                    <a:pt x="303593" y="192872"/>
                  </a:lnTo>
                  <a:lnTo>
                    <a:pt x="348434" y="190855"/>
                  </a:lnTo>
                  <a:lnTo>
                    <a:pt x="392858" y="195108"/>
                  </a:lnTo>
                  <a:lnTo>
                    <a:pt x="436163" y="205693"/>
                  </a:lnTo>
                  <a:lnTo>
                    <a:pt x="477647" y="222669"/>
                  </a:lnTo>
                  <a:lnTo>
                    <a:pt x="430911" y="271818"/>
                  </a:lnTo>
                  <a:lnTo>
                    <a:pt x="662813" y="259753"/>
                  </a:lnTo>
                  <a:lnTo>
                    <a:pt x="668909" y="21628"/>
                  </a:lnTo>
                  <a:lnTo>
                    <a:pt x="616076" y="77000"/>
                  </a:lnTo>
                  <a:lnTo>
                    <a:pt x="575015" y="53293"/>
                  </a:lnTo>
                  <a:lnTo>
                    <a:pt x="532218" y="33968"/>
                  </a:lnTo>
                  <a:lnTo>
                    <a:pt x="488005" y="19002"/>
                  </a:lnTo>
                  <a:lnTo>
                    <a:pt x="442698" y="8369"/>
                  </a:lnTo>
                  <a:lnTo>
                    <a:pt x="396618" y="2043"/>
                  </a:lnTo>
                  <a:lnTo>
                    <a:pt x="350084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1"/>
            <p:cNvSpPr/>
            <p:nvPr/>
          </p:nvSpPr>
          <p:spPr>
            <a:xfrm>
              <a:off x="4244340" y="1669757"/>
              <a:ext cx="669289" cy="272414"/>
            </a:xfrm>
            <a:custGeom>
              <a:rect b="b" l="l" r="r" t="t"/>
              <a:pathLst>
                <a:path extrusionOk="0" h="272414" w="669289">
                  <a:moveTo>
                    <a:pt x="668909" y="21628"/>
                  </a:moveTo>
                  <a:lnTo>
                    <a:pt x="616076" y="77000"/>
                  </a:lnTo>
                  <a:lnTo>
                    <a:pt x="575015" y="53293"/>
                  </a:lnTo>
                  <a:lnTo>
                    <a:pt x="532218" y="33968"/>
                  </a:lnTo>
                  <a:lnTo>
                    <a:pt x="488005" y="19002"/>
                  </a:lnTo>
                  <a:lnTo>
                    <a:pt x="442698" y="8369"/>
                  </a:lnTo>
                  <a:lnTo>
                    <a:pt x="396618" y="2043"/>
                  </a:lnTo>
                  <a:lnTo>
                    <a:pt x="350084" y="0"/>
                  </a:lnTo>
                  <a:lnTo>
                    <a:pt x="303418" y="2213"/>
                  </a:lnTo>
                  <a:lnTo>
                    <a:pt x="256941" y="8659"/>
                  </a:lnTo>
                  <a:lnTo>
                    <a:pt x="210973" y="19311"/>
                  </a:lnTo>
                  <a:lnTo>
                    <a:pt x="165836" y="34144"/>
                  </a:lnTo>
                  <a:lnTo>
                    <a:pt x="121849" y="53134"/>
                  </a:lnTo>
                  <a:lnTo>
                    <a:pt x="79333" y="76254"/>
                  </a:lnTo>
                  <a:lnTo>
                    <a:pt x="38610" y="103480"/>
                  </a:lnTo>
                  <a:lnTo>
                    <a:pt x="0" y="134785"/>
                  </a:lnTo>
                  <a:lnTo>
                    <a:pt x="134112" y="262420"/>
                  </a:lnTo>
                  <a:lnTo>
                    <a:pt x="173595" y="235933"/>
                  </a:lnTo>
                  <a:lnTo>
                    <a:pt x="215471" y="215472"/>
                  </a:lnTo>
                  <a:lnTo>
                    <a:pt x="259038" y="201098"/>
                  </a:lnTo>
                  <a:lnTo>
                    <a:pt x="303593" y="192872"/>
                  </a:lnTo>
                  <a:lnTo>
                    <a:pt x="348434" y="190855"/>
                  </a:lnTo>
                  <a:lnTo>
                    <a:pt x="392858" y="195108"/>
                  </a:lnTo>
                  <a:lnTo>
                    <a:pt x="436163" y="205693"/>
                  </a:lnTo>
                  <a:lnTo>
                    <a:pt x="477647" y="222669"/>
                  </a:lnTo>
                  <a:lnTo>
                    <a:pt x="430911" y="271818"/>
                  </a:lnTo>
                  <a:lnTo>
                    <a:pt x="662813" y="259753"/>
                  </a:lnTo>
                  <a:lnTo>
                    <a:pt x="668909" y="21628"/>
                  </a:lnTo>
                  <a:close/>
                </a:path>
              </a:pathLst>
            </a:custGeom>
            <a:noFill/>
            <a:ln cap="flat" cmpd="sng" w="9525">
              <a:solidFill>
                <a:srgbClr val="A4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" name="Google Shape;261;p21"/>
          <p:cNvSpPr/>
          <p:nvPr/>
        </p:nvSpPr>
        <p:spPr>
          <a:xfrm>
            <a:off x="6998157" y="861369"/>
            <a:ext cx="1443354" cy="358139"/>
          </a:xfrm>
          <a:custGeom>
            <a:rect b="b" l="l" r="r" t="t"/>
            <a:pathLst>
              <a:path extrusionOk="0" h="358139" w="1443354">
                <a:moveTo>
                  <a:pt x="1407414" y="0"/>
                </a:moveTo>
                <a:lnTo>
                  <a:pt x="35813" y="0"/>
                </a:lnTo>
                <a:lnTo>
                  <a:pt x="21859" y="2809"/>
                </a:lnTo>
                <a:lnTo>
                  <a:pt x="10477" y="10477"/>
                </a:lnTo>
                <a:lnTo>
                  <a:pt x="2809" y="21859"/>
                </a:lnTo>
                <a:lnTo>
                  <a:pt x="0" y="35813"/>
                </a:lnTo>
                <a:lnTo>
                  <a:pt x="0" y="322325"/>
                </a:lnTo>
                <a:lnTo>
                  <a:pt x="2809" y="336280"/>
                </a:lnTo>
                <a:lnTo>
                  <a:pt x="10477" y="347662"/>
                </a:lnTo>
                <a:lnTo>
                  <a:pt x="21859" y="355330"/>
                </a:lnTo>
                <a:lnTo>
                  <a:pt x="35813" y="358139"/>
                </a:lnTo>
                <a:lnTo>
                  <a:pt x="1407414" y="358139"/>
                </a:lnTo>
                <a:lnTo>
                  <a:pt x="1421368" y="355330"/>
                </a:lnTo>
                <a:lnTo>
                  <a:pt x="1432750" y="347662"/>
                </a:lnTo>
                <a:lnTo>
                  <a:pt x="1440418" y="336280"/>
                </a:lnTo>
                <a:lnTo>
                  <a:pt x="1443228" y="322325"/>
                </a:lnTo>
                <a:lnTo>
                  <a:pt x="1443228" y="35813"/>
                </a:lnTo>
                <a:lnTo>
                  <a:pt x="1440418" y="21859"/>
                </a:lnTo>
                <a:lnTo>
                  <a:pt x="1432750" y="10477"/>
                </a:lnTo>
                <a:lnTo>
                  <a:pt x="1421368" y="2809"/>
                </a:lnTo>
                <a:lnTo>
                  <a:pt x="1407414" y="0"/>
                </a:lnTo>
                <a:close/>
              </a:path>
            </a:pathLst>
          </a:custGeom>
          <a:solidFill>
            <a:srgbClr val="007ED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1"/>
          <p:cNvSpPr txBox="1"/>
          <p:nvPr/>
        </p:nvSpPr>
        <p:spPr>
          <a:xfrm>
            <a:off x="7141791" y="951446"/>
            <a:ext cx="11811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METRICS</a:t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3" name="Google Shape;263;p21"/>
          <p:cNvGrpSpPr/>
          <p:nvPr/>
        </p:nvGrpSpPr>
        <p:grpSpPr>
          <a:xfrm>
            <a:off x="7152080" y="1244654"/>
            <a:ext cx="1135379" cy="359282"/>
            <a:chOff x="3248405" y="2392679"/>
            <a:chExt cx="1135379" cy="359282"/>
          </a:xfrm>
        </p:grpSpPr>
        <p:sp>
          <p:nvSpPr>
            <p:cNvPr id="264" name="Google Shape;264;p21"/>
            <p:cNvSpPr/>
            <p:nvPr/>
          </p:nvSpPr>
          <p:spPr>
            <a:xfrm>
              <a:off x="3790187" y="2392679"/>
              <a:ext cx="50800" cy="48894"/>
            </a:xfrm>
            <a:custGeom>
              <a:rect b="b" l="l" r="r" t="t"/>
              <a:pathLst>
                <a:path extrusionOk="0" h="48894" w="50800">
                  <a:moveTo>
                    <a:pt x="41910" y="0"/>
                  </a:moveTo>
                  <a:lnTo>
                    <a:pt x="8382" y="0"/>
                  </a:lnTo>
                  <a:lnTo>
                    <a:pt x="8382" y="24383"/>
                  </a:lnTo>
                  <a:lnTo>
                    <a:pt x="0" y="24383"/>
                  </a:lnTo>
                  <a:lnTo>
                    <a:pt x="25146" y="48768"/>
                  </a:lnTo>
                  <a:lnTo>
                    <a:pt x="50291" y="24383"/>
                  </a:lnTo>
                  <a:lnTo>
                    <a:pt x="41910" y="24383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AAC0E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1"/>
            <p:cNvSpPr/>
            <p:nvPr/>
          </p:nvSpPr>
          <p:spPr>
            <a:xfrm>
              <a:off x="3248405" y="2468117"/>
              <a:ext cx="1135379" cy="283844"/>
            </a:xfrm>
            <a:custGeom>
              <a:rect b="b" l="l" r="r" t="t"/>
              <a:pathLst>
                <a:path extrusionOk="0" h="283844" w="1135379">
                  <a:moveTo>
                    <a:pt x="1107058" y="0"/>
                  </a:moveTo>
                  <a:lnTo>
                    <a:pt x="28320" y="0"/>
                  </a:lnTo>
                  <a:lnTo>
                    <a:pt x="17305" y="2228"/>
                  </a:lnTo>
                  <a:lnTo>
                    <a:pt x="8302" y="8302"/>
                  </a:lnTo>
                  <a:lnTo>
                    <a:pt x="2228" y="17305"/>
                  </a:lnTo>
                  <a:lnTo>
                    <a:pt x="0" y="28320"/>
                  </a:lnTo>
                  <a:lnTo>
                    <a:pt x="0" y="255143"/>
                  </a:lnTo>
                  <a:lnTo>
                    <a:pt x="2228" y="266158"/>
                  </a:lnTo>
                  <a:lnTo>
                    <a:pt x="8302" y="275161"/>
                  </a:lnTo>
                  <a:lnTo>
                    <a:pt x="17305" y="281235"/>
                  </a:lnTo>
                  <a:lnTo>
                    <a:pt x="28320" y="283463"/>
                  </a:lnTo>
                  <a:lnTo>
                    <a:pt x="1107058" y="283463"/>
                  </a:lnTo>
                  <a:lnTo>
                    <a:pt x="1118074" y="281235"/>
                  </a:lnTo>
                  <a:lnTo>
                    <a:pt x="1127077" y="275161"/>
                  </a:lnTo>
                  <a:lnTo>
                    <a:pt x="1133151" y="266158"/>
                  </a:lnTo>
                  <a:lnTo>
                    <a:pt x="1135380" y="255143"/>
                  </a:lnTo>
                  <a:lnTo>
                    <a:pt x="1135380" y="28320"/>
                  </a:lnTo>
                  <a:lnTo>
                    <a:pt x="1133151" y="17305"/>
                  </a:lnTo>
                  <a:lnTo>
                    <a:pt x="1127077" y="8302"/>
                  </a:lnTo>
                  <a:lnTo>
                    <a:pt x="1118074" y="2228"/>
                  </a:lnTo>
                  <a:lnTo>
                    <a:pt x="1107058" y="0"/>
                  </a:lnTo>
                  <a:close/>
                </a:path>
              </a:pathLst>
            </a:custGeom>
            <a:solidFill>
              <a:srgbClr val="CAD7F3">
                <a:alpha val="8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3248405" y="2468117"/>
              <a:ext cx="1135379" cy="283844"/>
            </a:xfrm>
            <a:custGeom>
              <a:rect b="b" l="l" r="r" t="t"/>
              <a:pathLst>
                <a:path extrusionOk="0" h="283844" w="1135379">
                  <a:moveTo>
                    <a:pt x="0" y="28320"/>
                  </a:moveTo>
                  <a:lnTo>
                    <a:pt x="2228" y="17305"/>
                  </a:lnTo>
                  <a:lnTo>
                    <a:pt x="8302" y="8302"/>
                  </a:lnTo>
                  <a:lnTo>
                    <a:pt x="17305" y="2228"/>
                  </a:lnTo>
                  <a:lnTo>
                    <a:pt x="28320" y="0"/>
                  </a:lnTo>
                  <a:lnTo>
                    <a:pt x="1107058" y="0"/>
                  </a:lnTo>
                  <a:lnTo>
                    <a:pt x="1118074" y="2228"/>
                  </a:lnTo>
                  <a:lnTo>
                    <a:pt x="1127077" y="8302"/>
                  </a:lnTo>
                  <a:lnTo>
                    <a:pt x="1133151" y="17305"/>
                  </a:lnTo>
                  <a:lnTo>
                    <a:pt x="1135380" y="28320"/>
                  </a:lnTo>
                  <a:lnTo>
                    <a:pt x="1135380" y="255143"/>
                  </a:lnTo>
                  <a:lnTo>
                    <a:pt x="1133151" y="266158"/>
                  </a:lnTo>
                  <a:lnTo>
                    <a:pt x="1127077" y="275161"/>
                  </a:lnTo>
                  <a:lnTo>
                    <a:pt x="1118074" y="281235"/>
                  </a:lnTo>
                  <a:lnTo>
                    <a:pt x="1107058" y="283463"/>
                  </a:lnTo>
                  <a:lnTo>
                    <a:pt x="28320" y="283463"/>
                  </a:lnTo>
                  <a:lnTo>
                    <a:pt x="17305" y="281235"/>
                  </a:lnTo>
                  <a:lnTo>
                    <a:pt x="8302" y="275161"/>
                  </a:lnTo>
                  <a:lnTo>
                    <a:pt x="2228" y="266158"/>
                  </a:lnTo>
                  <a:lnTo>
                    <a:pt x="0" y="255143"/>
                  </a:lnTo>
                  <a:lnTo>
                    <a:pt x="0" y="28320"/>
                  </a:lnTo>
                  <a:close/>
                </a:path>
              </a:pathLst>
            </a:custGeom>
            <a:noFill/>
            <a:ln cap="flat" cmpd="sng" w="25400">
              <a:solidFill>
                <a:srgbClr val="CAD7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21"/>
          <p:cNvSpPr txBox="1"/>
          <p:nvPr/>
        </p:nvSpPr>
        <p:spPr>
          <a:xfrm>
            <a:off x="7153201" y="1378000"/>
            <a:ext cx="11082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</a:rPr>
              <a:t>ACCURACY SCORE</a:t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8" name="Google Shape;268;p21"/>
          <p:cNvGrpSpPr/>
          <p:nvPr/>
        </p:nvGrpSpPr>
        <p:grpSpPr>
          <a:xfrm>
            <a:off x="7152080" y="1627179"/>
            <a:ext cx="1135379" cy="360552"/>
            <a:chOff x="3248405" y="2775204"/>
            <a:chExt cx="1135379" cy="360552"/>
          </a:xfrm>
        </p:grpSpPr>
        <p:sp>
          <p:nvSpPr>
            <p:cNvPr id="269" name="Google Shape;269;p21"/>
            <p:cNvSpPr/>
            <p:nvPr/>
          </p:nvSpPr>
          <p:spPr>
            <a:xfrm>
              <a:off x="3790187" y="2775204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41910" y="0"/>
                  </a:moveTo>
                  <a:lnTo>
                    <a:pt x="8382" y="0"/>
                  </a:lnTo>
                  <a:lnTo>
                    <a:pt x="8382" y="25145"/>
                  </a:lnTo>
                  <a:lnTo>
                    <a:pt x="0" y="25145"/>
                  </a:lnTo>
                  <a:lnTo>
                    <a:pt x="25146" y="50291"/>
                  </a:lnTo>
                  <a:lnTo>
                    <a:pt x="50291" y="25145"/>
                  </a:lnTo>
                  <a:lnTo>
                    <a:pt x="41910" y="25145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AAC0E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1"/>
            <p:cNvSpPr/>
            <p:nvPr/>
          </p:nvSpPr>
          <p:spPr>
            <a:xfrm>
              <a:off x="3248405" y="2850642"/>
              <a:ext cx="1135379" cy="285114"/>
            </a:xfrm>
            <a:custGeom>
              <a:rect b="b" l="l" r="r" t="t"/>
              <a:pathLst>
                <a:path extrusionOk="0" h="285114" w="1135379">
                  <a:moveTo>
                    <a:pt x="1106932" y="0"/>
                  </a:moveTo>
                  <a:lnTo>
                    <a:pt x="28447" y="0"/>
                  </a:lnTo>
                  <a:lnTo>
                    <a:pt x="17359" y="2230"/>
                  </a:lnTo>
                  <a:lnTo>
                    <a:pt x="8318" y="8318"/>
                  </a:lnTo>
                  <a:lnTo>
                    <a:pt x="2230" y="17359"/>
                  </a:lnTo>
                  <a:lnTo>
                    <a:pt x="0" y="28447"/>
                  </a:lnTo>
                  <a:lnTo>
                    <a:pt x="0" y="256539"/>
                  </a:lnTo>
                  <a:lnTo>
                    <a:pt x="2230" y="267628"/>
                  </a:lnTo>
                  <a:lnTo>
                    <a:pt x="8318" y="276669"/>
                  </a:lnTo>
                  <a:lnTo>
                    <a:pt x="17359" y="282757"/>
                  </a:lnTo>
                  <a:lnTo>
                    <a:pt x="28447" y="284988"/>
                  </a:lnTo>
                  <a:lnTo>
                    <a:pt x="1106932" y="284988"/>
                  </a:lnTo>
                  <a:lnTo>
                    <a:pt x="1118020" y="282757"/>
                  </a:lnTo>
                  <a:lnTo>
                    <a:pt x="1127061" y="276669"/>
                  </a:lnTo>
                  <a:lnTo>
                    <a:pt x="1133149" y="267628"/>
                  </a:lnTo>
                  <a:lnTo>
                    <a:pt x="1135380" y="256539"/>
                  </a:lnTo>
                  <a:lnTo>
                    <a:pt x="1135380" y="28447"/>
                  </a:lnTo>
                  <a:lnTo>
                    <a:pt x="1133149" y="17359"/>
                  </a:lnTo>
                  <a:lnTo>
                    <a:pt x="1127061" y="8318"/>
                  </a:lnTo>
                  <a:lnTo>
                    <a:pt x="1118020" y="2230"/>
                  </a:lnTo>
                  <a:lnTo>
                    <a:pt x="1106932" y="0"/>
                  </a:lnTo>
                  <a:close/>
                </a:path>
              </a:pathLst>
            </a:custGeom>
            <a:solidFill>
              <a:srgbClr val="CAD7F3">
                <a:alpha val="8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3248405" y="2850642"/>
              <a:ext cx="1135379" cy="285114"/>
            </a:xfrm>
            <a:custGeom>
              <a:rect b="b" l="l" r="r" t="t"/>
              <a:pathLst>
                <a:path extrusionOk="0" h="285114" w="1135379">
                  <a:moveTo>
                    <a:pt x="0" y="28447"/>
                  </a:moveTo>
                  <a:lnTo>
                    <a:pt x="2230" y="17359"/>
                  </a:lnTo>
                  <a:lnTo>
                    <a:pt x="8318" y="8318"/>
                  </a:lnTo>
                  <a:lnTo>
                    <a:pt x="17359" y="2230"/>
                  </a:lnTo>
                  <a:lnTo>
                    <a:pt x="28447" y="0"/>
                  </a:lnTo>
                  <a:lnTo>
                    <a:pt x="1106932" y="0"/>
                  </a:lnTo>
                  <a:lnTo>
                    <a:pt x="1118020" y="2230"/>
                  </a:lnTo>
                  <a:lnTo>
                    <a:pt x="1127061" y="8318"/>
                  </a:lnTo>
                  <a:lnTo>
                    <a:pt x="1133149" y="17359"/>
                  </a:lnTo>
                  <a:lnTo>
                    <a:pt x="1135380" y="28447"/>
                  </a:lnTo>
                  <a:lnTo>
                    <a:pt x="1135380" y="256539"/>
                  </a:lnTo>
                  <a:lnTo>
                    <a:pt x="1133149" y="267628"/>
                  </a:lnTo>
                  <a:lnTo>
                    <a:pt x="1127061" y="276669"/>
                  </a:lnTo>
                  <a:lnTo>
                    <a:pt x="1118020" y="282757"/>
                  </a:lnTo>
                  <a:lnTo>
                    <a:pt x="1106932" y="284988"/>
                  </a:lnTo>
                  <a:lnTo>
                    <a:pt x="28447" y="284988"/>
                  </a:lnTo>
                  <a:lnTo>
                    <a:pt x="17359" y="282757"/>
                  </a:lnTo>
                  <a:lnTo>
                    <a:pt x="8318" y="276669"/>
                  </a:lnTo>
                  <a:lnTo>
                    <a:pt x="2230" y="267628"/>
                  </a:lnTo>
                  <a:lnTo>
                    <a:pt x="0" y="256539"/>
                  </a:lnTo>
                  <a:lnTo>
                    <a:pt x="0" y="28447"/>
                  </a:lnTo>
                  <a:close/>
                </a:path>
              </a:pathLst>
            </a:custGeom>
            <a:noFill/>
            <a:ln cap="flat" cmpd="sng" w="25400">
              <a:solidFill>
                <a:srgbClr val="CAD7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Google Shape;272;p21"/>
          <p:cNvSpPr txBox="1"/>
          <p:nvPr/>
        </p:nvSpPr>
        <p:spPr>
          <a:xfrm>
            <a:off x="7200728" y="1705247"/>
            <a:ext cx="10377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</a:rPr>
              <a:t>CLASSIFICATION REPORT</a:t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3" name="Google Shape;273;p21"/>
          <p:cNvGrpSpPr/>
          <p:nvPr/>
        </p:nvGrpSpPr>
        <p:grpSpPr>
          <a:xfrm>
            <a:off x="812700" y="2382070"/>
            <a:ext cx="1135379" cy="359282"/>
            <a:chOff x="3248405" y="2392679"/>
            <a:chExt cx="1135379" cy="359282"/>
          </a:xfrm>
        </p:grpSpPr>
        <p:sp>
          <p:nvSpPr>
            <p:cNvPr id="274" name="Google Shape;274;p21"/>
            <p:cNvSpPr/>
            <p:nvPr/>
          </p:nvSpPr>
          <p:spPr>
            <a:xfrm>
              <a:off x="3790187" y="2392679"/>
              <a:ext cx="50800" cy="48894"/>
            </a:xfrm>
            <a:custGeom>
              <a:rect b="b" l="l" r="r" t="t"/>
              <a:pathLst>
                <a:path extrusionOk="0" h="48894" w="50800">
                  <a:moveTo>
                    <a:pt x="41910" y="0"/>
                  </a:moveTo>
                  <a:lnTo>
                    <a:pt x="8382" y="0"/>
                  </a:lnTo>
                  <a:lnTo>
                    <a:pt x="8382" y="24383"/>
                  </a:lnTo>
                  <a:lnTo>
                    <a:pt x="0" y="24383"/>
                  </a:lnTo>
                  <a:lnTo>
                    <a:pt x="25146" y="48768"/>
                  </a:lnTo>
                  <a:lnTo>
                    <a:pt x="50291" y="24383"/>
                  </a:lnTo>
                  <a:lnTo>
                    <a:pt x="41910" y="24383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AAC0E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3248405" y="2468117"/>
              <a:ext cx="1135379" cy="283844"/>
            </a:xfrm>
            <a:custGeom>
              <a:rect b="b" l="l" r="r" t="t"/>
              <a:pathLst>
                <a:path extrusionOk="0" h="283844" w="1135379">
                  <a:moveTo>
                    <a:pt x="1107058" y="0"/>
                  </a:moveTo>
                  <a:lnTo>
                    <a:pt x="28320" y="0"/>
                  </a:lnTo>
                  <a:lnTo>
                    <a:pt x="17305" y="2228"/>
                  </a:lnTo>
                  <a:lnTo>
                    <a:pt x="8302" y="8302"/>
                  </a:lnTo>
                  <a:lnTo>
                    <a:pt x="2228" y="17305"/>
                  </a:lnTo>
                  <a:lnTo>
                    <a:pt x="0" y="28320"/>
                  </a:lnTo>
                  <a:lnTo>
                    <a:pt x="0" y="255143"/>
                  </a:lnTo>
                  <a:lnTo>
                    <a:pt x="2228" y="266158"/>
                  </a:lnTo>
                  <a:lnTo>
                    <a:pt x="8302" y="275161"/>
                  </a:lnTo>
                  <a:lnTo>
                    <a:pt x="17305" y="281235"/>
                  </a:lnTo>
                  <a:lnTo>
                    <a:pt x="28320" y="283463"/>
                  </a:lnTo>
                  <a:lnTo>
                    <a:pt x="1107058" y="283463"/>
                  </a:lnTo>
                  <a:lnTo>
                    <a:pt x="1118074" y="281235"/>
                  </a:lnTo>
                  <a:lnTo>
                    <a:pt x="1127077" y="275161"/>
                  </a:lnTo>
                  <a:lnTo>
                    <a:pt x="1133151" y="266158"/>
                  </a:lnTo>
                  <a:lnTo>
                    <a:pt x="1135380" y="255143"/>
                  </a:lnTo>
                  <a:lnTo>
                    <a:pt x="1135380" y="28320"/>
                  </a:lnTo>
                  <a:lnTo>
                    <a:pt x="1133151" y="17305"/>
                  </a:lnTo>
                  <a:lnTo>
                    <a:pt x="1127077" y="8302"/>
                  </a:lnTo>
                  <a:lnTo>
                    <a:pt x="1118074" y="2228"/>
                  </a:lnTo>
                  <a:lnTo>
                    <a:pt x="1107058" y="0"/>
                  </a:lnTo>
                  <a:close/>
                </a:path>
              </a:pathLst>
            </a:custGeom>
            <a:solidFill>
              <a:srgbClr val="CAD7F3">
                <a:alpha val="8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3248405" y="2468117"/>
              <a:ext cx="1135379" cy="283844"/>
            </a:xfrm>
            <a:custGeom>
              <a:rect b="b" l="l" r="r" t="t"/>
              <a:pathLst>
                <a:path extrusionOk="0" h="283844" w="1135379">
                  <a:moveTo>
                    <a:pt x="0" y="28320"/>
                  </a:moveTo>
                  <a:lnTo>
                    <a:pt x="2228" y="17305"/>
                  </a:lnTo>
                  <a:lnTo>
                    <a:pt x="8302" y="8302"/>
                  </a:lnTo>
                  <a:lnTo>
                    <a:pt x="17305" y="2228"/>
                  </a:lnTo>
                  <a:lnTo>
                    <a:pt x="28320" y="0"/>
                  </a:lnTo>
                  <a:lnTo>
                    <a:pt x="1107058" y="0"/>
                  </a:lnTo>
                  <a:lnTo>
                    <a:pt x="1118074" y="2228"/>
                  </a:lnTo>
                  <a:lnTo>
                    <a:pt x="1127077" y="8302"/>
                  </a:lnTo>
                  <a:lnTo>
                    <a:pt x="1133151" y="17305"/>
                  </a:lnTo>
                  <a:lnTo>
                    <a:pt x="1135380" y="28320"/>
                  </a:lnTo>
                  <a:lnTo>
                    <a:pt x="1135380" y="255143"/>
                  </a:lnTo>
                  <a:lnTo>
                    <a:pt x="1133151" y="266158"/>
                  </a:lnTo>
                  <a:lnTo>
                    <a:pt x="1127077" y="275161"/>
                  </a:lnTo>
                  <a:lnTo>
                    <a:pt x="1118074" y="281235"/>
                  </a:lnTo>
                  <a:lnTo>
                    <a:pt x="1107058" y="283463"/>
                  </a:lnTo>
                  <a:lnTo>
                    <a:pt x="28320" y="283463"/>
                  </a:lnTo>
                  <a:lnTo>
                    <a:pt x="17305" y="281235"/>
                  </a:lnTo>
                  <a:lnTo>
                    <a:pt x="8302" y="275161"/>
                  </a:lnTo>
                  <a:lnTo>
                    <a:pt x="2228" y="266158"/>
                  </a:lnTo>
                  <a:lnTo>
                    <a:pt x="0" y="255143"/>
                  </a:lnTo>
                  <a:lnTo>
                    <a:pt x="0" y="28320"/>
                  </a:lnTo>
                  <a:close/>
                </a:path>
              </a:pathLst>
            </a:custGeom>
            <a:noFill/>
            <a:ln cap="flat" cmpd="sng" w="25400">
              <a:solidFill>
                <a:srgbClr val="CAD7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7" name="Google Shape;277;p21"/>
          <p:cNvSpPr txBox="1"/>
          <p:nvPr/>
        </p:nvSpPr>
        <p:spPr>
          <a:xfrm>
            <a:off x="812696" y="2528116"/>
            <a:ext cx="11082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</a:rPr>
              <a:t>ENCODING</a:t>
            </a:r>
            <a:endParaRPr sz="800">
              <a:solidFill>
                <a:srgbClr val="434343"/>
              </a:solidFill>
            </a:endParaRPr>
          </a:p>
        </p:txBody>
      </p:sp>
      <p:grpSp>
        <p:nvGrpSpPr>
          <p:cNvPr id="278" name="Google Shape;278;p21"/>
          <p:cNvGrpSpPr/>
          <p:nvPr/>
        </p:nvGrpSpPr>
        <p:grpSpPr>
          <a:xfrm>
            <a:off x="7152080" y="2008179"/>
            <a:ext cx="1135379" cy="360552"/>
            <a:chOff x="3248405" y="2775204"/>
            <a:chExt cx="1135379" cy="360552"/>
          </a:xfrm>
        </p:grpSpPr>
        <p:sp>
          <p:nvSpPr>
            <p:cNvPr id="279" name="Google Shape;279;p21"/>
            <p:cNvSpPr/>
            <p:nvPr/>
          </p:nvSpPr>
          <p:spPr>
            <a:xfrm>
              <a:off x="3790187" y="2775204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41910" y="0"/>
                  </a:moveTo>
                  <a:lnTo>
                    <a:pt x="8382" y="0"/>
                  </a:lnTo>
                  <a:lnTo>
                    <a:pt x="8382" y="25145"/>
                  </a:lnTo>
                  <a:lnTo>
                    <a:pt x="0" y="25145"/>
                  </a:lnTo>
                  <a:lnTo>
                    <a:pt x="25146" y="50291"/>
                  </a:lnTo>
                  <a:lnTo>
                    <a:pt x="50291" y="25145"/>
                  </a:lnTo>
                  <a:lnTo>
                    <a:pt x="41910" y="25145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AAC0E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1"/>
            <p:cNvSpPr/>
            <p:nvPr/>
          </p:nvSpPr>
          <p:spPr>
            <a:xfrm>
              <a:off x="3248405" y="2850642"/>
              <a:ext cx="1135379" cy="285114"/>
            </a:xfrm>
            <a:custGeom>
              <a:rect b="b" l="l" r="r" t="t"/>
              <a:pathLst>
                <a:path extrusionOk="0" h="285114" w="1135379">
                  <a:moveTo>
                    <a:pt x="1106932" y="0"/>
                  </a:moveTo>
                  <a:lnTo>
                    <a:pt x="28447" y="0"/>
                  </a:lnTo>
                  <a:lnTo>
                    <a:pt x="17359" y="2230"/>
                  </a:lnTo>
                  <a:lnTo>
                    <a:pt x="8318" y="8318"/>
                  </a:lnTo>
                  <a:lnTo>
                    <a:pt x="2230" y="17359"/>
                  </a:lnTo>
                  <a:lnTo>
                    <a:pt x="0" y="28447"/>
                  </a:lnTo>
                  <a:lnTo>
                    <a:pt x="0" y="256539"/>
                  </a:lnTo>
                  <a:lnTo>
                    <a:pt x="2230" y="267628"/>
                  </a:lnTo>
                  <a:lnTo>
                    <a:pt x="8318" y="276669"/>
                  </a:lnTo>
                  <a:lnTo>
                    <a:pt x="17359" y="282757"/>
                  </a:lnTo>
                  <a:lnTo>
                    <a:pt x="28447" y="284988"/>
                  </a:lnTo>
                  <a:lnTo>
                    <a:pt x="1106932" y="284988"/>
                  </a:lnTo>
                  <a:lnTo>
                    <a:pt x="1118020" y="282757"/>
                  </a:lnTo>
                  <a:lnTo>
                    <a:pt x="1127061" y="276669"/>
                  </a:lnTo>
                  <a:lnTo>
                    <a:pt x="1133149" y="267628"/>
                  </a:lnTo>
                  <a:lnTo>
                    <a:pt x="1135380" y="256539"/>
                  </a:lnTo>
                  <a:lnTo>
                    <a:pt x="1135380" y="28447"/>
                  </a:lnTo>
                  <a:lnTo>
                    <a:pt x="1133149" y="17359"/>
                  </a:lnTo>
                  <a:lnTo>
                    <a:pt x="1127061" y="8318"/>
                  </a:lnTo>
                  <a:lnTo>
                    <a:pt x="1118020" y="2230"/>
                  </a:lnTo>
                  <a:lnTo>
                    <a:pt x="1106932" y="0"/>
                  </a:lnTo>
                  <a:close/>
                </a:path>
              </a:pathLst>
            </a:custGeom>
            <a:solidFill>
              <a:srgbClr val="CAD7F3">
                <a:alpha val="8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1"/>
            <p:cNvSpPr/>
            <p:nvPr/>
          </p:nvSpPr>
          <p:spPr>
            <a:xfrm>
              <a:off x="3248405" y="2850642"/>
              <a:ext cx="1135379" cy="285114"/>
            </a:xfrm>
            <a:custGeom>
              <a:rect b="b" l="l" r="r" t="t"/>
              <a:pathLst>
                <a:path extrusionOk="0" h="285114" w="1135379">
                  <a:moveTo>
                    <a:pt x="0" y="28447"/>
                  </a:moveTo>
                  <a:lnTo>
                    <a:pt x="2230" y="17359"/>
                  </a:lnTo>
                  <a:lnTo>
                    <a:pt x="8318" y="8318"/>
                  </a:lnTo>
                  <a:lnTo>
                    <a:pt x="17359" y="2230"/>
                  </a:lnTo>
                  <a:lnTo>
                    <a:pt x="28447" y="0"/>
                  </a:lnTo>
                  <a:lnTo>
                    <a:pt x="1106932" y="0"/>
                  </a:lnTo>
                  <a:lnTo>
                    <a:pt x="1118020" y="2230"/>
                  </a:lnTo>
                  <a:lnTo>
                    <a:pt x="1127061" y="8318"/>
                  </a:lnTo>
                  <a:lnTo>
                    <a:pt x="1133149" y="17359"/>
                  </a:lnTo>
                  <a:lnTo>
                    <a:pt x="1135380" y="28447"/>
                  </a:lnTo>
                  <a:lnTo>
                    <a:pt x="1135380" y="256539"/>
                  </a:lnTo>
                  <a:lnTo>
                    <a:pt x="1133149" y="267628"/>
                  </a:lnTo>
                  <a:lnTo>
                    <a:pt x="1127061" y="276669"/>
                  </a:lnTo>
                  <a:lnTo>
                    <a:pt x="1118020" y="282757"/>
                  </a:lnTo>
                  <a:lnTo>
                    <a:pt x="1106932" y="284988"/>
                  </a:lnTo>
                  <a:lnTo>
                    <a:pt x="28447" y="284988"/>
                  </a:lnTo>
                  <a:lnTo>
                    <a:pt x="17359" y="282757"/>
                  </a:lnTo>
                  <a:lnTo>
                    <a:pt x="8318" y="276669"/>
                  </a:lnTo>
                  <a:lnTo>
                    <a:pt x="2230" y="267628"/>
                  </a:lnTo>
                  <a:lnTo>
                    <a:pt x="0" y="256539"/>
                  </a:lnTo>
                  <a:lnTo>
                    <a:pt x="0" y="28447"/>
                  </a:lnTo>
                  <a:close/>
                </a:path>
              </a:pathLst>
            </a:custGeom>
            <a:noFill/>
            <a:ln cap="flat" cmpd="sng" w="25400">
              <a:solidFill>
                <a:srgbClr val="CAD7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" name="Google Shape;282;p21"/>
          <p:cNvSpPr txBox="1"/>
          <p:nvPr/>
        </p:nvSpPr>
        <p:spPr>
          <a:xfrm>
            <a:off x="7200728" y="2086247"/>
            <a:ext cx="10377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</a:rPr>
              <a:t>CONFUSION </a:t>
            </a:r>
            <a:endParaRPr sz="800">
              <a:solidFill>
                <a:srgbClr val="434343"/>
              </a:solidFill>
            </a:endParaRPr>
          </a:p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</a:rPr>
              <a:t>MATRIX</a:t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3" name="Google Shape;283;p21"/>
          <p:cNvGrpSpPr/>
          <p:nvPr/>
        </p:nvGrpSpPr>
        <p:grpSpPr>
          <a:xfrm>
            <a:off x="7152080" y="2389179"/>
            <a:ext cx="1135379" cy="360552"/>
            <a:chOff x="3248405" y="2775204"/>
            <a:chExt cx="1135379" cy="360552"/>
          </a:xfrm>
        </p:grpSpPr>
        <p:sp>
          <p:nvSpPr>
            <p:cNvPr id="284" name="Google Shape;284;p21"/>
            <p:cNvSpPr/>
            <p:nvPr/>
          </p:nvSpPr>
          <p:spPr>
            <a:xfrm>
              <a:off x="3790187" y="2775204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41910" y="0"/>
                  </a:moveTo>
                  <a:lnTo>
                    <a:pt x="8382" y="0"/>
                  </a:lnTo>
                  <a:lnTo>
                    <a:pt x="8382" y="25145"/>
                  </a:lnTo>
                  <a:lnTo>
                    <a:pt x="0" y="25145"/>
                  </a:lnTo>
                  <a:lnTo>
                    <a:pt x="25146" y="50291"/>
                  </a:lnTo>
                  <a:lnTo>
                    <a:pt x="50291" y="25145"/>
                  </a:lnTo>
                  <a:lnTo>
                    <a:pt x="41910" y="25145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AAC0E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3248405" y="2850642"/>
              <a:ext cx="1135379" cy="285114"/>
            </a:xfrm>
            <a:custGeom>
              <a:rect b="b" l="l" r="r" t="t"/>
              <a:pathLst>
                <a:path extrusionOk="0" h="285114" w="1135379">
                  <a:moveTo>
                    <a:pt x="1106932" y="0"/>
                  </a:moveTo>
                  <a:lnTo>
                    <a:pt x="28447" y="0"/>
                  </a:lnTo>
                  <a:lnTo>
                    <a:pt x="17359" y="2230"/>
                  </a:lnTo>
                  <a:lnTo>
                    <a:pt x="8318" y="8318"/>
                  </a:lnTo>
                  <a:lnTo>
                    <a:pt x="2230" y="17359"/>
                  </a:lnTo>
                  <a:lnTo>
                    <a:pt x="0" y="28447"/>
                  </a:lnTo>
                  <a:lnTo>
                    <a:pt x="0" y="256539"/>
                  </a:lnTo>
                  <a:lnTo>
                    <a:pt x="2230" y="267628"/>
                  </a:lnTo>
                  <a:lnTo>
                    <a:pt x="8318" y="276669"/>
                  </a:lnTo>
                  <a:lnTo>
                    <a:pt x="17359" y="282757"/>
                  </a:lnTo>
                  <a:lnTo>
                    <a:pt x="28447" y="284988"/>
                  </a:lnTo>
                  <a:lnTo>
                    <a:pt x="1106932" y="284988"/>
                  </a:lnTo>
                  <a:lnTo>
                    <a:pt x="1118020" y="282757"/>
                  </a:lnTo>
                  <a:lnTo>
                    <a:pt x="1127061" y="276669"/>
                  </a:lnTo>
                  <a:lnTo>
                    <a:pt x="1133149" y="267628"/>
                  </a:lnTo>
                  <a:lnTo>
                    <a:pt x="1135380" y="256539"/>
                  </a:lnTo>
                  <a:lnTo>
                    <a:pt x="1135380" y="28447"/>
                  </a:lnTo>
                  <a:lnTo>
                    <a:pt x="1133149" y="17359"/>
                  </a:lnTo>
                  <a:lnTo>
                    <a:pt x="1127061" y="8318"/>
                  </a:lnTo>
                  <a:lnTo>
                    <a:pt x="1118020" y="2230"/>
                  </a:lnTo>
                  <a:lnTo>
                    <a:pt x="1106932" y="0"/>
                  </a:lnTo>
                  <a:close/>
                </a:path>
              </a:pathLst>
            </a:custGeom>
            <a:solidFill>
              <a:srgbClr val="CAD7F3">
                <a:alpha val="8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3248405" y="2850642"/>
              <a:ext cx="1135379" cy="285114"/>
            </a:xfrm>
            <a:custGeom>
              <a:rect b="b" l="l" r="r" t="t"/>
              <a:pathLst>
                <a:path extrusionOk="0" h="285114" w="1135379">
                  <a:moveTo>
                    <a:pt x="0" y="28447"/>
                  </a:moveTo>
                  <a:lnTo>
                    <a:pt x="2230" y="17359"/>
                  </a:lnTo>
                  <a:lnTo>
                    <a:pt x="8318" y="8318"/>
                  </a:lnTo>
                  <a:lnTo>
                    <a:pt x="17359" y="2230"/>
                  </a:lnTo>
                  <a:lnTo>
                    <a:pt x="28447" y="0"/>
                  </a:lnTo>
                  <a:lnTo>
                    <a:pt x="1106932" y="0"/>
                  </a:lnTo>
                  <a:lnTo>
                    <a:pt x="1118020" y="2230"/>
                  </a:lnTo>
                  <a:lnTo>
                    <a:pt x="1127061" y="8318"/>
                  </a:lnTo>
                  <a:lnTo>
                    <a:pt x="1133149" y="17359"/>
                  </a:lnTo>
                  <a:lnTo>
                    <a:pt x="1135380" y="28447"/>
                  </a:lnTo>
                  <a:lnTo>
                    <a:pt x="1135380" y="256539"/>
                  </a:lnTo>
                  <a:lnTo>
                    <a:pt x="1133149" y="267628"/>
                  </a:lnTo>
                  <a:lnTo>
                    <a:pt x="1127061" y="276669"/>
                  </a:lnTo>
                  <a:lnTo>
                    <a:pt x="1118020" y="282757"/>
                  </a:lnTo>
                  <a:lnTo>
                    <a:pt x="1106932" y="284988"/>
                  </a:lnTo>
                  <a:lnTo>
                    <a:pt x="28447" y="284988"/>
                  </a:lnTo>
                  <a:lnTo>
                    <a:pt x="17359" y="282757"/>
                  </a:lnTo>
                  <a:lnTo>
                    <a:pt x="8318" y="276669"/>
                  </a:lnTo>
                  <a:lnTo>
                    <a:pt x="2230" y="267628"/>
                  </a:lnTo>
                  <a:lnTo>
                    <a:pt x="0" y="256539"/>
                  </a:lnTo>
                  <a:lnTo>
                    <a:pt x="0" y="28447"/>
                  </a:lnTo>
                  <a:close/>
                </a:path>
              </a:pathLst>
            </a:custGeom>
            <a:noFill/>
            <a:ln cap="flat" cmpd="sng" w="25400">
              <a:solidFill>
                <a:srgbClr val="CAD7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21"/>
          <p:cNvSpPr txBox="1"/>
          <p:nvPr/>
        </p:nvSpPr>
        <p:spPr>
          <a:xfrm>
            <a:off x="7200728" y="2527547"/>
            <a:ext cx="10377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</a:rPr>
              <a:t>ROC- AUC CURVE</a:t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1"/>
          <p:cNvSpPr/>
          <p:nvPr/>
        </p:nvSpPr>
        <p:spPr>
          <a:xfrm rot="10800000">
            <a:off x="-2" y="2914700"/>
            <a:ext cx="2194559" cy="2229485"/>
          </a:xfrm>
          <a:custGeom>
            <a:rect b="b" l="l" r="r" t="t"/>
            <a:pathLst>
              <a:path extrusionOk="0" h="2229485" w="2194559">
                <a:moveTo>
                  <a:pt x="439928" y="1080262"/>
                </a:moveTo>
                <a:lnTo>
                  <a:pt x="228219" y="868553"/>
                </a:lnTo>
                <a:lnTo>
                  <a:pt x="0" y="1096772"/>
                </a:lnTo>
                <a:lnTo>
                  <a:pt x="211709" y="1308481"/>
                </a:lnTo>
                <a:lnTo>
                  <a:pt x="439928" y="1080262"/>
                </a:lnTo>
                <a:close/>
              </a:path>
              <a:path extrusionOk="0" h="2229485" w="2194559">
                <a:moveTo>
                  <a:pt x="1053084" y="1080262"/>
                </a:moveTo>
                <a:lnTo>
                  <a:pt x="841375" y="868553"/>
                </a:lnTo>
                <a:lnTo>
                  <a:pt x="613156" y="1096772"/>
                </a:lnTo>
                <a:lnTo>
                  <a:pt x="824865" y="1308481"/>
                </a:lnTo>
                <a:lnTo>
                  <a:pt x="1053084" y="1080262"/>
                </a:lnTo>
                <a:close/>
              </a:path>
              <a:path extrusionOk="0" h="2229485" w="2194559">
                <a:moveTo>
                  <a:pt x="1359662" y="2000885"/>
                </a:moveTo>
                <a:lnTo>
                  <a:pt x="1147953" y="1789176"/>
                </a:lnTo>
                <a:lnTo>
                  <a:pt x="919734" y="2017522"/>
                </a:lnTo>
                <a:lnTo>
                  <a:pt x="1131443" y="2229231"/>
                </a:lnTo>
                <a:lnTo>
                  <a:pt x="1359662" y="2000885"/>
                </a:lnTo>
                <a:close/>
              </a:path>
              <a:path extrusionOk="0" h="2229485" w="2194559">
                <a:moveTo>
                  <a:pt x="1520177" y="0"/>
                </a:moveTo>
                <a:lnTo>
                  <a:pt x="1096772" y="0"/>
                </a:lnTo>
                <a:lnTo>
                  <a:pt x="285750" y="811022"/>
                </a:lnTo>
                <a:lnTo>
                  <a:pt x="497459" y="1022731"/>
                </a:lnTo>
                <a:lnTo>
                  <a:pt x="1520177" y="0"/>
                </a:lnTo>
                <a:close/>
              </a:path>
              <a:path extrusionOk="0" h="2229485" w="2194559">
                <a:moveTo>
                  <a:pt x="2133346" y="0"/>
                </a:moveTo>
                <a:lnTo>
                  <a:pt x="1709928" y="0"/>
                </a:lnTo>
                <a:lnTo>
                  <a:pt x="898906" y="811022"/>
                </a:lnTo>
                <a:lnTo>
                  <a:pt x="1110615" y="1022731"/>
                </a:lnTo>
                <a:lnTo>
                  <a:pt x="2133346" y="0"/>
                </a:lnTo>
                <a:close/>
              </a:path>
              <a:path extrusionOk="0" h="2229485" w="2194559">
                <a:moveTo>
                  <a:pt x="2194052" y="1352169"/>
                </a:moveTo>
                <a:lnTo>
                  <a:pt x="1814830" y="1731391"/>
                </a:lnTo>
                <a:lnTo>
                  <a:pt x="2026666" y="1943227"/>
                </a:lnTo>
                <a:lnTo>
                  <a:pt x="2194052" y="1775853"/>
                </a:lnTo>
                <a:lnTo>
                  <a:pt x="2194052" y="1352169"/>
                </a:lnTo>
                <a:close/>
              </a:path>
              <a:path extrusionOk="0" h="2229485" w="2194559">
                <a:moveTo>
                  <a:pt x="2194052" y="743153"/>
                </a:moveTo>
                <a:lnTo>
                  <a:pt x="1205484" y="1731645"/>
                </a:lnTo>
                <a:lnTo>
                  <a:pt x="1417193" y="1943354"/>
                </a:lnTo>
                <a:lnTo>
                  <a:pt x="2194052" y="1166545"/>
                </a:lnTo>
                <a:lnTo>
                  <a:pt x="2194052" y="743153"/>
                </a:lnTo>
                <a:close/>
              </a:path>
              <a:path extrusionOk="0" h="2229485" w="2194559">
                <a:moveTo>
                  <a:pt x="2194052" y="129781"/>
                </a:moveTo>
                <a:lnTo>
                  <a:pt x="592328" y="1731391"/>
                </a:lnTo>
                <a:lnTo>
                  <a:pt x="804164" y="1943227"/>
                </a:lnTo>
                <a:lnTo>
                  <a:pt x="2194052" y="553440"/>
                </a:lnTo>
                <a:lnTo>
                  <a:pt x="2194052" y="12978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21"/>
          <p:cNvGrpSpPr/>
          <p:nvPr/>
        </p:nvGrpSpPr>
        <p:grpSpPr>
          <a:xfrm>
            <a:off x="3951680" y="2006654"/>
            <a:ext cx="1135379" cy="359282"/>
            <a:chOff x="3248405" y="2392679"/>
            <a:chExt cx="1135379" cy="359282"/>
          </a:xfrm>
        </p:grpSpPr>
        <p:sp>
          <p:nvSpPr>
            <p:cNvPr id="290" name="Google Shape;290;p21"/>
            <p:cNvSpPr/>
            <p:nvPr/>
          </p:nvSpPr>
          <p:spPr>
            <a:xfrm>
              <a:off x="3790187" y="2392679"/>
              <a:ext cx="50800" cy="48894"/>
            </a:xfrm>
            <a:custGeom>
              <a:rect b="b" l="l" r="r" t="t"/>
              <a:pathLst>
                <a:path extrusionOk="0" h="48894" w="50800">
                  <a:moveTo>
                    <a:pt x="41910" y="0"/>
                  </a:moveTo>
                  <a:lnTo>
                    <a:pt x="8382" y="0"/>
                  </a:lnTo>
                  <a:lnTo>
                    <a:pt x="8382" y="24383"/>
                  </a:lnTo>
                  <a:lnTo>
                    <a:pt x="0" y="24383"/>
                  </a:lnTo>
                  <a:lnTo>
                    <a:pt x="25146" y="48768"/>
                  </a:lnTo>
                  <a:lnTo>
                    <a:pt x="50291" y="24383"/>
                  </a:lnTo>
                  <a:lnTo>
                    <a:pt x="41910" y="24383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AAC0E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3248405" y="2468117"/>
              <a:ext cx="1135379" cy="283844"/>
            </a:xfrm>
            <a:custGeom>
              <a:rect b="b" l="l" r="r" t="t"/>
              <a:pathLst>
                <a:path extrusionOk="0" h="283844" w="1135379">
                  <a:moveTo>
                    <a:pt x="1107058" y="0"/>
                  </a:moveTo>
                  <a:lnTo>
                    <a:pt x="28320" y="0"/>
                  </a:lnTo>
                  <a:lnTo>
                    <a:pt x="17305" y="2228"/>
                  </a:lnTo>
                  <a:lnTo>
                    <a:pt x="8302" y="8302"/>
                  </a:lnTo>
                  <a:lnTo>
                    <a:pt x="2228" y="17305"/>
                  </a:lnTo>
                  <a:lnTo>
                    <a:pt x="0" y="28320"/>
                  </a:lnTo>
                  <a:lnTo>
                    <a:pt x="0" y="255143"/>
                  </a:lnTo>
                  <a:lnTo>
                    <a:pt x="2228" y="266158"/>
                  </a:lnTo>
                  <a:lnTo>
                    <a:pt x="8302" y="275161"/>
                  </a:lnTo>
                  <a:lnTo>
                    <a:pt x="17305" y="281235"/>
                  </a:lnTo>
                  <a:lnTo>
                    <a:pt x="28320" y="283463"/>
                  </a:lnTo>
                  <a:lnTo>
                    <a:pt x="1107058" y="283463"/>
                  </a:lnTo>
                  <a:lnTo>
                    <a:pt x="1118074" y="281235"/>
                  </a:lnTo>
                  <a:lnTo>
                    <a:pt x="1127077" y="275161"/>
                  </a:lnTo>
                  <a:lnTo>
                    <a:pt x="1133151" y="266158"/>
                  </a:lnTo>
                  <a:lnTo>
                    <a:pt x="1135380" y="255143"/>
                  </a:lnTo>
                  <a:lnTo>
                    <a:pt x="1135380" y="28320"/>
                  </a:lnTo>
                  <a:lnTo>
                    <a:pt x="1133151" y="17305"/>
                  </a:lnTo>
                  <a:lnTo>
                    <a:pt x="1127077" y="8302"/>
                  </a:lnTo>
                  <a:lnTo>
                    <a:pt x="1118074" y="2228"/>
                  </a:lnTo>
                  <a:lnTo>
                    <a:pt x="1107058" y="0"/>
                  </a:lnTo>
                  <a:close/>
                </a:path>
              </a:pathLst>
            </a:custGeom>
            <a:solidFill>
              <a:srgbClr val="CAD7F3">
                <a:alpha val="8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3248405" y="2468117"/>
              <a:ext cx="1135379" cy="283844"/>
            </a:xfrm>
            <a:custGeom>
              <a:rect b="b" l="l" r="r" t="t"/>
              <a:pathLst>
                <a:path extrusionOk="0" h="283844" w="1135379">
                  <a:moveTo>
                    <a:pt x="0" y="28320"/>
                  </a:moveTo>
                  <a:lnTo>
                    <a:pt x="2228" y="17305"/>
                  </a:lnTo>
                  <a:lnTo>
                    <a:pt x="8302" y="8302"/>
                  </a:lnTo>
                  <a:lnTo>
                    <a:pt x="17305" y="2228"/>
                  </a:lnTo>
                  <a:lnTo>
                    <a:pt x="28320" y="0"/>
                  </a:lnTo>
                  <a:lnTo>
                    <a:pt x="1107058" y="0"/>
                  </a:lnTo>
                  <a:lnTo>
                    <a:pt x="1118074" y="2228"/>
                  </a:lnTo>
                  <a:lnTo>
                    <a:pt x="1127077" y="8302"/>
                  </a:lnTo>
                  <a:lnTo>
                    <a:pt x="1133151" y="17305"/>
                  </a:lnTo>
                  <a:lnTo>
                    <a:pt x="1135380" y="28320"/>
                  </a:lnTo>
                  <a:lnTo>
                    <a:pt x="1135380" y="255143"/>
                  </a:lnTo>
                  <a:lnTo>
                    <a:pt x="1133151" y="266158"/>
                  </a:lnTo>
                  <a:lnTo>
                    <a:pt x="1127077" y="275161"/>
                  </a:lnTo>
                  <a:lnTo>
                    <a:pt x="1118074" y="281235"/>
                  </a:lnTo>
                  <a:lnTo>
                    <a:pt x="1107058" y="283463"/>
                  </a:lnTo>
                  <a:lnTo>
                    <a:pt x="28320" y="283463"/>
                  </a:lnTo>
                  <a:lnTo>
                    <a:pt x="17305" y="281235"/>
                  </a:lnTo>
                  <a:lnTo>
                    <a:pt x="8302" y="275161"/>
                  </a:lnTo>
                  <a:lnTo>
                    <a:pt x="2228" y="266158"/>
                  </a:lnTo>
                  <a:lnTo>
                    <a:pt x="0" y="255143"/>
                  </a:lnTo>
                  <a:lnTo>
                    <a:pt x="0" y="28320"/>
                  </a:lnTo>
                  <a:close/>
                </a:path>
              </a:pathLst>
            </a:custGeom>
            <a:noFill/>
            <a:ln cap="flat" cmpd="sng" w="25400">
              <a:solidFill>
                <a:srgbClr val="CAD7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" name="Google Shape;293;p21"/>
          <p:cNvSpPr txBox="1"/>
          <p:nvPr/>
        </p:nvSpPr>
        <p:spPr>
          <a:xfrm>
            <a:off x="3952801" y="2140000"/>
            <a:ext cx="11082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</a:rPr>
              <a:t>CHI SQUARE TEST</a:t>
            </a:r>
            <a:endParaRPr sz="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FFF2CC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2"/>
          <p:cNvSpPr txBox="1"/>
          <p:nvPr/>
        </p:nvSpPr>
        <p:spPr>
          <a:xfrm>
            <a:off x="0" y="152400"/>
            <a:ext cx="1891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CATEGORIC </a:t>
            </a:r>
            <a:endParaRPr b="1" sz="20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</a:t>
            </a:r>
            <a:endParaRPr b="1" sz="20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ANALYSIS</a:t>
            </a:r>
            <a:endParaRPr b="1" sz="20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99" name="Google Shape;2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775" y="152400"/>
            <a:ext cx="7469350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FFF2CC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/>
        </p:nvSpPr>
        <p:spPr>
          <a:xfrm>
            <a:off x="0" y="152400"/>
            <a:ext cx="1891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CATEGORIC </a:t>
            </a:r>
            <a:endParaRPr b="1" sz="20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</a:t>
            </a:r>
            <a:endParaRPr b="1" sz="20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ANALYSIS</a:t>
            </a:r>
            <a:endParaRPr b="1" sz="20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05" name="Google Shape;3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9450" y="152400"/>
            <a:ext cx="7149076" cy="486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FFF2CC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4"/>
          <p:cNvSpPr txBox="1"/>
          <p:nvPr/>
        </p:nvSpPr>
        <p:spPr>
          <a:xfrm>
            <a:off x="0" y="152400"/>
            <a:ext cx="1891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NUMERIC</a:t>
            </a:r>
            <a:endParaRPr b="1" sz="20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</a:t>
            </a:r>
            <a:endParaRPr b="1" sz="20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ANALYSIS</a:t>
            </a:r>
            <a:endParaRPr b="1" sz="20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11" name="Google Shape;3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350" y="152400"/>
            <a:ext cx="727470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FFF2CC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5"/>
          <p:cNvSpPr txBox="1"/>
          <p:nvPr/>
        </p:nvSpPr>
        <p:spPr>
          <a:xfrm>
            <a:off x="1470625" y="458175"/>
            <a:ext cx="425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17" name="Google Shape;317;p25"/>
          <p:cNvSpPr txBox="1"/>
          <p:nvPr/>
        </p:nvSpPr>
        <p:spPr>
          <a:xfrm>
            <a:off x="0" y="0"/>
            <a:ext cx="457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STATISTICAL</a:t>
            </a:r>
            <a:r>
              <a:rPr b="1" lang="en" sz="20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INFERENCE</a:t>
            </a:r>
            <a:endParaRPr b="1" sz="20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18" name="Google Shape;318;p25"/>
          <p:cNvCxnSpPr/>
          <p:nvPr/>
        </p:nvCxnSpPr>
        <p:spPr>
          <a:xfrm>
            <a:off x="4572000" y="127925"/>
            <a:ext cx="0" cy="48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" name="Google Shape;319;p25"/>
          <p:cNvSpPr txBox="1"/>
          <p:nvPr/>
        </p:nvSpPr>
        <p:spPr>
          <a:xfrm>
            <a:off x="81300" y="492600"/>
            <a:ext cx="4456200" cy="46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7780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b="1" lang="en" sz="1000">
                <a:solidFill>
                  <a:schemeClr val="dk1"/>
                </a:solidFill>
              </a:rPr>
              <a:t>Travel Context</a:t>
            </a:r>
            <a:endParaRPr b="1" sz="1000">
              <a:solidFill>
                <a:schemeClr val="dk1"/>
              </a:solidFill>
            </a:endParaRPr>
          </a:p>
          <a:p>
            <a:pPr indent="-177800" lvl="1" marL="457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➢"/>
            </a:pPr>
            <a:r>
              <a:rPr lang="en" sz="1000">
                <a:solidFill>
                  <a:schemeClr val="dk1"/>
                </a:solidFill>
              </a:rPr>
              <a:t>Destination: "No Urgent Place" destinations show highest coupon usage. Target those without fixed destinations.</a:t>
            </a:r>
            <a:endParaRPr sz="1000">
              <a:solidFill>
                <a:schemeClr val="dk1"/>
              </a:solidFill>
            </a:endParaRPr>
          </a:p>
          <a:p>
            <a:pPr indent="-177800" lvl="1" marL="457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➢"/>
            </a:pPr>
            <a:r>
              <a:rPr lang="en" sz="1000">
                <a:solidFill>
                  <a:schemeClr val="dk1"/>
                </a:solidFill>
              </a:rPr>
              <a:t>Passenger: Solo travelers ("Alone") most likely to use coupons. Consider targeting solo travelers specifically.</a:t>
            </a:r>
            <a:endParaRPr sz="1000">
              <a:solidFill>
                <a:schemeClr val="dk1"/>
              </a:solidFill>
            </a:endParaRPr>
          </a:p>
          <a:p>
            <a:pPr indent="-177800" lvl="0" marL="28575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b="1" lang="en" sz="1000">
                <a:solidFill>
                  <a:schemeClr val="dk1"/>
                </a:solidFill>
              </a:rPr>
              <a:t>Situational Factors</a:t>
            </a:r>
            <a:endParaRPr b="1" sz="1000">
              <a:solidFill>
                <a:schemeClr val="dk1"/>
              </a:solidFill>
            </a:endParaRPr>
          </a:p>
          <a:p>
            <a:pPr indent="-177800" lvl="1" marL="457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➢"/>
            </a:pPr>
            <a:r>
              <a:rPr lang="en" sz="1000">
                <a:solidFill>
                  <a:schemeClr val="dk1"/>
                </a:solidFill>
              </a:rPr>
              <a:t>Weather: Sunny weather </a:t>
            </a:r>
            <a:r>
              <a:rPr lang="en" sz="1000">
                <a:solidFill>
                  <a:schemeClr val="dk1"/>
                </a:solidFill>
              </a:rPr>
              <a:t>&amp; high temperature </a:t>
            </a:r>
            <a:r>
              <a:rPr lang="en" sz="1000">
                <a:solidFill>
                  <a:schemeClr val="dk1"/>
                </a:solidFill>
              </a:rPr>
              <a:t>correlates with higher coupon acceptance. Explore weather-based promotions.</a:t>
            </a:r>
            <a:endParaRPr sz="1000">
              <a:solidFill>
                <a:schemeClr val="dk1"/>
              </a:solidFill>
            </a:endParaRPr>
          </a:p>
          <a:p>
            <a:pPr indent="-177800" lvl="1" marL="457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➢"/>
            </a:pPr>
            <a:r>
              <a:rPr lang="en" sz="1000">
                <a:solidFill>
                  <a:schemeClr val="dk1"/>
                </a:solidFill>
              </a:rPr>
              <a:t>Travel Direction: Coupons aligned with travel direction have much higher acceptance. Ensure relevance to travel plans.</a:t>
            </a:r>
            <a:endParaRPr sz="1000">
              <a:solidFill>
                <a:schemeClr val="dk1"/>
              </a:solidFill>
            </a:endParaRPr>
          </a:p>
          <a:p>
            <a:pPr indent="-177800" lvl="1" marL="457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➢"/>
            </a:pPr>
            <a:r>
              <a:rPr lang="en" sz="1000">
                <a:solidFill>
                  <a:schemeClr val="dk1"/>
                </a:solidFill>
              </a:rPr>
              <a:t>Drive Time: Less drive time coupons are more likely to be accepted than drive time more than 25 minutes</a:t>
            </a:r>
            <a:endParaRPr sz="1000">
              <a:solidFill>
                <a:schemeClr val="dk1"/>
              </a:solidFill>
            </a:endParaRPr>
          </a:p>
          <a:p>
            <a:pPr indent="-177800" lvl="0" marL="28575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b="1" lang="en" sz="1000">
                <a:solidFill>
                  <a:schemeClr val="dk1"/>
                </a:solidFill>
              </a:rPr>
              <a:t>Coupon Characteristics</a:t>
            </a:r>
            <a:endParaRPr b="1" sz="1000">
              <a:solidFill>
                <a:schemeClr val="dk1"/>
              </a:solidFill>
            </a:endParaRPr>
          </a:p>
          <a:p>
            <a:pPr indent="-177800" lvl="1" marL="457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➢"/>
            </a:pPr>
            <a:r>
              <a:rPr lang="en" sz="1000">
                <a:solidFill>
                  <a:schemeClr val="dk1"/>
                </a:solidFill>
              </a:rPr>
              <a:t>Coupon Type: Restaurant with price &lt;20 and carry-out options are most popular</a:t>
            </a:r>
            <a:endParaRPr sz="1000">
              <a:solidFill>
                <a:schemeClr val="dk1"/>
              </a:solidFill>
            </a:endParaRPr>
          </a:p>
          <a:p>
            <a:pPr indent="-177800" lvl="1" marL="457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➢"/>
            </a:pPr>
            <a:r>
              <a:rPr lang="en" sz="1000">
                <a:solidFill>
                  <a:schemeClr val="dk1"/>
                </a:solidFill>
              </a:rPr>
              <a:t>Expiry: Short expiration times ("1 Day") significantly increase acceptance. Emphasize on urgency.</a:t>
            </a:r>
            <a:endParaRPr sz="1000">
              <a:solidFill>
                <a:schemeClr val="dk1"/>
              </a:solidFill>
            </a:endParaRPr>
          </a:p>
          <a:p>
            <a:pPr indent="-177800" lvl="0" marL="28575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b="1" lang="en" sz="1000">
                <a:solidFill>
                  <a:schemeClr val="dk1"/>
                </a:solidFill>
              </a:rPr>
              <a:t>Dining Preferences:</a:t>
            </a:r>
            <a:endParaRPr b="1" sz="1000">
              <a:solidFill>
                <a:schemeClr val="dk1"/>
              </a:solidFill>
            </a:endParaRPr>
          </a:p>
          <a:p>
            <a:pPr indent="-177800" lvl="1" marL="457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➢"/>
            </a:pPr>
            <a:r>
              <a:rPr lang="en" sz="1000">
                <a:solidFill>
                  <a:schemeClr val="dk1"/>
                </a:solidFill>
              </a:rPr>
              <a:t>Bar Coupons: It has low acceptance rates. Explore alternative strategies for bar promotions.</a:t>
            </a:r>
            <a:endParaRPr sz="1000">
              <a:solidFill>
                <a:schemeClr val="dk1"/>
              </a:solidFill>
            </a:endParaRPr>
          </a:p>
          <a:p>
            <a:pPr indent="-177800" lvl="1" marL="457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➢"/>
            </a:pPr>
            <a:r>
              <a:rPr lang="en" sz="1000">
                <a:solidFill>
                  <a:schemeClr val="dk1"/>
                </a:solidFill>
              </a:rPr>
              <a:t>Coffee House: Moderate acceptance. Potential for increased engagement with targeted campaigns.</a:t>
            </a:r>
            <a:endParaRPr sz="1000">
              <a:solidFill>
                <a:schemeClr val="dk1"/>
              </a:solidFill>
            </a:endParaRPr>
          </a:p>
          <a:p>
            <a:pPr indent="-177800" lvl="1" marL="457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➢"/>
            </a:pPr>
            <a:r>
              <a:rPr lang="en" sz="1000">
                <a:solidFill>
                  <a:schemeClr val="dk1"/>
                </a:solidFill>
              </a:rPr>
              <a:t>Carry Away: Moderate acceptance. Opportunities to promote more frequent carry-away purchases.</a:t>
            </a:r>
            <a:endParaRPr sz="1000">
              <a:solidFill>
                <a:schemeClr val="dk1"/>
              </a:solidFill>
            </a:endParaRPr>
          </a:p>
          <a:p>
            <a:pPr indent="-177800" lvl="1" marL="457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➢"/>
            </a:pPr>
            <a:r>
              <a:rPr lang="en" sz="1000">
                <a:solidFill>
                  <a:schemeClr val="dk1"/>
                </a:solidFill>
              </a:rPr>
              <a:t>Restaurant &lt;$20: High acceptance, confirming preference for affordable dining.</a:t>
            </a:r>
            <a:endParaRPr sz="1000">
              <a:solidFill>
                <a:schemeClr val="dk1"/>
              </a:solidFill>
            </a:endParaRPr>
          </a:p>
          <a:p>
            <a:pPr indent="-177800" lvl="1" marL="45720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000"/>
              <a:buChar char="➢"/>
            </a:pPr>
            <a:r>
              <a:rPr lang="en" sz="1000">
                <a:solidFill>
                  <a:schemeClr val="dk1"/>
                </a:solidFill>
              </a:rPr>
              <a:t>Restaurant ($20-$50): Lower acceptance than cheaper options. Consider price sensitivity.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20" name="Google Shape;320;p25"/>
          <p:cNvSpPr txBox="1"/>
          <p:nvPr/>
        </p:nvSpPr>
        <p:spPr>
          <a:xfrm>
            <a:off x="4569350" y="492600"/>
            <a:ext cx="4456200" cy="25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778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b="1" lang="en" sz="1000">
                <a:solidFill>
                  <a:schemeClr val="dk1"/>
                </a:solidFill>
              </a:rPr>
              <a:t>Demographics</a:t>
            </a:r>
            <a:endParaRPr b="1" sz="1000">
              <a:solidFill>
                <a:schemeClr val="dk1"/>
              </a:solidFill>
            </a:endParaRPr>
          </a:p>
          <a:p>
            <a:pPr indent="-177800" lvl="1" marL="457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➢"/>
            </a:pPr>
            <a:r>
              <a:rPr lang="en" sz="1000">
                <a:solidFill>
                  <a:schemeClr val="dk1"/>
                </a:solidFill>
              </a:rPr>
              <a:t>Gender: Females slightly more likely to use coupons than males.</a:t>
            </a:r>
            <a:endParaRPr sz="1000">
              <a:solidFill>
                <a:schemeClr val="dk1"/>
              </a:solidFill>
            </a:endParaRPr>
          </a:p>
          <a:p>
            <a:pPr indent="-177800" lvl="1" marL="457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➢"/>
            </a:pPr>
            <a:r>
              <a:rPr lang="en" sz="1000">
                <a:solidFill>
                  <a:schemeClr val="dk1"/>
                </a:solidFill>
              </a:rPr>
              <a:t>Marital Status: "Unmarried partner" and "Single" show highest acceptance. Tailor offers to relationship statuses.</a:t>
            </a:r>
            <a:endParaRPr sz="1000">
              <a:solidFill>
                <a:schemeClr val="dk1"/>
              </a:solidFill>
            </a:endParaRPr>
          </a:p>
          <a:p>
            <a:pPr indent="-177800" lvl="1" marL="457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➢"/>
            </a:pPr>
            <a:r>
              <a:rPr lang="en" sz="1000">
                <a:solidFill>
                  <a:schemeClr val="dk1"/>
                </a:solidFill>
              </a:rPr>
              <a:t>Age: Youngest (25-29) and oldest (50+) groups show higher acceptance, but the relationship with age is complex. Investigate further.</a:t>
            </a:r>
            <a:endParaRPr sz="1000">
              <a:solidFill>
                <a:schemeClr val="dk1"/>
              </a:solidFill>
            </a:endParaRPr>
          </a:p>
          <a:p>
            <a:pPr indent="-177800" lvl="1" marL="457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➢"/>
            </a:pPr>
            <a:r>
              <a:rPr lang="en" sz="1000">
                <a:solidFill>
                  <a:schemeClr val="dk1"/>
                </a:solidFill>
              </a:rPr>
              <a:t>Education: Higher education levels strongly correlate with increased coupon acceptance. Target higher education demographics.</a:t>
            </a:r>
            <a:endParaRPr sz="1000">
              <a:solidFill>
                <a:schemeClr val="dk1"/>
              </a:solidFill>
            </a:endParaRPr>
          </a:p>
          <a:p>
            <a:pPr indent="-177800" lvl="1" marL="457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➢"/>
            </a:pPr>
            <a:r>
              <a:rPr lang="en" sz="1000">
                <a:solidFill>
                  <a:schemeClr val="dk1"/>
                </a:solidFill>
              </a:rPr>
              <a:t>Occupation: Certain occupations (e.g., "Healthcare Practitioners") show higher acceptance. Analyze occupation-based trends.</a:t>
            </a:r>
            <a:endParaRPr sz="1000">
              <a:solidFill>
                <a:schemeClr val="dk1"/>
              </a:solidFill>
            </a:endParaRPr>
          </a:p>
          <a:p>
            <a:pPr indent="-177800" lvl="1" marL="457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➢"/>
            </a:pPr>
            <a:r>
              <a:rPr lang="en" sz="1000">
                <a:solidFill>
                  <a:schemeClr val="dk1"/>
                </a:solidFill>
              </a:rPr>
              <a:t>Income: Higher income levels strongly correlate with increased coupon acceptance. Prioritize higher-income targeting.</a:t>
            </a:r>
            <a:endParaRPr sz="1000">
              <a:solidFill>
                <a:schemeClr val="dk1"/>
              </a:solidFill>
            </a:endParaRPr>
          </a:p>
          <a:p>
            <a:pPr indent="-177800" lvl="1" marL="457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➢"/>
            </a:pPr>
            <a:r>
              <a:rPr lang="en" sz="1000">
                <a:solidFill>
                  <a:schemeClr val="dk1"/>
                </a:solidFill>
              </a:rPr>
              <a:t>Individuals without children are more likely to accept coupons.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