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204700" cy="6858000"/>
  <p:notesSz cx="122047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5352" y="2125980"/>
            <a:ext cx="10373995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30705" y="3840480"/>
            <a:ext cx="854329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10235" y="1577340"/>
            <a:ext cx="5309044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85420" y="1577340"/>
            <a:ext cx="5309044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580602" y="0"/>
            <a:ext cx="3611245" cy="3611245"/>
          </a:xfrm>
          <a:custGeom>
            <a:avLst/>
            <a:gdLst/>
            <a:ahLst/>
            <a:cxnLst/>
            <a:rect l="l" t="t" r="r" b="b"/>
            <a:pathLst>
              <a:path w="3611245" h="3611245">
                <a:moveTo>
                  <a:pt x="3611156" y="0"/>
                </a:moveTo>
                <a:lnTo>
                  <a:pt x="0" y="0"/>
                </a:lnTo>
                <a:lnTo>
                  <a:pt x="48177" y="314"/>
                </a:lnTo>
                <a:lnTo>
                  <a:pt x="96203" y="1256"/>
                </a:lnTo>
                <a:lnTo>
                  <a:pt x="144073" y="2821"/>
                </a:lnTo>
                <a:lnTo>
                  <a:pt x="191785" y="5005"/>
                </a:lnTo>
                <a:lnTo>
                  <a:pt x="239334" y="7804"/>
                </a:lnTo>
                <a:lnTo>
                  <a:pt x="286716" y="11215"/>
                </a:lnTo>
                <a:lnTo>
                  <a:pt x="333927" y="15233"/>
                </a:lnTo>
                <a:lnTo>
                  <a:pt x="380963" y="19855"/>
                </a:lnTo>
                <a:lnTo>
                  <a:pt x="427821" y="25077"/>
                </a:lnTo>
                <a:lnTo>
                  <a:pt x="474497" y="30894"/>
                </a:lnTo>
                <a:lnTo>
                  <a:pt x="520986" y="37303"/>
                </a:lnTo>
                <a:lnTo>
                  <a:pt x="567285" y="44301"/>
                </a:lnTo>
                <a:lnTo>
                  <a:pt x="613389" y="51882"/>
                </a:lnTo>
                <a:lnTo>
                  <a:pt x="659296" y="60043"/>
                </a:lnTo>
                <a:lnTo>
                  <a:pt x="705001" y="68781"/>
                </a:lnTo>
                <a:lnTo>
                  <a:pt x="750499" y="78091"/>
                </a:lnTo>
                <a:lnTo>
                  <a:pt x="795788" y="87970"/>
                </a:lnTo>
                <a:lnTo>
                  <a:pt x="840864" y="98413"/>
                </a:lnTo>
                <a:lnTo>
                  <a:pt x="885722" y="109417"/>
                </a:lnTo>
                <a:lnTo>
                  <a:pt x="930358" y="120978"/>
                </a:lnTo>
                <a:lnTo>
                  <a:pt x="974769" y="133092"/>
                </a:lnTo>
                <a:lnTo>
                  <a:pt x="1018951" y="145755"/>
                </a:lnTo>
                <a:lnTo>
                  <a:pt x="1062900" y="158963"/>
                </a:lnTo>
                <a:lnTo>
                  <a:pt x="1106612" y="172712"/>
                </a:lnTo>
                <a:lnTo>
                  <a:pt x="1150082" y="186998"/>
                </a:lnTo>
                <a:lnTo>
                  <a:pt x="1193308" y="201818"/>
                </a:lnTo>
                <a:lnTo>
                  <a:pt x="1236285" y="217167"/>
                </a:lnTo>
                <a:lnTo>
                  <a:pt x="1279010" y="233042"/>
                </a:lnTo>
                <a:lnTo>
                  <a:pt x="1321478" y="249438"/>
                </a:lnTo>
                <a:lnTo>
                  <a:pt x="1363685" y="266353"/>
                </a:lnTo>
                <a:lnTo>
                  <a:pt x="1405628" y="283781"/>
                </a:lnTo>
                <a:lnTo>
                  <a:pt x="1447303" y="301719"/>
                </a:lnTo>
                <a:lnTo>
                  <a:pt x="1488706" y="320163"/>
                </a:lnTo>
                <a:lnTo>
                  <a:pt x="1529833" y="339110"/>
                </a:lnTo>
                <a:lnTo>
                  <a:pt x="1570679" y="358555"/>
                </a:lnTo>
                <a:lnTo>
                  <a:pt x="1611242" y="378494"/>
                </a:lnTo>
                <a:lnTo>
                  <a:pt x="1651517" y="398924"/>
                </a:lnTo>
                <a:lnTo>
                  <a:pt x="1691501" y="419840"/>
                </a:lnTo>
                <a:lnTo>
                  <a:pt x="1731189" y="441240"/>
                </a:lnTo>
                <a:lnTo>
                  <a:pt x="1770578" y="463118"/>
                </a:lnTo>
                <a:lnTo>
                  <a:pt x="1809663" y="485470"/>
                </a:lnTo>
                <a:lnTo>
                  <a:pt x="1848441" y="508294"/>
                </a:lnTo>
                <a:lnTo>
                  <a:pt x="1886908" y="531585"/>
                </a:lnTo>
                <a:lnTo>
                  <a:pt x="1925059" y="555339"/>
                </a:lnTo>
                <a:lnTo>
                  <a:pt x="1962892" y="579553"/>
                </a:lnTo>
                <a:lnTo>
                  <a:pt x="2000402" y="604222"/>
                </a:lnTo>
                <a:lnTo>
                  <a:pt x="2037586" y="629342"/>
                </a:lnTo>
                <a:lnTo>
                  <a:pt x="2074438" y="654910"/>
                </a:lnTo>
                <a:lnTo>
                  <a:pt x="2110957" y="680922"/>
                </a:lnTo>
                <a:lnTo>
                  <a:pt x="2147136" y="707374"/>
                </a:lnTo>
                <a:lnTo>
                  <a:pt x="2182974" y="734261"/>
                </a:lnTo>
                <a:lnTo>
                  <a:pt x="2218465" y="761581"/>
                </a:lnTo>
                <a:lnTo>
                  <a:pt x="2253606" y="789328"/>
                </a:lnTo>
                <a:lnTo>
                  <a:pt x="2288393" y="817500"/>
                </a:lnTo>
                <a:lnTo>
                  <a:pt x="2322822" y="846093"/>
                </a:lnTo>
                <a:lnTo>
                  <a:pt x="2356889" y="875101"/>
                </a:lnTo>
                <a:lnTo>
                  <a:pt x="2390591" y="904522"/>
                </a:lnTo>
                <a:lnTo>
                  <a:pt x="2423923" y="934352"/>
                </a:lnTo>
                <a:lnTo>
                  <a:pt x="2456881" y="964587"/>
                </a:lnTo>
                <a:lnTo>
                  <a:pt x="2489462" y="995222"/>
                </a:lnTo>
                <a:lnTo>
                  <a:pt x="2521661" y="1026254"/>
                </a:lnTo>
                <a:lnTo>
                  <a:pt x="2553476" y="1057679"/>
                </a:lnTo>
                <a:lnTo>
                  <a:pt x="2584901" y="1089494"/>
                </a:lnTo>
                <a:lnTo>
                  <a:pt x="2615933" y="1121693"/>
                </a:lnTo>
                <a:lnTo>
                  <a:pt x="2646569" y="1154274"/>
                </a:lnTo>
                <a:lnTo>
                  <a:pt x="2676803" y="1187233"/>
                </a:lnTo>
                <a:lnTo>
                  <a:pt x="2706633" y="1220564"/>
                </a:lnTo>
                <a:lnTo>
                  <a:pt x="2736054" y="1254266"/>
                </a:lnTo>
                <a:lnTo>
                  <a:pt x="2765063" y="1288333"/>
                </a:lnTo>
                <a:lnTo>
                  <a:pt x="2793655" y="1322762"/>
                </a:lnTo>
                <a:lnTo>
                  <a:pt x="2821827" y="1357549"/>
                </a:lnTo>
                <a:lnTo>
                  <a:pt x="2849574" y="1392690"/>
                </a:lnTo>
                <a:lnTo>
                  <a:pt x="2876894" y="1428181"/>
                </a:lnTo>
                <a:lnTo>
                  <a:pt x="2903781" y="1464019"/>
                </a:lnTo>
                <a:lnTo>
                  <a:pt x="2930233" y="1500199"/>
                </a:lnTo>
                <a:lnTo>
                  <a:pt x="2956245" y="1536717"/>
                </a:lnTo>
                <a:lnTo>
                  <a:pt x="2981813" y="1573569"/>
                </a:lnTo>
                <a:lnTo>
                  <a:pt x="3006933" y="1610753"/>
                </a:lnTo>
                <a:lnTo>
                  <a:pt x="3031602" y="1648263"/>
                </a:lnTo>
                <a:lnTo>
                  <a:pt x="3055816" y="1686096"/>
                </a:lnTo>
                <a:lnTo>
                  <a:pt x="3079570" y="1724248"/>
                </a:lnTo>
                <a:lnTo>
                  <a:pt x="3102861" y="1762714"/>
                </a:lnTo>
                <a:lnTo>
                  <a:pt x="3125685" y="1801492"/>
                </a:lnTo>
                <a:lnTo>
                  <a:pt x="3148038" y="1840578"/>
                </a:lnTo>
                <a:lnTo>
                  <a:pt x="3169916" y="1879966"/>
                </a:lnTo>
                <a:lnTo>
                  <a:pt x="3191315" y="1919654"/>
                </a:lnTo>
                <a:lnTo>
                  <a:pt x="3212231" y="1959638"/>
                </a:lnTo>
                <a:lnTo>
                  <a:pt x="3232661" y="1999913"/>
                </a:lnTo>
                <a:lnTo>
                  <a:pt x="3252600" y="2040476"/>
                </a:lnTo>
                <a:lnTo>
                  <a:pt x="3272045" y="2081323"/>
                </a:lnTo>
                <a:lnTo>
                  <a:pt x="3290992" y="2122449"/>
                </a:lnTo>
                <a:lnTo>
                  <a:pt x="3309436" y="2163852"/>
                </a:lnTo>
                <a:lnTo>
                  <a:pt x="3327374" y="2205527"/>
                </a:lnTo>
                <a:lnTo>
                  <a:pt x="3344803" y="2247470"/>
                </a:lnTo>
                <a:lnTo>
                  <a:pt x="3361717" y="2289678"/>
                </a:lnTo>
                <a:lnTo>
                  <a:pt x="3378113" y="2332145"/>
                </a:lnTo>
                <a:lnTo>
                  <a:pt x="3393988" y="2374870"/>
                </a:lnTo>
                <a:lnTo>
                  <a:pt x="3409338" y="2417847"/>
                </a:lnTo>
                <a:lnTo>
                  <a:pt x="3424157" y="2461073"/>
                </a:lnTo>
                <a:lnTo>
                  <a:pt x="3438444" y="2504544"/>
                </a:lnTo>
                <a:lnTo>
                  <a:pt x="3452193" y="2548255"/>
                </a:lnTo>
                <a:lnTo>
                  <a:pt x="3465400" y="2592204"/>
                </a:lnTo>
                <a:lnTo>
                  <a:pt x="3478063" y="2636386"/>
                </a:lnTo>
                <a:lnTo>
                  <a:pt x="3490177" y="2680797"/>
                </a:lnTo>
                <a:lnTo>
                  <a:pt x="3501738" y="2725433"/>
                </a:lnTo>
                <a:lnTo>
                  <a:pt x="3512742" y="2770291"/>
                </a:lnTo>
                <a:lnTo>
                  <a:pt x="3523185" y="2815367"/>
                </a:lnTo>
                <a:lnTo>
                  <a:pt x="3533064" y="2860656"/>
                </a:lnTo>
                <a:lnTo>
                  <a:pt x="3542374" y="2906155"/>
                </a:lnTo>
                <a:lnTo>
                  <a:pt x="3551112" y="2951859"/>
                </a:lnTo>
                <a:lnTo>
                  <a:pt x="3559273" y="2997766"/>
                </a:lnTo>
                <a:lnTo>
                  <a:pt x="3566855" y="3043871"/>
                </a:lnTo>
                <a:lnTo>
                  <a:pt x="3573852" y="3090169"/>
                </a:lnTo>
                <a:lnTo>
                  <a:pt x="3580261" y="3136659"/>
                </a:lnTo>
                <a:lnTo>
                  <a:pt x="3586078" y="3183334"/>
                </a:lnTo>
                <a:lnTo>
                  <a:pt x="3591300" y="3230192"/>
                </a:lnTo>
                <a:lnTo>
                  <a:pt x="3595922" y="3277228"/>
                </a:lnTo>
                <a:lnTo>
                  <a:pt x="3599940" y="3324439"/>
                </a:lnTo>
                <a:lnTo>
                  <a:pt x="3603351" y="3371821"/>
                </a:lnTo>
                <a:lnTo>
                  <a:pt x="3606150" y="3419370"/>
                </a:lnTo>
                <a:lnTo>
                  <a:pt x="3608334" y="3467082"/>
                </a:lnTo>
                <a:lnTo>
                  <a:pt x="3609899" y="3514953"/>
                </a:lnTo>
                <a:lnTo>
                  <a:pt x="3610841" y="3562978"/>
                </a:lnTo>
                <a:lnTo>
                  <a:pt x="3611156" y="3611156"/>
                </a:lnTo>
                <a:lnTo>
                  <a:pt x="3611156" y="0"/>
                </a:lnTo>
                <a:close/>
              </a:path>
            </a:pathLst>
          </a:custGeom>
          <a:solidFill>
            <a:srgbClr val="4353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-355" y="3246843"/>
            <a:ext cx="3611245" cy="3611245"/>
          </a:xfrm>
          <a:custGeom>
            <a:avLst/>
            <a:gdLst/>
            <a:ahLst/>
            <a:cxnLst/>
            <a:rect l="l" t="t" r="r" b="b"/>
            <a:pathLst>
              <a:path w="3611245" h="3611245">
                <a:moveTo>
                  <a:pt x="0" y="0"/>
                </a:moveTo>
                <a:lnTo>
                  <a:pt x="0" y="3611156"/>
                </a:lnTo>
                <a:lnTo>
                  <a:pt x="3611156" y="3611156"/>
                </a:lnTo>
                <a:lnTo>
                  <a:pt x="3562987" y="3610841"/>
                </a:lnTo>
                <a:lnTo>
                  <a:pt x="3514969" y="3609899"/>
                </a:lnTo>
                <a:lnTo>
                  <a:pt x="3467106" y="3608334"/>
                </a:lnTo>
                <a:lnTo>
                  <a:pt x="3419402" y="3606150"/>
                </a:lnTo>
                <a:lnTo>
                  <a:pt x="3371861" y="3603351"/>
                </a:lnTo>
                <a:lnTo>
                  <a:pt x="3324486" y="3599940"/>
                </a:lnTo>
                <a:lnTo>
                  <a:pt x="3277282" y="3595922"/>
                </a:lnTo>
                <a:lnTo>
                  <a:pt x="3230252" y="3591300"/>
                </a:lnTo>
                <a:lnTo>
                  <a:pt x="3183401" y="3586078"/>
                </a:lnTo>
                <a:lnTo>
                  <a:pt x="3136731" y="3580261"/>
                </a:lnTo>
                <a:lnTo>
                  <a:pt x="3090248" y="3573852"/>
                </a:lnTo>
                <a:lnTo>
                  <a:pt x="3043955" y="3566855"/>
                </a:lnTo>
                <a:lnTo>
                  <a:pt x="2997855" y="3559273"/>
                </a:lnTo>
                <a:lnTo>
                  <a:pt x="2951954" y="3551112"/>
                </a:lnTo>
                <a:lnTo>
                  <a:pt x="2906254" y="3542374"/>
                </a:lnTo>
                <a:lnTo>
                  <a:pt x="2860760" y="3533064"/>
                </a:lnTo>
                <a:lnTo>
                  <a:pt x="2815476" y="3523185"/>
                </a:lnTo>
                <a:lnTo>
                  <a:pt x="2770404" y="3512742"/>
                </a:lnTo>
                <a:lnTo>
                  <a:pt x="2725551" y="3501738"/>
                </a:lnTo>
                <a:lnTo>
                  <a:pt x="2680918" y="3490177"/>
                </a:lnTo>
                <a:lnTo>
                  <a:pt x="2636510" y="3478063"/>
                </a:lnTo>
                <a:lnTo>
                  <a:pt x="2592332" y="3465400"/>
                </a:lnTo>
                <a:lnTo>
                  <a:pt x="2548387" y="3452193"/>
                </a:lnTo>
                <a:lnTo>
                  <a:pt x="2504678" y="3438444"/>
                </a:lnTo>
                <a:lnTo>
                  <a:pt x="2461210" y="3424157"/>
                </a:lnTo>
                <a:lnTo>
                  <a:pt x="2417987" y="3409338"/>
                </a:lnTo>
                <a:lnTo>
                  <a:pt x="2375012" y="3393988"/>
                </a:lnTo>
                <a:lnTo>
                  <a:pt x="2332290" y="3378113"/>
                </a:lnTo>
                <a:lnTo>
                  <a:pt x="2289824" y="3361717"/>
                </a:lnTo>
                <a:lnTo>
                  <a:pt x="2247618" y="3344803"/>
                </a:lnTo>
                <a:lnTo>
                  <a:pt x="2205677" y="3327374"/>
                </a:lnTo>
                <a:lnTo>
                  <a:pt x="2164004" y="3309436"/>
                </a:lnTo>
                <a:lnTo>
                  <a:pt x="2122602" y="3290992"/>
                </a:lnTo>
                <a:lnTo>
                  <a:pt x="2081477" y="3272045"/>
                </a:lnTo>
                <a:lnTo>
                  <a:pt x="2040631" y="3252600"/>
                </a:lnTo>
                <a:lnTo>
                  <a:pt x="2000069" y="3232661"/>
                </a:lnTo>
                <a:lnTo>
                  <a:pt x="1959794" y="3212231"/>
                </a:lnTo>
                <a:lnTo>
                  <a:pt x="1919811" y="3191315"/>
                </a:lnTo>
                <a:lnTo>
                  <a:pt x="1880124" y="3169916"/>
                </a:lnTo>
                <a:lnTo>
                  <a:pt x="1840736" y="3148038"/>
                </a:lnTo>
                <a:lnTo>
                  <a:pt x="1801650" y="3125685"/>
                </a:lnTo>
                <a:lnTo>
                  <a:pt x="1762872" y="3102861"/>
                </a:lnTo>
                <a:lnTo>
                  <a:pt x="1724405" y="3079570"/>
                </a:lnTo>
                <a:lnTo>
                  <a:pt x="1686253" y="3055816"/>
                </a:lnTo>
                <a:lnTo>
                  <a:pt x="1648420" y="3031602"/>
                </a:lnTo>
                <a:lnTo>
                  <a:pt x="1610909" y="3006933"/>
                </a:lnTo>
                <a:lnTo>
                  <a:pt x="1573725" y="2981813"/>
                </a:lnTo>
                <a:lnTo>
                  <a:pt x="1536872" y="2956245"/>
                </a:lnTo>
                <a:lnTo>
                  <a:pt x="1500353" y="2930233"/>
                </a:lnTo>
                <a:lnTo>
                  <a:pt x="1464172" y="2903781"/>
                </a:lnTo>
                <a:lnTo>
                  <a:pt x="1428334" y="2876894"/>
                </a:lnTo>
                <a:lnTo>
                  <a:pt x="1392841" y="2849574"/>
                </a:lnTo>
                <a:lnTo>
                  <a:pt x="1357699" y="2821827"/>
                </a:lnTo>
                <a:lnTo>
                  <a:pt x="1322910" y="2793655"/>
                </a:lnTo>
                <a:lnTo>
                  <a:pt x="1288480" y="2765063"/>
                </a:lnTo>
                <a:lnTo>
                  <a:pt x="1254411" y="2736054"/>
                </a:lnTo>
                <a:lnTo>
                  <a:pt x="1220708" y="2706633"/>
                </a:lnTo>
                <a:lnTo>
                  <a:pt x="1187374" y="2676803"/>
                </a:lnTo>
                <a:lnTo>
                  <a:pt x="1154414" y="2646569"/>
                </a:lnTo>
                <a:lnTo>
                  <a:pt x="1121831" y="2615933"/>
                </a:lnTo>
                <a:lnTo>
                  <a:pt x="1089629" y="2584901"/>
                </a:lnTo>
                <a:lnTo>
                  <a:pt x="1057813" y="2553476"/>
                </a:lnTo>
                <a:lnTo>
                  <a:pt x="1026385" y="2521661"/>
                </a:lnTo>
                <a:lnTo>
                  <a:pt x="995351" y="2489462"/>
                </a:lnTo>
                <a:lnTo>
                  <a:pt x="964713" y="2456881"/>
                </a:lnTo>
                <a:lnTo>
                  <a:pt x="934476" y="2423923"/>
                </a:lnTo>
                <a:lnTo>
                  <a:pt x="904644" y="2390591"/>
                </a:lnTo>
                <a:lnTo>
                  <a:pt x="875220" y="2356889"/>
                </a:lnTo>
                <a:lnTo>
                  <a:pt x="846209" y="2322822"/>
                </a:lnTo>
                <a:lnTo>
                  <a:pt x="817615" y="2288393"/>
                </a:lnTo>
                <a:lnTo>
                  <a:pt x="789440" y="2253606"/>
                </a:lnTo>
                <a:lnTo>
                  <a:pt x="761690" y="2218465"/>
                </a:lnTo>
                <a:lnTo>
                  <a:pt x="734368" y="2182974"/>
                </a:lnTo>
                <a:lnTo>
                  <a:pt x="707477" y="2147136"/>
                </a:lnTo>
                <a:lnTo>
                  <a:pt x="681023" y="2110957"/>
                </a:lnTo>
                <a:lnTo>
                  <a:pt x="655008" y="2074438"/>
                </a:lnTo>
                <a:lnTo>
                  <a:pt x="629438" y="2037586"/>
                </a:lnTo>
                <a:lnTo>
                  <a:pt x="604314" y="2000402"/>
                </a:lnTo>
                <a:lnTo>
                  <a:pt x="579642" y="1962892"/>
                </a:lnTo>
                <a:lnTo>
                  <a:pt x="555426" y="1925059"/>
                </a:lnTo>
                <a:lnTo>
                  <a:pt x="531669" y="1886908"/>
                </a:lnTo>
                <a:lnTo>
                  <a:pt x="508375" y="1848441"/>
                </a:lnTo>
                <a:lnTo>
                  <a:pt x="485548" y="1809663"/>
                </a:lnTo>
                <a:lnTo>
                  <a:pt x="463193" y="1770578"/>
                </a:lnTo>
                <a:lnTo>
                  <a:pt x="441312" y="1731189"/>
                </a:lnTo>
                <a:lnTo>
                  <a:pt x="419910" y="1691501"/>
                </a:lnTo>
                <a:lnTo>
                  <a:pt x="398991" y="1651517"/>
                </a:lnTo>
                <a:lnTo>
                  <a:pt x="378558" y="1611242"/>
                </a:lnTo>
                <a:lnTo>
                  <a:pt x="358616" y="1570679"/>
                </a:lnTo>
                <a:lnTo>
                  <a:pt x="339168" y="1529833"/>
                </a:lnTo>
                <a:lnTo>
                  <a:pt x="320219" y="1488706"/>
                </a:lnTo>
                <a:lnTo>
                  <a:pt x="301772" y="1447303"/>
                </a:lnTo>
                <a:lnTo>
                  <a:pt x="283831" y="1405628"/>
                </a:lnTo>
                <a:lnTo>
                  <a:pt x="266400" y="1363685"/>
                </a:lnTo>
                <a:lnTo>
                  <a:pt x="249483" y="1321478"/>
                </a:lnTo>
                <a:lnTo>
                  <a:pt x="233084" y="1279010"/>
                </a:lnTo>
                <a:lnTo>
                  <a:pt x="217206" y="1236285"/>
                </a:lnTo>
                <a:lnTo>
                  <a:pt x="201855" y="1193308"/>
                </a:lnTo>
                <a:lnTo>
                  <a:pt x="187032" y="1150082"/>
                </a:lnTo>
                <a:lnTo>
                  <a:pt x="172744" y="1106612"/>
                </a:lnTo>
                <a:lnTo>
                  <a:pt x="158992" y="1062900"/>
                </a:lnTo>
                <a:lnTo>
                  <a:pt x="145782" y="1018951"/>
                </a:lnTo>
                <a:lnTo>
                  <a:pt x="133117" y="974769"/>
                </a:lnTo>
                <a:lnTo>
                  <a:pt x="121002" y="930358"/>
                </a:lnTo>
                <a:lnTo>
                  <a:pt x="109439" y="885722"/>
                </a:lnTo>
                <a:lnTo>
                  <a:pt x="98433" y="840864"/>
                </a:lnTo>
                <a:lnTo>
                  <a:pt x="87987" y="795788"/>
                </a:lnTo>
                <a:lnTo>
                  <a:pt x="78107" y="750499"/>
                </a:lnTo>
                <a:lnTo>
                  <a:pt x="68795" y="705001"/>
                </a:lnTo>
                <a:lnTo>
                  <a:pt x="60055" y="659296"/>
                </a:lnTo>
                <a:lnTo>
                  <a:pt x="51892" y="613389"/>
                </a:lnTo>
                <a:lnTo>
                  <a:pt x="44310" y="567285"/>
                </a:lnTo>
                <a:lnTo>
                  <a:pt x="37311" y="520986"/>
                </a:lnTo>
                <a:lnTo>
                  <a:pt x="30900" y="474497"/>
                </a:lnTo>
                <a:lnTo>
                  <a:pt x="25082" y="427821"/>
                </a:lnTo>
                <a:lnTo>
                  <a:pt x="19859" y="380963"/>
                </a:lnTo>
                <a:lnTo>
                  <a:pt x="15237" y="333927"/>
                </a:lnTo>
                <a:lnTo>
                  <a:pt x="11218" y="286716"/>
                </a:lnTo>
                <a:lnTo>
                  <a:pt x="7806" y="239334"/>
                </a:lnTo>
                <a:lnTo>
                  <a:pt x="5006" y="191785"/>
                </a:lnTo>
                <a:lnTo>
                  <a:pt x="2822" y="144073"/>
                </a:lnTo>
                <a:lnTo>
                  <a:pt x="1256" y="96203"/>
                </a:lnTo>
                <a:lnTo>
                  <a:pt x="314" y="48177"/>
                </a:lnTo>
                <a:lnTo>
                  <a:pt x="0" y="0"/>
                </a:lnTo>
                <a:close/>
              </a:path>
            </a:pathLst>
          </a:custGeom>
          <a:solidFill>
            <a:srgbClr val="4353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758" y="0"/>
                </a:moveTo>
                <a:lnTo>
                  <a:pt x="0" y="0"/>
                </a:lnTo>
                <a:lnTo>
                  <a:pt x="0" y="6857631"/>
                </a:lnTo>
                <a:lnTo>
                  <a:pt x="6095885" y="6857631"/>
                </a:lnTo>
                <a:lnTo>
                  <a:pt x="12191758" y="6857631"/>
                </a:lnTo>
                <a:lnTo>
                  <a:pt x="12191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"/>
            <a:ext cx="5078526" cy="6857631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0" y="0"/>
            <a:ext cx="4959350" cy="6858000"/>
          </a:xfrm>
          <a:custGeom>
            <a:avLst/>
            <a:gdLst/>
            <a:ahLst/>
            <a:cxnLst/>
            <a:rect l="l" t="t" r="r" b="b"/>
            <a:pathLst>
              <a:path w="4959350" h="6858000">
                <a:moveTo>
                  <a:pt x="4109758" y="0"/>
                </a:moveTo>
                <a:lnTo>
                  <a:pt x="0" y="0"/>
                </a:lnTo>
                <a:lnTo>
                  <a:pt x="0" y="6858000"/>
                </a:lnTo>
                <a:lnTo>
                  <a:pt x="4109758" y="6858000"/>
                </a:lnTo>
                <a:lnTo>
                  <a:pt x="4178884" y="6734517"/>
                </a:lnTo>
                <a:lnTo>
                  <a:pt x="4200369" y="6693699"/>
                </a:lnTo>
                <a:lnTo>
                  <a:pt x="4221594" y="6652595"/>
                </a:lnTo>
                <a:lnTo>
                  <a:pt x="4242556" y="6611208"/>
                </a:lnTo>
                <a:lnTo>
                  <a:pt x="4263254" y="6569539"/>
                </a:lnTo>
                <a:lnTo>
                  <a:pt x="4283685" y="6527592"/>
                </a:lnTo>
                <a:lnTo>
                  <a:pt x="4303849" y="6485369"/>
                </a:lnTo>
                <a:lnTo>
                  <a:pt x="4323743" y="6442872"/>
                </a:lnTo>
                <a:lnTo>
                  <a:pt x="4343365" y="6400104"/>
                </a:lnTo>
                <a:lnTo>
                  <a:pt x="4362715" y="6357067"/>
                </a:lnTo>
                <a:lnTo>
                  <a:pt x="4381790" y="6313764"/>
                </a:lnTo>
                <a:lnTo>
                  <a:pt x="4400588" y="6270196"/>
                </a:lnTo>
                <a:lnTo>
                  <a:pt x="4419108" y="6226367"/>
                </a:lnTo>
                <a:lnTo>
                  <a:pt x="4437348" y="6182279"/>
                </a:lnTo>
                <a:lnTo>
                  <a:pt x="4455307" y="6137934"/>
                </a:lnTo>
                <a:lnTo>
                  <a:pt x="4472982" y="6093334"/>
                </a:lnTo>
                <a:lnTo>
                  <a:pt x="4490372" y="6048483"/>
                </a:lnTo>
                <a:lnTo>
                  <a:pt x="4507475" y="6003382"/>
                </a:lnTo>
                <a:lnTo>
                  <a:pt x="4524290" y="5958034"/>
                </a:lnTo>
                <a:lnTo>
                  <a:pt x="4540814" y="5912441"/>
                </a:lnTo>
                <a:lnTo>
                  <a:pt x="4557046" y="5866606"/>
                </a:lnTo>
                <a:lnTo>
                  <a:pt x="4572985" y="5820531"/>
                </a:lnTo>
                <a:lnTo>
                  <a:pt x="4588628" y="5774219"/>
                </a:lnTo>
                <a:lnTo>
                  <a:pt x="4603974" y="5727672"/>
                </a:lnTo>
                <a:lnTo>
                  <a:pt x="4619021" y="5680892"/>
                </a:lnTo>
                <a:lnTo>
                  <a:pt x="4633767" y="5633881"/>
                </a:lnTo>
                <a:lnTo>
                  <a:pt x="4648211" y="5586643"/>
                </a:lnTo>
                <a:lnTo>
                  <a:pt x="4662351" y="5539180"/>
                </a:lnTo>
                <a:lnTo>
                  <a:pt x="4676185" y="5491494"/>
                </a:lnTo>
                <a:lnTo>
                  <a:pt x="4689712" y="5443587"/>
                </a:lnTo>
                <a:lnTo>
                  <a:pt x="4702929" y="5395462"/>
                </a:lnTo>
                <a:lnTo>
                  <a:pt x="4715835" y="5347122"/>
                </a:lnTo>
                <a:lnTo>
                  <a:pt x="4728429" y="5298568"/>
                </a:lnTo>
                <a:lnTo>
                  <a:pt x="4740708" y="5249804"/>
                </a:lnTo>
                <a:lnTo>
                  <a:pt x="4752671" y="5200830"/>
                </a:lnTo>
                <a:lnTo>
                  <a:pt x="4764316" y="5151651"/>
                </a:lnTo>
                <a:lnTo>
                  <a:pt x="4775642" y="5102269"/>
                </a:lnTo>
                <a:lnTo>
                  <a:pt x="4786646" y="5052685"/>
                </a:lnTo>
                <a:lnTo>
                  <a:pt x="4797328" y="5002902"/>
                </a:lnTo>
                <a:lnTo>
                  <a:pt x="4807684" y="4952924"/>
                </a:lnTo>
                <a:lnTo>
                  <a:pt x="4817714" y="4902751"/>
                </a:lnTo>
                <a:lnTo>
                  <a:pt x="4827416" y="4852386"/>
                </a:lnTo>
                <a:lnTo>
                  <a:pt x="4836787" y="4801833"/>
                </a:lnTo>
                <a:lnTo>
                  <a:pt x="4845828" y="4751093"/>
                </a:lnTo>
                <a:lnTo>
                  <a:pt x="4854534" y="4700169"/>
                </a:lnTo>
                <a:lnTo>
                  <a:pt x="4862906" y="4649063"/>
                </a:lnTo>
                <a:lnTo>
                  <a:pt x="4870941" y="4597777"/>
                </a:lnTo>
                <a:lnTo>
                  <a:pt x="4878637" y="4546315"/>
                </a:lnTo>
                <a:lnTo>
                  <a:pt x="4885993" y="4494677"/>
                </a:lnTo>
                <a:lnTo>
                  <a:pt x="4893007" y="4442868"/>
                </a:lnTo>
                <a:lnTo>
                  <a:pt x="4899677" y="4390889"/>
                </a:lnTo>
                <a:lnTo>
                  <a:pt x="4906001" y="4338743"/>
                </a:lnTo>
                <a:lnTo>
                  <a:pt x="4911979" y="4286432"/>
                </a:lnTo>
                <a:lnTo>
                  <a:pt x="4917607" y="4233958"/>
                </a:lnTo>
                <a:lnTo>
                  <a:pt x="4922885" y="4181324"/>
                </a:lnTo>
                <a:lnTo>
                  <a:pt x="4927811" y="4128533"/>
                </a:lnTo>
                <a:lnTo>
                  <a:pt x="4932382" y="4075586"/>
                </a:lnTo>
                <a:lnTo>
                  <a:pt x="4936598" y="4022487"/>
                </a:lnTo>
                <a:lnTo>
                  <a:pt x="4940456" y="3969237"/>
                </a:lnTo>
                <a:lnTo>
                  <a:pt x="4943955" y="3915839"/>
                </a:lnTo>
                <a:lnTo>
                  <a:pt x="4947093" y="3862296"/>
                </a:lnTo>
                <a:lnTo>
                  <a:pt x="4949868" y="3808610"/>
                </a:lnTo>
                <a:lnTo>
                  <a:pt x="4952279" y="3754782"/>
                </a:lnTo>
                <a:lnTo>
                  <a:pt x="4954324" y="3700817"/>
                </a:lnTo>
                <a:lnTo>
                  <a:pt x="4956000" y="3646715"/>
                </a:lnTo>
                <a:lnTo>
                  <a:pt x="4957307" y="3592481"/>
                </a:lnTo>
                <a:lnTo>
                  <a:pt x="4958243" y="3538115"/>
                </a:lnTo>
                <a:lnTo>
                  <a:pt x="4958806" y="3483620"/>
                </a:lnTo>
                <a:lnTo>
                  <a:pt x="4958994" y="3429000"/>
                </a:lnTo>
                <a:lnTo>
                  <a:pt x="4958806" y="3374363"/>
                </a:lnTo>
                <a:lnTo>
                  <a:pt x="4958243" y="3319853"/>
                </a:lnTo>
                <a:lnTo>
                  <a:pt x="4957307" y="3265472"/>
                </a:lnTo>
                <a:lnTo>
                  <a:pt x="4956000" y="3211222"/>
                </a:lnTo>
                <a:lnTo>
                  <a:pt x="4954324" y="3157107"/>
                </a:lnTo>
                <a:lnTo>
                  <a:pt x="4952279" y="3103128"/>
                </a:lnTo>
                <a:lnTo>
                  <a:pt x="4949868" y="3049287"/>
                </a:lnTo>
                <a:lnTo>
                  <a:pt x="4947093" y="2995588"/>
                </a:lnTo>
                <a:lnTo>
                  <a:pt x="4943955" y="2942032"/>
                </a:lnTo>
                <a:lnTo>
                  <a:pt x="4940456" y="2888622"/>
                </a:lnTo>
                <a:lnTo>
                  <a:pt x="4936598" y="2835361"/>
                </a:lnTo>
                <a:lnTo>
                  <a:pt x="4932382" y="2782250"/>
                </a:lnTo>
                <a:lnTo>
                  <a:pt x="4927811" y="2729293"/>
                </a:lnTo>
                <a:lnTo>
                  <a:pt x="4922885" y="2676491"/>
                </a:lnTo>
                <a:lnTo>
                  <a:pt x="4917607" y="2623847"/>
                </a:lnTo>
                <a:lnTo>
                  <a:pt x="4911979" y="2571364"/>
                </a:lnTo>
                <a:lnTo>
                  <a:pt x="4906001" y="2519043"/>
                </a:lnTo>
                <a:lnTo>
                  <a:pt x="4899677" y="2466888"/>
                </a:lnTo>
                <a:lnTo>
                  <a:pt x="4893007" y="2414900"/>
                </a:lnTo>
                <a:lnTo>
                  <a:pt x="4885993" y="2363083"/>
                </a:lnTo>
                <a:lnTo>
                  <a:pt x="4878637" y="2311438"/>
                </a:lnTo>
                <a:lnTo>
                  <a:pt x="4870941" y="2259968"/>
                </a:lnTo>
                <a:lnTo>
                  <a:pt x="4862906" y="2208675"/>
                </a:lnTo>
                <a:lnTo>
                  <a:pt x="4854534" y="2157562"/>
                </a:lnTo>
                <a:lnTo>
                  <a:pt x="4845828" y="2106631"/>
                </a:lnTo>
                <a:lnTo>
                  <a:pt x="4836787" y="2055884"/>
                </a:lnTo>
                <a:lnTo>
                  <a:pt x="4827416" y="2005325"/>
                </a:lnTo>
                <a:lnTo>
                  <a:pt x="4817714" y="1954955"/>
                </a:lnTo>
                <a:lnTo>
                  <a:pt x="4807684" y="1904777"/>
                </a:lnTo>
                <a:lnTo>
                  <a:pt x="4797328" y="1854793"/>
                </a:lnTo>
                <a:lnTo>
                  <a:pt x="4786646" y="1805005"/>
                </a:lnTo>
                <a:lnTo>
                  <a:pt x="4775642" y="1755417"/>
                </a:lnTo>
                <a:lnTo>
                  <a:pt x="4764316" y="1706029"/>
                </a:lnTo>
                <a:lnTo>
                  <a:pt x="4752671" y="1656846"/>
                </a:lnTo>
                <a:lnTo>
                  <a:pt x="4740708" y="1607869"/>
                </a:lnTo>
                <a:lnTo>
                  <a:pt x="4728429" y="1559101"/>
                </a:lnTo>
                <a:lnTo>
                  <a:pt x="4715835" y="1510544"/>
                </a:lnTo>
                <a:lnTo>
                  <a:pt x="4702929" y="1462200"/>
                </a:lnTo>
                <a:lnTo>
                  <a:pt x="4689712" y="1414072"/>
                </a:lnTo>
                <a:lnTo>
                  <a:pt x="4676185" y="1366162"/>
                </a:lnTo>
                <a:lnTo>
                  <a:pt x="4662351" y="1318474"/>
                </a:lnTo>
                <a:lnTo>
                  <a:pt x="4648211" y="1271008"/>
                </a:lnTo>
                <a:lnTo>
                  <a:pt x="4633767" y="1223768"/>
                </a:lnTo>
                <a:lnTo>
                  <a:pt x="4619021" y="1176755"/>
                </a:lnTo>
                <a:lnTo>
                  <a:pt x="4603974" y="1129973"/>
                </a:lnTo>
                <a:lnTo>
                  <a:pt x="4588628" y="1083424"/>
                </a:lnTo>
                <a:lnTo>
                  <a:pt x="4572985" y="1037110"/>
                </a:lnTo>
                <a:lnTo>
                  <a:pt x="4557046" y="991034"/>
                </a:lnTo>
                <a:lnTo>
                  <a:pt x="4540814" y="945198"/>
                </a:lnTo>
                <a:lnTo>
                  <a:pt x="4524290" y="899604"/>
                </a:lnTo>
                <a:lnTo>
                  <a:pt x="4507475" y="854254"/>
                </a:lnTo>
                <a:lnTo>
                  <a:pt x="4490372" y="809153"/>
                </a:lnTo>
                <a:lnTo>
                  <a:pt x="4472982" y="764300"/>
                </a:lnTo>
                <a:lnTo>
                  <a:pt x="4455307" y="719700"/>
                </a:lnTo>
                <a:lnTo>
                  <a:pt x="4437348" y="675354"/>
                </a:lnTo>
                <a:lnTo>
                  <a:pt x="4419108" y="631266"/>
                </a:lnTo>
                <a:lnTo>
                  <a:pt x="4400588" y="587436"/>
                </a:lnTo>
                <a:lnTo>
                  <a:pt x="4381790" y="543868"/>
                </a:lnTo>
                <a:lnTo>
                  <a:pt x="4362715" y="500564"/>
                </a:lnTo>
                <a:lnTo>
                  <a:pt x="4343365" y="457527"/>
                </a:lnTo>
                <a:lnTo>
                  <a:pt x="4323743" y="414759"/>
                </a:lnTo>
                <a:lnTo>
                  <a:pt x="4303849" y="372262"/>
                </a:lnTo>
                <a:lnTo>
                  <a:pt x="4283685" y="330039"/>
                </a:lnTo>
                <a:lnTo>
                  <a:pt x="4263254" y="288092"/>
                </a:lnTo>
                <a:lnTo>
                  <a:pt x="4242556" y="246423"/>
                </a:lnTo>
                <a:lnTo>
                  <a:pt x="4221594" y="205036"/>
                </a:lnTo>
                <a:lnTo>
                  <a:pt x="4200369" y="163932"/>
                </a:lnTo>
                <a:lnTo>
                  <a:pt x="4178884" y="123113"/>
                </a:lnTo>
                <a:lnTo>
                  <a:pt x="41097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0" y="0"/>
            <a:ext cx="4959350" cy="6858000"/>
          </a:xfrm>
          <a:custGeom>
            <a:avLst/>
            <a:gdLst/>
            <a:ahLst/>
            <a:cxnLst/>
            <a:rect l="l" t="t" r="r" b="b"/>
            <a:pathLst>
              <a:path w="4959350" h="6858000">
                <a:moveTo>
                  <a:pt x="0" y="0"/>
                </a:moveTo>
                <a:lnTo>
                  <a:pt x="4109758" y="0"/>
                </a:lnTo>
                <a:lnTo>
                  <a:pt x="4178884" y="123113"/>
                </a:lnTo>
                <a:lnTo>
                  <a:pt x="4200369" y="163932"/>
                </a:lnTo>
                <a:lnTo>
                  <a:pt x="4221594" y="205036"/>
                </a:lnTo>
                <a:lnTo>
                  <a:pt x="4242556" y="246423"/>
                </a:lnTo>
                <a:lnTo>
                  <a:pt x="4263254" y="288092"/>
                </a:lnTo>
                <a:lnTo>
                  <a:pt x="4283685" y="330039"/>
                </a:lnTo>
                <a:lnTo>
                  <a:pt x="4303849" y="372262"/>
                </a:lnTo>
                <a:lnTo>
                  <a:pt x="4323743" y="414759"/>
                </a:lnTo>
                <a:lnTo>
                  <a:pt x="4343365" y="457527"/>
                </a:lnTo>
                <a:lnTo>
                  <a:pt x="4362715" y="500564"/>
                </a:lnTo>
                <a:lnTo>
                  <a:pt x="4381790" y="543868"/>
                </a:lnTo>
                <a:lnTo>
                  <a:pt x="4400588" y="587436"/>
                </a:lnTo>
                <a:lnTo>
                  <a:pt x="4419108" y="631266"/>
                </a:lnTo>
                <a:lnTo>
                  <a:pt x="4437348" y="675354"/>
                </a:lnTo>
                <a:lnTo>
                  <a:pt x="4455307" y="719700"/>
                </a:lnTo>
                <a:lnTo>
                  <a:pt x="4472982" y="764300"/>
                </a:lnTo>
                <a:lnTo>
                  <a:pt x="4490372" y="809153"/>
                </a:lnTo>
                <a:lnTo>
                  <a:pt x="4507475" y="854254"/>
                </a:lnTo>
                <a:lnTo>
                  <a:pt x="4524290" y="899604"/>
                </a:lnTo>
                <a:lnTo>
                  <a:pt x="4540814" y="945198"/>
                </a:lnTo>
                <a:lnTo>
                  <a:pt x="4557046" y="991034"/>
                </a:lnTo>
                <a:lnTo>
                  <a:pt x="4572985" y="1037110"/>
                </a:lnTo>
                <a:lnTo>
                  <a:pt x="4588628" y="1083424"/>
                </a:lnTo>
                <a:lnTo>
                  <a:pt x="4603974" y="1129973"/>
                </a:lnTo>
                <a:lnTo>
                  <a:pt x="4619021" y="1176755"/>
                </a:lnTo>
                <a:lnTo>
                  <a:pt x="4633767" y="1223768"/>
                </a:lnTo>
                <a:lnTo>
                  <a:pt x="4648211" y="1271008"/>
                </a:lnTo>
                <a:lnTo>
                  <a:pt x="4662351" y="1318474"/>
                </a:lnTo>
                <a:lnTo>
                  <a:pt x="4676185" y="1366162"/>
                </a:lnTo>
                <a:lnTo>
                  <a:pt x="4689712" y="1414072"/>
                </a:lnTo>
                <a:lnTo>
                  <a:pt x="4702929" y="1462200"/>
                </a:lnTo>
                <a:lnTo>
                  <a:pt x="4715835" y="1510544"/>
                </a:lnTo>
                <a:lnTo>
                  <a:pt x="4728429" y="1559101"/>
                </a:lnTo>
                <a:lnTo>
                  <a:pt x="4740708" y="1607869"/>
                </a:lnTo>
                <a:lnTo>
                  <a:pt x="4752671" y="1656846"/>
                </a:lnTo>
                <a:lnTo>
                  <a:pt x="4764316" y="1706029"/>
                </a:lnTo>
                <a:lnTo>
                  <a:pt x="4775642" y="1755417"/>
                </a:lnTo>
                <a:lnTo>
                  <a:pt x="4786646" y="1805005"/>
                </a:lnTo>
                <a:lnTo>
                  <a:pt x="4797328" y="1854793"/>
                </a:lnTo>
                <a:lnTo>
                  <a:pt x="4807684" y="1904777"/>
                </a:lnTo>
                <a:lnTo>
                  <a:pt x="4817714" y="1954955"/>
                </a:lnTo>
                <a:lnTo>
                  <a:pt x="4827416" y="2005325"/>
                </a:lnTo>
                <a:lnTo>
                  <a:pt x="4836787" y="2055884"/>
                </a:lnTo>
                <a:lnTo>
                  <a:pt x="4845828" y="2106631"/>
                </a:lnTo>
                <a:lnTo>
                  <a:pt x="4854534" y="2157562"/>
                </a:lnTo>
                <a:lnTo>
                  <a:pt x="4862906" y="2208675"/>
                </a:lnTo>
                <a:lnTo>
                  <a:pt x="4870941" y="2259968"/>
                </a:lnTo>
                <a:lnTo>
                  <a:pt x="4878637" y="2311438"/>
                </a:lnTo>
                <a:lnTo>
                  <a:pt x="4885993" y="2363083"/>
                </a:lnTo>
                <a:lnTo>
                  <a:pt x="4893007" y="2414900"/>
                </a:lnTo>
                <a:lnTo>
                  <a:pt x="4899677" y="2466888"/>
                </a:lnTo>
                <a:lnTo>
                  <a:pt x="4906001" y="2519043"/>
                </a:lnTo>
                <a:lnTo>
                  <a:pt x="4911979" y="2571364"/>
                </a:lnTo>
                <a:lnTo>
                  <a:pt x="4917607" y="2623847"/>
                </a:lnTo>
                <a:lnTo>
                  <a:pt x="4922885" y="2676491"/>
                </a:lnTo>
                <a:lnTo>
                  <a:pt x="4927811" y="2729293"/>
                </a:lnTo>
                <a:lnTo>
                  <a:pt x="4932382" y="2782250"/>
                </a:lnTo>
                <a:lnTo>
                  <a:pt x="4936598" y="2835361"/>
                </a:lnTo>
                <a:lnTo>
                  <a:pt x="4940456" y="2888622"/>
                </a:lnTo>
                <a:lnTo>
                  <a:pt x="4943955" y="2942032"/>
                </a:lnTo>
                <a:lnTo>
                  <a:pt x="4947093" y="2995588"/>
                </a:lnTo>
                <a:lnTo>
                  <a:pt x="4949868" y="3049287"/>
                </a:lnTo>
                <a:lnTo>
                  <a:pt x="4952279" y="3103128"/>
                </a:lnTo>
                <a:lnTo>
                  <a:pt x="4954324" y="3157107"/>
                </a:lnTo>
                <a:lnTo>
                  <a:pt x="4956000" y="3211222"/>
                </a:lnTo>
                <a:lnTo>
                  <a:pt x="4957307" y="3265472"/>
                </a:lnTo>
                <a:lnTo>
                  <a:pt x="4958243" y="3319853"/>
                </a:lnTo>
                <a:lnTo>
                  <a:pt x="4958806" y="3374363"/>
                </a:lnTo>
                <a:lnTo>
                  <a:pt x="4958994" y="3429000"/>
                </a:lnTo>
                <a:lnTo>
                  <a:pt x="4958806" y="3483620"/>
                </a:lnTo>
                <a:lnTo>
                  <a:pt x="4958243" y="3538115"/>
                </a:lnTo>
                <a:lnTo>
                  <a:pt x="4957307" y="3592481"/>
                </a:lnTo>
                <a:lnTo>
                  <a:pt x="4956000" y="3646715"/>
                </a:lnTo>
                <a:lnTo>
                  <a:pt x="4954324" y="3700817"/>
                </a:lnTo>
                <a:lnTo>
                  <a:pt x="4952279" y="3754782"/>
                </a:lnTo>
                <a:lnTo>
                  <a:pt x="4949868" y="3808610"/>
                </a:lnTo>
                <a:lnTo>
                  <a:pt x="4947093" y="3862296"/>
                </a:lnTo>
                <a:lnTo>
                  <a:pt x="4943955" y="3915839"/>
                </a:lnTo>
                <a:lnTo>
                  <a:pt x="4940456" y="3969237"/>
                </a:lnTo>
                <a:lnTo>
                  <a:pt x="4936598" y="4022487"/>
                </a:lnTo>
                <a:lnTo>
                  <a:pt x="4932382" y="4075586"/>
                </a:lnTo>
                <a:lnTo>
                  <a:pt x="4927811" y="4128533"/>
                </a:lnTo>
                <a:lnTo>
                  <a:pt x="4922885" y="4181324"/>
                </a:lnTo>
                <a:lnTo>
                  <a:pt x="4917607" y="4233958"/>
                </a:lnTo>
                <a:lnTo>
                  <a:pt x="4911979" y="4286432"/>
                </a:lnTo>
                <a:lnTo>
                  <a:pt x="4906001" y="4338743"/>
                </a:lnTo>
                <a:lnTo>
                  <a:pt x="4899677" y="4390889"/>
                </a:lnTo>
                <a:lnTo>
                  <a:pt x="4893007" y="4442868"/>
                </a:lnTo>
                <a:lnTo>
                  <a:pt x="4885993" y="4494677"/>
                </a:lnTo>
                <a:lnTo>
                  <a:pt x="4878637" y="4546315"/>
                </a:lnTo>
                <a:lnTo>
                  <a:pt x="4870941" y="4597777"/>
                </a:lnTo>
                <a:lnTo>
                  <a:pt x="4862906" y="4649063"/>
                </a:lnTo>
                <a:lnTo>
                  <a:pt x="4854534" y="4700169"/>
                </a:lnTo>
                <a:lnTo>
                  <a:pt x="4845828" y="4751093"/>
                </a:lnTo>
                <a:lnTo>
                  <a:pt x="4836787" y="4801833"/>
                </a:lnTo>
                <a:lnTo>
                  <a:pt x="4827416" y="4852386"/>
                </a:lnTo>
                <a:lnTo>
                  <a:pt x="4817714" y="4902751"/>
                </a:lnTo>
                <a:lnTo>
                  <a:pt x="4807684" y="4952924"/>
                </a:lnTo>
                <a:lnTo>
                  <a:pt x="4797328" y="5002902"/>
                </a:lnTo>
                <a:lnTo>
                  <a:pt x="4786646" y="5052685"/>
                </a:lnTo>
                <a:lnTo>
                  <a:pt x="4775642" y="5102269"/>
                </a:lnTo>
                <a:lnTo>
                  <a:pt x="4764316" y="5151651"/>
                </a:lnTo>
                <a:lnTo>
                  <a:pt x="4752671" y="5200830"/>
                </a:lnTo>
                <a:lnTo>
                  <a:pt x="4740708" y="5249804"/>
                </a:lnTo>
                <a:lnTo>
                  <a:pt x="4728429" y="5298568"/>
                </a:lnTo>
                <a:lnTo>
                  <a:pt x="4715835" y="5347122"/>
                </a:lnTo>
                <a:lnTo>
                  <a:pt x="4702929" y="5395462"/>
                </a:lnTo>
                <a:lnTo>
                  <a:pt x="4689712" y="5443587"/>
                </a:lnTo>
                <a:lnTo>
                  <a:pt x="4676185" y="5491494"/>
                </a:lnTo>
                <a:lnTo>
                  <a:pt x="4662351" y="5539180"/>
                </a:lnTo>
                <a:lnTo>
                  <a:pt x="4648211" y="5586643"/>
                </a:lnTo>
                <a:lnTo>
                  <a:pt x="4633767" y="5633881"/>
                </a:lnTo>
                <a:lnTo>
                  <a:pt x="4619021" y="5680892"/>
                </a:lnTo>
                <a:lnTo>
                  <a:pt x="4603974" y="5727672"/>
                </a:lnTo>
                <a:lnTo>
                  <a:pt x="4588628" y="5774219"/>
                </a:lnTo>
                <a:lnTo>
                  <a:pt x="4572985" y="5820531"/>
                </a:lnTo>
                <a:lnTo>
                  <a:pt x="4557046" y="5866606"/>
                </a:lnTo>
                <a:lnTo>
                  <a:pt x="4540814" y="5912441"/>
                </a:lnTo>
                <a:lnTo>
                  <a:pt x="4524290" y="5958034"/>
                </a:lnTo>
                <a:lnTo>
                  <a:pt x="4507475" y="6003382"/>
                </a:lnTo>
                <a:lnTo>
                  <a:pt x="4490372" y="6048483"/>
                </a:lnTo>
                <a:lnTo>
                  <a:pt x="4472982" y="6093334"/>
                </a:lnTo>
                <a:lnTo>
                  <a:pt x="4455307" y="6137934"/>
                </a:lnTo>
                <a:lnTo>
                  <a:pt x="4437348" y="6182279"/>
                </a:lnTo>
                <a:lnTo>
                  <a:pt x="4419108" y="6226367"/>
                </a:lnTo>
                <a:lnTo>
                  <a:pt x="4400588" y="6270196"/>
                </a:lnTo>
                <a:lnTo>
                  <a:pt x="4381790" y="6313764"/>
                </a:lnTo>
                <a:lnTo>
                  <a:pt x="4362715" y="6357067"/>
                </a:lnTo>
                <a:lnTo>
                  <a:pt x="4343365" y="6400104"/>
                </a:lnTo>
                <a:lnTo>
                  <a:pt x="4323743" y="6442872"/>
                </a:lnTo>
                <a:lnTo>
                  <a:pt x="4303849" y="6485369"/>
                </a:lnTo>
                <a:lnTo>
                  <a:pt x="4283685" y="6527592"/>
                </a:lnTo>
                <a:lnTo>
                  <a:pt x="4263254" y="6569539"/>
                </a:lnTo>
                <a:lnTo>
                  <a:pt x="4242556" y="6611208"/>
                </a:lnTo>
                <a:lnTo>
                  <a:pt x="4221594" y="6652595"/>
                </a:lnTo>
                <a:lnTo>
                  <a:pt x="4200369" y="6693699"/>
                </a:lnTo>
                <a:lnTo>
                  <a:pt x="4178884" y="6734517"/>
                </a:lnTo>
                <a:lnTo>
                  <a:pt x="410975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9359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0" y="0"/>
            <a:ext cx="4949190" cy="6858000"/>
          </a:xfrm>
          <a:custGeom>
            <a:avLst/>
            <a:gdLst/>
            <a:ahLst/>
            <a:cxnLst/>
            <a:rect l="l" t="t" r="r" b="b"/>
            <a:pathLst>
              <a:path w="4949190" h="6858000">
                <a:moveTo>
                  <a:pt x="4099674" y="0"/>
                </a:moveTo>
                <a:lnTo>
                  <a:pt x="0" y="0"/>
                </a:lnTo>
                <a:lnTo>
                  <a:pt x="0" y="6858000"/>
                </a:lnTo>
                <a:lnTo>
                  <a:pt x="4099674" y="6858000"/>
                </a:lnTo>
                <a:lnTo>
                  <a:pt x="4168800" y="6734517"/>
                </a:lnTo>
                <a:lnTo>
                  <a:pt x="4190286" y="6693699"/>
                </a:lnTo>
                <a:lnTo>
                  <a:pt x="4211510" y="6652595"/>
                </a:lnTo>
                <a:lnTo>
                  <a:pt x="4232472" y="6611208"/>
                </a:lnTo>
                <a:lnTo>
                  <a:pt x="4253170" y="6569539"/>
                </a:lnTo>
                <a:lnTo>
                  <a:pt x="4273601" y="6527592"/>
                </a:lnTo>
                <a:lnTo>
                  <a:pt x="4293765" y="6485369"/>
                </a:lnTo>
                <a:lnTo>
                  <a:pt x="4313659" y="6442872"/>
                </a:lnTo>
                <a:lnTo>
                  <a:pt x="4333282" y="6400104"/>
                </a:lnTo>
                <a:lnTo>
                  <a:pt x="4352632" y="6357067"/>
                </a:lnTo>
                <a:lnTo>
                  <a:pt x="4371707" y="6313764"/>
                </a:lnTo>
                <a:lnTo>
                  <a:pt x="4390505" y="6270196"/>
                </a:lnTo>
                <a:lnTo>
                  <a:pt x="4409025" y="6226367"/>
                </a:lnTo>
                <a:lnTo>
                  <a:pt x="4427266" y="6182279"/>
                </a:lnTo>
                <a:lnTo>
                  <a:pt x="4445224" y="6137934"/>
                </a:lnTo>
                <a:lnTo>
                  <a:pt x="4462900" y="6093334"/>
                </a:lnTo>
                <a:lnTo>
                  <a:pt x="4480290" y="6048483"/>
                </a:lnTo>
                <a:lnTo>
                  <a:pt x="4497393" y="6003382"/>
                </a:lnTo>
                <a:lnTo>
                  <a:pt x="4514208" y="5958034"/>
                </a:lnTo>
                <a:lnTo>
                  <a:pt x="4530732" y="5912441"/>
                </a:lnTo>
                <a:lnTo>
                  <a:pt x="4546965" y="5866606"/>
                </a:lnTo>
                <a:lnTo>
                  <a:pt x="4562904" y="5820531"/>
                </a:lnTo>
                <a:lnTo>
                  <a:pt x="4578547" y="5774219"/>
                </a:lnTo>
                <a:lnTo>
                  <a:pt x="4593893" y="5727672"/>
                </a:lnTo>
                <a:lnTo>
                  <a:pt x="4608941" y="5680892"/>
                </a:lnTo>
                <a:lnTo>
                  <a:pt x="4623687" y="5633881"/>
                </a:lnTo>
                <a:lnTo>
                  <a:pt x="4638131" y="5586643"/>
                </a:lnTo>
                <a:lnTo>
                  <a:pt x="4652272" y="5539180"/>
                </a:lnTo>
                <a:lnTo>
                  <a:pt x="4666106" y="5491494"/>
                </a:lnTo>
                <a:lnTo>
                  <a:pt x="4679633" y="5443587"/>
                </a:lnTo>
                <a:lnTo>
                  <a:pt x="4692850" y="5395462"/>
                </a:lnTo>
                <a:lnTo>
                  <a:pt x="4705757" y="5347122"/>
                </a:lnTo>
                <a:lnTo>
                  <a:pt x="4718351" y="5298568"/>
                </a:lnTo>
                <a:lnTo>
                  <a:pt x="4730630" y="5249804"/>
                </a:lnTo>
                <a:lnTo>
                  <a:pt x="4742594" y="5200830"/>
                </a:lnTo>
                <a:lnTo>
                  <a:pt x="4754239" y="5151651"/>
                </a:lnTo>
                <a:lnTo>
                  <a:pt x="4765565" y="5102269"/>
                </a:lnTo>
                <a:lnTo>
                  <a:pt x="4776570" y="5052685"/>
                </a:lnTo>
                <a:lnTo>
                  <a:pt x="4787251" y="5002902"/>
                </a:lnTo>
                <a:lnTo>
                  <a:pt x="4797608" y="4952924"/>
                </a:lnTo>
                <a:lnTo>
                  <a:pt x="4807638" y="4902751"/>
                </a:lnTo>
                <a:lnTo>
                  <a:pt x="4817340" y="4852386"/>
                </a:lnTo>
                <a:lnTo>
                  <a:pt x="4826712" y="4801833"/>
                </a:lnTo>
                <a:lnTo>
                  <a:pt x="4835753" y="4751093"/>
                </a:lnTo>
                <a:lnTo>
                  <a:pt x="4844460" y="4700169"/>
                </a:lnTo>
                <a:lnTo>
                  <a:pt x="4852831" y="4649063"/>
                </a:lnTo>
                <a:lnTo>
                  <a:pt x="4860866" y="4597777"/>
                </a:lnTo>
                <a:lnTo>
                  <a:pt x="4868563" y="4546315"/>
                </a:lnTo>
                <a:lnTo>
                  <a:pt x="4875919" y="4494677"/>
                </a:lnTo>
                <a:lnTo>
                  <a:pt x="4882933" y="4442868"/>
                </a:lnTo>
                <a:lnTo>
                  <a:pt x="4889603" y="4390889"/>
                </a:lnTo>
                <a:lnTo>
                  <a:pt x="4895928" y="4338743"/>
                </a:lnTo>
                <a:lnTo>
                  <a:pt x="4901906" y="4286432"/>
                </a:lnTo>
                <a:lnTo>
                  <a:pt x="4907535" y="4233958"/>
                </a:lnTo>
                <a:lnTo>
                  <a:pt x="4912813" y="4181324"/>
                </a:lnTo>
                <a:lnTo>
                  <a:pt x="4917739" y="4128533"/>
                </a:lnTo>
                <a:lnTo>
                  <a:pt x="4922310" y="4075586"/>
                </a:lnTo>
                <a:lnTo>
                  <a:pt x="4926526" y="4022487"/>
                </a:lnTo>
                <a:lnTo>
                  <a:pt x="4930384" y="3969237"/>
                </a:lnTo>
                <a:lnTo>
                  <a:pt x="4933883" y="3915839"/>
                </a:lnTo>
                <a:lnTo>
                  <a:pt x="4937021" y="3862296"/>
                </a:lnTo>
                <a:lnTo>
                  <a:pt x="4939797" y="3808610"/>
                </a:lnTo>
                <a:lnTo>
                  <a:pt x="4942208" y="3754782"/>
                </a:lnTo>
                <a:lnTo>
                  <a:pt x="4944252" y="3700817"/>
                </a:lnTo>
                <a:lnTo>
                  <a:pt x="4945929" y="3646715"/>
                </a:lnTo>
                <a:lnTo>
                  <a:pt x="4947236" y="3592481"/>
                </a:lnTo>
                <a:lnTo>
                  <a:pt x="4948172" y="3538115"/>
                </a:lnTo>
                <a:lnTo>
                  <a:pt x="4948735" y="3483620"/>
                </a:lnTo>
                <a:lnTo>
                  <a:pt x="4948923" y="3429000"/>
                </a:lnTo>
                <a:lnTo>
                  <a:pt x="4948735" y="3374363"/>
                </a:lnTo>
                <a:lnTo>
                  <a:pt x="4948172" y="3319853"/>
                </a:lnTo>
                <a:lnTo>
                  <a:pt x="4947236" y="3265472"/>
                </a:lnTo>
                <a:lnTo>
                  <a:pt x="4945929" y="3211222"/>
                </a:lnTo>
                <a:lnTo>
                  <a:pt x="4944252" y="3157107"/>
                </a:lnTo>
                <a:lnTo>
                  <a:pt x="4942208" y="3103128"/>
                </a:lnTo>
                <a:lnTo>
                  <a:pt x="4939797" y="3049287"/>
                </a:lnTo>
                <a:lnTo>
                  <a:pt x="4937021" y="2995588"/>
                </a:lnTo>
                <a:lnTo>
                  <a:pt x="4933883" y="2942032"/>
                </a:lnTo>
                <a:lnTo>
                  <a:pt x="4930384" y="2888622"/>
                </a:lnTo>
                <a:lnTo>
                  <a:pt x="4926526" y="2835361"/>
                </a:lnTo>
                <a:lnTo>
                  <a:pt x="4922310" y="2782250"/>
                </a:lnTo>
                <a:lnTo>
                  <a:pt x="4917739" y="2729293"/>
                </a:lnTo>
                <a:lnTo>
                  <a:pt x="4912813" y="2676491"/>
                </a:lnTo>
                <a:lnTo>
                  <a:pt x="4907535" y="2623847"/>
                </a:lnTo>
                <a:lnTo>
                  <a:pt x="4901906" y="2571364"/>
                </a:lnTo>
                <a:lnTo>
                  <a:pt x="4895928" y="2519043"/>
                </a:lnTo>
                <a:lnTo>
                  <a:pt x="4889603" y="2466888"/>
                </a:lnTo>
                <a:lnTo>
                  <a:pt x="4882933" y="2414900"/>
                </a:lnTo>
                <a:lnTo>
                  <a:pt x="4875919" y="2363083"/>
                </a:lnTo>
                <a:lnTo>
                  <a:pt x="4868563" y="2311438"/>
                </a:lnTo>
                <a:lnTo>
                  <a:pt x="4860866" y="2259968"/>
                </a:lnTo>
                <a:lnTo>
                  <a:pt x="4852831" y="2208675"/>
                </a:lnTo>
                <a:lnTo>
                  <a:pt x="4844460" y="2157562"/>
                </a:lnTo>
                <a:lnTo>
                  <a:pt x="4835753" y="2106631"/>
                </a:lnTo>
                <a:lnTo>
                  <a:pt x="4826712" y="2055884"/>
                </a:lnTo>
                <a:lnTo>
                  <a:pt x="4817340" y="2005325"/>
                </a:lnTo>
                <a:lnTo>
                  <a:pt x="4807638" y="1954955"/>
                </a:lnTo>
                <a:lnTo>
                  <a:pt x="4797608" y="1904777"/>
                </a:lnTo>
                <a:lnTo>
                  <a:pt x="4787251" y="1854793"/>
                </a:lnTo>
                <a:lnTo>
                  <a:pt x="4776570" y="1805005"/>
                </a:lnTo>
                <a:lnTo>
                  <a:pt x="4765565" y="1755417"/>
                </a:lnTo>
                <a:lnTo>
                  <a:pt x="4754239" y="1706029"/>
                </a:lnTo>
                <a:lnTo>
                  <a:pt x="4742594" y="1656846"/>
                </a:lnTo>
                <a:lnTo>
                  <a:pt x="4730630" y="1607869"/>
                </a:lnTo>
                <a:lnTo>
                  <a:pt x="4718351" y="1559101"/>
                </a:lnTo>
                <a:lnTo>
                  <a:pt x="4705757" y="1510544"/>
                </a:lnTo>
                <a:lnTo>
                  <a:pt x="4692850" y="1462200"/>
                </a:lnTo>
                <a:lnTo>
                  <a:pt x="4679633" y="1414072"/>
                </a:lnTo>
                <a:lnTo>
                  <a:pt x="4666106" y="1366162"/>
                </a:lnTo>
                <a:lnTo>
                  <a:pt x="4652272" y="1318474"/>
                </a:lnTo>
                <a:lnTo>
                  <a:pt x="4638131" y="1271008"/>
                </a:lnTo>
                <a:lnTo>
                  <a:pt x="4623687" y="1223768"/>
                </a:lnTo>
                <a:lnTo>
                  <a:pt x="4608941" y="1176755"/>
                </a:lnTo>
                <a:lnTo>
                  <a:pt x="4593893" y="1129973"/>
                </a:lnTo>
                <a:lnTo>
                  <a:pt x="4578547" y="1083424"/>
                </a:lnTo>
                <a:lnTo>
                  <a:pt x="4562904" y="1037110"/>
                </a:lnTo>
                <a:lnTo>
                  <a:pt x="4546965" y="991034"/>
                </a:lnTo>
                <a:lnTo>
                  <a:pt x="4530732" y="945198"/>
                </a:lnTo>
                <a:lnTo>
                  <a:pt x="4514208" y="899604"/>
                </a:lnTo>
                <a:lnTo>
                  <a:pt x="4497393" y="854254"/>
                </a:lnTo>
                <a:lnTo>
                  <a:pt x="4480290" y="809153"/>
                </a:lnTo>
                <a:lnTo>
                  <a:pt x="4462900" y="764300"/>
                </a:lnTo>
                <a:lnTo>
                  <a:pt x="4445224" y="719700"/>
                </a:lnTo>
                <a:lnTo>
                  <a:pt x="4427266" y="675354"/>
                </a:lnTo>
                <a:lnTo>
                  <a:pt x="4409025" y="631266"/>
                </a:lnTo>
                <a:lnTo>
                  <a:pt x="4390505" y="587436"/>
                </a:lnTo>
                <a:lnTo>
                  <a:pt x="4371707" y="543868"/>
                </a:lnTo>
                <a:lnTo>
                  <a:pt x="4352632" y="500564"/>
                </a:lnTo>
                <a:lnTo>
                  <a:pt x="4333282" y="457527"/>
                </a:lnTo>
                <a:lnTo>
                  <a:pt x="4313659" y="414759"/>
                </a:lnTo>
                <a:lnTo>
                  <a:pt x="4293765" y="372262"/>
                </a:lnTo>
                <a:lnTo>
                  <a:pt x="4273601" y="330039"/>
                </a:lnTo>
                <a:lnTo>
                  <a:pt x="4253170" y="288092"/>
                </a:lnTo>
                <a:lnTo>
                  <a:pt x="4232472" y="246423"/>
                </a:lnTo>
                <a:lnTo>
                  <a:pt x="4211510" y="205036"/>
                </a:lnTo>
                <a:lnTo>
                  <a:pt x="4190286" y="163932"/>
                </a:lnTo>
                <a:lnTo>
                  <a:pt x="4168800" y="123113"/>
                </a:lnTo>
                <a:lnTo>
                  <a:pt x="40996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580602" y="0"/>
            <a:ext cx="3611245" cy="3611245"/>
          </a:xfrm>
          <a:custGeom>
            <a:avLst/>
            <a:gdLst/>
            <a:ahLst/>
            <a:cxnLst/>
            <a:rect l="l" t="t" r="r" b="b"/>
            <a:pathLst>
              <a:path w="3611245" h="3611245">
                <a:moveTo>
                  <a:pt x="3611156" y="0"/>
                </a:moveTo>
                <a:lnTo>
                  <a:pt x="0" y="0"/>
                </a:lnTo>
                <a:lnTo>
                  <a:pt x="48177" y="314"/>
                </a:lnTo>
                <a:lnTo>
                  <a:pt x="96203" y="1256"/>
                </a:lnTo>
                <a:lnTo>
                  <a:pt x="144073" y="2821"/>
                </a:lnTo>
                <a:lnTo>
                  <a:pt x="191785" y="5005"/>
                </a:lnTo>
                <a:lnTo>
                  <a:pt x="239334" y="7804"/>
                </a:lnTo>
                <a:lnTo>
                  <a:pt x="286716" y="11215"/>
                </a:lnTo>
                <a:lnTo>
                  <a:pt x="333927" y="15233"/>
                </a:lnTo>
                <a:lnTo>
                  <a:pt x="380963" y="19855"/>
                </a:lnTo>
                <a:lnTo>
                  <a:pt x="427821" y="25077"/>
                </a:lnTo>
                <a:lnTo>
                  <a:pt x="474497" y="30894"/>
                </a:lnTo>
                <a:lnTo>
                  <a:pt x="520986" y="37303"/>
                </a:lnTo>
                <a:lnTo>
                  <a:pt x="567285" y="44301"/>
                </a:lnTo>
                <a:lnTo>
                  <a:pt x="613389" y="51882"/>
                </a:lnTo>
                <a:lnTo>
                  <a:pt x="659296" y="60043"/>
                </a:lnTo>
                <a:lnTo>
                  <a:pt x="705001" y="68781"/>
                </a:lnTo>
                <a:lnTo>
                  <a:pt x="750499" y="78091"/>
                </a:lnTo>
                <a:lnTo>
                  <a:pt x="795788" y="87970"/>
                </a:lnTo>
                <a:lnTo>
                  <a:pt x="840864" y="98413"/>
                </a:lnTo>
                <a:lnTo>
                  <a:pt x="885722" y="109417"/>
                </a:lnTo>
                <a:lnTo>
                  <a:pt x="930358" y="120978"/>
                </a:lnTo>
                <a:lnTo>
                  <a:pt x="974769" y="133092"/>
                </a:lnTo>
                <a:lnTo>
                  <a:pt x="1018951" y="145755"/>
                </a:lnTo>
                <a:lnTo>
                  <a:pt x="1062900" y="158963"/>
                </a:lnTo>
                <a:lnTo>
                  <a:pt x="1106612" y="172712"/>
                </a:lnTo>
                <a:lnTo>
                  <a:pt x="1150082" y="186998"/>
                </a:lnTo>
                <a:lnTo>
                  <a:pt x="1193308" y="201818"/>
                </a:lnTo>
                <a:lnTo>
                  <a:pt x="1236285" y="217167"/>
                </a:lnTo>
                <a:lnTo>
                  <a:pt x="1279010" y="233042"/>
                </a:lnTo>
                <a:lnTo>
                  <a:pt x="1321478" y="249438"/>
                </a:lnTo>
                <a:lnTo>
                  <a:pt x="1363685" y="266353"/>
                </a:lnTo>
                <a:lnTo>
                  <a:pt x="1405628" y="283781"/>
                </a:lnTo>
                <a:lnTo>
                  <a:pt x="1447303" y="301719"/>
                </a:lnTo>
                <a:lnTo>
                  <a:pt x="1488706" y="320163"/>
                </a:lnTo>
                <a:lnTo>
                  <a:pt x="1529833" y="339110"/>
                </a:lnTo>
                <a:lnTo>
                  <a:pt x="1570679" y="358555"/>
                </a:lnTo>
                <a:lnTo>
                  <a:pt x="1611242" y="378494"/>
                </a:lnTo>
                <a:lnTo>
                  <a:pt x="1651517" y="398924"/>
                </a:lnTo>
                <a:lnTo>
                  <a:pt x="1691501" y="419840"/>
                </a:lnTo>
                <a:lnTo>
                  <a:pt x="1731189" y="441240"/>
                </a:lnTo>
                <a:lnTo>
                  <a:pt x="1770578" y="463118"/>
                </a:lnTo>
                <a:lnTo>
                  <a:pt x="1809663" y="485470"/>
                </a:lnTo>
                <a:lnTo>
                  <a:pt x="1848441" y="508294"/>
                </a:lnTo>
                <a:lnTo>
                  <a:pt x="1886908" y="531585"/>
                </a:lnTo>
                <a:lnTo>
                  <a:pt x="1925059" y="555339"/>
                </a:lnTo>
                <a:lnTo>
                  <a:pt x="1962892" y="579553"/>
                </a:lnTo>
                <a:lnTo>
                  <a:pt x="2000402" y="604222"/>
                </a:lnTo>
                <a:lnTo>
                  <a:pt x="2037586" y="629342"/>
                </a:lnTo>
                <a:lnTo>
                  <a:pt x="2074438" y="654910"/>
                </a:lnTo>
                <a:lnTo>
                  <a:pt x="2110957" y="680922"/>
                </a:lnTo>
                <a:lnTo>
                  <a:pt x="2147136" y="707374"/>
                </a:lnTo>
                <a:lnTo>
                  <a:pt x="2182974" y="734261"/>
                </a:lnTo>
                <a:lnTo>
                  <a:pt x="2218465" y="761581"/>
                </a:lnTo>
                <a:lnTo>
                  <a:pt x="2253606" y="789328"/>
                </a:lnTo>
                <a:lnTo>
                  <a:pt x="2288393" y="817500"/>
                </a:lnTo>
                <a:lnTo>
                  <a:pt x="2322822" y="846093"/>
                </a:lnTo>
                <a:lnTo>
                  <a:pt x="2356889" y="875101"/>
                </a:lnTo>
                <a:lnTo>
                  <a:pt x="2390591" y="904522"/>
                </a:lnTo>
                <a:lnTo>
                  <a:pt x="2423923" y="934352"/>
                </a:lnTo>
                <a:lnTo>
                  <a:pt x="2456881" y="964587"/>
                </a:lnTo>
                <a:lnTo>
                  <a:pt x="2489462" y="995222"/>
                </a:lnTo>
                <a:lnTo>
                  <a:pt x="2521661" y="1026254"/>
                </a:lnTo>
                <a:lnTo>
                  <a:pt x="2553476" y="1057679"/>
                </a:lnTo>
                <a:lnTo>
                  <a:pt x="2584901" y="1089494"/>
                </a:lnTo>
                <a:lnTo>
                  <a:pt x="2615933" y="1121693"/>
                </a:lnTo>
                <a:lnTo>
                  <a:pt x="2646569" y="1154274"/>
                </a:lnTo>
                <a:lnTo>
                  <a:pt x="2676803" y="1187233"/>
                </a:lnTo>
                <a:lnTo>
                  <a:pt x="2706633" y="1220564"/>
                </a:lnTo>
                <a:lnTo>
                  <a:pt x="2736054" y="1254266"/>
                </a:lnTo>
                <a:lnTo>
                  <a:pt x="2765063" y="1288333"/>
                </a:lnTo>
                <a:lnTo>
                  <a:pt x="2793655" y="1322762"/>
                </a:lnTo>
                <a:lnTo>
                  <a:pt x="2821827" y="1357549"/>
                </a:lnTo>
                <a:lnTo>
                  <a:pt x="2849574" y="1392690"/>
                </a:lnTo>
                <a:lnTo>
                  <a:pt x="2876894" y="1428181"/>
                </a:lnTo>
                <a:lnTo>
                  <a:pt x="2903781" y="1464019"/>
                </a:lnTo>
                <a:lnTo>
                  <a:pt x="2930233" y="1500199"/>
                </a:lnTo>
                <a:lnTo>
                  <a:pt x="2956245" y="1536717"/>
                </a:lnTo>
                <a:lnTo>
                  <a:pt x="2981813" y="1573569"/>
                </a:lnTo>
                <a:lnTo>
                  <a:pt x="3006933" y="1610753"/>
                </a:lnTo>
                <a:lnTo>
                  <a:pt x="3031602" y="1648263"/>
                </a:lnTo>
                <a:lnTo>
                  <a:pt x="3055816" y="1686096"/>
                </a:lnTo>
                <a:lnTo>
                  <a:pt x="3079570" y="1724248"/>
                </a:lnTo>
                <a:lnTo>
                  <a:pt x="3102861" y="1762714"/>
                </a:lnTo>
                <a:lnTo>
                  <a:pt x="3125685" y="1801492"/>
                </a:lnTo>
                <a:lnTo>
                  <a:pt x="3148038" y="1840578"/>
                </a:lnTo>
                <a:lnTo>
                  <a:pt x="3169916" y="1879966"/>
                </a:lnTo>
                <a:lnTo>
                  <a:pt x="3191315" y="1919654"/>
                </a:lnTo>
                <a:lnTo>
                  <a:pt x="3212231" y="1959638"/>
                </a:lnTo>
                <a:lnTo>
                  <a:pt x="3232661" y="1999913"/>
                </a:lnTo>
                <a:lnTo>
                  <a:pt x="3252600" y="2040476"/>
                </a:lnTo>
                <a:lnTo>
                  <a:pt x="3272045" y="2081323"/>
                </a:lnTo>
                <a:lnTo>
                  <a:pt x="3290992" y="2122449"/>
                </a:lnTo>
                <a:lnTo>
                  <a:pt x="3309436" y="2163852"/>
                </a:lnTo>
                <a:lnTo>
                  <a:pt x="3327374" y="2205527"/>
                </a:lnTo>
                <a:lnTo>
                  <a:pt x="3344803" y="2247470"/>
                </a:lnTo>
                <a:lnTo>
                  <a:pt x="3361717" y="2289678"/>
                </a:lnTo>
                <a:lnTo>
                  <a:pt x="3378113" y="2332145"/>
                </a:lnTo>
                <a:lnTo>
                  <a:pt x="3393988" y="2374870"/>
                </a:lnTo>
                <a:lnTo>
                  <a:pt x="3409338" y="2417847"/>
                </a:lnTo>
                <a:lnTo>
                  <a:pt x="3424157" y="2461073"/>
                </a:lnTo>
                <a:lnTo>
                  <a:pt x="3438444" y="2504544"/>
                </a:lnTo>
                <a:lnTo>
                  <a:pt x="3452193" y="2548255"/>
                </a:lnTo>
                <a:lnTo>
                  <a:pt x="3465400" y="2592204"/>
                </a:lnTo>
                <a:lnTo>
                  <a:pt x="3478063" y="2636386"/>
                </a:lnTo>
                <a:lnTo>
                  <a:pt x="3490177" y="2680797"/>
                </a:lnTo>
                <a:lnTo>
                  <a:pt x="3501738" y="2725433"/>
                </a:lnTo>
                <a:lnTo>
                  <a:pt x="3512742" y="2770291"/>
                </a:lnTo>
                <a:lnTo>
                  <a:pt x="3523185" y="2815367"/>
                </a:lnTo>
                <a:lnTo>
                  <a:pt x="3533064" y="2860656"/>
                </a:lnTo>
                <a:lnTo>
                  <a:pt x="3542374" y="2906155"/>
                </a:lnTo>
                <a:lnTo>
                  <a:pt x="3551112" y="2951859"/>
                </a:lnTo>
                <a:lnTo>
                  <a:pt x="3559273" y="2997766"/>
                </a:lnTo>
                <a:lnTo>
                  <a:pt x="3566855" y="3043871"/>
                </a:lnTo>
                <a:lnTo>
                  <a:pt x="3573852" y="3090169"/>
                </a:lnTo>
                <a:lnTo>
                  <a:pt x="3580261" y="3136659"/>
                </a:lnTo>
                <a:lnTo>
                  <a:pt x="3586078" y="3183334"/>
                </a:lnTo>
                <a:lnTo>
                  <a:pt x="3591300" y="3230192"/>
                </a:lnTo>
                <a:lnTo>
                  <a:pt x="3595922" y="3277228"/>
                </a:lnTo>
                <a:lnTo>
                  <a:pt x="3599940" y="3324439"/>
                </a:lnTo>
                <a:lnTo>
                  <a:pt x="3603351" y="3371821"/>
                </a:lnTo>
                <a:lnTo>
                  <a:pt x="3606150" y="3419370"/>
                </a:lnTo>
                <a:lnTo>
                  <a:pt x="3608334" y="3467082"/>
                </a:lnTo>
                <a:lnTo>
                  <a:pt x="3609899" y="3514953"/>
                </a:lnTo>
                <a:lnTo>
                  <a:pt x="3610841" y="3562978"/>
                </a:lnTo>
                <a:lnTo>
                  <a:pt x="3611156" y="3611156"/>
                </a:lnTo>
                <a:lnTo>
                  <a:pt x="3611156" y="0"/>
                </a:lnTo>
                <a:close/>
              </a:path>
            </a:pathLst>
          </a:custGeom>
          <a:solidFill>
            <a:srgbClr val="4353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-355" y="3246843"/>
            <a:ext cx="3611245" cy="3611245"/>
          </a:xfrm>
          <a:custGeom>
            <a:avLst/>
            <a:gdLst/>
            <a:ahLst/>
            <a:cxnLst/>
            <a:rect l="l" t="t" r="r" b="b"/>
            <a:pathLst>
              <a:path w="3611245" h="3611245">
                <a:moveTo>
                  <a:pt x="0" y="0"/>
                </a:moveTo>
                <a:lnTo>
                  <a:pt x="0" y="3611156"/>
                </a:lnTo>
                <a:lnTo>
                  <a:pt x="3611156" y="3611156"/>
                </a:lnTo>
                <a:lnTo>
                  <a:pt x="3562987" y="3610841"/>
                </a:lnTo>
                <a:lnTo>
                  <a:pt x="3514969" y="3609899"/>
                </a:lnTo>
                <a:lnTo>
                  <a:pt x="3467106" y="3608334"/>
                </a:lnTo>
                <a:lnTo>
                  <a:pt x="3419402" y="3606150"/>
                </a:lnTo>
                <a:lnTo>
                  <a:pt x="3371861" y="3603351"/>
                </a:lnTo>
                <a:lnTo>
                  <a:pt x="3324486" y="3599940"/>
                </a:lnTo>
                <a:lnTo>
                  <a:pt x="3277282" y="3595922"/>
                </a:lnTo>
                <a:lnTo>
                  <a:pt x="3230252" y="3591300"/>
                </a:lnTo>
                <a:lnTo>
                  <a:pt x="3183401" y="3586078"/>
                </a:lnTo>
                <a:lnTo>
                  <a:pt x="3136731" y="3580261"/>
                </a:lnTo>
                <a:lnTo>
                  <a:pt x="3090248" y="3573852"/>
                </a:lnTo>
                <a:lnTo>
                  <a:pt x="3043955" y="3566855"/>
                </a:lnTo>
                <a:lnTo>
                  <a:pt x="2997855" y="3559273"/>
                </a:lnTo>
                <a:lnTo>
                  <a:pt x="2951954" y="3551112"/>
                </a:lnTo>
                <a:lnTo>
                  <a:pt x="2906254" y="3542374"/>
                </a:lnTo>
                <a:lnTo>
                  <a:pt x="2860760" y="3533064"/>
                </a:lnTo>
                <a:lnTo>
                  <a:pt x="2815476" y="3523185"/>
                </a:lnTo>
                <a:lnTo>
                  <a:pt x="2770404" y="3512742"/>
                </a:lnTo>
                <a:lnTo>
                  <a:pt x="2725551" y="3501738"/>
                </a:lnTo>
                <a:lnTo>
                  <a:pt x="2680918" y="3490177"/>
                </a:lnTo>
                <a:lnTo>
                  <a:pt x="2636510" y="3478063"/>
                </a:lnTo>
                <a:lnTo>
                  <a:pt x="2592332" y="3465400"/>
                </a:lnTo>
                <a:lnTo>
                  <a:pt x="2548387" y="3452193"/>
                </a:lnTo>
                <a:lnTo>
                  <a:pt x="2504678" y="3438444"/>
                </a:lnTo>
                <a:lnTo>
                  <a:pt x="2461210" y="3424157"/>
                </a:lnTo>
                <a:lnTo>
                  <a:pt x="2417987" y="3409338"/>
                </a:lnTo>
                <a:lnTo>
                  <a:pt x="2375012" y="3393988"/>
                </a:lnTo>
                <a:lnTo>
                  <a:pt x="2332290" y="3378113"/>
                </a:lnTo>
                <a:lnTo>
                  <a:pt x="2289824" y="3361717"/>
                </a:lnTo>
                <a:lnTo>
                  <a:pt x="2247618" y="3344803"/>
                </a:lnTo>
                <a:lnTo>
                  <a:pt x="2205677" y="3327374"/>
                </a:lnTo>
                <a:lnTo>
                  <a:pt x="2164004" y="3309436"/>
                </a:lnTo>
                <a:lnTo>
                  <a:pt x="2122602" y="3290992"/>
                </a:lnTo>
                <a:lnTo>
                  <a:pt x="2081477" y="3272045"/>
                </a:lnTo>
                <a:lnTo>
                  <a:pt x="2040631" y="3252600"/>
                </a:lnTo>
                <a:lnTo>
                  <a:pt x="2000069" y="3232661"/>
                </a:lnTo>
                <a:lnTo>
                  <a:pt x="1959794" y="3212231"/>
                </a:lnTo>
                <a:lnTo>
                  <a:pt x="1919811" y="3191315"/>
                </a:lnTo>
                <a:lnTo>
                  <a:pt x="1880124" y="3169916"/>
                </a:lnTo>
                <a:lnTo>
                  <a:pt x="1840736" y="3148038"/>
                </a:lnTo>
                <a:lnTo>
                  <a:pt x="1801650" y="3125685"/>
                </a:lnTo>
                <a:lnTo>
                  <a:pt x="1762872" y="3102861"/>
                </a:lnTo>
                <a:lnTo>
                  <a:pt x="1724405" y="3079570"/>
                </a:lnTo>
                <a:lnTo>
                  <a:pt x="1686253" y="3055816"/>
                </a:lnTo>
                <a:lnTo>
                  <a:pt x="1648420" y="3031602"/>
                </a:lnTo>
                <a:lnTo>
                  <a:pt x="1610909" y="3006933"/>
                </a:lnTo>
                <a:lnTo>
                  <a:pt x="1573725" y="2981813"/>
                </a:lnTo>
                <a:lnTo>
                  <a:pt x="1536872" y="2956245"/>
                </a:lnTo>
                <a:lnTo>
                  <a:pt x="1500353" y="2930233"/>
                </a:lnTo>
                <a:lnTo>
                  <a:pt x="1464172" y="2903781"/>
                </a:lnTo>
                <a:lnTo>
                  <a:pt x="1428334" y="2876894"/>
                </a:lnTo>
                <a:lnTo>
                  <a:pt x="1392841" y="2849574"/>
                </a:lnTo>
                <a:lnTo>
                  <a:pt x="1357699" y="2821827"/>
                </a:lnTo>
                <a:lnTo>
                  <a:pt x="1322910" y="2793655"/>
                </a:lnTo>
                <a:lnTo>
                  <a:pt x="1288480" y="2765063"/>
                </a:lnTo>
                <a:lnTo>
                  <a:pt x="1254411" y="2736054"/>
                </a:lnTo>
                <a:lnTo>
                  <a:pt x="1220708" y="2706633"/>
                </a:lnTo>
                <a:lnTo>
                  <a:pt x="1187374" y="2676803"/>
                </a:lnTo>
                <a:lnTo>
                  <a:pt x="1154414" y="2646569"/>
                </a:lnTo>
                <a:lnTo>
                  <a:pt x="1121831" y="2615933"/>
                </a:lnTo>
                <a:lnTo>
                  <a:pt x="1089629" y="2584901"/>
                </a:lnTo>
                <a:lnTo>
                  <a:pt x="1057813" y="2553476"/>
                </a:lnTo>
                <a:lnTo>
                  <a:pt x="1026385" y="2521661"/>
                </a:lnTo>
                <a:lnTo>
                  <a:pt x="995351" y="2489462"/>
                </a:lnTo>
                <a:lnTo>
                  <a:pt x="964713" y="2456881"/>
                </a:lnTo>
                <a:lnTo>
                  <a:pt x="934476" y="2423923"/>
                </a:lnTo>
                <a:lnTo>
                  <a:pt x="904644" y="2390591"/>
                </a:lnTo>
                <a:lnTo>
                  <a:pt x="875220" y="2356889"/>
                </a:lnTo>
                <a:lnTo>
                  <a:pt x="846209" y="2322822"/>
                </a:lnTo>
                <a:lnTo>
                  <a:pt x="817615" y="2288393"/>
                </a:lnTo>
                <a:lnTo>
                  <a:pt x="789440" y="2253606"/>
                </a:lnTo>
                <a:lnTo>
                  <a:pt x="761690" y="2218465"/>
                </a:lnTo>
                <a:lnTo>
                  <a:pt x="734368" y="2182974"/>
                </a:lnTo>
                <a:lnTo>
                  <a:pt x="707477" y="2147136"/>
                </a:lnTo>
                <a:lnTo>
                  <a:pt x="681023" y="2110957"/>
                </a:lnTo>
                <a:lnTo>
                  <a:pt x="655008" y="2074438"/>
                </a:lnTo>
                <a:lnTo>
                  <a:pt x="629438" y="2037586"/>
                </a:lnTo>
                <a:lnTo>
                  <a:pt x="604314" y="2000402"/>
                </a:lnTo>
                <a:lnTo>
                  <a:pt x="579642" y="1962892"/>
                </a:lnTo>
                <a:lnTo>
                  <a:pt x="555426" y="1925059"/>
                </a:lnTo>
                <a:lnTo>
                  <a:pt x="531669" y="1886908"/>
                </a:lnTo>
                <a:lnTo>
                  <a:pt x="508375" y="1848441"/>
                </a:lnTo>
                <a:lnTo>
                  <a:pt x="485548" y="1809663"/>
                </a:lnTo>
                <a:lnTo>
                  <a:pt x="463193" y="1770578"/>
                </a:lnTo>
                <a:lnTo>
                  <a:pt x="441312" y="1731189"/>
                </a:lnTo>
                <a:lnTo>
                  <a:pt x="419910" y="1691501"/>
                </a:lnTo>
                <a:lnTo>
                  <a:pt x="398991" y="1651517"/>
                </a:lnTo>
                <a:lnTo>
                  <a:pt x="378558" y="1611242"/>
                </a:lnTo>
                <a:lnTo>
                  <a:pt x="358616" y="1570679"/>
                </a:lnTo>
                <a:lnTo>
                  <a:pt x="339168" y="1529833"/>
                </a:lnTo>
                <a:lnTo>
                  <a:pt x="320219" y="1488706"/>
                </a:lnTo>
                <a:lnTo>
                  <a:pt x="301772" y="1447303"/>
                </a:lnTo>
                <a:lnTo>
                  <a:pt x="283831" y="1405628"/>
                </a:lnTo>
                <a:lnTo>
                  <a:pt x="266400" y="1363685"/>
                </a:lnTo>
                <a:lnTo>
                  <a:pt x="249483" y="1321478"/>
                </a:lnTo>
                <a:lnTo>
                  <a:pt x="233084" y="1279010"/>
                </a:lnTo>
                <a:lnTo>
                  <a:pt x="217206" y="1236285"/>
                </a:lnTo>
                <a:lnTo>
                  <a:pt x="201855" y="1193308"/>
                </a:lnTo>
                <a:lnTo>
                  <a:pt x="187032" y="1150082"/>
                </a:lnTo>
                <a:lnTo>
                  <a:pt x="172744" y="1106612"/>
                </a:lnTo>
                <a:lnTo>
                  <a:pt x="158992" y="1062900"/>
                </a:lnTo>
                <a:lnTo>
                  <a:pt x="145782" y="1018951"/>
                </a:lnTo>
                <a:lnTo>
                  <a:pt x="133117" y="974769"/>
                </a:lnTo>
                <a:lnTo>
                  <a:pt x="121002" y="930358"/>
                </a:lnTo>
                <a:lnTo>
                  <a:pt x="109439" y="885722"/>
                </a:lnTo>
                <a:lnTo>
                  <a:pt x="98433" y="840864"/>
                </a:lnTo>
                <a:lnTo>
                  <a:pt x="87987" y="795788"/>
                </a:lnTo>
                <a:lnTo>
                  <a:pt x="78107" y="750499"/>
                </a:lnTo>
                <a:lnTo>
                  <a:pt x="68795" y="705001"/>
                </a:lnTo>
                <a:lnTo>
                  <a:pt x="60055" y="659296"/>
                </a:lnTo>
                <a:lnTo>
                  <a:pt x="51892" y="613389"/>
                </a:lnTo>
                <a:lnTo>
                  <a:pt x="44310" y="567285"/>
                </a:lnTo>
                <a:lnTo>
                  <a:pt x="37311" y="520986"/>
                </a:lnTo>
                <a:lnTo>
                  <a:pt x="30900" y="474497"/>
                </a:lnTo>
                <a:lnTo>
                  <a:pt x="25082" y="427821"/>
                </a:lnTo>
                <a:lnTo>
                  <a:pt x="19859" y="380963"/>
                </a:lnTo>
                <a:lnTo>
                  <a:pt x="15237" y="333927"/>
                </a:lnTo>
                <a:lnTo>
                  <a:pt x="11218" y="286716"/>
                </a:lnTo>
                <a:lnTo>
                  <a:pt x="7806" y="239334"/>
                </a:lnTo>
                <a:lnTo>
                  <a:pt x="5006" y="191785"/>
                </a:lnTo>
                <a:lnTo>
                  <a:pt x="2822" y="144073"/>
                </a:lnTo>
                <a:lnTo>
                  <a:pt x="1256" y="96203"/>
                </a:lnTo>
                <a:lnTo>
                  <a:pt x="314" y="48177"/>
                </a:lnTo>
                <a:lnTo>
                  <a:pt x="0" y="0"/>
                </a:lnTo>
                <a:close/>
              </a:path>
            </a:pathLst>
          </a:custGeom>
          <a:solidFill>
            <a:srgbClr val="4353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40961" y="3039389"/>
            <a:ext cx="3922776" cy="817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0235" y="1577340"/>
            <a:ext cx="1098423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9598" y="6377940"/>
            <a:ext cx="3905504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10235" y="6377940"/>
            <a:ext cx="2807081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87384" y="6377940"/>
            <a:ext cx="2807081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644"/>
            <a:ext cx="12192000" cy="2286635"/>
            <a:chOff x="0" y="4571644"/>
            <a:chExt cx="12192000" cy="2286635"/>
          </a:xfrm>
        </p:grpSpPr>
        <p:sp>
          <p:nvSpPr>
            <p:cNvPr id="3" name="object 3"/>
            <p:cNvSpPr/>
            <p:nvPr/>
          </p:nvSpPr>
          <p:spPr>
            <a:xfrm>
              <a:off x="0" y="4571644"/>
              <a:ext cx="12192000" cy="2286000"/>
            </a:xfrm>
            <a:custGeom>
              <a:avLst/>
              <a:gdLst/>
              <a:ahLst/>
              <a:cxnLst/>
              <a:rect l="l" t="t" r="r" b="b"/>
              <a:pathLst>
                <a:path w="12192000" h="2286000">
                  <a:moveTo>
                    <a:pt x="12191758" y="0"/>
                  </a:moveTo>
                  <a:lnTo>
                    <a:pt x="0" y="0"/>
                  </a:lnTo>
                  <a:lnTo>
                    <a:pt x="0" y="2285631"/>
                  </a:lnTo>
                  <a:lnTo>
                    <a:pt x="6095885" y="2285631"/>
                  </a:lnTo>
                  <a:lnTo>
                    <a:pt x="12191758" y="2285631"/>
                  </a:lnTo>
                  <a:lnTo>
                    <a:pt x="12191758" y="0"/>
                  </a:lnTo>
                  <a:close/>
                </a:path>
              </a:pathLst>
            </a:custGeom>
            <a:solidFill>
              <a:srgbClr val="D9E4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83920" y="4960073"/>
              <a:ext cx="1551305" cy="1551305"/>
            </a:xfrm>
            <a:custGeom>
              <a:avLst/>
              <a:gdLst/>
              <a:ahLst/>
              <a:cxnLst/>
              <a:rect l="l" t="t" r="r" b="b"/>
              <a:pathLst>
                <a:path w="1551305" h="1551304">
                  <a:moveTo>
                    <a:pt x="775436" y="0"/>
                  </a:moveTo>
                  <a:lnTo>
                    <a:pt x="724550" y="1664"/>
                  </a:lnTo>
                  <a:lnTo>
                    <a:pt x="674052" y="6633"/>
                  </a:lnTo>
                  <a:lnTo>
                    <a:pt x="624094" y="14867"/>
                  </a:lnTo>
                  <a:lnTo>
                    <a:pt x="574828" y="26328"/>
                  </a:lnTo>
                  <a:lnTo>
                    <a:pt x="526406" y="40979"/>
                  </a:lnTo>
                  <a:lnTo>
                    <a:pt x="478979" y="58780"/>
                  </a:lnTo>
                  <a:lnTo>
                    <a:pt x="432699" y="79694"/>
                  </a:lnTo>
                  <a:lnTo>
                    <a:pt x="387718" y="103682"/>
                  </a:lnTo>
                  <a:lnTo>
                    <a:pt x="344522" y="130581"/>
                  </a:lnTo>
                  <a:lnTo>
                    <a:pt x="303300" y="160166"/>
                  </a:lnTo>
                  <a:lnTo>
                    <a:pt x="264171" y="192325"/>
                  </a:lnTo>
                  <a:lnTo>
                    <a:pt x="227252" y="226942"/>
                  </a:lnTo>
                  <a:lnTo>
                    <a:pt x="192661" y="263905"/>
                  </a:lnTo>
                  <a:lnTo>
                    <a:pt x="160516" y="303100"/>
                  </a:lnTo>
                  <a:lnTo>
                    <a:pt x="130936" y="344413"/>
                  </a:lnTo>
                  <a:lnTo>
                    <a:pt x="104038" y="387730"/>
                  </a:lnTo>
                  <a:lnTo>
                    <a:pt x="80034" y="432606"/>
                  </a:lnTo>
                  <a:lnTo>
                    <a:pt x="59080" y="478837"/>
                  </a:lnTo>
                  <a:lnTo>
                    <a:pt x="41222" y="526257"/>
                  </a:lnTo>
                  <a:lnTo>
                    <a:pt x="26506" y="574703"/>
                  </a:lnTo>
                  <a:lnTo>
                    <a:pt x="14979" y="624010"/>
                  </a:lnTo>
                  <a:lnTo>
                    <a:pt x="6688" y="674013"/>
                  </a:lnTo>
                  <a:lnTo>
                    <a:pt x="1679" y="724547"/>
                  </a:lnTo>
                  <a:lnTo>
                    <a:pt x="0" y="775449"/>
                  </a:lnTo>
                  <a:lnTo>
                    <a:pt x="1679" y="826350"/>
                  </a:lnTo>
                  <a:lnTo>
                    <a:pt x="6688" y="876885"/>
                  </a:lnTo>
                  <a:lnTo>
                    <a:pt x="14979" y="926888"/>
                  </a:lnTo>
                  <a:lnTo>
                    <a:pt x="26506" y="976195"/>
                  </a:lnTo>
                  <a:lnTo>
                    <a:pt x="41222" y="1024640"/>
                  </a:lnTo>
                  <a:lnTo>
                    <a:pt x="59080" y="1072061"/>
                  </a:lnTo>
                  <a:lnTo>
                    <a:pt x="80034" y="1118291"/>
                  </a:lnTo>
                  <a:lnTo>
                    <a:pt x="104038" y="1163167"/>
                  </a:lnTo>
                  <a:lnTo>
                    <a:pt x="130936" y="1206484"/>
                  </a:lnTo>
                  <a:lnTo>
                    <a:pt x="160516" y="1247797"/>
                  </a:lnTo>
                  <a:lnTo>
                    <a:pt x="192661" y="1286992"/>
                  </a:lnTo>
                  <a:lnTo>
                    <a:pt x="227252" y="1323954"/>
                  </a:lnTo>
                  <a:lnTo>
                    <a:pt x="264171" y="1358570"/>
                  </a:lnTo>
                  <a:lnTo>
                    <a:pt x="303300" y="1390726"/>
                  </a:lnTo>
                  <a:lnTo>
                    <a:pt x="344522" y="1420308"/>
                  </a:lnTo>
                  <a:lnTo>
                    <a:pt x="387718" y="1447203"/>
                  </a:lnTo>
                  <a:lnTo>
                    <a:pt x="432700" y="1471210"/>
                  </a:lnTo>
                  <a:lnTo>
                    <a:pt x="478985" y="1492166"/>
                  </a:lnTo>
                  <a:lnTo>
                    <a:pt x="526426" y="1510024"/>
                  </a:lnTo>
                  <a:lnTo>
                    <a:pt x="574875" y="1524739"/>
                  </a:lnTo>
                  <a:lnTo>
                    <a:pt x="624184" y="1536265"/>
                  </a:lnTo>
                  <a:lnTo>
                    <a:pt x="674207" y="1544554"/>
                  </a:lnTo>
                  <a:lnTo>
                    <a:pt x="724796" y="1549562"/>
                  </a:lnTo>
                  <a:lnTo>
                    <a:pt x="775804" y="1551241"/>
                  </a:lnTo>
                  <a:lnTo>
                    <a:pt x="826691" y="1549562"/>
                  </a:lnTo>
                  <a:lnTo>
                    <a:pt x="877189" y="1544554"/>
                  </a:lnTo>
                  <a:lnTo>
                    <a:pt x="927146" y="1536265"/>
                  </a:lnTo>
                  <a:lnTo>
                    <a:pt x="976412" y="1524739"/>
                  </a:lnTo>
                  <a:lnTo>
                    <a:pt x="1024834" y="1510024"/>
                  </a:lnTo>
                  <a:lnTo>
                    <a:pt x="1072261" y="1492166"/>
                  </a:lnTo>
                  <a:lnTo>
                    <a:pt x="1118541" y="1471210"/>
                  </a:lnTo>
                  <a:lnTo>
                    <a:pt x="1163523" y="1447203"/>
                  </a:lnTo>
                  <a:lnTo>
                    <a:pt x="1206719" y="1420308"/>
                  </a:lnTo>
                  <a:lnTo>
                    <a:pt x="1247940" y="1390726"/>
                  </a:lnTo>
                  <a:lnTo>
                    <a:pt x="1287070" y="1358570"/>
                  </a:lnTo>
                  <a:lnTo>
                    <a:pt x="1323989" y="1323954"/>
                  </a:lnTo>
                  <a:lnTo>
                    <a:pt x="1358580" y="1286992"/>
                  </a:lnTo>
                  <a:lnTo>
                    <a:pt x="1390724" y="1247797"/>
                  </a:lnTo>
                  <a:lnTo>
                    <a:pt x="1420305" y="1206484"/>
                  </a:lnTo>
                  <a:lnTo>
                    <a:pt x="1447203" y="1163167"/>
                  </a:lnTo>
                  <a:lnTo>
                    <a:pt x="1471206" y="1118291"/>
                  </a:lnTo>
                  <a:lnTo>
                    <a:pt x="1492160" y="1072061"/>
                  </a:lnTo>
                  <a:lnTo>
                    <a:pt x="1510019" y="1024640"/>
                  </a:lnTo>
                  <a:lnTo>
                    <a:pt x="1524735" y="976195"/>
                  </a:lnTo>
                  <a:lnTo>
                    <a:pt x="1536261" y="926888"/>
                  </a:lnTo>
                  <a:lnTo>
                    <a:pt x="1544552" y="876885"/>
                  </a:lnTo>
                  <a:lnTo>
                    <a:pt x="1549561" y="826350"/>
                  </a:lnTo>
                  <a:lnTo>
                    <a:pt x="1551241" y="775449"/>
                  </a:lnTo>
                  <a:lnTo>
                    <a:pt x="1549561" y="724547"/>
                  </a:lnTo>
                  <a:lnTo>
                    <a:pt x="1544552" y="674013"/>
                  </a:lnTo>
                  <a:lnTo>
                    <a:pt x="1536261" y="624010"/>
                  </a:lnTo>
                  <a:lnTo>
                    <a:pt x="1524735" y="574703"/>
                  </a:lnTo>
                  <a:lnTo>
                    <a:pt x="1510019" y="526257"/>
                  </a:lnTo>
                  <a:lnTo>
                    <a:pt x="1492160" y="478837"/>
                  </a:lnTo>
                  <a:lnTo>
                    <a:pt x="1471206" y="432606"/>
                  </a:lnTo>
                  <a:lnTo>
                    <a:pt x="1447203" y="387730"/>
                  </a:lnTo>
                  <a:lnTo>
                    <a:pt x="1420305" y="344413"/>
                  </a:lnTo>
                  <a:lnTo>
                    <a:pt x="1390724" y="303100"/>
                  </a:lnTo>
                  <a:lnTo>
                    <a:pt x="1358580" y="263905"/>
                  </a:lnTo>
                  <a:lnTo>
                    <a:pt x="1323989" y="226942"/>
                  </a:lnTo>
                  <a:lnTo>
                    <a:pt x="1287070" y="192325"/>
                  </a:lnTo>
                  <a:lnTo>
                    <a:pt x="1247940" y="160166"/>
                  </a:lnTo>
                  <a:lnTo>
                    <a:pt x="1206719" y="130581"/>
                  </a:lnTo>
                  <a:lnTo>
                    <a:pt x="1163523" y="103682"/>
                  </a:lnTo>
                  <a:lnTo>
                    <a:pt x="1118540" y="79694"/>
                  </a:lnTo>
                  <a:lnTo>
                    <a:pt x="1072255" y="58780"/>
                  </a:lnTo>
                  <a:lnTo>
                    <a:pt x="1024815" y="40979"/>
                  </a:lnTo>
                  <a:lnTo>
                    <a:pt x="976366" y="26328"/>
                  </a:lnTo>
                  <a:lnTo>
                    <a:pt x="927056" y="14867"/>
                  </a:lnTo>
                  <a:lnTo>
                    <a:pt x="877033" y="6633"/>
                  </a:lnTo>
                  <a:lnTo>
                    <a:pt x="826444" y="1664"/>
                  </a:lnTo>
                  <a:lnTo>
                    <a:pt x="775436" y="0"/>
                  </a:lnTo>
                  <a:close/>
                </a:path>
              </a:pathLst>
            </a:custGeom>
            <a:solidFill>
              <a:srgbClr val="4353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83920" y="4960073"/>
              <a:ext cx="1551305" cy="1551305"/>
            </a:xfrm>
            <a:custGeom>
              <a:avLst/>
              <a:gdLst/>
              <a:ahLst/>
              <a:cxnLst/>
              <a:rect l="l" t="t" r="r" b="b"/>
              <a:pathLst>
                <a:path w="1551305" h="1551304">
                  <a:moveTo>
                    <a:pt x="0" y="775449"/>
                  </a:moveTo>
                  <a:lnTo>
                    <a:pt x="1679" y="724547"/>
                  </a:lnTo>
                  <a:lnTo>
                    <a:pt x="6688" y="674013"/>
                  </a:lnTo>
                  <a:lnTo>
                    <a:pt x="14979" y="624010"/>
                  </a:lnTo>
                  <a:lnTo>
                    <a:pt x="26506" y="574703"/>
                  </a:lnTo>
                  <a:lnTo>
                    <a:pt x="41222" y="526257"/>
                  </a:lnTo>
                  <a:lnTo>
                    <a:pt x="59080" y="478837"/>
                  </a:lnTo>
                  <a:lnTo>
                    <a:pt x="80034" y="432606"/>
                  </a:lnTo>
                  <a:lnTo>
                    <a:pt x="104038" y="387730"/>
                  </a:lnTo>
                  <a:lnTo>
                    <a:pt x="130936" y="344413"/>
                  </a:lnTo>
                  <a:lnTo>
                    <a:pt x="160516" y="303100"/>
                  </a:lnTo>
                  <a:lnTo>
                    <a:pt x="192661" y="263905"/>
                  </a:lnTo>
                  <a:lnTo>
                    <a:pt x="227252" y="226942"/>
                  </a:lnTo>
                  <a:lnTo>
                    <a:pt x="264171" y="192325"/>
                  </a:lnTo>
                  <a:lnTo>
                    <a:pt x="303300" y="160166"/>
                  </a:lnTo>
                  <a:lnTo>
                    <a:pt x="344522" y="130581"/>
                  </a:lnTo>
                  <a:lnTo>
                    <a:pt x="387718" y="103682"/>
                  </a:lnTo>
                  <a:lnTo>
                    <a:pt x="432699" y="79694"/>
                  </a:lnTo>
                  <a:lnTo>
                    <a:pt x="478979" y="58780"/>
                  </a:lnTo>
                  <a:lnTo>
                    <a:pt x="526406" y="40979"/>
                  </a:lnTo>
                  <a:lnTo>
                    <a:pt x="574828" y="26328"/>
                  </a:lnTo>
                  <a:lnTo>
                    <a:pt x="624094" y="14867"/>
                  </a:lnTo>
                  <a:lnTo>
                    <a:pt x="674052" y="6633"/>
                  </a:lnTo>
                  <a:lnTo>
                    <a:pt x="724550" y="1664"/>
                  </a:lnTo>
                  <a:lnTo>
                    <a:pt x="775436" y="0"/>
                  </a:lnTo>
                  <a:lnTo>
                    <a:pt x="826444" y="1664"/>
                  </a:lnTo>
                  <a:lnTo>
                    <a:pt x="877033" y="6633"/>
                  </a:lnTo>
                  <a:lnTo>
                    <a:pt x="927056" y="14867"/>
                  </a:lnTo>
                  <a:lnTo>
                    <a:pt x="976366" y="26328"/>
                  </a:lnTo>
                  <a:lnTo>
                    <a:pt x="1024815" y="40979"/>
                  </a:lnTo>
                  <a:lnTo>
                    <a:pt x="1072255" y="58780"/>
                  </a:lnTo>
                  <a:lnTo>
                    <a:pt x="1118540" y="79694"/>
                  </a:lnTo>
                  <a:lnTo>
                    <a:pt x="1163523" y="103682"/>
                  </a:lnTo>
                  <a:lnTo>
                    <a:pt x="1206719" y="130581"/>
                  </a:lnTo>
                  <a:lnTo>
                    <a:pt x="1247940" y="160166"/>
                  </a:lnTo>
                  <a:lnTo>
                    <a:pt x="1287070" y="192325"/>
                  </a:lnTo>
                  <a:lnTo>
                    <a:pt x="1323989" y="226942"/>
                  </a:lnTo>
                  <a:lnTo>
                    <a:pt x="1358580" y="263905"/>
                  </a:lnTo>
                  <a:lnTo>
                    <a:pt x="1390724" y="303100"/>
                  </a:lnTo>
                  <a:lnTo>
                    <a:pt x="1420305" y="344413"/>
                  </a:lnTo>
                  <a:lnTo>
                    <a:pt x="1447203" y="387730"/>
                  </a:lnTo>
                  <a:lnTo>
                    <a:pt x="1471206" y="432606"/>
                  </a:lnTo>
                  <a:lnTo>
                    <a:pt x="1492160" y="478837"/>
                  </a:lnTo>
                  <a:lnTo>
                    <a:pt x="1510019" y="526257"/>
                  </a:lnTo>
                  <a:lnTo>
                    <a:pt x="1524735" y="574703"/>
                  </a:lnTo>
                  <a:lnTo>
                    <a:pt x="1536261" y="624010"/>
                  </a:lnTo>
                  <a:lnTo>
                    <a:pt x="1544552" y="674013"/>
                  </a:lnTo>
                  <a:lnTo>
                    <a:pt x="1549561" y="724547"/>
                  </a:lnTo>
                  <a:lnTo>
                    <a:pt x="1551241" y="775449"/>
                  </a:lnTo>
                  <a:lnTo>
                    <a:pt x="1549561" y="826350"/>
                  </a:lnTo>
                  <a:lnTo>
                    <a:pt x="1544552" y="876885"/>
                  </a:lnTo>
                  <a:lnTo>
                    <a:pt x="1536261" y="926888"/>
                  </a:lnTo>
                  <a:lnTo>
                    <a:pt x="1524735" y="976195"/>
                  </a:lnTo>
                  <a:lnTo>
                    <a:pt x="1510019" y="1024640"/>
                  </a:lnTo>
                  <a:lnTo>
                    <a:pt x="1492160" y="1072061"/>
                  </a:lnTo>
                  <a:lnTo>
                    <a:pt x="1471206" y="1118291"/>
                  </a:lnTo>
                  <a:lnTo>
                    <a:pt x="1447203" y="1163167"/>
                  </a:lnTo>
                  <a:lnTo>
                    <a:pt x="1420305" y="1206484"/>
                  </a:lnTo>
                  <a:lnTo>
                    <a:pt x="1390724" y="1247797"/>
                  </a:lnTo>
                  <a:lnTo>
                    <a:pt x="1358580" y="1286992"/>
                  </a:lnTo>
                  <a:lnTo>
                    <a:pt x="1323989" y="1323954"/>
                  </a:lnTo>
                  <a:lnTo>
                    <a:pt x="1287070" y="1358570"/>
                  </a:lnTo>
                  <a:lnTo>
                    <a:pt x="1247940" y="1390726"/>
                  </a:lnTo>
                  <a:lnTo>
                    <a:pt x="1206719" y="1420308"/>
                  </a:lnTo>
                  <a:lnTo>
                    <a:pt x="1163523" y="1447203"/>
                  </a:lnTo>
                  <a:lnTo>
                    <a:pt x="1118541" y="1471210"/>
                  </a:lnTo>
                  <a:lnTo>
                    <a:pt x="1072261" y="1492166"/>
                  </a:lnTo>
                  <a:lnTo>
                    <a:pt x="1024834" y="1510024"/>
                  </a:lnTo>
                  <a:lnTo>
                    <a:pt x="976412" y="1524739"/>
                  </a:lnTo>
                  <a:lnTo>
                    <a:pt x="927146" y="1536265"/>
                  </a:lnTo>
                  <a:lnTo>
                    <a:pt x="877189" y="1544554"/>
                  </a:lnTo>
                  <a:lnTo>
                    <a:pt x="826691" y="1549562"/>
                  </a:lnTo>
                  <a:lnTo>
                    <a:pt x="775804" y="1551241"/>
                  </a:lnTo>
                  <a:lnTo>
                    <a:pt x="724796" y="1549562"/>
                  </a:lnTo>
                  <a:lnTo>
                    <a:pt x="674207" y="1544554"/>
                  </a:lnTo>
                  <a:lnTo>
                    <a:pt x="624184" y="1536265"/>
                  </a:lnTo>
                  <a:lnTo>
                    <a:pt x="574875" y="1524739"/>
                  </a:lnTo>
                  <a:lnTo>
                    <a:pt x="526426" y="1510024"/>
                  </a:lnTo>
                  <a:lnTo>
                    <a:pt x="478985" y="1492166"/>
                  </a:lnTo>
                  <a:lnTo>
                    <a:pt x="432700" y="1471210"/>
                  </a:lnTo>
                  <a:lnTo>
                    <a:pt x="387718" y="1447203"/>
                  </a:lnTo>
                  <a:lnTo>
                    <a:pt x="344522" y="1420308"/>
                  </a:lnTo>
                  <a:lnTo>
                    <a:pt x="303300" y="1390726"/>
                  </a:lnTo>
                  <a:lnTo>
                    <a:pt x="264171" y="1358570"/>
                  </a:lnTo>
                  <a:lnTo>
                    <a:pt x="227252" y="1323954"/>
                  </a:lnTo>
                  <a:lnTo>
                    <a:pt x="192661" y="1286992"/>
                  </a:lnTo>
                  <a:lnTo>
                    <a:pt x="160516" y="1247797"/>
                  </a:lnTo>
                  <a:lnTo>
                    <a:pt x="130936" y="1206484"/>
                  </a:lnTo>
                  <a:lnTo>
                    <a:pt x="104038" y="1163167"/>
                  </a:lnTo>
                  <a:lnTo>
                    <a:pt x="80034" y="1118291"/>
                  </a:lnTo>
                  <a:lnTo>
                    <a:pt x="59080" y="1072061"/>
                  </a:lnTo>
                  <a:lnTo>
                    <a:pt x="41222" y="1024640"/>
                  </a:lnTo>
                  <a:lnTo>
                    <a:pt x="26506" y="976195"/>
                  </a:lnTo>
                  <a:lnTo>
                    <a:pt x="14979" y="926888"/>
                  </a:lnTo>
                  <a:lnTo>
                    <a:pt x="6688" y="876885"/>
                  </a:lnTo>
                  <a:lnTo>
                    <a:pt x="1679" y="826350"/>
                  </a:lnTo>
                  <a:lnTo>
                    <a:pt x="0" y="775449"/>
                  </a:lnTo>
                  <a:close/>
                </a:path>
              </a:pathLst>
            </a:custGeom>
            <a:ln w="12599">
              <a:solidFill>
                <a:srgbClr val="004BB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4571999"/>
              <a:ext cx="1118870" cy="2286000"/>
            </a:xfrm>
            <a:custGeom>
              <a:avLst/>
              <a:gdLst/>
              <a:ahLst/>
              <a:cxnLst/>
              <a:rect l="l" t="t" r="r" b="b"/>
              <a:pathLst>
                <a:path w="1118870" h="2286000">
                  <a:moveTo>
                    <a:pt x="1118514" y="2286000"/>
                  </a:moveTo>
                  <a:lnTo>
                    <a:pt x="1069987" y="2284971"/>
                  </a:lnTo>
                  <a:lnTo>
                    <a:pt x="1021994" y="2281898"/>
                  </a:lnTo>
                  <a:lnTo>
                    <a:pt x="974572" y="2276830"/>
                  </a:lnTo>
                  <a:lnTo>
                    <a:pt x="927760" y="2269794"/>
                  </a:lnTo>
                  <a:lnTo>
                    <a:pt x="881608" y="2260854"/>
                  </a:lnTo>
                  <a:lnTo>
                    <a:pt x="836142" y="2250046"/>
                  </a:lnTo>
                  <a:lnTo>
                    <a:pt x="791425" y="2237397"/>
                  </a:lnTo>
                  <a:lnTo>
                    <a:pt x="747483" y="2222970"/>
                  </a:lnTo>
                  <a:lnTo>
                    <a:pt x="704367" y="2206790"/>
                  </a:lnTo>
                  <a:lnTo>
                    <a:pt x="662101" y="2188908"/>
                  </a:lnTo>
                  <a:lnTo>
                    <a:pt x="620763" y="2169363"/>
                  </a:lnTo>
                  <a:lnTo>
                    <a:pt x="580351" y="2148205"/>
                  </a:lnTo>
                  <a:lnTo>
                    <a:pt x="540943" y="2125472"/>
                  </a:lnTo>
                  <a:lnTo>
                    <a:pt x="502564" y="2101189"/>
                  </a:lnTo>
                  <a:lnTo>
                    <a:pt x="465251" y="2075434"/>
                  </a:lnTo>
                  <a:lnTo>
                    <a:pt x="429056" y="2048205"/>
                  </a:lnTo>
                  <a:lnTo>
                    <a:pt x="394017" y="2019579"/>
                  </a:lnTo>
                  <a:lnTo>
                    <a:pt x="360184" y="1989594"/>
                  </a:lnTo>
                  <a:lnTo>
                    <a:pt x="327596" y="1958276"/>
                  </a:lnTo>
                  <a:lnTo>
                    <a:pt x="296278" y="1925675"/>
                  </a:lnTo>
                  <a:lnTo>
                    <a:pt x="266293" y="1891830"/>
                  </a:lnTo>
                  <a:lnTo>
                    <a:pt x="237680" y="1856790"/>
                  </a:lnTo>
                  <a:lnTo>
                    <a:pt x="210477" y="1820595"/>
                  </a:lnTo>
                  <a:lnTo>
                    <a:pt x="184708" y="1783283"/>
                  </a:lnTo>
                  <a:lnTo>
                    <a:pt x="160451" y="1744903"/>
                  </a:lnTo>
                  <a:lnTo>
                    <a:pt x="137718" y="1705483"/>
                  </a:lnTo>
                  <a:lnTo>
                    <a:pt x="116573" y="1665084"/>
                  </a:lnTo>
                  <a:lnTo>
                    <a:pt x="97040" y="1623745"/>
                  </a:lnTo>
                  <a:lnTo>
                    <a:pt x="79159" y="1581492"/>
                  </a:lnTo>
                  <a:lnTo>
                    <a:pt x="62992" y="1538376"/>
                  </a:lnTo>
                  <a:lnTo>
                    <a:pt x="48577" y="1494447"/>
                  </a:lnTo>
                  <a:lnTo>
                    <a:pt x="35941" y="1449730"/>
                  </a:lnTo>
                  <a:lnTo>
                    <a:pt x="25133" y="1404289"/>
                  </a:lnTo>
                  <a:lnTo>
                    <a:pt x="16192" y="1358150"/>
                  </a:lnTo>
                  <a:lnTo>
                    <a:pt x="9169" y="1311351"/>
                  </a:lnTo>
                  <a:lnTo>
                    <a:pt x="4102" y="1263954"/>
                  </a:lnTo>
                  <a:lnTo>
                    <a:pt x="1028" y="1215986"/>
                  </a:lnTo>
                  <a:lnTo>
                    <a:pt x="0" y="1167485"/>
                  </a:lnTo>
                  <a:lnTo>
                    <a:pt x="0" y="2286000"/>
                  </a:lnTo>
                  <a:lnTo>
                    <a:pt x="1118514" y="2286000"/>
                  </a:lnTo>
                  <a:close/>
                </a:path>
                <a:path w="1118870" h="2286000">
                  <a:moveTo>
                    <a:pt x="1118514" y="0"/>
                  </a:moveTo>
                  <a:lnTo>
                    <a:pt x="0" y="0"/>
                  </a:lnTo>
                  <a:lnTo>
                    <a:pt x="0" y="1118514"/>
                  </a:lnTo>
                  <a:lnTo>
                    <a:pt x="1028" y="1070000"/>
                  </a:lnTo>
                  <a:lnTo>
                    <a:pt x="4102" y="1022007"/>
                  </a:lnTo>
                  <a:lnTo>
                    <a:pt x="9169" y="974585"/>
                  </a:lnTo>
                  <a:lnTo>
                    <a:pt x="16192" y="927773"/>
                  </a:lnTo>
                  <a:lnTo>
                    <a:pt x="25133" y="881621"/>
                  </a:lnTo>
                  <a:lnTo>
                    <a:pt x="35941" y="836155"/>
                  </a:lnTo>
                  <a:lnTo>
                    <a:pt x="48577" y="791438"/>
                  </a:lnTo>
                  <a:lnTo>
                    <a:pt x="62992" y="747496"/>
                  </a:lnTo>
                  <a:lnTo>
                    <a:pt x="79159" y="704380"/>
                  </a:lnTo>
                  <a:lnTo>
                    <a:pt x="97040" y="662114"/>
                  </a:lnTo>
                  <a:lnTo>
                    <a:pt x="116573" y="620776"/>
                  </a:lnTo>
                  <a:lnTo>
                    <a:pt x="137718" y="580364"/>
                  </a:lnTo>
                  <a:lnTo>
                    <a:pt x="160451" y="540956"/>
                  </a:lnTo>
                  <a:lnTo>
                    <a:pt x="184708" y="502577"/>
                  </a:lnTo>
                  <a:lnTo>
                    <a:pt x="210477" y="465264"/>
                  </a:lnTo>
                  <a:lnTo>
                    <a:pt x="237680" y="429069"/>
                  </a:lnTo>
                  <a:lnTo>
                    <a:pt x="266293" y="394030"/>
                  </a:lnTo>
                  <a:lnTo>
                    <a:pt x="296278" y="360197"/>
                  </a:lnTo>
                  <a:lnTo>
                    <a:pt x="327596" y="327609"/>
                  </a:lnTo>
                  <a:lnTo>
                    <a:pt x="360184" y="296291"/>
                  </a:lnTo>
                  <a:lnTo>
                    <a:pt x="394017" y="266306"/>
                  </a:lnTo>
                  <a:lnTo>
                    <a:pt x="429056" y="237693"/>
                  </a:lnTo>
                  <a:lnTo>
                    <a:pt x="465251" y="210489"/>
                  </a:lnTo>
                  <a:lnTo>
                    <a:pt x="502564" y="184721"/>
                  </a:lnTo>
                  <a:lnTo>
                    <a:pt x="540943" y="160464"/>
                  </a:lnTo>
                  <a:lnTo>
                    <a:pt x="580351" y="137731"/>
                  </a:lnTo>
                  <a:lnTo>
                    <a:pt x="620763" y="116586"/>
                  </a:lnTo>
                  <a:lnTo>
                    <a:pt x="662101" y="97053"/>
                  </a:lnTo>
                  <a:lnTo>
                    <a:pt x="704367" y="79171"/>
                  </a:lnTo>
                  <a:lnTo>
                    <a:pt x="747483" y="63004"/>
                  </a:lnTo>
                  <a:lnTo>
                    <a:pt x="791425" y="48590"/>
                  </a:lnTo>
                  <a:lnTo>
                    <a:pt x="836142" y="35953"/>
                  </a:lnTo>
                  <a:lnTo>
                    <a:pt x="881608" y="25146"/>
                  </a:lnTo>
                  <a:lnTo>
                    <a:pt x="927760" y="16205"/>
                  </a:lnTo>
                  <a:lnTo>
                    <a:pt x="974572" y="9182"/>
                  </a:lnTo>
                  <a:lnTo>
                    <a:pt x="1021994" y="4114"/>
                  </a:lnTo>
                  <a:lnTo>
                    <a:pt x="1069987" y="1041"/>
                  </a:lnTo>
                  <a:lnTo>
                    <a:pt x="1118514" y="0"/>
                  </a:lnTo>
                  <a:close/>
                </a:path>
              </a:pathLst>
            </a:custGeom>
            <a:solidFill>
              <a:srgbClr val="0067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8264525" y="0"/>
            <a:ext cx="3928110" cy="3161030"/>
            <a:chOff x="8264525" y="0"/>
            <a:chExt cx="3928110" cy="3161030"/>
          </a:xfrm>
        </p:grpSpPr>
        <p:sp>
          <p:nvSpPr>
            <p:cNvPr id="8" name="object 8"/>
            <p:cNvSpPr/>
            <p:nvPr/>
          </p:nvSpPr>
          <p:spPr>
            <a:xfrm>
              <a:off x="10228681" y="0"/>
              <a:ext cx="1964055" cy="3161030"/>
            </a:xfrm>
            <a:custGeom>
              <a:avLst/>
              <a:gdLst/>
              <a:ahLst/>
              <a:cxnLst/>
              <a:rect l="l" t="t" r="r" b="b"/>
              <a:pathLst>
                <a:path w="1964054" h="3161030">
                  <a:moveTo>
                    <a:pt x="1963432" y="0"/>
                  </a:moveTo>
                  <a:lnTo>
                    <a:pt x="1873527" y="0"/>
                  </a:lnTo>
                  <a:lnTo>
                    <a:pt x="1762912" y="5765"/>
                  </a:lnTo>
                  <a:lnTo>
                    <a:pt x="1715164" y="11197"/>
                  </a:lnTo>
                  <a:lnTo>
                    <a:pt x="1667769" y="17763"/>
                  </a:lnTo>
                  <a:lnTo>
                    <a:pt x="1620743" y="25450"/>
                  </a:lnTo>
                  <a:lnTo>
                    <a:pt x="1574098" y="34243"/>
                  </a:lnTo>
                  <a:lnTo>
                    <a:pt x="1527850" y="44129"/>
                  </a:lnTo>
                  <a:lnTo>
                    <a:pt x="1482011" y="55094"/>
                  </a:lnTo>
                  <a:lnTo>
                    <a:pt x="1436595" y="67123"/>
                  </a:lnTo>
                  <a:lnTo>
                    <a:pt x="1391618" y="80204"/>
                  </a:lnTo>
                  <a:lnTo>
                    <a:pt x="1347092" y="94321"/>
                  </a:lnTo>
                  <a:lnTo>
                    <a:pt x="1303032" y="109460"/>
                  </a:lnTo>
                  <a:lnTo>
                    <a:pt x="1259452" y="125609"/>
                  </a:lnTo>
                  <a:lnTo>
                    <a:pt x="1216365" y="142753"/>
                  </a:lnTo>
                  <a:lnTo>
                    <a:pt x="1173785" y="160877"/>
                  </a:lnTo>
                  <a:lnTo>
                    <a:pt x="1131728" y="179968"/>
                  </a:lnTo>
                  <a:lnTo>
                    <a:pt x="1090205" y="200012"/>
                  </a:lnTo>
                  <a:lnTo>
                    <a:pt x="1049232" y="220995"/>
                  </a:lnTo>
                  <a:lnTo>
                    <a:pt x="1008823" y="242903"/>
                  </a:lnTo>
                  <a:lnTo>
                    <a:pt x="968991" y="265722"/>
                  </a:lnTo>
                  <a:lnTo>
                    <a:pt x="929750" y="289438"/>
                  </a:lnTo>
                  <a:lnTo>
                    <a:pt x="891115" y="314037"/>
                  </a:lnTo>
                  <a:lnTo>
                    <a:pt x="853099" y="339505"/>
                  </a:lnTo>
                  <a:lnTo>
                    <a:pt x="815716" y="365828"/>
                  </a:lnTo>
                  <a:lnTo>
                    <a:pt x="778980" y="392993"/>
                  </a:lnTo>
                  <a:lnTo>
                    <a:pt x="742906" y="420984"/>
                  </a:lnTo>
                  <a:lnTo>
                    <a:pt x="707507" y="449789"/>
                  </a:lnTo>
                  <a:lnTo>
                    <a:pt x="672796" y="479392"/>
                  </a:lnTo>
                  <a:lnTo>
                    <a:pt x="638789" y="509781"/>
                  </a:lnTo>
                  <a:lnTo>
                    <a:pt x="605499" y="540941"/>
                  </a:lnTo>
                  <a:lnTo>
                    <a:pt x="572940" y="572859"/>
                  </a:lnTo>
                  <a:lnTo>
                    <a:pt x="541126" y="605520"/>
                  </a:lnTo>
                  <a:lnTo>
                    <a:pt x="510071" y="638910"/>
                  </a:lnTo>
                  <a:lnTo>
                    <a:pt x="479789" y="673015"/>
                  </a:lnTo>
                  <a:lnTo>
                    <a:pt x="450294" y="707822"/>
                  </a:lnTo>
                  <a:lnTo>
                    <a:pt x="421599" y="743316"/>
                  </a:lnTo>
                  <a:lnTo>
                    <a:pt x="393720" y="779483"/>
                  </a:lnTo>
                  <a:lnTo>
                    <a:pt x="366669" y="816310"/>
                  </a:lnTo>
                  <a:lnTo>
                    <a:pt x="340461" y="853782"/>
                  </a:lnTo>
                  <a:lnTo>
                    <a:pt x="315109" y="891886"/>
                  </a:lnTo>
                  <a:lnTo>
                    <a:pt x="290628" y="930607"/>
                  </a:lnTo>
                  <a:lnTo>
                    <a:pt x="267032" y="969932"/>
                  </a:lnTo>
                  <a:lnTo>
                    <a:pt x="244335" y="1009847"/>
                  </a:lnTo>
                  <a:lnTo>
                    <a:pt x="222550" y="1050336"/>
                  </a:lnTo>
                  <a:lnTo>
                    <a:pt x="201692" y="1091388"/>
                  </a:lnTo>
                  <a:lnTo>
                    <a:pt x="181774" y="1132987"/>
                  </a:lnTo>
                  <a:lnTo>
                    <a:pt x="162810" y="1175120"/>
                  </a:lnTo>
                  <a:lnTo>
                    <a:pt x="144815" y="1217772"/>
                  </a:lnTo>
                  <a:lnTo>
                    <a:pt x="127803" y="1260931"/>
                  </a:lnTo>
                  <a:lnTo>
                    <a:pt x="111787" y="1304580"/>
                  </a:lnTo>
                  <a:lnTo>
                    <a:pt x="96781" y="1348708"/>
                  </a:lnTo>
                  <a:lnTo>
                    <a:pt x="82799" y="1393299"/>
                  </a:lnTo>
                  <a:lnTo>
                    <a:pt x="69856" y="1438341"/>
                  </a:lnTo>
                  <a:lnTo>
                    <a:pt x="57965" y="1483818"/>
                  </a:lnTo>
                  <a:lnTo>
                    <a:pt x="47140" y="1529716"/>
                  </a:lnTo>
                  <a:lnTo>
                    <a:pt x="37395" y="1576023"/>
                  </a:lnTo>
                  <a:lnTo>
                    <a:pt x="28745" y="1622724"/>
                  </a:lnTo>
                  <a:lnTo>
                    <a:pt x="21202" y="1669804"/>
                  </a:lnTo>
                  <a:lnTo>
                    <a:pt x="14782" y="1717251"/>
                  </a:lnTo>
                  <a:lnTo>
                    <a:pt x="9497" y="1765049"/>
                  </a:lnTo>
                  <a:lnTo>
                    <a:pt x="5363" y="1813185"/>
                  </a:lnTo>
                  <a:lnTo>
                    <a:pt x="2393" y="1861646"/>
                  </a:lnTo>
                  <a:lnTo>
                    <a:pt x="600" y="1910416"/>
                  </a:lnTo>
                  <a:lnTo>
                    <a:pt x="0" y="1959483"/>
                  </a:lnTo>
                  <a:lnTo>
                    <a:pt x="0" y="3160445"/>
                  </a:lnTo>
                  <a:lnTo>
                    <a:pt x="48412" y="3159860"/>
                  </a:lnTo>
                  <a:lnTo>
                    <a:pt x="96537" y="3158113"/>
                  </a:lnTo>
                  <a:lnTo>
                    <a:pt x="144361" y="3155218"/>
                  </a:lnTo>
                  <a:lnTo>
                    <a:pt x="191871" y="3151188"/>
                  </a:lnTo>
                  <a:lnTo>
                    <a:pt x="239054" y="3146037"/>
                  </a:lnTo>
                  <a:lnTo>
                    <a:pt x="285895" y="3139778"/>
                  </a:lnTo>
                  <a:lnTo>
                    <a:pt x="332382" y="3132425"/>
                  </a:lnTo>
                  <a:lnTo>
                    <a:pt x="378501" y="3123990"/>
                  </a:lnTo>
                  <a:lnTo>
                    <a:pt x="424239" y="3114489"/>
                  </a:lnTo>
                  <a:lnTo>
                    <a:pt x="469581" y="3103932"/>
                  </a:lnTo>
                  <a:lnTo>
                    <a:pt x="514516" y="3092336"/>
                  </a:lnTo>
                  <a:lnTo>
                    <a:pt x="559028" y="3079712"/>
                  </a:lnTo>
                  <a:lnTo>
                    <a:pt x="603105" y="3066074"/>
                  </a:lnTo>
                  <a:lnTo>
                    <a:pt x="646734" y="3051436"/>
                  </a:lnTo>
                  <a:lnTo>
                    <a:pt x="689900" y="3035811"/>
                  </a:lnTo>
                  <a:lnTo>
                    <a:pt x="732590" y="3019213"/>
                  </a:lnTo>
                  <a:lnTo>
                    <a:pt x="774792" y="3001654"/>
                  </a:lnTo>
                  <a:lnTo>
                    <a:pt x="816491" y="2983149"/>
                  </a:lnTo>
                  <a:lnTo>
                    <a:pt x="857674" y="2963711"/>
                  </a:lnTo>
                  <a:lnTo>
                    <a:pt x="898327" y="2943353"/>
                  </a:lnTo>
                  <a:lnTo>
                    <a:pt x="938437" y="2922088"/>
                  </a:lnTo>
                  <a:lnTo>
                    <a:pt x="977991" y="2899931"/>
                  </a:lnTo>
                  <a:lnTo>
                    <a:pt x="1016976" y="2876894"/>
                  </a:lnTo>
                  <a:lnTo>
                    <a:pt x="1055376" y="2852992"/>
                  </a:lnTo>
                  <a:lnTo>
                    <a:pt x="1093180" y="2828237"/>
                  </a:lnTo>
                  <a:lnTo>
                    <a:pt x="1130374" y="2802643"/>
                  </a:lnTo>
                  <a:lnTo>
                    <a:pt x="1166944" y="2776223"/>
                  </a:lnTo>
                  <a:lnTo>
                    <a:pt x="1202877" y="2748990"/>
                  </a:lnTo>
                  <a:lnTo>
                    <a:pt x="1238159" y="2720960"/>
                  </a:lnTo>
                  <a:lnTo>
                    <a:pt x="1272778" y="2692143"/>
                  </a:lnTo>
                  <a:lnTo>
                    <a:pt x="1306718" y="2662555"/>
                  </a:lnTo>
                  <a:lnTo>
                    <a:pt x="1339968" y="2632208"/>
                  </a:lnTo>
                  <a:lnTo>
                    <a:pt x="1372513" y="2601117"/>
                  </a:lnTo>
                  <a:lnTo>
                    <a:pt x="1404341" y="2569293"/>
                  </a:lnTo>
                  <a:lnTo>
                    <a:pt x="1435436" y="2536752"/>
                  </a:lnTo>
                  <a:lnTo>
                    <a:pt x="1465788" y="2503506"/>
                  </a:lnTo>
                  <a:lnTo>
                    <a:pt x="1495380" y="2469568"/>
                  </a:lnTo>
                  <a:lnTo>
                    <a:pt x="1524201" y="2434953"/>
                  </a:lnTo>
                  <a:lnTo>
                    <a:pt x="1552237" y="2399673"/>
                  </a:lnTo>
                  <a:lnTo>
                    <a:pt x="1579474" y="2363742"/>
                  </a:lnTo>
                  <a:lnTo>
                    <a:pt x="1605899" y="2327174"/>
                  </a:lnTo>
                  <a:lnTo>
                    <a:pt x="1631499" y="2289982"/>
                  </a:lnTo>
                  <a:lnTo>
                    <a:pt x="1656259" y="2252179"/>
                  </a:lnTo>
                  <a:lnTo>
                    <a:pt x="1680167" y="2213778"/>
                  </a:lnTo>
                  <a:lnTo>
                    <a:pt x="1703209" y="2174794"/>
                  </a:lnTo>
                  <a:lnTo>
                    <a:pt x="1725371" y="2135240"/>
                  </a:lnTo>
                  <a:lnTo>
                    <a:pt x="1746641" y="2095128"/>
                  </a:lnTo>
                  <a:lnTo>
                    <a:pt x="1767004" y="2054474"/>
                  </a:lnTo>
                  <a:lnTo>
                    <a:pt x="1786448" y="2013289"/>
                  </a:lnTo>
                  <a:lnTo>
                    <a:pt x="1804958" y="1971587"/>
                  </a:lnTo>
                  <a:lnTo>
                    <a:pt x="1822521" y="1929383"/>
                  </a:lnTo>
                  <a:lnTo>
                    <a:pt x="1839125" y="1886688"/>
                  </a:lnTo>
                  <a:lnTo>
                    <a:pt x="1854754" y="1843518"/>
                  </a:lnTo>
                  <a:lnTo>
                    <a:pt x="1869397" y="1799884"/>
                  </a:lnTo>
                  <a:lnTo>
                    <a:pt x="1883039" y="1755802"/>
                  </a:lnTo>
                  <a:lnTo>
                    <a:pt x="1895667" y="1711283"/>
                  </a:lnTo>
                  <a:lnTo>
                    <a:pt x="1907267" y="1666341"/>
                  </a:lnTo>
                  <a:lnTo>
                    <a:pt x="1917827" y="1620991"/>
                  </a:lnTo>
                  <a:lnTo>
                    <a:pt x="1927332" y="1575245"/>
                  </a:lnTo>
                  <a:lnTo>
                    <a:pt x="1935770" y="1529116"/>
                  </a:lnTo>
                  <a:lnTo>
                    <a:pt x="1943126" y="1482619"/>
                  </a:lnTo>
                  <a:lnTo>
                    <a:pt x="1949387" y="1435767"/>
                  </a:lnTo>
                  <a:lnTo>
                    <a:pt x="1954540" y="1388572"/>
                  </a:lnTo>
                  <a:lnTo>
                    <a:pt x="1958571" y="1341049"/>
                  </a:lnTo>
                  <a:lnTo>
                    <a:pt x="1961467" y="1293211"/>
                  </a:lnTo>
                  <a:lnTo>
                    <a:pt x="1963215" y="1245072"/>
                  </a:lnTo>
                  <a:lnTo>
                    <a:pt x="1963432" y="1227106"/>
                  </a:lnTo>
                  <a:lnTo>
                    <a:pt x="1963432" y="0"/>
                  </a:lnTo>
                  <a:close/>
                </a:path>
              </a:pathLst>
            </a:custGeom>
            <a:solidFill>
              <a:srgbClr val="006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264525" y="0"/>
              <a:ext cx="1964055" cy="3161030"/>
            </a:xfrm>
            <a:custGeom>
              <a:avLst/>
              <a:gdLst/>
              <a:ahLst/>
              <a:cxnLst/>
              <a:rect l="l" t="t" r="r" b="b"/>
              <a:pathLst>
                <a:path w="1964054" h="3161030">
                  <a:moveTo>
                    <a:pt x="90260" y="0"/>
                  </a:moveTo>
                  <a:lnTo>
                    <a:pt x="0" y="0"/>
                  </a:lnTo>
                  <a:lnTo>
                    <a:pt x="0" y="1196644"/>
                  </a:lnTo>
                  <a:lnTo>
                    <a:pt x="585" y="1245072"/>
                  </a:lnTo>
                  <a:lnTo>
                    <a:pt x="2333" y="1293211"/>
                  </a:lnTo>
                  <a:lnTo>
                    <a:pt x="5229" y="1341049"/>
                  </a:lnTo>
                  <a:lnTo>
                    <a:pt x="9260" y="1388572"/>
                  </a:lnTo>
                  <a:lnTo>
                    <a:pt x="14413" y="1435767"/>
                  </a:lnTo>
                  <a:lnTo>
                    <a:pt x="20674" y="1482619"/>
                  </a:lnTo>
                  <a:lnTo>
                    <a:pt x="28030" y="1529116"/>
                  </a:lnTo>
                  <a:lnTo>
                    <a:pt x="36467" y="1575245"/>
                  </a:lnTo>
                  <a:lnTo>
                    <a:pt x="45972" y="1620991"/>
                  </a:lnTo>
                  <a:lnTo>
                    <a:pt x="56532" y="1666341"/>
                  </a:lnTo>
                  <a:lnTo>
                    <a:pt x="68132" y="1711283"/>
                  </a:lnTo>
                  <a:lnTo>
                    <a:pt x="80760" y="1755802"/>
                  </a:lnTo>
                  <a:lnTo>
                    <a:pt x="94402" y="1799884"/>
                  </a:lnTo>
                  <a:lnTo>
                    <a:pt x="109044" y="1843518"/>
                  </a:lnTo>
                  <a:lnTo>
                    <a:pt x="124674" y="1886688"/>
                  </a:lnTo>
                  <a:lnTo>
                    <a:pt x="141277" y="1929383"/>
                  </a:lnTo>
                  <a:lnTo>
                    <a:pt x="158840" y="1971587"/>
                  </a:lnTo>
                  <a:lnTo>
                    <a:pt x="177350" y="2013289"/>
                  </a:lnTo>
                  <a:lnTo>
                    <a:pt x="196793" y="2054474"/>
                  </a:lnTo>
                  <a:lnTo>
                    <a:pt x="217157" y="2095128"/>
                  </a:lnTo>
                  <a:lnTo>
                    <a:pt x="238426" y="2135240"/>
                  </a:lnTo>
                  <a:lnTo>
                    <a:pt x="260588" y="2174794"/>
                  </a:lnTo>
                  <a:lnTo>
                    <a:pt x="283630" y="2213778"/>
                  </a:lnTo>
                  <a:lnTo>
                    <a:pt x="307538" y="2252179"/>
                  </a:lnTo>
                  <a:lnTo>
                    <a:pt x="332298" y="2289982"/>
                  </a:lnTo>
                  <a:lnTo>
                    <a:pt x="357897" y="2327174"/>
                  </a:lnTo>
                  <a:lnTo>
                    <a:pt x="384322" y="2363742"/>
                  </a:lnTo>
                  <a:lnTo>
                    <a:pt x="411559" y="2399673"/>
                  </a:lnTo>
                  <a:lnTo>
                    <a:pt x="439595" y="2434953"/>
                  </a:lnTo>
                  <a:lnTo>
                    <a:pt x="468415" y="2469568"/>
                  </a:lnTo>
                  <a:lnTo>
                    <a:pt x="498008" y="2503506"/>
                  </a:lnTo>
                  <a:lnTo>
                    <a:pt x="528359" y="2536752"/>
                  </a:lnTo>
                  <a:lnTo>
                    <a:pt x="559455" y="2569293"/>
                  </a:lnTo>
                  <a:lnTo>
                    <a:pt x="591282" y="2601117"/>
                  </a:lnTo>
                  <a:lnTo>
                    <a:pt x="623827" y="2632208"/>
                  </a:lnTo>
                  <a:lnTo>
                    <a:pt x="657077" y="2662555"/>
                  </a:lnTo>
                  <a:lnTo>
                    <a:pt x="691017" y="2692143"/>
                  </a:lnTo>
                  <a:lnTo>
                    <a:pt x="725635" y="2720960"/>
                  </a:lnTo>
                  <a:lnTo>
                    <a:pt x="760917" y="2748990"/>
                  </a:lnTo>
                  <a:lnTo>
                    <a:pt x="796850" y="2776223"/>
                  </a:lnTo>
                  <a:lnTo>
                    <a:pt x="833420" y="2802643"/>
                  </a:lnTo>
                  <a:lnTo>
                    <a:pt x="870614" y="2828237"/>
                  </a:lnTo>
                  <a:lnTo>
                    <a:pt x="908418" y="2852992"/>
                  </a:lnTo>
                  <a:lnTo>
                    <a:pt x="946819" y="2876894"/>
                  </a:lnTo>
                  <a:lnTo>
                    <a:pt x="985803" y="2899931"/>
                  </a:lnTo>
                  <a:lnTo>
                    <a:pt x="1025357" y="2922088"/>
                  </a:lnTo>
                  <a:lnTo>
                    <a:pt x="1065467" y="2943353"/>
                  </a:lnTo>
                  <a:lnTo>
                    <a:pt x="1106121" y="2963711"/>
                  </a:lnTo>
                  <a:lnTo>
                    <a:pt x="1147304" y="2983149"/>
                  </a:lnTo>
                  <a:lnTo>
                    <a:pt x="1189003" y="3001654"/>
                  </a:lnTo>
                  <a:lnTo>
                    <a:pt x="1231204" y="3019213"/>
                  </a:lnTo>
                  <a:lnTo>
                    <a:pt x="1273895" y="3035811"/>
                  </a:lnTo>
                  <a:lnTo>
                    <a:pt x="1317061" y="3051436"/>
                  </a:lnTo>
                  <a:lnTo>
                    <a:pt x="1360690" y="3066074"/>
                  </a:lnTo>
                  <a:lnTo>
                    <a:pt x="1404767" y="3079712"/>
                  </a:lnTo>
                  <a:lnTo>
                    <a:pt x="1449280" y="3092336"/>
                  </a:lnTo>
                  <a:lnTo>
                    <a:pt x="1494215" y="3103932"/>
                  </a:lnTo>
                  <a:lnTo>
                    <a:pt x="1539558" y="3114489"/>
                  </a:lnTo>
                  <a:lnTo>
                    <a:pt x="1585295" y="3123990"/>
                  </a:lnTo>
                  <a:lnTo>
                    <a:pt x="1631415" y="3132425"/>
                  </a:lnTo>
                  <a:lnTo>
                    <a:pt x="1677902" y="3139778"/>
                  </a:lnTo>
                  <a:lnTo>
                    <a:pt x="1724744" y="3146037"/>
                  </a:lnTo>
                  <a:lnTo>
                    <a:pt x="1771927" y="3151188"/>
                  </a:lnTo>
                  <a:lnTo>
                    <a:pt x="1819437" y="3155218"/>
                  </a:lnTo>
                  <a:lnTo>
                    <a:pt x="1867262" y="3158113"/>
                  </a:lnTo>
                  <a:lnTo>
                    <a:pt x="1915388" y="3159860"/>
                  </a:lnTo>
                  <a:lnTo>
                    <a:pt x="1963801" y="3160445"/>
                  </a:lnTo>
                  <a:lnTo>
                    <a:pt x="1963801" y="1959483"/>
                  </a:lnTo>
                  <a:lnTo>
                    <a:pt x="1963200" y="1910416"/>
                  </a:lnTo>
                  <a:lnTo>
                    <a:pt x="1961407" y="1861646"/>
                  </a:lnTo>
                  <a:lnTo>
                    <a:pt x="1958437" y="1813185"/>
                  </a:lnTo>
                  <a:lnTo>
                    <a:pt x="1954302" y="1765049"/>
                  </a:lnTo>
                  <a:lnTo>
                    <a:pt x="1949018" y="1717251"/>
                  </a:lnTo>
                  <a:lnTo>
                    <a:pt x="1942597" y="1669804"/>
                  </a:lnTo>
                  <a:lnTo>
                    <a:pt x="1935055" y="1622724"/>
                  </a:lnTo>
                  <a:lnTo>
                    <a:pt x="1926404" y="1576023"/>
                  </a:lnTo>
                  <a:lnTo>
                    <a:pt x="1916659" y="1529716"/>
                  </a:lnTo>
                  <a:lnTo>
                    <a:pt x="1905834" y="1483818"/>
                  </a:lnTo>
                  <a:lnTo>
                    <a:pt x="1893943" y="1438341"/>
                  </a:lnTo>
                  <a:lnTo>
                    <a:pt x="1881000" y="1393299"/>
                  </a:lnTo>
                  <a:lnTo>
                    <a:pt x="1867018" y="1348708"/>
                  </a:lnTo>
                  <a:lnTo>
                    <a:pt x="1852012" y="1304580"/>
                  </a:lnTo>
                  <a:lnTo>
                    <a:pt x="1835995" y="1260931"/>
                  </a:lnTo>
                  <a:lnTo>
                    <a:pt x="1818983" y="1217772"/>
                  </a:lnTo>
                  <a:lnTo>
                    <a:pt x="1800987" y="1175120"/>
                  </a:lnTo>
                  <a:lnTo>
                    <a:pt x="1782024" y="1132987"/>
                  </a:lnTo>
                  <a:lnTo>
                    <a:pt x="1762106" y="1091388"/>
                  </a:lnTo>
                  <a:lnTo>
                    <a:pt x="1741247" y="1050336"/>
                  </a:lnTo>
                  <a:lnTo>
                    <a:pt x="1719462" y="1009847"/>
                  </a:lnTo>
                  <a:lnTo>
                    <a:pt x="1696764" y="969932"/>
                  </a:lnTo>
                  <a:lnTo>
                    <a:pt x="1673168" y="930607"/>
                  </a:lnTo>
                  <a:lnTo>
                    <a:pt x="1648687" y="891886"/>
                  </a:lnTo>
                  <a:lnTo>
                    <a:pt x="1623335" y="853782"/>
                  </a:lnTo>
                  <a:lnTo>
                    <a:pt x="1597126" y="816310"/>
                  </a:lnTo>
                  <a:lnTo>
                    <a:pt x="1570075" y="779483"/>
                  </a:lnTo>
                  <a:lnTo>
                    <a:pt x="1542195" y="743316"/>
                  </a:lnTo>
                  <a:lnTo>
                    <a:pt x="1513501" y="707822"/>
                  </a:lnTo>
                  <a:lnTo>
                    <a:pt x="1484005" y="673015"/>
                  </a:lnTo>
                  <a:lnTo>
                    <a:pt x="1453722" y="638910"/>
                  </a:lnTo>
                  <a:lnTo>
                    <a:pt x="1422667" y="605520"/>
                  </a:lnTo>
                  <a:lnTo>
                    <a:pt x="1390853" y="572859"/>
                  </a:lnTo>
                  <a:lnTo>
                    <a:pt x="1358293" y="540941"/>
                  </a:lnTo>
                  <a:lnTo>
                    <a:pt x="1325003" y="509781"/>
                  </a:lnTo>
                  <a:lnTo>
                    <a:pt x="1290996" y="479392"/>
                  </a:lnTo>
                  <a:lnTo>
                    <a:pt x="1256285" y="449789"/>
                  </a:lnTo>
                  <a:lnTo>
                    <a:pt x="1220886" y="420984"/>
                  </a:lnTo>
                  <a:lnTo>
                    <a:pt x="1184811" y="392993"/>
                  </a:lnTo>
                  <a:lnTo>
                    <a:pt x="1148075" y="365828"/>
                  </a:lnTo>
                  <a:lnTo>
                    <a:pt x="1110692" y="339505"/>
                  </a:lnTo>
                  <a:lnTo>
                    <a:pt x="1072676" y="314037"/>
                  </a:lnTo>
                  <a:lnTo>
                    <a:pt x="1034040" y="289438"/>
                  </a:lnTo>
                  <a:lnTo>
                    <a:pt x="994799" y="265722"/>
                  </a:lnTo>
                  <a:lnTo>
                    <a:pt x="954967" y="242903"/>
                  </a:lnTo>
                  <a:lnTo>
                    <a:pt x="914557" y="220995"/>
                  </a:lnTo>
                  <a:lnTo>
                    <a:pt x="873584" y="200012"/>
                  </a:lnTo>
                  <a:lnTo>
                    <a:pt x="832061" y="179968"/>
                  </a:lnTo>
                  <a:lnTo>
                    <a:pt x="790003" y="160877"/>
                  </a:lnTo>
                  <a:lnTo>
                    <a:pt x="747424" y="142753"/>
                  </a:lnTo>
                  <a:lnTo>
                    <a:pt x="704337" y="125609"/>
                  </a:lnTo>
                  <a:lnTo>
                    <a:pt x="660756" y="109460"/>
                  </a:lnTo>
                  <a:lnTo>
                    <a:pt x="616696" y="94321"/>
                  </a:lnTo>
                  <a:lnTo>
                    <a:pt x="572170" y="80204"/>
                  </a:lnTo>
                  <a:lnTo>
                    <a:pt x="527192" y="67123"/>
                  </a:lnTo>
                  <a:lnTo>
                    <a:pt x="481777" y="55094"/>
                  </a:lnTo>
                  <a:lnTo>
                    <a:pt x="435938" y="44129"/>
                  </a:lnTo>
                  <a:lnTo>
                    <a:pt x="389689" y="34243"/>
                  </a:lnTo>
                  <a:lnTo>
                    <a:pt x="343045" y="25450"/>
                  </a:lnTo>
                  <a:lnTo>
                    <a:pt x="296018" y="17763"/>
                  </a:lnTo>
                  <a:lnTo>
                    <a:pt x="248624" y="11197"/>
                  </a:lnTo>
                  <a:lnTo>
                    <a:pt x="200875" y="5765"/>
                  </a:lnTo>
                  <a:lnTo>
                    <a:pt x="90260" y="0"/>
                  </a:lnTo>
                  <a:close/>
                </a:path>
              </a:pathLst>
            </a:custGeom>
            <a:solidFill>
              <a:srgbClr val="43536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0" y="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485" y="0"/>
                </a:moveTo>
                <a:lnTo>
                  <a:pt x="0" y="0"/>
                </a:lnTo>
                <a:lnTo>
                  <a:pt x="0" y="1167485"/>
                </a:lnTo>
                <a:lnTo>
                  <a:pt x="48122" y="1166511"/>
                </a:lnTo>
                <a:lnTo>
                  <a:pt x="95749" y="1163615"/>
                </a:lnTo>
                <a:lnTo>
                  <a:pt x="142843" y="1158833"/>
                </a:lnTo>
                <a:lnTo>
                  <a:pt x="189367" y="1152204"/>
                </a:lnTo>
                <a:lnTo>
                  <a:pt x="235283" y="1143765"/>
                </a:lnTo>
                <a:lnTo>
                  <a:pt x="280554" y="1133554"/>
                </a:lnTo>
                <a:lnTo>
                  <a:pt x="325141" y="1121608"/>
                </a:lnTo>
                <a:lnTo>
                  <a:pt x="369008" y="1107964"/>
                </a:lnTo>
                <a:lnTo>
                  <a:pt x="412117" y="1092661"/>
                </a:lnTo>
                <a:lnTo>
                  <a:pt x="454430" y="1075736"/>
                </a:lnTo>
                <a:lnTo>
                  <a:pt x="495910" y="1057226"/>
                </a:lnTo>
                <a:lnTo>
                  <a:pt x="536518" y="1037169"/>
                </a:lnTo>
                <a:lnTo>
                  <a:pt x="576219" y="1015603"/>
                </a:lnTo>
                <a:lnTo>
                  <a:pt x="614973" y="992565"/>
                </a:lnTo>
                <a:lnTo>
                  <a:pt x="652744" y="968092"/>
                </a:lnTo>
                <a:lnTo>
                  <a:pt x="689493" y="942223"/>
                </a:lnTo>
                <a:lnTo>
                  <a:pt x="725184" y="914994"/>
                </a:lnTo>
                <a:lnTo>
                  <a:pt x="759779" y="886444"/>
                </a:lnTo>
                <a:lnTo>
                  <a:pt x="793240" y="856610"/>
                </a:lnTo>
                <a:lnTo>
                  <a:pt x="825530" y="825530"/>
                </a:lnTo>
                <a:lnTo>
                  <a:pt x="856610" y="793240"/>
                </a:lnTo>
                <a:lnTo>
                  <a:pt x="886444" y="759779"/>
                </a:lnTo>
                <a:lnTo>
                  <a:pt x="914994" y="725184"/>
                </a:lnTo>
                <a:lnTo>
                  <a:pt x="942223" y="689493"/>
                </a:lnTo>
                <a:lnTo>
                  <a:pt x="968092" y="652744"/>
                </a:lnTo>
                <a:lnTo>
                  <a:pt x="992565" y="614973"/>
                </a:lnTo>
                <a:lnTo>
                  <a:pt x="1015603" y="576219"/>
                </a:lnTo>
                <a:lnTo>
                  <a:pt x="1037169" y="536518"/>
                </a:lnTo>
                <a:lnTo>
                  <a:pt x="1057226" y="495910"/>
                </a:lnTo>
                <a:lnTo>
                  <a:pt x="1075736" y="454430"/>
                </a:lnTo>
                <a:lnTo>
                  <a:pt x="1092661" y="412117"/>
                </a:lnTo>
                <a:lnTo>
                  <a:pt x="1107964" y="369008"/>
                </a:lnTo>
                <a:lnTo>
                  <a:pt x="1121608" y="325141"/>
                </a:lnTo>
                <a:lnTo>
                  <a:pt x="1133554" y="280554"/>
                </a:lnTo>
                <a:lnTo>
                  <a:pt x="1143765" y="235283"/>
                </a:lnTo>
                <a:lnTo>
                  <a:pt x="1152204" y="189367"/>
                </a:lnTo>
                <a:lnTo>
                  <a:pt x="1158833" y="142843"/>
                </a:lnTo>
                <a:lnTo>
                  <a:pt x="1163615" y="95749"/>
                </a:lnTo>
                <a:lnTo>
                  <a:pt x="1166511" y="48122"/>
                </a:lnTo>
                <a:lnTo>
                  <a:pt x="1167485" y="0"/>
                </a:lnTo>
                <a:close/>
              </a:path>
            </a:pathLst>
          </a:custGeom>
          <a:solidFill>
            <a:srgbClr val="62708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12192635" cy="6858634"/>
            <a:chOff x="0" y="0"/>
            <a:chExt cx="12192635" cy="6858634"/>
          </a:xfrm>
        </p:grpSpPr>
        <p:sp>
          <p:nvSpPr>
            <p:cNvPr id="12" name="object 12"/>
            <p:cNvSpPr/>
            <p:nvPr/>
          </p:nvSpPr>
          <p:spPr>
            <a:xfrm>
              <a:off x="11024641" y="4580280"/>
              <a:ext cx="1167765" cy="2277745"/>
            </a:xfrm>
            <a:custGeom>
              <a:avLst/>
              <a:gdLst/>
              <a:ahLst/>
              <a:cxnLst/>
              <a:rect l="l" t="t" r="r" b="b"/>
              <a:pathLst>
                <a:path w="1167765" h="2277745">
                  <a:moveTo>
                    <a:pt x="1167472" y="0"/>
                  </a:moveTo>
                  <a:lnTo>
                    <a:pt x="1167117" y="0"/>
                  </a:lnTo>
                  <a:lnTo>
                    <a:pt x="1047953" y="5765"/>
                  </a:lnTo>
                  <a:lnTo>
                    <a:pt x="1000519" y="11632"/>
                  </a:lnTo>
                  <a:lnTo>
                    <a:pt x="953690" y="19398"/>
                  </a:lnTo>
                  <a:lnTo>
                    <a:pt x="907506" y="29024"/>
                  </a:lnTo>
                  <a:lnTo>
                    <a:pt x="862006" y="40470"/>
                  </a:lnTo>
                  <a:lnTo>
                    <a:pt x="817228" y="53697"/>
                  </a:lnTo>
                  <a:lnTo>
                    <a:pt x="773213" y="68665"/>
                  </a:lnTo>
                  <a:lnTo>
                    <a:pt x="729998" y="85334"/>
                  </a:lnTo>
                  <a:lnTo>
                    <a:pt x="687624" y="103665"/>
                  </a:lnTo>
                  <a:lnTo>
                    <a:pt x="646129" y="123619"/>
                  </a:lnTo>
                  <a:lnTo>
                    <a:pt x="605552" y="145154"/>
                  </a:lnTo>
                  <a:lnTo>
                    <a:pt x="565933" y="168233"/>
                  </a:lnTo>
                  <a:lnTo>
                    <a:pt x="527310" y="192816"/>
                  </a:lnTo>
                  <a:lnTo>
                    <a:pt x="489723" y="218861"/>
                  </a:lnTo>
                  <a:lnTo>
                    <a:pt x="453210" y="246332"/>
                  </a:lnTo>
                  <a:lnTo>
                    <a:pt x="417812" y="275186"/>
                  </a:lnTo>
                  <a:lnTo>
                    <a:pt x="383566" y="305386"/>
                  </a:lnTo>
                  <a:lnTo>
                    <a:pt x="350513" y="336890"/>
                  </a:lnTo>
                  <a:lnTo>
                    <a:pt x="318691" y="369661"/>
                  </a:lnTo>
                  <a:lnTo>
                    <a:pt x="288139" y="403657"/>
                  </a:lnTo>
                  <a:lnTo>
                    <a:pt x="258896" y="438840"/>
                  </a:lnTo>
                  <a:lnTo>
                    <a:pt x="231002" y="475170"/>
                  </a:lnTo>
                  <a:lnTo>
                    <a:pt x="204495" y="512606"/>
                  </a:lnTo>
                  <a:lnTo>
                    <a:pt x="179415" y="551111"/>
                  </a:lnTo>
                  <a:lnTo>
                    <a:pt x="155801" y="590643"/>
                  </a:lnTo>
                  <a:lnTo>
                    <a:pt x="133692" y="631164"/>
                  </a:lnTo>
                  <a:lnTo>
                    <a:pt x="113127" y="672633"/>
                  </a:lnTo>
                  <a:lnTo>
                    <a:pt x="94145" y="715012"/>
                  </a:lnTo>
                  <a:lnTo>
                    <a:pt x="76785" y="758260"/>
                  </a:lnTo>
                  <a:lnTo>
                    <a:pt x="61087" y="802338"/>
                  </a:lnTo>
                  <a:lnTo>
                    <a:pt x="47089" y="847206"/>
                  </a:lnTo>
                  <a:lnTo>
                    <a:pt x="34830" y="892825"/>
                  </a:lnTo>
                  <a:lnTo>
                    <a:pt x="24351" y="939155"/>
                  </a:lnTo>
                  <a:lnTo>
                    <a:pt x="15688" y="986156"/>
                  </a:lnTo>
                  <a:lnTo>
                    <a:pt x="8883" y="1033789"/>
                  </a:lnTo>
                  <a:lnTo>
                    <a:pt x="3974" y="1082015"/>
                  </a:lnTo>
                  <a:lnTo>
                    <a:pt x="1000" y="1130793"/>
                  </a:lnTo>
                  <a:lnTo>
                    <a:pt x="0" y="1180084"/>
                  </a:lnTo>
                  <a:lnTo>
                    <a:pt x="0" y="2277364"/>
                  </a:lnTo>
                  <a:lnTo>
                    <a:pt x="1167472" y="2277364"/>
                  </a:lnTo>
                  <a:lnTo>
                    <a:pt x="1167472" y="0"/>
                  </a:lnTo>
                  <a:close/>
                </a:path>
              </a:pathLst>
            </a:custGeom>
            <a:solidFill>
              <a:srgbClr val="006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1758" y="0"/>
                  </a:moveTo>
                  <a:lnTo>
                    <a:pt x="0" y="0"/>
                  </a:lnTo>
                  <a:lnTo>
                    <a:pt x="0" y="6857631"/>
                  </a:lnTo>
                  <a:lnTo>
                    <a:pt x="6095885" y="6857631"/>
                  </a:lnTo>
                  <a:lnTo>
                    <a:pt x="12191758" y="6857631"/>
                  </a:lnTo>
                  <a:lnTo>
                    <a:pt x="121917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55"/>
              <a:ext cx="4039196" cy="68576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502001"/>
              <a:ext cx="4038130" cy="435564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6120" y="12"/>
              <a:ext cx="3581285" cy="685726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" y="767880"/>
              <a:ext cx="3709085" cy="4809604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738974" y="1932736"/>
            <a:ext cx="257810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40" b="0">
                <a:latin typeface="Trebuchet MS"/>
                <a:cs typeface="Trebuchet MS"/>
              </a:rPr>
              <a:t>Google</a:t>
            </a:r>
            <a:r>
              <a:rPr dirty="0" sz="2000" spc="-10" b="0">
                <a:latin typeface="Trebuchet MS"/>
                <a:cs typeface="Trebuchet MS"/>
              </a:rPr>
              <a:t> </a:t>
            </a:r>
            <a:r>
              <a:rPr dirty="0" sz="2000" spc="140" b="0">
                <a:latin typeface="Trebuchet MS"/>
                <a:cs typeface="Trebuchet MS"/>
              </a:rPr>
              <a:t>Forms</a:t>
            </a:r>
            <a:r>
              <a:rPr dirty="0" sz="2000" spc="-5" b="0">
                <a:latin typeface="Trebuchet MS"/>
                <a:cs typeface="Trebuchet MS"/>
              </a:rPr>
              <a:t> </a:t>
            </a:r>
            <a:r>
              <a:rPr dirty="0" sz="2000" spc="125" b="0">
                <a:latin typeface="Trebuchet MS"/>
                <a:cs typeface="Trebuchet MS"/>
              </a:rPr>
              <a:t>Clone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4377" y="4640287"/>
            <a:ext cx="1635125" cy="727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7800"/>
              </a:lnSpc>
              <a:spcBef>
                <a:spcPts val="100"/>
              </a:spcBef>
            </a:pPr>
            <a:r>
              <a:rPr dirty="0" sz="1800" spc="140">
                <a:latin typeface="Trebuchet MS"/>
                <a:cs typeface="Trebuchet MS"/>
              </a:rPr>
              <a:t>Arsh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100">
                <a:latin typeface="Trebuchet MS"/>
                <a:cs typeface="Trebuchet MS"/>
              </a:rPr>
              <a:t>Maknojia </a:t>
            </a:r>
            <a:r>
              <a:rPr dirty="0" sz="1800" spc="-530">
                <a:latin typeface="Trebuchet MS"/>
                <a:cs typeface="Trebuchet MS"/>
              </a:rPr>
              <a:t> </a:t>
            </a:r>
            <a:r>
              <a:rPr dirty="0" sz="1800" spc="65">
                <a:latin typeface="Trebuchet MS"/>
                <a:cs typeface="Trebuchet MS"/>
              </a:rPr>
              <a:t>Parth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170">
                <a:latin typeface="Trebuchet MS"/>
                <a:cs typeface="Trebuchet MS"/>
              </a:rPr>
              <a:t>Mane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2025" y="2800337"/>
            <a:ext cx="12382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35" b="1">
                <a:latin typeface="Trebuchet MS"/>
                <a:cs typeface="Trebuchet MS"/>
              </a:rPr>
              <a:t>Go</a:t>
            </a:r>
            <a:r>
              <a:rPr dirty="0" sz="1800" spc="-5" b="1">
                <a:latin typeface="Trebuchet MS"/>
                <a:cs typeface="Trebuchet MS"/>
              </a:rPr>
              <a:t> </a:t>
            </a:r>
            <a:r>
              <a:rPr dirty="0" sz="1800" spc="210" b="1">
                <a:latin typeface="Trebuchet MS"/>
                <a:cs typeface="Trebuchet MS"/>
              </a:rPr>
              <a:t>Forms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48999" y="368642"/>
            <a:ext cx="6110998" cy="61109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64156" y="0"/>
            <a:ext cx="3928110" cy="6858634"/>
            <a:chOff x="8264156" y="0"/>
            <a:chExt cx="3928110" cy="6858634"/>
          </a:xfrm>
        </p:grpSpPr>
        <p:sp>
          <p:nvSpPr>
            <p:cNvPr id="3" name="object 3"/>
            <p:cNvSpPr/>
            <p:nvPr/>
          </p:nvSpPr>
          <p:spPr>
            <a:xfrm>
              <a:off x="8264156" y="0"/>
              <a:ext cx="3927475" cy="6858000"/>
            </a:xfrm>
            <a:custGeom>
              <a:avLst/>
              <a:gdLst/>
              <a:ahLst/>
              <a:cxnLst/>
              <a:rect l="l" t="t" r="r" b="b"/>
              <a:pathLst>
                <a:path w="3927475" h="6858000">
                  <a:moveTo>
                    <a:pt x="3927246" y="0"/>
                  </a:moveTo>
                  <a:lnTo>
                    <a:pt x="0" y="0"/>
                  </a:lnTo>
                  <a:lnTo>
                    <a:pt x="0" y="6857631"/>
                  </a:lnTo>
                  <a:lnTo>
                    <a:pt x="1963801" y="6857631"/>
                  </a:lnTo>
                  <a:lnTo>
                    <a:pt x="3927246" y="6857631"/>
                  </a:lnTo>
                  <a:lnTo>
                    <a:pt x="3927246" y="0"/>
                  </a:lnTo>
                  <a:close/>
                </a:path>
              </a:pathLst>
            </a:custGeom>
            <a:solidFill>
              <a:srgbClr val="D9E4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228681" y="3684600"/>
              <a:ext cx="1964055" cy="3173730"/>
            </a:xfrm>
            <a:custGeom>
              <a:avLst/>
              <a:gdLst/>
              <a:ahLst/>
              <a:cxnLst/>
              <a:rect l="l" t="t" r="r" b="b"/>
              <a:pathLst>
                <a:path w="1964054" h="3173729">
                  <a:moveTo>
                    <a:pt x="1963432" y="0"/>
                  </a:moveTo>
                  <a:lnTo>
                    <a:pt x="1762912" y="10439"/>
                  </a:lnTo>
                  <a:lnTo>
                    <a:pt x="1715164" y="15891"/>
                  </a:lnTo>
                  <a:lnTo>
                    <a:pt x="1667769" y="22483"/>
                  </a:lnTo>
                  <a:lnTo>
                    <a:pt x="1620743" y="30202"/>
                  </a:lnTo>
                  <a:lnTo>
                    <a:pt x="1574098" y="39032"/>
                  </a:lnTo>
                  <a:lnTo>
                    <a:pt x="1527850" y="48960"/>
                  </a:lnTo>
                  <a:lnTo>
                    <a:pt x="1482011" y="59972"/>
                  </a:lnTo>
                  <a:lnTo>
                    <a:pt x="1436595" y="72054"/>
                  </a:lnTo>
                  <a:lnTo>
                    <a:pt x="1391618" y="85192"/>
                  </a:lnTo>
                  <a:lnTo>
                    <a:pt x="1347092" y="99371"/>
                  </a:lnTo>
                  <a:lnTo>
                    <a:pt x="1303032" y="114578"/>
                  </a:lnTo>
                  <a:lnTo>
                    <a:pt x="1259452" y="130798"/>
                  </a:lnTo>
                  <a:lnTo>
                    <a:pt x="1216365" y="148018"/>
                  </a:lnTo>
                  <a:lnTo>
                    <a:pt x="1173785" y="166223"/>
                  </a:lnTo>
                  <a:lnTo>
                    <a:pt x="1131728" y="185399"/>
                  </a:lnTo>
                  <a:lnTo>
                    <a:pt x="1090205" y="205533"/>
                  </a:lnTo>
                  <a:lnTo>
                    <a:pt x="1049232" y="226610"/>
                  </a:lnTo>
                  <a:lnTo>
                    <a:pt x="1008823" y="248616"/>
                  </a:lnTo>
                  <a:lnTo>
                    <a:pt x="968991" y="271537"/>
                  </a:lnTo>
                  <a:lnTo>
                    <a:pt x="929750" y="295359"/>
                  </a:lnTo>
                  <a:lnTo>
                    <a:pt x="891115" y="320068"/>
                  </a:lnTo>
                  <a:lnTo>
                    <a:pt x="853099" y="345650"/>
                  </a:lnTo>
                  <a:lnTo>
                    <a:pt x="815716" y="372090"/>
                  </a:lnTo>
                  <a:lnTo>
                    <a:pt x="778980" y="399376"/>
                  </a:lnTo>
                  <a:lnTo>
                    <a:pt x="742906" y="427492"/>
                  </a:lnTo>
                  <a:lnTo>
                    <a:pt x="707507" y="456424"/>
                  </a:lnTo>
                  <a:lnTo>
                    <a:pt x="672796" y="486159"/>
                  </a:lnTo>
                  <a:lnTo>
                    <a:pt x="638789" y="516683"/>
                  </a:lnTo>
                  <a:lnTo>
                    <a:pt x="605499" y="547981"/>
                  </a:lnTo>
                  <a:lnTo>
                    <a:pt x="572940" y="580039"/>
                  </a:lnTo>
                  <a:lnTo>
                    <a:pt x="541126" y="612844"/>
                  </a:lnTo>
                  <a:lnTo>
                    <a:pt x="510071" y="646380"/>
                  </a:lnTo>
                  <a:lnTo>
                    <a:pt x="479789" y="680635"/>
                  </a:lnTo>
                  <a:lnTo>
                    <a:pt x="450294" y="715594"/>
                  </a:lnTo>
                  <a:lnTo>
                    <a:pt x="421599" y="751243"/>
                  </a:lnTo>
                  <a:lnTo>
                    <a:pt x="393720" y="787568"/>
                  </a:lnTo>
                  <a:lnTo>
                    <a:pt x="366669" y="824554"/>
                  </a:lnTo>
                  <a:lnTo>
                    <a:pt x="340461" y="862189"/>
                  </a:lnTo>
                  <a:lnTo>
                    <a:pt x="315109" y="900457"/>
                  </a:lnTo>
                  <a:lnTo>
                    <a:pt x="290628" y="939345"/>
                  </a:lnTo>
                  <a:lnTo>
                    <a:pt x="267032" y="978838"/>
                  </a:lnTo>
                  <a:lnTo>
                    <a:pt x="244335" y="1018923"/>
                  </a:lnTo>
                  <a:lnTo>
                    <a:pt x="222550" y="1059585"/>
                  </a:lnTo>
                  <a:lnTo>
                    <a:pt x="201692" y="1100811"/>
                  </a:lnTo>
                  <a:lnTo>
                    <a:pt x="181774" y="1142586"/>
                  </a:lnTo>
                  <a:lnTo>
                    <a:pt x="162810" y="1184896"/>
                  </a:lnTo>
                  <a:lnTo>
                    <a:pt x="144815" y="1227728"/>
                  </a:lnTo>
                  <a:lnTo>
                    <a:pt x="127803" y="1271067"/>
                  </a:lnTo>
                  <a:lnTo>
                    <a:pt x="111787" y="1314898"/>
                  </a:lnTo>
                  <a:lnTo>
                    <a:pt x="96781" y="1359209"/>
                  </a:lnTo>
                  <a:lnTo>
                    <a:pt x="82799" y="1403985"/>
                  </a:lnTo>
                  <a:lnTo>
                    <a:pt x="69856" y="1449211"/>
                  </a:lnTo>
                  <a:lnTo>
                    <a:pt x="57965" y="1494875"/>
                  </a:lnTo>
                  <a:lnTo>
                    <a:pt x="47140" y="1540961"/>
                  </a:lnTo>
                  <a:lnTo>
                    <a:pt x="37395" y="1587455"/>
                  </a:lnTo>
                  <a:lnTo>
                    <a:pt x="28745" y="1634345"/>
                  </a:lnTo>
                  <a:lnTo>
                    <a:pt x="21202" y="1681614"/>
                  </a:lnTo>
                  <a:lnTo>
                    <a:pt x="14782" y="1729251"/>
                  </a:lnTo>
                  <a:lnTo>
                    <a:pt x="9497" y="1777239"/>
                  </a:lnTo>
                  <a:lnTo>
                    <a:pt x="5363" y="1825566"/>
                  </a:lnTo>
                  <a:lnTo>
                    <a:pt x="2393" y="1874217"/>
                  </a:lnTo>
                  <a:lnTo>
                    <a:pt x="600" y="1923179"/>
                  </a:lnTo>
                  <a:lnTo>
                    <a:pt x="0" y="1972437"/>
                  </a:lnTo>
                  <a:lnTo>
                    <a:pt x="0" y="3173399"/>
                  </a:lnTo>
                  <a:lnTo>
                    <a:pt x="146110" y="3173399"/>
                  </a:lnTo>
                  <a:lnTo>
                    <a:pt x="191871" y="3169502"/>
                  </a:lnTo>
                  <a:lnTo>
                    <a:pt x="239054" y="3164330"/>
                  </a:lnTo>
                  <a:lnTo>
                    <a:pt x="285895" y="3158045"/>
                  </a:lnTo>
                  <a:lnTo>
                    <a:pt x="332382" y="3150662"/>
                  </a:lnTo>
                  <a:lnTo>
                    <a:pt x="378501" y="3142193"/>
                  </a:lnTo>
                  <a:lnTo>
                    <a:pt x="424239" y="3132652"/>
                  </a:lnTo>
                  <a:lnTo>
                    <a:pt x="469581" y="3122053"/>
                  </a:lnTo>
                  <a:lnTo>
                    <a:pt x="514516" y="3110409"/>
                  </a:lnTo>
                  <a:lnTo>
                    <a:pt x="559028" y="3097733"/>
                  </a:lnTo>
                  <a:lnTo>
                    <a:pt x="603105" y="3084039"/>
                  </a:lnTo>
                  <a:lnTo>
                    <a:pt x="646734" y="3069341"/>
                  </a:lnTo>
                  <a:lnTo>
                    <a:pt x="689900" y="3053652"/>
                  </a:lnTo>
                  <a:lnTo>
                    <a:pt x="732590" y="3036985"/>
                  </a:lnTo>
                  <a:lnTo>
                    <a:pt x="774792" y="3019354"/>
                  </a:lnTo>
                  <a:lnTo>
                    <a:pt x="816491" y="3000773"/>
                  </a:lnTo>
                  <a:lnTo>
                    <a:pt x="857674" y="2981254"/>
                  </a:lnTo>
                  <a:lnTo>
                    <a:pt x="898327" y="2960812"/>
                  </a:lnTo>
                  <a:lnTo>
                    <a:pt x="938437" y="2939460"/>
                  </a:lnTo>
                  <a:lnTo>
                    <a:pt x="977991" y="2917211"/>
                  </a:lnTo>
                  <a:lnTo>
                    <a:pt x="1016976" y="2894079"/>
                  </a:lnTo>
                  <a:lnTo>
                    <a:pt x="1055376" y="2870078"/>
                  </a:lnTo>
                  <a:lnTo>
                    <a:pt x="1093180" y="2845220"/>
                  </a:lnTo>
                  <a:lnTo>
                    <a:pt x="1130374" y="2819520"/>
                  </a:lnTo>
                  <a:lnTo>
                    <a:pt x="1166944" y="2792991"/>
                  </a:lnTo>
                  <a:lnTo>
                    <a:pt x="1202877" y="2765645"/>
                  </a:lnTo>
                  <a:lnTo>
                    <a:pt x="1238159" y="2737498"/>
                  </a:lnTo>
                  <a:lnTo>
                    <a:pt x="1272778" y="2708562"/>
                  </a:lnTo>
                  <a:lnTo>
                    <a:pt x="1306718" y="2678851"/>
                  </a:lnTo>
                  <a:lnTo>
                    <a:pt x="1339968" y="2648377"/>
                  </a:lnTo>
                  <a:lnTo>
                    <a:pt x="1372513" y="2617156"/>
                  </a:lnTo>
                  <a:lnTo>
                    <a:pt x="1404341" y="2585200"/>
                  </a:lnTo>
                  <a:lnTo>
                    <a:pt x="1435436" y="2552523"/>
                  </a:lnTo>
                  <a:lnTo>
                    <a:pt x="1465788" y="2519137"/>
                  </a:lnTo>
                  <a:lnTo>
                    <a:pt x="1495380" y="2485058"/>
                  </a:lnTo>
                  <a:lnTo>
                    <a:pt x="1524201" y="2450298"/>
                  </a:lnTo>
                  <a:lnTo>
                    <a:pt x="1552237" y="2414870"/>
                  </a:lnTo>
                  <a:lnTo>
                    <a:pt x="1579474" y="2378789"/>
                  </a:lnTo>
                  <a:lnTo>
                    <a:pt x="1605899" y="2342067"/>
                  </a:lnTo>
                  <a:lnTo>
                    <a:pt x="1631499" y="2304718"/>
                  </a:lnTo>
                  <a:lnTo>
                    <a:pt x="1656259" y="2266756"/>
                  </a:lnTo>
                  <a:lnTo>
                    <a:pt x="1680167" y="2228194"/>
                  </a:lnTo>
                  <a:lnTo>
                    <a:pt x="1703209" y="2189045"/>
                  </a:lnTo>
                  <a:lnTo>
                    <a:pt x="1725371" y="2149324"/>
                  </a:lnTo>
                  <a:lnTo>
                    <a:pt x="1746641" y="2109043"/>
                  </a:lnTo>
                  <a:lnTo>
                    <a:pt x="1767004" y="2068217"/>
                  </a:lnTo>
                  <a:lnTo>
                    <a:pt x="1786448" y="2026857"/>
                  </a:lnTo>
                  <a:lnTo>
                    <a:pt x="1804958" y="1984979"/>
                  </a:lnTo>
                  <a:lnTo>
                    <a:pt x="1822521" y="1942596"/>
                  </a:lnTo>
                  <a:lnTo>
                    <a:pt x="1839125" y="1899720"/>
                  </a:lnTo>
                  <a:lnTo>
                    <a:pt x="1854754" y="1856366"/>
                  </a:lnTo>
                  <a:lnTo>
                    <a:pt x="1869397" y="1812547"/>
                  </a:lnTo>
                  <a:lnTo>
                    <a:pt x="1883039" y="1768276"/>
                  </a:lnTo>
                  <a:lnTo>
                    <a:pt x="1895667" y="1723567"/>
                  </a:lnTo>
                  <a:lnTo>
                    <a:pt x="1907267" y="1678434"/>
                  </a:lnTo>
                  <a:lnTo>
                    <a:pt x="1917827" y="1632889"/>
                  </a:lnTo>
                  <a:lnTo>
                    <a:pt x="1927332" y="1586947"/>
                  </a:lnTo>
                  <a:lnTo>
                    <a:pt x="1935770" y="1540621"/>
                  </a:lnTo>
                  <a:lnTo>
                    <a:pt x="1943126" y="1493924"/>
                  </a:lnTo>
                  <a:lnTo>
                    <a:pt x="1949387" y="1446870"/>
                  </a:lnTo>
                  <a:lnTo>
                    <a:pt x="1954540" y="1399472"/>
                  </a:lnTo>
                  <a:lnTo>
                    <a:pt x="1958571" y="1351745"/>
                  </a:lnTo>
                  <a:lnTo>
                    <a:pt x="1961467" y="1303700"/>
                  </a:lnTo>
                  <a:lnTo>
                    <a:pt x="1963215" y="1255353"/>
                  </a:lnTo>
                  <a:lnTo>
                    <a:pt x="1963432" y="1237309"/>
                  </a:lnTo>
                  <a:lnTo>
                    <a:pt x="1963432" y="0"/>
                  </a:lnTo>
                  <a:close/>
                </a:path>
              </a:pathLst>
            </a:custGeom>
            <a:solidFill>
              <a:srgbClr val="006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264525" y="3684600"/>
              <a:ext cx="1964055" cy="3173730"/>
            </a:xfrm>
            <a:custGeom>
              <a:avLst/>
              <a:gdLst/>
              <a:ahLst/>
              <a:cxnLst/>
              <a:rect l="l" t="t" r="r" b="b"/>
              <a:pathLst>
                <a:path w="1964054" h="3173729">
                  <a:moveTo>
                    <a:pt x="355" y="0"/>
                  </a:moveTo>
                  <a:lnTo>
                    <a:pt x="0" y="0"/>
                  </a:lnTo>
                  <a:lnTo>
                    <a:pt x="0" y="1206715"/>
                  </a:lnTo>
                  <a:lnTo>
                    <a:pt x="585" y="1255353"/>
                  </a:lnTo>
                  <a:lnTo>
                    <a:pt x="2333" y="1303700"/>
                  </a:lnTo>
                  <a:lnTo>
                    <a:pt x="5229" y="1351745"/>
                  </a:lnTo>
                  <a:lnTo>
                    <a:pt x="9260" y="1399472"/>
                  </a:lnTo>
                  <a:lnTo>
                    <a:pt x="14413" y="1446870"/>
                  </a:lnTo>
                  <a:lnTo>
                    <a:pt x="20674" y="1493924"/>
                  </a:lnTo>
                  <a:lnTo>
                    <a:pt x="28092" y="1540961"/>
                  </a:lnTo>
                  <a:lnTo>
                    <a:pt x="36572" y="1587455"/>
                  </a:lnTo>
                  <a:lnTo>
                    <a:pt x="45972" y="1632889"/>
                  </a:lnTo>
                  <a:lnTo>
                    <a:pt x="56532" y="1678434"/>
                  </a:lnTo>
                  <a:lnTo>
                    <a:pt x="68132" y="1723567"/>
                  </a:lnTo>
                  <a:lnTo>
                    <a:pt x="80760" y="1768276"/>
                  </a:lnTo>
                  <a:lnTo>
                    <a:pt x="94402" y="1812547"/>
                  </a:lnTo>
                  <a:lnTo>
                    <a:pt x="109044" y="1856366"/>
                  </a:lnTo>
                  <a:lnTo>
                    <a:pt x="124674" y="1899720"/>
                  </a:lnTo>
                  <a:lnTo>
                    <a:pt x="141277" y="1942596"/>
                  </a:lnTo>
                  <a:lnTo>
                    <a:pt x="158840" y="1984979"/>
                  </a:lnTo>
                  <a:lnTo>
                    <a:pt x="177350" y="2026857"/>
                  </a:lnTo>
                  <a:lnTo>
                    <a:pt x="196793" y="2068217"/>
                  </a:lnTo>
                  <a:lnTo>
                    <a:pt x="217157" y="2109043"/>
                  </a:lnTo>
                  <a:lnTo>
                    <a:pt x="238426" y="2149324"/>
                  </a:lnTo>
                  <a:lnTo>
                    <a:pt x="260588" y="2189045"/>
                  </a:lnTo>
                  <a:lnTo>
                    <a:pt x="283630" y="2228194"/>
                  </a:lnTo>
                  <a:lnTo>
                    <a:pt x="307538" y="2266756"/>
                  </a:lnTo>
                  <a:lnTo>
                    <a:pt x="332298" y="2304718"/>
                  </a:lnTo>
                  <a:lnTo>
                    <a:pt x="357897" y="2342067"/>
                  </a:lnTo>
                  <a:lnTo>
                    <a:pt x="384322" y="2378789"/>
                  </a:lnTo>
                  <a:lnTo>
                    <a:pt x="411559" y="2414870"/>
                  </a:lnTo>
                  <a:lnTo>
                    <a:pt x="439595" y="2450298"/>
                  </a:lnTo>
                  <a:lnTo>
                    <a:pt x="468415" y="2485058"/>
                  </a:lnTo>
                  <a:lnTo>
                    <a:pt x="498008" y="2519137"/>
                  </a:lnTo>
                  <a:lnTo>
                    <a:pt x="528359" y="2552523"/>
                  </a:lnTo>
                  <a:lnTo>
                    <a:pt x="559455" y="2585200"/>
                  </a:lnTo>
                  <a:lnTo>
                    <a:pt x="591282" y="2617156"/>
                  </a:lnTo>
                  <a:lnTo>
                    <a:pt x="623827" y="2648377"/>
                  </a:lnTo>
                  <a:lnTo>
                    <a:pt x="657077" y="2678851"/>
                  </a:lnTo>
                  <a:lnTo>
                    <a:pt x="691017" y="2708562"/>
                  </a:lnTo>
                  <a:lnTo>
                    <a:pt x="725635" y="2737498"/>
                  </a:lnTo>
                  <a:lnTo>
                    <a:pt x="760917" y="2765645"/>
                  </a:lnTo>
                  <a:lnTo>
                    <a:pt x="796850" y="2792991"/>
                  </a:lnTo>
                  <a:lnTo>
                    <a:pt x="833420" y="2819520"/>
                  </a:lnTo>
                  <a:lnTo>
                    <a:pt x="870614" y="2845220"/>
                  </a:lnTo>
                  <a:lnTo>
                    <a:pt x="908418" y="2870078"/>
                  </a:lnTo>
                  <a:lnTo>
                    <a:pt x="946819" y="2894079"/>
                  </a:lnTo>
                  <a:lnTo>
                    <a:pt x="985803" y="2917211"/>
                  </a:lnTo>
                  <a:lnTo>
                    <a:pt x="1025357" y="2939460"/>
                  </a:lnTo>
                  <a:lnTo>
                    <a:pt x="1065467" y="2960812"/>
                  </a:lnTo>
                  <a:lnTo>
                    <a:pt x="1106121" y="2981254"/>
                  </a:lnTo>
                  <a:lnTo>
                    <a:pt x="1147304" y="3000773"/>
                  </a:lnTo>
                  <a:lnTo>
                    <a:pt x="1189003" y="3019354"/>
                  </a:lnTo>
                  <a:lnTo>
                    <a:pt x="1231204" y="3036985"/>
                  </a:lnTo>
                  <a:lnTo>
                    <a:pt x="1273895" y="3053652"/>
                  </a:lnTo>
                  <a:lnTo>
                    <a:pt x="1317061" y="3069341"/>
                  </a:lnTo>
                  <a:lnTo>
                    <a:pt x="1360690" y="3084039"/>
                  </a:lnTo>
                  <a:lnTo>
                    <a:pt x="1404767" y="3097733"/>
                  </a:lnTo>
                  <a:lnTo>
                    <a:pt x="1449280" y="3110409"/>
                  </a:lnTo>
                  <a:lnTo>
                    <a:pt x="1494215" y="3122053"/>
                  </a:lnTo>
                  <a:lnTo>
                    <a:pt x="1539558" y="3132652"/>
                  </a:lnTo>
                  <a:lnTo>
                    <a:pt x="1585295" y="3142193"/>
                  </a:lnTo>
                  <a:lnTo>
                    <a:pt x="1631415" y="3150662"/>
                  </a:lnTo>
                  <a:lnTo>
                    <a:pt x="1677902" y="3158045"/>
                  </a:lnTo>
                  <a:lnTo>
                    <a:pt x="1724744" y="3164330"/>
                  </a:lnTo>
                  <a:lnTo>
                    <a:pt x="1771927" y="3169502"/>
                  </a:lnTo>
                  <a:lnTo>
                    <a:pt x="1817689" y="3173399"/>
                  </a:lnTo>
                  <a:lnTo>
                    <a:pt x="1963801" y="3173399"/>
                  </a:lnTo>
                  <a:lnTo>
                    <a:pt x="1963801" y="1972437"/>
                  </a:lnTo>
                  <a:lnTo>
                    <a:pt x="1963200" y="1923179"/>
                  </a:lnTo>
                  <a:lnTo>
                    <a:pt x="1961407" y="1874217"/>
                  </a:lnTo>
                  <a:lnTo>
                    <a:pt x="1958437" y="1825566"/>
                  </a:lnTo>
                  <a:lnTo>
                    <a:pt x="1954302" y="1777239"/>
                  </a:lnTo>
                  <a:lnTo>
                    <a:pt x="1949018" y="1729251"/>
                  </a:lnTo>
                  <a:lnTo>
                    <a:pt x="1942597" y="1681614"/>
                  </a:lnTo>
                  <a:lnTo>
                    <a:pt x="1935055" y="1634345"/>
                  </a:lnTo>
                  <a:lnTo>
                    <a:pt x="1926298" y="1586947"/>
                  </a:lnTo>
                  <a:lnTo>
                    <a:pt x="1916580" y="1540621"/>
                  </a:lnTo>
                  <a:lnTo>
                    <a:pt x="1905834" y="1494875"/>
                  </a:lnTo>
                  <a:lnTo>
                    <a:pt x="1893943" y="1449211"/>
                  </a:lnTo>
                  <a:lnTo>
                    <a:pt x="1881000" y="1403985"/>
                  </a:lnTo>
                  <a:lnTo>
                    <a:pt x="1867018" y="1359209"/>
                  </a:lnTo>
                  <a:lnTo>
                    <a:pt x="1852012" y="1314898"/>
                  </a:lnTo>
                  <a:lnTo>
                    <a:pt x="1835995" y="1271067"/>
                  </a:lnTo>
                  <a:lnTo>
                    <a:pt x="1818983" y="1227728"/>
                  </a:lnTo>
                  <a:lnTo>
                    <a:pt x="1800987" y="1184896"/>
                  </a:lnTo>
                  <a:lnTo>
                    <a:pt x="1782024" y="1142586"/>
                  </a:lnTo>
                  <a:lnTo>
                    <a:pt x="1762106" y="1100811"/>
                  </a:lnTo>
                  <a:lnTo>
                    <a:pt x="1741247" y="1059585"/>
                  </a:lnTo>
                  <a:lnTo>
                    <a:pt x="1719462" y="1018923"/>
                  </a:lnTo>
                  <a:lnTo>
                    <a:pt x="1696764" y="978838"/>
                  </a:lnTo>
                  <a:lnTo>
                    <a:pt x="1673168" y="939345"/>
                  </a:lnTo>
                  <a:lnTo>
                    <a:pt x="1648687" y="900457"/>
                  </a:lnTo>
                  <a:lnTo>
                    <a:pt x="1623335" y="862189"/>
                  </a:lnTo>
                  <a:lnTo>
                    <a:pt x="1597126" y="824554"/>
                  </a:lnTo>
                  <a:lnTo>
                    <a:pt x="1570075" y="787568"/>
                  </a:lnTo>
                  <a:lnTo>
                    <a:pt x="1542195" y="751243"/>
                  </a:lnTo>
                  <a:lnTo>
                    <a:pt x="1513501" y="715594"/>
                  </a:lnTo>
                  <a:lnTo>
                    <a:pt x="1484005" y="680635"/>
                  </a:lnTo>
                  <a:lnTo>
                    <a:pt x="1453722" y="646380"/>
                  </a:lnTo>
                  <a:lnTo>
                    <a:pt x="1422667" y="612844"/>
                  </a:lnTo>
                  <a:lnTo>
                    <a:pt x="1390853" y="580039"/>
                  </a:lnTo>
                  <a:lnTo>
                    <a:pt x="1358293" y="547981"/>
                  </a:lnTo>
                  <a:lnTo>
                    <a:pt x="1325003" y="516683"/>
                  </a:lnTo>
                  <a:lnTo>
                    <a:pt x="1290996" y="486159"/>
                  </a:lnTo>
                  <a:lnTo>
                    <a:pt x="1256285" y="456424"/>
                  </a:lnTo>
                  <a:lnTo>
                    <a:pt x="1220886" y="427492"/>
                  </a:lnTo>
                  <a:lnTo>
                    <a:pt x="1184811" y="399376"/>
                  </a:lnTo>
                  <a:lnTo>
                    <a:pt x="1148075" y="372090"/>
                  </a:lnTo>
                  <a:lnTo>
                    <a:pt x="1110692" y="345650"/>
                  </a:lnTo>
                  <a:lnTo>
                    <a:pt x="1072676" y="320068"/>
                  </a:lnTo>
                  <a:lnTo>
                    <a:pt x="1034040" y="295359"/>
                  </a:lnTo>
                  <a:lnTo>
                    <a:pt x="994799" y="271537"/>
                  </a:lnTo>
                  <a:lnTo>
                    <a:pt x="954967" y="248616"/>
                  </a:lnTo>
                  <a:lnTo>
                    <a:pt x="914557" y="226610"/>
                  </a:lnTo>
                  <a:lnTo>
                    <a:pt x="873584" y="205533"/>
                  </a:lnTo>
                  <a:lnTo>
                    <a:pt x="832061" y="185399"/>
                  </a:lnTo>
                  <a:lnTo>
                    <a:pt x="790003" y="166223"/>
                  </a:lnTo>
                  <a:lnTo>
                    <a:pt x="747424" y="148018"/>
                  </a:lnTo>
                  <a:lnTo>
                    <a:pt x="704337" y="130798"/>
                  </a:lnTo>
                  <a:lnTo>
                    <a:pt x="660756" y="114578"/>
                  </a:lnTo>
                  <a:lnTo>
                    <a:pt x="616696" y="99371"/>
                  </a:lnTo>
                  <a:lnTo>
                    <a:pt x="572170" y="85192"/>
                  </a:lnTo>
                  <a:lnTo>
                    <a:pt x="527192" y="72054"/>
                  </a:lnTo>
                  <a:lnTo>
                    <a:pt x="481777" y="59972"/>
                  </a:lnTo>
                  <a:lnTo>
                    <a:pt x="435938" y="48960"/>
                  </a:lnTo>
                  <a:lnTo>
                    <a:pt x="389689" y="39032"/>
                  </a:lnTo>
                  <a:lnTo>
                    <a:pt x="343045" y="30202"/>
                  </a:lnTo>
                  <a:lnTo>
                    <a:pt x="296018" y="22483"/>
                  </a:lnTo>
                  <a:lnTo>
                    <a:pt x="248624" y="15891"/>
                  </a:lnTo>
                  <a:lnTo>
                    <a:pt x="200875" y="1043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43536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0" y="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485" y="0"/>
                </a:moveTo>
                <a:lnTo>
                  <a:pt x="0" y="0"/>
                </a:lnTo>
                <a:lnTo>
                  <a:pt x="0" y="1167485"/>
                </a:lnTo>
                <a:lnTo>
                  <a:pt x="48122" y="1166511"/>
                </a:lnTo>
                <a:lnTo>
                  <a:pt x="95749" y="1163615"/>
                </a:lnTo>
                <a:lnTo>
                  <a:pt x="142843" y="1158833"/>
                </a:lnTo>
                <a:lnTo>
                  <a:pt x="189367" y="1152204"/>
                </a:lnTo>
                <a:lnTo>
                  <a:pt x="235283" y="1143765"/>
                </a:lnTo>
                <a:lnTo>
                  <a:pt x="280554" y="1133554"/>
                </a:lnTo>
                <a:lnTo>
                  <a:pt x="325141" y="1121608"/>
                </a:lnTo>
                <a:lnTo>
                  <a:pt x="369008" y="1107964"/>
                </a:lnTo>
                <a:lnTo>
                  <a:pt x="412117" y="1092661"/>
                </a:lnTo>
                <a:lnTo>
                  <a:pt x="454430" y="1075736"/>
                </a:lnTo>
                <a:lnTo>
                  <a:pt x="495910" y="1057226"/>
                </a:lnTo>
                <a:lnTo>
                  <a:pt x="536518" y="1037169"/>
                </a:lnTo>
                <a:lnTo>
                  <a:pt x="576219" y="1015603"/>
                </a:lnTo>
                <a:lnTo>
                  <a:pt x="614973" y="992565"/>
                </a:lnTo>
                <a:lnTo>
                  <a:pt x="652744" y="968092"/>
                </a:lnTo>
                <a:lnTo>
                  <a:pt x="689493" y="942223"/>
                </a:lnTo>
                <a:lnTo>
                  <a:pt x="725184" y="914994"/>
                </a:lnTo>
                <a:lnTo>
                  <a:pt x="759779" y="886444"/>
                </a:lnTo>
                <a:lnTo>
                  <a:pt x="793240" y="856610"/>
                </a:lnTo>
                <a:lnTo>
                  <a:pt x="825530" y="825530"/>
                </a:lnTo>
                <a:lnTo>
                  <a:pt x="856610" y="793240"/>
                </a:lnTo>
                <a:lnTo>
                  <a:pt x="886444" y="759779"/>
                </a:lnTo>
                <a:lnTo>
                  <a:pt x="914994" y="725184"/>
                </a:lnTo>
                <a:lnTo>
                  <a:pt x="942223" y="689493"/>
                </a:lnTo>
                <a:lnTo>
                  <a:pt x="968092" y="652744"/>
                </a:lnTo>
                <a:lnTo>
                  <a:pt x="992565" y="614973"/>
                </a:lnTo>
                <a:lnTo>
                  <a:pt x="1015603" y="576219"/>
                </a:lnTo>
                <a:lnTo>
                  <a:pt x="1037169" y="536518"/>
                </a:lnTo>
                <a:lnTo>
                  <a:pt x="1057226" y="495910"/>
                </a:lnTo>
                <a:lnTo>
                  <a:pt x="1075736" y="454430"/>
                </a:lnTo>
                <a:lnTo>
                  <a:pt x="1092661" y="412117"/>
                </a:lnTo>
                <a:lnTo>
                  <a:pt x="1107964" y="369008"/>
                </a:lnTo>
                <a:lnTo>
                  <a:pt x="1121608" y="325141"/>
                </a:lnTo>
                <a:lnTo>
                  <a:pt x="1133554" y="280554"/>
                </a:lnTo>
                <a:lnTo>
                  <a:pt x="1143765" y="235283"/>
                </a:lnTo>
                <a:lnTo>
                  <a:pt x="1152204" y="189367"/>
                </a:lnTo>
                <a:lnTo>
                  <a:pt x="1158833" y="142843"/>
                </a:lnTo>
                <a:lnTo>
                  <a:pt x="1163615" y="95749"/>
                </a:lnTo>
                <a:lnTo>
                  <a:pt x="1166511" y="48122"/>
                </a:lnTo>
                <a:lnTo>
                  <a:pt x="1167485" y="0"/>
                </a:lnTo>
                <a:close/>
              </a:path>
            </a:pathLst>
          </a:custGeom>
          <a:solidFill>
            <a:srgbClr val="62708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-355" y="0"/>
            <a:ext cx="12192635" cy="6858000"/>
            <a:chOff x="-355" y="0"/>
            <a:chExt cx="12192635" cy="6858000"/>
          </a:xfrm>
        </p:grpSpPr>
        <p:sp>
          <p:nvSpPr>
            <p:cNvPr id="8" name="object 8"/>
            <p:cNvSpPr/>
            <p:nvPr/>
          </p:nvSpPr>
          <p:spPr>
            <a:xfrm>
              <a:off x="10228326" y="0"/>
              <a:ext cx="1964055" cy="3178810"/>
            </a:xfrm>
            <a:custGeom>
              <a:avLst/>
              <a:gdLst/>
              <a:ahLst/>
              <a:cxnLst/>
              <a:rect l="l" t="t" r="r" b="b"/>
              <a:pathLst>
                <a:path w="1964054" h="3178810">
                  <a:moveTo>
                    <a:pt x="1963788" y="0"/>
                  </a:moveTo>
                  <a:lnTo>
                    <a:pt x="0" y="0"/>
                  </a:lnTo>
                  <a:lnTo>
                    <a:pt x="0" y="1197711"/>
                  </a:lnTo>
                  <a:lnTo>
                    <a:pt x="600" y="1247194"/>
                  </a:lnTo>
                  <a:lnTo>
                    <a:pt x="2393" y="1296379"/>
                  </a:lnTo>
                  <a:lnTo>
                    <a:pt x="5363" y="1345251"/>
                  </a:lnTo>
                  <a:lnTo>
                    <a:pt x="9497" y="1393797"/>
                  </a:lnTo>
                  <a:lnTo>
                    <a:pt x="14782" y="1442002"/>
                  </a:lnTo>
                  <a:lnTo>
                    <a:pt x="21202" y="1489852"/>
                  </a:lnTo>
                  <a:lnTo>
                    <a:pt x="28745" y="1537333"/>
                  </a:lnTo>
                  <a:lnTo>
                    <a:pt x="37395" y="1584432"/>
                  </a:lnTo>
                  <a:lnTo>
                    <a:pt x="47140" y="1631133"/>
                  </a:lnTo>
                  <a:lnTo>
                    <a:pt x="57965" y="1677423"/>
                  </a:lnTo>
                  <a:lnTo>
                    <a:pt x="69856" y="1723288"/>
                  </a:lnTo>
                  <a:lnTo>
                    <a:pt x="82799" y="1768713"/>
                  </a:lnTo>
                  <a:lnTo>
                    <a:pt x="96781" y="1813686"/>
                  </a:lnTo>
                  <a:lnTo>
                    <a:pt x="111787" y="1858190"/>
                  </a:lnTo>
                  <a:lnTo>
                    <a:pt x="127803" y="1902213"/>
                  </a:lnTo>
                  <a:lnTo>
                    <a:pt x="144815" y="1945740"/>
                  </a:lnTo>
                  <a:lnTo>
                    <a:pt x="162810" y="1988757"/>
                  </a:lnTo>
                  <a:lnTo>
                    <a:pt x="181774" y="2031251"/>
                  </a:lnTo>
                  <a:lnTo>
                    <a:pt x="201692" y="2073206"/>
                  </a:lnTo>
                  <a:lnTo>
                    <a:pt x="222550" y="2114610"/>
                  </a:lnTo>
                  <a:lnTo>
                    <a:pt x="244335" y="2155447"/>
                  </a:lnTo>
                  <a:lnTo>
                    <a:pt x="267032" y="2195704"/>
                  </a:lnTo>
                  <a:lnTo>
                    <a:pt x="290628" y="2235366"/>
                  </a:lnTo>
                  <a:lnTo>
                    <a:pt x="315109" y="2274420"/>
                  </a:lnTo>
                  <a:lnTo>
                    <a:pt x="340461" y="2312852"/>
                  </a:lnTo>
                  <a:lnTo>
                    <a:pt x="366669" y="2350647"/>
                  </a:lnTo>
                  <a:lnTo>
                    <a:pt x="393720" y="2387791"/>
                  </a:lnTo>
                  <a:lnTo>
                    <a:pt x="421599" y="2424270"/>
                  </a:lnTo>
                  <a:lnTo>
                    <a:pt x="450294" y="2460070"/>
                  </a:lnTo>
                  <a:lnTo>
                    <a:pt x="479789" y="2495177"/>
                  </a:lnTo>
                  <a:lnTo>
                    <a:pt x="510071" y="2529578"/>
                  </a:lnTo>
                  <a:lnTo>
                    <a:pt x="541126" y="2563256"/>
                  </a:lnTo>
                  <a:lnTo>
                    <a:pt x="572940" y="2596200"/>
                  </a:lnTo>
                  <a:lnTo>
                    <a:pt x="605499" y="2628394"/>
                  </a:lnTo>
                  <a:lnTo>
                    <a:pt x="638789" y="2659825"/>
                  </a:lnTo>
                  <a:lnTo>
                    <a:pt x="672796" y="2690478"/>
                  </a:lnTo>
                  <a:lnTo>
                    <a:pt x="707507" y="2720340"/>
                  </a:lnTo>
                  <a:lnTo>
                    <a:pt x="742906" y="2749395"/>
                  </a:lnTo>
                  <a:lnTo>
                    <a:pt x="778980" y="2777631"/>
                  </a:lnTo>
                  <a:lnTo>
                    <a:pt x="815716" y="2805033"/>
                  </a:lnTo>
                  <a:lnTo>
                    <a:pt x="853099" y="2831587"/>
                  </a:lnTo>
                  <a:lnTo>
                    <a:pt x="891115" y="2857279"/>
                  </a:lnTo>
                  <a:lnTo>
                    <a:pt x="929750" y="2882094"/>
                  </a:lnTo>
                  <a:lnTo>
                    <a:pt x="968991" y="2906019"/>
                  </a:lnTo>
                  <a:lnTo>
                    <a:pt x="1008823" y="2929040"/>
                  </a:lnTo>
                  <a:lnTo>
                    <a:pt x="1049232" y="2951142"/>
                  </a:lnTo>
                  <a:lnTo>
                    <a:pt x="1090205" y="2972311"/>
                  </a:lnTo>
                  <a:lnTo>
                    <a:pt x="1131728" y="2992534"/>
                  </a:lnTo>
                  <a:lnTo>
                    <a:pt x="1173785" y="3011796"/>
                  </a:lnTo>
                  <a:lnTo>
                    <a:pt x="1216365" y="3030083"/>
                  </a:lnTo>
                  <a:lnTo>
                    <a:pt x="1259452" y="3047382"/>
                  </a:lnTo>
                  <a:lnTo>
                    <a:pt x="1303032" y="3063677"/>
                  </a:lnTo>
                  <a:lnTo>
                    <a:pt x="1347092" y="3078954"/>
                  </a:lnTo>
                  <a:lnTo>
                    <a:pt x="1391618" y="3093201"/>
                  </a:lnTo>
                  <a:lnTo>
                    <a:pt x="1436595" y="3106402"/>
                  </a:lnTo>
                  <a:lnTo>
                    <a:pt x="1482011" y="3118544"/>
                  </a:lnTo>
                  <a:lnTo>
                    <a:pt x="1527850" y="3129612"/>
                  </a:lnTo>
                  <a:lnTo>
                    <a:pt x="1574098" y="3139593"/>
                  </a:lnTo>
                  <a:lnTo>
                    <a:pt x="1620743" y="3148472"/>
                  </a:lnTo>
                  <a:lnTo>
                    <a:pt x="1667769" y="3156235"/>
                  </a:lnTo>
                  <a:lnTo>
                    <a:pt x="1715164" y="3162868"/>
                  </a:lnTo>
                  <a:lnTo>
                    <a:pt x="1762912" y="3168357"/>
                  </a:lnTo>
                  <a:lnTo>
                    <a:pt x="1963432" y="3178797"/>
                  </a:lnTo>
                  <a:lnTo>
                    <a:pt x="1963788" y="3178797"/>
                  </a:lnTo>
                  <a:lnTo>
                    <a:pt x="1963788" y="0"/>
                  </a:lnTo>
                  <a:close/>
                </a:path>
              </a:pathLst>
            </a:custGeom>
            <a:solidFill>
              <a:srgbClr val="0067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55" y="0"/>
              <a:ext cx="12188875" cy="68580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06802"/>
              <a:ext cx="12191758" cy="316223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3162" y="301307"/>
              <a:ext cx="10159923" cy="3675976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95"/>
              </a:spcBef>
            </a:pPr>
            <a:r>
              <a:rPr dirty="0" spc="585"/>
              <a:t>Thank</a:t>
            </a:r>
            <a:r>
              <a:rPr dirty="0" spc="135"/>
              <a:t> </a:t>
            </a:r>
            <a:r>
              <a:rPr dirty="0" spc="615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285644"/>
            <a:ext cx="12192635" cy="4572635"/>
            <a:chOff x="0" y="2285644"/>
            <a:chExt cx="12192635" cy="4572635"/>
          </a:xfrm>
        </p:grpSpPr>
        <p:sp>
          <p:nvSpPr>
            <p:cNvPr id="3" name="object 3"/>
            <p:cNvSpPr/>
            <p:nvPr/>
          </p:nvSpPr>
          <p:spPr>
            <a:xfrm>
              <a:off x="0" y="2285644"/>
              <a:ext cx="12192635" cy="4572000"/>
            </a:xfrm>
            <a:custGeom>
              <a:avLst/>
              <a:gdLst/>
              <a:ahLst/>
              <a:cxnLst/>
              <a:rect l="l" t="t" r="r" b="b"/>
              <a:pathLst>
                <a:path w="12192635" h="4572000">
                  <a:moveTo>
                    <a:pt x="12192114" y="0"/>
                  </a:moveTo>
                  <a:lnTo>
                    <a:pt x="0" y="0"/>
                  </a:lnTo>
                  <a:lnTo>
                    <a:pt x="0" y="4571631"/>
                  </a:lnTo>
                  <a:lnTo>
                    <a:pt x="12192114" y="4571631"/>
                  </a:lnTo>
                  <a:lnTo>
                    <a:pt x="12192114" y="0"/>
                  </a:lnTo>
                  <a:close/>
                </a:path>
              </a:pathLst>
            </a:custGeom>
            <a:solidFill>
              <a:srgbClr val="006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597518" y="3594219"/>
              <a:ext cx="3594735" cy="3263900"/>
            </a:xfrm>
            <a:custGeom>
              <a:avLst/>
              <a:gdLst/>
              <a:ahLst/>
              <a:cxnLst/>
              <a:rect l="l" t="t" r="r" b="b"/>
              <a:pathLst>
                <a:path w="3594734" h="3263900">
                  <a:moveTo>
                    <a:pt x="3594595" y="0"/>
                  </a:moveTo>
                  <a:lnTo>
                    <a:pt x="3586078" y="80379"/>
                  </a:lnTo>
                  <a:lnTo>
                    <a:pt x="3580261" y="127048"/>
                  </a:lnTo>
                  <a:lnTo>
                    <a:pt x="3573852" y="173531"/>
                  </a:lnTo>
                  <a:lnTo>
                    <a:pt x="3566855" y="219825"/>
                  </a:lnTo>
                  <a:lnTo>
                    <a:pt x="3559273" y="265924"/>
                  </a:lnTo>
                  <a:lnTo>
                    <a:pt x="3551112" y="311825"/>
                  </a:lnTo>
                  <a:lnTo>
                    <a:pt x="3542374" y="357525"/>
                  </a:lnTo>
                  <a:lnTo>
                    <a:pt x="3533064" y="403019"/>
                  </a:lnTo>
                  <a:lnTo>
                    <a:pt x="3523185" y="448304"/>
                  </a:lnTo>
                  <a:lnTo>
                    <a:pt x="3512742" y="493375"/>
                  </a:lnTo>
                  <a:lnTo>
                    <a:pt x="3501738" y="538229"/>
                  </a:lnTo>
                  <a:lnTo>
                    <a:pt x="3490177" y="582861"/>
                  </a:lnTo>
                  <a:lnTo>
                    <a:pt x="3478063" y="627269"/>
                  </a:lnTo>
                  <a:lnTo>
                    <a:pt x="3465400" y="671447"/>
                  </a:lnTo>
                  <a:lnTo>
                    <a:pt x="3452193" y="715393"/>
                  </a:lnTo>
                  <a:lnTo>
                    <a:pt x="3438444" y="759101"/>
                  </a:lnTo>
                  <a:lnTo>
                    <a:pt x="3424157" y="802569"/>
                  </a:lnTo>
                  <a:lnTo>
                    <a:pt x="3409338" y="845793"/>
                  </a:lnTo>
                  <a:lnTo>
                    <a:pt x="3393988" y="888767"/>
                  </a:lnTo>
                  <a:lnTo>
                    <a:pt x="3378113" y="931490"/>
                  </a:lnTo>
                  <a:lnTo>
                    <a:pt x="3361717" y="973955"/>
                  </a:lnTo>
                  <a:lnTo>
                    <a:pt x="3344803" y="1016161"/>
                  </a:lnTo>
                  <a:lnTo>
                    <a:pt x="3327374" y="1058102"/>
                  </a:lnTo>
                  <a:lnTo>
                    <a:pt x="3309436" y="1099776"/>
                  </a:lnTo>
                  <a:lnTo>
                    <a:pt x="3290992" y="1141177"/>
                  </a:lnTo>
                  <a:lnTo>
                    <a:pt x="3272045" y="1182303"/>
                  </a:lnTo>
                  <a:lnTo>
                    <a:pt x="3252600" y="1223148"/>
                  </a:lnTo>
                  <a:lnTo>
                    <a:pt x="3232661" y="1263710"/>
                  </a:lnTo>
                  <a:lnTo>
                    <a:pt x="3212231" y="1303985"/>
                  </a:lnTo>
                  <a:lnTo>
                    <a:pt x="3191315" y="1343968"/>
                  </a:lnTo>
                  <a:lnTo>
                    <a:pt x="3169916" y="1383656"/>
                  </a:lnTo>
                  <a:lnTo>
                    <a:pt x="3148038" y="1423044"/>
                  </a:lnTo>
                  <a:lnTo>
                    <a:pt x="3125685" y="1462129"/>
                  </a:lnTo>
                  <a:lnTo>
                    <a:pt x="3102861" y="1500907"/>
                  </a:lnTo>
                  <a:lnTo>
                    <a:pt x="3079570" y="1539374"/>
                  </a:lnTo>
                  <a:lnTo>
                    <a:pt x="3055816" y="1577526"/>
                  </a:lnTo>
                  <a:lnTo>
                    <a:pt x="3031602" y="1615359"/>
                  </a:lnTo>
                  <a:lnTo>
                    <a:pt x="3006933" y="1652870"/>
                  </a:lnTo>
                  <a:lnTo>
                    <a:pt x="2981813" y="1690054"/>
                  </a:lnTo>
                  <a:lnTo>
                    <a:pt x="2956245" y="1726908"/>
                  </a:lnTo>
                  <a:lnTo>
                    <a:pt x="2930233" y="1763427"/>
                  </a:lnTo>
                  <a:lnTo>
                    <a:pt x="2903781" y="1799607"/>
                  </a:lnTo>
                  <a:lnTo>
                    <a:pt x="2876894" y="1835446"/>
                  </a:lnTo>
                  <a:lnTo>
                    <a:pt x="2849574" y="1870938"/>
                  </a:lnTo>
                  <a:lnTo>
                    <a:pt x="2821827" y="1906081"/>
                  </a:lnTo>
                  <a:lnTo>
                    <a:pt x="2793655" y="1940869"/>
                  </a:lnTo>
                  <a:lnTo>
                    <a:pt x="2765063" y="1975300"/>
                  </a:lnTo>
                  <a:lnTo>
                    <a:pt x="2736054" y="2009369"/>
                  </a:lnTo>
                  <a:lnTo>
                    <a:pt x="2706633" y="2043072"/>
                  </a:lnTo>
                  <a:lnTo>
                    <a:pt x="2676803" y="2076405"/>
                  </a:lnTo>
                  <a:lnTo>
                    <a:pt x="2646569" y="2109366"/>
                  </a:lnTo>
                  <a:lnTo>
                    <a:pt x="2615933" y="2141949"/>
                  </a:lnTo>
                  <a:lnTo>
                    <a:pt x="2584901" y="2174150"/>
                  </a:lnTo>
                  <a:lnTo>
                    <a:pt x="2553476" y="2205967"/>
                  </a:lnTo>
                  <a:lnTo>
                    <a:pt x="2521661" y="2237394"/>
                  </a:lnTo>
                  <a:lnTo>
                    <a:pt x="2489462" y="2268429"/>
                  </a:lnTo>
                  <a:lnTo>
                    <a:pt x="2456881" y="2299066"/>
                  </a:lnTo>
                  <a:lnTo>
                    <a:pt x="2423923" y="2329303"/>
                  </a:lnTo>
                  <a:lnTo>
                    <a:pt x="2390591" y="2359135"/>
                  </a:lnTo>
                  <a:lnTo>
                    <a:pt x="2356889" y="2388559"/>
                  </a:lnTo>
                  <a:lnTo>
                    <a:pt x="2322822" y="2417570"/>
                  </a:lnTo>
                  <a:lnTo>
                    <a:pt x="2288393" y="2446165"/>
                  </a:lnTo>
                  <a:lnTo>
                    <a:pt x="2253606" y="2474339"/>
                  </a:lnTo>
                  <a:lnTo>
                    <a:pt x="2218465" y="2502090"/>
                  </a:lnTo>
                  <a:lnTo>
                    <a:pt x="2182974" y="2529412"/>
                  </a:lnTo>
                  <a:lnTo>
                    <a:pt x="2147136" y="2556302"/>
                  </a:lnTo>
                  <a:lnTo>
                    <a:pt x="2110957" y="2582756"/>
                  </a:lnTo>
                  <a:lnTo>
                    <a:pt x="2074438" y="2608771"/>
                  </a:lnTo>
                  <a:lnTo>
                    <a:pt x="2037586" y="2634342"/>
                  </a:lnTo>
                  <a:lnTo>
                    <a:pt x="2000402" y="2659465"/>
                  </a:lnTo>
                  <a:lnTo>
                    <a:pt x="1962892" y="2684137"/>
                  </a:lnTo>
                  <a:lnTo>
                    <a:pt x="1925059" y="2708353"/>
                  </a:lnTo>
                  <a:lnTo>
                    <a:pt x="1886908" y="2732110"/>
                  </a:lnTo>
                  <a:lnTo>
                    <a:pt x="1848441" y="2755404"/>
                  </a:lnTo>
                  <a:lnTo>
                    <a:pt x="1809663" y="2778231"/>
                  </a:lnTo>
                  <a:lnTo>
                    <a:pt x="1770578" y="2800587"/>
                  </a:lnTo>
                  <a:lnTo>
                    <a:pt x="1731189" y="2822467"/>
                  </a:lnTo>
                  <a:lnTo>
                    <a:pt x="1691501" y="2843869"/>
                  </a:lnTo>
                  <a:lnTo>
                    <a:pt x="1651517" y="2864789"/>
                  </a:lnTo>
                  <a:lnTo>
                    <a:pt x="1611242" y="2885221"/>
                  </a:lnTo>
                  <a:lnTo>
                    <a:pt x="1570679" y="2905163"/>
                  </a:lnTo>
                  <a:lnTo>
                    <a:pt x="1529833" y="2924611"/>
                  </a:lnTo>
                  <a:lnTo>
                    <a:pt x="1488706" y="2943560"/>
                  </a:lnTo>
                  <a:lnTo>
                    <a:pt x="1447303" y="2962008"/>
                  </a:lnTo>
                  <a:lnTo>
                    <a:pt x="1405628" y="2979949"/>
                  </a:lnTo>
                  <a:lnTo>
                    <a:pt x="1363685" y="2997379"/>
                  </a:lnTo>
                  <a:lnTo>
                    <a:pt x="1321478" y="3014296"/>
                  </a:lnTo>
                  <a:lnTo>
                    <a:pt x="1279010" y="3030696"/>
                  </a:lnTo>
                  <a:lnTo>
                    <a:pt x="1236285" y="3046573"/>
                  </a:lnTo>
                  <a:lnTo>
                    <a:pt x="1193308" y="3061925"/>
                  </a:lnTo>
                  <a:lnTo>
                    <a:pt x="1150082" y="3076747"/>
                  </a:lnTo>
                  <a:lnTo>
                    <a:pt x="1106612" y="3091036"/>
                  </a:lnTo>
                  <a:lnTo>
                    <a:pt x="1062900" y="3104787"/>
                  </a:lnTo>
                  <a:lnTo>
                    <a:pt x="1018951" y="3117997"/>
                  </a:lnTo>
                  <a:lnTo>
                    <a:pt x="974769" y="3130662"/>
                  </a:lnTo>
                  <a:lnTo>
                    <a:pt x="930358" y="3142778"/>
                  </a:lnTo>
                  <a:lnTo>
                    <a:pt x="885722" y="3154341"/>
                  </a:lnTo>
                  <a:lnTo>
                    <a:pt x="840864" y="3165347"/>
                  </a:lnTo>
                  <a:lnTo>
                    <a:pt x="795788" y="3175792"/>
                  </a:lnTo>
                  <a:lnTo>
                    <a:pt x="750499" y="3185672"/>
                  </a:lnTo>
                  <a:lnTo>
                    <a:pt x="705001" y="3194984"/>
                  </a:lnTo>
                  <a:lnTo>
                    <a:pt x="659296" y="3203724"/>
                  </a:lnTo>
                  <a:lnTo>
                    <a:pt x="613389" y="3211887"/>
                  </a:lnTo>
                  <a:lnTo>
                    <a:pt x="567285" y="3219470"/>
                  </a:lnTo>
                  <a:lnTo>
                    <a:pt x="520986" y="3226468"/>
                  </a:lnTo>
                  <a:lnTo>
                    <a:pt x="474497" y="3232879"/>
                  </a:lnTo>
                  <a:lnTo>
                    <a:pt x="427821" y="3238697"/>
                  </a:lnTo>
                  <a:lnTo>
                    <a:pt x="380963" y="3243920"/>
                  </a:lnTo>
                  <a:lnTo>
                    <a:pt x="333927" y="3248543"/>
                  </a:lnTo>
                  <a:lnTo>
                    <a:pt x="286716" y="3252562"/>
                  </a:lnTo>
                  <a:lnTo>
                    <a:pt x="239334" y="3255973"/>
                  </a:lnTo>
                  <a:lnTo>
                    <a:pt x="191785" y="3258773"/>
                  </a:lnTo>
                  <a:lnTo>
                    <a:pt x="144073" y="3260958"/>
                  </a:lnTo>
                  <a:lnTo>
                    <a:pt x="96203" y="3262523"/>
                  </a:lnTo>
                  <a:lnTo>
                    <a:pt x="48177" y="3263465"/>
                  </a:lnTo>
                  <a:lnTo>
                    <a:pt x="0" y="3263780"/>
                  </a:lnTo>
                  <a:lnTo>
                    <a:pt x="3594595" y="3263780"/>
                  </a:lnTo>
                  <a:lnTo>
                    <a:pt x="3594595" y="0"/>
                  </a:lnTo>
                  <a:close/>
                </a:path>
              </a:pathLst>
            </a:custGeom>
            <a:solidFill>
              <a:srgbClr val="D9E4E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-355" y="0"/>
            <a:ext cx="934085" cy="934085"/>
          </a:xfrm>
          <a:custGeom>
            <a:avLst/>
            <a:gdLst/>
            <a:ahLst/>
            <a:cxnLst/>
            <a:rect l="l" t="t" r="r" b="b"/>
            <a:pathLst>
              <a:path w="934085" h="934085">
                <a:moveTo>
                  <a:pt x="933831" y="0"/>
                </a:moveTo>
                <a:lnTo>
                  <a:pt x="0" y="0"/>
                </a:lnTo>
                <a:lnTo>
                  <a:pt x="0" y="933831"/>
                </a:lnTo>
                <a:lnTo>
                  <a:pt x="48035" y="932615"/>
                </a:lnTo>
                <a:lnTo>
                  <a:pt x="95442" y="929007"/>
                </a:lnTo>
                <a:lnTo>
                  <a:pt x="142161" y="923065"/>
                </a:lnTo>
                <a:lnTo>
                  <a:pt x="188135" y="914849"/>
                </a:lnTo>
                <a:lnTo>
                  <a:pt x="233304" y="904417"/>
                </a:lnTo>
                <a:lnTo>
                  <a:pt x="277610" y="891828"/>
                </a:lnTo>
                <a:lnTo>
                  <a:pt x="320993" y="877141"/>
                </a:lnTo>
                <a:lnTo>
                  <a:pt x="363395" y="860414"/>
                </a:lnTo>
                <a:lnTo>
                  <a:pt x="404757" y="841707"/>
                </a:lnTo>
                <a:lnTo>
                  <a:pt x="445020" y="821077"/>
                </a:lnTo>
                <a:lnTo>
                  <a:pt x="484126" y="798585"/>
                </a:lnTo>
                <a:lnTo>
                  <a:pt x="522016" y="774288"/>
                </a:lnTo>
                <a:lnTo>
                  <a:pt x="558630" y="748246"/>
                </a:lnTo>
                <a:lnTo>
                  <a:pt x="593910" y="720517"/>
                </a:lnTo>
                <a:lnTo>
                  <a:pt x="627798" y="691160"/>
                </a:lnTo>
                <a:lnTo>
                  <a:pt x="660234" y="660234"/>
                </a:lnTo>
                <a:lnTo>
                  <a:pt x="691160" y="627798"/>
                </a:lnTo>
                <a:lnTo>
                  <a:pt x="720517" y="593910"/>
                </a:lnTo>
                <a:lnTo>
                  <a:pt x="748246" y="558630"/>
                </a:lnTo>
                <a:lnTo>
                  <a:pt x="774288" y="522016"/>
                </a:lnTo>
                <a:lnTo>
                  <a:pt x="798585" y="484126"/>
                </a:lnTo>
                <a:lnTo>
                  <a:pt x="821077" y="445020"/>
                </a:lnTo>
                <a:lnTo>
                  <a:pt x="841707" y="404757"/>
                </a:lnTo>
                <a:lnTo>
                  <a:pt x="860414" y="363395"/>
                </a:lnTo>
                <a:lnTo>
                  <a:pt x="877141" y="320993"/>
                </a:lnTo>
                <a:lnTo>
                  <a:pt x="891828" y="277610"/>
                </a:lnTo>
                <a:lnTo>
                  <a:pt x="904417" y="233304"/>
                </a:lnTo>
                <a:lnTo>
                  <a:pt x="914849" y="188135"/>
                </a:lnTo>
                <a:lnTo>
                  <a:pt x="923065" y="142161"/>
                </a:lnTo>
                <a:lnTo>
                  <a:pt x="929007" y="95442"/>
                </a:lnTo>
                <a:lnTo>
                  <a:pt x="932615" y="48035"/>
                </a:lnTo>
                <a:lnTo>
                  <a:pt x="933831" y="0"/>
                </a:lnTo>
                <a:close/>
              </a:path>
            </a:pathLst>
          </a:custGeom>
          <a:solidFill>
            <a:srgbClr val="62708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2192000" cy="6859270"/>
            <a:chOff x="0" y="0"/>
            <a:chExt cx="12192000" cy="6859270"/>
          </a:xfrm>
        </p:grpSpPr>
        <p:sp>
          <p:nvSpPr>
            <p:cNvPr id="7" name="object 7"/>
            <p:cNvSpPr/>
            <p:nvPr/>
          </p:nvSpPr>
          <p:spPr>
            <a:xfrm>
              <a:off x="10781283" y="0"/>
              <a:ext cx="1410335" cy="2286000"/>
            </a:xfrm>
            <a:custGeom>
              <a:avLst/>
              <a:gdLst/>
              <a:ahLst/>
              <a:cxnLst/>
              <a:rect l="l" t="t" r="r" b="b"/>
              <a:pathLst>
                <a:path w="1410334" h="2286000">
                  <a:moveTo>
                    <a:pt x="1409750" y="0"/>
                  </a:moveTo>
                  <a:lnTo>
                    <a:pt x="1409395" y="0"/>
                  </a:lnTo>
                  <a:lnTo>
                    <a:pt x="1265389" y="7556"/>
                  </a:lnTo>
                  <a:lnTo>
                    <a:pt x="1218226" y="13186"/>
                  </a:lnTo>
                  <a:lnTo>
                    <a:pt x="1171553" y="20364"/>
                  </a:lnTo>
                  <a:lnTo>
                    <a:pt x="1125396" y="29061"/>
                  </a:lnTo>
                  <a:lnTo>
                    <a:pt x="1079782" y="39254"/>
                  </a:lnTo>
                  <a:lnTo>
                    <a:pt x="1034736" y="50914"/>
                  </a:lnTo>
                  <a:lnTo>
                    <a:pt x="990286" y="64015"/>
                  </a:lnTo>
                  <a:lnTo>
                    <a:pt x="946456" y="78532"/>
                  </a:lnTo>
                  <a:lnTo>
                    <a:pt x="903274" y="94438"/>
                  </a:lnTo>
                  <a:lnTo>
                    <a:pt x="860766" y="111706"/>
                  </a:lnTo>
                  <a:lnTo>
                    <a:pt x="818957" y="130310"/>
                  </a:lnTo>
                  <a:lnTo>
                    <a:pt x="777875" y="150224"/>
                  </a:lnTo>
                  <a:lnTo>
                    <a:pt x="737544" y="171421"/>
                  </a:lnTo>
                  <a:lnTo>
                    <a:pt x="697992" y="193875"/>
                  </a:lnTo>
                  <a:lnTo>
                    <a:pt x="659244" y="217560"/>
                  </a:lnTo>
                  <a:lnTo>
                    <a:pt x="621327" y="242450"/>
                  </a:lnTo>
                  <a:lnTo>
                    <a:pt x="584267" y="268517"/>
                  </a:lnTo>
                  <a:lnTo>
                    <a:pt x="548089" y="295736"/>
                  </a:lnTo>
                  <a:lnTo>
                    <a:pt x="512822" y="324080"/>
                  </a:lnTo>
                  <a:lnTo>
                    <a:pt x="478489" y="353523"/>
                  </a:lnTo>
                  <a:lnTo>
                    <a:pt x="445118" y="384038"/>
                  </a:lnTo>
                  <a:lnTo>
                    <a:pt x="412735" y="415600"/>
                  </a:lnTo>
                  <a:lnTo>
                    <a:pt x="381367" y="448182"/>
                  </a:lnTo>
                  <a:lnTo>
                    <a:pt x="351038" y="481756"/>
                  </a:lnTo>
                  <a:lnTo>
                    <a:pt x="321776" y="516299"/>
                  </a:lnTo>
                  <a:lnTo>
                    <a:pt x="293606" y="551781"/>
                  </a:lnTo>
                  <a:lnTo>
                    <a:pt x="266555" y="588178"/>
                  </a:lnTo>
                  <a:lnTo>
                    <a:pt x="240650" y="625464"/>
                  </a:lnTo>
                  <a:lnTo>
                    <a:pt x="215915" y="663610"/>
                  </a:lnTo>
                  <a:lnTo>
                    <a:pt x="192378" y="702593"/>
                  </a:lnTo>
                  <a:lnTo>
                    <a:pt x="170064" y="742384"/>
                  </a:lnTo>
                  <a:lnTo>
                    <a:pt x="149000" y="782957"/>
                  </a:lnTo>
                  <a:lnTo>
                    <a:pt x="129213" y="824287"/>
                  </a:lnTo>
                  <a:lnTo>
                    <a:pt x="110727" y="866347"/>
                  </a:lnTo>
                  <a:lnTo>
                    <a:pt x="93569" y="909110"/>
                  </a:lnTo>
                  <a:lnTo>
                    <a:pt x="77766" y="952551"/>
                  </a:lnTo>
                  <a:lnTo>
                    <a:pt x="63344" y="996642"/>
                  </a:lnTo>
                  <a:lnTo>
                    <a:pt x="50329" y="1041357"/>
                  </a:lnTo>
                  <a:lnTo>
                    <a:pt x="38747" y="1086671"/>
                  </a:lnTo>
                  <a:lnTo>
                    <a:pt x="28624" y="1132556"/>
                  </a:lnTo>
                  <a:lnTo>
                    <a:pt x="19987" y="1178987"/>
                  </a:lnTo>
                  <a:lnTo>
                    <a:pt x="12861" y="1225937"/>
                  </a:lnTo>
                  <a:lnTo>
                    <a:pt x="7274" y="1273379"/>
                  </a:lnTo>
                  <a:lnTo>
                    <a:pt x="3250" y="1321288"/>
                  </a:lnTo>
                  <a:lnTo>
                    <a:pt x="816" y="1369637"/>
                  </a:lnTo>
                  <a:lnTo>
                    <a:pt x="0" y="1418399"/>
                  </a:lnTo>
                  <a:lnTo>
                    <a:pt x="0" y="2286000"/>
                  </a:lnTo>
                  <a:lnTo>
                    <a:pt x="48449" y="2285177"/>
                  </a:lnTo>
                  <a:lnTo>
                    <a:pt x="96489" y="2282729"/>
                  </a:lnTo>
                  <a:lnTo>
                    <a:pt x="144095" y="2278680"/>
                  </a:lnTo>
                  <a:lnTo>
                    <a:pt x="191239" y="2273058"/>
                  </a:lnTo>
                  <a:lnTo>
                    <a:pt x="237895" y="2265889"/>
                  </a:lnTo>
                  <a:lnTo>
                    <a:pt x="284038" y="2257198"/>
                  </a:lnTo>
                  <a:lnTo>
                    <a:pt x="329640" y="2247013"/>
                  </a:lnTo>
                  <a:lnTo>
                    <a:pt x="374675" y="2235359"/>
                  </a:lnTo>
                  <a:lnTo>
                    <a:pt x="419118" y="2222264"/>
                  </a:lnTo>
                  <a:lnTo>
                    <a:pt x="462942" y="2207753"/>
                  </a:lnTo>
                  <a:lnTo>
                    <a:pt x="506120" y="2191853"/>
                  </a:lnTo>
                  <a:lnTo>
                    <a:pt x="548627" y="2174590"/>
                  </a:lnTo>
                  <a:lnTo>
                    <a:pt x="590435" y="2155991"/>
                  </a:lnTo>
                  <a:lnTo>
                    <a:pt x="631520" y="2136082"/>
                  </a:lnTo>
                  <a:lnTo>
                    <a:pt x="671853" y="2114889"/>
                  </a:lnTo>
                  <a:lnTo>
                    <a:pt x="711410" y="2092439"/>
                  </a:lnTo>
                  <a:lnTo>
                    <a:pt x="750164" y="2068758"/>
                  </a:lnTo>
                  <a:lnTo>
                    <a:pt x="788088" y="2043872"/>
                  </a:lnTo>
                  <a:lnTo>
                    <a:pt x="825157" y="2017808"/>
                  </a:lnTo>
                  <a:lnTo>
                    <a:pt x="861344" y="1990592"/>
                  </a:lnTo>
                  <a:lnTo>
                    <a:pt x="896622" y="1962251"/>
                  </a:lnTo>
                  <a:lnTo>
                    <a:pt x="930966" y="1932811"/>
                  </a:lnTo>
                  <a:lnTo>
                    <a:pt x="964349" y="1902298"/>
                  </a:lnTo>
                  <a:lnTo>
                    <a:pt x="996745" y="1870738"/>
                  </a:lnTo>
                  <a:lnTo>
                    <a:pt x="1028127" y="1838159"/>
                  </a:lnTo>
                  <a:lnTo>
                    <a:pt x="1058470" y="1804586"/>
                  </a:lnTo>
                  <a:lnTo>
                    <a:pt x="1087746" y="1770045"/>
                  </a:lnTo>
                  <a:lnTo>
                    <a:pt x="1115931" y="1734564"/>
                  </a:lnTo>
                  <a:lnTo>
                    <a:pt x="1142996" y="1698168"/>
                  </a:lnTo>
                  <a:lnTo>
                    <a:pt x="1168917" y="1660884"/>
                  </a:lnTo>
                  <a:lnTo>
                    <a:pt x="1193667" y="1622738"/>
                  </a:lnTo>
                  <a:lnTo>
                    <a:pt x="1217219" y="1583757"/>
                  </a:lnTo>
                  <a:lnTo>
                    <a:pt x="1239548" y="1543967"/>
                  </a:lnTo>
                  <a:lnTo>
                    <a:pt x="1260626" y="1503394"/>
                  </a:lnTo>
                  <a:lnTo>
                    <a:pt x="1280428" y="1462065"/>
                  </a:lnTo>
                  <a:lnTo>
                    <a:pt x="1298928" y="1420006"/>
                  </a:lnTo>
                  <a:lnTo>
                    <a:pt x="1316099" y="1377243"/>
                  </a:lnTo>
                  <a:lnTo>
                    <a:pt x="1331914" y="1333803"/>
                  </a:lnTo>
                  <a:lnTo>
                    <a:pt x="1346348" y="1289712"/>
                  </a:lnTo>
                  <a:lnTo>
                    <a:pt x="1359374" y="1244996"/>
                  </a:lnTo>
                  <a:lnTo>
                    <a:pt x="1370966" y="1199683"/>
                  </a:lnTo>
                  <a:lnTo>
                    <a:pt x="1381098" y="1153798"/>
                  </a:lnTo>
                  <a:lnTo>
                    <a:pt x="1389744" y="1107367"/>
                  </a:lnTo>
                  <a:lnTo>
                    <a:pt x="1396876" y="1060417"/>
                  </a:lnTo>
                  <a:lnTo>
                    <a:pt x="1402469" y="1012975"/>
                  </a:lnTo>
                  <a:lnTo>
                    <a:pt x="1406497" y="965066"/>
                  </a:lnTo>
                  <a:lnTo>
                    <a:pt x="1408933" y="916718"/>
                  </a:lnTo>
                  <a:lnTo>
                    <a:pt x="1409750" y="867956"/>
                  </a:lnTo>
                  <a:lnTo>
                    <a:pt x="1409750" y="0"/>
                  </a:lnTo>
                  <a:close/>
                </a:path>
              </a:pathLst>
            </a:custGeom>
            <a:solidFill>
              <a:srgbClr val="4353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"/>
              <a:ext cx="12191758" cy="685763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16825" y="637451"/>
            <a:ext cx="58693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455">
                <a:solidFill>
                  <a:srgbClr val="000000"/>
                </a:solidFill>
              </a:rPr>
              <a:t>Features</a:t>
            </a:r>
            <a:r>
              <a:rPr dirty="0" sz="4400" spc="170">
                <a:solidFill>
                  <a:srgbClr val="000000"/>
                </a:solidFill>
              </a:rPr>
              <a:t> </a:t>
            </a:r>
            <a:r>
              <a:rPr dirty="0" sz="4400" spc="430">
                <a:solidFill>
                  <a:srgbClr val="000000"/>
                </a:solidFill>
              </a:rPr>
              <a:t>Available</a:t>
            </a:r>
            <a:endParaRPr sz="4400"/>
          </a:p>
        </p:txBody>
      </p:sp>
      <p:grpSp>
        <p:nvGrpSpPr>
          <p:cNvPr id="10" name="object 10"/>
          <p:cNvGrpSpPr/>
          <p:nvPr/>
        </p:nvGrpSpPr>
        <p:grpSpPr>
          <a:xfrm>
            <a:off x="4193641" y="1732318"/>
            <a:ext cx="3785870" cy="4347845"/>
            <a:chOff x="4193641" y="1732318"/>
            <a:chExt cx="3785870" cy="4347845"/>
          </a:xfrm>
        </p:grpSpPr>
        <p:sp>
          <p:nvSpPr>
            <p:cNvPr id="11" name="object 11"/>
            <p:cNvSpPr/>
            <p:nvPr/>
          </p:nvSpPr>
          <p:spPr>
            <a:xfrm>
              <a:off x="4193641" y="1732318"/>
              <a:ext cx="3785870" cy="1047750"/>
            </a:xfrm>
            <a:custGeom>
              <a:avLst/>
              <a:gdLst/>
              <a:ahLst/>
              <a:cxnLst/>
              <a:rect l="l" t="t" r="r" b="b"/>
              <a:pathLst>
                <a:path w="3785870" h="1047750">
                  <a:moveTo>
                    <a:pt x="174599" y="0"/>
                  </a:moveTo>
                  <a:lnTo>
                    <a:pt x="129383" y="5961"/>
                  </a:lnTo>
                  <a:lnTo>
                    <a:pt x="87280" y="23406"/>
                  </a:lnTo>
                  <a:lnTo>
                    <a:pt x="51133" y="51149"/>
                  </a:lnTo>
                  <a:lnTo>
                    <a:pt x="23380" y="87312"/>
                  </a:lnTo>
                  <a:lnTo>
                    <a:pt x="5939" y="129424"/>
                  </a:lnTo>
                  <a:lnTo>
                    <a:pt x="0" y="174419"/>
                  </a:lnTo>
                  <a:lnTo>
                    <a:pt x="0" y="873204"/>
                  </a:lnTo>
                  <a:lnTo>
                    <a:pt x="5935" y="918198"/>
                  </a:lnTo>
                  <a:lnTo>
                    <a:pt x="23380" y="960310"/>
                  </a:lnTo>
                  <a:lnTo>
                    <a:pt x="51128" y="996468"/>
                  </a:lnTo>
                  <a:lnTo>
                    <a:pt x="87287" y="1024216"/>
                  </a:lnTo>
                  <a:lnTo>
                    <a:pt x="129398" y="1041661"/>
                  </a:lnTo>
                  <a:lnTo>
                    <a:pt x="174393" y="1047597"/>
                  </a:lnTo>
                  <a:lnTo>
                    <a:pt x="3611143" y="1047254"/>
                  </a:lnTo>
                  <a:lnTo>
                    <a:pt x="3656342" y="1041306"/>
                  </a:lnTo>
                  <a:lnTo>
                    <a:pt x="3698455" y="1023861"/>
                  </a:lnTo>
                  <a:lnTo>
                    <a:pt x="3734614" y="996113"/>
                  </a:lnTo>
                  <a:lnTo>
                    <a:pt x="3762362" y="959954"/>
                  </a:lnTo>
                  <a:lnTo>
                    <a:pt x="3779802" y="917841"/>
                  </a:lnTo>
                  <a:lnTo>
                    <a:pt x="3785755" y="872642"/>
                  </a:lnTo>
                  <a:lnTo>
                    <a:pt x="3785387" y="174419"/>
                  </a:lnTo>
                  <a:lnTo>
                    <a:pt x="3779445" y="129419"/>
                  </a:lnTo>
                  <a:lnTo>
                    <a:pt x="3762006" y="87312"/>
                  </a:lnTo>
                  <a:lnTo>
                    <a:pt x="3734250" y="51147"/>
                  </a:lnTo>
                  <a:lnTo>
                    <a:pt x="3698061" y="23393"/>
                  </a:lnTo>
                  <a:lnTo>
                    <a:pt x="3655940" y="5953"/>
                  </a:lnTo>
                  <a:lnTo>
                    <a:pt x="3610787" y="12"/>
                  </a:lnTo>
                  <a:lnTo>
                    <a:pt x="174599" y="0"/>
                  </a:lnTo>
                  <a:close/>
                </a:path>
              </a:pathLst>
            </a:custGeom>
            <a:solidFill>
              <a:srgbClr val="70A5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193641" y="1807565"/>
              <a:ext cx="3785870" cy="972819"/>
            </a:xfrm>
            <a:custGeom>
              <a:avLst/>
              <a:gdLst/>
              <a:ahLst/>
              <a:cxnLst/>
              <a:rect l="l" t="t" r="r" b="b"/>
              <a:pathLst>
                <a:path w="3785870" h="972819">
                  <a:moveTo>
                    <a:pt x="3753940" y="0"/>
                  </a:moveTo>
                  <a:lnTo>
                    <a:pt x="31446" y="0"/>
                  </a:lnTo>
                  <a:lnTo>
                    <a:pt x="23380" y="12065"/>
                  </a:lnTo>
                  <a:lnTo>
                    <a:pt x="13263" y="32593"/>
                  </a:lnTo>
                  <a:lnTo>
                    <a:pt x="5939" y="54176"/>
                  </a:lnTo>
                  <a:lnTo>
                    <a:pt x="1488" y="76528"/>
                  </a:lnTo>
                  <a:lnTo>
                    <a:pt x="0" y="99171"/>
                  </a:lnTo>
                  <a:lnTo>
                    <a:pt x="0" y="797956"/>
                  </a:lnTo>
                  <a:lnTo>
                    <a:pt x="5935" y="842951"/>
                  </a:lnTo>
                  <a:lnTo>
                    <a:pt x="23380" y="885063"/>
                  </a:lnTo>
                  <a:lnTo>
                    <a:pt x="51128" y="921221"/>
                  </a:lnTo>
                  <a:lnTo>
                    <a:pt x="87287" y="948969"/>
                  </a:lnTo>
                  <a:lnTo>
                    <a:pt x="129398" y="966414"/>
                  </a:lnTo>
                  <a:lnTo>
                    <a:pt x="174393" y="972350"/>
                  </a:lnTo>
                  <a:lnTo>
                    <a:pt x="3611143" y="972007"/>
                  </a:lnTo>
                  <a:lnTo>
                    <a:pt x="3656342" y="966058"/>
                  </a:lnTo>
                  <a:lnTo>
                    <a:pt x="3698455" y="948613"/>
                  </a:lnTo>
                  <a:lnTo>
                    <a:pt x="3734614" y="920865"/>
                  </a:lnTo>
                  <a:lnTo>
                    <a:pt x="3762362" y="884707"/>
                  </a:lnTo>
                  <a:lnTo>
                    <a:pt x="3779802" y="842594"/>
                  </a:lnTo>
                  <a:lnTo>
                    <a:pt x="3785755" y="797394"/>
                  </a:lnTo>
                  <a:lnTo>
                    <a:pt x="3785387" y="99171"/>
                  </a:lnTo>
                  <a:lnTo>
                    <a:pt x="3779445" y="54171"/>
                  </a:lnTo>
                  <a:lnTo>
                    <a:pt x="3762006" y="12065"/>
                  </a:lnTo>
                  <a:lnTo>
                    <a:pt x="3753940" y="0"/>
                  </a:lnTo>
                  <a:close/>
                </a:path>
              </a:pathLst>
            </a:custGeom>
            <a:solidFill>
              <a:srgbClr val="6EA4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193641" y="1882444"/>
              <a:ext cx="3785870" cy="897890"/>
            </a:xfrm>
            <a:custGeom>
              <a:avLst/>
              <a:gdLst/>
              <a:ahLst/>
              <a:cxnLst/>
              <a:rect l="l" t="t" r="r" b="b"/>
              <a:pathLst>
                <a:path w="3785870" h="897889">
                  <a:moveTo>
                    <a:pt x="3783570" y="0"/>
                  </a:moveTo>
                  <a:lnTo>
                    <a:pt x="1816" y="0"/>
                  </a:lnTo>
                  <a:lnTo>
                    <a:pt x="1488" y="1649"/>
                  </a:lnTo>
                  <a:lnTo>
                    <a:pt x="0" y="24292"/>
                  </a:lnTo>
                  <a:lnTo>
                    <a:pt x="0" y="723077"/>
                  </a:lnTo>
                  <a:lnTo>
                    <a:pt x="5935" y="768072"/>
                  </a:lnTo>
                  <a:lnTo>
                    <a:pt x="23380" y="810183"/>
                  </a:lnTo>
                  <a:lnTo>
                    <a:pt x="51128" y="846342"/>
                  </a:lnTo>
                  <a:lnTo>
                    <a:pt x="87287" y="874090"/>
                  </a:lnTo>
                  <a:lnTo>
                    <a:pt x="129398" y="891535"/>
                  </a:lnTo>
                  <a:lnTo>
                    <a:pt x="174393" y="897470"/>
                  </a:lnTo>
                  <a:lnTo>
                    <a:pt x="3611143" y="897127"/>
                  </a:lnTo>
                  <a:lnTo>
                    <a:pt x="3656342" y="891179"/>
                  </a:lnTo>
                  <a:lnTo>
                    <a:pt x="3698455" y="873734"/>
                  </a:lnTo>
                  <a:lnTo>
                    <a:pt x="3734614" y="845986"/>
                  </a:lnTo>
                  <a:lnTo>
                    <a:pt x="3762362" y="809828"/>
                  </a:lnTo>
                  <a:lnTo>
                    <a:pt x="3779802" y="767714"/>
                  </a:lnTo>
                  <a:lnTo>
                    <a:pt x="3785755" y="722515"/>
                  </a:lnTo>
                  <a:lnTo>
                    <a:pt x="3785387" y="24292"/>
                  </a:lnTo>
                  <a:lnTo>
                    <a:pt x="3783897" y="1643"/>
                  </a:lnTo>
                  <a:lnTo>
                    <a:pt x="3783570" y="0"/>
                  </a:lnTo>
                  <a:close/>
                </a:path>
              </a:pathLst>
            </a:custGeom>
            <a:solidFill>
              <a:srgbClr val="6CA3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193641" y="1956955"/>
              <a:ext cx="3785870" cy="822960"/>
            </a:xfrm>
            <a:custGeom>
              <a:avLst/>
              <a:gdLst/>
              <a:ahLst/>
              <a:cxnLst/>
              <a:rect l="l" t="t" r="r" b="b"/>
              <a:pathLst>
                <a:path w="3785870" h="822960">
                  <a:moveTo>
                    <a:pt x="3785425" y="0"/>
                  </a:moveTo>
                  <a:lnTo>
                    <a:pt x="0" y="0"/>
                  </a:lnTo>
                  <a:lnTo>
                    <a:pt x="0" y="648566"/>
                  </a:lnTo>
                  <a:lnTo>
                    <a:pt x="5935" y="693561"/>
                  </a:lnTo>
                  <a:lnTo>
                    <a:pt x="23380" y="735672"/>
                  </a:lnTo>
                  <a:lnTo>
                    <a:pt x="51128" y="771831"/>
                  </a:lnTo>
                  <a:lnTo>
                    <a:pt x="87287" y="799579"/>
                  </a:lnTo>
                  <a:lnTo>
                    <a:pt x="129398" y="817024"/>
                  </a:lnTo>
                  <a:lnTo>
                    <a:pt x="174393" y="822960"/>
                  </a:lnTo>
                  <a:lnTo>
                    <a:pt x="3611143" y="822617"/>
                  </a:lnTo>
                  <a:lnTo>
                    <a:pt x="3656342" y="816668"/>
                  </a:lnTo>
                  <a:lnTo>
                    <a:pt x="3698455" y="799223"/>
                  </a:lnTo>
                  <a:lnTo>
                    <a:pt x="3734614" y="771475"/>
                  </a:lnTo>
                  <a:lnTo>
                    <a:pt x="3762362" y="735317"/>
                  </a:lnTo>
                  <a:lnTo>
                    <a:pt x="3779802" y="693204"/>
                  </a:lnTo>
                  <a:lnTo>
                    <a:pt x="3785755" y="648004"/>
                  </a:lnTo>
                  <a:lnTo>
                    <a:pt x="3785425" y="0"/>
                  </a:lnTo>
                  <a:close/>
                </a:path>
              </a:pathLst>
            </a:custGeom>
            <a:solidFill>
              <a:srgbClr val="69A2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193641" y="2031834"/>
              <a:ext cx="3785870" cy="748665"/>
            </a:xfrm>
            <a:custGeom>
              <a:avLst/>
              <a:gdLst/>
              <a:ahLst/>
              <a:cxnLst/>
              <a:rect l="l" t="t" r="r" b="b"/>
              <a:pathLst>
                <a:path w="3785870" h="748664">
                  <a:moveTo>
                    <a:pt x="3785463" y="0"/>
                  </a:moveTo>
                  <a:lnTo>
                    <a:pt x="0" y="0"/>
                  </a:lnTo>
                  <a:lnTo>
                    <a:pt x="0" y="573687"/>
                  </a:lnTo>
                  <a:lnTo>
                    <a:pt x="5935" y="618682"/>
                  </a:lnTo>
                  <a:lnTo>
                    <a:pt x="23380" y="660793"/>
                  </a:lnTo>
                  <a:lnTo>
                    <a:pt x="51128" y="696952"/>
                  </a:lnTo>
                  <a:lnTo>
                    <a:pt x="87287" y="724700"/>
                  </a:lnTo>
                  <a:lnTo>
                    <a:pt x="129398" y="742145"/>
                  </a:lnTo>
                  <a:lnTo>
                    <a:pt x="174393" y="748080"/>
                  </a:lnTo>
                  <a:lnTo>
                    <a:pt x="3611143" y="747737"/>
                  </a:lnTo>
                  <a:lnTo>
                    <a:pt x="3656342" y="741789"/>
                  </a:lnTo>
                  <a:lnTo>
                    <a:pt x="3698455" y="724344"/>
                  </a:lnTo>
                  <a:lnTo>
                    <a:pt x="3734614" y="696596"/>
                  </a:lnTo>
                  <a:lnTo>
                    <a:pt x="3762362" y="660438"/>
                  </a:lnTo>
                  <a:lnTo>
                    <a:pt x="3779802" y="618324"/>
                  </a:lnTo>
                  <a:lnTo>
                    <a:pt x="3785755" y="573125"/>
                  </a:lnTo>
                  <a:lnTo>
                    <a:pt x="3785463" y="0"/>
                  </a:lnTo>
                  <a:close/>
                </a:path>
              </a:pathLst>
            </a:custGeom>
            <a:solidFill>
              <a:srgbClr val="67A1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193641" y="2106714"/>
              <a:ext cx="3785870" cy="673735"/>
            </a:xfrm>
            <a:custGeom>
              <a:avLst/>
              <a:gdLst/>
              <a:ahLst/>
              <a:cxnLst/>
              <a:rect l="l" t="t" r="r" b="b"/>
              <a:pathLst>
                <a:path w="3785870" h="673735">
                  <a:moveTo>
                    <a:pt x="3785501" y="0"/>
                  </a:moveTo>
                  <a:lnTo>
                    <a:pt x="0" y="0"/>
                  </a:lnTo>
                  <a:lnTo>
                    <a:pt x="0" y="498808"/>
                  </a:lnTo>
                  <a:lnTo>
                    <a:pt x="5935" y="543802"/>
                  </a:lnTo>
                  <a:lnTo>
                    <a:pt x="23380" y="585914"/>
                  </a:lnTo>
                  <a:lnTo>
                    <a:pt x="51128" y="622072"/>
                  </a:lnTo>
                  <a:lnTo>
                    <a:pt x="87287" y="649820"/>
                  </a:lnTo>
                  <a:lnTo>
                    <a:pt x="129398" y="667265"/>
                  </a:lnTo>
                  <a:lnTo>
                    <a:pt x="174393" y="673201"/>
                  </a:lnTo>
                  <a:lnTo>
                    <a:pt x="3611143" y="672858"/>
                  </a:lnTo>
                  <a:lnTo>
                    <a:pt x="3656342" y="666910"/>
                  </a:lnTo>
                  <a:lnTo>
                    <a:pt x="3698455" y="649465"/>
                  </a:lnTo>
                  <a:lnTo>
                    <a:pt x="3734614" y="621717"/>
                  </a:lnTo>
                  <a:lnTo>
                    <a:pt x="3762362" y="585558"/>
                  </a:lnTo>
                  <a:lnTo>
                    <a:pt x="3779802" y="543445"/>
                  </a:lnTo>
                  <a:lnTo>
                    <a:pt x="3785755" y="498246"/>
                  </a:lnTo>
                  <a:lnTo>
                    <a:pt x="3785501" y="0"/>
                  </a:lnTo>
                  <a:close/>
                </a:path>
              </a:pathLst>
            </a:custGeom>
            <a:solidFill>
              <a:srgbClr val="66A0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193641" y="2181605"/>
              <a:ext cx="3785870" cy="598805"/>
            </a:xfrm>
            <a:custGeom>
              <a:avLst/>
              <a:gdLst/>
              <a:ahLst/>
              <a:cxnLst/>
              <a:rect l="l" t="t" r="r" b="b"/>
              <a:pathLst>
                <a:path w="3785870" h="598805">
                  <a:moveTo>
                    <a:pt x="3785540" y="0"/>
                  </a:moveTo>
                  <a:lnTo>
                    <a:pt x="0" y="0"/>
                  </a:lnTo>
                  <a:lnTo>
                    <a:pt x="0" y="423916"/>
                  </a:lnTo>
                  <a:lnTo>
                    <a:pt x="5935" y="468910"/>
                  </a:lnTo>
                  <a:lnTo>
                    <a:pt x="23380" y="511022"/>
                  </a:lnTo>
                  <a:lnTo>
                    <a:pt x="51128" y="547181"/>
                  </a:lnTo>
                  <a:lnTo>
                    <a:pt x="87287" y="574929"/>
                  </a:lnTo>
                  <a:lnTo>
                    <a:pt x="129398" y="592374"/>
                  </a:lnTo>
                  <a:lnTo>
                    <a:pt x="174393" y="598309"/>
                  </a:lnTo>
                  <a:lnTo>
                    <a:pt x="3611143" y="597966"/>
                  </a:lnTo>
                  <a:lnTo>
                    <a:pt x="3656342" y="592018"/>
                  </a:lnTo>
                  <a:lnTo>
                    <a:pt x="3698455" y="574573"/>
                  </a:lnTo>
                  <a:lnTo>
                    <a:pt x="3734614" y="546825"/>
                  </a:lnTo>
                  <a:lnTo>
                    <a:pt x="3762362" y="510667"/>
                  </a:lnTo>
                  <a:lnTo>
                    <a:pt x="3779802" y="468553"/>
                  </a:lnTo>
                  <a:lnTo>
                    <a:pt x="3785755" y="423354"/>
                  </a:lnTo>
                  <a:lnTo>
                    <a:pt x="3785540" y="0"/>
                  </a:lnTo>
                  <a:close/>
                </a:path>
              </a:pathLst>
            </a:custGeom>
            <a:solidFill>
              <a:srgbClr val="639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193641" y="2256485"/>
              <a:ext cx="3785870" cy="523875"/>
            </a:xfrm>
            <a:custGeom>
              <a:avLst/>
              <a:gdLst/>
              <a:ahLst/>
              <a:cxnLst/>
              <a:rect l="l" t="t" r="r" b="b"/>
              <a:pathLst>
                <a:path w="3785870" h="523875">
                  <a:moveTo>
                    <a:pt x="3785578" y="0"/>
                  </a:moveTo>
                  <a:lnTo>
                    <a:pt x="0" y="0"/>
                  </a:lnTo>
                  <a:lnTo>
                    <a:pt x="0" y="349037"/>
                  </a:lnTo>
                  <a:lnTo>
                    <a:pt x="5935" y="394031"/>
                  </a:lnTo>
                  <a:lnTo>
                    <a:pt x="23380" y="436143"/>
                  </a:lnTo>
                  <a:lnTo>
                    <a:pt x="51128" y="472301"/>
                  </a:lnTo>
                  <a:lnTo>
                    <a:pt x="87287" y="500049"/>
                  </a:lnTo>
                  <a:lnTo>
                    <a:pt x="129398" y="517494"/>
                  </a:lnTo>
                  <a:lnTo>
                    <a:pt x="174393" y="523430"/>
                  </a:lnTo>
                  <a:lnTo>
                    <a:pt x="3611143" y="523087"/>
                  </a:lnTo>
                  <a:lnTo>
                    <a:pt x="3656342" y="517139"/>
                  </a:lnTo>
                  <a:lnTo>
                    <a:pt x="3698455" y="499694"/>
                  </a:lnTo>
                  <a:lnTo>
                    <a:pt x="3734614" y="471946"/>
                  </a:lnTo>
                  <a:lnTo>
                    <a:pt x="3762362" y="435787"/>
                  </a:lnTo>
                  <a:lnTo>
                    <a:pt x="3779802" y="393674"/>
                  </a:lnTo>
                  <a:lnTo>
                    <a:pt x="3785755" y="348475"/>
                  </a:lnTo>
                  <a:lnTo>
                    <a:pt x="3785578" y="0"/>
                  </a:lnTo>
                  <a:close/>
                </a:path>
              </a:pathLst>
            </a:custGeom>
            <a:solidFill>
              <a:srgbClr val="609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193641" y="2330996"/>
              <a:ext cx="3785870" cy="448945"/>
            </a:xfrm>
            <a:custGeom>
              <a:avLst/>
              <a:gdLst/>
              <a:ahLst/>
              <a:cxnLst/>
              <a:rect l="l" t="t" r="r" b="b"/>
              <a:pathLst>
                <a:path w="3785870" h="448944">
                  <a:moveTo>
                    <a:pt x="3785616" y="0"/>
                  </a:moveTo>
                  <a:lnTo>
                    <a:pt x="0" y="0"/>
                  </a:lnTo>
                  <a:lnTo>
                    <a:pt x="0" y="274526"/>
                  </a:lnTo>
                  <a:lnTo>
                    <a:pt x="5935" y="319520"/>
                  </a:lnTo>
                  <a:lnTo>
                    <a:pt x="23380" y="361632"/>
                  </a:lnTo>
                  <a:lnTo>
                    <a:pt x="51128" y="397790"/>
                  </a:lnTo>
                  <a:lnTo>
                    <a:pt x="87287" y="425538"/>
                  </a:lnTo>
                  <a:lnTo>
                    <a:pt x="129398" y="442983"/>
                  </a:lnTo>
                  <a:lnTo>
                    <a:pt x="174393" y="448919"/>
                  </a:lnTo>
                  <a:lnTo>
                    <a:pt x="3611143" y="448576"/>
                  </a:lnTo>
                  <a:lnTo>
                    <a:pt x="3656342" y="442628"/>
                  </a:lnTo>
                  <a:lnTo>
                    <a:pt x="3698455" y="425183"/>
                  </a:lnTo>
                  <a:lnTo>
                    <a:pt x="3734614" y="397435"/>
                  </a:lnTo>
                  <a:lnTo>
                    <a:pt x="3762362" y="361276"/>
                  </a:lnTo>
                  <a:lnTo>
                    <a:pt x="3779802" y="319163"/>
                  </a:lnTo>
                  <a:lnTo>
                    <a:pt x="3785755" y="273964"/>
                  </a:lnTo>
                  <a:lnTo>
                    <a:pt x="3785616" y="0"/>
                  </a:lnTo>
                  <a:close/>
                </a:path>
              </a:pathLst>
            </a:custGeom>
            <a:solidFill>
              <a:srgbClr val="5E9E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193641" y="2405875"/>
              <a:ext cx="3785870" cy="374650"/>
            </a:xfrm>
            <a:custGeom>
              <a:avLst/>
              <a:gdLst/>
              <a:ahLst/>
              <a:cxnLst/>
              <a:rect l="l" t="t" r="r" b="b"/>
              <a:pathLst>
                <a:path w="3785870" h="374650">
                  <a:moveTo>
                    <a:pt x="3785654" y="0"/>
                  </a:moveTo>
                  <a:lnTo>
                    <a:pt x="0" y="0"/>
                  </a:lnTo>
                  <a:lnTo>
                    <a:pt x="0" y="199646"/>
                  </a:lnTo>
                  <a:lnTo>
                    <a:pt x="5935" y="244641"/>
                  </a:lnTo>
                  <a:lnTo>
                    <a:pt x="23380" y="286753"/>
                  </a:lnTo>
                  <a:lnTo>
                    <a:pt x="51128" y="322911"/>
                  </a:lnTo>
                  <a:lnTo>
                    <a:pt x="87287" y="350659"/>
                  </a:lnTo>
                  <a:lnTo>
                    <a:pt x="129398" y="368104"/>
                  </a:lnTo>
                  <a:lnTo>
                    <a:pt x="174393" y="374040"/>
                  </a:lnTo>
                  <a:lnTo>
                    <a:pt x="3611143" y="373697"/>
                  </a:lnTo>
                  <a:lnTo>
                    <a:pt x="3656342" y="367749"/>
                  </a:lnTo>
                  <a:lnTo>
                    <a:pt x="3698455" y="350304"/>
                  </a:lnTo>
                  <a:lnTo>
                    <a:pt x="3734614" y="322556"/>
                  </a:lnTo>
                  <a:lnTo>
                    <a:pt x="3762362" y="286397"/>
                  </a:lnTo>
                  <a:lnTo>
                    <a:pt x="3779802" y="244284"/>
                  </a:lnTo>
                  <a:lnTo>
                    <a:pt x="3785718" y="199646"/>
                  </a:lnTo>
                  <a:lnTo>
                    <a:pt x="3785654" y="0"/>
                  </a:lnTo>
                  <a:close/>
                </a:path>
              </a:pathLst>
            </a:custGeom>
            <a:solidFill>
              <a:srgbClr val="5C9D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193641" y="2480754"/>
              <a:ext cx="3785870" cy="299720"/>
            </a:xfrm>
            <a:custGeom>
              <a:avLst/>
              <a:gdLst/>
              <a:ahLst/>
              <a:cxnLst/>
              <a:rect l="l" t="t" r="r" b="b"/>
              <a:pathLst>
                <a:path w="3785870" h="299719">
                  <a:moveTo>
                    <a:pt x="3785692" y="0"/>
                  </a:moveTo>
                  <a:lnTo>
                    <a:pt x="0" y="0"/>
                  </a:lnTo>
                  <a:lnTo>
                    <a:pt x="0" y="124767"/>
                  </a:lnTo>
                  <a:lnTo>
                    <a:pt x="5935" y="169762"/>
                  </a:lnTo>
                  <a:lnTo>
                    <a:pt x="23380" y="211874"/>
                  </a:lnTo>
                  <a:lnTo>
                    <a:pt x="51128" y="248032"/>
                  </a:lnTo>
                  <a:lnTo>
                    <a:pt x="87287" y="275780"/>
                  </a:lnTo>
                  <a:lnTo>
                    <a:pt x="129398" y="293225"/>
                  </a:lnTo>
                  <a:lnTo>
                    <a:pt x="174393" y="299161"/>
                  </a:lnTo>
                  <a:lnTo>
                    <a:pt x="3611143" y="298818"/>
                  </a:lnTo>
                  <a:lnTo>
                    <a:pt x="3656342" y="292869"/>
                  </a:lnTo>
                  <a:lnTo>
                    <a:pt x="3698455" y="275424"/>
                  </a:lnTo>
                  <a:lnTo>
                    <a:pt x="3734614" y="247676"/>
                  </a:lnTo>
                  <a:lnTo>
                    <a:pt x="3762362" y="211518"/>
                  </a:lnTo>
                  <a:lnTo>
                    <a:pt x="3779802" y="169405"/>
                  </a:lnTo>
                  <a:lnTo>
                    <a:pt x="3785718" y="124767"/>
                  </a:lnTo>
                  <a:lnTo>
                    <a:pt x="3785692" y="0"/>
                  </a:lnTo>
                  <a:close/>
                </a:path>
              </a:pathLst>
            </a:custGeom>
            <a:solidFill>
              <a:srgbClr val="5A9C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193641" y="2555633"/>
              <a:ext cx="3785870" cy="224790"/>
            </a:xfrm>
            <a:custGeom>
              <a:avLst/>
              <a:gdLst/>
              <a:ahLst/>
              <a:cxnLst/>
              <a:rect l="l" t="t" r="r" b="b"/>
              <a:pathLst>
                <a:path w="3785870" h="224789">
                  <a:moveTo>
                    <a:pt x="3785730" y="0"/>
                  </a:moveTo>
                  <a:lnTo>
                    <a:pt x="0" y="0"/>
                  </a:lnTo>
                  <a:lnTo>
                    <a:pt x="0" y="49888"/>
                  </a:lnTo>
                  <a:lnTo>
                    <a:pt x="5935" y="94883"/>
                  </a:lnTo>
                  <a:lnTo>
                    <a:pt x="23380" y="136994"/>
                  </a:lnTo>
                  <a:lnTo>
                    <a:pt x="51128" y="173153"/>
                  </a:lnTo>
                  <a:lnTo>
                    <a:pt x="87287" y="200901"/>
                  </a:lnTo>
                  <a:lnTo>
                    <a:pt x="129398" y="218346"/>
                  </a:lnTo>
                  <a:lnTo>
                    <a:pt x="174393" y="224282"/>
                  </a:lnTo>
                  <a:lnTo>
                    <a:pt x="3611143" y="223939"/>
                  </a:lnTo>
                  <a:lnTo>
                    <a:pt x="3656342" y="217990"/>
                  </a:lnTo>
                  <a:lnTo>
                    <a:pt x="3698455" y="200545"/>
                  </a:lnTo>
                  <a:lnTo>
                    <a:pt x="3734614" y="172797"/>
                  </a:lnTo>
                  <a:lnTo>
                    <a:pt x="3762362" y="136639"/>
                  </a:lnTo>
                  <a:lnTo>
                    <a:pt x="3779802" y="94526"/>
                  </a:lnTo>
                  <a:lnTo>
                    <a:pt x="3785718" y="49888"/>
                  </a:lnTo>
                  <a:lnTo>
                    <a:pt x="3785730" y="0"/>
                  </a:lnTo>
                  <a:close/>
                </a:path>
              </a:pathLst>
            </a:custGeom>
            <a:solidFill>
              <a:srgbClr val="579B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195525" y="2630157"/>
              <a:ext cx="3782060" cy="149860"/>
            </a:xfrm>
            <a:custGeom>
              <a:avLst/>
              <a:gdLst/>
              <a:ahLst/>
              <a:cxnLst/>
              <a:rect l="l" t="t" r="r" b="b"/>
              <a:pathLst>
                <a:path w="3782059" h="149860">
                  <a:moveTo>
                    <a:pt x="3781902" y="0"/>
                  </a:moveTo>
                  <a:lnTo>
                    <a:pt x="0" y="0"/>
                  </a:lnTo>
                  <a:lnTo>
                    <a:pt x="4052" y="20359"/>
                  </a:lnTo>
                  <a:lnTo>
                    <a:pt x="21497" y="62471"/>
                  </a:lnTo>
                  <a:lnTo>
                    <a:pt x="49245" y="98629"/>
                  </a:lnTo>
                  <a:lnTo>
                    <a:pt x="85403" y="126377"/>
                  </a:lnTo>
                  <a:lnTo>
                    <a:pt x="127515" y="143822"/>
                  </a:lnTo>
                  <a:lnTo>
                    <a:pt x="172510" y="149758"/>
                  </a:lnTo>
                  <a:lnTo>
                    <a:pt x="3609260" y="149415"/>
                  </a:lnTo>
                  <a:lnTo>
                    <a:pt x="3654459" y="143467"/>
                  </a:lnTo>
                  <a:lnTo>
                    <a:pt x="3696572" y="126022"/>
                  </a:lnTo>
                  <a:lnTo>
                    <a:pt x="3732730" y="98274"/>
                  </a:lnTo>
                  <a:lnTo>
                    <a:pt x="3760478" y="62115"/>
                  </a:lnTo>
                  <a:lnTo>
                    <a:pt x="3777919" y="20002"/>
                  </a:lnTo>
                  <a:lnTo>
                    <a:pt x="3781902" y="0"/>
                  </a:lnTo>
                  <a:close/>
                </a:path>
              </a:pathLst>
            </a:custGeom>
            <a:solidFill>
              <a:srgbClr val="559A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225316" y="2705036"/>
              <a:ext cx="3722370" cy="74930"/>
            </a:xfrm>
            <a:custGeom>
              <a:avLst/>
              <a:gdLst/>
              <a:ahLst/>
              <a:cxnLst/>
              <a:rect l="l" t="t" r="r" b="b"/>
              <a:pathLst>
                <a:path w="3722370" h="74930">
                  <a:moveTo>
                    <a:pt x="3722154" y="0"/>
                  </a:moveTo>
                  <a:lnTo>
                    <a:pt x="0" y="0"/>
                  </a:lnTo>
                  <a:lnTo>
                    <a:pt x="4425" y="6619"/>
                  </a:lnTo>
                  <a:lnTo>
                    <a:pt x="36584" y="38778"/>
                  </a:lnTo>
                  <a:lnTo>
                    <a:pt x="76140" y="61620"/>
                  </a:lnTo>
                  <a:lnTo>
                    <a:pt x="120075" y="73392"/>
                  </a:lnTo>
                  <a:lnTo>
                    <a:pt x="142718" y="74879"/>
                  </a:lnTo>
                  <a:lnTo>
                    <a:pt x="3579468" y="74536"/>
                  </a:lnTo>
                  <a:lnTo>
                    <a:pt x="3624667" y="68587"/>
                  </a:lnTo>
                  <a:lnTo>
                    <a:pt x="3666780" y="51142"/>
                  </a:lnTo>
                  <a:lnTo>
                    <a:pt x="3702939" y="23394"/>
                  </a:lnTo>
                  <a:lnTo>
                    <a:pt x="3722154" y="0"/>
                  </a:lnTo>
                  <a:close/>
                </a:path>
              </a:pathLst>
            </a:custGeom>
            <a:solidFill>
              <a:srgbClr val="539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193641" y="2832125"/>
              <a:ext cx="3785870" cy="1047750"/>
            </a:xfrm>
            <a:custGeom>
              <a:avLst/>
              <a:gdLst/>
              <a:ahLst/>
              <a:cxnLst/>
              <a:rect l="l" t="t" r="r" b="b"/>
              <a:pathLst>
                <a:path w="3785870" h="1047750">
                  <a:moveTo>
                    <a:pt x="3610787" y="0"/>
                  </a:moveTo>
                  <a:lnTo>
                    <a:pt x="174599" y="0"/>
                  </a:lnTo>
                  <a:lnTo>
                    <a:pt x="151757" y="1499"/>
                  </a:lnTo>
                  <a:lnTo>
                    <a:pt x="107826" y="13271"/>
                  </a:lnTo>
                  <a:lnTo>
                    <a:pt x="68264" y="36113"/>
                  </a:lnTo>
                  <a:lnTo>
                    <a:pt x="36101" y="68272"/>
                  </a:lnTo>
                  <a:lnTo>
                    <a:pt x="13263" y="107828"/>
                  </a:lnTo>
                  <a:lnTo>
                    <a:pt x="1488" y="151763"/>
                  </a:lnTo>
                  <a:lnTo>
                    <a:pt x="0" y="174406"/>
                  </a:lnTo>
                  <a:lnTo>
                    <a:pt x="0" y="873191"/>
                  </a:lnTo>
                  <a:lnTo>
                    <a:pt x="5935" y="918186"/>
                  </a:lnTo>
                  <a:lnTo>
                    <a:pt x="23380" y="960297"/>
                  </a:lnTo>
                  <a:lnTo>
                    <a:pt x="51128" y="996461"/>
                  </a:lnTo>
                  <a:lnTo>
                    <a:pt x="87287" y="1024204"/>
                  </a:lnTo>
                  <a:lnTo>
                    <a:pt x="129398" y="1041649"/>
                  </a:lnTo>
                  <a:lnTo>
                    <a:pt x="174586" y="1047597"/>
                  </a:lnTo>
                  <a:lnTo>
                    <a:pt x="3611143" y="1047241"/>
                  </a:lnTo>
                  <a:lnTo>
                    <a:pt x="3656342" y="1041293"/>
                  </a:lnTo>
                  <a:lnTo>
                    <a:pt x="3698455" y="1023848"/>
                  </a:lnTo>
                  <a:lnTo>
                    <a:pt x="3734614" y="996105"/>
                  </a:lnTo>
                  <a:lnTo>
                    <a:pt x="3762362" y="959942"/>
                  </a:lnTo>
                  <a:lnTo>
                    <a:pt x="3779802" y="917830"/>
                  </a:lnTo>
                  <a:lnTo>
                    <a:pt x="3785755" y="872642"/>
                  </a:lnTo>
                  <a:lnTo>
                    <a:pt x="3785387" y="174406"/>
                  </a:lnTo>
                  <a:lnTo>
                    <a:pt x="3779446" y="129411"/>
                  </a:lnTo>
                  <a:lnTo>
                    <a:pt x="3762006" y="87299"/>
                  </a:lnTo>
                  <a:lnTo>
                    <a:pt x="3734247" y="51136"/>
                  </a:lnTo>
                  <a:lnTo>
                    <a:pt x="3698087" y="23393"/>
                  </a:lnTo>
                  <a:lnTo>
                    <a:pt x="3655980" y="5948"/>
                  </a:lnTo>
                  <a:lnTo>
                    <a:pt x="3610787" y="0"/>
                  </a:lnTo>
                  <a:close/>
                </a:path>
              </a:pathLst>
            </a:custGeom>
            <a:solidFill>
              <a:srgbClr val="69CF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193641" y="2898000"/>
              <a:ext cx="3785870" cy="982344"/>
            </a:xfrm>
            <a:custGeom>
              <a:avLst/>
              <a:gdLst/>
              <a:ahLst/>
              <a:cxnLst/>
              <a:rect l="l" t="t" r="r" b="b"/>
              <a:pathLst>
                <a:path w="3785870" h="982345">
                  <a:moveTo>
                    <a:pt x="3747181" y="0"/>
                  </a:moveTo>
                  <a:lnTo>
                    <a:pt x="38204" y="0"/>
                  </a:lnTo>
                  <a:lnTo>
                    <a:pt x="36101" y="2397"/>
                  </a:lnTo>
                  <a:lnTo>
                    <a:pt x="13263" y="41953"/>
                  </a:lnTo>
                  <a:lnTo>
                    <a:pt x="1488" y="85888"/>
                  </a:lnTo>
                  <a:lnTo>
                    <a:pt x="0" y="108531"/>
                  </a:lnTo>
                  <a:lnTo>
                    <a:pt x="0" y="807316"/>
                  </a:lnTo>
                  <a:lnTo>
                    <a:pt x="5935" y="852311"/>
                  </a:lnTo>
                  <a:lnTo>
                    <a:pt x="23380" y="894422"/>
                  </a:lnTo>
                  <a:lnTo>
                    <a:pt x="51128" y="930586"/>
                  </a:lnTo>
                  <a:lnTo>
                    <a:pt x="87287" y="958329"/>
                  </a:lnTo>
                  <a:lnTo>
                    <a:pt x="129398" y="975774"/>
                  </a:lnTo>
                  <a:lnTo>
                    <a:pt x="174586" y="981722"/>
                  </a:lnTo>
                  <a:lnTo>
                    <a:pt x="3611143" y="981367"/>
                  </a:lnTo>
                  <a:lnTo>
                    <a:pt x="3656342" y="975418"/>
                  </a:lnTo>
                  <a:lnTo>
                    <a:pt x="3698455" y="957973"/>
                  </a:lnTo>
                  <a:lnTo>
                    <a:pt x="3734614" y="930230"/>
                  </a:lnTo>
                  <a:lnTo>
                    <a:pt x="3762362" y="894067"/>
                  </a:lnTo>
                  <a:lnTo>
                    <a:pt x="3779802" y="851955"/>
                  </a:lnTo>
                  <a:lnTo>
                    <a:pt x="3785755" y="806767"/>
                  </a:lnTo>
                  <a:lnTo>
                    <a:pt x="3785387" y="108531"/>
                  </a:lnTo>
                  <a:lnTo>
                    <a:pt x="3779446" y="63536"/>
                  </a:lnTo>
                  <a:lnTo>
                    <a:pt x="3762006" y="21424"/>
                  </a:lnTo>
                  <a:lnTo>
                    <a:pt x="3747181" y="0"/>
                  </a:lnTo>
                  <a:close/>
                </a:path>
              </a:pathLst>
            </a:custGeom>
            <a:solidFill>
              <a:srgbClr val="67CF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193641" y="2963519"/>
              <a:ext cx="3785870" cy="916305"/>
            </a:xfrm>
            <a:custGeom>
              <a:avLst/>
              <a:gdLst/>
              <a:ahLst/>
              <a:cxnLst/>
              <a:rect l="l" t="t" r="r" b="b"/>
              <a:pathLst>
                <a:path w="3785870" h="916304">
                  <a:moveTo>
                    <a:pt x="3779841" y="0"/>
                  </a:moveTo>
                  <a:lnTo>
                    <a:pt x="5545" y="0"/>
                  </a:lnTo>
                  <a:lnTo>
                    <a:pt x="1488" y="20369"/>
                  </a:lnTo>
                  <a:lnTo>
                    <a:pt x="0" y="43012"/>
                  </a:lnTo>
                  <a:lnTo>
                    <a:pt x="0" y="741797"/>
                  </a:lnTo>
                  <a:lnTo>
                    <a:pt x="5935" y="786791"/>
                  </a:lnTo>
                  <a:lnTo>
                    <a:pt x="23380" y="828903"/>
                  </a:lnTo>
                  <a:lnTo>
                    <a:pt x="51128" y="865066"/>
                  </a:lnTo>
                  <a:lnTo>
                    <a:pt x="87287" y="892809"/>
                  </a:lnTo>
                  <a:lnTo>
                    <a:pt x="129398" y="910255"/>
                  </a:lnTo>
                  <a:lnTo>
                    <a:pt x="174586" y="916203"/>
                  </a:lnTo>
                  <a:lnTo>
                    <a:pt x="3611143" y="915847"/>
                  </a:lnTo>
                  <a:lnTo>
                    <a:pt x="3656342" y="909899"/>
                  </a:lnTo>
                  <a:lnTo>
                    <a:pt x="3698455" y="892454"/>
                  </a:lnTo>
                  <a:lnTo>
                    <a:pt x="3734614" y="864711"/>
                  </a:lnTo>
                  <a:lnTo>
                    <a:pt x="3762362" y="828547"/>
                  </a:lnTo>
                  <a:lnTo>
                    <a:pt x="3779802" y="786436"/>
                  </a:lnTo>
                  <a:lnTo>
                    <a:pt x="3785755" y="741248"/>
                  </a:lnTo>
                  <a:lnTo>
                    <a:pt x="3785387" y="43012"/>
                  </a:lnTo>
                  <a:lnTo>
                    <a:pt x="3783898" y="20369"/>
                  </a:lnTo>
                  <a:lnTo>
                    <a:pt x="3779841" y="0"/>
                  </a:lnTo>
                  <a:close/>
                </a:path>
              </a:pathLst>
            </a:custGeom>
            <a:solidFill>
              <a:srgbClr val="66CF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193641" y="3028683"/>
              <a:ext cx="3785870" cy="851535"/>
            </a:xfrm>
            <a:custGeom>
              <a:avLst/>
              <a:gdLst/>
              <a:ahLst/>
              <a:cxnLst/>
              <a:rect l="l" t="t" r="r" b="b"/>
              <a:pathLst>
                <a:path w="3785870" h="851535">
                  <a:moveTo>
                    <a:pt x="3785411" y="0"/>
                  </a:moveTo>
                  <a:lnTo>
                    <a:pt x="0" y="0"/>
                  </a:lnTo>
                  <a:lnTo>
                    <a:pt x="0" y="676633"/>
                  </a:lnTo>
                  <a:lnTo>
                    <a:pt x="5935" y="721628"/>
                  </a:lnTo>
                  <a:lnTo>
                    <a:pt x="23380" y="763739"/>
                  </a:lnTo>
                  <a:lnTo>
                    <a:pt x="51128" y="799903"/>
                  </a:lnTo>
                  <a:lnTo>
                    <a:pt x="87287" y="827646"/>
                  </a:lnTo>
                  <a:lnTo>
                    <a:pt x="129398" y="845091"/>
                  </a:lnTo>
                  <a:lnTo>
                    <a:pt x="174586" y="851039"/>
                  </a:lnTo>
                  <a:lnTo>
                    <a:pt x="3611143" y="850684"/>
                  </a:lnTo>
                  <a:lnTo>
                    <a:pt x="3656342" y="844735"/>
                  </a:lnTo>
                  <a:lnTo>
                    <a:pt x="3698455" y="827290"/>
                  </a:lnTo>
                  <a:lnTo>
                    <a:pt x="3734614" y="799547"/>
                  </a:lnTo>
                  <a:lnTo>
                    <a:pt x="3762362" y="763384"/>
                  </a:lnTo>
                  <a:lnTo>
                    <a:pt x="3779802" y="721272"/>
                  </a:lnTo>
                  <a:lnTo>
                    <a:pt x="3785755" y="676084"/>
                  </a:lnTo>
                  <a:lnTo>
                    <a:pt x="3785411" y="0"/>
                  </a:lnTo>
                  <a:close/>
                </a:path>
              </a:pathLst>
            </a:custGeom>
            <a:solidFill>
              <a:srgbClr val="63CF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193641" y="3094202"/>
              <a:ext cx="3785870" cy="786130"/>
            </a:xfrm>
            <a:custGeom>
              <a:avLst/>
              <a:gdLst/>
              <a:ahLst/>
              <a:cxnLst/>
              <a:rect l="l" t="t" r="r" b="b"/>
              <a:pathLst>
                <a:path w="3785870" h="786129">
                  <a:moveTo>
                    <a:pt x="3785444" y="0"/>
                  </a:moveTo>
                  <a:lnTo>
                    <a:pt x="0" y="0"/>
                  </a:lnTo>
                  <a:lnTo>
                    <a:pt x="0" y="611114"/>
                  </a:lnTo>
                  <a:lnTo>
                    <a:pt x="5935" y="656108"/>
                  </a:lnTo>
                  <a:lnTo>
                    <a:pt x="23380" y="698220"/>
                  </a:lnTo>
                  <a:lnTo>
                    <a:pt x="51128" y="734383"/>
                  </a:lnTo>
                  <a:lnTo>
                    <a:pt x="87287" y="762127"/>
                  </a:lnTo>
                  <a:lnTo>
                    <a:pt x="129398" y="779572"/>
                  </a:lnTo>
                  <a:lnTo>
                    <a:pt x="174586" y="785520"/>
                  </a:lnTo>
                  <a:lnTo>
                    <a:pt x="3611143" y="785164"/>
                  </a:lnTo>
                  <a:lnTo>
                    <a:pt x="3656342" y="779216"/>
                  </a:lnTo>
                  <a:lnTo>
                    <a:pt x="3698455" y="761771"/>
                  </a:lnTo>
                  <a:lnTo>
                    <a:pt x="3734614" y="734028"/>
                  </a:lnTo>
                  <a:lnTo>
                    <a:pt x="3762362" y="697865"/>
                  </a:lnTo>
                  <a:lnTo>
                    <a:pt x="3779802" y="655753"/>
                  </a:lnTo>
                  <a:lnTo>
                    <a:pt x="3785755" y="610565"/>
                  </a:lnTo>
                  <a:lnTo>
                    <a:pt x="3785444" y="0"/>
                  </a:lnTo>
                  <a:close/>
                </a:path>
              </a:pathLst>
            </a:custGeom>
            <a:solidFill>
              <a:srgbClr val="61CF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193641" y="3159721"/>
              <a:ext cx="3785870" cy="720090"/>
            </a:xfrm>
            <a:custGeom>
              <a:avLst/>
              <a:gdLst/>
              <a:ahLst/>
              <a:cxnLst/>
              <a:rect l="l" t="t" r="r" b="b"/>
              <a:pathLst>
                <a:path w="3785870" h="720089">
                  <a:moveTo>
                    <a:pt x="3785478" y="0"/>
                  </a:moveTo>
                  <a:lnTo>
                    <a:pt x="0" y="0"/>
                  </a:lnTo>
                  <a:lnTo>
                    <a:pt x="0" y="545594"/>
                  </a:lnTo>
                  <a:lnTo>
                    <a:pt x="5935" y="590589"/>
                  </a:lnTo>
                  <a:lnTo>
                    <a:pt x="23380" y="632701"/>
                  </a:lnTo>
                  <a:lnTo>
                    <a:pt x="51128" y="668864"/>
                  </a:lnTo>
                  <a:lnTo>
                    <a:pt x="87287" y="696607"/>
                  </a:lnTo>
                  <a:lnTo>
                    <a:pt x="129398" y="714052"/>
                  </a:lnTo>
                  <a:lnTo>
                    <a:pt x="174586" y="720001"/>
                  </a:lnTo>
                  <a:lnTo>
                    <a:pt x="3611143" y="719645"/>
                  </a:lnTo>
                  <a:lnTo>
                    <a:pt x="3656342" y="713697"/>
                  </a:lnTo>
                  <a:lnTo>
                    <a:pt x="3698455" y="696252"/>
                  </a:lnTo>
                  <a:lnTo>
                    <a:pt x="3734614" y="668508"/>
                  </a:lnTo>
                  <a:lnTo>
                    <a:pt x="3762362" y="632345"/>
                  </a:lnTo>
                  <a:lnTo>
                    <a:pt x="3779802" y="590234"/>
                  </a:lnTo>
                  <a:lnTo>
                    <a:pt x="3785755" y="545045"/>
                  </a:lnTo>
                  <a:lnTo>
                    <a:pt x="3785478" y="0"/>
                  </a:lnTo>
                  <a:close/>
                </a:path>
              </a:pathLst>
            </a:custGeom>
            <a:solidFill>
              <a:srgbClr val="5FCF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93641" y="3225241"/>
              <a:ext cx="3785870" cy="654685"/>
            </a:xfrm>
            <a:custGeom>
              <a:avLst/>
              <a:gdLst/>
              <a:ahLst/>
              <a:cxnLst/>
              <a:rect l="l" t="t" r="r" b="b"/>
              <a:pathLst>
                <a:path w="3785870" h="654685">
                  <a:moveTo>
                    <a:pt x="3785511" y="0"/>
                  </a:moveTo>
                  <a:lnTo>
                    <a:pt x="0" y="0"/>
                  </a:lnTo>
                  <a:lnTo>
                    <a:pt x="0" y="480075"/>
                  </a:lnTo>
                  <a:lnTo>
                    <a:pt x="5935" y="525070"/>
                  </a:lnTo>
                  <a:lnTo>
                    <a:pt x="23380" y="567182"/>
                  </a:lnTo>
                  <a:lnTo>
                    <a:pt x="51128" y="603345"/>
                  </a:lnTo>
                  <a:lnTo>
                    <a:pt x="87287" y="631088"/>
                  </a:lnTo>
                  <a:lnTo>
                    <a:pt x="129398" y="648533"/>
                  </a:lnTo>
                  <a:lnTo>
                    <a:pt x="174586" y="654481"/>
                  </a:lnTo>
                  <a:lnTo>
                    <a:pt x="3611143" y="654126"/>
                  </a:lnTo>
                  <a:lnTo>
                    <a:pt x="3656342" y="648177"/>
                  </a:lnTo>
                  <a:lnTo>
                    <a:pt x="3698455" y="630732"/>
                  </a:lnTo>
                  <a:lnTo>
                    <a:pt x="3734614" y="602989"/>
                  </a:lnTo>
                  <a:lnTo>
                    <a:pt x="3762362" y="566826"/>
                  </a:lnTo>
                  <a:lnTo>
                    <a:pt x="3779802" y="524714"/>
                  </a:lnTo>
                  <a:lnTo>
                    <a:pt x="3785755" y="479526"/>
                  </a:lnTo>
                  <a:lnTo>
                    <a:pt x="3785511" y="0"/>
                  </a:lnTo>
                  <a:close/>
                </a:path>
              </a:pathLst>
            </a:custGeom>
            <a:solidFill>
              <a:srgbClr val="5DC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193641" y="3290760"/>
              <a:ext cx="3785870" cy="589280"/>
            </a:xfrm>
            <a:custGeom>
              <a:avLst/>
              <a:gdLst/>
              <a:ahLst/>
              <a:cxnLst/>
              <a:rect l="l" t="t" r="r" b="b"/>
              <a:pathLst>
                <a:path w="3785870" h="589279">
                  <a:moveTo>
                    <a:pt x="3785544" y="0"/>
                  </a:moveTo>
                  <a:lnTo>
                    <a:pt x="0" y="0"/>
                  </a:lnTo>
                  <a:lnTo>
                    <a:pt x="0" y="414556"/>
                  </a:lnTo>
                  <a:lnTo>
                    <a:pt x="5935" y="459551"/>
                  </a:lnTo>
                  <a:lnTo>
                    <a:pt x="23380" y="501662"/>
                  </a:lnTo>
                  <a:lnTo>
                    <a:pt x="51128" y="537825"/>
                  </a:lnTo>
                  <a:lnTo>
                    <a:pt x="87287" y="565569"/>
                  </a:lnTo>
                  <a:lnTo>
                    <a:pt x="129398" y="583014"/>
                  </a:lnTo>
                  <a:lnTo>
                    <a:pt x="174586" y="588962"/>
                  </a:lnTo>
                  <a:lnTo>
                    <a:pt x="3611143" y="588606"/>
                  </a:lnTo>
                  <a:lnTo>
                    <a:pt x="3656342" y="582658"/>
                  </a:lnTo>
                  <a:lnTo>
                    <a:pt x="3698455" y="565213"/>
                  </a:lnTo>
                  <a:lnTo>
                    <a:pt x="3734614" y="537470"/>
                  </a:lnTo>
                  <a:lnTo>
                    <a:pt x="3762362" y="501307"/>
                  </a:lnTo>
                  <a:lnTo>
                    <a:pt x="3779802" y="459195"/>
                  </a:lnTo>
                  <a:lnTo>
                    <a:pt x="3785755" y="414007"/>
                  </a:lnTo>
                  <a:lnTo>
                    <a:pt x="3785544" y="0"/>
                  </a:lnTo>
                  <a:close/>
                </a:path>
              </a:pathLst>
            </a:custGeom>
            <a:solidFill>
              <a:srgbClr val="5BC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193641" y="3356279"/>
              <a:ext cx="3785870" cy="523875"/>
            </a:xfrm>
            <a:custGeom>
              <a:avLst/>
              <a:gdLst/>
              <a:ahLst/>
              <a:cxnLst/>
              <a:rect l="l" t="t" r="r" b="b"/>
              <a:pathLst>
                <a:path w="3785870" h="523875">
                  <a:moveTo>
                    <a:pt x="3785578" y="0"/>
                  </a:moveTo>
                  <a:lnTo>
                    <a:pt x="0" y="0"/>
                  </a:lnTo>
                  <a:lnTo>
                    <a:pt x="0" y="349037"/>
                  </a:lnTo>
                  <a:lnTo>
                    <a:pt x="5935" y="394031"/>
                  </a:lnTo>
                  <a:lnTo>
                    <a:pt x="23380" y="436143"/>
                  </a:lnTo>
                  <a:lnTo>
                    <a:pt x="51128" y="472306"/>
                  </a:lnTo>
                  <a:lnTo>
                    <a:pt x="87287" y="500049"/>
                  </a:lnTo>
                  <a:lnTo>
                    <a:pt x="129398" y="517494"/>
                  </a:lnTo>
                  <a:lnTo>
                    <a:pt x="174586" y="523443"/>
                  </a:lnTo>
                  <a:lnTo>
                    <a:pt x="3611143" y="523087"/>
                  </a:lnTo>
                  <a:lnTo>
                    <a:pt x="3656342" y="517139"/>
                  </a:lnTo>
                  <a:lnTo>
                    <a:pt x="3698455" y="499694"/>
                  </a:lnTo>
                  <a:lnTo>
                    <a:pt x="3734614" y="471951"/>
                  </a:lnTo>
                  <a:lnTo>
                    <a:pt x="3762362" y="435787"/>
                  </a:lnTo>
                  <a:lnTo>
                    <a:pt x="3779802" y="393676"/>
                  </a:lnTo>
                  <a:lnTo>
                    <a:pt x="3785755" y="348488"/>
                  </a:lnTo>
                  <a:lnTo>
                    <a:pt x="3785578" y="0"/>
                  </a:lnTo>
                  <a:close/>
                </a:path>
              </a:pathLst>
            </a:custGeom>
            <a:solidFill>
              <a:srgbClr val="58CE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193641" y="3421443"/>
              <a:ext cx="3785870" cy="458470"/>
            </a:xfrm>
            <a:custGeom>
              <a:avLst/>
              <a:gdLst/>
              <a:ahLst/>
              <a:cxnLst/>
              <a:rect l="l" t="t" r="r" b="b"/>
              <a:pathLst>
                <a:path w="3785870" h="458470">
                  <a:moveTo>
                    <a:pt x="3785611" y="0"/>
                  </a:moveTo>
                  <a:lnTo>
                    <a:pt x="0" y="0"/>
                  </a:lnTo>
                  <a:lnTo>
                    <a:pt x="0" y="283873"/>
                  </a:lnTo>
                  <a:lnTo>
                    <a:pt x="5935" y="328868"/>
                  </a:lnTo>
                  <a:lnTo>
                    <a:pt x="23380" y="370979"/>
                  </a:lnTo>
                  <a:lnTo>
                    <a:pt x="51128" y="407142"/>
                  </a:lnTo>
                  <a:lnTo>
                    <a:pt x="87287" y="434886"/>
                  </a:lnTo>
                  <a:lnTo>
                    <a:pt x="129398" y="452331"/>
                  </a:lnTo>
                  <a:lnTo>
                    <a:pt x="174586" y="458279"/>
                  </a:lnTo>
                  <a:lnTo>
                    <a:pt x="3611143" y="457923"/>
                  </a:lnTo>
                  <a:lnTo>
                    <a:pt x="3656342" y="451975"/>
                  </a:lnTo>
                  <a:lnTo>
                    <a:pt x="3698455" y="434530"/>
                  </a:lnTo>
                  <a:lnTo>
                    <a:pt x="3734614" y="406787"/>
                  </a:lnTo>
                  <a:lnTo>
                    <a:pt x="3762362" y="370624"/>
                  </a:lnTo>
                  <a:lnTo>
                    <a:pt x="3779802" y="328512"/>
                  </a:lnTo>
                  <a:lnTo>
                    <a:pt x="3785755" y="283324"/>
                  </a:lnTo>
                  <a:lnTo>
                    <a:pt x="3785611" y="0"/>
                  </a:lnTo>
                  <a:close/>
                </a:path>
              </a:pathLst>
            </a:custGeom>
            <a:solidFill>
              <a:srgbClr val="56CE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193641" y="3486962"/>
              <a:ext cx="3785870" cy="393065"/>
            </a:xfrm>
            <a:custGeom>
              <a:avLst/>
              <a:gdLst/>
              <a:ahLst/>
              <a:cxnLst/>
              <a:rect l="l" t="t" r="r" b="b"/>
              <a:pathLst>
                <a:path w="3785870" h="393064">
                  <a:moveTo>
                    <a:pt x="3785644" y="0"/>
                  </a:moveTo>
                  <a:lnTo>
                    <a:pt x="0" y="0"/>
                  </a:lnTo>
                  <a:lnTo>
                    <a:pt x="0" y="218354"/>
                  </a:lnTo>
                  <a:lnTo>
                    <a:pt x="5935" y="263348"/>
                  </a:lnTo>
                  <a:lnTo>
                    <a:pt x="23380" y="305460"/>
                  </a:lnTo>
                  <a:lnTo>
                    <a:pt x="51128" y="341623"/>
                  </a:lnTo>
                  <a:lnTo>
                    <a:pt x="87287" y="369366"/>
                  </a:lnTo>
                  <a:lnTo>
                    <a:pt x="129398" y="386811"/>
                  </a:lnTo>
                  <a:lnTo>
                    <a:pt x="174586" y="392760"/>
                  </a:lnTo>
                  <a:lnTo>
                    <a:pt x="3611143" y="392404"/>
                  </a:lnTo>
                  <a:lnTo>
                    <a:pt x="3656342" y="386456"/>
                  </a:lnTo>
                  <a:lnTo>
                    <a:pt x="3698455" y="369011"/>
                  </a:lnTo>
                  <a:lnTo>
                    <a:pt x="3734614" y="341268"/>
                  </a:lnTo>
                  <a:lnTo>
                    <a:pt x="3762362" y="305104"/>
                  </a:lnTo>
                  <a:lnTo>
                    <a:pt x="3779802" y="262993"/>
                  </a:lnTo>
                  <a:lnTo>
                    <a:pt x="3785719" y="218354"/>
                  </a:lnTo>
                  <a:lnTo>
                    <a:pt x="3785644" y="0"/>
                  </a:lnTo>
                  <a:close/>
                </a:path>
              </a:pathLst>
            </a:custGeom>
            <a:solidFill>
              <a:srgbClr val="54CE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193641" y="3552482"/>
              <a:ext cx="3785870" cy="327660"/>
            </a:xfrm>
            <a:custGeom>
              <a:avLst/>
              <a:gdLst/>
              <a:ahLst/>
              <a:cxnLst/>
              <a:rect l="l" t="t" r="r" b="b"/>
              <a:pathLst>
                <a:path w="3785870" h="327660">
                  <a:moveTo>
                    <a:pt x="3785678" y="0"/>
                  </a:moveTo>
                  <a:lnTo>
                    <a:pt x="0" y="0"/>
                  </a:lnTo>
                  <a:lnTo>
                    <a:pt x="0" y="152834"/>
                  </a:lnTo>
                  <a:lnTo>
                    <a:pt x="5935" y="197829"/>
                  </a:lnTo>
                  <a:lnTo>
                    <a:pt x="23380" y="239941"/>
                  </a:lnTo>
                  <a:lnTo>
                    <a:pt x="51128" y="276104"/>
                  </a:lnTo>
                  <a:lnTo>
                    <a:pt x="87287" y="303847"/>
                  </a:lnTo>
                  <a:lnTo>
                    <a:pt x="129398" y="321292"/>
                  </a:lnTo>
                  <a:lnTo>
                    <a:pt x="174586" y="327240"/>
                  </a:lnTo>
                  <a:lnTo>
                    <a:pt x="3611143" y="326885"/>
                  </a:lnTo>
                  <a:lnTo>
                    <a:pt x="3656342" y="320936"/>
                  </a:lnTo>
                  <a:lnTo>
                    <a:pt x="3698455" y="303491"/>
                  </a:lnTo>
                  <a:lnTo>
                    <a:pt x="3734614" y="275748"/>
                  </a:lnTo>
                  <a:lnTo>
                    <a:pt x="3762362" y="239585"/>
                  </a:lnTo>
                  <a:lnTo>
                    <a:pt x="3779802" y="197473"/>
                  </a:lnTo>
                  <a:lnTo>
                    <a:pt x="3785719" y="152834"/>
                  </a:lnTo>
                  <a:lnTo>
                    <a:pt x="3785678" y="0"/>
                  </a:lnTo>
                  <a:close/>
                </a:path>
              </a:pathLst>
            </a:custGeom>
            <a:solidFill>
              <a:srgbClr val="52CE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193641" y="3618001"/>
              <a:ext cx="3785870" cy="262255"/>
            </a:xfrm>
            <a:custGeom>
              <a:avLst/>
              <a:gdLst/>
              <a:ahLst/>
              <a:cxnLst/>
              <a:rect l="l" t="t" r="r" b="b"/>
              <a:pathLst>
                <a:path w="3785870" h="262254">
                  <a:moveTo>
                    <a:pt x="3785711" y="0"/>
                  </a:moveTo>
                  <a:lnTo>
                    <a:pt x="0" y="0"/>
                  </a:lnTo>
                  <a:lnTo>
                    <a:pt x="0" y="87315"/>
                  </a:lnTo>
                  <a:lnTo>
                    <a:pt x="5935" y="132310"/>
                  </a:lnTo>
                  <a:lnTo>
                    <a:pt x="23380" y="174421"/>
                  </a:lnTo>
                  <a:lnTo>
                    <a:pt x="51128" y="210585"/>
                  </a:lnTo>
                  <a:lnTo>
                    <a:pt x="87287" y="238328"/>
                  </a:lnTo>
                  <a:lnTo>
                    <a:pt x="129398" y="255773"/>
                  </a:lnTo>
                  <a:lnTo>
                    <a:pt x="174586" y="261721"/>
                  </a:lnTo>
                  <a:lnTo>
                    <a:pt x="3611143" y="261365"/>
                  </a:lnTo>
                  <a:lnTo>
                    <a:pt x="3656342" y="255417"/>
                  </a:lnTo>
                  <a:lnTo>
                    <a:pt x="3698455" y="237972"/>
                  </a:lnTo>
                  <a:lnTo>
                    <a:pt x="3734614" y="210229"/>
                  </a:lnTo>
                  <a:lnTo>
                    <a:pt x="3762362" y="174066"/>
                  </a:lnTo>
                  <a:lnTo>
                    <a:pt x="3779802" y="131954"/>
                  </a:lnTo>
                  <a:lnTo>
                    <a:pt x="3785719" y="87315"/>
                  </a:lnTo>
                  <a:lnTo>
                    <a:pt x="3785711" y="0"/>
                  </a:lnTo>
                  <a:close/>
                </a:path>
              </a:pathLst>
            </a:custGeom>
            <a:solidFill>
              <a:srgbClr val="50CE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193641" y="3683520"/>
              <a:ext cx="3785870" cy="196215"/>
            </a:xfrm>
            <a:custGeom>
              <a:avLst/>
              <a:gdLst/>
              <a:ahLst/>
              <a:cxnLst/>
              <a:rect l="l" t="t" r="r" b="b"/>
              <a:pathLst>
                <a:path w="3785870" h="196214">
                  <a:moveTo>
                    <a:pt x="3785744" y="0"/>
                  </a:moveTo>
                  <a:lnTo>
                    <a:pt x="0" y="0"/>
                  </a:lnTo>
                  <a:lnTo>
                    <a:pt x="0" y="21796"/>
                  </a:lnTo>
                  <a:lnTo>
                    <a:pt x="5935" y="66790"/>
                  </a:lnTo>
                  <a:lnTo>
                    <a:pt x="23380" y="108902"/>
                  </a:lnTo>
                  <a:lnTo>
                    <a:pt x="51128" y="145065"/>
                  </a:lnTo>
                  <a:lnTo>
                    <a:pt x="87287" y="172808"/>
                  </a:lnTo>
                  <a:lnTo>
                    <a:pt x="129398" y="190253"/>
                  </a:lnTo>
                  <a:lnTo>
                    <a:pt x="174586" y="196202"/>
                  </a:lnTo>
                  <a:lnTo>
                    <a:pt x="3611143" y="195846"/>
                  </a:lnTo>
                  <a:lnTo>
                    <a:pt x="3656342" y="189898"/>
                  </a:lnTo>
                  <a:lnTo>
                    <a:pt x="3698455" y="172453"/>
                  </a:lnTo>
                  <a:lnTo>
                    <a:pt x="3734614" y="144710"/>
                  </a:lnTo>
                  <a:lnTo>
                    <a:pt x="3762362" y="108546"/>
                  </a:lnTo>
                  <a:lnTo>
                    <a:pt x="3779802" y="66435"/>
                  </a:lnTo>
                  <a:lnTo>
                    <a:pt x="3785719" y="21796"/>
                  </a:lnTo>
                  <a:lnTo>
                    <a:pt x="3785744" y="0"/>
                  </a:lnTo>
                  <a:close/>
                </a:path>
              </a:pathLst>
            </a:custGeom>
            <a:solidFill>
              <a:srgbClr val="4ECE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199253" y="3748684"/>
              <a:ext cx="3774440" cy="131445"/>
            </a:xfrm>
            <a:custGeom>
              <a:avLst/>
              <a:gdLst/>
              <a:ahLst/>
              <a:cxnLst/>
              <a:rect l="l" t="t" r="r" b="b"/>
              <a:pathLst>
                <a:path w="3774440" h="131445">
                  <a:moveTo>
                    <a:pt x="3774444" y="0"/>
                  </a:moveTo>
                  <a:lnTo>
                    <a:pt x="0" y="0"/>
                  </a:lnTo>
                  <a:lnTo>
                    <a:pt x="323" y="1627"/>
                  </a:lnTo>
                  <a:lnTo>
                    <a:pt x="17768" y="43738"/>
                  </a:lnTo>
                  <a:lnTo>
                    <a:pt x="45516" y="79902"/>
                  </a:lnTo>
                  <a:lnTo>
                    <a:pt x="81675" y="107645"/>
                  </a:lnTo>
                  <a:lnTo>
                    <a:pt x="123786" y="125090"/>
                  </a:lnTo>
                  <a:lnTo>
                    <a:pt x="168975" y="131038"/>
                  </a:lnTo>
                  <a:lnTo>
                    <a:pt x="3605531" y="130682"/>
                  </a:lnTo>
                  <a:lnTo>
                    <a:pt x="3650730" y="124734"/>
                  </a:lnTo>
                  <a:lnTo>
                    <a:pt x="3692844" y="107289"/>
                  </a:lnTo>
                  <a:lnTo>
                    <a:pt x="3729002" y="79546"/>
                  </a:lnTo>
                  <a:lnTo>
                    <a:pt x="3756750" y="43383"/>
                  </a:lnTo>
                  <a:lnTo>
                    <a:pt x="3774190" y="1271"/>
                  </a:lnTo>
                  <a:lnTo>
                    <a:pt x="3774444" y="0"/>
                  </a:lnTo>
                  <a:close/>
                </a:path>
              </a:pathLst>
            </a:custGeom>
            <a:solidFill>
              <a:srgbClr val="4CCE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232155" y="3814203"/>
              <a:ext cx="3708400" cy="66040"/>
            </a:xfrm>
            <a:custGeom>
              <a:avLst/>
              <a:gdLst/>
              <a:ahLst/>
              <a:cxnLst/>
              <a:rect l="l" t="t" r="r" b="b"/>
              <a:pathLst>
                <a:path w="3708400" h="66039">
                  <a:moveTo>
                    <a:pt x="3708404" y="0"/>
                  </a:moveTo>
                  <a:lnTo>
                    <a:pt x="0" y="0"/>
                  </a:lnTo>
                  <a:lnTo>
                    <a:pt x="12615" y="14382"/>
                  </a:lnTo>
                  <a:lnTo>
                    <a:pt x="48773" y="42125"/>
                  </a:lnTo>
                  <a:lnTo>
                    <a:pt x="90885" y="59570"/>
                  </a:lnTo>
                  <a:lnTo>
                    <a:pt x="136073" y="65519"/>
                  </a:lnTo>
                  <a:lnTo>
                    <a:pt x="3572630" y="65163"/>
                  </a:lnTo>
                  <a:lnTo>
                    <a:pt x="3617829" y="59215"/>
                  </a:lnTo>
                  <a:lnTo>
                    <a:pt x="3659942" y="41770"/>
                  </a:lnTo>
                  <a:lnTo>
                    <a:pt x="3696100" y="14027"/>
                  </a:lnTo>
                  <a:lnTo>
                    <a:pt x="3708404" y="0"/>
                  </a:lnTo>
                  <a:close/>
                </a:path>
              </a:pathLst>
            </a:custGeom>
            <a:solidFill>
              <a:srgbClr val="4ACE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193641" y="3931920"/>
              <a:ext cx="3785870" cy="1047750"/>
            </a:xfrm>
            <a:custGeom>
              <a:avLst/>
              <a:gdLst/>
              <a:ahLst/>
              <a:cxnLst/>
              <a:rect l="l" t="t" r="r" b="b"/>
              <a:pathLst>
                <a:path w="3785870" h="1047750">
                  <a:moveTo>
                    <a:pt x="174599" y="0"/>
                  </a:moveTo>
                  <a:lnTo>
                    <a:pt x="129373" y="5959"/>
                  </a:lnTo>
                  <a:lnTo>
                    <a:pt x="87299" y="23393"/>
                  </a:lnTo>
                  <a:lnTo>
                    <a:pt x="51129" y="51147"/>
                  </a:lnTo>
                  <a:lnTo>
                    <a:pt x="23374" y="87312"/>
                  </a:lnTo>
                  <a:lnTo>
                    <a:pt x="5939" y="129419"/>
                  </a:lnTo>
                  <a:lnTo>
                    <a:pt x="0" y="174419"/>
                  </a:lnTo>
                  <a:lnTo>
                    <a:pt x="0" y="873191"/>
                  </a:lnTo>
                  <a:lnTo>
                    <a:pt x="5935" y="918197"/>
                  </a:lnTo>
                  <a:lnTo>
                    <a:pt x="23380" y="960310"/>
                  </a:lnTo>
                  <a:lnTo>
                    <a:pt x="51128" y="996468"/>
                  </a:lnTo>
                  <a:lnTo>
                    <a:pt x="87287" y="1024216"/>
                  </a:lnTo>
                  <a:lnTo>
                    <a:pt x="129398" y="1041657"/>
                  </a:lnTo>
                  <a:lnTo>
                    <a:pt x="174393" y="1047597"/>
                  </a:lnTo>
                  <a:lnTo>
                    <a:pt x="3611143" y="1047254"/>
                  </a:lnTo>
                  <a:lnTo>
                    <a:pt x="3656342" y="1041301"/>
                  </a:lnTo>
                  <a:lnTo>
                    <a:pt x="3698455" y="1023861"/>
                  </a:lnTo>
                  <a:lnTo>
                    <a:pt x="3734614" y="996107"/>
                  </a:lnTo>
                  <a:lnTo>
                    <a:pt x="3762362" y="959942"/>
                  </a:lnTo>
                  <a:lnTo>
                    <a:pt x="3779802" y="917835"/>
                  </a:lnTo>
                  <a:lnTo>
                    <a:pt x="3785755" y="872642"/>
                  </a:lnTo>
                  <a:lnTo>
                    <a:pt x="3785387" y="174419"/>
                  </a:lnTo>
                  <a:lnTo>
                    <a:pt x="3779444" y="129412"/>
                  </a:lnTo>
                  <a:lnTo>
                    <a:pt x="3761998" y="87299"/>
                  </a:lnTo>
                  <a:lnTo>
                    <a:pt x="3734245" y="51141"/>
                  </a:lnTo>
                  <a:lnTo>
                    <a:pt x="3698087" y="23393"/>
                  </a:lnTo>
                  <a:lnTo>
                    <a:pt x="3655924" y="5948"/>
                  </a:lnTo>
                  <a:lnTo>
                    <a:pt x="3610787" y="12"/>
                  </a:lnTo>
                  <a:lnTo>
                    <a:pt x="174599" y="0"/>
                  </a:lnTo>
                  <a:close/>
                </a:path>
              </a:pathLst>
            </a:custGeom>
            <a:solidFill>
              <a:srgbClr val="63C57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193641" y="3997794"/>
              <a:ext cx="3785870" cy="982344"/>
            </a:xfrm>
            <a:custGeom>
              <a:avLst/>
              <a:gdLst/>
              <a:ahLst/>
              <a:cxnLst/>
              <a:rect l="l" t="t" r="r" b="b"/>
              <a:pathLst>
                <a:path w="3785870" h="982345">
                  <a:moveTo>
                    <a:pt x="3747172" y="0"/>
                  </a:moveTo>
                  <a:lnTo>
                    <a:pt x="38207" y="0"/>
                  </a:lnTo>
                  <a:lnTo>
                    <a:pt x="36095" y="2408"/>
                  </a:lnTo>
                  <a:lnTo>
                    <a:pt x="13260" y="41964"/>
                  </a:lnTo>
                  <a:lnTo>
                    <a:pt x="1488" y="85895"/>
                  </a:lnTo>
                  <a:lnTo>
                    <a:pt x="0" y="108544"/>
                  </a:lnTo>
                  <a:lnTo>
                    <a:pt x="0" y="807316"/>
                  </a:lnTo>
                  <a:lnTo>
                    <a:pt x="5935" y="852322"/>
                  </a:lnTo>
                  <a:lnTo>
                    <a:pt x="23380" y="894435"/>
                  </a:lnTo>
                  <a:lnTo>
                    <a:pt x="51128" y="930594"/>
                  </a:lnTo>
                  <a:lnTo>
                    <a:pt x="87287" y="958341"/>
                  </a:lnTo>
                  <a:lnTo>
                    <a:pt x="129398" y="975782"/>
                  </a:lnTo>
                  <a:lnTo>
                    <a:pt x="174393" y="981722"/>
                  </a:lnTo>
                  <a:lnTo>
                    <a:pt x="3611143" y="981379"/>
                  </a:lnTo>
                  <a:lnTo>
                    <a:pt x="3656342" y="975426"/>
                  </a:lnTo>
                  <a:lnTo>
                    <a:pt x="3698455" y="957986"/>
                  </a:lnTo>
                  <a:lnTo>
                    <a:pt x="3734614" y="930232"/>
                  </a:lnTo>
                  <a:lnTo>
                    <a:pt x="3762362" y="894067"/>
                  </a:lnTo>
                  <a:lnTo>
                    <a:pt x="3779802" y="851960"/>
                  </a:lnTo>
                  <a:lnTo>
                    <a:pt x="3785755" y="806767"/>
                  </a:lnTo>
                  <a:lnTo>
                    <a:pt x="3785387" y="108544"/>
                  </a:lnTo>
                  <a:lnTo>
                    <a:pt x="3779444" y="63538"/>
                  </a:lnTo>
                  <a:lnTo>
                    <a:pt x="3761998" y="21424"/>
                  </a:lnTo>
                  <a:lnTo>
                    <a:pt x="3747172" y="0"/>
                  </a:lnTo>
                  <a:close/>
                </a:path>
              </a:pathLst>
            </a:custGeom>
            <a:solidFill>
              <a:srgbClr val="61C5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193641" y="4063314"/>
              <a:ext cx="3785870" cy="916305"/>
            </a:xfrm>
            <a:custGeom>
              <a:avLst/>
              <a:gdLst/>
              <a:ahLst/>
              <a:cxnLst/>
              <a:rect l="l" t="t" r="r" b="b"/>
              <a:pathLst>
                <a:path w="3785870" h="916304">
                  <a:moveTo>
                    <a:pt x="3779839" y="0"/>
                  </a:moveTo>
                  <a:lnTo>
                    <a:pt x="5545" y="0"/>
                  </a:lnTo>
                  <a:lnTo>
                    <a:pt x="1488" y="20376"/>
                  </a:lnTo>
                  <a:lnTo>
                    <a:pt x="0" y="43024"/>
                  </a:lnTo>
                  <a:lnTo>
                    <a:pt x="0" y="741797"/>
                  </a:lnTo>
                  <a:lnTo>
                    <a:pt x="5935" y="786803"/>
                  </a:lnTo>
                  <a:lnTo>
                    <a:pt x="23380" y="828916"/>
                  </a:lnTo>
                  <a:lnTo>
                    <a:pt x="51128" y="865074"/>
                  </a:lnTo>
                  <a:lnTo>
                    <a:pt x="87287" y="892822"/>
                  </a:lnTo>
                  <a:lnTo>
                    <a:pt x="129398" y="910262"/>
                  </a:lnTo>
                  <a:lnTo>
                    <a:pt x="174393" y="916203"/>
                  </a:lnTo>
                  <a:lnTo>
                    <a:pt x="3611143" y="915860"/>
                  </a:lnTo>
                  <a:lnTo>
                    <a:pt x="3656342" y="909907"/>
                  </a:lnTo>
                  <a:lnTo>
                    <a:pt x="3698455" y="892467"/>
                  </a:lnTo>
                  <a:lnTo>
                    <a:pt x="3734614" y="864712"/>
                  </a:lnTo>
                  <a:lnTo>
                    <a:pt x="3762362" y="828547"/>
                  </a:lnTo>
                  <a:lnTo>
                    <a:pt x="3779802" y="786441"/>
                  </a:lnTo>
                  <a:lnTo>
                    <a:pt x="3785755" y="741248"/>
                  </a:lnTo>
                  <a:lnTo>
                    <a:pt x="3785387" y="43024"/>
                  </a:lnTo>
                  <a:lnTo>
                    <a:pt x="3783898" y="20374"/>
                  </a:lnTo>
                  <a:lnTo>
                    <a:pt x="3779839" y="0"/>
                  </a:lnTo>
                  <a:close/>
                </a:path>
              </a:pathLst>
            </a:custGeom>
            <a:solidFill>
              <a:srgbClr val="5FC5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193641" y="4128477"/>
              <a:ext cx="3785870" cy="851535"/>
            </a:xfrm>
            <a:custGeom>
              <a:avLst/>
              <a:gdLst/>
              <a:ahLst/>
              <a:cxnLst/>
              <a:rect l="l" t="t" r="r" b="b"/>
              <a:pathLst>
                <a:path w="3785870" h="851535">
                  <a:moveTo>
                    <a:pt x="3785411" y="0"/>
                  </a:moveTo>
                  <a:lnTo>
                    <a:pt x="0" y="0"/>
                  </a:lnTo>
                  <a:lnTo>
                    <a:pt x="0" y="676633"/>
                  </a:lnTo>
                  <a:lnTo>
                    <a:pt x="5935" y="721639"/>
                  </a:lnTo>
                  <a:lnTo>
                    <a:pt x="23380" y="763752"/>
                  </a:lnTo>
                  <a:lnTo>
                    <a:pt x="51128" y="799911"/>
                  </a:lnTo>
                  <a:lnTo>
                    <a:pt x="87287" y="827659"/>
                  </a:lnTo>
                  <a:lnTo>
                    <a:pt x="129398" y="845099"/>
                  </a:lnTo>
                  <a:lnTo>
                    <a:pt x="174393" y="851039"/>
                  </a:lnTo>
                  <a:lnTo>
                    <a:pt x="3611143" y="850696"/>
                  </a:lnTo>
                  <a:lnTo>
                    <a:pt x="3656342" y="844743"/>
                  </a:lnTo>
                  <a:lnTo>
                    <a:pt x="3698455" y="827303"/>
                  </a:lnTo>
                  <a:lnTo>
                    <a:pt x="3734614" y="799549"/>
                  </a:lnTo>
                  <a:lnTo>
                    <a:pt x="3762362" y="763384"/>
                  </a:lnTo>
                  <a:lnTo>
                    <a:pt x="3779802" y="721277"/>
                  </a:lnTo>
                  <a:lnTo>
                    <a:pt x="3785755" y="676084"/>
                  </a:lnTo>
                  <a:lnTo>
                    <a:pt x="3785411" y="0"/>
                  </a:lnTo>
                  <a:close/>
                </a:path>
              </a:pathLst>
            </a:custGeom>
            <a:solidFill>
              <a:srgbClr val="5CC47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193641" y="4193997"/>
              <a:ext cx="3785870" cy="786130"/>
            </a:xfrm>
            <a:custGeom>
              <a:avLst/>
              <a:gdLst/>
              <a:ahLst/>
              <a:cxnLst/>
              <a:rect l="l" t="t" r="r" b="b"/>
              <a:pathLst>
                <a:path w="3785870" h="786129">
                  <a:moveTo>
                    <a:pt x="3785444" y="0"/>
                  </a:moveTo>
                  <a:lnTo>
                    <a:pt x="0" y="0"/>
                  </a:lnTo>
                  <a:lnTo>
                    <a:pt x="0" y="611114"/>
                  </a:lnTo>
                  <a:lnTo>
                    <a:pt x="5935" y="656120"/>
                  </a:lnTo>
                  <a:lnTo>
                    <a:pt x="23380" y="698233"/>
                  </a:lnTo>
                  <a:lnTo>
                    <a:pt x="51128" y="734391"/>
                  </a:lnTo>
                  <a:lnTo>
                    <a:pt x="87287" y="762139"/>
                  </a:lnTo>
                  <a:lnTo>
                    <a:pt x="129398" y="779579"/>
                  </a:lnTo>
                  <a:lnTo>
                    <a:pt x="174393" y="785520"/>
                  </a:lnTo>
                  <a:lnTo>
                    <a:pt x="3611143" y="785177"/>
                  </a:lnTo>
                  <a:lnTo>
                    <a:pt x="3656342" y="779224"/>
                  </a:lnTo>
                  <a:lnTo>
                    <a:pt x="3698455" y="761784"/>
                  </a:lnTo>
                  <a:lnTo>
                    <a:pt x="3734614" y="734029"/>
                  </a:lnTo>
                  <a:lnTo>
                    <a:pt x="3762362" y="697865"/>
                  </a:lnTo>
                  <a:lnTo>
                    <a:pt x="3779802" y="655758"/>
                  </a:lnTo>
                  <a:lnTo>
                    <a:pt x="3785755" y="610565"/>
                  </a:lnTo>
                  <a:lnTo>
                    <a:pt x="3785444" y="0"/>
                  </a:lnTo>
                  <a:close/>
                </a:path>
              </a:pathLst>
            </a:custGeom>
            <a:solidFill>
              <a:srgbClr val="5AC47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193641" y="4259516"/>
              <a:ext cx="3785870" cy="720090"/>
            </a:xfrm>
            <a:custGeom>
              <a:avLst/>
              <a:gdLst/>
              <a:ahLst/>
              <a:cxnLst/>
              <a:rect l="l" t="t" r="r" b="b"/>
              <a:pathLst>
                <a:path w="3785870" h="720089">
                  <a:moveTo>
                    <a:pt x="3785478" y="0"/>
                  </a:moveTo>
                  <a:lnTo>
                    <a:pt x="0" y="0"/>
                  </a:lnTo>
                  <a:lnTo>
                    <a:pt x="0" y="545594"/>
                  </a:lnTo>
                  <a:lnTo>
                    <a:pt x="5935" y="590600"/>
                  </a:lnTo>
                  <a:lnTo>
                    <a:pt x="23380" y="632714"/>
                  </a:lnTo>
                  <a:lnTo>
                    <a:pt x="51128" y="668872"/>
                  </a:lnTo>
                  <a:lnTo>
                    <a:pt x="87287" y="696620"/>
                  </a:lnTo>
                  <a:lnTo>
                    <a:pt x="129398" y="714060"/>
                  </a:lnTo>
                  <a:lnTo>
                    <a:pt x="174393" y="720001"/>
                  </a:lnTo>
                  <a:lnTo>
                    <a:pt x="3611143" y="719658"/>
                  </a:lnTo>
                  <a:lnTo>
                    <a:pt x="3656342" y="713705"/>
                  </a:lnTo>
                  <a:lnTo>
                    <a:pt x="3698455" y="696264"/>
                  </a:lnTo>
                  <a:lnTo>
                    <a:pt x="3734614" y="668510"/>
                  </a:lnTo>
                  <a:lnTo>
                    <a:pt x="3762362" y="632345"/>
                  </a:lnTo>
                  <a:lnTo>
                    <a:pt x="3779802" y="590238"/>
                  </a:lnTo>
                  <a:lnTo>
                    <a:pt x="3785755" y="545045"/>
                  </a:lnTo>
                  <a:lnTo>
                    <a:pt x="3785478" y="0"/>
                  </a:lnTo>
                  <a:close/>
                </a:path>
              </a:pathLst>
            </a:custGeom>
            <a:solidFill>
              <a:srgbClr val="58C4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193641" y="4325035"/>
              <a:ext cx="3785870" cy="654685"/>
            </a:xfrm>
            <a:custGeom>
              <a:avLst/>
              <a:gdLst/>
              <a:ahLst/>
              <a:cxnLst/>
              <a:rect l="l" t="t" r="r" b="b"/>
              <a:pathLst>
                <a:path w="3785870" h="654685">
                  <a:moveTo>
                    <a:pt x="3785511" y="0"/>
                  </a:moveTo>
                  <a:lnTo>
                    <a:pt x="0" y="0"/>
                  </a:lnTo>
                  <a:lnTo>
                    <a:pt x="0" y="480075"/>
                  </a:lnTo>
                  <a:lnTo>
                    <a:pt x="5935" y="525081"/>
                  </a:lnTo>
                  <a:lnTo>
                    <a:pt x="23380" y="567194"/>
                  </a:lnTo>
                  <a:lnTo>
                    <a:pt x="51128" y="603353"/>
                  </a:lnTo>
                  <a:lnTo>
                    <a:pt x="87287" y="631101"/>
                  </a:lnTo>
                  <a:lnTo>
                    <a:pt x="129398" y="648541"/>
                  </a:lnTo>
                  <a:lnTo>
                    <a:pt x="174393" y="654481"/>
                  </a:lnTo>
                  <a:lnTo>
                    <a:pt x="3611143" y="654138"/>
                  </a:lnTo>
                  <a:lnTo>
                    <a:pt x="3656342" y="648185"/>
                  </a:lnTo>
                  <a:lnTo>
                    <a:pt x="3698455" y="630745"/>
                  </a:lnTo>
                  <a:lnTo>
                    <a:pt x="3734614" y="602991"/>
                  </a:lnTo>
                  <a:lnTo>
                    <a:pt x="3762362" y="566826"/>
                  </a:lnTo>
                  <a:lnTo>
                    <a:pt x="3779802" y="524719"/>
                  </a:lnTo>
                  <a:lnTo>
                    <a:pt x="3785755" y="479526"/>
                  </a:lnTo>
                  <a:lnTo>
                    <a:pt x="3785511" y="0"/>
                  </a:lnTo>
                  <a:close/>
                </a:path>
              </a:pathLst>
            </a:custGeom>
            <a:solidFill>
              <a:srgbClr val="56C46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193641" y="4390555"/>
              <a:ext cx="3785870" cy="589280"/>
            </a:xfrm>
            <a:custGeom>
              <a:avLst/>
              <a:gdLst/>
              <a:ahLst/>
              <a:cxnLst/>
              <a:rect l="l" t="t" r="r" b="b"/>
              <a:pathLst>
                <a:path w="3785870" h="589279">
                  <a:moveTo>
                    <a:pt x="3785544" y="0"/>
                  </a:moveTo>
                  <a:lnTo>
                    <a:pt x="0" y="0"/>
                  </a:lnTo>
                  <a:lnTo>
                    <a:pt x="0" y="414556"/>
                  </a:lnTo>
                  <a:lnTo>
                    <a:pt x="5935" y="459562"/>
                  </a:lnTo>
                  <a:lnTo>
                    <a:pt x="23380" y="501675"/>
                  </a:lnTo>
                  <a:lnTo>
                    <a:pt x="51128" y="537833"/>
                  </a:lnTo>
                  <a:lnTo>
                    <a:pt x="87287" y="565581"/>
                  </a:lnTo>
                  <a:lnTo>
                    <a:pt x="129398" y="583022"/>
                  </a:lnTo>
                  <a:lnTo>
                    <a:pt x="174393" y="588962"/>
                  </a:lnTo>
                  <a:lnTo>
                    <a:pt x="3611143" y="588619"/>
                  </a:lnTo>
                  <a:lnTo>
                    <a:pt x="3656342" y="582666"/>
                  </a:lnTo>
                  <a:lnTo>
                    <a:pt x="3698455" y="565226"/>
                  </a:lnTo>
                  <a:lnTo>
                    <a:pt x="3734614" y="537471"/>
                  </a:lnTo>
                  <a:lnTo>
                    <a:pt x="3762362" y="501307"/>
                  </a:lnTo>
                  <a:lnTo>
                    <a:pt x="3779802" y="459200"/>
                  </a:lnTo>
                  <a:lnTo>
                    <a:pt x="3785755" y="414007"/>
                  </a:lnTo>
                  <a:lnTo>
                    <a:pt x="3785544" y="0"/>
                  </a:lnTo>
                  <a:close/>
                </a:path>
              </a:pathLst>
            </a:custGeom>
            <a:solidFill>
              <a:srgbClr val="54C4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193641" y="4455718"/>
              <a:ext cx="3785870" cy="523875"/>
            </a:xfrm>
            <a:custGeom>
              <a:avLst/>
              <a:gdLst/>
              <a:ahLst/>
              <a:cxnLst/>
              <a:rect l="l" t="t" r="r" b="b"/>
              <a:pathLst>
                <a:path w="3785870" h="523875">
                  <a:moveTo>
                    <a:pt x="3785577" y="0"/>
                  </a:moveTo>
                  <a:lnTo>
                    <a:pt x="0" y="0"/>
                  </a:lnTo>
                  <a:lnTo>
                    <a:pt x="0" y="349392"/>
                  </a:lnTo>
                  <a:lnTo>
                    <a:pt x="5935" y="394398"/>
                  </a:lnTo>
                  <a:lnTo>
                    <a:pt x="23380" y="436511"/>
                  </a:lnTo>
                  <a:lnTo>
                    <a:pt x="51128" y="472670"/>
                  </a:lnTo>
                  <a:lnTo>
                    <a:pt x="87287" y="500418"/>
                  </a:lnTo>
                  <a:lnTo>
                    <a:pt x="129398" y="517858"/>
                  </a:lnTo>
                  <a:lnTo>
                    <a:pt x="174393" y="523798"/>
                  </a:lnTo>
                  <a:lnTo>
                    <a:pt x="3611143" y="523455"/>
                  </a:lnTo>
                  <a:lnTo>
                    <a:pt x="3656342" y="517502"/>
                  </a:lnTo>
                  <a:lnTo>
                    <a:pt x="3698455" y="500062"/>
                  </a:lnTo>
                  <a:lnTo>
                    <a:pt x="3734614" y="472308"/>
                  </a:lnTo>
                  <a:lnTo>
                    <a:pt x="3762362" y="436143"/>
                  </a:lnTo>
                  <a:lnTo>
                    <a:pt x="3779802" y="394036"/>
                  </a:lnTo>
                  <a:lnTo>
                    <a:pt x="3785755" y="348843"/>
                  </a:lnTo>
                  <a:lnTo>
                    <a:pt x="3785577" y="0"/>
                  </a:lnTo>
                  <a:close/>
                </a:path>
              </a:pathLst>
            </a:custGeom>
            <a:solidFill>
              <a:srgbClr val="51C3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193641" y="4521238"/>
              <a:ext cx="3785870" cy="458470"/>
            </a:xfrm>
            <a:custGeom>
              <a:avLst/>
              <a:gdLst/>
              <a:ahLst/>
              <a:cxnLst/>
              <a:rect l="l" t="t" r="r" b="b"/>
              <a:pathLst>
                <a:path w="3785870" h="458470">
                  <a:moveTo>
                    <a:pt x="3785611" y="0"/>
                  </a:moveTo>
                  <a:lnTo>
                    <a:pt x="0" y="0"/>
                  </a:lnTo>
                  <a:lnTo>
                    <a:pt x="0" y="283873"/>
                  </a:lnTo>
                  <a:lnTo>
                    <a:pt x="5935" y="328879"/>
                  </a:lnTo>
                  <a:lnTo>
                    <a:pt x="23380" y="370992"/>
                  </a:lnTo>
                  <a:lnTo>
                    <a:pt x="51128" y="407150"/>
                  </a:lnTo>
                  <a:lnTo>
                    <a:pt x="87287" y="434898"/>
                  </a:lnTo>
                  <a:lnTo>
                    <a:pt x="129398" y="452339"/>
                  </a:lnTo>
                  <a:lnTo>
                    <a:pt x="174393" y="458279"/>
                  </a:lnTo>
                  <a:lnTo>
                    <a:pt x="3611143" y="457936"/>
                  </a:lnTo>
                  <a:lnTo>
                    <a:pt x="3656342" y="451983"/>
                  </a:lnTo>
                  <a:lnTo>
                    <a:pt x="3698455" y="434543"/>
                  </a:lnTo>
                  <a:lnTo>
                    <a:pt x="3734614" y="406788"/>
                  </a:lnTo>
                  <a:lnTo>
                    <a:pt x="3762362" y="370624"/>
                  </a:lnTo>
                  <a:lnTo>
                    <a:pt x="3779802" y="328517"/>
                  </a:lnTo>
                  <a:lnTo>
                    <a:pt x="3785755" y="283324"/>
                  </a:lnTo>
                  <a:lnTo>
                    <a:pt x="3785611" y="0"/>
                  </a:lnTo>
                  <a:close/>
                </a:path>
              </a:pathLst>
            </a:custGeom>
            <a:solidFill>
              <a:srgbClr val="4FC36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193641" y="4586757"/>
              <a:ext cx="3785870" cy="393065"/>
            </a:xfrm>
            <a:custGeom>
              <a:avLst/>
              <a:gdLst/>
              <a:ahLst/>
              <a:cxnLst/>
              <a:rect l="l" t="t" r="r" b="b"/>
              <a:pathLst>
                <a:path w="3785870" h="393064">
                  <a:moveTo>
                    <a:pt x="3785644" y="0"/>
                  </a:moveTo>
                  <a:lnTo>
                    <a:pt x="0" y="0"/>
                  </a:lnTo>
                  <a:lnTo>
                    <a:pt x="0" y="218354"/>
                  </a:lnTo>
                  <a:lnTo>
                    <a:pt x="5935" y="263359"/>
                  </a:lnTo>
                  <a:lnTo>
                    <a:pt x="23380" y="305473"/>
                  </a:lnTo>
                  <a:lnTo>
                    <a:pt x="51128" y="341631"/>
                  </a:lnTo>
                  <a:lnTo>
                    <a:pt x="87287" y="369379"/>
                  </a:lnTo>
                  <a:lnTo>
                    <a:pt x="129398" y="386819"/>
                  </a:lnTo>
                  <a:lnTo>
                    <a:pt x="174393" y="392760"/>
                  </a:lnTo>
                  <a:lnTo>
                    <a:pt x="3611143" y="392417"/>
                  </a:lnTo>
                  <a:lnTo>
                    <a:pt x="3656342" y="386464"/>
                  </a:lnTo>
                  <a:lnTo>
                    <a:pt x="3698455" y="369023"/>
                  </a:lnTo>
                  <a:lnTo>
                    <a:pt x="3734614" y="341269"/>
                  </a:lnTo>
                  <a:lnTo>
                    <a:pt x="3762362" y="305104"/>
                  </a:lnTo>
                  <a:lnTo>
                    <a:pt x="3779802" y="262997"/>
                  </a:lnTo>
                  <a:lnTo>
                    <a:pt x="3785719" y="218354"/>
                  </a:lnTo>
                  <a:lnTo>
                    <a:pt x="3785644" y="0"/>
                  </a:lnTo>
                  <a:close/>
                </a:path>
              </a:pathLst>
            </a:custGeom>
            <a:solidFill>
              <a:srgbClr val="4DC3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193641" y="4652276"/>
              <a:ext cx="3785870" cy="327660"/>
            </a:xfrm>
            <a:custGeom>
              <a:avLst/>
              <a:gdLst/>
              <a:ahLst/>
              <a:cxnLst/>
              <a:rect l="l" t="t" r="r" b="b"/>
              <a:pathLst>
                <a:path w="3785870" h="327660">
                  <a:moveTo>
                    <a:pt x="3785678" y="0"/>
                  </a:moveTo>
                  <a:lnTo>
                    <a:pt x="0" y="0"/>
                  </a:lnTo>
                  <a:lnTo>
                    <a:pt x="0" y="152834"/>
                  </a:lnTo>
                  <a:lnTo>
                    <a:pt x="5935" y="197840"/>
                  </a:lnTo>
                  <a:lnTo>
                    <a:pt x="23380" y="239953"/>
                  </a:lnTo>
                  <a:lnTo>
                    <a:pt x="51128" y="276112"/>
                  </a:lnTo>
                  <a:lnTo>
                    <a:pt x="87287" y="303860"/>
                  </a:lnTo>
                  <a:lnTo>
                    <a:pt x="129398" y="321300"/>
                  </a:lnTo>
                  <a:lnTo>
                    <a:pt x="174393" y="327240"/>
                  </a:lnTo>
                  <a:lnTo>
                    <a:pt x="3611143" y="326897"/>
                  </a:lnTo>
                  <a:lnTo>
                    <a:pt x="3656342" y="320944"/>
                  </a:lnTo>
                  <a:lnTo>
                    <a:pt x="3698455" y="303504"/>
                  </a:lnTo>
                  <a:lnTo>
                    <a:pt x="3734614" y="275750"/>
                  </a:lnTo>
                  <a:lnTo>
                    <a:pt x="3762362" y="239585"/>
                  </a:lnTo>
                  <a:lnTo>
                    <a:pt x="3779802" y="197478"/>
                  </a:lnTo>
                  <a:lnTo>
                    <a:pt x="3785719" y="152834"/>
                  </a:lnTo>
                  <a:lnTo>
                    <a:pt x="3785678" y="0"/>
                  </a:lnTo>
                  <a:close/>
                </a:path>
              </a:pathLst>
            </a:custGeom>
            <a:solidFill>
              <a:srgbClr val="4BC3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193641" y="4717795"/>
              <a:ext cx="3785870" cy="262255"/>
            </a:xfrm>
            <a:custGeom>
              <a:avLst/>
              <a:gdLst/>
              <a:ahLst/>
              <a:cxnLst/>
              <a:rect l="l" t="t" r="r" b="b"/>
              <a:pathLst>
                <a:path w="3785870" h="262254">
                  <a:moveTo>
                    <a:pt x="3785711" y="0"/>
                  </a:moveTo>
                  <a:lnTo>
                    <a:pt x="0" y="0"/>
                  </a:lnTo>
                  <a:lnTo>
                    <a:pt x="0" y="87315"/>
                  </a:lnTo>
                  <a:lnTo>
                    <a:pt x="5935" y="132321"/>
                  </a:lnTo>
                  <a:lnTo>
                    <a:pt x="23380" y="174434"/>
                  </a:lnTo>
                  <a:lnTo>
                    <a:pt x="51128" y="210592"/>
                  </a:lnTo>
                  <a:lnTo>
                    <a:pt x="87287" y="238340"/>
                  </a:lnTo>
                  <a:lnTo>
                    <a:pt x="129398" y="255781"/>
                  </a:lnTo>
                  <a:lnTo>
                    <a:pt x="174393" y="261721"/>
                  </a:lnTo>
                  <a:lnTo>
                    <a:pt x="3611143" y="261378"/>
                  </a:lnTo>
                  <a:lnTo>
                    <a:pt x="3656342" y="255425"/>
                  </a:lnTo>
                  <a:lnTo>
                    <a:pt x="3698455" y="237985"/>
                  </a:lnTo>
                  <a:lnTo>
                    <a:pt x="3734614" y="210231"/>
                  </a:lnTo>
                  <a:lnTo>
                    <a:pt x="3762362" y="174066"/>
                  </a:lnTo>
                  <a:lnTo>
                    <a:pt x="3779802" y="131959"/>
                  </a:lnTo>
                  <a:lnTo>
                    <a:pt x="3785719" y="87315"/>
                  </a:lnTo>
                  <a:lnTo>
                    <a:pt x="3785711" y="0"/>
                  </a:lnTo>
                  <a:close/>
                </a:path>
              </a:pathLst>
            </a:custGeom>
            <a:solidFill>
              <a:srgbClr val="49C3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193641" y="4783315"/>
              <a:ext cx="3785870" cy="196215"/>
            </a:xfrm>
            <a:custGeom>
              <a:avLst/>
              <a:gdLst/>
              <a:ahLst/>
              <a:cxnLst/>
              <a:rect l="l" t="t" r="r" b="b"/>
              <a:pathLst>
                <a:path w="3785870" h="196214">
                  <a:moveTo>
                    <a:pt x="3785744" y="0"/>
                  </a:moveTo>
                  <a:lnTo>
                    <a:pt x="0" y="0"/>
                  </a:lnTo>
                  <a:lnTo>
                    <a:pt x="0" y="21796"/>
                  </a:lnTo>
                  <a:lnTo>
                    <a:pt x="5935" y="66801"/>
                  </a:lnTo>
                  <a:lnTo>
                    <a:pt x="23380" y="108915"/>
                  </a:lnTo>
                  <a:lnTo>
                    <a:pt x="51128" y="145073"/>
                  </a:lnTo>
                  <a:lnTo>
                    <a:pt x="87287" y="172821"/>
                  </a:lnTo>
                  <a:lnTo>
                    <a:pt x="129398" y="190261"/>
                  </a:lnTo>
                  <a:lnTo>
                    <a:pt x="174393" y="196202"/>
                  </a:lnTo>
                  <a:lnTo>
                    <a:pt x="3611143" y="195859"/>
                  </a:lnTo>
                  <a:lnTo>
                    <a:pt x="3656342" y="189906"/>
                  </a:lnTo>
                  <a:lnTo>
                    <a:pt x="3698455" y="172465"/>
                  </a:lnTo>
                  <a:lnTo>
                    <a:pt x="3734614" y="144711"/>
                  </a:lnTo>
                  <a:lnTo>
                    <a:pt x="3762362" y="108546"/>
                  </a:lnTo>
                  <a:lnTo>
                    <a:pt x="3779802" y="66440"/>
                  </a:lnTo>
                  <a:lnTo>
                    <a:pt x="3785719" y="21796"/>
                  </a:lnTo>
                  <a:lnTo>
                    <a:pt x="3785744" y="0"/>
                  </a:lnTo>
                  <a:close/>
                </a:path>
              </a:pathLst>
            </a:custGeom>
            <a:solidFill>
              <a:srgbClr val="46C2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199251" y="4848479"/>
              <a:ext cx="3775075" cy="131445"/>
            </a:xfrm>
            <a:custGeom>
              <a:avLst/>
              <a:gdLst/>
              <a:ahLst/>
              <a:cxnLst/>
              <a:rect l="l" t="t" r="r" b="b"/>
              <a:pathLst>
                <a:path w="3775075" h="131445">
                  <a:moveTo>
                    <a:pt x="3774447" y="0"/>
                  </a:moveTo>
                  <a:lnTo>
                    <a:pt x="0" y="0"/>
                  </a:lnTo>
                  <a:lnTo>
                    <a:pt x="326" y="1638"/>
                  </a:lnTo>
                  <a:lnTo>
                    <a:pt x="17771" y="43751"/>
                  </a:lnTo>
                  <a:lnTo>
                    <a:pt x="45518" y="79909"/>
                  </a:lnTo>
                  <a:lnTo>
                    <a:pt x="81677" y="107657"/>
                  </a:lnTo>
                  <a:lnTo>
                    <a:pt x="123789" y="125098"/>
                  </a:lnTo>
                  <a:lnTo>
                    <a:pt x="168784" y="131038"/>
                  </a:lnTo>
                  <a:lnTo>
                    <a:pt x="3605533" y="130695"/>
                  </a:lnTo>
                  <a:lnTo>
                    <a:pt x="3650733" y="124742"/>
                  </a:lnTo>
                  <a:lnTo>
                    <a:pt x="3692846" y="107302"/>
                  </a:lnTo>
                  <a:lnTo>
                    <a:pt x="3729004" y="79548"/>
                  </a:lnTo>
                  <a:lnTo>
                    <a:pt x="3756752" y="43383"/>
                  </a:lnTo>
                  <a:lnTo>
                    <a:pt x="3774192" y="1276"/>
                  </a:lnTo>
                  <a:lnTo>
                    <a:pt x="3774447" y="0"/>
                  </a:lnTo>
                  <a:close/>
                </a:path>
              </a:pathLst>
            </a:custGeom>
            <a:solidFill>
              <a:srgbClr val="44C2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4232145" y="4913998"/>
              <a:ext cx="3709035" cy="66040"/>
            </a:xfrm>
            <a:custGeom>
              <a:avLst/>
              <a:gdLst/>
              <a:ahLst/>
              <a:cxnLst/>
              <a:rect l="l" t="t" r="r" b="b"/>
              <a:pathLst>
                <a:path w="3709034" h="66039">
                  <a:moveTo>
                    <a:pt x="3708413" y="0"/>
                  </a:moveTo>
                  <a:lnTo>
                    <a:pt x="0" y="0"/>
                  </a:lnTo>
                  <a:lnTo>
                    <a:pt x="12624" y="14390"/>
                  </a:lnTo>
                  <a:lnTo>
                    <a:pt x="48782" y="42138"/>
                  </a:lnTo>
                  <a:lnTo>
                    <a:pt x="90894" y="59578"/>
                  </a:lnTo>
                  <a:lnTo>
                    <a:pt x="135889" y="65519"/>
                  </a:lnTo>
                  <a:lnTo>
                    <a:pt x="3572639" y="65176"/>
                  </a:lnTo>
                  <a:lnTo>
                    <a:pt x="3617838" y="59223"/>
                  </a:lnTo>
                  <a:lnTo>
                    <a:pt x="3659951" y="41783"/>
                  </a:lnTo>
                  <a:lnTo>
                    <a:pt x="3696110" y="14028"/>
                  </a:lnTo>
                  <a:lnTo>
                    <a:pt x="3708413" y="0"/>
                  </a:lnTo>
                  <a:close/>
                </a:path>
              </a:pathLst>
            </a:custGeom>
            <a:solidFill>
              <a:srgbClr val="42C2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4193641" y="5032082"/>
              <a:ext cx="3785870" cy="1047750"/>
            </a:xfrm>
            <a:custGeom>
              <a:avLst/>
              <a:gdLst/>
              <a:ahLst/>
              <a:cxnLst/>
              <a:rect l="l" t="t" r="r" b="b"/>
              <a:pathLst>
                <a:path w="3785870" h="1047750">
                  <a:moveTo>
                    <a:pt x="3610787" y="0"/>
                  </a:moveTo>
                  <a:lnTo>
                    <a:pt x="174599" y="0"/>
                  </a:lnTo>
                  <a:lnTo>
                    <a:pt x="151748" y="1501"/>
                  </a:lnTo>
                  <a:lnTo>
                    <a:pt x="107816" y="13276"/>
                  </a:lnTo>
                  <a:lnTo>
                    <a:pt x="68270" y="36113"/>
                  </a:lnTo>
                  <a:lnTo>
                    <a:pt x="36102" y="68272"/>
                  </a:lnTo>
                  <a:lnTo>
                    <a:pt x="13263" y="107828"/>
                  </a:lnTo>
                  <a:lnTo>
                    <a:pt x="1488" y="151768"/>
                  </a:lnTo>
                  <a:lnTo>
                    <a:pt x="0" y="174406"/>
                  </a:lnTo>
                  <a:lnTo>
                    <a:pt x="0" y="873191"/>
                  </a:lnTo>
                  <a:lnTo>
                    <a:pt x="5935" y="918186"/>
                  </a:lnTo>
                  <a:lnTo>
                    <a:pt x="23380" y="960297"/>
                  </a:lnTo>
                  <a:lnTo>
                    <a:pt x="51128" y="996462"/>
                  </a:lnTo>
                  <a:lnTo>
                    <a:pt x="87287" y="1024216"/>
                  </a:lnTo>
                  <a:lnTo>
                    <a:pt x="129398" y="1041650"/>
                  </a:lnTo>
                  <a:lnTo>
                    <a:pt x="174586" y="1047597"/>
                  </a:lnTo>
                  <a:lnTo>
                    <a:pt x="3785755" y="872642"/>
                  </a:lnTo>
                  <a:lnTo>
                    <a:pt x="3785386" y="174406"/>
                  </a:lnTo>
                  <a:lnTo>
                    <a:pt x="3779446" y="129411"/>
                  </a:lnTo>
                  <a:lnTo>
                    <a:pt x="3762006" y="87299"/>
                  </a:lnTo>
                  <a:lnTo>
                    <a:pt x="3734252" y="51141"/>
                  </a:lnTo>
                  <a:lnTo>
                    <a:pt x="3698087" y="23393"/>
                  </a:lnTo>
                  <a:lnTo>
                    <a:pt x="3655956" y="5948"/>
                  </a:lnTo>
                  <a:lnTo>
                    <a:pt x="3610787" y="0"/>
                  </a:lnTo>
                  <a:close/>
                </a:path>
                <a:path w="3785870" h="1047750">
                  <a:moveTo>
                    <a:pt x="3785755" y="872642"/>
                  </a:moveTo>
                  <a:lnTo>
                    <a:pt x="3779802" y="917830"/>
                  </a:lnTo>
                  <a:lnTo>
                    <a:pt x="3762362" y="959942"/>
                  </a:lnTo>
                  <a:lnTo>
                    <a:pt x="3734614" y="996105"/>
                  </a:lnTo>
                  <a:lnTo>
                    <a:pt x="3698455" y="1023848"/>
                  </a:lnTo>
                  <a:lnTo>
                    <a:pt x="3656342" y="1041293"/>
                  </a:lnTo>
                  <a:lnTo>
                    <a:pt x="3611143" y="1047242"/>
                  </a:lnTo>
                  <a:lnTo>
                    <a:pt x="174586" y="1047597"/>
                  </a:lnTo>
                  <a:lnTo>
                    <a:pt x="3785755" y="1047597"/>
                  </a:lnTo>
                  <a:lnTo>
                    <a:pt x="3785755" y="872642"/>
                  </a:lnTo>
                  <a:close/>
                </a:path>
              </a:pathLst>
            </a:custGeom>
            <a:solidFill>
              <a:srgbClr val="7FB6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4193641" y="5102275"/>
              <a:ext cx="3785870" cy="977900"/>
            </a:xfrm>
            <a:custGeom>
              <a:avLst/>
              <a:gdLst/>
              <a:ahLst/>
              <a:cxnLst/>
              <a:rect l="l" t="t" r="r" b="b"/>
              <a:pathLst>
                <a:path w="3785870" h="977900">
                  <a:moveTo>
                    <a:pt x="3750569" y="0"/>
                  </a:moveTo>
                  <a:lnTo>
                    <a:pt x="34818" y="0"/>
                  </a:lnTo>
                  <a:lnTo>
                    <a:pt x="23380" y="17106"/>
                  </a:lnTo>
                  <a:lnTo>
                    <a:pt x="13263" y="37636"/>
                  </a:lnTo>
                  <a:lnTo>
                    <a:pt x="5940" y="59220"/>
                  </a:lnTo>
                  <a:lnTo>
                    <a:pt x="1488" y="81575"/>
                  </a:lnTo>
                  <a:lnTo>
                    <a:pt x="0" y="104213"/>
                  </a:lnTo>
                  <a:lnTo>
                    <a:pt x="0" y="802998"/>
                  </a:lnTo>
                  <a:lnTo>
                    <a:pt x="5935" y="847993"/>
                  </a:lnTo>
                  <a:lnTo>
                    <a:pt x="23380" y="890104"/>
                  </a:lnTo>
                  <a:lnTo>
                    <a:pt x="51128" y="926269"/>
                  </a:lnTo>
                  <a:lnTo>
                    <a:pt x="87287" y="954023"/>
                  </a:lnTo>
                  <a:lnTo>
                    <a:pt x="129398" y="971457"/>
                  </a:lnTo>
                  <a:lnTo>
                    <a:pt x="174586" y="977404"/>
                  </a:lnTo>
                  <a:lnTo>
                    <a:pt x="3611143" y="977049"/>
                  </a:lnTo>
                  <a:lnTo>
                    <a:pt x="3656342" y="971100"/>
                  </a:lnTo>
                  <a:lnTo>
                    <a:pt x="3698455" y="953655"/>
                  </a:lnTo>
                  <a:lnTo>
                    <a:pt x="3734614" y="925912"/>
                  </a:lnTo>
                  <a:lnTo>
                    <a:pt x="3762362" y="889749"/>
                  </a:lnTo>
                  <a:lnTo>
                    <a:pt x="3779802" y="847637"/>
                  </a:lnTo>
                  <a:lnTo>
                    <a:pt x="3785755" y="802449"/>
                  </a:lnTo>
                  <a:lnTo>
                    <a:pt x="3785386" y="104213"/>
                  </a:lnTo>
                  <a:lnTo>
                    <a:pt x="3779446" y="59218"/>
                  </a:lnTo>
                  <a:lnTo>
                    <a:pt x="3762006" y="17106"/>
                  </a:lnTo>
                  <a:lnTo>
                    <a:pt x="3750569" y="0"/>
                  </a:lnTo>
                  <a:close/>
                </a:path>
              </a:pathLst>
            </a:custGeom>
            <a:solidFill>
              <a:srgbClr val="7EB65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4193641" y="5172125"/>
              <a:ext cx="3785870" cy="908050"/>
            </a:xfrm>
            <a:custGeom>
              <a:avLst/>
              <a:gdLst/>
              <a:ahLst/>
              <a:cxnLst/>
              <a:rect l="l" t="t" r="r" b="b"/>
              <a:pathLst>
                <a:path w="3785870" h="908050">
                  <a:moveTo>
                    <a:pt x="3781563" y="0"/>
                  </a:moveTo>
                  <a:lnTo>
                    <a:pt x="3823" y="0"/>
                  </a:lnTo>
                  <a:lnTo>
                    <a:pt x="1488" y="11725"/>
                  </a:lnTo>
                  <a:lnTo>
                    <a:pt x="0" y="34363"/>
                  </a:lnTo>
                  <a:lnTo>
                    <a:pt x="0" y="733148"/>
                  </a:lnTo>
                  <a:lnTo>
                    <a:pt x="5935" y="778143"/>
                  </a:lnTo>
                  <a:lnTo>
                    <a:pt x="23380" y="820254"/>
                  </a:lnTo>
                  <a:lnTo>
                    <a:pt x="51128" y="856419"/>
                  </a:lnTo>
                  <a:lnTo>
                    <a:pt x="87287" y="884173"/>
                  </a:lnTo>
                  <a:lnTo>
                    <a:pt x="129398" y="901607"/>
                  </a:lnTo>
                  <a:lnTo>
                    <a:pt x="174586" y="907554"/>
                  </a:lnTo>
                  <a:lnTo>
                    <a:pt x="3611143" y="907199"/>
                  </a:lnTo>
                  <a:lnTo>
                    <a:pt x="3656342" y="901250"/>
                  </a:lnTo>
                  <a:lnTo>
                    <a:pt x="3698455" y="883805"/>
                  </a:lnTo>
                  <a:lnTo>
                    <a:pt x="3734614" y="856062"/>
                  </a:lnTo>
                  <a:lnTo>
                    <a:pt x="3762362" y="819899"/>
                  </a:lnTo>
                  <a:lnTo>
                    <a:pt x="3779802" y="777787"/>
                  </a:lnTo>
                  <a:lnTo>
                    <a:pt x="3785755" y="732599"/>
                  </a:lnTo>
                  <a:lnTo>
                    <a:pt x="3785386" y="34363"/>
                  </a:lnTo>
                  <a:lnTo>
                    <a:pt x="3783897" y="11720"/>
                  </a:lnTo>
                  <a:lnTo>
                    <a:pt x="3781563" y="0"/>
                  </a:lnTo>
                  <a:close/>
                </a:path>
              </a:pathLst>
            </a:custGeom>
            <a:solidFill>
              <a:srgbClr val="7DB5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4193641" y="5241963"/>
              <a:ext cx="3785870" cy="838200"/>
            </a:xfrm>
            <a:custGeom>
              <a:avLst/>
              <a:gdLst/>
              <a:ahLst/>
              <a:cxnLst/>
              <a:rect l="l" t="t" r="r" b="b"/>
              <a:pathLst>
                <a:path w="3785870" h="838200">
                  <a:moveTo>
                    <a:pt x="3785417" y="0"/>
                  </a:moveTo>
                  <a:lnTo>
                    <a:pt x="0" y="0"/>
                  </a:lnTo>
                  <a:lnTo>
                    <a:pt x="0" y="663311"/>
                  </a:lnTo>
                  <a:lnTo>
                    <a:pt x="5935" y="708305"/>
                  </a:lnTo>
                  <a:lnTo>
                    <a:pt x="23380" y="750417"/>
                  </a:lnTo>
                  <a:lnTo>
                    <a:pt x="51128" y="786582"/>
                  </a:lnTo>
                  <a:lnTo>
                    <a:pt x="87287" y="814336"/>
                  </a:lnTo>
                  <a:lnTo>
                    <a:pt x="129398" y="831770"/>
                  </a:lnTo>
                  <a:lnTo>
                    <a:pt x="174586" y="837717"/>
                  </a:lnTo>
                  <a:lnTo>
                    <a:pt x="3611143" y="837361"/>
                  </a:lnTo>
                  <a:lnTo>
                    <a:pt x="3656342" y="831413"/>
                  </a:lnTo>
                  <a:lnTo>
                    <a:pt x="3698455" y="813968"/>
                  </a:lnTo>
                  <a:lnTo>
                    <a:pt x="3734614" y="786225"/>
                  </a:lnTo>
                  <a:lnTo>
                    <a:pt x="3762362" y="750062"/>
                  </a:lnTo>
                  <a:lnTo>
                    <a:pt x="3779802" y="707950"/>
                  </a:lnTo>
                  <a:lnTo>
                    <a:pt x="3785755" y="662762"/>
                  </a:lnTo>
                  <a:lnTo>
                    <a:pt x="3785417" y="0"/>
                  </a:lnTo>
                  <a:close/>
                </a:path>
              </a:pathLst>
            </a:custGeom>
            <a:solidFill>
              <a:srgbClr val="7BB5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4193641" y="5311800"/>
              <a:ext cx="3785870" cy="768350"/>
            </a:xfrm>
            <a:custGeom>
              <a:avLst/>
              <a:gdLst/>
              <a:ahLst/>
              <a:cxnLst/>
              <a:rect l="l" t="t" r="r" b="b"/>
              <a:pathLst>
                <a:path w="3785870" h="768350">
                  <a:moveTo>
                    <a:pt x="3785452" y="0"/>
                  </a:moveTo>
                  <a:lnTo>
                    <a:pt x="0" y="0"/>
                  </a:lnTo>
                  <a:lnTo>
                    <a:pt x="0" y="593473"/>
                  </a:lnTo>
                  <a:lnTo>
                    <a:pt x="5935" y="638468"/>
                  </a:lnTo>
                  <a:lnTo>
                    <a:pt x="23380" y="680580"/>
                  </a:lnTo>
                  <a:lnTo>
                    <a:pt x="51128" y="716745"/>
                  </a:lnTo>
                  <a:lnTo>
                    <a:pt x="87287" y="744499"/>
                  </a:lnTo>
                  <a:lnTo>
                    <a:pt x="129398" y="761933"/>
                  </a:lnTo>
                  <a:lnTo>
                    <a:pt x="174586" y="767880"/>
                  </a:lnTo>
                  <a:lnTo>
                    <a:pt x="3611143" y="767524"/>
                  </a:lnTo>
                  <a:lnTo>
                    <a:pt x="3656342" y="761576"/>
                  </a:lnTo>
                  <a:lnTo>
                    <a:pt x="3698455" y="744131"/>
                  </a:lnTo>
                  <a:lnTo>
                    <a:pt x="3734614" y="716387"/>
                  </a:lnTo>
                  <a:lnTo>
                    <a:pt x="3762362" y="680224"/>
                  </a:lnTo>
                  <a:lnTo>
                    <a:pt x="3779802" y="638113"/>
                  </a:lnTo>
                  <a:lnTo>
                    <a:pt x="3785755" y="592924"/>
                  </a:lnTo>
                  <a:lnTo>
                    <a:pt x="3785452" y="0"/>
                  </a:lnTo>
                  <a:close/>
                </a:path>
              </a:pathLst>
            </a:custGeom>
            <a:solidFill>
              <a:srgbClr val="7AB4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4193641" y="5381637"/>
              <a:ext cx="3785870" cy="698500"/>
            </a:xfrm>
            <a:custGeom>
              <a:avLst/>
              <a:gdLst/>
              <a:ahLst/>
              <a:cxnLst/>
              <a:rect l="l" t="t" r="r" b="b"/>
              <a:pathLst>
                <a:path w="3785870" h="698500">
                  <a:moveTo>
                    <a:pt x="3785488" y="0"/>
                  </a:moveTo>
                  <a:lnTo>
                    <a:pt x="0" y="0"/>
                  </a:lnTo>
                  <a:lnTo>
                    <a:pt x="0" y="523636"/>
                  </a:lnTo>
                  <a:lnTo>
                    <a:pt x="5935" y="568631"/>
                  </a:lnTo>
                  <a:lnTo>
                    <a:pt x="23380" y="610743"/>
                  </a:lnTo>
                  <a:lnTo>
                    <a:pt x="51128" y="646907"/>
                  </a:lnTo>
                  <a:lnTo>
                    <a:pt x="87287" y="674662"/>
                  </a:lnTo>
                  <a:lnTo>
                    <a:pt x="129398" y="692096"/>
                  </a:lnTo>
                  <a:lnTo>
                    <a:pt x="174586" y="698042"/>
                  </a:lnTo>
                  <a:lnTo>
                    <a:pt x="3611143" y="697687"/>
                  </a:lnTo>
                  <a:lnTo>
                    <a:pt x="3656342" y="691738"/>
                  </a:lnTo>
                  <a:lnTo>
                    <a:pt x="3698455" y="674293"/>
                  </a:lnTo>
                  <a:lnTo>
                    <a:pt x="3734614" y="646550"/>
                  </a:lnTo>
                  <a:lnTo>
                    <a:pt x="3762362" y="610387"/>
                  </a:lnTo>
                  <a:lnTo>
                    <a:pt x="3779802" y="568275"/>
                  </a:lnTo>
                  <a:lnTo>
                    <a:pt x="3785755" y="523087"/>
                  </a:lnTo>
                  <a:lnTo>
                    <a:pt x="3785488" y="0"/>
                  </a:lnTo>
                  <a:close/>
                </a:path>
              </a:pathLst>
            </a:custGeom>
            <a:solidFill>
              <a:srgbClr val="79B45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4193641" y="5451474"/>
              <a:ext cx="3785870" cy="628650"/>
            </a:xfrm>
            <a:custGeom>
              <a:avLst/>
              <a:gdLst/>
              <a:ahLst/>
              <a:cxnLst/>
              <a:rect l="l" t="t" r="r" b="b"/>
              <a:pathLst>
                <a:path w="3785870" h="628650">
                  <a:moveTo>
                    <a:pt x="3785524" y="0"/>
                  </a:moveTo>
                  <a:lnTo>
                    <a:pt x="0" y="0"/>
                  </a:lnTo>
                  <a:lnTo>
                    <a:pt x="0" y="453799"/>
                  </a:lnTo>
                  <a:lnTo>
                    <a:pt x="5935" y="498794"/>
                  </a:lnTo>
                  <a:lnTo>
                    <a:pt x="23380" y="540905"/>
                  </a:lnTo>
                  <a:lnTo>
                    <a:pt x="51128" y="577070"/>
                  </a:lnTo>
                  <a:lnTo>
                    <a:pt x="87287" y="604824"/>
                  </a:lnTo>
                  <a:lnTo>
                    <a:pt x="129398" y="622258"/>
                  </a:lnTo>
                  <a:lnTo>
                    <a:pt x="174586" y="628205"/>
                  </a:lnTo>
                  <a:lnTo>
                    <a:pt x="3611143" y="627849"/>
                  </a:lnTo>
                  <a:lnTo>
                    <a:pt x="3656342" y="621901"/>
                  </a:lnTo>
                  <a:lnTo>
                    <a:pt x="3698455" y="604456"/>
                  </a:lnTo>
                  <a:lnTo>
                    <a:pt x="3734614" y="576713"/>
                  </a:lnTo>
                  <a:lnTo>
                    <a:pt x="3762362" y="540550"/>
                  </a:lnTo>
                  <a:lnTo>
                    <a:pt x="3779802" y="498438"/>
                  </a:lnTo>
                  <a:lnTo>
                    <a:pt x="3785755" y="453250"/>
                  </a:lnTo>
                  <a:lnTo>
                    <a:pt x="3785524" y="0"/>
                  </a:lnTo>
                  <a:close/>
                </a:path>
              </a:pathLst>
            </a:custGeom>
            <a:solidFill>
              <a:srgbClr val="78B3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4193641" y="5521324"/>
              <a:ext cx="3785870" cy="558800"/>
            </a:xfrm>
            <a:custGeom>
              <a:avLst/>
              <a:gdLst/>
              <a:ahLst/>
              <a:cxnLst/>
              <a:rect l="l" t="t" r="r" b="b"/>
              <a:pathLst>
                <a:path w="3785870" h="558800">
                  <a:moveTo>
                    <a:pt x="3785559" y="0"/>
                  </a:moveTo>
                  <a:lnTo>
                    <a:pt x="0" y="0"/>
                  </a:lnTo>
                  <a:lnTo>
                    <a:pt x="0" y="383949"/>
                  </a:lnTo>
                  <a:lnTo>
                    <a:pt x="5935" y="428944"/>
                  </a:lnTo>
                  <a:lnTo>
                    <a:pt x="23380" y="471055"/>
                  </a:lnTo>
                  <a:lnTo>
                    <a:pt x="51128" y="507220"/>
                  </a:lnTo>
                  <a:lnTo>
                    <a:pt x="87287" y="534974"/>
                  </a:lnTo>
                  <a:lnTo>
                    <a:pt x="129398" y="552408"/>
                  </a:lnTo>
                  <a:lnTo>
                    <a:pt x="174586" y="558355"/>
                  </a:lnTo>
                  <a:lnTo>
                    <a:pt x="3611143" y="557999"/>
                  </a:lnTo>
                  <a:lnTo>
                    <a:pt x="3656342" y="552051"/>
                  </a:lnTo>
                  <a:lnTo>
                    <a:pt x="3698455" y="534606"/>
                  </a:lnTo>
                  <a:lnTo>
                    <a:pt x="3734614" y="506863"/>
                  </a:lnTo>
                  <a:lnTo>
                    <a:pt x="3762362" y="470700"/>
                  </a:lnTo>
                  <a:lnTo>
                    <a:pt x="3779802" y="428588"/>
                  </a:lnTo>
                  <a:lnTo>
                    <a:pt x="3785755" y="383400"/>
                  </a:lnTo>
                  <a:lnTo>
                    <a:pt x="3785559" y="0"/>
                  </a:lnTo>
                  <a:close/>
                </a:path>
              </a:pathLst>
            </a:custGeom>
            <a:solidFill>
              <a:srgbClr val="77B3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4193641" y="5590793"/>
              <a:ext cx="3785870" cy="488950"/>
            </a:xfrm>
            <a:custGeom>
              <a:avLst/>
              <a:gdLst/>
              <a:ahLst/>
              <a:cxnLst/>
              <a:rect l="l" t="t" r="r" b="b"/>
              <a:pathLst>
                <a:path w="3785870" h="488950">
                  <a:moveTo>
                    <a:pt x="3785595" y="0"/>
                  </a:moveTo>
                  <a:lnTo>
                    <a:pt x="0" y="0"/>
                  </a:lnTo>
                  <a:lnTo>
                    <a:pt x="0" y="314480"/>
                  </a:lnTo>
                  <a:lnTo>
                    <a:pt x="5935" y="359475"/>
                  </a:lnTo>
                  <a:lnTo>
                    <a:pt x="23380" y="401586"/>
                  </a:lnTo>
                  <a:lnTo>
                    <a:pt x="51128" y="437751"/>
                  </a:lnTo>
                  <a:lnTo>
                    <a:pt x="87287" y="465505"/>
                  </a:lnTo>
                  <a:lnTo>
                    <a:pt x="129398" y="482939"/>
                  </a:lnTo>
                  <a:lnTo>
                    <a:pt x="174586" y="488886"/>
                  </a:lnTo>
                  <a:lnTo>
                    <a:pt x="3611143" y="488530"/>
                  </a:lnTo>
                  <a:lnTo>
                    <a:pt x="3656342" y="482582"/>
                  </a:lnTo>
                  <a:lnTo>
                    <a:pt x="3698455" y="465137"/>
                  </a:lnTo>
                  <a:lnTo>
                    <a:pt x="3734614" y="437394"/>
                  </a:lnTo>
                  <a:lnTo>
                    <a:pt x="3762362" y="401231"/>
                  </a:lnTo>
                  <a:lnTo>
                    <a:pt x="3779802" y="359119"/>
                  </a:lnTo>
                  <a:lnTo>
                    <a:pt x="3785755" y="313931"/>
                  </a:lnTo>
                  <a:lnTo>
                    <a:pt x="3785595" y="0"/>
                  </a:lnTo>
                  <a:close/>
                </a:path>
              </a:pathLst>
            </a:custGeom>
            <a:solidFill>
              <a:srgbClr val="75B3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4193641" y="5660643"/>
              <a:ext cx="3785870" cy="419100"/>
            </a:xfrm>
            <a:custGeom>
              <a:avLst/>
              <a:gdLst/>
              <a:ahLst/>
              <a:cxnLst/>
              <a:rect l="l" t="t" r="r" b="b"/>
              <a:pathLst>
                <a:path w="3785870" h="419100">
                  <a:moveTo>
                    <a:pt x="3785631" y="0"/>
                  </a:moveTo>
                  <a:lnTo>
                    <a:pt x="0" y="0"/>
                  </a:lnTo>
                  <a:lnTo>
                    <a:pt x="0" y="244630"/>
                  </a:lnTo>
                  <a:lnTo>
                    <a:pt x="5935" y="289625"/>
                  </a:lnTo>
                  <a:lnTo>
                    <a:pt x="23380" y="331736"/>
                  </a:lnTo>
                  <a:lnTo>
                    <a:pt x="51128" y="367901"/>
                  </a:lnTo>
                  <a:lnTo>
                    <a:pt x="87287" y="395655"/>
                  </a:lnTo>
                  <a:lnTo>
                    <a:pt x="129398" y="413089"/>
                  </a:lnTo>
                  <a:lnTo>
                    <a:pt x="174586" y="419036"/>
                  </a:lnTo>
                  <a:lnTo>
                    <a:pt x="3611143" y="418680"/>
                  </a:lnTo>
                  <a:lnTo>
                    <a:pt x="3656342" y="412732"/>
                  </a:lnTo>
                  <a:lnTo>
                    <a:pt x="3698455" y="395287"/>
                  </a:lnTo>
                  <a:lnTo>
                    <a:pt x="3734614" y="367544"/>
                  </a:lnTo>
                  <a:lnTo>
                    <a:pt x="3762362" y="331381"/>
                  </a:lnTo>
                  <a:lnTo>
                    <a:pt x="3779802" y="289269"/>
                  </a:lnTo>
                  <a:lnTo>
                    <a:pt x="3785719" y="244630"/>
                  </a:lnTo>
                  <a:lnTo>
                    <a:pt x="3785631" y="0"/>
                  </a:lnTo>
                  <a:close/>
                </a:path>
              </a:pathLst>
            </a:custGeom>
            <a:solidFill>
              <a:srgbClr val="74B24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4193641" y="5730481"/>
              <a:ext cx="3785870" cy="349250"/>
            </a:xfrm>
            <a:custGeom>
              <a:avLst/>
              <a:gdLst/>
              <a:ahLst/>
              <a:cxnLst/>
              <a:rect l="l" t="t" r="r" b="b"/>
              <a:pathLst>
                <a:path w="3785870" h="349250">
                  <a:moveTo>
                    <a:pt x="3785666" y="0"/>
                  </a:moveTo>
                  <a:lnTo>
                    <a:pt x="0" y="0"/>
                  </a:lnTo>
                  <a:lnTo>
                    <a:pt x="0" y="174793"/>
                  </a:lnTo>
                  <a:lnTo>
                    <a:pt x="5935" y="219787"/>
                  </a:lnTo>
                  <a:lnTo>
                    <a:pt x="23380" y="261899"/>
                  </a:lnTo>
                  <a:lnTo>
                    <a:pt x="51128" y="298064"/>
                  </a:lnTo>
                  <a:lnTo>
                    <a:pt x="87287" y="325818"/>
                  </a:lnTo>
                  <a:lnTo>
                    <a:pt x="129398" y="343252"/>
                  </a:lnTo>
                  <a:lnTo>
                    <a:pt x="174586" y="349199"/>
                  </a:lnTo>
                  <a:lnTo>
                    <a:pt x="3611143" y="348843"/>
                  </a:lnTo>
                  <a:lnTo>
                    <a:pt x="3656342" y="342895"/>
                  </a:lnTo>
                  <a:lnTo>
                    <a:pt x="3698455" y="325450"/>
                  </a:lnTo>
                  <a:lnTo>
                    <a:pt x="3734614" y="297707"/>
                  </a:lnTo>
                  <a:lnTo>
                    <a:pt x="3762362" y="261543"/>
                  </a:lnTo>
                  <a:lnTo>
                    <a:pt x="3779802" y="219432"/>
                  </a:lnTo>
                  <a:lnTo>
                    <a:pt x="3785719" y="174793"/>
                  </a:lnTo>
                  <a:lnTo>
                    <a:pt x="3785666" y="0"/>
                  </a:lnTo>
                  <a:close/>
                </a:path>
              </a:pathLst>
            </a:custGeom>
            <a:solidFill>
              <a:srgbClr val="73B2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4193641" y="5800318"/>
              <a:ext cx="3785870" cy="279400"/>
            </a:xfrm>
            <a:custGeom>
              <a:avLst/>
              <a:gdLst/>
              <a:ahLst/>
              <a:cxnLst/>
              <a:rect l="l" t="t" r="r" b="b"/>
              <a:pathLst>
                <a:path w="3785870" h="279400">
                  <a:moveTo>
                    <a:pt x="3785702" y="0"/>
                  </a:moveTo>
                  <a:lnTo>
                    <a:pt x="0" y="0"/>
                  </a:lnTo>
                  <a:lnTo>
                    <a:pt x="0" y="104955"/>
                  </a:lnTo>
                  <a:lnTo>
                    <a:pt x="5935" y="149950"/>
                  </a:lnTo>
                  <a:lnTo>
                    <a:pt x="23380" y="192062"/>
                  </a:lnTo>
                  <a:lnTo>
                    <a:pt x="51128" y="228226"/>
                  </a:lnTo>
                  <a:lnTo>
                    <a:pt x="87287" y="255981"/>
                  </a:lnTo>
                  <a:lnTo>
                    <a:pt x="129398" y="273415"/>
                  </a:lnTo>
                  <a:lnTo>
                    <a:pt x="174586" y="279361"/>
                  </a:lnTo>
                  <a:lnTo>
                    <a:pt x="3611143" y="279006"/>
                  </a:lnTo>
                  <a:lnTo>
                    <a:pt x="3656342" y="273057"/>
                  </a:lnTo>
                  <a:lnTo>
                    <a:pt x="3698455" y="255612"/>
                  </a:lnTo>
                  <a:lnTo>
                    <a:pt x="3734614" y="227869"/>
                  </a:lnTo>
                  <a:lnTo>
                    <a:pt x="3762362" y="191706"/>
                  </a:lnTo>
                  <a:lnTo>
                    <a:pt x="3779802" y="149594"/>
                  </a:lnTo>
                  <a:lnTo>
                    <a:pt x="3785719" y="104955"/>
                  </a:lnTo>
                  <a:lnTo>
                    <a:pt x="3785702" y="0"/>
                  </a:lnTo>
                  <a:close/>
                </a:path>
              </a:pathLst>
            </a:custGeom>
            <a:solidFill>
              <a:srgbClr val="72B14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4193641" y="5870155"/>
              <a:ext cx="3785870" cy="209550"/>
            </a:xfrm>
            <a:custGeom>
              <a:avLst/>
              <a:gdLst/>
              <a:ahLst/>
              <a:cxnLst/>
              <a:rect l="l" t="t" r="r" b="b"/>
              <a:pathLst>
                <a:path w="3785870" h="209550">
                  <a:moveTo>
                    <a:pt x="3785738" y="0"/>
                  </a:moveTo>
                  <a:lnTo>
                    <a:pt x="0" y="0"/>
                  </a:lnTo>
                  <a:lnTo>
                    <a:pt x="0" y="35118"/>
                  </a:lnTo>
                  <a:lnTo>
                    <a:pt x="5935" y="80113"/>
                  </a:lnTo>
                  <a:lnTo>
                    <a:pt x="23380" y="122224"/>
                  </a:lnTo>
                  <a:lnTo>
                    <a:pt x="51128" y="158389"/>
                  </a:lnTo>
                  <a:lnTo>
                    <a:pt x="87287" y="186143"/>
                  </a:lnTo>
                  <a:lnTo>
                    <a:pt x="129398" y="203577"/>
                  </a:lnTo>
                  <a:lnTo>
                    <a:pt x="174586" y="209524"/>
                  </a:lnTo>
                  <a:lnTo>
                    <a:pt x="3611143" y="209169"/>
                  </a:lnTo>
                  <a:lnTo>
                    <a:pt x="3656342" y="203220"/>
                  </a:lnTo>
                  <a:lnTo>
                    <a:pt x="3698455" y="185775"/>
                  </a:lnTo>
                  <a:lnTo>
                    <a:pt x="3734614" y="158032"/>
                  </a:lnTo>
                  <a:lnTo>
                    <a:pt x="3762362" y="121869"/>
                  </a:lnTo>
                  <a:lnTo>
                    <a:pt x="3779802" y="79757"/>
                  </a:lnTo>
                  <a:lnTo>
                    <a:pt x="3785719" y="35118"/>
                  </a:lnTo>
                  <a:lnTo>
                    <a:pt x="3785738" y="0"/>
                  </a:lnTo>
                  <a:close/>
                </a:path>
              </a:pathLst>
            </a:custGeom>
            <a:solidFill>
              <a:srgbClr val="70B1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4197534" y="5940005"/>
              <a:ext cx="3778250" cy="139700"/>
            </a:xfrm>
            <a:custGeom>
              <a:avLst/>
              <a:gdLst/>
              <a:ahLst/>
              <a:cxnLst/>
              <a:rect l="l" t="t" r="r" b="b"/>
              <a:pathLst>
                <a:path w="3778250" h="139700">
                  <a:moveTo>
                    <a:pt x="3777882" y="0"/>
                  </a:moveTo>
                  <a:lnTo>
                    <a:pt x="0" y="0"/>
                  </a:lnTo>
                  <a:lnTo>
                    <a:pt x="2042" y="10263"/>
                  </a:lnTo>
                  <a:lnTo>
                    <a:pt x="19487" y="52374"/>
                  </a:lnTo>
                  <a:lnTo>
                    <a:pt x="47235" y="88539"/>
                  </a:lnTo>
                  <a:lnTo>
                    <a:pt x="83394" y="116293"/>
                  </a:lnTo>
                  <a:lnTo>
                    <a:pt x="125505" y="133727"/>
                  </a:lnTo>
                  <a:lnTo>
                    <a:pt x="170693" y="139674"/>
                  </a:lnTo>
                  <a:lnTo>
                    <a:pt x="3607250" y="139319"/>
                  </a:lnTo>
                  <a:lnTo>
                    <a:pt x="3652449" y="133370"/>
                  </a:lnTo>
                  <a:lnTo>
                    <a:pt x="3694562" y="115925"/>
                  </a:lnTo>
                  <a:lnTo>
                    <a:pt x="3730721" y="88182"/>
                  </a:lnTo>
                  <a:lnTo>
                    <a:pt x="3758469" y="52019"/>
                  </a:lnTo>
                  <a:lnTo>
                    <a:pt x="3775909" y="9907"/>
                  </a:lnTo>
                  <a:lnTo>
                    <a:pt x="3777882" y="0"/>
                  </a:lnTo>
                  <a:close/>
                </a:path>
              </a:pathLst>
            </a:custGeom>
            <a:solidFill>
              <a:srgbClr val="6FB04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4228694" y="6009843"/>
              <a:ext cx="3716020" cy="69850"/>
            </a:xfrm>
            <a:custGeom>
              <a:avLst/>
              <a:gdLst/>
              <a:ahLst/>
              <a:cxnLst/>
              <a:rect l="l" t="t" r="r" b="b"/>
              <a:pathLst>
                <a:path w="3716020" h="69850">
                  <a:moveTo>
                    <a:pt x="3715399" y="0"/>
                  </a:moveTo>
                  <a:lnTo>
                    <a:pt x="0" y="0"/>
                  </a:lnTo>
                  <a:lnTo>
                    <a:pt x="1047" y="1567"/>
                  </a:lnTo>
                  <a:lnTo>
                    <a:pt x="33206" y="33734"/>
                  </a:lnTo>
                  <a:lnTo>
                    <a:pt x="72763" y="56571"/>
                  </a:lnTo>
                  <a:lnTo>
                    <a:pt x="116697" y="68337"/>
                  </a:lnTo>
                  <a:lnTo>
                    <a:pt x="139534" y="69837"/>
                  </a:lnTo>
                  <a:lnTo>
                    <a:pt x="3576090" y="69481"/>
                  </a:lnTo>
                  <a:lnTo>
                    <a:pt x="3621289" y="63533"/>
                  </a:lnTo>
                  <a:lnTo>
                    <a:pt x="3663403" y="46088"/>
                  </a:lnTo>
                  <a:lnTo>
                    <a:pt x="3699561" y="18345"/>
                  </a:lnTo>
                  <a:lnTo>
                    <a:pt x="3715399" y="0"/>
                  </a:lnTo>
                  <a:close/>
                </a:path>
              </a:pathLst>
            </a:custGeom>
            <a:solidFill>
              <a:srgbClr val="6EB04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 txBox="1"/>
          <p:nvPr/>
        </p:nvSpPr>
        <p:spPr>
          <a:xfrm>
            <a:off x="4482985" y="1934184"/>
            <a:ext cx="3256915" cy="4120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600" spc="345">
                <a:solidFill>
                  <a:srgbClr val="FFFFFF"/>
                </a:solidFill>
                <a:latin typeface="Trebuchet MS"/>
                <a:cs typeface="Trebuchet MS"/>
              </a:rPr>
              <a:t>Home</a:t>
            </a:r>
            <a:r>
              <a:rPr dirty="0" sz="36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254">
                <a:solidFill>
                  <a:srgbClr val="FFFFFF"/>
                </a:solidFill>
                <a:latin typeface="Trebuchet MS"/>
                <a:cs typeface="Trebuchet MS"/>
              </a:rPr>
              <a:t>Page</a:t>
            </a:r>
            <a:endParaRPr sz="3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3600" spc="210">
                <a:solidFill>
                  <a:srgbClr val="FFFFFF"/>
                </a:solidFill>
                <a:latin typeface="Trebuchet MS"/>
                <a:cs typeface="Trebuchet MS"/>
              </a:rPr>
              <a:t>Form</a:t>
            </a:r>
            <a:r>
              <a:rPr dirty="0" sz="36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180">
                <a:solidFill>
                  <a:srgbClr val="FFFFFF"/>
                </a:solidFill>
                <a:latin typeface="Trebuchet MS"/>
                <a:cs typeface="Trebuchet MS"/>
              </a:rPr>
              <a:t>Creation</a:t>
            </a:r>
            <a:endParaRPr sz="3600">
              <a:latin typeface="Trebuchet MS"/>
              <a:cs typeface="Trebuchet MS"/>
            </a:endParaRPr>
          </a:p>
          <a:p>
            <a:pPr algn="ctr" marL="411480" marR="404495">
              <a:lnSpc>
                <a:spcPts val="3890"/>
              </a:lnSpc>
              <a:spcBef>
                <a:spcPts val="2880"/>
              </a:spcBef>
            </a:pPr>
            <a:r>
              <a:rPr dirty="0" sz="3600" spc="185">
                <a:solidFill>
                  <a:srgbClr val="FFFFFF"/>
                </a:solidFill>
                <a:latin typeface="Trebuchet MS"/>
                <a:cs typeface="Trebuchet MS"/>
              </a:rPr>
              <a:t>View </a:t>
            </a:r>
            <a:r>
              <a:rPr dirty="0" sz="3600" spc="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24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600" spc="25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600" spc="40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600" spc="26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600" spc="28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600" spc="29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600" spc="40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600" spc="25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600" spc="41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3600">
              <a:latin typeface="Trebuchet MS"/>
              <a:cs typeface="Trebuchet MS"/>
            </a:endParaRPr>
          </a:p>
          <a:p>
            <a:pPr algn="ctr" marL="487680" marR="480059">
              <a:lnSpc>
                <a:spcPts val="3879"/>
              </a:lnSpc>
              <a:spcBef>
                <a:spcPts val="900"/>
              </a:spcBef>
            </a:pPr>
            <a:r>
              <a:rPr dirty="0" sz="3600" spc="270">
                <a:solidFill>
                  <a:srgbClr val="FFFFFF"/>
                </a:solidFill>
                <a:latin typeface="Trebuchet MS"/>
                <a:cs typeface="Trebuchet MS"/>
              </a:rPr>
              <a:t>Answer </a:t>
            </a:r>
            <a:r>
              <a:rPr dirty="0" sz="3600" spc="2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00" spc="395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dirty="0" sz="3600" spc="27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600" spc="28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600" spc="40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600" spc="-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600" spc="-4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600" spc="27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600" spc="360">
                <a:solidFill>
                  <a:srgbClr val="FFFFFF"/>
                </a:solidFill>
                <a:latin typeface="Trebuchet MS"/>
                <a:cs typeface="Trebuchet MS"/>
              </a:rPr>
              <a:t>ns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094" y="2869095"/>
            <a:ext cx="2215515" cy="141478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2700" marR="5080" indent="212090">
              <a:lnSpc>
                <a:spcPts val="5180"/>
              </a:lnSpc>
              <a:spcBef>
                <a:spcPts val="755"/>
              </a:spcBef>
            </a:pPr>
            <a:r>
              <a:rPr dirty="0" sz="4800" spc="735" b="1">
                <a:latin typeface="Trebuchet MS"/>
                <a:cs typeface="Trebuchet MS"/>
              </a:rPr>
              <a:t>H</a:t>
            </a:r>
            <a:r>
              <a:rPr dirty="0" sz="4800" spc="500" b="1">
                <a:latin typeface="Trebuchet MS"/>
                <a:cs typeface="Trebuchet MS"/>
              </a:rPr>
              <a:t>ome  </a:t>
            </a:r>
            <a:r>
              <a:rPr dirty="0" sz="4800" spc="685" b="1">
                <a:latin typeface="Trebuchet MS"/>
                <a:cs typeface="Trebuchet MS"/>
              </a:rPr>
              <a:t>Page</a:t>
            </a:r>
            <a:endParaRPr sz="4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80606" y="624840"/>
            <a:ext cx="11425555" cy="4594860"/>
            <a:chOff x="480606" y="624840"/>
            <a:chExt cx="11425555" cy="4594860"/>
          </a:xfrm>
        </p:grpSpPr>
        <p:sp>
          <p:nvSpPr>
            <p:cNvPr id="4" name="object 4"/>
            <p:cNvSpPr/>
            <p:nvPr/>
          </p:nvSpPr>
          <p:spPr>
            <a:xfrm>
              <a:off x="481317" y="624839"/>
              <a:ext cx="704215" cy="146050"/>
            </a:xfrm>
            <a:custGeom>
              <a:avLst/>
              <a:gdLst/>
              <a:ahLst/>
              <a:cxnLst/>
              <a:rect l="l" t="t" r="r" b="b"/>
              <a:pathLst>
                <a:path w="704215" h="146050">
                  <a:moveTo>
                    <a:pt x="703808" y="0"/>
                  </a:moveTo>
                  <a:lnTo>
                    <a:pt x="0" y="0"/>
                  </a:lnTo>
                  <a:lnTo>
                    <a:pt x="0" y="73660"/>
                  </a:lnTo>
                  <a:lnTo>
                    <a:pt x="0" y="146050"/>
                  </a:lnTo>
                  <a:lnTo>
                    <a:pt x="703808" y="146050"/>
                  </a:lnTo>
                  <a:lnTo>
                    <a:pt x="703808" y="73660"/>
                  </a:lnTo>
                  <a:lnTo>
                    <a:pt x="703808" y="0"/>
                  </a:lnTo>
                  <a:close/>
                </a:path>
              </a:pathLst>
            </a:custGeom>
            <a:solidFill>
              <a:srgbClr val="D9E4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80606" y="4546803"/>
              <a:ext cx="4023360" cy="18415"/>
            </a:xfrm>
            <a:custGeom>
              <a:avLst/>
              <a:gdLst/>
              <a:ahLst/>
              <a:cxnLst/>
              <a:rect l="l" t="t" r="r" b="b"/>
              <a:pathLst>
                <a:path w="4023360" h="18414">
                  <a:moveTo>
                    <a:pt x="4022991" y="0"/>
                  </a:moveTo>
                  <a:lnTo>
                    <a:pt x="0" y="0"/>
                  </a:lnTo>
                  <a:lnTo>
                    <a:pt x="0" y="17995"/>
                  </a:lnTo>
                  <a:lnTo>
                    <a:pt x="2011679" y="17995"/>
                  </a:lnTo>
                  <a:lnTo>
                    <a:pt x="4022991" y="17995"/>
                  </a:lnTo>
                  <a:lnTo>
                    <a:pt x="4022991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001" y="1440014"/>
              <a:ext cx="8845905" cy="37796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5" y="12"/>
            <a:ext cx="12192635" cy="6858000"/>
            <a:chOff x="-355" y="12"/>
            <a:chExt cx="12192635" cy="6858000"/>
          </a:xfrm>
        </p:grpSpPr>
        <p:sp>
          <p:nvSpPr>
            <p:cNvPr id="3" name="object 3"/>
            <p:cNvSpPr/>
            <p:nvPr/>
          </p:nvSpPr>
          <p:spPr>
            <a:xfrm>
              <a:off x="71996" y="12"/>
              <a:ext cx="12120245" cy="6840220"/>
            </a:xfrm>
            <a:custGeom>
              <a:avLst/>
              <a:gdLst/>
              <a:ahLst/>
              <a:cxnLst/>
              <a:rect l="l" t="t" r="r" b="b"/>
              <a:pathLst>
                <a:path w="12120245" h="6840220">
                  <a:moveTo>
                    <a:pt x="12119762" y="0"/>
                  </a:moveTo>
                  <a:lnTo>
                    <a:pt x="0" y="0"/>
                  </a:lnTo>
                  <a:lnTo>
                    <a:pt x="0" y="6839623"/>
                  </a:lnTo>
                  <a:lnTo>
                    <a:pt x="12119762" y="6839623"/>
                  </a:lnTo>
                  <a:lnTo>
                    <a:pt x="121197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647201" y="3335400"/>
              <a:ext cx="3291840" cy="3200400"/>
            </a:xfrm>
            <a:custGeom>
              <a:avLst/>
              <a:gdLst/>
              <a:ahLst/>
              <a:cxnLst/>
              <a:rect l="l" t="t" r="r" b="b"/>
              <a:pathLst>
                <a:path w="3291840" h="3200400">
                  <a:moveTo>
                    <a:pt x="3291840" y="0"/>
                  </a:moveTo>
                  <a:lnTo>
                    <a:pt x="0" y="3200400"/>
                  </a:lnTo>
                  <a:lnTo>
                    <a:pt x="3291840" y="3200400"/>
                  </a:lnTo>
                  <a:lnTo>
                    <a:pt x="3291840" y="0"/>
                  </a:lnTo>
                  <a:close/>
                </a:path>
              </a:pathLst>
            </a:custGeom>
            <a:solidFill>
              <a:srgbClr val="424D5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28622" y="1153337"/>
            <a:ext cx="3314065" cy="1588770"/>
          </a:xfrm>
          <a:prstGeom prst="rect"/>
        </p:spPr>
        <p:txBody>
          <a:bodyPr wrap="square" lIns="0" tIns="106045" rIns="0" bIns="0" rtlCol="0" vert="horz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dirty="0" sz="5400" spc="570">
                <a:solidFill>
                  <a:srgbClr val="000000"/>
                </a:solidFill>
              </a:rPr>
              <a:t>Form </a:t>
            </a:r>
            <a:r>
              <a:rPr dirty="0" sz="5400" spc="575">
                <a:solidFill>
                  <a:srgbClr val="000000"/>
                </a:solidFill>
              </a:rPr>
              <a:t> </a:t>
            </a:r>
            <a:r>
              <a:rPr dirty="0" sz="5400" spc="580">
                <a:solidFill>
                  <a:srgbClr val="000000"/>
                </a:solidFill>
              </a:rPr>
              <a:t>Cre</a:t>
            </a:r>
            <a:r>
              <a:rPr dirty="0" sz="5400" spc="580">
                <a:solidFill>
                  <a:srgbClr val="000000"/>
                </a:solidFill>
              </a:rPr>
              <a:t>a</a:t>
            </a:r>
            <a:r>
              <a:rPr dirty="0" sz="5400" spc="360">
                <a:solidFill>
                  <a:srgbClr val="000000"/>
                </a:solidFill>
              </a:rPr>
              <a:t>ti</a:t>
            </a:r>
            <a:r>
              <a:rPr dirty="0" sz="5400" spc="580">
                <a:solidFill>
                  <a:srgbClr val="000000"/>
                </a:solidFill>
              </a:rPr>
              <a:t>o</a:t>
            </a:r>
            <a:r>
              <a:rPr dirty="0" sz="5400" spc="655">
                <a:solidFill>
                  <a:srgbClr val="000000"/>
                </a:solidFill>
              </a:rPr>
              <a:t>n</a:t>
            </a:r>
            <a:endParaRPr sz="5400"/>
          </a:p>
        </p:txBody>
      </p:sp>
      <p:sp>
        <p:nvSpPr>
          <p:cNvPr id="6" name="object 6"/>
          <p:cNvSpPr txBox="1"/>
          <p:nvPr/>
        </p:nvSpPr>
        <p:spPr>
          <a:xfrm>
            <a:off x="1800974" y="2996907"/>
            <a:ext cx="4182745" cy="1935480"/>
          </a:xfrm>
          <a:prstGeom prst="rect">
            <a:avLst/>
          </a:prstGeom>
        </p:spPr>
        <p:txBody>
          <a:bodyPr wrap="square" lIns="0" tIns="42544" rIns="0" bIns="0" rtlCol="0" vert="horz">
            <a:spAutoFit/>
          </a:bodyPr>
          <a:lstStyle/>
          <a:p>
            <a:pPr marL="12700" marR="418465">
              <a:lnSpc>
                <a:spcPct val="91300"/>
              </a:lnSpc>
              <a:spcBef>
                <a:spcPts val="334"/>
              </a:spcBef>
            </a:pPr>
            <a:r>
              <a:rPr dirty="0" sz="1950" spc="170">
                <a:latin typeface="Trebuchet MS"/>
                <a:cs typeface="Trebuchet MS"/>
              </a:rPr>
              <a:t>Users</a:t>
            </a:r>
            <a:r>
              <a:rPr dirty="0" sz="1950" spc="25">
                <a:latin typeface="Trebuchet MS"/>
                <a:cs typeface="Trebuchet MS"/>
              </a:rPr>
              <a:t> </a:t>
            </a:r>
            <a:r>
              <a:rPr dirty="0" sz="1950" spc="165">
                <a:latin typeface="Trebuchet MS"/>
                <a:cs typeface="Trebuchet MS"/>
              </a:rPr>
              <a:t>can</a:t>
            </a:r>
            <a:r>
              <a:rPr dirty="0" sz="1950" spc="30">
                <a:latin typeface="Trebuchet MS"/>
                <a:cs typeface="Trebuchet MS"/>
              </a:rPr>
              <a:t> </a:t>
            </a:r>
            <a:r>
              <a:rPr dirty="0" sz="1950" spc="195">
                <a:latin typeface="Trebuchet MS"/>
                <a:cs typeface="Trebuchet MS"/>
              </a:rPr>
              <a:t>ask</a:t>
            </a:r>
            <a:r>
              <a:rPr dirty="0" sz="1950" spc="35">
                <a:latin typeface="Trebuchet MS"/>
                <a:cs typeface="Trebuchet MS"/>
              </a:rPr>
              <a:t> </a:t>
            </a:r>
            <a:r>
              <a:rPr dirty="0" sz="1950" spc="60">
                <a:latin typeface="Trebuchet MS"/>
                <a:cs typeface="Trebuchet MS"/>
              </a:rPr>
              <a:t>for</a:t>
            </a:r>
            <a:r>
              <a:rPr dirty="0" sz="1950" spc="25">
                <a:latin typeface="Trebuchet MS"/>
                <a:cs typeface="Trebuchet MS"/>
              </a:rPr>
              <a:t> </a:t>
            </a:r>
            <a:r>
              <a:rPr dirty="0" sz="1950" spc="135">
                <a:latin typeface="Trebuchet MS"/>
                <a:cs typeface="Trebuchet MS"/>
              </a:rPr>
              <a:t>feedback</a:t>
            </a:r>
            <a:r>
              <a:rPr dirty="0" sz="1950" spc="30">
                <a:latin typeface="Trebuchet MS"/>
                <a:cs typeface="Trebuchet MS"/>
              </a:rPr>
              <a:t> </a:t>
            </a:r>
            <a:r>
              <a:rPr dirty="0" sz="1950" spc="105">
                <a:latin typeface="Trebuchet MS"/>
                <a:cs typeface="Trebuchet MS"/>
              </a:rPr>
              <a:t>or </a:t>
            </a:r>
            <a:r>
              <a:rPr dirty="0" sz="1950" spc="-570">
                <a:latin typeface="Trebuchet MS"/>
                <a:cs typeface="Trebuchet MS"/>
              </a:rPr>
              <a:t> </a:t>
            </a:r>
            <a:r>
              <a:rPr dirty="0" sz="1950" spc="175">
                <a:latin typeface="Trebuchet MS"/>
                <a:cs typeface="Trebuchet MS"/>
              </a:rPr>
              <a:t>survey </a:t>
            </a:r>
            <a:r>
              <a:rPr dirty="0" sz="1950" spc="105">
                <a:latin typeface="Trebuchet MS"/>
                <a:cs typeface="Trebuchet MS"/>
              </a:rPr>
              <a:t>or take </a:t>
            </a:r>
            <a:r>
              <a:rPr dirty="0" sz="1950" spc="195">
                <a:latin typeface="Trebuchet MS"/>
                <a:cs typeface="Trebuchet MS"/>
              </a:rPr>
              <a:t>tests… </a:t>
            </a:r>
            <a:r>
              <a:rPr dirty="0" sz="1950" spc="135">
                <a:latin typeface="Trebuchet MS"/>
                <a:cs typeface="Trebuchet MS"/>
              </a:rPr>
              <a:t>The </a:t>
            </a:r>
            <a:r>
              <a:rPr dirty="0" sz="1950" spc="140">
                <a:latin typeface="Trebuchet MS"/>
                <a:cs typeface="Trebuchet MS"/>
              </a:rPr>
              <a:t> </a:t>
            </a:r>
            <a:r>
              <a:rPr dirty="0" sz="1950" spc="100">
                <a:latin typeface="Trebuchet MS"/>
                <a:cs typeface="Trebuchet MS"/>
              </a:rPr>
              <a:t>possibilities</a:t>
            </a:r>
            <a:r>
              <a:rPr dirty="0" sz="1950" spc="30">
                <a:latin typeface="Trebuchet MS"/>
                <a:cs typeface="Trebuchet MS"/>
              </a:rPr>
              <a:t> </a:t>
            </a:r>
            <a:r>
              <a:rPr dirty="0" sz="1950" spc="110">
                <a:latin typeface="Trebuchet MS"/>
                <a:cs typeface="Trebuchet MS"/>
              </a:rPr>
              <a:t>are</a:t>
            </a:r>
            <a:r>
              <a:rPr dirty="0" sz="1950" spc="35">
                <a:latin typeface="Trebuchet MS"/>
                <a:cs typeface="Trebuchet MS"/>
              </a:rPr>
              <a:t> </a:t>
            </a:r>
            <a:r>
              <a:rPr dirty="0" sz="1950" spc="204">
                <a:latin typeface="Trebuchet MS"/>
                <a:cs typeface="Trebuchet MS"/>
              </a:rPr>
              <a:t>endless…</a:t>
            </a:r>
            <a:endParaRPr sz="1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1950" spc="150">
                <a:latin typeface="Trebuchet MS"/>
                <a:cs typeface="Trebuchet MS"/>
              </a:rPr>
              <a:t>Only</a:t>
            </a:r>
            <a:r>
              <a:rPr dirty="0" sz="1950" spc="30">
                <a:latin typeface="Trebuchet MS"/>
                <a:cs typeface="Trebuchet MS"/>
              </a:rPr>
              <a:t> </a:t>
            </a:r>
            <a:r>
              <a:rPr dirty="0" sz="1950" spc="180">
                <a:latin typeface="Trebuchet MS"/>
                <a:cs typeface="Trebuchet MS"/>
              </a:rPr>
              <a:t>MCQ’s</a:t>
            </a:r>
            <a:r>
              <a:rPr dirty="0" sz="1950" spc="20">
                <a:latin typeface="Trebuchet MS"/>
                <a:cs typeface="Trebuchet MS"/>
              </a:rPr>
              <a:t> </a:t>
            </a:r>
            <a:r>
              <a:rPr dirty="0" sz="1950" spc="145">
                <a:latin typeface="Trebuchet MS"/>
                <a:cs typeface="Trebuchet MS"/>
              </a:rPr>
              <a:t>supported</a:t>
            </a:r>
            <a:r>
              <a:rPr dirty="0" sz="1950" spc="30">
                <a:latin typeface="Trebuchet MS"/>
                <a:cs typeface="Trebuchet MS"/>
              </a:rPr>
              <a:t> </a:t>
            </a:r>
            <a:r>
              <a:rPr dirty="0" sz="1950" spc="210">
                <a:latin typeface="Trebuchet MS"/>
                <a:cs typeface="Trebuchet MS"/>
              </a:rPr>
              <a:t>as</a:t>
            </a:r>
            <a:r>
              <a:rPr dirty="0" sz="1950" spc="30">
                <a:latin typeface="Trebuchet MS"/>
                <a:cs typeface="Trebuchet MS"/>
              </a:rPr>
              <a:t> </a:t>
            </a:r>
            <a:r>
              <a:rPr dirty="0" sz="1950" spc="65">
                <a:latin typeface="Trebuchet MS"/>
                <a:cs typeface="Trebuchet MS"/>
              </a:rPr>
              <a:t>of</a:t>
            </a:r>
            <a:r>
              <a:rPr dirty="0" sz="1950" spc="25">
                <a:latin typeface="Trebuchet MS"/>
                <a:cs typeface="Trebuchet MS"/>
              </a:rPr>
              <a:t> </a:t>
            </a:r>
            <a:r>
              <a:rPr dirty="0" sz="1950" spc="60">
                <a:latin typeface="Trebuchet MS"/>
                <a:cs typeface="Trebuchet MS"/>
              </a:rPr>
              <a:t>now.</a:t>
            </a:r>
            <a:endParaRPr sz="1950">
              <a:latin typeface="Trebuchet MS"/>
              <a:cs typeface="Trebuchet MS"/>
            </a:endParaRPr>
          </a:p>
          <a:p>
            <a:pPr marL="12700" marR="117475">
              <a:lnSpc>
                <a:spcPts val="2130"/>
              </a:lnSpc>
              <a:spcBef>
                <a:spcPts val="1035"/>
              </a:spcBef>
            </a:pPr>
            <a:r>
              <a:rPr dirty="0" sz="1950" spc="130">
                <a:latin typeface="Trebuchet MS"/>
                <a:cs typeface="Trebuchet MS"/>
              </a:rPr>
              <a:t>Easily</a:t>
            </a:r>
            <a:r>
              <a:rPr dirty="0" sz="1950" spc="30">
                <a:latin typeface="Trebuchet MS"/>
                <a:cs typeface="Trebuchet MS"/>
              </a:rPr>
              <a:t> </a:t>
            </a:r>
            <a:r>
              <a:rPr dirty="0" sz="1950" spc="125">
                <a:latin typeface="Trebuchet MS"/>
                <a:cs typeface="Trebuchet MS"/>
              </a:rPr>
              <a:t>scalable</a:t>
            </a:r>
            <a:r>
              <a:rPr dirty="0" sz="1950" spc="25">
                <a:latin typeface="Trebuchet MS"/>
                <a:cs typeface="Trebuchet MS"/>
              </a:rPr>
              <a:t> </a:t>
            </a:r>
            <a:r>
              <a:rPr dirty="0" sz="1950" spc="80">
                <a:latin typeface="Trebuchet MS"/>
                <a:cs typeface="Trebuchet MS"/>
              </a:rPr>
              <a:t>to</a:t>
            </a:r>
            <a:r>
              <a:rPr dirty="0" sz="1950" spc="30">
                <a:latin typeface="Trebuchet MS"/>
                <a:cs typeface="Trebuchet MS"/>
              </a:rPr>
              <a:t> </a:t>
            </a:r>
            <a:r>
              <a:rPr dirty="0" sz="1950" spc="110">
                <a:latin typeface="Trebuchet MS"/>
                <a:cs typeface="Trebuchet MS"/>
              </a:rPr>
              <a:t>other</a:t>
            </a:r>
            <a:r>
              <a:rPr dirty="0" sz="1950" spc="30">
                <a:latin typeface="Trebuchet MS"/>
                <a:cs typeface="Trebuchet MS"/>
              </a:rPr>
              <a:t> </a:t>
            </a:r>
            <a:r>
              <a:rPr dirty="0" sz="1950" spc="135">
                <a:latin typeface="Trebuchet MS"/>
                <a:cs typeface="Trebuchet MS"/>
              </a:rPr>
              <a:t>forms</a:t>
            </a:r>
            <a:r>
              <a:rPr dirty="0" sz="1950" spc="35">
                <a:latin typeface="Trebuchet MS"/>
                <a:cs typeface="Trebuchet MS"/>
              </a:rPr>
              <a:t> </a:t>
            </a:r>
            <a:r>
              <a:rPr dirty="0" sz="1950" spc="65">
                <a:latin typeface="Trebuchet MS"/>
                <a:cs typeface="Trebuchet MS"/>
              </a:rPr>
              <a:t>of </a:t>
            </a:r>
            <a:r>
              <a:rPr dirty="0" sz="1950" spc="-570">
                <a:latin typeface="Trebuchet MS"/>
                <a:cs typeface="Trebuchet MS"/>
              </a:rPr>
              <a:t> </a:t>
            </a:r>
            <a:r>
              <a:rPr dirty="0" sz="1950" spc="125">
                <a:latin typeface="Trebuchet MS"/>
                <a:cs typeface="Trebuchet MS"/>
              </a:rPr>
              <a:t>questions.</a:t>
            </a:r>
            <a:endParaRPr sz="1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0603" y="0"/>
            <a:ext cx="3611245" cy="6858000"/>
          </a:xfrm>
          <a:custGeom>
            <a:avLst/>
            <a:gdLst/>
            <a:ahLst/>
            <a:cxnLst/>
            <a:rect l="l" t="t" r="r" b="b"/>
            <a:pathLst>
              <a:path w="3611245" h="6858000">
                <a:moveTo>
                  <a:pt x="3611156" y="0"/>
                </a:moveTo>
                <a:lnTo>
                  <a:pt x="0" y="0"/>
                </a:lnTo>
                <a:lnTo>
                  <a:pt x="48171" y="317"/>
                </a:lnTo>
                <a:lnTo>
                  <a:pt x="96202" y="1257"/>
                </a:lnTo>
                <a:lnTo>
                  <a:pt x="144068" y="2832"/>
                </a:lnTo>
                <a:lnTo>
                  <a:pt x="191782" y="5016"/>
                </a:lnTo>
                <a:lnTo>
                  <a:pt x="239331" y="7810"/>
                </a:lnTo>
                <a:lnTo>
                  <a:pt x="286715" y="11226"/>
                </a:lnTo>
                <a:lnTo>
                  <a:pt x="333921" y="15240"/>
                </a:lnTo>
                <a:lnTo>
                  <a:pt x="380961" y="19862"/>
                </a:lnTo>
                <a:lnTo>
                  <a:pt x="427812" y="25082"/>
                </a:lnTo>
                <a:lnTo>
                  <a:pt x="474484" y="30899"/>
                </a:lnTo>
                <a:lnTo>
                  <a:pt x="520979" y="37312"/>
                </a:lnTo>
                <a:lnTo>
                  <a:pt x="567283" y="44310"/>
                </a:lnTo>
                <a:lnTo>
                  <a:pt x="613384" y="51892"/>
                </a:lnTo>
                <a:lnTo>
                  <a:pt x="659295" y="60045"/>
                </a:lnTo>
                <a:lnTo>
                  <a:pt x="704989" y="68783"/>
                </a:lnTo>
                <a:lnTo>
                  <a:pt x="750493" y="78092"/>
                </a:lnTo>
                <a:lnTo>
                  <a:pt x="795782" y="87972"/>
                </a:lnTo>
                <a:lnTo>
                  <a:pt x="840854" y="98425"/>
                </a:lnTo>
                <a:lnTo>
                  <a:pt x="885710" y="109423"/>
                </a:lnTo>
                <a:lnTo>
                  <a:pt x="930351" y="120980"/>
                </a:lnTo>
                <a:lnTo>
                  <a:pt x="974763" y="133096"/>
                </a:lnTo>
                <a:lnTo>
                  <a:pt x="1018946" y="145757"/>
                </a:lnTo>
                <a:lnTo>
                  <a:pt x="1062888" y="158965"/>
                </a:lnTo>
                <a:lnTo>
                  <a:pt x="1106601" y="172720"/>
                </a:lnTo>
                <a:lnTo>
                  <a:pt x="1150073" y="187007"/>
                </a:lnTo>
                <a:lnTo>
                  <a:pt x="1193304" y="201828"/>
                </a:lnTo>
                <a:lnTo>
                  <a:pt x="1236281" y="217170"/>
                </a:lnTo>
                <a:lnTo>
                  <a:pt x="1279004" y="233045"/>
                </a:lnTo>
                <a:lnTo>
                  <a:pt x="1321473" y="249440"/>
                </a:lnTo>
                <a:lnTo>
                  <a:pt x="1363675" y="266357"/>
                </a:lnTo>
                <a:lnTo>
                  <a:pt x="1405623" y="283781"/>
                </a:lnTo>
                <a:lnTo>
                  <a:pt x="1447292" y="301726"/>
                </a:lnTo>
                <a:lnTo>
                  <a:pt x="1488694" y="320167"/>
                </a:lnTo>
                <a:lnTo>
                  <a:pt x="1529829" y="339115"/>
                </a:lnTo>
                <a:lnTo>
                  <a:pt x="1570672" y="358559"/>
                </a:lnTo>
                <a:lnTo>
                  <a:pt x="1611236" y="378498"/>
                </a:lnTo>
                <a:lnTo>
                  <a:pt x="1651508" y="398932"/>
                </a:lnTo>
                <a:lnTo>
                  <a:pt x="1691500" y="419849"/>
                </a:lnTo>
                <a:lnTo>
                  <a:pt x="1731187" y="441248"/>
                </a:lnTo>
                <a:lnTo>
                  <a:pt x="1770570" y="463118"/>
                </a:lnTo>
                <a:lnTo>
                  <a:pt x="1809661" y="485482"/>
                </a:lnTo>
                <a:lnTo>
                  <a:pt x="1848434" y="508304"/>
                </a:lnTo>
                <a:lnTo>
                  <a:pt x="1886902" y="531596"/>
                </a:lnTo>
                <a:lnTo>
                  <a:pt x="1925053" y="555345"/>
                </a:lnTo>
                <a:lnTo>
                  <a:pt x="1962886" y="579564"/>
                </a:lnTo>
                <a:lnTo>
                  <a:pt x="2000402" y="604227"/>
                </a:lnTo>
                <a:lnTo>
                  <a:pt x="2037575" y="629348"/>
                </a:lnTo>
                <a:lnTo>
                  <a:pt x="2074430" y="654913"/>
                </a:lnTo>
                <a:lnTo>
                  <a:pt x="2110956" y="680923"/>
                </a:lnTo>
                <a:lnTo>
                  <a:pt x="2147125" y="707377"/>
                </a:lnTo>
                <a:lnTo>
                  <a:pt x="2182965" y="734263"/>
                </a:lnTo>
                <a:lnTo>
                  <a:pt x="2218461" y="761593"/>
                </a:lnTo>
                <a:lnTo>
                  <a:pt x="2253602" y="789330"/>
                </a:lnTo>
                <a:lnTo>
                  <a:pt x="2288387" y="817511"/>
                </a:lnTo>
                <a:lnTo>
                  <a:pt x="2322817" y="846099"/>
                </a:lnTo>
                <a:lnTo>
                  <a:pt x="2356878" y="875106"/>
                </a:lnTo>
                <a:lnTo>
                  <a:pt x="2390584" y="904532"/>
                </a:lnTo>
                <a:lnTo>
                  <a:pt x="2423922" y="934364"/>
                </a:lnTo>
                <a:lnTo>
                  <a:pt x="2456878" y="964590"/>
                </a:lnTo>
                <a:lnTo>
                  <a:pt x="2489454" y="995222"/>
                </a:lnTo>
                <a:lnTo>
                  <a:pt x="2521661" y="1026261"/>
                </a:lnTo>
                <a:lnTo>
                  <a:pt x="2553474" y="1057681"/>
                </a:lnTo>
                <a:lnTo>
                  <a:pt x="2584894" y="1089494"/>
                </a:lnTo>
                <a:lnTo>
                  <a:pt x="2615933" y="1121702"/>
                </a:lnTo>
                <a:lnTo>
                  <a:pt x="2646565" y="1154277"/>
                </a:lnTo>
                <a:lnTo>
                  <a:pt x="2676791" y="1187234"/>
                </a:lnTo>
                <a:lnTo>
                  <a:pt x="2706624" y="1220571"/>
                </a:lnTo>
                <a:lnTo>
                  <a:pt x="2736050" y="1254277"/>
                </a:lnTo>
                <a:lnTo>
                  <a:pt x="2765056" y="1288338"/>
                </a:lnTo>
                <a:lnTo>
                  <a:pt x="2793644" y="1322768"/>
                </a:lnTo>
                <a:lnTo>
                  <a:pt x="2821825" y="1357553"/>
                </a:lnTo>
                <a:lnTo>
                  <a:pt x="2849562" y="1392694"/>
                </a:lnTo>
                <a:lnTo>
                  <a:pt x="2876893" y="1428191"/>
                </a:lnTo>
                <a:lnTo>
                  <a:pt x="2903778" y="1464030"/>
                </a:lnTo>
                <a:lnTo>
                  <a:pt x="2930233" y="1500200"/>
                </a:lnTo>
                <a:lnTo>
                  <a:pt x="2956242" y="1536725"/>
                </a:lnTo>
                <a:lnTo>
                  <a:pt x="2981807" y="1573580"/>
                </a:lnTo>
                <a:lnTo>
                  <a:pt x="3006928" y="1610753"/>
                </a:lnTo>
                <a:lnTo>
                  <a:pt x="3031591" y="1648269"/>
                </a:lnTo>
                <a:lnTo>
                  <a:pt x="3055810" y="1686102"/>
                </a:lnTo>
                <a:lnTo>
                  <a:pt x="3079559" y="1724253"/>
                </a:lnTo>
                <a:lnTo>
                  <a:pt x="3102851" y="1762721"/>
                </a:lnTo>
                <a:lnTo>
                  <a:pt x="3125673" y="1801495"/>
                </a:lnTo>
                <a:lnTo>
                  <a:pt x="3148038" y="1840585"/>
                </a:lnTo>
                <a:lnTo>
                  <a:pt x="3169907" y="1879968"/>
                </a:lnTo>
                <a:lnTo>
                  <a:pt x="3191306" y="1919655"/>
                </a:lnTo>
                <a:lnTo>
                  <a:pt x="3212223" y="1959648"/>
                </a:lnTo>
                <a:lnTo>
                  <a:pt x="3232658" y="1999919"/>
                </a:lnTo>
                <a:lnTo>
                  <a:pt x="3252597" y="2040483"/>
                </a:lnTo>
                <a:lnTo>
                  <a:pt x="3272040" y="2081326"/>
                </a:lnTo>
                <a:lnTo>
                  <a:pt x="3290989" y="2122462"/>
                </a:lnTo>
                <a:lnTo>
                  <a:pt x="3309429" y="2163864"/>
                </a:lnTo>
                <a:lnTo>
                  <a:pt x="3327374" y="2205532"/>
                </a:lnTo>
                <a:lnTo>
                  <a:pt x="3344799" y="2247481"/>
                </a:lnTo>
                <a:lnTo>
                  <a:pt x="3361715" y="2289683"/>
                </a:lnTo>
                <a:lnTo>
                  <a:pt x="3378111" y="2332151"/>
                </a:lnTo>
                <a:lnTo>
                  <a:pt x="3393986" y="2374874"/>
                </a:lnTo>
                <a:lnTo>
                  <a:pt x="3409327" y="2417851"/>
                </a:lnTo>
                <a:lnTo>
                  <a:pt x="3424148" y="2461082"/>
                </a:lnTo>
                <a:lnTo>
                  <a:pt x="3438436" y="2504554"/>
                </a:lnTo>
                <a:lnTo>
                  <a:pt x="3452190" y="2548267"/>
                </a:lnTo>
                <a:lnTo>
                  <a:pt x="3465398" y="2592209"/>
                </a:lnTo>
                <a:lnTo>
                  <a:pt x="3478060" y="2636393"/>
                </a:lnTo>
                <a:lnTo>
                  <a:pt x="3490176" y="2680805"/>
                </a:lnTo>
                <a:lnTo>
                  <a:pt x="3501733" y="2725445"/>
                </a:lnTo>
                <a:lnTo>
                  <a:pt x="3512731" y="2770301"/>
                </a:lnTo>
                <a:lnTo>
                  <a:pt x="3523183" y="2815374"/>
                </a:lnTo>
                <a:lnTo>
                  <a:pt x="3533063" y="2860662"/>
                </a:lnTo>
                <a:lnTo>
                  <a:pt x="3542373" y="2906166"/>
                </a:lnTo>
                <a:lnTo>
                  <a:pt x="3551110" y="2951861"/>
                </a:lnTo>
                <a:lnTo>
                  <a:pt x="3559264" y="2997771"/>
                </a:lnTo>
                <a:lnTo>
                  <a:pt x="3566845" y="3043872"/>
                </a:lnTo>
                <a:lnTo>
                  <a:pt x="3573843" y="3090176"/>
                </a:lnTo>
                <a:lnTo>
                  <a:pt x="3580257" y="3136671"/>
                </a:lnTo>
                <a:lnTo>
                  <a:pt x="3586073" y="3183344"/>
                </a:lnTo>
                <a:lnTo>
                  <a:pt x="3591293" y="3230194"/>
                </a:lnTo>
                <a:lnTo>
                  <a:pt x="3595916" y="3277235"/>
                </a:lnTo>
                <a:lnTo>
                  <a:pt x="3599929" y="3324441"/>
                </a:lnTo>
                <a:lnTo>
                  <a:pt x="3603345" y="3371824"/>
                </a:lnTo>
                <a:lnTo>
                  <a:pt x="3606139" y="3419373"/>
                </a:lnTo>
                <a:lnTo>
                  <a:pt x="3606571" y="3429000"/>
                </a:lnTo>
                <a:lnTo>
                  <a:pt x="3606139" y="3438601"/>
                </a:lnTo>
                <a:lnTo>
                  <a:pt x="3603345" y="3486150"/>
                </a:lnTo>
                <a:lnTo>
                  <a:pt x="3599929" y="3533521"/>
                </a:lnTo>
                <a:lnTo>
                  <a:pt x="3595916" y="3580727"/>
                </a:lnTo>
                <a:lnTo>
                  <a:pt x="3591293" y="3627755"/>
                </a:lnTo>
                <a:lnTo>
                  <a:pt x="3586073" y="3674605"/>
                </a:lnTo>
                <a:lnTo>
                  <a:pt x="3580257" y="3721277"/>
                </a:lnTo>
                <a:lnTo>
                  <a:pt x="3573843" y="3767759"/>
                </a:lnTo>
                <a:lnTo>
                  <a:pt x="3566845" y="3814051"/>
                </a:lnTo>
                <a:lnTo>
                  <a:pt x="3559264" y="3860152"/>
                </a:lnTo>
                <a:lnTo>
                  <a:pt x="3551110" y="3906050"/>
                </a:lnTo>
                <a:lnTo>
                  <a:pt x="3542373" y="3951757"/>
                </a:lnTo>
                <a:lnTo>
                  <a:pt x="3533063" y="3997248"/>
                </a:lnTo>
                <a:lnTo>
                  <a:pt x="3523183" y="4042524"/>
                </a:lnTo>
                <a:lnTo>
                  <a:pt x="3512731" y="4087596"/>
                </a:lnTo>
                <a:lnTo>
                  <a:pt x="3501733" y="4132453"/>
                </a:lnTo>
                <a:lnTo>
                  <a:pt x="3490176" y="4177093"/>
                </a:lnTo>
                <a:lnTo>
                  <a:pt x="3478060" y="4221492"/>
                </a:lnTo>
                <a:lnTo>
                  <a:pt x="3465398" y="4265676"/>
                </a:lnTo>
                <a:lnTo>
                  <a:pt x="3452190" y="4309618"/>
                </a:lnTo>
                <a:lnTo>
                  <a:pt x="3438436" y="4353331"/>
                </a:lnTo>
                <a:lnTo>
                  <a:pt x="3424148" y="4396791"/>
                </a:lnTo>
                <a:lnTo>
                  <a:pt x="3409327" y="4440021"/>
                </a:lnTo>
                <a:lnTo>
                  <a:pt x="3393986" y="4482998"/>
                </a:lnTo>
                <a:lnTo>
                  <a:pt x="3378111" y="4525721"/>
                </a:lnTo>
                <a:lnTo>
                  <a:pt x="3361715" y="4568177"/>
                </a:lnTo>
                <a:lnTo>
                  <a:pt x="3344799" y="4610392"/>
                </a:lnTo>
                <a:lnTo>
                  <a:pt x="3327374" y="4652327"/>
                </a:lnTo>
                <a:lnTo>
                  <a:pt x="3309429" y="4693996"/>
                </a:lnTo>
                <a:lnTo>
                  <a:pt x="3290989" y="4735398"/>
                </a:lnTo>
                <a:lnTo>
                  <a:pt x="3272040" y="4776533"/>
                </a:lnTo>
                <a:lnTo>
                  <a:pt x="3252597" y="4817376"/>
                </a:lnTo>
                <a:lnTo>
                  <a:pt x="3232658" y="4857940"/>
                </a:lnTo>
                <a:lnTo>
                  <a:pt x="3212223" y="4898212"/>
                </a:lnTo>
                <a:lnTo>
                  <a:pt x="3191306" y="4938192"/>
                </a:lnTo>
                <a:lnTo>
                  <a:pt x="3169907" y="4977879"/>
                </a:lnTo>
                <a:lnTo>
                  <a:pt x="3148038" y="5017274"/>
                </a:lnTo>
                <a:lnTo>
                  <a:pt x="3125673" y="5056352"/>
                </a:lnTo>
                <a:lnTo>
                  <a:pt x="3102851" y="5095138"/>
                </a:lnTo>
                <a:lnTo>
                  <a:pt x="3079559" y="5133606"/>
                </a:lnTo>
                <a:lnTo>
                  <a:pt x="3055810" y="5171757"/>
                </a:lnTo>
                <a:lnTo>
                  <a:pt x="3031591" y="5209591"/>
                </a:lnTo>
                <a:lnTo>
                  <a:pt x="3006928" y="5247094"/>
                </a:lnTo>
                <a:lnTo>
                  <a:pt x="2981807" y="5284279"/>
                </a:lnTo>
                <a:lnTo>
                  <a:pt x="2956242" y="5321135"/>
                </a:lnTo>
                <a:lnTo>
                  <a:pt x="2930233" y="5357647"/>
                </a:lnTo>
                <a:lnTo>
                  <a:pt x="2903778" y="5393829"/>
                </a:lnTo>
                <a:lnTo>
                  <a:pt x="2876893" y="5429669"/>
                </a:lnTo>
                <a:lnTo>
                  <a:pt x="2849562" y="5465165"/>
                </a:lnTo>
                <a:lnTo>
                  <a:pt x="2821825" y="5500306"/>
                </a:lnTo>
                <a:lnTo>
                  <a:pt x="2793644" y="5535092"/>
                </a:lnTo>
                <a:lnTo>
                  <a:pt x="2765056" y="5569521"/>
                </a:lnTo>
                <a:lnTo>
                  <a:pt x="2736050" y="5603595"/>
                </a:lnTo>
                <a:lnTo>
                  <a:pt x="2706624" y="5637301"/>
                </a:lnTo>
                <a:lnTo>
                  <a:pt x="2676791" y="5670626"/>
                </a:lnTo>
                <a:lnTo>
                  <a:pt x="2646565" y="5703595"/>
                </a:lnTo>
                <a:lnTo>
                  <a:pt x="2615933" y="5736171"/>
                </a:lnTo>
                <a:lnTo>
                  <a:pt x="2584894" y="5768378"/>
                </a:lnTo>
                <a:lnTo>
                  <a:pt x="2553474" y="5800191"/>
                </a:lnTo>
                <a:lnTo>
                  <a:pt x="2521661" y="5831624"/>
                </a:lnTo>
                <a:lnTo>
                  <a:pt x="2489454" y="5862650"/>
                </a:lnTo>
                <a:lnTo>
                  <a:pt x="2456878" y="5893295"/>
                </a:lnTo>
                <a:lnTo>
                  <a:pt x="2423922" y="5923534"/>
                </a:lnTo>
                <a:lnTo>
                  <a:pt x="2390584" y="5953366"/>
                </a:lnTo>
                <a:lnTo>
                  <a:pt x="2356878" y="5982779"/>
                </a:lnTo>
                <a:lnTo>
                  <a:pt x="2322817" y="6011799"/>
                </a:lnTo>
                <a:lnTo>
                  <a:pt x="2288387" y="6040386"/>
                </a:lnTo>
                <a:lnTo>
                  <a:pt x="2253602" y="6068568"/>
                </a:lnTo>
                <a:lnTo>
                  <a:pt x="2218461" y="6096317"/>
                </a:lnTo>
                <a:lnTo>
                  <a:pt x="2182965" y="6123635"/>
                </a:lnTo>
                <a:lnTo>
                  <a:pt x="2147125" y="6150534"/>
                </a:lnTo>
                <a:lnTo>
                  <a:pt x="2110956" y="6176988"/>
                </a:lnTo>
                <a:lnTo>
                  <a:pt x="2074430" y="6202997"/>
                </a:lnTo>
                <a:lnTo>
                  <a:pt x="2037575" y="6228562"/>
                </a:lnTo>
                <a:lnTo>
                  <a:pt x="2000402" y="6253696"/>
                </a:lnTo>
                <a:lnTo>
                  <a:pt x="1962886" y="6278359"/>
                </a:lnTo>
                <a:lnTo>
                  <a:pt x="1925053" y="6302578"/>
                </a:lnTo>
                <a:lnTo>
                  <a:pt x="1886902" y="6326340"/>
                </a:lnTo>
                <a:lnTo>
                  <a:pt x="1848434" y="6349632"/>
                </a:lnTo>
                <a:lnTo>
                  <a:pt x="1809661" y="6372453"/>
                </a:lnTo>
                <a:lnTo>
                  <a:pt x="1770570" y="6394818"/>
                </a:lnTo>
                <a:lnTo>
                  <a:pt x="1731187" y="6416688"/>
                </a:lnTo>
                <a:lnTo>
                  <a:pt x="1691500" y="6438100"/>
                </a:lnTo>
                <a:lnTo>
                  <a:pt x="1651508" y="6459017"/>
                </a:lnTo>
                <a:lnTo>
                  <a:pt x="1611236" y="6479451"/>
                </a:lnTo>
                <a:lnTo>
                  <a:pt x="1570672" y="6499390"/>
                </a:lnTo>
                <a:lnTo>
                  <a:pt x="1529829" y="6518834"/>
                </a:lnTo>
                <a:lnTo>
                  <a:pt x="1488694" y="6537782"/>
                </a:lnTo>
                <a:lnTo>
                  <a:pt x="1447292" y="6556235"/>
                </a:lnTo>
                <a:lnTo>
                  <a:pt x="1405623" y="6574180"/>
                </a:lnTo>
                <a:lnTo>
                  <a:pt x="1363675" y="6591605"/>
                </a:lnTo>
                <a:lnTo>
                  <a:pt x="1321473" y="6608521"/>
                </a:lnTo>
                <a:lnTo>
                  <a:pt x="1279004" y="6624917"/>
                </a:lnTo>
                <a:lnTo>
                  <a:pt x="1236281" y="6640804"/>
                </a:lnTo>
                <a:lnTo>
                  <a:pt x="1193304" y="6656146"/>
                </a:lnTo>
                <a:lnTo>
                  <a:pt x="1150073" y="6670967"/>
                </a:lnTo>
                <a:lnTo>
                  <a:pt x="1106601" y="6685267"/>
                </a:lnTo>
                <a:lnTo>
                  <a:pt x="1062888" y="6699009"/>
                </a:lnTo>
                <a:lnTo>
                  <a:pt x="1018946" y="6712229"/>
                </a:lnTo>
                <a:lnTo>
                  <a:pt x="974763" y="6724891"/>
                </a:lnTo>
                <a:lnTo>
                  <a:pt x="930351" y="6737007"/>
                </a:lnTo>
                <a:lnTo>
                  <a:pt x="885710" y="6748564"/>
                </a:lnTo>
                <a:lnTo>
                  <a:pt x="840854" y="6759575"/>
                </a:lnTo>
                <a:lnTo>
                  <a:pt x="795782" y="6770014"/>
                </a:lnTo>
                <a:lnTo>
                  <a:pt x="750493" y="6779895"/>
                </a:lnTo>
                <a:lnTo>
                  <a:pt x="704989" y="6789217"/>
                </a:lnTo>
                <a:lnTo>
                  <a:pt x="659295" y="6797954"/>
                </a:lnTo>
                <a:lnTo>
                  <a:pt x="613384" y="6806108"/>
                </a:lnTo>
                <a:lnTo>
                  <a:pt x="567283" y="6813702"/>
                </a:lnTo>
                <a:lnTo>
                  <a:pt x="520979" y="6820700"/>
                </a:lnTo>
                <a:lnTo>
                  <a:pt x="474484" y="6827101"/>
                </a:lnTo>
                <a:lnTo>
                  <a:pt x="427812" y="6832930"/>
                </a:lnTo>
                <a:lnTo>
                  <a:pt x="380961" y="6838150"/>
                </a:lnTo>
                <a:lnTo>
                  <a:pt x="333921" y="6842773"/>
                </a:lnTo>
                <a:lnTo>
                  <a:pt x="286715" y="6846786"/>
                </a:lnTo>
                <a:lnTo>
                  <a:pt x="239331" y="6850202"/>
                </a:lnTo>
                <a:lnTo>
                  <a:pt x="191782" y="6852996"/>
                </a:lnTo>
                <a:lnTo>
                  <a:pt x="144068" y="6855180"/>
                </a:lnTo>
                <a:lnTo>
                  <a:pt x="96202" y="6856755"/>
                </a:lnTo>
                <a:lnTo>
                  <a:pt x="48171" y="6857695"/>
                </a:lnTo>
                <a:lnTo>
                  <a:pt x="0" y="6858000"/>
                </a:lnTo>
                <a:lnTo>
                  <a:pt x="3611156" y="6858000"/>
                </a:lnTo>
                <a:lnTo>
                  <a:pt x="3611156" y="3611156"/>
                </a:lnTo>
                <a:lnTo>
                  <a:pt x="3611156" y="3246844"/>
                </a:lnTo>
                <a:lnTo>
                  <a:pt x="3611156" y="0"/>
                </a:lnTo>
                <a:close/>
              </a:path>
            </a:pathLst>
          </a:custGeom>
          <a:solidFill>
            <a:srgbClr val="0067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-355" y="0"/>
            <a:ext cx="934085" cy="934085"/>
          </a:xfrm>
          <a:custGeom>
            <a:avLst/>
            <a:gdLst/>
            <a:ahLst/>
            <a:cxnLst/>
            <a:rect l="l" t="t" r="r" b="b"/>
            <a:pathLst>
              <a:path w="934085" h="934085">
                <a:moveTo>
                  <a:pt x="933831" y="0"/>
                </a:moveTo>
                <a:lnTo>
                  <a:pt x="0" y="0"/>
                </a:lnTo>
                <a:lnTo>
                  <a:pt x="0" y="933831"/>
                </a:lnTo>
                <a:lnTo>
                  <a:pt x="48035" y="932615"/>
                </a:lnTo>
                <a:lnTo>
                  <a:pt x="95442" y="929007"/>
                </a:lnTo>
                <a:lnTo>
                  <a:pt x="142161" y="923065"/>
                </a:lnTo>
                <a:lnTo>
                  <a:pt x="188135" y="914849"/>
                </a:lnTo>
                <a:lnTo>
                  <a:pt x="233304" y="904417"/>
                </a:lnTo>
                <a:lnTo>
                  <a:pt x="277610" y="891828"/>
                </a:lnTo>
                <a:lnTo>
                  <a:pt x="320993" y="877141"/>
                </a:lnTo>
                <a:lnTo>
                  <a:pt x="363395" y="860414"/>
                </a:lnTo>
                <a:lnTo>
                  <a:pt x="404757" y="841707"/>
                </a:lnTo>
                <a:lnTo>
                  <a:pt x="445020" y="821077"/>
                </a:lnTo>
                <a:lnTo>
                  <a:pt x="484126" y="798585"/>
                </a:lnTo>
                <a:lnTo>
                  <a:pt x="522016" y="774288"/>
                </a:lnTo>
                <a:lnTo>
                  <a:pt x="558630" y="748246"/>
                </a:lnTo>
                <a:lnTo>
                  <a:pt x="593910" y="720517"/>
                </a:lnTo>
                <a:lnTo>
                  <a:pt x="627798" y="691160"/>
                </a:lnTo>
                <a:lnTo>
                  <a:pt x="660234" y="660234"/>
                </a:lnTo>
                <a:lnTo>
                  <a:pt x="691160" y="627798"/>
                </a:lnTo>
                <a:lnTo>
                  <a:pt x="720517" y="593910"/>
                </a:lnTo>
                <a:lnTo>
                  <a:pt x="748246" y="558630"/>
                </a:lnTo>
                <a:lnTo>
                  <a:pt x="774288" y="522016"/>
                </a:lnTo>
                <a:lnTo>
                  <a:pt x="798585" y="484126"/>
                </a:lnTo>
                <a:lnTo>
                  <a:pt x="821077" y="445020"/>
                </a:lnTo>
                <a:lnTo>
                  <a:pt x="841707" y="404757"/>
                </a:lnTo>
                <a:lnTo>
                  <a:pt x="860414" y="363395"/>
                </a:lnTo>
                <a:lnTo>
                  <a:pt x="877141" y="320993"/>
                </a:lnTo>
                <a:lnTo>
                  <a:pt x="891828" y="277610"/>
                </a:lnTo>
                <a:lnTo>
                  <a:pt x="904417" y="233304"/>
                </a:lnTo>
                <a:lnTo>
                  <a:pt x="914849" y="188135"/>
                </a:lnTo>
                <a:lnTo>
                  <a:pt x="923065" y="142161"/>
                </a:lnTo>
                <a:lnTo>
                  <a:pt x="929007" y="95442"/>
                </a:lnTo>
                <a:lnTo>
                  <a:pt x="932615" y="48035"/>
                </a:lnTo>
                <a:lnTo>
                  <a:pt x="933831" y="0"/>
                </a:lnTo>
                <a:close/>
              </a:path>
            </a:pathLst>
          </a:custGeom>
          <a:solidFill>
            <a:srgbClr val="62708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6857365"/>
            <a:chOff x="0" y="0"/>
            <a:chExt cx="12192000" cy="6857365"/>
          </a:xfrm>
        </p:grpSpPr>
        <p:sp>
          <p:nvSpPr>
            <p:cNvPr id="5" name="object 5"/>
            <p:cNvSpPr/>
            <p:nvPr/>
          </p:nvSpPr>
          <p:spPr>
            <a:xfrm>
              <a:off x="8867165" y="5589359"/>
              <a:ext cx="786765" cy="1267460"/>
            </a:xfrm>
            <a:custGeom>
              <a:avLst/>
              <a:gdLst/>
              <a:ahLst/>
              <a:cxnLst/>
              <a:rect l="l" t="t" r="r" b="b"/>
              <a:pathLst>
                <a:path w="786765" h="1267459">
                  <a:moveTo>
                    <a:pt x="786231" y="0"/>
                  </a:moveTo>
                  <a:lnTo>
                    <a:pt x="785876" y="0"/>
                  </a:lnTo>
                  <a:lnTo>
                    <a:pt x="705599" y="4318"/>
                  </a:lnTo>
                  <a:lnTo>
                    <a:pt x="658467" y="10555"/>
                  </a:lnTo>
                  <a:lnTo>
                    <a:pt x="612257" y="19535"/>
                  </a:lnTo>
                  <a:lnTo>
                    <a:pt x="567055" y="31171"/>
                  </a:lnTo>
                  <a:lnTo>
                    <a:pt x="522944" y="45378"/>
                  </a:lnTo>
                  <a:lnTo>
                    <a:pt x="480012" y="62071"/>
                  </a:lnTo>
                  <a:lnTo>
                    <a:pt x="438342" y="81165"/>
                  </a:lnTo>
                  <a:lnTo>
                    <a:pt x="398020" y="102573"/>
                  </a:lnTo>
                  <a:lnTo>
                    <a:pt x="359132" y="126212"/>
                  </a:lnTo>
                  <a:lnTo>
                    <a:pt x="321763" y="151995"/>
                  </a:lnTo>
                  <a:lnTo>
                    <a:pt x="285997" y="179837"/>
                  </a:lnTo>
                  <a:lnTo>
                    <a:pt x="251921" y="209654"/>
                  </a:lnTo>
                  <a:lnTo>
                    <a:pt x="219620" y="241359"/>
                  </a:lnTo>
                  <a:lnTo>
                    <a:pt x="189179" y="274868"/>
                  </a:lnTo>
                  <a:lnTo>
                    <a:pt x="160682" y="310095"/>
                  </a:lnTo>
                  <a:lnTo>
                    <a:pt x="134217" y="346955"/>
                  </a:lnTo>
                  <a:lnTo>
                    <a:pt x="109867" y="385363"/>
                  </a:lnTo>
                  <a:lnTo>
                    <a:pt x="87718" y="425232"/>
                  </a:lnTo>
                  <a:lnTo>
                    <a:pt x="67855" y="466479"/>
                  </a:lnTo>
                  <a:lnTo>
                    <a:pt x="50365" y="509018"/>
                  </a:lnTo>
                  <a:lnTo>
                    <a:pt x="35331" y="552763"/>
                  </a:lnTo>
                  <a:lnTo>
                    <a:pt x="22839" y="597629"/>
                  </a:lnTo>
                  <a:lnTo>
                    <a:pt x="12975" y="643531"/>
                  </a:lnTo>
                  <a:lnTo>
                    <a:pt x="5823" y="690384"/>
                  </a:lnTo>
                  <a:lnTo>
                    <a:pt x="1470" y="738102"/>
                  </a:lnTo>
                  <a:lnTo>
                    <a:pt x="0" y="786599"/>
                  </a:lnTo>
                  <a:lnTo>
                    <a:pt x="0" y="1267206"/>
                  </a:lnTo>
                  <a:lnTo>
                    <a:pt x="47887" y="1265772"/>
                  </a:lnTo>
                  <a:lnTo>
                    <a:pt x="95017" y="1261525"/>
                  </a:lnTo>
                  <a:lnTo>
                    <a:pt x="141306" y="1254548"/>
                  </a:lnTo>
                  <a:lnTo>
                    <a:pt x="186673" y="1244921"/>
                  </a:lnTo>
                  <a:lnTo>
                    <a:pt x="231036" y="1232728"/>
                  </a:lnTo>
                  <a:lnTo>
                    <a:pt x="274311" y="1218049"/>
                  </a:lnTo>
                  <a:lnTo>
                    <a:pt x="316417" y="1200968"/>
                  </a:lnTo>
                  <a:lnTo>
                    <a:pt x="357272" y="1181565"/>
                  </a:lnTo>
                  <a:lnTo>
                    <a:pt x="396793" y="1159924"/>
                  </a:lnTo>
                  <a:lnTo>
                    <a:pt x="434897" y="1136125"/>
                  </a:lnTo>
                  <a:lnTo>
                    <a:pt x="471503" y="1110252"/>
                  </a:lnTo>
                  <a:lnTo>
                    <a:pt x="506528" y="1082385"/>
                  </a:lnTo>
                  <a:lnTo>
                    <a:pt x="539890" y="1052607"/>
                  </a:lnTo>
                  <a:lnTo>
                    <a:pt x="571506" y="1021001"/>
                  </a:lnTo>
                  <a:lnTo>
                    <a:pt x="601295" y="987647"/>
                  </a:lnTo>
                  <a:lnTo>
                    <a:pt x="629173" y="952627"/>
                  </a:lnTo>
                  <a:lnTo>
                    <a:pt x="655060" y="916025"/>
                  </a:lnTo>
                  <a:lnTo>
                    <a:pt x="678871" y="877921"/>
                  </a:lnTo>
                  <a:lnTo>
                    <a:pt x="700525" y="838399"/>
                  </a:lnTo>
                  <a:lnTo>
                    <a:pt x="719940" y="797538"/>
                  </a:lnTo>
                  <a:lnTo>
                    <a:pt x="737034" y="755423"/>
                  </a:lnTo>
                  <a:lnTo>
                    <a:pt x="751723" y="712134"/>
                  </a:lnTo>
                  <a:lnTo>
                    <a:pt x="763927" y="667754"/>
                  </a:lnTo>
                  <a:lnTo>
                    <a:pt x="773561" y="622365"/>
                  </a:lnTo>
                  <a:lnTo>
                    <a:pt x="780545" y="576049"/>
                  </a:lnTo>
                  <a:lnTo>
                    <a:pt x="784796" y="528887"/>
                  </a:lnTo>
                  <a:lnTo>
                    <a:pt x="786231" y="480961"/>
                  </a:lnTo>
                  <a:lnTo>
                    <a:pt x="786231" y="0"/>
                  </a:lnTo>
                  <a:close/>
                </a:path>
              </a:pathLst>
            </a:custGeom>
            <a:solidFill>
              <a:srgbClr val="006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082000" y="5589359"/>
              <a:ext cx="786765" cy="1267460"/>
            </a:xfrm>
            <a:custGeom>
              <a:avLst/>
              <a:gdLst/>
              <a:ahLst/>
              <a:cxnLst/>
              <a:rect l="l" t="t" r="r" b="b"/>
              <a:pathLst>
                <a:path w="786765" h="1267459">
                  <a:moveTo>
                    <a:pt x="355" y="0"/>
                  </a:moveTo>
                  <a:lnTo>
                    <a:pt x="0" y="0"/>
                  </a:lnTo>
                  <a:lnTo>
                    <a:pt x="0" y="480961"/>
                  </a:lnTo>
                  <a:lnTo>
                    <a:pt x="1435" y="528887"/>
                  </a:lnTo>
                  <a:lnTo>
                    <a:pt x="5685" y="576049"/>
                  </a:lnTo>
                  <a:lnTo>
                    <a:pt x="12669" y="622365"/>
                  </a:lnTo>
                  <a:lnTo>
                    <a:pt x="22304" y="667754"/>
                  </a:lnTo>
                  <a:lnTo>
                    <a:pt x="34507" y="712134"/>
                  </a:lnTo>
                  <a:lnTo>
                    <a:pt x="49197" y="755423"/>
                  </a:lnTo>
                  <a:lnTo>
                    <a:pt x="66290" y="797538"/>
                  </a:lnTo>
                  <a:lnTo>
                    <a:pt x="85706" y="838399"/>
                  </a:lnTo>
                  <a:lnTo>
                    <a:pt x="107360" y="877921"/>
                  </a:lnTo>
                  <a:lnTo>
                    <a:pt x="131172" y="916025"/>
                  </a:lnTo>
                  <a:lnTo>
                    <a:pt x="157058" y="952627"/>
                  </a:lnTo>
                  <a:lnTo>
                    <a:pt x="184937" y="987647"/>
                  </a:lnTo>
                  <a:lnTo>
                    <a:pt x="214726" y="1021001"/>
                  </a:lnTo>
                  <a:lnTo>
                    <a:pt x="246343" y="1052607"/>
                  </a:lnTo>
                  <a:lnTo>
                    <a:pt x="279705" y="1082385"/>
                  </a:lnTo>
                  <a:lnTo>
                    <a:pt x="314730" y="1110252"/>
                  </a:lnTo>
                  <a:lnTo>
                    <a:pt x="351337" y="1136125"/>
                  </a:lnTo>
                  <a:lnTo>
                    <a:pt x="389442" y="1159924"/>
                  </a:lnTo>
                  <a:lnTo>
                    <a:pt x="428963" y="1181565"/>
                  </a:lnTo>
                  <a:lnTo>
                    <a:pt x="469818" y="1200968"/>
                  </a:lnTo>
                  <a:lnTo>
                    <a:pt x="511925" y="1218049"/>
                  </a:lnTo>
                  <a:lnTo>
                    <a:pt x="555202" y="1232728"/>
                  </a:lnTo>
                  <a:lnTo>
                    <a:pt x="599565" y="1244921"/>
                  </a:lnTo>
                  <a:lnTo>
                    <a:pt x="644933" y="1254548"/>
                  </a:lnTo>
                  <a:lnTo>
                    <a:pt x="691224" y="1261525"/>
                  </a:lnTo>
                  <a:lnTo>
                    <a:pt x="738355" y="1265772"/>
                  </a:lnTo>
                  <a:lnTo>
                    <a:pt x="786244" y="1267206"/>
                  </a:lnTo>
                  <a:lnTo>
                    <a:pt x="786244" y="786599"/>
                  </a:lnTo>
                  <a:lnTo>
                    <a:pt x="784774" y="738102"/>
                  </a:lnTo>
                  <a:lnTo>
                    <a:pt x="780420" y="690384"/>
                  </a:lnTo>
                  <a:lnTo>
                    <a:pt x="773268" y="643531"/>
                  </a:lnTo>
                  <a:lnTo>
                    <a:pt x="763404" y="597629"/>
                  </a:lnTo>
                  <a:lnTo>
                    <a:pt x="750911" y="552763"/>
                  </a:lnTo>
                  <a:lnTo>
                    <a:pt x="735877" y="509018"/>
                  </a:lnTo>
                  <a:lnTo>
                    <a:pt x="718386" y="466479"/>
                  </a:lnTo>
                  <a:lnTo>
                    <a:pt x="698523" y="425232"/>
                  </a:lnTo>
                  <a:lnTo>
                    <a:pt x="676373" y="385363"/>
                  </a:lnTo>
                  <a:lnTo>
                    <a:pt x="652023" y="346955"/>
                  </a:lnTo>
                  <a:lnTo>
                    <a:pt x="625557" y="310095"/>
                  </a:lnTo>
                  <a:lnTo>
                    <a:pt x="597060" y="274868"/>
                  </a:lnTo>
                  <a:lnTo>
                    <a:pt x="566618" y="241359"/>
                  </a:lnTo>
                  <a:lnTo>
                    <a:pt x="534317" y="209654"/>
                  </a:lnTo>
                  <a:lnTo>
                    <a:pt x="500241" y="179837"/>
                  </a:lnTo>
                  <a:lnTo>
                    <a:pt x="464475" y="151995"/>
                  </a:lnTo>
                  <a:lnTo>
                    <a:pt x="427106" y="126212"/>
                  </a:lnTo>
                  <a:lnTo>
                    <a:pt x="388218" y="102573"/>
                  </a:lnTo>
                  <a:lnTo>
                    <a:pt x="347896" y="81165"/>
                  </a:lnTo>
                  <a:lnTo>
                    <a:pt x="306227" y="62071"/>
                  </a:lnTo>
                  <a:lnTo>
                    <a:pt x="263295" y="45378"/>
                  </a:lnTo>
                  <a:lnTo>
                    <a:pt x="219185" y="31171"/>
                  </a:lnTo>
                  <a:lnTo>
                    <a:pt x="173983" y="19535"/>
                  </a:lnTo>
                  <a:lnTo>
                    <a:pt x="127775" y="10555"/>
                  </a:lnTo>
                  <a:lnTo>
                    <a:pt x="80644" y="4318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4353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92000" cy="6857365"/>
            </a:xfrm>
            <a:custGeom>
              <a:avLst/>
              <a:gdLst/>
              <a:ahLst/>
              <a:cxnLst/>
              <a:rect l="l" t="t" r="r" b="b"/>
              <a:pathLst>
                <a:path w="12192000" h="6857365">
                  <a:moveTo>
                    <a:pt x="12191758" y="0"/>
                  </a:moveTo>
                  <a:lnTo>
                    <a:pt x="0" y="0"/>
                  </a:lnTo>
                  <a:lnTo>
                    <a:pt x="0" y="6856920"/>
                  </a:lnTo>
                  <a:lnTo>
                    <a:pt x="6095885" y="6856920"/>
                  </a:lnTo>
                  <a:lnTo>
                    <a:pt x="12191758" y="6856920"/>
                  </a:lnTo>
                  <a:lnTo>
                    <a:pt x="121917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79093" y="215900"/>
            <a:ext cx="542417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575">
                <a:solidFill>
                  <a:srgbClr val="000000"/>
                </a:solidFill>
              </a:rPr>
              <a:t>Form</a:t>
            </a:r>
            <a:r>
              <a:rPr dirty="0" sz="5400" spc="190">
                <a:solidFill>
                  <a:srgbClr val="000000"/>
                </a:solidFill>
              </a:rPr>
              <a:t> </a:t>
            </a:r>
            <a:r>
              <a:rPr dirty="0" sz="5400" spc="505">
                <a:solidFill>
                  <a:srgbClr val="000000"/>
                </a:solidFill>
              </a:rPr>
              <a:t>creation</a:t>
            </a:r>
            <a:endParaRPr sz="5400"/>
          </a:p>
        </p:txBody>
      </p:sp>
      <p:grpSp>
        <p:nvGrpSpPr>
          <p:cNvPr id="9" name="object 9"/>
          <p:cNvGrpSpPr/>
          <p:nvPr/>
        </p:nvGrpSpPr>
        <p:grpSpPr>
          <a:xfrm>
            <a:off x="-355" y="0"/>
            <a:ext cx="12192635" cy="6858000"/>
            <a:chOff x="-355" y="0"/>
            <a:chExt cx="12192635" cy="6858000"/>
          </a:xfrm>
        </p:grpSpPr>
        <p:sp>
          <p:nvSpPr>
            <p:cNvPr id="10" name="object 10"/>
            <p:cNvSpPr/>
            <p:nvPr/>
          </p:nvSpPr>
          <p:spPr>
            <a:xfrm>
              <a:off x="-355" y="0"/>
              <a:ext cx="12192635" cy="6858000"/>
            </a:xfrm>
            <a:custGeom>
              <a:avLst/>
              <a:gdLst/>
              <a:ahLst/>
              <a:cxnLst/>
              <a:rect l="l" t="t" r="r" b="b"/>
              <a:pathLst>
                <a:path w="12192635" h="6858000">
                  <a:moveTo>
                    <a:pt x="195478" y="2985478"/>
                  </a:moveTo>
                  <a:lnTo>
                    <a:pt x="0" y="2985478"/>
                  </a:lnTo>
                  <a:lnTo>
                    <a:pt x="0" y="3658679"/>
                  </a:lnTo>
                  <a:lnTo>
                    <a:pt x="97917" y="3658679"/>
                  </a:lnTo>
                  <a:lnTo>
                    <a:pt x="195478" y="3658679"/>
                  </a:lnTo>
                  <a:lnTo>
                    <a:pt x="195478" y="2985478"/>
                  </a:lnTo>
                  <a:close/>
                </a:path>
                <a:path w="12192635" h="6858000">
                  <a:moveTo>
                    <a:pt x="463321" y="2985478"/>
                  </a:moveTo>
                  <a:lnTo>
                    <a:pt x="267830" y="2985478"/>
                  </a:lnTo>
                  <a:lnTo>
                    <a:pt x="267830" y="3658679"/>
                  </a:lnTo>
                  <a:lnTo>
                    <a:pt x="365760" y="3658679"/>
                  </a:lnTo>
                  <a:lnTo>
                    <a:pt x="463321" y="3658679"/>
                  </a:lnTo>
                  <a:lnTo>
                    <a:pt x="463321" y="2985478"/>
                  </a:lnTo>
                  <a:close/>
                </a:path>
                <a:path w="12192635" h="6858000">
                  <a:moveTo>
                    <a:pt x="731151" y="2985478"/>
                  </a:moveTo>
                  <a:lnTo>
                    <a:pt x="535673" y="2985478"/>
                  </a:lnTo>
                  <a:lnTo>
                    <a:pt x="535673" y="3658679"/>
                  </a:lnTo>
                  <a:lnTo>
                    <a:pt x="633590" y="3658679"/>
                  </a:lnTo>
                  <a:lnTo>
                    <a:pt x="731151" y="3658679"/>
                  </a:lnTo>
                  <a:lnTo>
                    <a:pt x="731151" y="2985478"/>
                  </a:lnTo>
                  <a:close/>
                </a:path>
                <a:path w="12192635" h="6858000">
                  <a:moveTo>
                    <a:pt x="12192114" y="0"/>
                  </a:moveTo>
                  <a:lnTo>
                    <a:pt x="10698112" y="0"/>
                  </a:lnTo>
                  <a:lnTo>
                    <a:pt x="10698112" y="6857632"/>
                  </a:lnTo>
                  <a:lnTo>
                    <a:pt x="11445113" y="6857632"/>
                  </a:lnTo>
                  <a:lnTo>
                    <a:pt x="12192114" y="6857632"/>
                  </a:lnTo>
                  <a:lnTo>
                    <a:pt x="12192114" y="0"/>
                  </a:lnTo>
                  <a:close/>
                </a:path>
              </a:pathLst>
            </a:custGeom>
            <a:solidFill>
              <a:srgbClr val="424D5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0005" y="1825561"/>
              <a:ext cx="8460003" cy="37540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118" y="0"/>
            <a:ext cx="12197080" cy="6867525"/>
            <a:chOff x="-5118" y="0"/>
            <a:chExt cx="12197080" cy="68675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1758" y="0"/>
                  </a:moveTo>
                  <a:lnTo>
                    <a:pt x="0" y="0"/>
                  </a:lnTo>
                  <a:lnTo>
                    <a:pt x="0" y="6857631"/>
                  </a:lnTo>
                  <a:lnTo>
                    <a:pt x="6095885" y="6857631"/>
                  </a:lnTo>
                  <a:lnTo>
                    <a:pt x="12191758" y="6857631"/>
                  </a:lnTo>
                  <a:lnTo>
                    <a:pt x="121917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"/>
              <a:ext cx="4950358" cy="685763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355" y="0"/>
              <a:ext cx="4819015" cy="6858000"/>
            </a:xfrm>
            <a:custGeom>
              <a:avLst/>
              <a:gdLst/>
              <a:ahLst/>
              <a:cxnLst/>
              <a:rect l="l" t="t" r="r" b="b"/>
              <a:pathLst>
                <a:path w="4819015" h="6858000">
                  <a:moveTo>
                    <a:pt x="360575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605758" y="6858000"/>
                  </a:lnTo>
                  <a:lnTo>
                    <a:pt x="3668750" y="6788518"/>
                  </a:lnTo>
                  <a:lnTo>
                    <a:pt x="3697801" y="6753004"/>
                  </a:lnTo>
                  <a:lnTo>
                    <a:pt x="3726544" y="6717123"/>
                  </a:lnTo>
                  <a:lnTo>
                    <a:pt x="3754976" y="6680880"/>
                  </a:lnTo>
                  <a:lnTo>
                    <a:pt x="3783095" y="6644276"/>
                  </a:lnTo>
                  <a:lnTo>
                    <a:pt x="3810898" y="6607315"/>
                  </a:lnTo>
                  <a:lnTo>
                    <a:pt x="3838382" y="6570000"/>
                  </a:lnTo>
                  <a:lnTo>
                    <a:pt x="3865546" y="6532334"/>
                  </a:lnTo>
                  <a:lnTo>
                    <a:pt x="3892385" y="6494321"/>
                  </a:lnTo>
                  <a:lnTo>
                    <a:pt x="3918898" y="6455963"/>
                  </a:lnTo>
                  <a:lnTo>
                    <a:pt x="3945082" y="6417264"/>
                  </a:lnTo>
                  <a:lnTo>
                    <a:pt x="3970935" y="6378228"/>
                  </a:lnTo>
                  <a:lnTo>
                    <a:pt x="3996454" y="6338856"/>
                  </a:lnTo>
                  <a:lnTo>
                    <a:pt x="4021636" y="6299152"/>
                  </a:lnTo>
                  <a:lnTo>
                    <a:pt x="4046479" y="6259119"/>
                  </a:lnTo>
                  <a:lnTo>
                    <a:pt x="4070979" y="6218762"/>
                  </a:lnTo>
                  <a:lnTo>
                    <a:pt x="4095136" y="6178081"/>
                  </a:lnTo>
                  <a:lnTo>
                    <a:pt x="4118945" y="6137082"/>
                  </a:lnTo>
                  <a:lnTo>
                    <a:pt x="4142405" y="6095767"/>
                  </a:lnTo>
                  <a:lnTo>
                    <a:pt x="4165513" y="6054138"/>
                  </a:lnTo>
                  <a:lnTo>
                    <a:pt x="4188266" y="6012200"/>
                  </a:lnTo>
                  <a:lnTo>
                    <a:pt x="4210661" y="5969956"/>
                  </a:lnTo>
                  <a:lnTo>
                    <a:pt x="4232697" y="5927407"/>
                  </a:lnTo>
                  <a:lnTo>
                    <a:pt x="4254370" y="5884559"/>
                  </a:lnTo>
                  <a:lnTo>
                    <a:pt x="4275678" y="5841414"/>
                  </a:lnTo>
                  <a:lnTo>
                    <a:pt x="4296618" y="5797974"/>
                  </a:lnTo>
                  <a:lnTo>
                    <a:pt x="4317188" y="5754244"/>
                  </a:lnTo>
                  <a:lnTo>
                    <a:pt x="4337385" y="5710226"/>
                  </a:lnTo>
                  <a:lnTo>
                    <a:pt x="4357206" y="5665924"/>
                  </a:lnTo>
                  <a:lnTo>
                    <a:pt x="4376650" y="5621340"/>
                  </a:lnTo>
                  <a:lnTo>
                    <a:pt x="4395712" y="5576478"/>
                  </a:lnTo>
                  <a:lnTo>
                    <a:pt x="4414392" y="5531342"/>
                  </a:lnTo>
                  <a:lnTo>
                    <a:pt x="4432686" y="5485933"/>
                  </a:lnTo>
                  <a:lnTo>
                    <a:pt x="4450591" y="5440255"/>
                  </a:lnTo>
                  <a:lnTo>
                    <a:pt x="4468105" y="5394312"/>
                  </a:lnTo>
                  <a:lnTo>
                    <a:pt x="4485226" y="5348107"/>
                  </a:lnTo>
                  <a:lnTo>
                    <a:pt x="4501950" y="5301642"/>
                  </a:lnTo>
                  <a:lnTo>
                    <a:pt x="4518276" y="5254921"/>
                  </a:lnTo>
                  <a:lnTo>
                    <a:pt x="4534200" y="5207947"/>
                  </a:lnTo>
                  <a:lnTo>
                    <a:pt x="4549721" y="5160723"/>
                  </a:lnTo>
                  <a:lnTo>
                    <a:pt x="4564835" y="5113253"/>
                  </a:lnTo>
                  <a:lnTo>
                    <a:pt x="4579540" y="5065539"/>
                  </a:lnTo>
                  <a:lnTo>
                    <a:pt x="4593833" y="5017585"/>
                  </a:lnTo>
                  <a:lnTo>
                    <a:pt x="4607712" y="4969394"/>
                  </a:lnTo>
                  <a:lnTo>
                    <a:pt x="4621173" y="4920968"/>
                  </a:lnTo>
                  <a:lnTo>
                    <a:pt x="4634216" y="4872312"/>
                  </a:lnTo>
                  <a:lnTo>
                    <a:pt x="4646836" y="4823428"/>
                  </a:lnTo>
                  <a:lnTo>
                    <a:pt x="4659032" y="4774319"/>
                  </a:lnTo>
                  <a:lnTo>
                    <a:pt x="4670801" y="4724989"/>
                  </a:lnTo>
                  <a:lnTo>
                    <a:pt x="4682139" y="4675441"/>
                  </a:lnTo>
                  <a:lnTo>
                    <a:pt x="4693046" y="4625678"/>
                  </a:lnTo>
                  <a:lnTo>
                    <a:pt x="4703517" y="4575702"/>
                  </a:lnTo>
                  <a:lnTo>
                    <a:pt x="4713551" y="4525518"/>
                  </a:lnTo>
                  <a:lnTo>
                    <a:pt x="4723144" y="4475128"/>
                  </a:lnTo>
                  <a:lnTo>
                    <a:pt x="4732295" y="4424536"/>
                  </a:lnTo>
                  <a:lnTo>
                    <a:pt x="4741000" y="4373744"/>
                  </a:lnTo>
                  <a:lnTo>
                    <a:pt x="4749258" y="4322756"/>
                  </a:lnTo>
                  <a:lnTo>
                    <a:pt x="4757065" y="4271575"/>
                  </a:lnTo>
                  <a:lnTo>
                    <a:pt x="4764419" y="4220204"/>
                  </a:lnTo>
                  <a:lnTo>
                    <a:pt x="4771317" y="4168647"/>
                  </a:lnTo>
                  <a:lnTo>
                    <a:pt x="4777757" y="4116906"/>
                  </a:lnTo>
                  <a:lnTo>
                    <a:pt x="4783736" y="4064984"/>
                  </a:lnTo>
                  <a:lnTo>
                    <a:pt x="4789252" y="4012885"/>
                  </a:lnTo>
                  <a:lnTo>
                    <a:pt x="4794301" y="3960612"/>
                  </a:lnTo>
                  <a:lnTo>
                    <a:pt x="4798882" y="3908168"/>
                  </a:lnTo>
                  <a:lnTo>
                    <a:pt x="4802992" y="3855556"/>
                  </a:lnTo>
                  <a:lnTo>
                    <a:pt x="4806628" y="3802780"/>
                  </a:lnTo>
                  <a:lnTo>
                    <a:pt x="4809787" y="3749842"/>
                  </a:lnTo>
                  <a:lnTo>
                    <a:pt x="4812468" y="3696746"/>
                  </a:lnTo>
                  <a:lnTo>
                    <a:pt x="4814667" y="3643494"/>
                  </a:lnTo>
                  <a:lnTo>
                    <a:pt x="4816382" y="3590091"/>
                  </a:lnTo>
                  <a:lnTo>
                    <a:pt x="4817610" y="3536538"/>
                  </a:lnTo>
                  <a:lnTo>
                    <a:pt x="4818349" y="3482840"/>
                  </a:lnTo>
                  <a:lnTo>
                    <a:pt x="4818595" y="3429000"/>
                  </a:lnTo>
                  <a:lnTo>
                    <a:pt x="4818349" y="3375144"/>
                  </a:lnTo>
                  <a:lnTo>
                    <a:pt x="4817610" y="3321431"/>
                  </a:lnTo>
                  <a:lnTo>
                    <a:pt x="4816382" y="3267865"/>
                  </a:lnTo>
                  <a:lnTo>
                    <a:pt x="4814667" y="3214447"/>
                  </a:lnTo>
                  <a:lnTo>
                    <a:pt x="4812468" y="3161183"/>
                  </a:lnTo>
                  <a:lnTo>
                    <a:pt x="4809787" y="3108073"/>
                  </a:lnTo>
                  <a:lnTo>
                    <a:pt x="4806628" y="3055123"/>
                  </a:lnTo>
                  <a:lnTo>
                    <a:pt x="4802992" y="3002334"/>
                  </a:lnTo>
                  <a:lnTo>
                    <a:pt x="4798882" y="2949711"/>
                  </a:lnTo>
                  <a:lnTo>
                    <a:pt x="4794301" y="2897255"/>
                  </a:lnTo>
                  <a:lnTo>
                    <a:pt x="4789252" y="2844971"/>
                  </a:lnTo>
                  <a:lnTo>
                    <a:pt x="4783736" y="2792862"/>
                  </a:lnTo>
                  <a:lnTo>
                    <a:pt x="4777757" y="2740930"/>
                  </a:lnTo>
                  <a:lnTo>
                    <a:pt x="4771317" y="2689178"/>
                  </a:lnTo>
                  <a:lnTo>
                    <a:pt x="4764419" y="2637611"/>
                  </a:lnTo>
                  <a:lnTo>
                    <a:pt x="4757065" y="2586231"/>
                  </a:lnTo>
                  <a:lnTo>
                    <a:pt x="4749258" y="2535041"/>
                  </a:lnTo>
                  <a:lnTo>
                    <a:pt x="4741000" y="2484044"/>
                  </a:lnTo>
                  <a:lnTo>
                    <a:pt x="4732295" y="2433244"/>
                  </a:lnTo>
                  <a:lnTo>
                    <a:pt x="4723144" y="2382644"/>
                  </a:lnTo>
                  <a:lnTo>
                    <a:pt x="4713551" y="2332246"/>
                  </a:lnTo>
                  <a:lnTo>
                    <a:pt x="4703517" y="2282054"/>
                  </a:lnTo>
                  <a:lnTo>
                    <a:pt x="4693046" y="2232072"/>
                  </a:lnTo>
                  <a:lnTo>
                    <a:pt x="4682139" y="2182301"/>
                  </a:lnTo>
                  <a:lnTo>
                    <a:pt x="4670801" y="2132746"/>
                  </a:lnTo>
                  <a:lnTo>
                    <a:pt x="4659032" y="2083410"/>
                  </a:lnTo>
                  <a:lnTo>
                    <a:pt x="4646836" y="2034295"/>
                  </a:lnTo>
                  <a:lnTo>
                    <a:pt x="4634216" y="1985405"/>
                  </a:lnTo>
                  <a:lnTo>
                    <a:pt x="4621173" y="1936743"/>
                  </a:lnTo>
                  <a:lnTo>
                    <a:pt x="4607712" y="1888312"/>
                  </a:lnTo>
                  <a:lnTo>
                    <a:pt x="4593833" y="1840116"/>
                  </a:lnTo>
                  <a:lnTo>
                    <a:pt x="4579540" y="1792157"/>
                  </a:lnTo>
                  <a:lnTo>
                    <a:pt x="4564835" y="1744438"/>
                  </a:lnTo>
                  <a:lnTo>
                    <a:pt x="4549721" y="1696964"/>
                  </a:lnTo>
                  <a:lnTo>
                    <a:pt x="4534200" y="1649736"/>
                  </a:lnTo>
                  <a:lnTo>
                    <a:pt x="4518276" y="1602758"/>
                  </a:lnTo>
                  <a:lnTo>
                    <a:pt x="4501950" y="1556033"/>
                  </a:lnTo>
                  <a:lnTo>
                    <a:pt x="4485226" y="1509565"/>
                  </a:lnTo>
                  <a:lnTo>
                    <a:pt x="4468105" y="1463356"/>
                  </a:lnTo>
                  <a:lnTo>
                    <a:pt x="4450591" y="1417409"/>
                  </a:lnTo>
                  <a:lnTo>
                    <a:pt x="4432686" y="1371729"/>
                  </a:lnTo>
                  <a:lnTo>
                    <a:pt x="4414392" y="1326317"/>
                  </a:lnTo>
                  <a:lnTo>
                    <a:pt x="4395712" y="1281178"/>
                  </a:lnTo>
                  <a:lnTo>
                    <a:pt x="4376650" y="1236313"/>
                  </a:lnTo>
                  <a:lnTo>
                    <a:pt x="4357206" y="1191727"/>
                  </a:lnTo>
                  <a:lnTo>
                    <a:pt x="4337385" y="1147423"/>
                  </a:lnTo>
                  <a:lnTo>
                    <a:pt x="4317188" y="1103403"/>
                  </a:lnTo>
                  <a:lnTo>
                    <a:pt x="4296618" y="1059671"/>
                  </a:lnTo>
                  <a:lnTo>
                    <a:pt x="4275678" y="1016230"/>
                  </a:lnTo>
                  <a:lnTo>
                    <a:pt x="4254370" y="973083"/>
                  </a:lnTo>
                  <a:lnTo>
                    <a:pt x="4232697" y="930233"/>
                  </a:lnTo>
                  <a:lnTo>
                    <a:pt x="4210661" y="887684"/>
                  </a:lnTo>
                  <a:lnTo>
                    <a:pt x="4188266" y="845438"/>
                  </a:lnTo>
                  <a:lnTo>
                    <a:pt x="4165513" y="803499"/>
                  </a:lnTo>
                  <a:lnTo>
                    <a:pt x="4142405" y="761870"/>
                  </a:lnTo>
                  <a:lnTo>
                    <a:pt x="4118945" y="720553"/>
                  </a:lnTo>
                  <a:lnTo>
                    <a:pt x="4095136" y="679553"/>
                  </a:lnTo>
                  <a:lnTo>
                    <a:pt x="4070979" y="638872"/>
                  </a:lnTo>
                  <a:lnTo>
                    <a:pt x="4046479" y="598514"/>
                  </a:lnTo>
                  <a:lnTo>
                    <a:pt x="4021636" y="558481"/>
                  </a:lnTo>
                  <a:lnTo>
                    <a:pt x="3996454" y="518777"/>
                  </a:lnTo>
                  <a:lnTo>
                    <a:pt x="3970935" y="479404"/>
                  </a:lnTo>
                  <a:lnTo>
                    <a:pt x="3945082" y="440367"/>
                  </a:lnTo>
                  <a:lnTo>
                    <a:pt x="3918898" y="401668"/>
                  </a:lnTo>
                  <a:lnTo>
                    <a:pt x="3892385" y="363310"/>
                  </a:lnTo>
                  <a:lnTo>
                    <a:pt x="3865546" y="325297"/>
                  </a:lnTo>
                  <a:lnTo>
                    <a:pt x="3838382" y="287631"/>
                  </a:lnTo>
                  <a:lnTo>
                    <a:pt x="3810898" y="250316"/>
                  </a:lnTo>
                  <a:lnTo>
                    <a:pt x="3783095" y="213355"/>
                  </a:lnTo>
                  <a:lnTo>
                    <a:pt x="3754976" y="176751"/>
                  </a:lnTo>
                  <a:lnTo>
                    <a:pt x="3726544" y="140507"/>
                  </a:lnTo>
                  <a:lnTo>
                    <a:pt x="3697801" y="104627"/>
                  </a:lnTo>
                  <a:lnTo>
                    <a:pt x="3668750" y="69113"/>
                  </a:lnTo>
                  <a:lnTo>
                    <a:pt x="36057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-355" y="0"/>
              <a:ext cx="4819015" cy="6858000"/>
            </a:xfrm>
            <a:custGeom>
              <a:avLst/>
              <a:gdLst/>
              <a:ahLst/>
              <a:cxnLst/>
              <a:rect l="l" t="t" r="r" b="b"/>
              <a:pathLst>
                <a:path w="4819015" h="6858000">
                  <a:moveTo>
                    <a:pt x="0" y="0"/>
                  </a:moveTo>
                  <a:lnTo>
                    <a:pt x="3605758" y="0"/>
                  </a:lnTo>
                  <a:lnTo>
                    <a:pt x="3668750" y="69113"/>
                  </a:lnTo>
                  <a:lnTo>
                    <a:pt x="3697801" y="104627"/>
                  </a:lnTo>
                  <a:lnTo>
                    <a:pt x="3726544" y="140507"/>
                  </a:lnTo>
                  <a:lnTo>
                    <a:pt x="3754976" y="176751"/>
                  </a:lnTo>
                  <a:lnTo>
                    <a:pt x="3783095" y="213355"/>
                  </a:lnTo>
                  <a:lnTo>
                    <a:pt x="3810898" y="250316"/>
                  </a:lnTo>
                  <a:lnTo>
                    <a:pt x="3838382" y="287631"/>
                  </a:lnTo>
                  <a:lnTo>
                    <a:pt x="3865546" y="325297"/>
                  </a:lnTo>
                  <a:lnTo>
                    <a:pt x="3892385" y="363310"/>
                  </a:lnTo>
                  <a:lnTo>
                    <a:pt x="3918898" y="401668"/>
                  </a:lnTo>
                  <a:lnTo>
                    <a:pt x="3945082" y="440367"/>
                  </a:lnTo>
                  <a:lnTo>
                    <a:pt x="3970935" y="479404"/>
                  </a:lnTo>
                  <a:lnTo>
                    <a:pt x="3996454" y="518777"/>
                  </a:lnTo>
                  <a:lnTo>
                    <a:pt x="4021636" y="558481"/>
                  </a:lnTo>
                  <a:lnTo>
                    <a:pt x="4046479" y="598514"/>
                  </a:lnTo>
                  <a:lnTo>
                    <a:pt x="4070979" y="638872"/>
                  </a:lnTo>
                  <a:lnTo>
                    <a:pt x="4095136" y="679553"/>
                  </a:lnTo>
                  <a:lnTo>
                    <a:pt x="4118945" y="720553"/>
                  </a:lnTo>
                  <a:lnTo>
                    <a:pt x="4142405" y="761870"/>
                  </a:lnTo>
                  <a:lnTo>
                    <a:pt x="4165513" y="803499"/>
                  </a:lnTo>
                  <a:lnTo>
                    <a:pt x="4188266" y="845438"/>
                  </a:lnTo>
                  <a:lnTo>
                    <a:pt x="4210661" y="887684"/>
                  </a:lnTo>
                  <a:lnTo>
                    <a:pt x="4232697" y="930233"/>
                  </a:lnTo>
                  <a:lnTo>
                    <a:pt x="4254370" y="973083"/>
                  </a:lnTo>
                  <a:lnTo>
                    <a:pt x="4275678" y="1016230"/>
                  </a:lnTo>
                  <a:lnTo>
                    <a:pt x="4296618" y="1059671"/>
                  </a:lnTo>
                  <a:lnTo>
                    <a:pt x="4317188" y="1103403"/>
                  </a:lnTo>
                  <a:lnTo>
                    <a:pt x="4337385" y="1147423"/>
                  </a:lnTo>
                  <a:lnTo>
                    <a:pt x="4357206" y="1191727"/>
                  </a:lnTo>
                  <a:lnTo>
                    <a:pt x="4376650" y="1236313"/>
                  </a:lnTo>
                  <a:lnTo>
                    <a:pt x="4395712" y="1281178"/>
                  </a:lnTo>
                  <a:lnTo>
                    <a:pt x="4414392" y="1326317"/>
                  </a:lnTo>
                  <a:lnTo>
                    <a:pt x="4432686" y="1371729"/>
                  </a:lnTo>
                  <a:lnTo>
                    <a:pt x="4450591" y="1417409"/>
                  </a:lnTo>
                  <a:lnTo>
                    <a:pt x="4468105" y="1463356"/>
                  </a:lnTo>
                  <a:lnTo>
                    <a:pt x="4485226" y="1509565"/>
                  </a:lnTo>
                  <a:lnTo>
                    <a:pt x="4501950" y="1556033"/>
                  </a:lnTo>
                  <a:lnTo>
                    <a:pt x="4518276" y="1602758"/>
                  </a:lnTo>
                  <a:lnTo>
                    <a:pt x="4534200" y="1649736"/>
                  </a:lnTo>
                  <a:lnTo>
                    <a:pt x="4549721" y="1696964"/>
                  </a:lnTo>
                  <a:lnTo>
                    <a:pt x="4564835" y="1744438"/>
                  </a:lnTo>
                  <a:lnTo>
                    <a:pt x="4579540" y="1792157"/>
                  </a:lnTo>
                  <a:lnTo>
                    <a:pt x="4593833" y="1840116"/>
                  </a:lnTo>
                  <a:lnTo>
                    <a:pt x="4607712" y="1888312"/>
                  </a:lnTo>
                  <a:lnTo>
                    <a:pt x="4621173" y="1936743"/>
                  </a:lnTo>
                  <a:lnTo>
                    <a:pt x="4634216" y="1985405"/>
                  </a:lnTo>
                  <a:lnTo>
                    <a:pt x="4646836" y="2034295"/>
                  </a:lnTo>
                  <a:lnTo>
                    <a:pt x="4659032" y="2083410"/>
                  </a:lnTo>
                  <a:lnTo>
                    <a:pt x="4670801" y="2132746"/>
                  </a:lnTo>
                  <a:lnTo>
                    <a:pt x="4682139" y="2182301"/>
                  </a:lnTo>
                  <a:lnTo>
                    <a:pt x="4693046" y="2232072"/>
                  </a:lnTo>
                  <a:lnTo>
                    <a:pt x="4703517" y="2282054"/>
                  </a:lnTo>
                  <a:lnTo>
                    <a:pt x="4713551" y="2332246"/>
                  </a:lnTo>
                  <a:lnTo>
                    <a:pt x="4723144" y="2382644"/>
                  </a:lnTo>
                  <a:lnTo>
                    <a:pt x="4732295" y="2433244"/>
                  </a:lnTo>
                  <a:lnTo>
                    <a:pt x="4741000" y="2484044"/>
                  </a:lnTo>
                  <a:lnTo>
                    <a:pt x="4749258" y="2535041"/>
                  </a:lnTo>
                  <a:lnTo>
                    <a:pt x="4757065" y="2586231"/>
                  </a:lnTo>
                  <a:lnTo>
                    <a:pt x="4764419" y="2637611"/>
                  </a:lnTo>
                  <a:lnTo>
                    <a:pt x="4771317" y="2689178"/>
                  </a:lnTo>
                  <a:lnTo>
                    <a:pt x="4777757" y="2740930"/>
                  </a:lnTo>
                  <a:lnTo>
                    <a:pt x="4783736" y="2792862"/>
                  </a:lnTo>
                  <a:lnTo>
                    <a:pt x="4789252" y="2844971"/>
                  </a:lnTo>
                  <a:lnTo>
                    <a:pt x="4794301" y="2897255"/>
                  </a:lnTo>
                  <a:lnTo>
                    <a:pt x="4798882" y="2949711"/>
                  </a:lnTo>
                  <a:lnTo>
                    <a:pt x="4802992" y="3002334"/>
                  </a:lnTo>
                  <a:lnTo>
                    <a:pt x="4806628" y="3055123"/>
                  </a:lnTo>
                  <a:lnTo>
                    <a:pt x="4809787" y="3108073"/>
                  </a:lnTo>
                  <a:lnTo>
                    <a:pt x="4812468" y="3161183"/>
                  </a:lnTo>
                  <a:lnTo>
                    <a:pt x="4814667" y="3214447"/>
                  </a:lnTo>
                  <a:lnTo>
                    <a:pt x="4816382" y="3267865"/>
                  </a:lnTo>
                  <a:lnTo>
                    <a:pt x="4817610" y="3321431"/>
                  </a:lnTo>
                  <a:lnTo>
                    <a:pt x="4818349" y="3375144"/>
                  </a:lnTo>
                  <a:lnTo>
                    <a:pt x="4818595" y="3429000"/>
                  </a:lnTo>
                  <a:lnTo>
                    <a:pt x="4818349" y="3482840"/>
                  </a:lnTo>
                  <a:lnTo>
                    <a:pt x="4817610" y="3536538"/>
                  </a:lnTo>
                  <a:lnTo>
                    <a:pt x="4816382" y="3590091"/>
                  </a:lnTo>
                  <a:lnTo>
                    <a:pt x="4814667" y="3643494"/>
                  </a:lnTo>
                  <a:lnTo>
                    <a:pt x="4812468" y="3696746"/>
                  </a:lnTo>
                  <a:lnTo>
                    <a:pt x="4809787" y="3749842"/>
                  </a:lnTo>
                  <a:lnTo>
                    <a:pt x="4806628" y="3802780"/>
                  </a:lnTo>
                  <a:lnTo>
                    <a:pt x="4802992" y="3855556"/>
                  </a:lnTo>
                  <a:lnTo>
                    <a:pt x="4798882" y="3908168"/>
                  </a:lnTo>
                  <a:lnTo>
                    <a:pt x="4794301" y="3960612"/>
                  </a:lnTo>
                  <a:lnTo>
                    <a:pt x="4789252" y="4012885"/>
                  </a:lnTo>
                  <a:lnTo>
                    <a:pt x="4783736" y="4064984"/>
                  </a:lnTo>
                  <a:lnTo>
                    <a:pt x="4777757" y="4116906"/>
                  </a:lnTo>
                  <a:lnTo>
                    <a:pt x="4771317" y="4168647"/>
                  </a:lnTo>
                  <a:lnTo>
                    <a:pt x="4764419" y="4220204"/>
                  </a:lnTo>
                  <a:lnTo>
                    <a:pt x="4757065" y="4271575"/>
                  </a:lnTo>
                  <a:lnTo>
                    <a:pt x="4749258" y="4322756"/>
                  </a:lnTo>
                  <a:lnTo>
                    <a:pt x="4741000" y="4373744"/>
                  </a:lnTo>
                  <a:lnTo>
                    <a:pt x="4732295" y="4424536"/>
                  </a:lnTo>
                  <a:lnTo>
                    <a:pt x="4723144" y="4475128"/>
                  </a:lnTo>
                  <a:lnTo>
                    <a:pt x="4713551" y="4525518"/>
                  </a:lnTo>
                  <a:lnTo>
                    <a:pt x="4703517" y="4575702"/>
                  </a:lnTo>
                  <a:lnTo>
                    <a:pt x="4693046" y="4625678"/>
                  </a:lnTo>
                  <a:lnTo>
                    <a:pt x="4682139" y="4675441"/>
                  </a:lnTo>
                  <a:lnTo>
                    <a:pt x="4670801" y="4724989"/>
                  </a:lnTo>
                  <a:lnTo>
                    <a:pt x="4659032" y="4774319"/>
                  </a:lnTo>
                  <a:lnTo>
                    <a:pt x="4646836" y="4823428"/>
                  </a:lnTo>
                  <a:lnTo>
                    <a:pt x="4634216" y="4872312"/>
                  </a:lnTo>
                  <a:lnTo>
                    <a:pt x="4621173" y="4920968"/>
                  </a:lnTo>
                  <a:lnTo>
                    <a:pt x="4607712" y="4969394"/>
                  </a:lnTo>
                  <a:lnTo>
                    <a:pt x="4593833" y="5017585"/>
                  </a:lnTo>
                  <a:lnTo>
                    <a:pt x="4579540" y="5065539"/>
                  </a:lnTo>
                  <a:lnTo>
                    <a:pt x="4564835" y="5113253"/>
                  </a:lnTo>
                  <a:lnTo>
                    <a:pt x="4549721" y="5160723"/>
                  </a:lnTo>
                  <a:lnTo>
                    <a:pt x="4534200" y="5207947"/>
                  </a:lnTo>
                  <a:lnTo>
                    <a:pt x="4518276" y="5254921"/>
                  </a:lnTo>
                  <a:lnTo>
                    <a:pt x="4501950" y="5301642"/>
                  </a:lnTo>
                  <a:lnTo>
                    <a:pt x="4485226" y="5348107"/>
                  </a:lnTo>
                  <a:lnTo>
                    <a:pt x="4468105" y="5394312"/>
                  </a:lnTo>
                  <a:lnTo>
                    <a:pt x="4450591" y="5440255"/>
                  </a:lnTo>
                  <a:lnTo>
                    <a:pt x="4432686" y="5485933"/>
                  </a:lnTo>
                  <a:lnTo>
                    <a:pt x="4414392" y="5531342"/>
                  </a:lnTo>
                  <a:lnTo>
                    <a:pt x="4395712" y="5576478"/>
                  </a:lnTo>
                  <a:lnTo>
                    <a:pt x="4376650" y="5621340"/>
                  </a:lnTo>
                  <a:lnTo>
                    <a:pt x="4357206" y="5665924"/>
                  </a:lnTo>
                  <a:lnTo>
                    <a:pt x="4337385" y="5710226"/>
                  </a:lnTo>
                  <a:lnTo>
                    <a:pt x="4317188" y="5754244"/>
                  </a:lnTo>
                  <a:lnTo>
                    <a:pt x="4296618" y="5797974"/>
                  </a:lnTo>
                  <a:lnTo>
                    <a:pt x="4275678" y="5841414"/>
                  </a:lnTo>
                  <a:lnTo>
                    <a:pt x="4254370" y="5884559"/>
                  </a:lnTo>
                  <a:lnTo>
                    <a:pt x="4232697" y="5927407"/>
                  </a:lnTo>
                  <a:lnTo>
                    <a:pt x="4210661" y="5969956"/>
                  </a:lnTo>
                  <a:lnTo>
                    <a:pt x="4188266" y="6012200"/>
                  </a:lnTo>
                  <a:lnTo>
                    <a:pt x="4165513" y="6054138"/>
                  </a:lnTo>
                  <a:lnTo>
                    <a:pt x="4142405" y="6095767"/>
                  </a:lnTo>
                  <a:lnTo>
                    <a:pt x="4118945" y="6137082"/>
                  </a:lnTo>
                  <a:lnTo>
                    <a:pt x="4095136" y="6178081"/>
                  </a:lnTo>
                  <a:lnTo>
                    <a:pt x="4070979" y="6218762"/>
                  </a:lnTo>
                  <a:lnTo>
                    <a:pt x="4046479" y="6259119"/>
                  </a:lnTo>
                  <a:lnTo>
                    <a:pt x="4021636" y="6299152"/>
                  </a:lnTo>
                  <a:lnTo>
                    <a:pt x="3996454" y="6338856"/>
                  </a:lnTo>
                  <a:lnTo>
                    <a:pt x="3970935" y="6378228"/>
                  </a:lnTo>
                  <a:lnTo>
                    <a:pt x="3945082" y="6417264"/>
                  </a:lnTo>
                  <a:lnTo>
                    <a:pt x="3918898" y="6455963"/>
                  </a:lnTo>
                  <a:lnTo>
                    <a:pt x="3892385" y="6494321"/>
                  </a:lnTo>
                  <a:lnTo>
                    <a:pt x="3865546" y="6532334"/>
                  </a:lnTo>
                  <a:lnTo>
                    <a:pt x="3838382" y="6570000"/>
                  </a:lnTo>
                  <a:lnTo>
                    <a:pt x="3810898" y="6607315"/>
                  </a:lnTo>
                  <a:lnTo>
                    <a:pt x="3783095" y="6644276"/>
                  </a:lnTo>
                  <a:lnTo>
                    <a:pt x="3754976" y="6680880"/>
                  </a:lnTo>
                  <a:lnTo>
                    <a:pt x="3726544" y="6717123"/>
                  </a:lnTo>
                  <a:lnTo>
                    <a:pt x="3697801" y="6753004"/>
                  </a:lnTo>
                  <a:lnTo>
                    <a:pt x="3668750" y="6788518"/>
                  </a:lnTo>
                  <a:lnTo>
                    <a:pt x="360575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ln w="9359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4811395" cy="6858000"/>
            </a:xfrm>
            <a:custGeom>
              <a:avLst/>
              <a:gdLst/>
              <a:ahLst/>
              <a:cxnLst/>
              <a:rect l="l" t="t" r="r" b="b"/>
              <a:pathLst>
                <a:path w="4811395" h="6858000">
                  <a:moveTo>
                    <a:pt x="359820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598202" y="6858000"/>
                  </a:lnTo>
                  <a:lnTo>
                    <a:pt x="3661194" y="6788518"/>
                  </a:lnTo>
                  <a:lnTo>
                    <a:pt x="3690245" y="6753004"/>
                  </a:lnTo>
                  <a:lnTo>
                    <a:pt x="3718989" y="6717123"/>
                  </a:lnTo>
                  <a:lnTo>
                    <a:pt x="3747422" y="6680880"/>
                  </a:lnTo>
                  <a:lnTo>
                    <a:pt x="3775542" y="6644276"/>
                  </a:lnTo>
                  <a:lnTo>
                    <a:pt x="3803346" y="6607315"/>
                  </a:lnTo>
                  <a:lnTo>
                    <a:pt x="3830833" y="6570000"/>
                  </a:lnTo>
                  <a:lnTo>
                    <a:pt x="3857998" y="6532334"/>
                  </a:lnTo>
                  <a:lnTo>
                    <a:pt x="3884840" y="6494321"/>
                  </a:lnTo>
                  <a:lnTo>
                    <a:pt x="3911357" y="6455963"/>
                  </a:lnTo>
                  <a:lnTo>
                    <a:pt x="3937544" y="6417264"/>
                  </a:lnTo>
                  <a:lnTo>
                    <a:pt x="3963400" y="6378228"/>
                  </a:lnTo>
                  <a:lnTo>
                    <a:pt x="3988923" y="6338856"/>
                  </a:lnTo>
                  <a:lnTo>
                    <a:pt x="4014109" y="6299152"/>
                  </a:lnTo>
                  <a:lnTo>
                    <a:pt x="4038956" y="6259119"/>
                  </a:lnTo>
                  <a:lnTo>
                    <a:pt x="4063462" y="6218762"/>
                  </a:lnTo>
                  <a:lnTo>
                    <a:pt x="4087623" y="6178081"/>
                  </a:lnTo>
                  <a:lnTo>
                    <a:pt x="4111438" y="6137082"/>
                  </a:lnTo>
                  <a:lnTo>
                    <a:pt x="4134903" y="6095767"/>
                  </a:lnTo>
                  <a:lnTo>
                    <a:pt x="4158016" y="6054138"/>
                  </a:lnTo>
                  <a:lnTo>
                    <a:pt x="4180775" y="6012200"/>
                  </a:lnTo>
                  <a:lnTo>
                    <a:pt x="4203176" y="5969956"/>
                  </a:lnTo>
                  <a:lnTo>
                    <a:pt x="4225218" y="5927407"/>
                  </a:lnTo>
                  <a:lnTo>
                    <a:pt x="4246897" y="5884559"/>
                  </a:lnTo>
                  <a:lnTo>
                    <a:pt x="4268211" y="5841414"/>
                  </a:lnTo>
                  <a:lnTo>
                    <a:pt x="4289158" y="5797974"/>
                  </a:lnTo>
                  <a:lnTo>
                    <a:pt x="4309734" y="5754244"/>
                  </a:lnTo>
                  <a:lnTo>
                    <a:pt x="4329938" y="5710226"/>
                  </a:lnTo>
                  <a:lnTo>
                    <a:pt x="4349766" y="5665924"/>
                  </a:lnTo>
                  <a:lnTo>
                    <a:pt x="4369217" y="5621340"/>
                  </a:lnTo>
                  <a:lnTo>
                    <a:pt x="4388287" y="5576478"/>
                  </a:lnTo>
                  <a:lnTo>
                    <a:pt x="4406973" y="5531342"/>
                  </a:lnTo>
                  <a:lnTo>
                    <a:pt x="4425274" y="5485933"/>
                  </a:lnTo>
                  <a:lnTo>
                    <a:pt x="4443187" y="5440255"/>
                  </a:lnTo>
                  <a:lnTo>
                    <a:pt x="4460708" y="5394312"/>
                  </a:lnTo>
                  <a:lnTo>
                    <a:pt x="4477836" y="5348107"/>
                  </a:lnTo>
                  <a:lnTo>
                    <a:pt x="4494568" y="5301642"/>
                  </a:lnTo>
                  <a:lnTo>
                    <a:pt x="4510901" y="5254921"/>
                  </a:lnTo>
                  <a:lnTo>
                    <a:pt x="4526833" y="5207947"/>
                  </a:lnTo>
                  <a:lnTo>
                    <a:pt x="4542360" y="5160723"/>
                  </a:lnTo>
                  <a:lnTo>
                    <a:pt x="4557482" y="5113253"/>
                  </a:lnTo>
                  <a:lnTo>
                    <a:pt x="4572194" y="5065539"/>
                  </a:lnTo>
                  <a:lnTo>
                    <a:pt x="4586494" y="5017585"/>
                  </a:lnTo>
                  <a:lnTo>
                    <a:pt x="4600380" y="4969394"/>
                  </a:lnTo>
                  <a:lnTo>
                    <a:pt x="4613849" y="4920968"/>
                  </a:lnTo>
                  <a:lnTo>
                    <a:pt x="4626898" y="4872312"/>
                  </a:lnTo>
                  <a:lnTo>
                    <a:pt x="4639525" y="4823428"/>
                  </a:lnTo>
                  <a:lnTo>
                    <a:pt x="4651728" y="4774319"/>
                  </a:lnTo>
                  <a:lnTo>
                    <a:pt x="4663503" y="4724989"/>
                  </a:lnTo>
                  <a:lnTo>
                    <a:pt x="4674848" y="4675441"/>
                  </a:lnTo>
                  <a:lnTo>
                    <a:pt x="4685761" y="4625678"/>
                  </a:lnTo>
                  <a:lnTo>
                    <a:pt x="4696239" y="4575702"/>
                  </a:lnTo>
                  <a:lnTo>
                    <a:pt x="4706278" y="4525518"/>
                  </a:lnTo>
                  <a:lnTo>
                    <a:pt x="4715878" y="4475128"/>
                  </a:lnTo>
                  <a:lnTo>
                    <a:pt x="4725034" y="4424536"/>
                  </a:lnTo>
                  <a:lnTo>
                    <a:pt x="4733745" y="4373744"/>
                  </a:lnTo>
                  <a:lnTo>
                    <a:pt x="4742008" y="4322756"/>
                  </a:lnTo>
                  <a:lnTo>
                    <a:pt x="4749820" y="4271575"/>
                  </a:lnTo>
                  <a:lnTo>
                    <a:pt x="4757179" y="4220204"/>
                  </a:lnTo>
                  <a:lnTo>
                    <a:pt x="4764082" y="4168647"/>
                  </a:lnTo>
                  <a:lnTo>
                    <a:pt x="4770526" y="4116906"/>
                  </a:lnTo>
                  <a:lnTo>
                    <a:pt x="4776510" y="4064984"/>
                  </a:lnTo>
                  <a:lnTo>
                    <a:pt x="4782029" y="4012885"/>
                  </a:lnTo>
                  <a:lnTo>
                    <a:pt x="4787082" y="3960612"/>
                  </a:lnTo>
                  <a:lnTo>
                    <a:pt x="4791666" y="3908168"/>
                  </a:lnTo>
                  <a:lnTo>
                    <a:pt x="4795779" y="3855556"/>
                  </a:lnTo>
                  <a:lnTo>
                    <a:pt x="4799418" y="3802780"/>
                  </a:lnTo>
                  <a:lnTo>
                    <a:pt x="4802580" y="3749842"/>
                  </a:lnTo>
                  <a:lnTo>
                    <a:pt x="4805262" y="3696746"/>
                  </a:lnTo>
                  <a:lnTo>
                    <a:pt x="4807463" y="3643494"/>
                  </a:lnTo>
                  <a:lnTo>
                    <a:pt x="4809179" y="3590091"/>
                  </a:lnTo>
                  <a:lnTo>
                    <a:pt x="4810408" y="3536538"/>
                  </a:lnTo>
                  <a:lnTo>
                    <a:pt x="4811147" y="3482840"/>
                  </a:lnTo>
                  <a:lnTo>
                    <a:pt x="4811395" y="3429000"/>
                  </a:lnTo>
                  <a:lnTo>
                    <a:pt x="4811147" y="3375144"/>
                  </a:lnTo>
                  <a:lnTo>
                    <a:pt x="4810408" y="3321431"/>
                  </a:lnTo>
                  <a:lnTo>
                    <a:pt x="4809179" y="3267865"/>
                  </a:lnTo>
                  <a:lnTo>
                    <a:pt x="4807463" y="3214447"/>
                  </a:lnTo>
                  <a:lnTo>
                    <a:pt x="4805262" y="3161183"/>
                  </a:lnTo>
                  <a:lnTo>
                    <a:pt x="4802580" y="3108073"/>
                  </a:lnTo>
                  <a:lnTo>
                    <a:pt x="4799418" y="3055123"/>
                  </a:lnTo>
                  <a:lnTo>
                    <a:pt x="4795779" y="3002334"/>
                  </a:lnTo>
                  <a:lnTo>
                    <a:pt x="4791666" y="2949711"/>
                  </a:lnTo>
                  <a:lnTo>
                    <a:pt x="4787082" y="2897255"/>
                  </a:lnTo>
                  <a:lnTo>
                    <a:pt x="4782029" y="2844971"/>
                  </a:lnTo>
                  <a:lnTo>
                    <a:pt x="4776510" y="2792862"/>
                  </a:lnTo>
                  <a:lnTo>
                    <a:pt x="4770526" y="2740930"/>
                  </a:lnTo>
                  <a:lnTo>
                    <a:pt x="4764082" y="2689178"/>
                  </a:lnTo>
                  <a:lnTo>
                    <a:pt x="4757179" y="2637611"/>
                  </a:lnTo>
                  <a:lnTo>
                    <a:pt x="4749820" y="2586231"/>
                  </a:lnTo>
                  <a:lnTo>
                    <a:pt x="4742008" y="2535041"/>
                  </a:lnTo>
                  <a:lnTo>
                    <a:pt x="4733745" y="2484044"/>
                  </a:lnTo>
                  <a:lnTo>
                    <a:pt x="4725034" y="2433244"/>
                  </a:lnTo>
                  <a:lnTo>
                    <a:pt x="4715878" y="2382644"/>
                  </a:lnTo>
                  <a:lnTo>
                    <a:pt x="4706278" y="2332246"/>
                  </a:lnTo>
                  <a:lnTo>
                    <a:pt x="4696239" y="2282054"/>
                  </a:lnTo>
                  <a:lnTo>
                    <a:pt x="4685761" y="2232072"/>
                  </a:lnTo>
                  <a:lnTo>
                    <a:pt x="4674848" y="2182301"/>
                  </a:lnTo>
                  <a:lnTo>
                    <a:pt x="4663503" y="2132746"/>
                  </a:lnTo>
                  <a:lnTo>
                    <a:pt x="4651728" y="2083410"/>
                  </a:lnTo>
                  <a:lnTo>
                    <a:pt x="4639525" y="2034295"/>
                  </a:lnTo>
                  <a:lnTo>
                    <a:pt x="4626898" y="1985405"/>
                  </a:lnTo>
                  <a:lnTo>
                    <a:pt x="4613849" y="1936743"/>
                  </a:lnTo>
                  <a:lnTo>
                    <a:pt x="4600380" y="1888312"/>
                  </a:lnTo>
                  <a:lnTo>
                    <a:pt x="4586494" y="1840116"/>
                  </a:lnTo>
                  <a:lnTo>
                    <a:pt x="4572194" y="1792157"/>
                  </a:lnTo>
                  <a:lnTo>
                    <a:pt x="4557482" y="1744438"/>
                  </a:lnTo>
                  <a:lnTo>
                    <a:pt x="4542360" y="1696964"/>
                  </a:lnTo>
                  <a:lnTo>
                    <a:pt x="4526833" y="1649736"/>
                  </a:lnTo>
                  <a:lnTo>
                    <a:pt x="4510901" y="1602758"/>
                  </a:lnTo>
                  <a:lnTo>
                    <a:pt x="4494568" y="1556033"/>
                  </a:lnTo>
                  <a:lnTo>
                    <a:pt x="4477836" y="1509565"/>
                  </a:lnTo>
                  <a:lnTo>
                    <a:pt x="4460708" y="1463356"/>
                  </a:lnTo>
                  <a:lnTo>
                    <a:pt x="4443187" y="1417409"/>
                  </a:lnTo>
                  <a:lnTo>
                    <a:pt x="4425274" y="1371729"/>
                  </a:lnTo>
                  <a:lnTo>
                    <a:pt x="4406973" y="1326317"/>
                  </a:lnTo>
                  <a:lnTo>
                    <a:pt x="4388287" y="1281178"/>
                  </a:lnTo>
                  <a:lnTo>
                    <a:pt x="4369217" y="1236313"/>
                  </a:lnTo>
                  <a:lnTo>
                    <a:pt x="4349766" y="1191727"/>
                  </a:lnTo>
                  <a:lnTo>
                    <a:pt x="4329938" y="1147423"/>
                  </a:lnTo>
                  <a:lnTo>
                    <a:pt x="4309734" y="1103403"/>
                  </a:lnTo>
                  <a:lnTo>
                    <a:pt x="4289158" y="1059671"/>
                  </a:lnTo>
                  <a:lnTo>
                    <a:pt x="4268211" y="1016230"/>
                  </a:lnTo>
                  <a:lnTo>
                    <a:pt x="4246897" y="973083"/>
                  </a:lnTo>
                  <a:lnTo>
                    <a:pt x="4225218" y="930233"/>
                  </a:lnTo>
                  <a:lnTo>
                    <a:pt x="4203176" y="887684"/>
                  </a:lnTo>
                  <a:lnTo>
                    <a:pt x="4180775" y="845438"/>
                  </a:lnTo>
                  <a:lnTo>
                    <a:pt x="4158016" y="803499"/>
                  </a:lnTo>
                  <a:lnTo>
                    <a:pt x="4134903" y="761870"/>
                  </a:lnTo>
                  <a:lnTo>
                    <a:pt x="4111438" y="720553"/>
                  </a:lnTo>
                  <a:lnTo>
                    <a:pt x="4087623" y="679553"/>
                  </a:lnTo>
                  <a:lnTo>
                    <a:pt x="4063462" y="638872"/>
                  </a:lnTo>
                  <a:lnTo>
                    <a:pt x="4038956" y="598514"/>
                  </a:lnTo>
                  <a:lnTo>
                    <a:pt x="4014109" y="558481"/>
                  </a:lnTo>
                  <a:lnTo>
                    <a:pt x="3988923" y="518777"/>
                  </a:lnTo>
                  <a:lnTo>
                    <a:pt x="3963400" y="479404"/>
                  </a:lnTo>
                  <a:lnTo>
                    <a:pt x="3937544" y="440367"/>
                  </a:lnTo>
                  <a:lnTo>
                    <a:pt x="3911357" y="401668"/>
                  </a:lnTo>
                  <a:lnTo>
                    <a:pt x="3884840" y="363310"/>
                  </a:lnTo>
                  <a:lnTo>
                    <a:pt x="3857998" y="325297"/>
                  </a:lnTo>
                  <a:lnTo>
                    <a:pt x="3830833" y="287631"/>
                  </a:lnTo>
                  <a:lnTo>
                    <a:pt x="3803346" y="250316"/>
                  </a:lnTo>
                  <a:lnTo>
                    <a:pt x="3775542" y="213355"/>
                  </a:lnTo>
                  <a:lnTo>
                    <a:pt x="3747422" y="176751"/>
                  </a:lnTo>
                  <a:lnTo>
                    <a:pt x="3718989" y="140507"/>
                  </a:lnTo>
                  <a:lnTo>
                    <a:pt x="3690245" y="104627"/>
                  </a:lnTo>
                  <a:lnTo>
                    <a:pt x="3661194" y="69113"/>
                  </a:lnTo>
                  <a:lnTo>
                    <a:pt x="35982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01179" y="4462817"/>
            <a:ext cx="2890520" cy="118364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 sz="4000" spc="405" b="1">
                <a:latin typeface="Trebuchet MS"/>
                <a:cs typeface="Trebuchet MS"/>
              </a:rPr>
              <a:t>Create </a:t>
            </a:r>
            <a:r>
              <a:rPr dirty="0" sz="4000" spc="409" b="1">
                <a:latin typeface="Trebuchet MS"/>
                <a:cs typeface="Trebuchet MS"/>
              </a:rPr>
              <a:t> </a:t>
            </a:r>
            <a:r>
              <a:rPr dirty="0" sz="4000" spc="545" b="1">
                <a:latin typeface="Trebuchet MS"/>
                <a:cs typeface="Trebuchet MS"/>
              </a:rPr>
              <a:t>Q</a:t>
            </a:r>
            <a:r>
              <a:rPr dirty="0" sz="4000" spc="480" b="1">
                <a:latin typeface="Trebuchet MS"/>
                <a:cs typeface="Trebuchet MS"/>
              </a:rPr>
              <a:t>u</a:t>
            </a:r>
            <a:r>
              <a:rPr dirty="0" sz="4000" spc="405" b="1">
                <a:latin typeface="Trebuchet MS"/>
                <a:cs typeface="Trebuchet MS"/>
              </a:rPr>
              <a:t>e</a:t>
            </a:r>
            <a:r>
              <a:rPr dirty="0" sz="4000" spc="505" b="1">
                <a:latin typeface="Trebuchet MS"/>
                <a:cs typeface="Trebuchet MS"/>
              </a:rPr>
              <a:t>s</a:t>
            </a:r>
            <a:r>
              <a:rPr dirty="0" sz="4000" spc="455" b="1">
                <a:latin typeface="Trebuchet MS"/>
                <a:cs typeface="Trebuchet MS"/>
              </a:rPr>
              <a:t>t</a:t>
            </a:r>
            <a:r>
              <a:rPr dirty="0" sz="4000" spc="335" b="1">
                <a:latin typeface="Trebuchet MS"/>
                <a:cs typeface="Trebuchet MS"/>
              </a:rPr>
              <a:t>io</a:t>
            </a:r>
            <a:r>
              <a:rPr dirty="0" sz="4000" spc="455" b="1">
                <a:latin typeface="Trebuchet MS"/>
                <a:cs typeface="Trebuchet MS"/>
              </a:rPr>
              <a:t>n</a:t>
            </a:r>
            <a:r>
              <a:rPr dirty="0" sz="4000" spc="655" b="1">
                <a:latin typeface="Trebuchet MS"/>
                <a:cs typeface="Trebuchet MS"/>
              </a:rPr>
              <a:t>s</a:t>
            </a:r>
            <a:endParaRPr sz="40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-355" y="677163"/>
            <a:ext cx="11668125" cy="3108325"/>
            <a:chOff x="-355" y="677163"/>
            <a:chExt cx="11668125" cy="3108325"/>
          </a:xfrm>
        </p:grpSpPr>
        <p:sp>
          <p:nvSpPr>
            <p:cNvPr id="10" name="object 10"/>
            <p:cNvSpPr/>
            <p:nvPr/>
          </p:nvSpPr>
          <p:spPr>
            <a:xfrm>
              <a:off x="-355" y="3081235"/>
              <a:ext cx="128270" cy="704215"/>
            </a:xfrm>
            <a:custGeom>
              <a:avLst/>
              <a:gdLst/>
              <a:ahLst/>
              <a:cxnLst/>
              <a:rect l="l" t="t" r="r" b="b"/>
              <a:pathLst>
                <a:path w="128270" h="704214">
                  <a:moveTo>
                    <a:pt x="127800" y="0"/>
                  </a:moveTo>
                  <a:lnTo>
                    <a:pt x="0" y="0"/>
                  </a:lnTo>
                  <a:lnTo>
                    <a:pt x="0" y="703808"/>
                  </a:lnTo>
                  <a:lnTo>
                    <a:pt x="64071" y="703808"/>
                  </a:lnTo>
                  <a:lnTo>
                    <a:pt x="127800" y="703808"/>
                  </a:lnTo>
                  <a:lnTo>
                    <a:pt x="127800" y="0"/>
                  </a:lnTo>
                  <a:close/>
                </a:path>
              </a:pathLst>
            </a:custGeom>
            <a:solidFill>
              <a:srgbClr val="D9E4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303164" y="677163"/>
              <a:ext cx="6364605" cy="1575435"/>
            </a:xfrm>
            <a:custGeom>
              <a:avLst/>
              <a:gdLst/>
              <a:ahLst/>
              <a:cxnLst/>
              <a:rect l="l" t="t" r="r" b="b"/>
              <a:pathLst>
                <a:path w="6364605" h="1575435">
                  <a:moveTo>
                    <a:pt x="6206401" y="0"/>
                  </a:moveTo>
                  <a:lnTo>
                    <a:pt x="157670" y="0"/>
                  </a:lnTo>
                  <a:lnTo>
                    <a:pt x="136974" y="1344"/>
                  </a:lnTo>
                  <a:lnTo>
                    <a:pt x="97280" y="11846"/>
                  </a:lnTo>
                  <a:lnTo>
                    <a:pt x="61584" y="32456"/>
                  </a:lnTo>
                  <a:lnTo>
                    <a:pt x="32612" y="61423"/>
                  </a:lnTo>
                  <a:lnTo>
                    <a:pt x="11996" y="97068"/>
                  </a:lnTo>
                  <a:lnTo>
                    <a:pt x="1344" y="136691"/>
                  </a:lnTo>
                  <a:lnTo>
                    <a:pt x="0" y="157314"/>
                  </a:lnTo>
                  <a:lnTo>
                    <a:pt x="0" y="1417675"/>
                  </a:lnTo>
                  <a:lnTo>
                    <a:pt x="5310" y="1458266"/>
                  </a:lnTo>
                  <a:lnTo>
                    <a:pt x="20878" y="1496161"/>
                  </a:lnTo>
                  <a:lnTo>
                    <a:pt x="46027" y="1528873"/>
                  </a:lnTo>
                  <a:lnTo>
                    <a:pt x="78473" y="1553756"/>
                  </a:lnTo>
                  <a:lnTo>
                    <a:pt x="116541" y="1569640"/>
                  </a:lnTo>
                  <a:lnTo>
                    <a:pt x="157314" y="1574990"/>
                  </a:lnTo>
                  <a:lnTo>
                    <a:pt x="6206756" y="1574990"/>
                  </a:lnTo>
                  <a:lnTo>
                    <a:pt x="6247345" y="1569502"/>
                  </a:lnTo>
                  <a:lnTo>
                    <a:pt x="6285230" y="1553756"/>
                  </a:lnTo>
                  <a:lnTo>
                    <a:pt x="6317953" y="1528597"/>
                  </a:lnTo>
                  <a:lnTo>
                    <a:pt x="6342837" y="1496161"/>
                  </a:lnTo>
                  <a:lnTo>
                    <a:pt x="6358716" y="1458083"/>
                  </a:lnTo>
                  <a:lnTo>
                    <a:pt x="6364048" y="1417675"/>
                  </a:lnTo>
                  <a:lnTo>
                    <a:pt x="6364047" y="157314"/>
                  </a:lnTo>
                  <a:lnTo>
                    <a:pt x="6358583" y="116770"/>
                  </a:lnTo>
                  <a:lnTo>
                    <a:pt x="6342837" y="78841"/>
                  </a:lnTo>
                  <a:lnTo>
                    <a:pt x="6317676" y="46118"/>
                  </a:lnTo>
                  <a:lnTo>
                    <a:pt x="6285230" y="21234"/>
                  </a:lnTo>
                  <a:lnTo>
                    <a:pt x="6247163" y="5354"/>
                  </a:lnTo>
                  <a:lnTo>
                    <a:pt x="620640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280736" y="6435255"/>
            <a:ext cx="16287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0">
                <a:solidFill>
                  <a:srgbClr val="7F7F7F"/>
                </a:solidFill>
                <a:latin typeface="Trebuchet MS"/>
                <a:cs typeface="Trebuchet MS"/>
              </a:rPr>
              <a:t>PRESENTATION</a:t>
            </a:r>
            <a:r>
              <a:rPr dirty="0" sz="1200" spc="-45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7F7F7F"/>
                </a:solidFill>
                <a:latin typeface="Trebuchet MS"/>
                <a:cs typeface="Trebuchet MS"/>
              </a:rPr>
              <a:t>TITLE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42420" y="6435255"/>
            <a:ext cx="122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30">
                <a:solidFill>
                  <a:srgbClr val="7F7F7F"/>
                </a:solidFill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592582" y="1065491"/>
            <a:ext cx="3699510" cy="749935"/>
          </a:xfrm>
          <a:prstGeom prst="rect"/>
        </p:spPr>
        <p:txBody>
          <a:bodyPr wrap="square" lIns="0" tIns="55880" rIns="0" bIns="0" rtlCol="0" vert="horz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440"/>
              </a:spcBef>
            </a:pPr>
            <a:r>
              <a:rPr dirty="0" sz="2500" spc="240" b="0">
                <a:solidFill>
                  <a:srgbClr val="000000"/>
                </a:solidFill>
                <a:latin typeface="Trebuchet MS"/>
                <a:cs typeface="Trebuchet MS"/>
              </a:rPr>
              <a:t>Easy</a:t>
            </a:r>
            <a:r>
              <a:rPr dirty="0" sz="2500" spc="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500" spc="85" b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dirty="0" sz="2500" spc="1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500" spc="110" b="0">
                <a:solidFill>
                  <a:srgbClr val="000000"/>
                </a:solidFill>
                <a:latin typeface="Trebuchet MS"/>
                <a:cs typeface="Trebuchet MS"/>
              </a:rPr>
              <a:t>create</a:t>
            </a:r>
            <a:r>
              <a:rPr dirty="0" sz="2500" spc="1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500" spc="204" b="0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z="2500" spc="1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500" spc="80" b="0">
                <a:solidFill>
                  <a:srgbClr val="000000"/>
                </a:solidFill>
                <a:latin typeface="Trebuchet MS"/>
                <a:cs typeface="Trebuchet MS"/>
              </a:rPr>
              <a:t>edit </a:t>
            </a:r>
            <a:r>
              <a:rPr dirty="0" sz="2500" spc="-73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500" spc="155" b="0">
                <a:solidFill>
                  <a:srgbClr val="000000"/>
                </a:solidFill>
                <a:latin typeface="Trebuchet MS"/>
                <a:cs typeface="Trebuchet MS"/>
              </a:rPr>
              <a:t>forms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03164" y="2645994"/>
            <a:ext cx="6364605" cy="1575435"/>
          </a:xfrm>
          <a:custGeom>
            <a:avLst/>
            <a:gdLst/>
            <a:ahLst/>
            <a:cxnLst/>
            <a:rect l="l" t="t" r="r" b="b"/>
            <a:pathLst>
              <a:path w="6364605" h="1575435">
                <a:moveTo>
                  <a:pt x="6206401" y="0"/>
                </a:moveTo>
                <a:lnTo>
                  <a:pt x="157670" y="0"/>
                </a:lnTo>
                <a:lnTo>
                  <a:pt x="136974" y="1344"/>
                </a:lnTo>
                <a:lnTo>
                  <a:pt x="97280" y="11851"/>
                </a:lnTo>
                <a:lnTo>
                  <a:pt x="61584" y="32469"/>
                </a:lnTo>
                <a:lnTo>
                  <a:pt x="32612" y="61435"/>
                </a:lnTo>
                <a:lnTo>
                  <a:pt x="11996" y="97080"/>
                </a:lnTo>
                <a:lnTo>
                  <a:pt x="1344" y="136703"/>
                </a:lnTo>
                <a:lnTo>
                  <a:pt x="0" y="157327"/>
                </a:lnTo>
                <a:lnTo>
                  <a:pt x="0" y="1417688"/>
                </a:lnTo>
                <a:lnTo>
                  <a:pt x="5310" y="1458272"/>
                </a:lnTo>
                <a:lnTo>
                  <a:pt x="20878" y="1496161"/>
                </a:lnTo>
                <a:lnTo>
                  <a:pt x="46027" y="1528884"/>
                </a:lnTo>
                <a:lnTo>
                  <a:pt x="78473" y="1553768"/>
                </a:lnTo>
                <a:lnTo>
                  <a:pt x="116541" y="1569648"/>
                </a:lnTo>
                <a:lnTo>
                  <a:pt x="157314" y="1575003"/>
                </a:lnTo>
                <a:lnTo>
                  <a:pt x="6206756" y="1575003"/>
                </a:lnTo>
                <a:lnTo>
                  <a:pt x="6247345" y="1569515"/>
                </a:lnTo>
                <a:lnTo>
                  <a:pt x="6285230" y="1553768"/>
                </a:lnTo>
                <a:lnTo>
                  <a:pt x="6317953" y="1528608"/>
                </a:lnTo>
                <a:lnTo>
                  <a:pt x="6342837" y="1496161"/>
                </a:lnTo>
                <a:lnTo>
                  <a:pt x="6358716" y="1458093"/>
                </a:lnTo>
                <a:lnTo>
                  <a:pt x="6364047" y="1417688"/>
                </a:lnTo>
                <a:lnTo>
                  <a:pt x="6364071" y="157327"/>
                </a:lnTo>
                <a:lnTo>
                  <a:pt x="6362677" y="136864"/>
                </a:lnTo>
                <a:lnTo>
                  <a:pt x="6351925" y="97282"/>
                </a:lnTo>
                <a:lnTo>
                  <a:pt x="6331251" y="61591"/>
                </a:lnTo>
                <a:lnTo>
                  <a:pt x="6302280" y="32625"/>
                </a:lnTo>
                <a:lnTo>
                  <a:pt x="6266635" y="12001"/>
                </a:lnTo>
                <a:lnTo>
                  <a:pt x="6226932" y="1339"/>
                </a:lnTo>
                <a:lnTo>
                  <a:pt x="620640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628218" y="3205340"/>
            <a:ext cx="2790825" cy="4070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235">
                <a:latin typeface="Trebuchet MS"/>
                <a:cs typeface="Trebuchet MS"/>
              </a:rPr>
              <a:t>See</a:t>
            </a:r>
            <a:r>
              <a:rPr dirty="0" sz="2500" spc="-10">
                <a:latin typeface="Trebuchet MS"/>
                <a:cs typeface="Trebuchet MS"/>
              </a:rPr>
              <a:t> </a:t>
            </a:r>
            <a:r>
              <a:rPr dirty="0" sz="2500" spc="40">
                <a:latin typeface="Trebuchet MS"/>
                <a:cs typeface="Trebuchet MS"/>
              </a:rPr>
              <a:t>all</a:t>
            </a:r>
            <a:r>
              <a:rPr dirty="0" sz="2500">
                <a:latin typeface="Trebuchet MS"/>
                <a:cs typeface="Trebuchet MS"/>
              </a:rPr>
              <a:t> </a:t>
            </a:r>
            <a:r>
              <a:rPr dirty="0" sz="2500" spc="195">
                <a:latin typeface="Trebuchet MS"/>
                <a:cs typeface="Trebuchet MS"/>
              </a:rPr>
              <a:t>responses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03164" y="4614836"/>
            <a:ext cx="6364605" cy="1575435"/>
          </a:xfrm>
          <a:custGeom>
            <a:avLst/>
            <a:gdLst/>
            <a:ahLst/>
            <a:cxnLst/>
            <a:rect l="l" t="t" r="r" b="b"/>
            <a:pathLst>
              <a:path w="6364605" h="1575435">
                <a:moveTo>
                  <a:pt x="6206401" y="0"/>
                </a:moveTo>
                <a:lnTo>
                  <a:pt x="157670" y="0"/>
                </a:lnTo>
                <a:lnTo>
                  <a:pt x="136973" y="1344"/>
                </a:lnTo>
                <a:lnTo>
                  <a:pt x="97280" y="11846"/>
                </a:lnTo>
                <a:lnTo>
                  <a:pt x="61584" y="32464"/>
                </a:lnTo>
                <a:lnTo>
                  <a:pt x="32612" y="61435"/>
                </a:lnTo>
                <a:lnTo>
                  <a:pt x="11996" y="97080"/>
                </a:lnTo>
                <a:lnTo>
                  <a:pt x="1344" y="136703"/>
                </a:lnTo>
                <a:lnTo>
                  <a:pt x="0" y="157327"/>
                </a:lnTo>
                <a:lnTo>
                  <a:pt x="0" y="1417688"/>
                </a:lnTo>
                <a:lnTo>
                  <a:pt x="5310" y="1458272"/>
                </a:lnTo>
                <a:lnTo>
                  <a:pt x="20878" y="1496161"/>
                </a:lnTo>
                <a:lnTo>
                  <a:pt x="46027" y="1528875"/>
                </a:lnTo>
                <a:lnTo>
                  <a:pt x="78473" y="1553768"/>
                </a:lnTo>
                <a:lnTo>
                  <a:pt x="116541" y="1569648"/>
                </a:lnTo>
                <a:lnTo>
                  <a:pt x="157314" y="1575003"/>
                </a:lnTo>
                <a:lnTo>
                  <a:pt x="6206756" y="1575003"/>
                </a:lnTo>
                <a:lnTo>
                  <a:pt x="6247345" y="1569515"/>
                </a:lnTo>
                <a:lnTo>
                  <a:pt x="6285230" y="1553768"/>
                </a:lnTo>
                <a:lnTo>
                  <a:pt x="6317953" y="1528608"/>
                </a:lnTo>
                <a:lnTo>
                  <a:pt x="6342837" y="1496161"/>
                </a:lnTo>
                <a:lnTo>
                  <a:pt x="6358716" y="1458093"/>
                </a:lnTo>
                <a:lnTo>
                  <a:pt x="6364047" y="1417688"/>
                </a:lnTo>
                <a:lnTo>
                  <a:pt x="6364047" y="157327"/>
                </a:lnTo>
                <a:lnTo>
                  <a:pt x="6362677" y="137009"/>
                </a:lnTo>
                <a:lnTo>
                  <a:pt x="6351925" y="97286"/>
                </a:lnTo>
                <a:lnTo>
                  <a:pt x="6331251" y="61591"/>
                </a:lnTo>
                <a:lnTo>
                  <a:pt x="6302280" y="32625"/>
                </a:lnTo>
                <a:lnTo>
                  <a:pt x="6266635" y="12001"/>
                </a:lnTo>
                <a:lnTo>
                  <a:pt x="6226929" y="1338"/>
                </a:lnTo>
                <a:lnTo>
                  <a:pt x="620640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664934" y="5175250"/>
            <a:ext cx="3414395" cy="4070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125">
                <a:latin typeface="Trebuchet MS"/>
                <a:cs typeface="Trebuchet MS"/>
              </a:rPr>
              <a:t>Create</a:t>
            </a:r>
            <a:r>
              <a:rPr dirty="0" sz="2500" spc="20">
                <a:latin typeface="Trebuchet MS"/>
                <a:cs typeface="Trebuchet MS"/>
              </a:rPr>
              <a:t> </a:t>
            </a:r>
            <a:r>
              <a:rPr dirty="0" sz="2500" spc="204">
                <a:latin typeface="Trebuchet MS"/>
                <a:cs typeface="Trebuchet MS"/>
              </a:rPr>
              <a:t>and</a:t>
            </a:r>
            <a:r>
              <a:rPr dirty="0" sz="2500" spc="25">
                <a:latin typeface="Trebuchet MS"/>
                <a:cs typeface="Trebuchet MS"/>
              </a:rPr>
              <a:t> </a:t>
            </a:r>
            <a:r>
              <a:rPr dirty="0" sz="2500" spc="170">
                <a:latin typeface="Trebuchet MS"/>
                <a:cs typeface="Trebuchet MS"/>
              </a:rPr>
              <a:t>share</a:t>
            </a:r>
            <a:r>
              <a:rPr dirty="0" sz="2500" spc="20">
                <a:latin typeface="Trebuchet MS"/>
                <a:cs typeface="Trebuchet MS"/>
              </a:rPr>
              <a:t> </a:t>
            </a:r>
            <a:r>
              <a:rPr dirty="0" sz="2500" spc="80">
                <a:latin typeface="Trebuchet MS"/>
                <a:cs typeface="Trebuchet MS"/>
              </a:rPr>
              <a:t>link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0602" y="0"/>
            <a:ext cx="3611245" cy="3611245"/>
          </a:xfrm>
          <a:custGeom>
            <a:avLst/>
            <a:gdLst/>
            <a:ahLst/>
            <a:cxnLst/>
            <a:rect l="l" t="t" r="r" b="b"/>
            <a:pathLst>
              <a:path w="3611245" h="3611245">
                <a:moveTo>
                  <a:pt x="3611156" y="0"/>
                </a:moveTo>
                <a:lnTo>
                  <a:pt x="0" y="0"/>
                </a:lnTo>
                <a:lnTo>
                  <a:pt x="48177" y="314"/>
                </a:lnTo>
                <a:lnTo>
                  <a:pt x="96203" y="1256"/>
                </a:lnTo>
                <a:lnTo>
                  <a:pt x="144073" y="2821"/>
                </a:lnTo>
                <a:lnTo>
                  <a:pt x="191785" y="5005"/>
                </a:lnTo>
                <a:lnTo>
                  <a:pt x="239334" y="7804"/>
                </a:lnTo>
                <a:lnTo>
                  <a:pt x="286716" y="11215"/>
                </a:lnTo>
                <a:lnTo>
                  <a:pt x="333927" y="15233"/>
                </a:lnTo>
                <a:lnTo>
                  <a:pt x="380963" y="19855"/>
                </a:lnTo>
                <a:lnTo>
                  <a:pt x="427821" y="25077"/>
                </a:lnTo>
                <a:lnTo>
                  <a:pt x="474497" y="30894"/>
                </a:lnTo>
                <a:lnTo>
                  <a:pt x="520986" y="37303"/>
                </a:lnTo>
                <a:lnTo>
                  <a:pt x="567285" y="44301"/>
                </a:lnTo>
                <a:lnTo>
                  <a:pt x="613389" y="51882"/>
                </a:lnTo>
                <a:lnTo>
                  <a:pt x="659296" y="60043"/>
                </a:lnTo>
                <a:lnTo>
                  <a:pt x="705001" y="68781"/>
                </a:lnTo>
                <a:lnTo>
                  <a:pt x="750499" y="78091"/>
                </a:lnTo>
                <a:lnTo>
                  <a:pt x="795788" y="87970"/>
                </a:lnTo>
                <a:lnTo>
                  <a:pt x="840864" y="98413"/>
                </a:lnTo>
                <a:lnTo>
                  <a:pt x="885722" y="109417"/>
                </a:lnTo>
                <a:lnTo>
                  <a:pt x="930358" y="120978"/>
                </a:lnTo>
                <a:lnTo>
                  <a:pt x="974769" y="133092"/>
                </a:lnTo>
                <a:lnTo>
                  <a:pt x="1018951" y="145755"/>
                </a:lnTo>
                <a:lnTo>
                  <a:pt x="1062900" y="158963"/>
                </a:lnTo>
                <a:lnTo>
                  <a:pt x="1106612" y="172712"/>
                </a:lnTo>
                <a:lnTo>
                  <a:pt x="1150082" y="186998"/>
                </a:lnTo>
                <a:lnTo>
                  <a:pt x="1193308" y="201818"/>
                </a:lnTo>
                <a:lnTo>
                  <a:pt x="1236285" y="217167"/>
                </a:lnTo>
                <a:lnTo>
                  <a:pt x="1279010" y="233042"/>
                </a:lnTo>
                <a:lnTo>
                  <a:pt x="1321478" y="249438"/>
                </a:lnTo>
                <a:lnTo>
                  <a:pt x="1363685" y="266353"/>
                </a:lnTo>
                <a:lnTo>
                  <a:pt x="1405628" y="283781"/>
                </a:lnTo>
                <a:lnTo>
                  <a:pt x="1447303" y="301719"/>
                </a:lnTo>
                <a:lnTo>
                  <a:pt x="1488706" y="320163"/>
                </a:lnTo>
                <a:lnTo>
                  <a:pt x="1529833" y="339110"/>
                </a:lnTo>
                <a:lnTo>
                  <a:pt x="1570679" y="358555"/>
                </a:lnTo>
                <a:lnTo>
                  <a:pt x="1611242" y="378494"/>
                </a:lnTo>
                <a:lnTo>
                  <a:pt x="1651517" y="398924"/>
                </a:lnTo>
                <a:lnTo>
                  <a:pt x="1691501" y="419840"/>
                </a:lnTo>
                <a:lnTo>
                  <a:pt x="1731189" y="441240"/>
                </a:lnTo>
                <a:lnTo>
                  <a:pt x="1770578" y="463118"/>
                </a:lnTo>
                <a:lnTo>
                  <a:pt x="1809663" y="485470"/>
                </a:lnTo>
                <a:lnTo>
                  <a:pt x="1848441" y="508294"/>
                </a:lnTo>
                <a:lnTo>
                  <a:pt x="1886908" y="531585"/>
                </a:lnTo>
                <a:lnTo>
                  <a:pt x="1925059" y="555339"/>
                </a:lnTo>
                <a:lnTo>
                  <a:pt x="1962892" y="579553"/>
                </a:lnTo>
                <a:lnTo>
                  <a:pt x="2000402" y="604222"/>
                </a:lnTo>
                <a:lnTo>
                  <a:pt x="2037586" y="629342"/>
                </a:lnTo>
                <a:lnTo>
                  <a:pt x="2074438" y="654910"/>
                </a:lnTo>
                <a:lnTo>
                  <a:pt x="2110957" y="680922"/>
                </a:lnTo>
                <a:lnTo>
                  <a:pt x="2147136" y="707374"/>
                </a:lnTo>
                <a:lnTo>
                  <a:pt x="2182974" y="734261"/>
                </a:lnTo>
                <a:lnTo>
                  <a:pt x="2218465" y="761581"/>
                </a:lnTo>
                <a:lnTo>
                  <a:pt x="2253606" y="789328"/>
                </a:lnTo>
                <a:lnTo>
                  <a:pt x="2288393" y="817500"/>
                </a:lnTo>
                <a:lnTo>
                  <a:pt x="2322822" y="846093"/>
                </a:lnTo>
                <a:lnTo>
                  <a:pt x="2356889" y="875101"/>
                </a:lnTo>
                <a:lnTo>
                  <a:pt x="2390591" y="904522"/>
                </a:lnTo>
                <a:lnTo>
                  <a:pt x="2423923" y="934352"/>
                </a:lnTo>
                <a:lnTo>
                  <a:pt x="2456881" y="964587"/>
                </a:lnTo>
                <a:lnTo>
                  <a:pt x="2489462" y="995222"/>
                </a:lnTo>
                <a:lnTo>
                  <a:pt x="2521661" y="1026254"/>
                </a:lnTo>
                <a:lnTo>
                  <a:pt x="2553476" y="1057679"/>
                </a:lnTo>
                <a:lnTo>
                  <a:pt x="2584901" y="1089494"/>
                </a:lnTo>
                <a:lnTo>
                  <a:pt x="2615933" y="1121693"/>
                </a:lnTo>
                <a:lnTo>
                  <a:pt x="2646569" y="1154274"/>
                </a:lnTo>
                <a:lnTo>
                  <a:pt x="2676803" y="1187233"/>
                </a:lnTo>
                <a:lnTo>
                  <a:pt x="2706633" y="1220564"/>
                </a:lnTo>
                <a:lnTo>
                  <a:pt x="2736054" y="1254266"/>
                </a:lnTo>
                <a:lnTo>
                  <a:pt x="2765063" y="1288333"/>
                </a:lnTo>
                <a:lnTo>
                  <a:pt x="2793655" y="1322762"/>
                </a:lnTo>
                <a:lnTo>
                  <a:pt x="2821827" y="1357549"/>
                </a:lnTo>
                <a:lnTo>
                  <a:pt x="2849574" y="1392690"/>
                </a:lnTo>
                <a:lnTo>
                  <a:pt x="2876894" y="1428181"/>
                </a:lnTo>
                <a:lnTo>
                  <a:pt x="2903781" y="1464019"/>
                </a:lnTo>
                <a:lnTo>
                  <a:pt x="2930233" y="1500199"/>
                </a:lnTo>
                <a:lnTo>
                  <a:pt x="2956245" y="1536717"/>
                </a:lnTo>
                <a:lnTo>
                  <a:pt x="2981813" y="1573569"/>
                </a:lnTo>
                <a:lnTo>
                  <a:pt x="3006933" y="1610753"/>
                </a:lnTo>
                <a:lnTo>
                  <a:pt x="3031602" y="1648263"/>
                </a:lnTo>
                <a:lnTo>
                  <a:pt x="3055816" y="1686096"/>
                </a:lnTo>
                <a:lnTo>
                  <a:pt x="3079570" y="1724248"/>
                </a:lnTo>
                <a:lnTo>
                  <a:pt x="3102861" y="1762714"/>
                </a:lnTo>
                <a:lnTo>
                  <a:pt x="3125685" y="1801492"/>
                </a:lnTo>
                <a:lnTo>
                  <a:pt x="3148038" y="1840578"/>
                </a:lnTo>
                <a:lnTo>
                  <a:pt x="3169916" y="1879966"/>
                </a:lnTo>
                <a:lnTo>
                  <a:pt x="3191315" y="1919654"/>
                </a:lnTo>
                <a:lnTo>
                  <a:pt x="3212231" y="1959638"/>
                </a:lnTo>
                <a:lnTo>
                  <a:pt x="3232661" y="1999913"/>
                </a:lnTo>
                <a:lnTo>
                  <a:pt x="3252600" y="2040476"/>
                </a:lnTo>
                <a:lnTo>
                  <a:pt x="3272045" y="2081323"/>
                </a:lnTo>
                <a:lnTo>
                  <a:pt x="3290992" y="2122449"/>
                </a:lnTo>
                <a:lnTo>
                  <a:pt x="3309436" y="2163852"/>
                </a:lnTo>
                <a:lnTo>
                  <a:pt x="3327374" y="2205527"/>
                </a:lnTo>
                <a:lnTo>
                  <a:pt x="3344803" y="2247470"/>
                </a:lnTo>
                <a:lnTo>
                  <a:pt x="3361717" y="2289678"/>
                </a:lnTo>
                <a:lnTo>
                  <a:pt x="3378113" y="2332145"/>
                </a:lnTo>
                <a:lnTo>
                  <a:pt x="3393988" y="2374870"/>
                </a:lnTo>
                <a:lnTo>
                  <a:pt x="3409338" y="2417847"/>
                </a:lnTo>
                <a:lnTo>
                  <a:pt x="3424157" y="2461073"/>
                </a:lnTo>
                <a:lnTo>
                  <a:pt x="3438444" y="2504544"/>
                </a:lnTo>
                <a:lnTo>
                  <a:pt x="3452193" y="2548255"/>
                </a:lnTo>
                <a:lnTo>
                  <a:pt x="3465400" y="2592204"/>
                </a:lnTo>
                <a:lnTo>
                  <a:pt x="3478063" y="2636386"/>
                </a:lnTo>
                <a:lnTo>
                  <a:pt x="3490177" y="2680797"/>
                </a:lnTo>
                <a:lnTo>
                  <a:pt x="3501738" y="2725433"/>
                </a:lnTo>
                <a:lnTo>
                  <a:pt x="3512742" y="2770291"/>
                </a:lnTo>
                <a:lnTo>
                  <a:pt x="3523185" y="2815367"/>
                </a:lnTo>
                <a:lnTo>
                  <a:pt x="3533064" y="2860656"/>
                </a:lnTo>
                <a:lnTo>
                  <a:pt x="3542374" y="2906155"/>
                </a:lnTo>
                <a:lnTo>
                  <a:pt x="3551112" y="2951859"/>
                </a:lnTo>
                <a:lnTo>
                  <a:pt x="3559273" y="2997766"/>
                </a:lnTo>
                <a:lnTo>
                  <a:pt x="3566855" y="3043871"/>
                </a:lnTo>
                <a:lnTo>
                  <a:pt x="3573852" y="3090169"/>
                </a:lnTo>
                <a:lnTo>
                  <a:pt x="3580261" y="3136659"/>
                </a:lnTo>
                <a:lnTo>
                  <a:pt x="3586078" y="3183334"/>
                </a:lnTo>
                <a:lnTo>
                  <a:pt x="3591300" y="3230192"/>
                </a:lnTo>
                <a:lnTo>
                  <a:pt x="3595922" y="3277228"/>
                </a:lnTo>
                <a:lnTo>
                  <a:pt x="3599940" y="3324439"/>
                </a:lnTo>
                <a:lnTo>
                  <a:pt x="3603351" y="3371821"/>
                </a:lnTo>
                <a:lnTo>
                  <a:pt x="3606150" y="3419370"/>
                </a:lnTo>
                <a:lnTo>
                  <a:pt x="3608334" y="3467082"/>
                </a:lnTo>
                <a:lnTo>
                  <a:pt x="3609899" y="3514953"/>
                </a:lnTo>
                <a:lnTo>
                  <a:pt x="3610841" y="3562978"/>
                </a:lnTo>
                <a:lnTo>
                  <a:pt x="3611156" y="3611156"/>
                </a:lnTo>
                <a:lnTo>
                  <a:pt x="3611156" y="0"/>
                </a:lnTo>
                <a:close/>
              </a:path>
            </a:pathLst>
          </a:custGeom>
          <a:solidFill>
            <a:srgbClr val="43536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355" y="0"/>
            <a:ext cx="12192635" cy="6858634"/>
            <a:chOff x="-355" y="0"/>
            <a:chExt cx="12192635" cy="6858634"/>
          </a:xfrm>
        </p:grpSpPr>
        <p:sp>
          <p:nvSpPr>
            <p:cNvPr id="4" name="object 4"/>
            <p:cNvSpPr/>
            <p:nvPr/>
          </p:nvSpPr>
          <p:spPr>
            <a:xfrm>
              <a:off x="-355" y="3246843"/>
              <a:ext cx="3611245" cy="3611245"/>
            </a:xfrm>
            <a:custGeom>
              <a:avLst/>
              <a:gdLst/>
              <a:ahLst/>
              <a:cxnLst/>
              <a:rect l="l" t="t" r="r" b="b"/>
              <a:pathLst>
                <a:path w="3611245" h="3611245">
                  <a:moveTo>
                    <a:pt x="0" y="0"/>
                  </a:moveTo>
                  <a:lnTo>
                    <a:pt x="0" y="3611156"/>
                  </a:lnTo>
                  <a:lnTo>
                    <a:pt x="3611156" y="3611156"/>
                  </a:lnTo>
                  <a:lnTo>
                    <a:pt x="3562987" y="3610841"/>
                  </a:lnTo>
                  <a:lnTo>
                    <a:pt x="3514969" y="3609899"/>
                  </a:lnTo>
                  <a:lnTo>
                    <a:pt x="3467106" y="3608334"/>
                  </a:lnTo>
                  <a:lnTo>
                    <a:pt x="3419402" y="3606150"/>
                  </a:lnTo>
                  <a:lnTo>
                    <a:pt x="3371861" y="3603351"/>
                  </a:lnTo>
                  <a:lnTo>
                    <a:pt x="3324486" y="3599940"/>
                  </a:lnTo>
                  <a:lnTo>
                    <a:pt x="3277282" y="3595922"/>
                  </a:lnTo>
                  <a:lnTo>
                    <a:pt x="3230252" y="3591300"/>
                  </a:lnTo>
                  <a:lnTo>
                    <a:pt x="3183401" y="3586078"/>
                  </a:lnTo>
                  <a:lnTo>
                    <a:pt x="3136731" y="3580261"/>
                  </a:lnTo>
                  <a:lnTo>
                    <a:pt x="3090248" y="3573852"/>
                  </a:lnTo>
                  <a:lnTo>
                    <a:pt x="3043955" y="3566855"/>
                  </a:lnTo>
                  <a:lnTo>
                    <a:pt x="2997855" y="3559273"/>
                  </a:lnTo>
                  <a:lnTo>
                    <a:pt x="2951954" y="3551112"/>
                  </a:lnTo>
                  <a:lnTo>
                    <a:pt x="2906254" y="3542374"/>
                  </a:lnTo>
                  <a:lnTo>
                    <a:pt x="2860760" y="3533064"/>
                  </a:lnTo>
                  <a:lnTo>
                    <a:pt x="2815476" y="3523185"/>
                  </a:lnTo>
                  <a:lnTo>
                    <a:pt x="2770404" y="3512742"/>
                  </a:lnTo>
                  <a:lnTo>
                    <a:pt x="2725551" y="3501738"/>
                  </a:lnTo>
                  <a:lnTo>
                    <a:pt x="2680918" y="3490177"/>
                  </a:lnTo>
                  <a:lnTo>
                    <a:pt x="2636510" y="3478063"/>
                  </a:lnTo>
                  <a:lnTo>
                    <a:pt x="2592332" y="3465400"/>
                  </a:lnTo>
                  <a:lnTo>
                    <a:pt x="2548387" y="3452193"/>
                  </a:lnTo>
                  <a:lnTo>
                    <a:pt x="2504678" y="3438444"/>
                  </a:lnTo>
                  <a:lnTo>
                    <a:pt x="2461210" y="3424157"/>
                  </a:lnTo>
                  <a:lnTo>
                    <a:pt x="2417987" y="3409338"/>
                  </a:lnTo>
                  <a:lnTo>
                    <a:pt x="2375012" y="3393988"/>
                  </a:lnTo>
                  <a:lnTo>
                    <a:pt x="2332290" y="3378113"/>
                  </a:lnTo>
                  <a:lnTo>
                    <a:pt x="2289824" y="3361717"/>
                  </a:lnTo>
                  <a:lnTo>
                    <a:pt x="2247618" y="3344803"/>
                  </a:lnTo>
                  <a:lnTo>
                    <a:pt x="2205677" y="3327374"/>
                  </a:lnTo>
                  <a:lnTo>
                    <a:pt x="2164004" y="3309436"/>
                  </a:lnTo>
                  <a:lnTo>
                    <a:pt x="2122602" y="3290992"/>
                  </a:lnTo>
                  <a:lnTo>
                    <a:pt x="2081477" y="3272045"/>
                  </a:lnTo>
                  <a:lnTo>
                    <a:pt x="2040631" y="3252600"/>
                  </a:lnTo>
                  <a:lnTo>
                    <a:pt x="2000069" y="3232661"/>
                  </a:lnTo>
                  <a:lnTo>
                    <a:pt x="1959794" y="3212231"/>
                  </a:lnTo>
                  <a:lnTo>
                    <a:pt x="1919811" y="3191315"/>
                  </a:lnTo>
                  <a:lnTo>
                    <a:pt x="1880124" y="3169916"/>
                  </a:lnTo>
                  <a:lnTo>
                    <a:pt x="1840736" y="3148038"/>
                  </a:lnTo>
                  <a:lnTo>
                    <a:pt x="1801650" y="3125685"/>
                  </a:lnTo>
                  <a:lnTo>
                    <a:pt x="1762872" y="3102861"/>
                  </a:lnTo>
                  <a:lnTo>
                    <a:pt x="1724405" y="3079570"/>
                  </a:lnTo>
                  <a:lnTo>
                    <a:pt x="1686253" y="3055816"/>
                  </a:lnTo>
                  <a:lnTo>
                    <a:pt x="1648420" y="3031602"/>
                  </a:lnTo>
                  <a:lnTo>
                    <a:pt x="1610909" y="3006933"/>
                  </a:lnTo>
                  <a:lnTo>
                    <a:pt x="1573725" y="2981813"/>
                  </a:lnTo>
                  <a:lnTo>
                    <a:pt x="1536872" y="2956245"/>
                  </a:lnTo>
                  <a:lnTo>
                    <a:pt x="1500353" y="2930233"/>
                  </a:lnTo>
                  <a:lnTo>
                    <a:pt x="1464172" y="2903781"/>
                  </a:lnTo>
                  <a:lnTo>
                    <a:pt x="1428334" y="2876894"/>
                  </a:lnTo>
                  <a:lnTo>
                    <a:pt x="1392841" y="2849574"/>
                  </a:lnTo>
                  <a:lnTo>
                    <a:pt x="1357699" y="2821827"/>
                  </a:lnTo>
                  <a:lnTo>
                    <a:pt x="1322910" y="2793655"/>
                  </a:lnTo>
                  <a:lnTo>
                    <a:pt x="1288480" y="2765063"/>
                  </a:lnTo>
                  <a:lnTo>
                    <a:pt x="1254411" y="2736054"/>
                  </a:lnTo>
                  <a:lnTo>
                    <a:pt x="1220708" y="2706633"/>
                  </a:lnTo>
                  <a:lnTo>
                    <a:pt x="1187374" y="2676803"/>
                  </a:lnTo>
                  <a:lnTo>
                    <a:pt x="1154414" y="2646569"/>
                  </a:lnTo>
                  <a:lnTo>
                    <a:pt x="1121831" y="2615933"/>
                  </a:lnTo>
                  <a:lnTo>
                    <a:pt x="1089629" y="2584901"/>
                  </a:lnTo>
                  <a:lnTo>
                    <a:pt x="1057813" y="2553476"/>
                  </a:lnTo>
                  <a:lnTo>
                    <a:pt x="1026385" y="2521661"/>
                  </a:lnTo>
                  <a:lnTo>
                    <a:pt x="995351" y="2489462"/>
                  </a:lnTo>
                  <a:lnTo>
                    <a:pt x="964713" y="2456881"/>
                  </a:lnTo>
                  <a:lnTo>
                    <a:pt x="934476" y="2423923"/>
                  </a:lnTo>
                  <a:lnTo>
                    <a:pt x="904644" y="2390591"/>
                  </a:lnTo>
                  <a:lnTo>
                    <a:pt x="875220" y="2356889"/>
                  </a:lnTo>
                  <a:lnTo>
                    <a:pt x="846209" y="2322822"/>
                  </a:lnTo>
                  <a:lnTo>
                    <a:pt x="817615" y="2288393"/>
                  </a:lnTo>
                  <a:lnTo>
                    <a:pt x="789440" y="2253606"/>
                  </a:lnTo>
                  <a:lnTo>
                    <a:pt x="761690" y="2218465"/>
                  </a:lnTo>
                  <a:lnTo>
                    <a:pt x="734368" y="2182974"/>
                  </a:lnTo>
                  <a:lnTo>
                    <a:pt x="707477" y="2147136"/>
                  </a:lnTo>
                  <a:lnTo>
                    <a:pt x="681023" y="2110957"/>
                  </a:lnTo>
                  <a:lnTo>
                    <a:pt x="655008" y="2074438"/>
                  </a:lnTo>
                  <a:lnTo>
                    <a:pt x="629438" y="2037586"/>
                  </a:lnTo>
                  <a:lnTo>
                    <a:pt x="604314" y="2000402"/>
                  </a:lnTo>
                  <a:lnTo>
                    <a:pt x="579642" y="1962892"/>
                  </a:lnTo>
                  <a:lnTo>
                    <a:pt x="555426" y="1925059"/>
                  </a:lnTo>
                  <a:lnTo>
                    <a:pt x="531669" y="1886908"/>
                  </a:lnTo>
                  <a:lnTo>
                    <a:pt x="508375" y="1848441"/>
                  </a:lnTo>
                  <a:lnTo>
                    <a:pt x="485548" y="1809663"/>
                  </a:lnTo>
                  <a:lnTo>
                    <a:pt x="463193" y="1770578"/>
                  </a:lnTo>
                  <a:lnTo>
                    <a:pt x="441312" y="1731189"/>
                  </a:lnTo>
                  <a:lnTo>
                    <a:pt x="419910" y="1691501"/>
                  </a:lnTo>
                  <a:lnTo>
                    <a:pt x="398991" y="1651517"/>
                  </a:lnTo>
                  <a:lnTo>
                    <a:pt x="378558" y="1611242"/>
                  </a:lnTo>
                  <a:lnTo>
                    <a:pt x="358616" y="1570679"/>
                  </a:lnTo>
                  <a:lnTo>
                    <a:pt x="339168" y="1529833"/>
                  </a:lnTo>
                  <a:lnTo>
                    <a:pt x="320219" y="1488706"/>
                  </a:lnTo>
                  <a:lnTo>
                    <a:pt x="301772" y="1447303"/>
                  </a:lnTo>
                  <a:lnTo>
                    <a:pt x="283831" y="1405628"/>
                  </a:lnTo>
                  <a:lnTo>
                    <a:pt x="266400" y="1363685"/>
                  </a:lnTo>
                  <a:lnTo>
                    <a:pt x="249483" y="1321478"/>
                  </a:lnTo>
                  <a:lnTo>
                    <a:pt x="233084" y="1279010"/>
                  </a:lnTo>
                  <a:lnTo>
                    <a:pt x="217206" y="1236285"/>
                  </a:lnTo>
                  <a:lnTo>
                    <a:pt x="201855" y="1193308"/>
                  </a:lnTo>
                  <a:lnTo>
                    <a:pt x="187032" y="1150082"/>
                  </a:lnTo>
                  <a:lnTo>
                    <a:pt x="172744" y="1106612"/>
                  </a:lnTo>
                  <a:lnTo>
                    <a:pt x="158992" y="1062900"/>
                  </a:lnTo>
                  <a:lnTo>
                    <a:pt x="145782" y="1018951"/>
                  </a:lnTo>
                  <a:lnTo>
                    <a:pt x="133117" y="974769"/>
                  </a:lnTo>
                  <a:lnTo>
                    <a:pt x="121002" y="930358"/>
                  </a:lnTo>
                  <a:lnTo>
                    <a:pt x="109439" y="885722"/>
                  </a:lnTo>
                  <a:lnTo>
                    <a:pt x="98433" y="840864"/>
                  </a:lnTo>
                  <a:lnTo>
                    <a:pt x="87987" y="795788"/>
                  </a:lnTo>
                  <a:lnTo>
                    <a:pt x="78107" y="750499"/>
                  </a:lnTo>
                  <a:lnTo>
                    <a:pt x="68795" y="705001"/>
                  </a:lnTo>
                  <a:lnTo>
                    <a:pt x="60055" y="659296"/>
                  </a:lnTo>
                  <a:lnTo>
                    <a:pt x="51892" y="613389"/>
                  </a:lnTo>
                  <a:lnTo>
                    <a:pt x="44310" y="567285"/>
                  </a:lnTo>
                  <a:lnTo>
                    <a:pt x="37311" y="520986"/>
                  </a:lnTo>
                  <a:lnTo>
                    <a:pt x="30900" y="474497"/>
                  </a:lnTo>
                  <a:lnTo>
                    <a:pt x="25082" y="427821"/>
                  </a:lnTo>
                  <a:lnTo>
                    <a:pt x="19859" y="380963"/>
                  </a:lnTo>
                  <a:lnTo>
                    <a:pt x="15237" y="333927"/>
                  </a:lnTo>
                  <a:lnTo>
                    <a:pt x="11218" y="286716"/>
                  </a:lnTo>
                  <a:lnTo>
                    <a:pt x="7806" y="239334"/>
                  </a:lnTo>
                  <a:lnTo>
                    <a:pt x="5006" y="191785"/>
                  </a:lnTo>
                  <a:lnTo>
                    <a:pt x="2822" y="144073"/>
                  </a:lnTo>
                  <a:lnTo>
                    <a:pt x="1256" y="96203"/>
                  </a:lnTo>
                  <a:lnTo>
                    <a:pt x="314" y="48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53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1758" y="0"/>
                  </a:moveTo>
                  <a:lnTo>
                    <a:pt x="0" y="0"/>
                  </a:lnTo>
                  <a:lnTo>
                    <a:pt x="0" y="6857631"/>
                  </a:lnTo>
                  <a:lnTo>
                    <a:pt x="6095885" y="6857631"/>
                  </a:lnTo>
                  <a:lnTo>
                    <a:pt x="12191758" y="6857631"/>
                  </a:lnTo>
                  <a:lnTo>
                    <a:pt x="121917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1758" y="0"/>
                  </a:moveTo>
                  <a:lnTo>
                    <a:pt x="0" y="0"/>
                  </a:lnTo>
                  <a:lnTo>
                    <a:pt x="0" y="6857631"/>
                  </a:lnTo>
                  <a:lnTo>
                    <a:pt x="6095885" y="6857631"/>
                  </a:lnTo>
                  <a:lnTo>
                    <a:pt x="12191758" y="6857631"/>
                  </a:lnTo>
                  <a:lnTo>
                    <a:pt x="1219175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1758" y="0"/>
                  </a:moveTo>
                  <a:lnTo>
                    <a:pt x="0" y="0"/>
                  </a:lnTo>
                  <a:lnTo>
                    <a:pt x="0" y="6857631"/>
                  </a:lnTo>
                  <a:lnTo>
                    <a:pt x="6095885" y="6857631"/>
                  </a:lnTo>
                  <a:lnTo>
                    <a:pt x="12191758" y="6857631"/>
                  </a:lnTo>
                  <a:lnTo>
                    <a:pt x="12191758" y="0"/>
                  </a:lnTo>
                  <a:close/>
                </a:path>
              </a:pathLst>
            </a:custGeom>
            <a:solidFill>
              <a:srgbClr val="313945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28815" y="468617"/>
            <a:ext cx="4586605" cy="661670"/>
          </a:xfrm>
          <a:prstGeom prst="rect"/>
        </p:spPr>
        <p:txBody>
          <a:bodyPr wrap="square" lIns="0" tIns="50800" rIns="0" bIns="0" rtlCol="0" vert="horz">
            <a:spAutoFit/>
          </a:bodyPr>
          <a:lstStyle/>
          <a:p>
            <a:pPr marL="12700" marR="5080">
              <a:lnSpc>
                <a:spcPts val="2370"/>
              </a:lnSpc>
              <a:spcBef>
                <a:spcPts val="400"/>
              </a:spcBef>
            </a:pPr>
            <a:r>
              <a:rPr dirty="0" sz="2200" spc="290">
                <a:solidFill>
                  <a:srgbClr val="000000"/>
                </a:solidFill>
              </a:rPr>
              <a:t>Respond</a:t>
            </a:r>
            <a:r>
              <a:rPr dirty="0" sz="2200" spc="80">
                <a:solidFill>
                  <a:srgbClr val="000000"/>
                </a:solidFill>
              </a:rPr>
              <a:t> </a:t>
            </a:r>
            <a:r>
              <a:rPr dirty="0" sz="2200" spc="215">
                <a:solidFill>
                  <a:srgbClr val="000000"/>
                </a:solidFill>
              </a:rPr>
              <a:t>to</a:t>
            </a:r>
            <a:r>
              <a:rPr dirty="0" sz="2200" spc="85">
                <a:solidFill>
                  <a:srgbClr val="000000"/>
                </a:solidFill>
              </a:rPr>
              <a:t> </a:t>
            </a:r>
            <a:r>
              <a:rPr dirty="0" sz="2200" spc="260">
                <a:solidFill>
                  <a:srgbClr val="000000"/>
                </a:solidFill>
              </a:rPr>
              <a:t>forms</a:t>
            </a:r>
            <a:r>
              <a:rPr dirty="0" sz="2200" spc="80">
                <a:solidFill>
                  <a:srgbClr val="000000"/>
                </a:solidFill>
              </a:rPr>
              <a:t> </a:t>
            </a:r>
            <a:r>
              <a:rPr dirty="0" sz="2200" spc="215">
                <a:solidFill>
                  <a:srgbClr val="000000"/>
                </a:solidFill>
              </a:rPr>
              <a:t>created</a:t>
            </a:r>
            <a:r>
              <a:rPr dirty="0" sz="2200" spc="80">
                <a:solidFill>
                  <a:srgbClr val="000000"/>
                </a:solidFill>
              </a:rPr>
              <a:t> </a:t>
            </a:r>
            <a:r>
              <a:rPr dirty="0" sz="2200" spc="275">
                <a:solidFill>
                  <a:srgbClr val="000000"/>
                </a:solidFill>
              </a:rPr>
              <a:t>by </a:t>
            </a:r>
            <a:r>
              <a:rPr dirty="0" sz="2200" spc="-645">
                <a:solidFill>
                  <a:srgbClr val="000000"/>
                </a:solidFill>
              </a:rPr>
              <a:t> </a:t>
            </a:r>
            <a:r>
              <a:rPr dirty="0" sz="2200" spc="229">
                <a:solidFill>
                  <a:srgbClr val="000000"/>
                </a:solidFill>
              </a:rPr>
              <a:t>others</a:t>
            </a:r>
            <a:endParaRPr sz="220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001" y="1439646"/>
            <a:ext cx="10619994" cy="46990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80736" y="6435255"/>
            <a:ext cx="16287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0">
                <a:solidFill>
                  <a:srgbClr val="627082"/>
                </a:solidFill>
                <a:latin typeface="Trebuchet MS"/>
                <a:cs typeface="Trebuchet MS"/>
              </a:rPr>
              <a:t>PRESENTATION</a:t>
            </a:r>
            <a:r>
              <a:rPr dirty="0" sz="1200" spc="-70">
                <a:solidFill>
                  <a:srgbClr val="627082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627082"/>
                </a:solidFill>
                <a:latin typeface="Trebuchet MS"/>
                <a:cs typeface="Trebuchet MS"/>
              </a:rPr>
              <a:t>TITLE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09184" y="6435255"/>
            <a:ext cx="122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30">
                <a:solidFill>
                  <a:srgbClr val="627082"/>
                </a:solidFill>
                <a:latin typeface="Trebuchet MS"/>
                <a:cs typeface="Trebuchet MS"/>
              </a:rPr>
              <a:t>8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5857" y="906729"/>
            <a:ext cx="869378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680">
                <a:solidFill>
                  <a:srgbClr val="000000"/>
                </a:solidFill>
              </a:rPr>
              <a:t>Language</a:t>
            </a:r>
            <a:r>
              <a:rPr dirty="0" sz="4800" spc="200">
                <a:solidFill>
                  <a:srgbClr val="000000"/>
                </a:solidFill>
              </a:rPr>
              <a:t> </a:t>
            </a:r>
            <a:r>
              <a:rPr dirty="0" sz="4800" spc="635">
                <a:solidFill>
                  <a:srgbClr val="000000"/>
                </a:solidFill>
              </a:rPr>
              <a:t>and</a:t>
            </a:r>
            <a:r>
              <a:rPr dirty="0" sz="4800" spc="200">
                <a:solidFill>
                  <a:srgbClr val="000000"/>
                </a:solidFill>
              </a:rPr>
              <a:t> </a:t>
            </a:r>
            <a:r>
              <a:rPr dirty="0" sz="4800" spc="370">
                <a:solidFill>
                  <a:srgbClr val="000000"/>
                </a:solidFill>
              </a:rPr>
              <a:t>Tools</a:t>
            </a:r>
            <a:r>
              <a:rPr dirty="0" sz="4800" spc="210">
                <a:solidFill>
                  <a:srgbClr val="000000"/>
                </a:solidFill>
              </a:rPr>
              <a:t> </a:t>
            </a:r>
            <a:r>
              <a:rPr dirty="0" sz="4800" spc="620">
                <a:solidFill>
                  <a:srgbClr val="000000"/>
                </a:solidFill>
              </a:rPr>
              <a:t>used</a:t>
            </a:r>
            <a:endParaRPr sz="4800"/>
          </a:p>
        </p:txBody>
      </p:sp>
      <p:sp>
        <p:nvSpPr>
          <p:cNvPr id="5" name="object 5"/>
          <p:cNvSpPr txBox="1"/>
          <p:nvPr/>
        </p:nvSpPr>
        <p:spPr>
          <a:xfrm>
            <a:off x="1168463" y="1742518"/>
            <a:ext cx="3095625" cy="411226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800" spc="250">
                <a:latin typeface="Trebuchet MS"/>
                <a:cs typeface="Trebuchet MS"/>
              </a:rPr>
              <a:t>Language</a:t>
            </a:r>
            <a:endParaRPr sz="2800">
              <a:latin typeface="Trebuchet MS"/>
              <a:cs typeface="Trebuchet MS"/>
            </a:endParaRPr>
          </a:p>
          <a:p>
            <a:pPr marL="527050" indent="-514984">
              <a:lnSpc>
                <a:spcPct val="100000"/>
              </a:lnSpc>
              <a:spcBef>
                <a:spcPts val="655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dirty="0" sz="2800" spc="105">
                <a:latin typeface="Trebuchet MS"/>
                <a:cs typeface="Trebuchet MS"/>
              </a:rPr>
              <a:t>JavaScript</a:t>
            </a:r>
            <a:endParaRPr sz="2800">
              <a:latin typeface="Trebuchet MS"/>
              <a:cs typeface="Trebuchet MS"/>
            </a:endParaRPr>
          </a:p>
          <a:p>
            <a:pPr marL="527050" indent="-514984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dirty="0" sz="2800" spc="80">
                <a:latin typeface="Trebuchet MS"/>
                <a:cs typeface="Trebuchet MS"/>
              </a:rPr>
              <a:t>React.js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800" spc="55">
                <a:latin typeface="Trebuchet MS"/>
                <a:cs typeface="Trebuchet MS"/>
              </a:rPr>
              <a:t>Tools</a:t>
            </a:r>
            <a:endParaRPr sz="2800">
              <a:latin typeface="Trebuchet MS"/>
              <a:cs typeface="Trebuchet MS"/>
            </a:endParaRPr>
          </a:p>
          <a:p>
            <a:pPr marL="527050" indent="-514984">
              <a:lnSpc>
                <a:spcPct val="100000"/>
              </a:lnSpc>
              <a:spcBef>
                <a:spcPts val="655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dirty="0" sz="2800" spc="340">
                <a:latin typeface="Trebuchet MS"/>
                <a:cs typeface="Trebuchet MS"/>
              </a:rPr>
              <a:t>VS</a:t>
            </a:r>
            <a:r>
              <a:rPr dirty="0" sz="2800">
                <a:latin typeface="Trebuchet MS"/>
                <a:cs typeface="Trebuchet MS"/>
              </a:rPr>
              <a:t> </a:t>
            </a:r>
            <a:r>
              <a:rPr dirty="0" sz="2800" spc="220">
                <a:latin typeface="Trebuchet MS"/>
                <a:cs typeface="Trebuchet MS"/>
              </a:rPr>
              <a:t>Code</a:t>
            </a:r>
            <a:endParaRPr sz="2800">
              <a:latin typeface="Trebuchet MS"/>
              <a:cs typeface="Trebuchet MS"/>
            </a:endParaRPr>
          </a:p>
          <a:p>
            <a:pPr marL="527050" indent="-514984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dirty="0" sz="2800" spc="75">
                <a:latin typeface="Trebuchet MS"/>
                <a:cs typeface="Trebuchet MS"/>
              </a:rPr>
              <a:t>Git</a:t>
            </a:r>
            <a:r>
              <a:rPr dirty="0" sz="2800">
                <a:latin typeface="Trebuchet MS"/>
                <a:cs typeface="Trebuchet MS"/>
              </a:rPr>
              <a:t> </a:t>
            </a:r>
            <a:r>
              <a:rPr dirty="0" sz="2800" spc="155">
                <a:latin typeface="Trebuchet MS"/>
                <a:cs typeface="Trebuchet MS"/>
              </a:rPr>
              <a:t>GitHub</a:t>
            </a:r>
            <a:endParaRPr sz="2800">
              <a:latin typeface="Trebuchet MS"/>
              <a:cs typeface="Trebuchet MS"/>
            </a:endParaRPr>
          </a:p>
          <a:p>
            <a:pPr marL="527050" indent="-514984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dirty="0" sz="2800" spc="280">
                <a:latin typeface="Trebuchet MS"/>
                <a:cs typeface="Trebuchet MS"/>
              </a:rPr>
              <a:t>NPM</a:t>
            </a:r>
            <a:r>
              <a:rPr dirty="0" sz="2800" spc="-25">
                <a:latin typeface="Trebuchet MS"/>
                <a:cs typeface="Trebuchet MS"/>
              </a:rPr>
              <a:t> </a:t>
            </a:r>
            <a:r>
              <a:rPr dirty="0" sz="2800" spc="204">
                <a:latin typeface="Trebuchet MS"/>
                <a:cs typeface="Trebuchet MS"/>
              </a:rPr>
              <a:t>Packages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5" y="0"/>
            <a:ext cx="12192635" cy="6858634"/>
            <a:chOff x="-355" y="0"/>
            <a:chExt cx="12192635" cy="6858634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1758" y="0"/>
                  </a:moveTo>
                  <a:lnTo>
                    <a:pt x="0" y="0"/>
                  </a:lnTo>
                  <a:lnTo>
                    <a:pt x="0" y="6857631"/>
                  </a:lnTo>
                  <a:lnTo>
                    <a:pt x="6095885" y="6857631"/>
                  </a:lnTo>
                  <a:lnTo>
                    <a:pt x="12191758" y="6857631"/>
                  </a:lnTo>
                  <a:lnTo>
                    <a:pt x="121917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"/>
              <a:ext cx="12191758" cy="21693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82724" y="12"/>
              <a:ext cx="4097159" cy="217006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5" y="12"/>
              <a:ext cx="12191403" cy="217078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61858" y="506780"/>
            <a:ext cx="8105140" cy="1182370"/>
          </a:xfrm>
          <a:prstGeom prst="rect"/>
        </p:spPr>
        <p:txBody>
          <a:bodyPr wrap="square" lIns="0" tIns="82550" rIns="0" bIns="0" rtlCol="0" vert="horz">
            <a:spAutoFit/>
          </a:bodyPr>
          <a:lstStyle/>
          <a:p>
            <a:pPr marL="12700" marR="5080">
              <a:lnSpc>
                <a:spcPts val="4310"/>
              </a:lnSpc>
              <a:spcBef>
                <a:spcPts val="650"/>
              </a:spcBef>
            </a:pPr>
            <a:r>
              <a:rPr dirty="0" sz="4000" spc="640"/>
              <a:t>OOPS</a:t>
            </a:r>
            <a:r>
              <a:rPr dirty="0" sz="4000" spc="155"/>
              <a:t> </a:t>
            </a:r>
            <a:r>
              <a:rPr dirty="0" sz="4000" spc="525"/>
              <a:t>and</a:t>
            </a:r>
            <a:r>
              <a:rPr dirty="0" sz="4000" spc="155"/>
              <a:t> </a:t>
            </a:r>
            <a:r>
              <a:rPr dirty="0" sz="4000" spc="430"/>
              <a:t>Android</a:t>
            </a:r>
            <a:r>
              <a:rPr dirty="0" sz="4000" spc="160"/>
              <a:t> </a:t>
            </a:r>
            <a:r>
              <a:rPr dirty="0" sz="4000" spc="455"/>
              <a:t>Concepts </a:t>
            </a:r>
            <a:r>
              <a:rPr dirty="0" sz="4000" spc="-1190"/>
              <a:t> </a:t>
            </a:r>
            <a:r>
              <a:rPr dirty="0" sz="4000" spc="515"/>
              <a:t>used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11958383" y="6541820"/>
            <a:ext cx="1143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120">
                <a:solidFill>
                  <a:srgbClr val="7F7F7F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840761" y="3357359"/>
            <a:ext cx="5211445" cy="1098550"/>
            <a:chOff x="2840761" y="3357359"/>
            <a:chExt cx="5211445" cy="1098550"/>
          </a:xfrm>
        </p:grpSpPr>
        <p:sp>
          <p:nvSpPr>
            <p:cNvPr id="10" name="object 10"/>
            <p:cNvSpPr/>
            <p:nvPr/>
          </p:nvSpPr>
          <p:spPr>
            <a:xfrm>
              <a:off x="2840761" y="3357359"/>
              <a:ext cx="1098550" cy="1098550"/>
            </a:xfrm>
            <a:custGeom>
              <a:avLst/>
              <a:gdLst/>
              <a:ahLst/>
              <a:cxnLst/>
              <a:rect l="l" t="t" r="r" b="b"/>
              <a:pathLst>
                <a:path w="1098550" h="1098550">
                  <a:moveTo>
                    <a:pt x="326517" y="0"/>
                  </a:moveTo>
                  <a:lnTo>
                    <a:pt x="283819" y="2813"/>
                  </a:lnTo>
                  <a:lnTo>
                    <a:pt x="241965" y="11161"/>
                  </a:lnTo>
                  <a:lnTo>
                    <a:pt x="201528" y="24908"/>
                  </a:lnTo>
                  <a:lnTo>
                    <a:pt x="163080" y="43916"/>
                  </a:lnTo>
                  <a:lnTo>
                    <a:pt x="127646" y="67608"/>
                  </a:lnTo>
                  <a:lnTo>
                    <a:pt x="95624" y="95718"/>
                  </a:lnTo>
                  <a:lnTo>
                    <a:pt x="67450" y="127807"/>
                  </a:lnTo>
                  <a:lnTo>
                    <a:pt x="43561" y="163436"/>
                  </a:lnTo>
                  <a:lnTo>
                    <a:pt x="24753" y="201678"/>
                  </a:lnTo>
                  <a:lnTo>
                    <a:pt x="11112" y="242009"/>
                  </a:lnTo>
                  <a:lnTo>
                    <a:pt x="2805" y="283824"/>
                  </a:lnTo>
                  <a:lnTo>
                    <a:pt x="0" y="326517"/>
                  </a:lnTo>
                  <a:lnTo>
                    <a:pt x="0" y="1098359"/>
                  </a:lnTo>
                  <a:lnTo>
                    <a:pt x="771474" y="1098359"/>
                  </a:lnTo>
                  <a:lnTo>
                    <a:pt x="814174" y="1095548"/>
                  </a:lnTo>
                  <a:lnTo>
                    <a:pt x="856032" y="1087202"/>
                  </a:lnTo>
                  <a:lnTo>
                    <a:pt x="896473" y="1073456"/>
                  </a:lnTo>
                  <a:lnTo>
                    <a:pt x="934923" y="1054442"/>
                  </a:lnTo>
                  <a:lnTo>
                    <a:pt x="970352" y="1030753"/>
                  </a:lnTo>
                  <a:lnTo>
                    <a:pt x="1002374" y="1002645"/>
                  </a:lnTo>
                  <a:lnTo>
                    <a:pt x="1030551" y="970557"/>
                  </a:lnTo>
                  <a:lnTo>
                    <a:pt x="1054442" y="934923"/>
                  </a:lnTo>
                  <a:lnTo>
                    <a:pt x="1073245" y="896681"/>
                  </a:lnTo>
                  <a:lnTo>
                    <a:pt x="1086886" y="856349"/>
                  </a:lnTo>
                  <a:lnTo>
                    <a:pt x="1095196" y="814534"/>
                  </a:lnTo>
                  <a:lnTo>
                    <a:pt x="1098003" y="771842"/>
                  </a:lnTo>
                  <a:lnTo>
                    <a:pt x="1098003" y="355"/>
                  </a:lnTo>
                  <a:lnTo>
                    <a:pt x="326161" y="355"/>
                  </a:lnTo>
                  <a:lnTo>
                    <a:pt x="326517" y="0"/>
                  </a:lnTo>
                  <a:close/>
                </a:path>
              </a:pathLst>
            </a:custGeom>
            <a:solidFill>
              <a:srgbClr val="D9E4E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74758" y="3591737"/>
              <a:ext cx="629627" cy="62925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919764" y="3357359"/>
              <a:ext cx="1098550" cy="1098550"/>
            </a:xfrm>
            <a:custGeom>
              <a:avLst/>
              <a:gdLst/>
              <a:ahLst/>
              <a:cxnLst/>
              <a:rect l="l" t="t" r="r" b="b"/>
              <a:pathLst>
                <a:path w="1098550" h="1098550">
                  <a:moveTo>
                    <a:pt x="326517" y="0"/>
                  </a:moveTo>
                  <a:lnTo>
                    <a:pt x="283817" y="2813"/>
                  </a:lnTo>
                  <a:lnTo>
                    <a:pt x="241960" y="11161"/>
                  </a:lnTo>
                  <a:lnTo>
                    <a:pt x="201522" y="24908"/>
                  </a:lnTo>
                  <a:lnTo>
                    <a:pt x="163080" y="43916"/>
                  </a:lnTo>
                  <a:lnTo>
                    <a:pt x="127644" y="67608"/>
                  </a:lnTo>
                  <a:lnTo>
                    <a:pt x="95619" y="95718"/>
                  </a:lnTo>
                  <a:lnTo>
                    <a:pt x="67445" y="127807"/>
                  </a:lnTo>
                  <a:lnTo>
                    <a:pt x="43561" y="163436"/>
                  </a:lnTo>
                  <a:lnTo>
                    <a:pt x="24753" y="201678"/>
                  </a:lnTo>
                  <a:lnTo>
                    <a:pt x="11112" y="242009"/>
                  </a:lnTo>
                  <a:lnTo>
                    <a:pt x="2805" y="283824"/>
                  </a:lnTo>
                  <a:lnTo>
                    <a:pt x="0" y="326517"/>
                  </a:lnTo>
                  <a:lnTo>
                    <a:pt x="0" y="1098359"/>
                  </a:lnTo>
                  <a:lnTo>
                    <a:pt x="771474" y="1098359"/>
                  </a:lnTo>
                  <a:lnTo>
                    <a:pt x="814173" y="1095548"/>
                  </a:lnTo>
                  <a:lnTo>
                    <a:pt x="856030" y="1087202"/>
                  </a:lnTo>
                  <a:lnTo>
                    <a:pt x="896468" y="1073456"/>
                  </a:lnTo>
                  <a:lnTo>
                    <a:pt x="934910" y="1054442"/>
                  </a:lnTo>
                  <a:lnTo>
                    <a:pt x="970346" y="1030753"/>
                  </a:lnTo>
                  <a:lnTo>
                    <a:pt x="1002371" y="1002645"/>
                  </a:lnTo>
                  <a:lnTo>
                    <a:pt x="1030545" y="970557"/>
                  </a:lnTo>
                  <a:lnTo>
                    <a:pt x="1054430" y="934923"/>
                  </a:lnTo>
                  <a:lnTo>
                    <a:pt x="1073238" y="896681"/>
                  </a:lnTo>
                  <a:lnTo>
                    <a:pt x="1086878" y="856349"/>
                  </a:lnTo>
                  <a:lnTo>
                    <a:pt x="1095185" y="814534"/>
                  </a:lnTo>
                  <a:lnTo>
                    <a:pt x="1097991" y="771842"/>
                  </a:lnTo>
                  <a:lnTo>
                    <a:pt x="1097991" y="355"/>
                  </a:lnTo>
                  <a:lnTo>
                    <a:pt x="326161" y="355"/>
                  </a:lnTo>
                  <a:lnTo>
                    <a:pt x="326517" y="0"/>
                  </a:lnTo>
                  <a:close/>
                </a:path>
              </a:pathLst>
            </a:custGeom>
            <a:solidFill>
              <a:srgbClr val="62708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53761" y="3591737"/>
              <a:ext cx="629615" cy="62925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953758" y="3357359"/>
              <a:ext cx="1098550" cy="1098550"/>
            </a:xfrm>
            <a:custGeom>
              <a:avLst/>
              <a:gdLst/>
              <a:ahLst/>
              <a:cxnLst/>
              <a:rect l="l" t="t" r="r" b="b"/>
              <a:pathLst>
                <a:path w="1098550" h="1098550">
                  <a:moveTo>
                    <a:pt x="326517" y="0"/>
                  </a:moveTo>
                  <a:lnTo>
                    <a:pt x="283819" y="2813"/>
                  </a:lnTo>
                  <a:lnTo>
                    <a:pt x="241965" y="11161"/>
                  </a:lnTo>
                  <a:lnTo>
                    <a:pt x="201528" y="24908"/>
                  </a:lnTo>
                  <a:lnTo>
                    <a:pt x="163080" y="43916"/>
                  </a:lnTo>
                  <a:lnTo>
                    <a:pt x="127651" y="67608"/>
                  </a:lnTo>
                  <a:lnTo>
                    <a:pt x="95629" y="95718"/>
                  </a:lnTo>
                  <a:lnTo>
                    <a:pt x="67452" y="127807"/>
                  </a:lnTo>
                  <a:lnTo>
                    <a:pt x="43561" y="163436"/>
                  </a:lnTo>
                  <a:lnTo>
                    <a:pt x="24758" y="201678"/>
                  </a:lnTo>
                  <a:lnTo>
                    <a:pt x="11117" y="242009"/>
                  </a:lnTo>
                  <a:lnTo>
                    <a:pt x="2807" y="283824"/>
                  </a:lnTo>
                  <a:lnTo>
                    <a:pt x="0" y="326517"/>
                  </a:lnTo>
                  <a:lnTo>
                    <a:pt x="0" y="1098359"/>
                  </a:lnTo>
                  <a:lnTo>
                    <a:pt x="771486" y="1098359"/>
                  </a:lnTo>
                  <a:lnTo>
                    <a:pt x="814184" y="1095548"/>
                  </a:lnTo>
                  <a:lnTo>
                    <a:pt x="856038" y="1087202"/>
                  </a:lnTo>
                  <a:lnTo>
                    <a:pt x="896475" y="1073456"/>
                  </a:lnTo>
                  <a:lnTo>
                    <a:pt x="934923" y="1054442"/>
                  </a:lnTo>
                  <a:lnTo>
                    <a:pt x="970352" y="1030753"/>
                  </a:lnTo>
                  <a:lnTo>
                    <a:pt x="1002374" y="1002645"/>
                  </a:lnTo>
                  <a:lnTo>
                    <a:pt x="1030551" y="970557"/>
                  </a:lnTo>
                  <a:lnTo>
                    <a:pt x="1054442" y="934923"/>
                  </a:lnTo>
                  <a:lnTo>
                    <a:pt x="1073245" y="896681"/>
                  </a:lnTo>
                  <a:lnTo>
                    <a:pt x="1086886" y="856349"/>
                  </a:lnTo>
                  <a:lnTo>
                    <a:pt x="1095196" y="814534"/>
                  </a:lnTo>
                  <a:lnTo>
                    <a:pt x="1098003" y="771842"/>
                  </a:lnTo>
                  <a:lnTo>
                    <a:pt x="1098003" y="355"/>
                  </a:lnTo>
                  <a:lnTo>
                    <a:pt x="326161" y="355"/>
                  </a:lnTo>
                  <a:lnTo>
                    <a:pt x="326517" y="0"/>
                  </a:lnTo>
                  <a:close/>
                </a:path>
              </a:pathLst>
            </a:custGeom>
            <a:solidFill>
              <a:srgbClr val="5A9A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87755" y="3591737"/>
              <a:ext cx="629627" cy="62925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597302" y="4766310"/>
            <a:ext cx="1655445" cy="34290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324485" marR="5080" indent="-312420">
              <a:lnSpc>
                <a:spcPts val="1180"/>
              </a:lnSpc>
              <a:spcBef>
                <a:spcPts val="254"/>
              </a:spcBef>
            </a:pPr>
            <a:r>
              <a:rPr dirty="0" sz="1100" spc="125">
                <a:latin typeface="Trebuchet MS"/>
                <a:cs typeface="Trebuchet MS"/>
              </a:rPr>
              <a:t>CLASSES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130">
                <a:latin typeface="Trebuchet MS"/>
                <a:cs typeface="Trebuchet MS"/>
              </a:rPr>
              <a:t>AND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65">
                <a:latin typeface="Trebuchet MS"/>
                <a:cs typeface="Trebuchet MS"/>
              </a:rPr>
              <a:t>OBJECTS </a:t>
            </a:r>
            <a:r>
              <a:rPr dirty="0" sz="1100" spc="-315">
                <a:latin typeface="Trebuchet MS"/>
                <a:cs typeface="Trebuchet MS"/>
              </a:rPr>
              <a:t> </a:t>
            </a:r>
            <a:r>
              <a:rPr dirty="0" sz="1100" spc="95">
                <a:latin typeface="Trebuchet MS"/>
                <a:cs typeface="Trebuchet MS"/>
              </a:rPr>
              <a:t>IMPLEMENTED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47221" y="4766310"/>
            <a:ext cx="1937385" cy="79502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205104" marR="5080" indent="23495">
              <a:lnSpc>
                <a:spcPts val="1180"/>
              </a:lnSpc>
              <a:spcBef>
                <a:spcPts val="254"/>
              </a:spcBef>
            </a:pPr>
            <a:r>
              <a:rPr dirty="0" sz="1100" spc="10">
                <a:latin typeface="Trebuchet MS"/>
                <a:cs typeface="Trebuchet MS"/>
              </a:rPr>
              <a:t>I</a:t>
            </a:r>
            <a:r>
              <a:rPr dirty="0" sz="1100" spc="125">
                <a:latin typeface="Trebuchet MS"/>
                <a:cs typeface="Trebuchet MS"/>
              </a:rPr>
              <a:t>N</a:t>
            </a:r>
            <a:r>
              <a:rPr dirty="0" sz="1100" spc="105">
                <a:latin typeface="Trebuchet MS"/>
                <a:cs typeface="Trebuchet MS"/>
              </a:rPr>
              <a:t>H</a:t>
            </a:r>
            <a:r>
              <a:rPr dirty="0" sz="1100" spc="95">
                <a:latin typeface="Trebuchet MS"/>
                <a:cs typeface="Trebuchet MS"/>
              </a:rPr>
              <a:t>E</a:t>
            </a:r>
            <a:r>
              <a:rPr dirty="0" sz="1100" spc="120">
                <a:latin typeface="Trebuchet MS"/>
                <a:cs typeface="Trebuchet MS"/>
              </a:rPr>
              <a:t>R</a:t>
            </a:r>
            <a:r>
              <a:rPr dirty="0" sz="1100" spc="15">
                <a:latin typeface="Trebuchet MS"/>
                <a:cs typeface="Trebuchet MS"/>
              </a:rPr>
              <a:t>I</a:t>
            </a:r>
            <a:r>
              <a:rPr dirty="0" sz="1100" spc="-55">
                <a:latin typeface="Trebuchet MS"/>
                <a:cs typeface="Trebuchet MS"/>
              </a:rPr>
              <a:t>T</a:t>
            </a:r>
            <a:r>
              <a:rPr dirty="0" sz="1100" spc="-550">
                <a:latin typeface="Trebuchet MS"/>
                <a:cs typeface="Trebuchet MS"/>
              </a:rPr>
              <a:t>A</a:t>
            </a:r>
            <a:r>
              <a:rPr dirty="0" sz="1100" spc="-5">
                <a:latin typeface="Trebuchet MS"/>
                <a:cs typeface="Trebuchet MS"/>
              </a:rPr>
              <a:t>R</a:t>
            </a:r>
            <a:r>
              <a:rPr dirty="0" sz="1100" spc="-590">
                <a:latin typeface="Trebuchet MS"/>
                <a:cs typeface="Trebuchet MS"/>
              </a:rPr>
              <a:t>N</a:t>
            </a:r>
            <a:r>
              <a:rPr dirty="0" sz="1100" spc="105">
                <a:latin typeface="Trebuchet MS"/>
                <a:cs typeface="Trebuchet MS"/>
              </a:rPr>
              <a:t>E</a:t>
            </a:r>
            <a:r>
              <a:rPr dirty="0" sz="1100" spc="90">
                <a:latin typeface="Trebuchet MS"/>
                <a:cs typeface="Trebuchet MS"/>
              </a:rPr>
              <a:t>C</a:t>
            </a:r>
            <a:r>
              <a:rPr dirty="0" sz="1100" spc="-600">
                <a:latin typeface="Trebuchet MS"/>
                <a:cs typeface="Trebuchet MS"/>
              </a:rPr>
              <a:t>Y</a:t>
            </a:r>
            <a:r>
              <a:rPr dirty="0" sz="1100" spc="-5">
                <a:latin typeface="Trebuchet MS"/>
                <a:cs typeface="Trebuchet MS"/>
              </a:rPr>
              <a:t>E</a:t>
            </a:r>
            <a:r>
              <a:rPr dirty="0" sz="1100" spc="-560">
                <a:latin typeface="Trebuchet MS"/>
                <a:cs typeface="Trebuchet MS"/>
              </a:rPr>
              <a:t>C</a:t>
            </a:r>
            <a:r>
              <a:rPr dirty="0" sz="1100" spc="-55">
                <a:latin typeface="Trebuchet MS"/>
                <a:cs typeface="Trebuchet MS"/>
              </a:rPr>
              <a:t>,</a:t>
            </a:r>
            <a:r>
              <a:rPr dirty="0" sz="1100" spc="-15">
                <a:latin typeface="Trebuchet MS"/>
                <a:cs typeface="Trebuchet MS"/>
              </a:rPr>
              <a:t> </a:t>
            </a:r>
            <a:r>
              <a:rPr dirty="0" sz="1100" spc="50">
                <a:latin typeface="Trebuchet MS"/>
                <a:cs typeface="Trebuchet MS"/>
              </a:rPr>
              <a:t>L</a:t>
            </a:r>
            <a:r>
              <a:rPr dirty="0" sz="1100" spc="95">
                <a:latin typeface="Trebuchet MS"/>
                <a:cs typeface="Trebuchet MS"/>
              </a:rPr>
              <a:t>E</a:t>
            </a:r>
            <a:r>
              <a:rPr dirty="0" sz="1100" spc="120">
                <a:latin typeface="Trebuchet MS"/>
                <a:cs typeface="Trebuchet MS"/>
              </a:rPr>
              <a:t>R</a:t>
            </a:r>
            <a:r>
              <a:rPr dirty="0" sz="1100" spc="20">
                <a:latin typeface="Trebuchet MS"/>
                <a:cs typeface="Trebuchet MS"/>
              </a:rPr>
              <a:t> </a:t>
            </a:r>
            <a:r>
              <a:rPr dirty="0" sz="1100" spc="110">
                <a:latin typeface="Trebuchet MS"/>
                <a:cs typeface="Trebuchet MS"/>
              </a:rPr>
              <a:t>V</a:t>
            </a:r>
            <a:r>
              <a:rPr dirty="0" sz="1100" spc="10">
                <a:latin typeface="Trebuchet MS"/>
                <a:cs typeface="Trebuchet MS"/>
              </a:rPr>
              <a:t>I</a:t>
            </a:r>
            <a:r>
              <a:rPr dirty="0" sz="1100" spc="105">
                <a:latin typeface="Trebuchet MS"/>
                <a:cs typeface="Trebuchet MS"/>
              </a:rPr>
              <a:t>E</a:t>
            </a:r>
            <a:r>
              <a:rPr dirty="0" sz="1100" spc="85">
                <a:latin typeface="Trebuchet MS"/>
                <a:cs typeface="Trebuchet MS"/>
              </a:rPr>
              <a:t>W  </a:t>
            </a:r>
            <a:r>
              <a:rPr dirty="0" sz="1100" spc="75">
                <a:latin typeface="Trebuchet MS"/>
                <a:cs typeface="Trebuchet MS"/>
              </a:rPr>
              <a:t>ABSTRACTION,</a:t>
            </a:r>
            <a:endParaRPr sz="1100">
              <a:latin typeface="Trebuchet MS"/>
              <a:cs typeface="Trebuchet MS"/>
            </a:endParaRPr>
          </a:p>
          <a:p>
            <a:pPr marL="12700" marR="502284" indent="100965">
              <a:lnSpc>
                <a:spcPts val="1180"/>
              </a:lnSpc>
              <a:spcBef>
                <a:spcPts val="10"/>
              </a:spcBef>
            </a:pPr>
            <a:r>
              <a:rPr dirty="0" sz="1100" spc="75">
                <a:latin typeface="Trebuchet MS"/>
                <a:cs typeface="Trebuchet MS"/>
              </a:rPr>
              <a:t>ENCAPSULATION, </a:t>
            </a:r>
            <a:r>
              <a:rPr dirty="0" sz="1100" spc="80">
                <a:latin typeface="Trebuchet MS"/>
                <a:cs typeface="Trebuchet MS"/>
              </a:rPr>
              <a:t> </a:t>
            </a:r>
            <a:r>
              <a:rPr dirty="0" sz="1100" spc="90">
                <a:latin typeface="Trebuchet MS"/>
                <a:cs typeface="Trebuchet MS"/>
              </a:rPr>
              <a:t>INTERFERENCE</a:t>
            </a:r>
            <a:r>
              <a:rPr dirty="0" sz="1100" spc="-35">
                <a:latin typeface="Trebuchet MS"/>
                <a:cs typeface="Trebuchet MS"/>
              </a:rPr>
              <a:t> </a:t>
            </a:r>
            <a:r>
              <a:rPr dirty="0" sz="1100" spc="130">
                <a:latin typeface="Trebuchet MS"/>
                <a:cs typeface="Trebuchet MS"/>
              </a:rPr>
              <a:t>AND</a:t>
            </a:r>
            <a:endParaRPr sz="1100">
              <a:latin typeface="Trebuchet MS"/>
              <a:cs typeface="Trebuchet MS"/>
            </a:endParaRPr>
          </a:p>
          <a:p>
            <a:pPr marL="168910">
              <a:lnSpc>
                <a:spcPts val="1175"/>
              </a:lnSpc>
            </a:pPr>
            <a:r>
              <a:rPr dirty="0" sz="1100" spc="85">
                <a:latin typeface="Trebuchet MS"/>
                <a:cs typeface="Trebuchet MS"/>
              </a:rPr>
              <a:t>POLYMORPHISM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24662" y="4766310"/>
            <a:ext cx="75438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140">
                <a:latin typeface="Trebuchet MS"/>
                <a:cs typeface="Trebuchet MS"/>
              </a:rPr>
              <a:t>D</a:t>
            </a:r>
            <a:r>
              <a:rPr dirty="0" sz="1100" spc="15">
                <a:latin typeface="Trebuchet MS"/>
                <a:cs typeface="Trebuchet MS"/>
              </a:rPr>
              <a:t>A</a:t>
            </a:r>
            <a:r>
              <a:rPr dirty="0" sz="1100" spc="-55">
                <a:latin typeface="Trebuchet MS"/>
                <a:cs typeface="Trebuchet MS"/>
              </a:rPr>
              <a:t>T</a:t>
            </a:r>
            <a:r>
              <a:rPr dirty="0" sz="1100" spc="105">
                <a:latin typeface="Trebuchet MS"/>
                <a:cs typeface="Trebuchet MS"/>
              </a:rPr>
              <a:t>A</a:t>
            </a:r>
            <a:r>
              <a:rPr dirty="0" sz="1100" spc="130">
                <a:latin typeface="Trebuchet MS"/>
                <a:cs typeface="Trebuchet MS"/>
              </a:rPr>
              <a:t>B</a:t>
            </a:r>
            <a:r>
              <a:rPr dirty="0" sz="1100" spc="95">
                <a:latin typeface="Trebuchet MS"/>
                <a:cs typeface="Trebuchet MS"/>
              </a:rPr>
              <a:t>A</a:t>
            </a:r>
            <a:r>
              <a:rPr dirty="0" sz="1100" spc="165">
                <a:latin typeface="Trebuchet MS"/>
                <a:cs typeface="Trebuchet MS"/>
              </a:rPr>
              <a:t>S</a:t>
            </a:r>
            <a:r>
              <a:rPr dirty="0" sz="1100" spc="105">
                <a:latin typeface="Trebuchet MS"/>
                <a:cs typeface="Trebuchet MS"/>
              </a:rPr>
              <a:t>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737178" y="4766310"/>
            <a:ext cx="12001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90">
                <a:latin typeface="Trebuchet MS"/>
                <a:cs typeface="Trebuchet MS"/>
              </a:rPr>
              <a:t>PDF</a:t>
            </a:r>
            <a:r>
              <a:rPr dirty="0" sz="1100" spc="-35">
                <a:latin typeface="Trebuchet MS"/>
                <a:cs typeface="Trebuchet MS"/>
              </a:rPr>
              <a:t> </a:t>
            </a:r>
            <a:r>
              <a:rPr dirty="0" sz="1100" spc="85">
                <a:latin typeface="Trebuchet MS"/>
                <a:cs typeface="Trebuchet MS"/>
              </a:rPr>
              <a:t>GENERATOR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terms:created xsi:type="dcterms:W3CDTF">2023-06-27T05:29:47Z</dcterms:created>
  <dcterms:modified xsi:type="dcterms:W3CDTF">2023-06-27T05:29:47Z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2023-06-27T00:00:00Z</vt:filetime>
  </property>
  <property fmtid="{D5CDD505-2E9C-101B-9397-08002B2CF9AE}" pid="3" name="Creator">
    <vt:lpwstr>Impress</vt:lpwstr>
  </property>
  <property fmtid="{D5CDD505-2E9C-101B-9397-08002B2CF9AE}" pid="4" name="LastSaved">
    <vt:filetime>2023-06-27T00:00:00Z</vt:filetime>
  </property>
</Properties>
</file>