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71fb2ac5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671fb2ac5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671fb2ac5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671fb2ac5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671fb2ac5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671fb2ac5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71fb2ac5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71fb2ac5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671fb2ac5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671fb2ac5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71fb2ac5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671fb2ac5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71fb2ac5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71fb2ac5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671fb2ac5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671fb2ac5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83150" y="1589150"/>
            <a:ext cx="9144000" cy="12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Baltimore 911 Calls Data Analysis 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Insights for Resource Allocation and Crime Advisory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083400" y="4343550"/>
            <a:ext cx="29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Presented By:- Parth Patel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Summary of 911 Calls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Incidents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analyzed over 292,000 calls related to 911 public safety in Baltimore.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 Types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There are </a:t>
            </a:r>
            <a:r>
              <a:rPr lang="en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 different types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crimes recorded, including Larceny, Assault, and Burglary.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 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call is tagged with location information (latitude and longitude) to pinpoint where the crimes occurred.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data covers incidents from </a:t>
            </a:r>
            <a:r>
              <a:rPr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 to 2020.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on Data Gaps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Some details, like the weapon used, were not available for all calls.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Trends Over Time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600" y="1334825"/>
            <a:ext cx="2828983" cy="218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575" y="1334825"/>
            <a:ext cx="2828974" cy="21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62088"/>
            <a:ext cx="2949941" cy="23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90000" y="3590525"/>
            <a:ext cx="8455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➔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Crime volume fluctuated from 2014-2020, with peaks in </a:t>
            </a:r>
            <a:r>
              <a:rPr lang="en" sz="15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2015 and 2016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➔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Higher crime rates during </a:t>
            </a:r>
            <a:r>
              <a:rPr lang="en" sz="15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summer months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(June-August), with a drop in winter.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➔"/>
            </a:pPr>
            <a:r>
              <a:rPr lang="en" sz="15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Friday and Saturday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have the highest crime rates.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Open Sans"/>
              <a:buChar char="➔"/>
            </a:pPr>
            <a:r>
              <a:rPr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Resource allocation should focus on weekends and summer months for better crime prevention.</a:t>
            </a:r>
            <a:endParaRPr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Crime Types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25" y="1152425"/>
            <a:ext cx="7030749" cy="26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581450" y="3679275"/>
            <a:ext cx="5981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b="1" lang="en" sz="1300"/>
              <a:t>Top Crime Types</a:t>
            </a:r>
            <a:r>
              <a:rPr lang="en" sz="1300"/>
              <a:t>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Larceny</a:t>
            </a:r>
            <a:r>
              <a:rPr lang="en" sz="1300"/>
              <a:t>: 65,508 incidents (most frequent)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Common Assault</a:t>
            </a:r>
            <a:r>
              <a:rPr lang="en" sz="1300"/>
              <a:t>: 48,061 incidents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Burglary</a:t>
            </a:r>
            <a:r>
              <a:rPr lang="en" sz="1300"/>
              <a:t>: 42,237 incidents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67850" y="4569025"/>
            <a:ext cx="806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pen Sans"/>
              <a:buChar char="➔"/>
            </a:pPr>
            <a:r>
              <a:rPr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Larceny and Assault dominate, suggesting these crime types should be the focus for intervention.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Type Variation Over Time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250" y="1152425"/>
            <a:ext cx="3346749" cy="1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000" y="1229450"/>
            <a:ext cx="3143000" cy="16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40126"/>
            <a:ext cx="2986501" cy="15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14500" y="3417150"/>
            <a:ext cx="811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Larceny has steadily increased, while Assault fluctuated.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Peaks in Larceny and Assault during </a:t>
            </a:r>
            <a:r>
              <a:rPr lang="en" sz="1500" u="sng"/>
              <a:t>summer months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 u="sng"/>
              <a:t>Larceny and Assault</a:t>
            </a:r>
            <a:r>
              <a:rPr lang="en" sz="1500"/>
              <a:t> occur most frequently on Fridays and Saturdays.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➔"/>
            </a:pPr>
            <a:r>
              <a:rPr lang="en" sz="1500">
                <a:solidFill>
                  <a:srgbClr val="FF0000"/>
                </a:solidFill>
              </a:rPr>
              <a:t>Crime prevention strategies should target specific crime types during high-risk periods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Hotspots in Baltimore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350" y="1266325"/>
            <a:ext cx="5747300" cy="311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635925" y="4789400"/>
            <a:ext cx="75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34200" y="4497575"/>
            <a:ext cx="727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Note</a:t>
            </a:r>
            <a:r>
              <a:rPr lang="en" sz="1100"/>
              <a:t>: The full interactive dashboard allows users to filter</a:t>
            </a:r>
            <a:r>
              <a:rPr lang="en" sz="1100" u="sng"/>
              <a:t> crime by type, year, and location</a:t>
            </a:r>
            <a:r>
              <a:rPr lang="en" sz="1100"/>
              <a:t>, providing real-time insights for resource allocation.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Crime Map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The interactive map displays the location of crimes in Baltimore using geographic coordinates.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Each point on the map represents a crime incident, and users can filter by year or crime type to see how crime patterns change over time.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Areas with a high density of crimes (hotspots) are clearly visible on the map, with certain neighborhoods experiencing more frequent incidents.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u="sng"/>
              <a:t>Downtown Baltimore</a:t>
            </a:r>
            <a:r>
              <a:rPr lang="en"/>
              <a:t> shows a significant cluster of Larceny incidents, while other neighborhoods have more diverse crime types.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➔"/>
            </a:pPr>
            <a:r>
              <a:rPr lang="en">
                <a:solidFill>
                  <a:srgbClr val="FF0000"/>
                </a:solidFill>
              </a:rPr>
              <a:t>Law enforcement can use the map to focus on crime hotspots, deploying more resources to areas that show high crime frequency.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➔"/>
            </a:pPr>
            <a:r>
              <a:rPr lang="en">
                <a:solidFill>
                  <a:srgbClr val="FF0000"/>
                </a:solidFill>
              </a:rPr>
              <a:t>The ability to filter by year and crime type helps in identifying which areas need more attention at specific times.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 spikes in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summer and weekends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Larceny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being the most frequent crime.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high-crime areas and periods can be targeted for better resource allocation.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interactive dashboard for continuous crime pattern monitoring.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patrols during high-risk times (summer, weekends).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➔"/>
            </a:pP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 to Action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Implement findings and dashboard into police resource planning.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814800"/>
            <a:ext cx="85713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Thank You</a:t>
            </a:r>
            <a:endParaRPr sz="8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