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94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3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00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1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58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5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08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25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56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79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D0B06-F62F-4E6B-A020-6D1487DC6A6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06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FE2E5A0-9AE0-4D32-B95F-7093DA3757C6}"/>
              </a:ext>
            </a:extLst>
          </p:cNvPr>
          <p:cNvSpPr/>
          <p:nvPr/>
        </p:nvSpPr>
        <p:spPr>
          <a:xfrm>
            <a:off x="3385206" y="4070417"/>
            <a:ext cx="4206095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F1034DC-EBFC-4522-8EB1-822F9B1E46BB}"/>
              </a:ext>
            </a:extLst>
          </p:cNvPr>
          <p:cNvSpPr/>
          <p:nvPr/>
        </p:nvSpPr>
        <p:spPr>
          <a:xfrm>
            <a:off x="3512894" y="3911885"/>
            <a:ext cx="1635589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29BF3F-4E6D-492A-88A3-FCD452DB6B51}"/>
              </a:ext>
            </a:extLst>
          </p:cNvPr>
          <p:cNvGrpSpPr/>
          <p:nvPr/>
        </p:nvGrpSpPr>
        <p:grpSpPr>
          <a:xfrm>
            <a:off x="3679484" y="4619058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659B665-599E-498E-AC26-A10CD222476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CCDE36AE-CBDF-4B12-853A-42BB0A9E12C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12F1090-EB40-4472-99E8-5AD2395E256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A1B64AE-0D6E-435D-B279-6816CB8D3752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C88A33E-0F9C-4F11-89FE-3B7F362EFF5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B219E0-031A-4031-A761-BCB7BD1AC288}"/>
              </a:ext>
            </a:extLst>
          </p:cNvPr>
          <p:cNvGrpSpPr/>
          <p:nvPr/>
        </p:nvGrpSpPr>
        <p:grpSpPr>
          <a:xfrm>
            <a:off x="5259647" y="4611297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D74A5C4-B7E1-4F4F-9014-3948D1118217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AA65D3D-C220-4D7F-9046-2682717FFAB7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109A943-EF45-44B8-B5C7-60DC3667DD88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804E555-8720-4B1D-B183-FF0801285E92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4BE601BE-5B9C-49CC-9260-482490351A5F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CC516C-BBE1-4A97-BDF4-A39BA327C024}"/>
              </a:ext>
            </a:extLst>
          </p:cNvPr>
          <p:cNvSpPr txBox="1"/>
          <p:nvPr/>
        </p:nvSpPr>
        <p:spPr>
          <a:xfrm>
            <a:off x="6509809" y="4656873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0E0F9F68-82B2-4C87-83C9-58D9010F181E}"/>
              </a:ext>
            </a:extLst>
          </p:cNvPr>
          <p:cNvSpPr/>
          <p:nvPr/>
        </p:nvSpPr>
        <p:spPr>
          <a:xfrm>
            <a:off x="5644110" y="4374230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星 4 463">
            <a:extLst>
              <a:ext uri="{FF2B5EF4-FFF2-40B4-BE49-F238E27FC236}">
                <a16:creationId xmlns:a16="http://schemas.microsoft.com/office/drawing/2014/main" id="{54544996-A785-4B48-8D6E-ADF919C413DA}"/>
              </a:ext>
            </a:extLst>
          </p:cNvPr>
          <p:cNvSpPr/>
          <p:nvPr/>
        </p:nvSpPr>
        <p:spPr>
          <a:xfrm>
            <a:off x="5021752" y="4804591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B364418-41E1-4407-8CB4-67A71D4FB906}"/>
              </a:ext>
            </a:extLst>
          </p:cNvPr>
          <p:cNvCxnSpPr>
            <a:cxnSpLocks/>
          </p:cNvCxnSpPr>
          <p:nvPr/>
        </p:nvCxnSpPr>
        <p:spPr>
          <a:xfrm>
            <a:off x="4327446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ABC8F07-8278-49A1-8A09-5BB424082D5D}"/>
              </a:ext>
            </a:extLst>
          </p:cNvPr>
          <p:cNvSpPr txBox="1"/>
          <p:nvPr/>
        </p:nvSpPr>
        <p:spPr>
          <a:xfrm>
            <a:off x="4335663" y="4824749"/>
            <a:ext cx="461665" cy="1566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前処理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6851D9C-AC70-41E5-AAEF-7FA408DFF210}"/>
              </a:ext>
            </a:extLst>
          </p:cNvPr>
          <p:cNvCxnSpPr>
            <a:cxnSpLocks/>
          </p:cNvCxnSpPr>
          <p:nvPr/>
        </p:nvCxnSpPr>
        <p:spPr>
          <a:xfrm>
            <a:off x="5959021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0D36E82-36A8-4F33-B98E-6E1A68F5607A}"/>
              </a:ext>
            </a:extLst>
          </p:cNvPr>
          <p:cNvSpPr/>
          <p:nvPr/>
        </p:nvSpPr>
        <p:spPr>
          <a:xfrm>
            <a:off x="7745009" y="4070417"/>
            <a:ext cx="3866038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1538369-856A-43BC-88D6-A513F5D8DEEA}"/>
              </a:ext>
            </a:extLst>
          </p:cNvPr>
          <p:cNvSpPr/>
          <p:nvPr/>
        </p:nvSpPr>
        <p:spPr>
          <a:xfrm>
            <a:off x="7872697" y="3911885"/>
            <a:ext cx="1832484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</a:p>
        </p:txBody>
      </p:sp>
      <p:pic>
        <p:nvPicPr>
          <p:cNvPr id="26" name="グラフィックス 25" descr="歯車">
            <a:extLst>
              <a:ext uri="{FF2B5EF4-FFF2-40B4-BE49-F238E27FC236}">
                <a16:creationId xmlns:a16="http://schemas.microsoft.com/office/drawing/2014/main" id="{5E0E2BB6-963E-4012-BB09-7F1379F7C0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4997" y="4433271"/>
            <a:ext cx="742042" cy="74204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CC2F4C5-B2F3-47D7-801A-A4EFAAF6991B}"/>
              </a:ext>
            </a:extLst>
          </p:cNvPr>
          <p:cNvSpPr txBox="1"/>
          <p:nvPr/>
        </p:nvSpPr>
        <p:spPr>
          <a:xfrm>
            <a:off x="10097601" y="546154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分類モデル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E0B6D0F-43AC-498F-9FD8-661D1315EC6D}"/>
              </a:ext>
            </a:extLst>
          </p:cNvPr>
          <p:cNvGrpSpPr/>
          <p:nvPr/>
        </p:nvGrpSpPr>
        <p:grpSpPr>
          <a:xfrm>
            <a:off x="8158714" y="4998004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33C99B3-5A0E-43DE-8C0F-F0956F77727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A594DBB-01A8-4963-A3C9-70505A18D759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D48CDA20-0ED1-4DFF-BE23-20EA3990119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0CC638AF-5BCC-4FC2-84C2-C4DBA3E2FED3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06E5430-44FC-4437-9BD1-A67729BD23E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3F54A538-C897-4B1B-A150-31D65A6D6B63}"/>
              </a:ext>
            </a:extLst>
          </p:cNvPr>
          <p:cNvGrpSpPr/>
          <p:nvPr/>
        </p:nvGrpSpPr>
        <p:grpSpPr>
          <a:xfrm>
            <a:off x="8081907" y="502968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4E954DA-23AF-4A53-B7FD-9FAD92D00DE3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E0861B04-3BCC-4B5D-B0F5-018001B1240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79EC010-36F9-422C-9619-9422347A879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97E619E1-4C77-4D52-846B-CFD72954248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29DBC73-D951-4A14-98B9-52871D8EEAE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FBD810E-7BFE-4C34-B7E4-A76064BBDBE2}"/>
              </a:ext>
            </a:extLst>
          </p:cNvPr>
          <p:cNvGrpSpPr/>
          <p:nvPr/>
        </p:nvGrpSpPr>
        <p:grpSpPr>
          <a:xfrm>
            <a:off x="8005100" y="5061765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780CDD58-921A-40C0-9D30-9339EC7778FE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4797904C-EB27-48A7-9C03-AD400058FB7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46C5057-75A3-447F-A016-17B0467CCB4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98EEC5DC-55B7-4820-B5C2-0FEFCFC0932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FD83DBA-8944-4AB2-8EE5-47D01384736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04FA64F5-3ACB-4728-B7AB-5316E9A1A01B}"/>
              </a:ext>
            </a:extLst>
          </p:cNvPr>
          <p:cNvGrpSpPr/>
          <p:nvPr/>
        </p:nvGrpSpPr>
        <p:grpSpPr>
          <a:xfrm>
            <a:off x="8412307" y="4543210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C877669-A01A-4D21-89A0-BE7808C6C58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FFB29D26-7051-4DB2-A2D8-8B113D9F056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CBA5880-3136-4053-9783-074FAB733BD2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E271F56-53BF-4962-99A3-E36F5B512A61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E33CAB5-FBEB-4EA4-AD9A-204E0D560E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E7EC7ADB-5869-48EE-9E2F-3A48E54D67B6}"/>
              </a:ext>
            </a:extLst>
          </p:cNvPr>
          <p:cNvGrpSpPr/>
          <p:nvPr/>
        </p:nvGrpSpPr>
        <p:grpSpPr>
          <a:xfrm>
            <a:off x="8335500" y="457489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CE89ECE8-8C74-49C2-9DD3-6055C76F5AF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F72815A6-2FFC-445B-B296-87E6104CE81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1C29E0D2-FFA3-496D-9219-0B6C5A364A9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AFD05C0C-36F4-4BC6-A4AB-C12848881AE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C07DE58F-F684-4DF2-906D-3F41E866895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258C095-F8AB-494D-B2BC-DDEA55A83405}"/>
              </a:ext>
            </a:extLst>
          </p:cNvPr>
          <p:cNvGrpSpPr/>
          <p:nvPr/>
        </p:nvGrpSpPr>
        <p:grpSpPr>
          <a:xfrm>
            <a:off x="8258693" y="4606971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5D83564-5EA8-4FD5-8F9D-A17A1B6A0B1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BD38AB1-E4E2-4845-A86F-A2FE7DF67FF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165693F4-6523-4B66-A724-3A7B1ADD8E3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9ED3764-1481-45B3-A5D9-800A80AF67F7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1A424B-6265-40C5-92B4-2D1EC9B75C2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9530463F-233D-40ED-812B-38789B35B8AE}"/>
              </a:ext>
            </a:extLst>
          </p:cNvPr>
          <p:cNvGrpSpPr/>
          <p:nvPr/>
        </p:nvGrpSpPr>
        <p:grpSpPr>
          <a:xfrm>
            <a:off x="8807213" y="4932138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E92FBFE0-62EE-4D49-9114-7C8B198F990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6761B950-E699-495E-8F71-5FC815C7C4A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82AC6B2E-9720-4DE2-9A3C-15DE5DE35FE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54260006-6957-43BE-99A7-ABFB543989BA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1CE9CCD5-68C8-4107-8153-CAE5A7D982C1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519D1B64-AF72-48C1-83E7-E00D281068D5}"/>
              </a:ext>
            </a:extLst>
          </p:cNvPr>
          <p:cNvGrpSpPr/>
          <p:nvPr/>
        </p:nvGrpSpPr>
        <p:grpSpPr>
          <a:xfrm>
            <a:off x="8730406" y="496382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F7B23078-2DBA-46AD-B8F6-08880F1AC31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D4C1397B-C01C-41D7-BFA7-5EAFD472D76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C7733728-F22B-49E7-94FB-D9258B81DAC2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A2AF5F6A-E4D5-48A5-BF58-D2916FFD59C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64C2C39-B774-4FA3-A76D-C10DCD0AD573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B6FE07AD-616A-4CD1-991C-93BCE24ED468}"/>
              </a:ext>
            </a:extLst>
          </p:cNvPr>
          <p:cNvGrpSpPr/>
          <p:nvPr/>
        </p:nvGrpSpPr>
        <p:grpSpPr>
          <a:xfrm>
            <a:off x="8653599" y="499589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64C9CE1-4B7C-45E2-9C74-4FA03962BA31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1DB4673-2A18-4FB1-BEF6-9A2AC066BD4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95DEF3A8-1CBC-46B0-82AD-AA1866461F9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5AE27051-89D5-416C-BD6B-5DC12187B0C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670DE18A-7251-437D-B848-7ABC7E29A2C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6C599D9-B543-46B2-B330-52BC0697D6E6}"/>
              </a:ext>
            </a:extLst>
          </p:cNvPr>
          <p:cNvSpPr txBox="1"/>
          <p:nvPr/>
        </p:nvSpPr>
        <p:spPr>
          <a:xfrm>
            <a:off x="7811283" y="5461543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教師データ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C388973-C4B9-4E7A-BEE8-90F263A9AF2C}"/>
              </a:ext>
            </a:extLst>
          </p:cNvPr>
          <p:cNvCxnSpPr>
            <a:cxnSpLocks/>
          </p:cNvCxnSpPr>
          <p:nvPr/>
        </p:nvCxnSpPr>
        <p:spPr>
          <a:xfrm>
            <a:off x="9654767" y="4710911"/>
            <a:ext cx="455235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FA2D53D-350B-40A2-AB91-D52736A19882}"/>
              </a:ext>
            </a:extLst>
          </p:cNvPr>
          <p:cNvSpPr txBox="1"/>
          <p:nvPr/>
        </p:nvSpPr>
        <p:spPr>
          <a:xfrm>
            <a:off x="9624033" y="4765854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学習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85" name="星 4 463">
            <a:extLst>
              <a:ext uri="{FF2B5EF4-FFF2-40B4-BE49-F238E27FC236}">
                <a16:creationId xmlns:a16="http://schemas.microsoft.com/office/drawing/2014/main" id="{2F4438AC-3AD7-4BE8-84D5-A34D0C9C66E5}"/>
              </a:ext>
            </a:extLst>
          </p:cNvPr>
          <p:cNvSpPr/>
          <p:nvPr/>
        </p:nvSpPr>
        <p:spPr>
          <a:xfrm>
            <a:off x="11013228" y="4851524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6" name="星 4 463">
            <a:extLst>
              <a:ext uri="{FF2B5EF4-FFF2-40B4-BE49-F238E27FC236}">
                <a16:creationId xmlns:a16="http://schemas.microsoft.com/office/drawing/2014/main" id="{77825115-02F4-484B-A068-51E994AE420D}"/>
              </a:ext>
            </a:extLst>
          </p:cNvPr>
          <p:cNvSpPr/>
          <p:nvPr/>
        </p:nvSpPr>
        <p:spPr>
          <a:xfrm>
            <a:off x="10353331" y="4437836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ED380FB-9C5F-4507-94FC-BBCE3F41297C}"/>
              </a:ext>
            </a:extLst>
          </p:cNvPr>
          <p:cNvSpPr txBox="1"/>
          <p:nvPr/>
        </p:nvSpPr>
        <p:spPr>
          <a:xfrm>
            <a:off x="5833357" y="4851524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分散表現</a:t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ja-JP" altLang="en-US" b="1" dirty="0">
                <a:solidFill>
                  <a:srgbClr val="089CA3"/>
                </a:solidFill>
              </a:rPr>
              <a:t>の取得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620C154A-8132-42C1-ACE9-B9F392551B5B}"/>
              </a:ext>
            </a:extLst>
          </p:cNvPr>
          <p:cNvGrpSpPr/>
          <p:nvPr/>
        </p:nvGrpSpPr>
        <p:grpSpPr>
          <a:xfrm>
            <a:off x="3498270" y="1339234"/>
            <a:ext cx="2315554" cy="1452210"/>
            <a:chOff x="406480" y="960790"/>
            <a:chExt cx="2315554" cy="1452210"/>
          </a:xfrm>
        </p:grpSpPr>
        <p:sp>
          <p:nvSpPr>
            <p:cNvPr id="89" name="雲 88">
              <a:extLst>
                <a:ext uri="{FF2B5EF4-FFF2-40B4-BE49-F238E27FC236}">
                  <a16:creationId xmlns:a16="http://schemas.microsoft.com/office/drawing/2014/main" id="{95DFAB98-F1B9-424A-993C-2F6E26323F46}"/>
                </a:ext>
              </a:extLst>
            </p:cNvPr>
            <p:cNvSpPr/>
            <p:nvPr/>
          </p:nvSpPr>
          <p:spPr>
            <a:xfrm>
              <a:off x="406480" y="960790"/>
              <a:ext cx="2315554" cy="1452210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FF671573-9754-4469-8917-3F3C9A014677}"/>
                </a:ext>
              </a:extLst>
            </p:cNvPr>
            <p:cNvGrpSpPr/>
            <p:nvPr/>
          </p:nvGrpSpPr>
          <p:grpSpPr>
            <a:xfrm>
              <a:off x="1371237" y="1384983"/>
              <a:ext cx="538077" cy="355011"/>
              <a:chOff x="1649465" y="1426169"/>
              <a:chExt cx="636693" cy="371526"/>
            </a:xfrm>
          </p:grpSpPr>
          <p:grpSp>
            <p:nvGrpSpPr>
              <p:cNvPr id="186" name="グループ化 185">
                <a:extLst>
                  <a:ext uri="{FF2B5EF4-FFF2-40B4-BE49-F238E27FC236}">
                    <a16:creationId xmlns:a16="http://schemas.microsoft.com/office/drawing/2014/main" id="{D7AEC2A9-B93F-41A9-8289-A353960C9ECC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99" name="正方形/長方形 198">
                  <a:extLst>
                    <a:ext uri="{FF2B5EF4-FFF2-40B4-BE49-F238E27FC236}">
                      <a16:creationId xmlns:a16="http://schemas.microsoft.com/office/drawing/2014/main" id="{61BEBE57-0549-4876-A6F3-D50BA15DCFF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00" name="直線コネクタ 199">
                  <a:extLst>
                    <a:ext uri="{FF2B5EF4-FFF2-40B4-BE49-F238E27FC236}">
                      <a16:creationId xmlns:a16="http://schemas.microsoft.com/office/drawing/2014/main" id="{6C301C4F-97CA-4DCF-AAF4-848D6C809C1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線コネクタ 200">
                  <a:extLst>
                    <a:ext uri="{FF2B5EF4-FFF2-40B4-BE49-F238E27FC236}">
                      <a16:creationId xmlns:a16="http://schemas.microsoft.com/office/drawing/2014/main" id="{E89A83D3-60A5-48FC-A796-9E1CB2EB66C3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コネクタ 201">
                  <a:extLst>
                    <a:ext uri="{FF2B5EF4-FFF2-40B4-BE49-F238E27FC236}">
                      <a16:creationId xmlns:a16="http://schemas.microsoft.com/office/drawing/2014/main" id="{DAA31828-3791-4331-BB50-7A622082CA6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線コネクタ 202">
                  <a:extLst>
                    <a:ext uri="{FF2B5EF4-FFF2-40B4-BE49-F238E27FC236}">
                      <a16:creationId xmlns:a16="http://schemas.microsoft.com/office/drawing/2014/main" id="{40B7199D-D82C-44DE-B3A1-006F4F4E409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グループ化 186">
                <a:extLst>
                  <a:ext uri="{FF2B5EF4-FFF2-40B4-BE49-F238E27FC236}">
                    <a16:creationId xmlns:a16="http://schemas.microsoft.com/office/drawing/2014/main" id="{9EE939F1-BF4E-4A40-AFE3-CB840CBCF9D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94" name="正方形/長方形 193">
                  <a:extLst>
                    <a:ext uri="{FF2B5EF4-FFF2-40B4-BE49-F238E27FC236}">
                      <a16:creationId xmlns:a16="http://schemas.microsoft.com/office/drawing/2014/main" id="{2B75D36A-3F1D-4065-B0BE-2D57BF318DFD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5" name="直線コネクタ 194">
                  <a:extLst>
                    <a:ext uri="{FF2B5EF4-FFF2-40B4-BE49-F238E27FC236}">
                      <a16:creationId xmlns:a16="http://schemas.microsoft.com/office/drawing/2014/main" id="{90C57614-CFCD-4F90-B0F8-D6837D7094F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線コネクタ 195">
                  <a:extLst>
                    <a:ext uri="{FF2B5EF4-FFF2-40B4-BE49-F238E27FC236}">
                      <a16:creationId xmlns:a16="http://schemas.microsoft.com/office/drawing/2014/main" id="{7A453BD1-6D9A-4AC7-8D8C-A0C0FF64908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線コネクタ 196">
                  <a:extLst>
                    <a:ext uri="{FF2B5EF4-FFF2-40B4-BE49-F238E27FC236}">
                      <a16:creationId xmlns:a16="http://schemas.microsoft.com/office/drawing/2014/main" id="{14F7CD05-A114-4CF8-8369-58D89D8BA26F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線コネクタ 197">
                  <a:extLst>
                    <a:ext uri="{FF2B5EF4-FFF2-40B4-BE49-F238E27FC236}">
                      <a16:creationId xmlns:a16="http://schemas.microsoft.com/office/drawing/2014/main" id="{715F9DC9-8FFB-4DA5-B95A-12BF096D717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グループ化 187">
                <a:extLst>
                  <a:ext uri="{FF2B5EF4-FFF2-40B4-BE49-F238E27FC236}">
                    <a16:creationId xmlns:a16="http://schemas.microsoft.com/office/drawing/2014/main" id="{AB9339D9-8DCF-4744-8529-E425466A25F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89" name="正方形/長方形 188">
                  <a:extLst>
                    <a:ext uri="{FF2B5EF4-FFF2-40B4-BE49-F238E27FC236}">
                      <a16:creationId xmlns:a16="http://schemas.microsoft.com/office/drawing/2014/main" id="{BF2E5086-4980-4E3C-B119-566D84FF4D4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0" name="直線コネクタ 189">
                  <a:extLst>
                    <a:ext uri="{FF2B5EF4-FFF2-40B4-BE49-F238E27FC236}">
                      <a16:creationId xmlns:a16="http://schemas.microsoft.com/office/drawing/2014/main" id="{2E2105C4-6461-4FA4-A227-BFFEB79AF74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D1D534B1-17F3-4725-80DF-2E116B2E48C9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515BD87A-676F-4EC9-B2F8-F6BA5797D330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D86CF4C0-DE32-4D5E-9180-0DBAE8158087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6401AB3-43A3-4101-8864-4C923735E603}"/>
                </a:ext>
              </a:extLst>
            </p:cNvPr>
            <p:cNvGrpSpPr/>
            <p:nvPr/>
          </p:nvGrpSpPr>
          <p:grpSpPr>
            <a:xfrm>
              <a:off x="1825926" y="1686895"/>
              <a:ext cx="538077" cy="355011"/>
              <a:chOff x="1649465" y="1426169"/>
              <a:chExt cx="636693" cy="371526"/>
            </a:xfrm>
          </p:grpSpPr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033ED585-13B8-48EF-A6F5-11FD044559A2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81" name="正方形/長方形 180">
                  <a:extLst>
                    <a:ext uri="{FF2B5EF4-FFF2-40B4-BE49-F238E27FC236}">
                      <a16:creationId xmlns:a16="http://schemas.microsoft.com/office/drawing/2014/main" id="{514631AC-D6DF-44C3-BEA5-7C06087A32C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1C4834FD-2509-4BD7-97FD-D409A29043C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F56EF8F6-DDC9-443D-8394-CA7585BF7E3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CE1A4255-E7A3-472D-B029-F49FE2331D7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コネクタ 184">
                  <a:extLst>
                    <a:ext uri="{FF2B5EF4-FFF2-40B4-BE49-F238E27FC236}">
                      <a16:creationId xmlns:a16="http://schemas.microsoft.com/office/drawing/2014/main" id="{6D8B02C4-E82E-4D91-A93D-73EEF524167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グループ化 168">
                <a:extLst>
                  <a:ext uri="{FF2B5EF4-FFF2-40B4-BE49-F238E27FC236}">
                    <a16:creationId xmlns:a16="http://schemas.microsoft.com/office/drawing/2014/main" id="{3944FEA9-FDE3-4229-94F9-108587F2C28C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76" name="正方形/長方形 175">
                  <a:extLst>
                    <a:ext uri="{FF2B5EF4-FFF2-40B4-BE49-F238E27FC236}">
                      <a16:creationId xmlns:a16="http://schemas.microsoft.com/office/drawing/2014/main" id="{E6C5E1C1-43CE-49C9-B249-0E802300D508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77" name="直線コネクタ 176">
                  <a:extLst>
                    <a:ext uri="{FF2B5EF4-FFF2-40B4-BE49-F238E27FC236}">
                      <a16:creationId xmlns:a16="http://schemas.microsoft.com/office/drawing/2014/main" id="{88FEEF8C-59DD-4787-AAB9-7817FFDB8CD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コネクタ 177">
                  <a:extLst>
                    <a:ext uri="{FF2B5EF4-FFF2-40B4-BE49-F238E27FC236}">
                      <a16:creationId xmlns:a16="http://schemas.microsoft.com/office/drawing/2014/main" id="{CB6AA28E-9699-4E4E-967B-D5AF1422627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線コネクタ 178">
                  <a:extLst>
                    <a:ext uri="{FF2B5EF4-FFF2-40B4-BE49-F238E27FC236}">
                      <a16:creationId xmlns:a16="http://schemas.microsoft.com/office/drawing/2014/main" id="{4E038E2B-279F-4093-97AC-84430D62ABA6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線コネクタ 179">
                  <a:extLst>
                    <a:ext uri="{FF2B5EF4-FFF2-40B4-BE49-F238E27FC236}">
                      <a16:creationId xmlns:a16="http://schemas.microsoft.com/office/drawing/2014/main" id="{7B41C0C9-1AEF-40AE-B67B-745A407EE29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グループ化 169">
                <a:extLst>
                  <a:ext uri="{FF2B5EF4-FFF2-40B4-BE49-F238E27FC236}">
                    <a16:creationId xmlns:a16="http://schemas.microsoft.com/office/drawing/2014/main" id="{3EE5FBCC-62C5-4E8B-B8BB-E1BB74E5EA5F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71" name="正方形/長方形 170">
                  <a:extLst>
                    <a:ext uri="{FF2B5EF4-FFF2-40B4-BE49-F238E27FC236}">
                      <a16:creationId xmlns:a16="http://schemas.microsoft.com/office/drawing/2014/main" id="{990B7353-D041-4ED1-A14D-3858900F8522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72" name="直線コネクタ 171">
                  <a:extLst>
                    <a:ext uri="{FF2B5EF4-FFF2-40B4-BE49-F238E27FC236}">
                      <a16:creationId xmlns:a16="http://schemas.microsoft.com/office/drawing/2014/main" id="{5A79CDFB-230A-4FA4-83AB-914689DDA8A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80C5CA32-447F-4C75-BFBC-FB658C61795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4EC3FA0A-3D04-4BAA-BCA8-A2BD304D3E3C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74A964BC-258C-45E4-9552-79015788C38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D232B714-5FA4-467A-A5DA-BF98D6868FFC}"/>
                </a:ext>
              </a:extLst>
            </p:cNvPr>
            <p:cNvGrpSpPr/>
            <p:nvPr/>
          </p:nvGrpSpPr>
          <p:grpSpPr>
            <a:xfrm>
              <a:off x="796004" y="1228616"/>
              <a:ext cx="538077" cy="355011"/>
              <a:chOff x="1649465" y="1426169"/>
              <a:chExt cx="636693" cy="371526"/>
            </a:xfrm>
          </p:grpSpPr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A3CD0656-475C-4EFF-9D75-B67ED9B25633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63" name="正方形/長方形 162">
                  <a:extLst>
                    <a:ext uri="{FF2B5EF4-FFF2-40B4-BE49-F238E27FC236}">
                      <a16:creationId xmlns:a16="http://schemas.microsoft.com/office/drawing/2014/main" id="{68DCACCE-C2A8-4C6E-B612-287A779A262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64" name="直線コネクタ 163">
                  <a:extLst>
                    <a:ext uri="{FF2B5EF4-FFF2-40B4-BE49-F238E27FC236}">
                      <a16:creationId xmlns:a16="http://schemas.microsoft.com/office/drawing/2014/main" id="{98E1ACA0-42D7-48BC-B068-51C773105520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>
                  <a:extLst>
                    <a:ext uri="{FF2B5EF4-FFF2-40B4-BE49-F238E27FC236}">
                      <a16:creationId xmlns:a16="http://schemas.microsoft.com/office/drawing/2014/main" id="{8A02A77F-3937-4B8B-8E4B-72A6C381BD3A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コネクタ 165">
                  <a:extLst>
                    <a:ext uri="{FF2B5EF4-FFF2-40B4-BE49-F238E27FC236}">
                      <a16:creationId xmlns:a16="http://schemas.microsoft.com/office/drawing/2014/main" id="{757CF3F9-0168-4F6A-B986-8C1F89F2929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線コネクタ 166">
                  <a:extLst>
                    <a:ext uri="{FF2B5EF4-FFF2-40B4-BE49-F238E27FC236}">
                      <a16:creationId xmlns:a16="http://schemas.microsoft.com/office/drawing/2014/main" id="{83E6FD85-6248-4B21-A101-1FE776886F5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グループ化 150">
                <a:extLst>
                  <a:ext uri="{FF2B5EF4-FFF2-40B4-BE49-F238E27FC236}">
                    <a16:creationId xmlns:a16="http://schemas.microsoft.com/office/drawing/2014/main" id="{D6FA7FA7-2CF7-4202-9305-72E488F60EE5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8ECFB66C-3CAD-41DA-9E5D-3D23BF06D97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59" name="直線コネクタ 158">
                  <a:extLst>
                    <a:ext uri="{FF2B5EF4-FFF2-40B4-BE49-F238E27FC236}">
                      <a16:creationId xmlns:a16="http://schemas.microsoft.com/office/drawing/2014/main" id="{0C9CC2D4-5887-4465-B77C-E11D497C806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コネクタ 159">
                  <a:extLst>
                    <a:ext uri="{FF2B5EF4-FFF2-40B4-BE49-F238E27FC236}">
                      <a16:creationId xmlns:a16="http://schemas.microsoft.com/office/drawing/2014/main" id="{E8E14976-B56C-4A82-806A-899083B6925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線コネクタ 160">
                  <a:extLst>
                    <a:ext uri="{FF2B5EF4-FFF2-40B4-BE49-F238E27FC236}">
                      <a16:creationId xmlns:a16="http://schemas.microsoft.com/office/drawing/2014/main" id="{2283F55B-D3C4-42E6-8887-3A94C1A2482F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線コネクタ 161">
                  <a:extLst>
                    <a:ext uri="{FF2B5EF4-FFF2-40B4-BE49-F238E27FC236}">
                      <a16:creationId xmlns:a16="http://schemas.microsoft.com/office/drawing/2014/main" id="{0659C07A-D7D9-4155-A251-62BD2D98FBCB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グループ化 151">
                <a:extLst>
                  <a:ext uri="{FF2B5EF4-FFF2-40B4-BE49-F238E27FC236}">
                    <a16:creationId xmlns:a16="http://schemas.microsoft.com/office/drawing/2014/main" id="{DCFBCB9C-1B11-44ED-B7B5-3FD17E524555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53" name="正方形/長方形 152">
                  <a:extLst>
                    <a:ext uri="{FF2B5EF4-FFF2-40B4-BE49-F238E27FC236}">
                      <a16:creationId xmlns:a16="http://schemas.microsoft.com/office/drawing/2014/main" id="{56692AE3-9C8C-4C36-B706-118E7F9B710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54" name="直線コネクタ 153">
                  <a:extLst>
                    <a:ext uri="{FF2B5EF4-FFF2-40B4-BE49-F238E27FC236}">
                      <a16:creationId xmlns:a16="http://schemas.microsoft.com/office/drawing/2014/main" id="{8DC45A2E-C806-4918-B780-1CA8A5B6DB2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線コネクタ 154">
                  <a:extLst>
                    <a:ext uri="{FF2B5EF4-FFF2-40B4-BE49-F238E27FC236}">
                      <a16:creationId xmlns:a16="http://schemas.microsoft.com/office/drawing/2014/main" id="{791A1C84-241B-46B6-ABB4-7AEAD499FF5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コネクタ 155">
                  <a:extLst>
                    <a:ext uri="{FF2B5EF4-FFF2-40B4-BE49-F238E27FC236}">
                      <a16:creationId xmlns:a16="http://schemas.microsoft.com/office/drawing/2014/main" id="{7A5DAD0F-73DC-4F7B-96E9-A1DE9F9F134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線コネクタ 156">
                  <a:extLst>
                    <a:ext uri="{FF2B5EF4-FFF2-40B4-BE49-F238E27FC236}">
                      <a16:creationId xmlns:a16="http://schemas.microsoft.com/office/drawing/2014/main" id="{967F288E-50AC-43C8-A5B0-180CF2DF3DF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01DFCC8-9D64-482B-ADA6-6873EEECF241}"/>
                </a:ext>
              </a:extLst>
            </p:cNvPr>
            <p:cNvGrpSpPr/>
            <p:nvPr/>
          </p:nvGrpSpPr>
          <p:grpSpPr>
            <a:xfrm>
              <a:off x="603313" y="1645211"/>
              <a:ext cx="538077" cy="355011"/>
              <a:chOff x="1649465" y="1426169"/>
              <a:chExt cx="636693" cy="371526"/>
            </a:xfrm>
          </p:grpSpPr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767A5332-E6A8-43F0-8448-32B2D841527A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45" name="正方形/長方形 144">
                  <a:extLst>
                    <a:ext uri="{FF2B5EF4-FFF2-40B4-BE49-F238E27FC236}">
                      <a16:creationId xmlns:a16="http://schemas.microsoft.com/office/drawing/2014/main" id="{4913B52D-F800-4788-AE9D-749457ADC2A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A2F15202-4D84-47EE-96B6-1CA16475712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18E17A31-25AD-42C8-8F09-4FFB321C7451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287B35EE-005E-40FB-894D-F9C295449260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922FA22B-2417-4852-A5F4-FC6A1604E0E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グループ化 132">
                <a:extLst>
                  <a:ext uri="{FF2B5EF4-FFF2-40B4-BE49-F238E27FC236}">
                    <a16:creationId xmlns:a16="http://schemas.microsoft.com/office/drawing/2014/main" id="{AD845033-3A46-4DE1-B931-367A713AE32F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40" name="正方形/長方形 139">
                  <a:extLst>
                    <a:ext uri="{FF2B5EF4-FFF2-40B4-BE49-F238E27FC236}">
                      <a16:creationId xmlns:a16="http://schemas.microsoft.com/office/drawing/2014/main" id="{A0542B07-4B13-4CD6-99C5-98EE1CC5CBD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A0FE6DC8-4BAC-4BBE-8811-25FB6331670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コネクタ 141">
                  <a:extLst>
                    <a:ext uri="{FF2B5EF4-FFF2-40B4-BE49-F238E27FC236}">
                      <a16:creationId xmlns:a16="http://schemas.microsoft.com/office/drawing/2014/main" id="{86B7D647-8CD5-4D43-A87F-A3AF4BCD5D3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コネクタ 142">
                  <a:extLst>
                    <a:ext uri="{FF2B5EF4-FFF2-40B4-BE49-F238E27FC236}">
                      <a16:creationId xmlns:a16="http://schemas.microsoft.com/office/drawing/2014/main" id="{0F3780FE-866D-489C-ADBD-293520ADF4B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6F7082A-47C4-4713-81EA-A072DDA9CB41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グループ化 133">
                <a:extLst>
                  <a:ext uri="{FF2B5EF4-FFF2-40B4-BE49-F238E27FC236}">
                    <a16:creationId xmlns:a16="http://schemas.microsoft.com/office/drawing/2014/main" id="{E26BD383-DE5A-4337-B388-DDE4A788C8E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35" name="正方形/長方形 134">
                  <a:extLst>
                    <a:ext uri="{FF2B5EF4-FFF2-40B4-BE49-F238E27FC236}">
                      <a16:creationId xmlns:a16="http://schemas.microsoft.com/office/drawing/2014/main" id="{91C8FC74-46CB-4EEC-953F-C20F241347C1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36" name="直線コネクタ 135">
                  <a:extLst>
                    <a:ext uri="{FF2B5EF4-FFF2-40B4-BE49-F238E27FC236}">
                      <a16:creationId xmlns:a16="http://schemas.microsoft.com/office/drawing/2014/main" id="{AB44DE15-E9CB-4CB8-903B-2566A60FF54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コネクタ 136">
                  <a:extLst>
                    <a:ext uri="{FF2B5EF4-FFF2-40B4-BE49-F238E27FC236}">
                      <a16:creationId xmlns:a16="http://schemas.microsoft.com/office/drawing/2014/main" id="{441B7994-C339-4AF0-BF09-A390976082C9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コネクタ 137">
                  <a:extLst>
                    <a:ext uri="{FF2B5EF4-FFF2-40B4-BE49-F238E27FC236}">
                      <a16:creationId xmlns:a16="http://schemas.microsoft.com/office/drawing/2014/main" id="{640CB0FB-512E-4BB4-8E0F-D99CBE8D47F6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コネクタ 138">
                  <a:extLst>
                    <a:ext uri="{FF2B5EF4-FFF2-40B4-BE49-F238E27FC236}">
                      <a16:creationId xmlns:a16="http://schemas.microsoft.com/office/drawing/2014/main" id="{40A428C2-F51D-4894-871D-26A5297FFA2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D244A58B-951B-4F31-9DF7-992505C990B4}"/>
                </a:ext>
              </a:extLst>
            </p:cNvPr>
            <p:cNvGrpSpPr/>
            <p:nvPr/>
          </p:nvGrpSpPr>
          <p:grpSpPr>
            <a:xfrm>
              <a:off x="1179794" y="1832521"/>
              <a:ext cx="538077" cy="355011"/>
              <a:chOff x="1649465" y="1426169"/>
              <a:chExt cx="636693" cy="371526"/>
            </a:xfrm>
          </p:grpSpPr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6684E0EF-7884-4E15-B538-89C0949B5EC6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34E67308-F716-4FDC-984F-6F682D126DE2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C98FD926-3C74-4C6C-B860-5352CF4DDA9A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>
                  <a:extLst>
                    <a:ext uri="{FF2B5EF4-FFF2-40B4-BE49-F238E27FC236}">
                      <a16:creationId xmlns:a16="http://schemas.microsoft.com/office/drawing/2014/main" id="{4C48945B-4C0F-43A2-9CBE-A778EBF1FD6B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コネクタ 129">
                  <a:extLst>
                    <a:ext uri="{FF2B5EF4-FFF2-40B4-BE49-F238E27FC236}">
                      <a16:creationId xmlns:a16="http://schemas.microsoft.com/office/drawing/2014/main" id="{E8B8CD15-AFFB-455D-B0C3-62F71502F44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コネクタ 130">
                  <a:extLst>
                    <a:ext uri="{FF2B5EF4-FFF2-40B4-BE49-F238E27FC236}">
                      <a16:creationId xmlns:a16="http://schemas.microsoft.com/office/drawing/2014/main" id="{EEDBCA1B-F7AE-4B5E-A467-1AFF654F381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グループ化 114">
                <a:extLst>
                  <a:ext uri="{FF2B5EF4-FFF2-40B4-BE49-F238E27FC236}">
                    <a16:creationId xmlns:a16="http://schemas.microsoft.com/office/drawing/2014/main" id="{88370F37-3DE5-4A32-8340-19E49982C73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467C4491-3F83-4262-9ADF-648EF3735D2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23" name="直線コネクタ 122">
                  <a:extLst>
                    <a:ext uri="{FF2B5EF4-FFF2-40B4-BE49-F238E27FC236}">
                      <a16:creationId xmlns:a16="http://schemas.microsoft.com/office/drawing/2014/main" id="{679E48AE-B426-4ABE-A5B6-AFADD590D00B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DEA38837-8A3B-4C47-BE5A-4E2E38AEB20C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コネクタ 124">
                  <a:extLst>
                    <a:ext uri="{FF2B5EF4-FFF2-40B4-BE49-F238E27FC236}">
                      <a16:creationId xmlns:a16="http://schemas.microsoft.com/office/drawing/2014/main" id="{DEFE230E-7E8E-4007-9340-A6B5B0DED09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コネクタ 125">
                  <a:extLst>
                    <a:ext uri="{FF2B5EF4-FFF2-40B4-BE49-F238E27FC236}">
                      <a16:creationId xmlns:a16="http://schemas.microsoft.com/office/drawing/2014/main" id="{5E331652-3A6A-4FCD-9D47-4306C74DBB4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グループ化 115">
                <a:extLst>
                  <a:ext uri="{FF2B5EF4-FFF2-40B4-BE49-F238E27FC236}">
                    <a16:creationId xmlns:a16="http://schemas.microsoft.com/office/drawing/2014/main" id="{35D4E818-F42F-4E82-972E-C4AFE410B2C6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E2AB0115-42E0-49E1-9BA4-8EBB38471E1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4C0649C0-0085-42F3-8788-8E03D7A89B0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>
                  <a:extLst>
                    <a:ext uri="{FF2B5EF4-FFF2-40B4-BE49-F238E27FC236}">
                      <a16:creationId xmlns:a16="http://schemas.microsoft.com/office/drawing/2014/main" id="{78EB4925-F086-4C68-B579-33CD59FA72E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>
                  <a:extLst>
                    <a:ext uri="{FF2B5EF4-FFF2-40B4-BE49-F238E27FC236}">
                      <a16:creationId xmlns:a16="http://schemas.microsoft.com/office/drawing/2014/main" id="{CEEC41D1-EF57-4D62-850E-226B37F71F7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D0EC4F12-CC75-462D-A7C7-6A22C2117FD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DAAA60F-9927-431D-B8AD-D5726F189FF3}"/>
                </a:ext>
              </a:extLst>
            </p:cNvPr>
            <p:cNvGrpSpPr/>
            <p:nvPr/>
          </p:nvGrpSpPr>
          <p:grpSpPr>
            <a:xfrm>
              <a:off x="1972959" y="1216949"/>
              <a:ext cx="538077" cy="355011"/>
              <a:chOff x="1649465" y="1426169"/>
              <a:chExt cx="636693" cy="371526"/>
            </a:xfrm>
          </p:grpSpPr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36AF3D3B-6A60-46F4-B30C-48AF3EC2A490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A3280149-2BB1-43CB-9A1B-BA556903BC8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D3B675D7-5929-456B-8D8E-8E51FCA6A39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コネクタ 110">
                  <a:extLst>
                    <a:ext uri="{FF2B5EF4-FFF2-40B4-BE49-F238E27FC236}">
                      <a16:creationId xmlns:a16="http://schemas.microsoft.com/office/drawing/2014/main" id="{DB425032-3C69-48A9-923C-106AEF7871D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コネクタ 111">
                  <a:extLst>
                    <a:ext uri="{FF2B5EF4-FFF2-40B4-BE49-F238E27FC236}">
                      <a16:creationId xmlns:a16="http://schemas.microsoft.com/office/drawing/2014/main" id="{0FF00D90-7B81-4FD0-A023-EE7F13ED66DB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コネクタ 112">
                  <a:extLst>
                    <a:ext uri="{FF2B5EF4-FFF2-40B4-BE49-F238E27FC236}">
                      <a16:creationId xmlns:a16="http://schemas.microsoft.com/office/drawing/2014/main" id="{FA94EFA6-A450-409D-98DD-827C95F84F0A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グループ化 96">
                <a:extLst>
                  <a:ext uri="{FF2B5EF4-FFF2-40B4-BE49-F238E27FC236}">
                    <a16:creationId xmlns:a16="http://schemas.microsoft.com/office/drawing/2014/main" id="{D3FE5569-4CBA-4963-B0D1-496E139D3DF0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1F6CF280-8D38-4923-8FEE-1E558499C23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05" name="直線コネクタ 104">
                  <a:extLst>
                    <a:ext uri="{FF2B5EF4-FFF2-40B4-BE49-F238E27FC236}">
                      <a16:creationId xmlns:a16="http://schemas.microsoft.com/office/drawing/2014/main" id="{ED4C2E29-7A08-4C26-94E2-4C0DD4E183AA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6D40E91B-C0BE-4E22-9CCD-A0A792D3A527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コネクタ 106">
                  <a:extLst>
                    <a:ext uri="{FF2B5EF4-FFF2-40B4-BE49-F238E27FC236}">
                      <a16:creationId xmlns:a16="http://schemas.microsoft.com/office/drawing/2014/main" id="{873E9E8E-288A-4677-86D1-0D20743432C7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01A70370-954E-458F-8D71-F1E0B18AD03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35A9077C-2926-4552-8EA1-408115F6B9EF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ECF62FF9-1226-4A4E-85AF-CE7CA5279B9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D55683E9-700E-48B3-BE9D-0302F0DE8529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8F7BEE6D-4489-4A12-84DF-0B43487C398E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FD4ABE2D-4C1B-4CCA-8484-A8DB7EFC1BFE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7ACCCF89-F3AC-4499-B65B-B2E3180F766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5896441" y="18364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3585B478-6F9F-47B2-B800-A772AC3F9200}"/>
              </a:ext>
            </a:extLst>
          </p:cNvPr>
          <p:cNvGrpSpPr/>
          <p:nvPr/>
        </p:nvGrpSpPr>
        <p:grpSpPr>
          <a:xfrm>
            <a:off x="6405922" y="2091926"/>
            <a:ext cx="538077" cy="355011"/>
            <a:chOff x="1649465" y="1426169"/>
            <a:chExt cx="636693" cy="371526"/>
          </a:xfrm>
        </p:grpSpPr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0F7FFC14-147F-4CFC-A74C-4EF66EA6CF8C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19" name="正方形/長方形 218">
                <a:extLst>
                  <a:ext uri="{FF2B5EF4-FFF2-40B4-BE49-F238E27FC236}">
                    <a16:creationId xmlns:a16="http://schemas.microsoft.com/office/drawing/2014/main" id="{F1A30D4F-1F2D-4A85-8A0E-EDDAD735AAFE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20" name="直線コネクタ 219">
                <a:extLst>
                  <a:ext uri="{FF2B5EF4-FFF2-40B4-BE49-F238E27FC236}">
                    <a16:creationId xmlns:a16="http://schemas.microsoft.com/office/drawing/2014/main" id="{924CE5DC-F72D-4382-94FA-C983AD9C4C8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0B10D054-2B79-4D12-8D1C-1A80FC64C7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0CAEF692-F503-4008-B8EC-0174B515AD2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D7C8C5A0-82B3-4D55-844C-C012832B14C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7C0EB569-E85B-4B3B-B8F5-781A8C82000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54E1C701-11A7-412B-A226-B82C41D198B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15" name="直線コネクタ 214">
                <a:extLst>
                  <a:ext uri="{FF2B5EF4-FFF2-40B4-BE49-F238E27FC236}">
                    <a16:creationId xmlns:a16="http://schemas.microsoft.com/office/drawing/2014/main" id="{AA72BC4A-5237-4D73-9F1D-8E9675089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コネクタ 215">
                <a:extLst>
                  <a:ext uri="{FF2B5EF4-FFF2-40B4-BE49-F238E27FC236}">
                    <a16:creationId xmlns:a16="http://schemas.microsoft.com/office/drawing/2014/main" id="{A902302B-05FA-4593-8A13-A75A8A1DC4E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コネクタ 216">
                <a:extLst>
                  <a:ext uri="{FF2B5EF4-FFF2-40B4-BE49-F238E27FC236}">
                    <a16:creationId xmlns:a16="http://schemas.microsoft.com/office/drawing/2014/main" id="{B2FAB64A-4B8B-48E1-B257-95FBD225053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コネクタ 217">
                <a:extLst>
                  <a:ext uri="{FF2B5EF4-FFF2-40B4-BE49-F238E27FC236}">
                    <a16:creationId xmlns:a16="http://schemas.microsoft.com/office/drawing/2014/main" id="{3E1020C7-31A0-47B8-8360-58FF8D759A2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グループ化 207">
              <a:extLst>
                <a:ext uri="{FF2B5EF4-FFF2-40B4-BE49-F238E27FC236}">
                  <a16:creationId xmlns:a16="http://schemas.microsoft.com/office/drawing/2014/main" id="{8FE258FF-D87F-4490-A725-709345B7C8DF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57169418-F5B5-4905-A880-0EBCE800CFE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10" name="直線コネクタ 209">
                <a:extLst>
                  <a:ext uri="{FF2B5EF4-FFF2-40B4-BE49-F238E27FC236}">
                    <a16:creationId xmlns:a16="http://schemas.microsoft.com/office/drawing/2014/main" id="{54984AE7-7957-4641-810D-1329B813E9E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コネクタ 210">
                <a:extLst>
                  <a:ext uri="{FF2B5EF4-FFF2-40B4-BE49-F238E27FC236}">
                    <a16:creationId xmlns:a16="http://schemas.microsoft.com/office/drawing/2014/main" id="{7A086D53-98AD-414F-BC8F-6481354499D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BEE2778E-02D0-4E5D-9463-02EB99008B1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コネクタ 212">
                <a:extLst>
                  <a:ext uri="{FF2B5EF4-FFF2-40B4-BE49-F238E27FC236}">
                    <a16:creationId xmlns:a16="http://schemas.microsoft.com/office/drawing/2014/main" id="{81B52F33-4704-4DDF-B2E5-925215E16D9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5D06E9AD-4730-4B05-9968-91D49C5A54D8}"/>
              </a:ext>
            </a:extLst>
          </p:cNvPr>
          <p:cNvGrpSpPr/>
          <p:nvPr/>
        </p:nvGrpSpPr>
        <p:grpSpPr>
          <a:xfrm>
            <a:off x="6659515" y="1637132"/>
            <a:ext cx="538077" cy="355011"/>
            <a:chOff x="1649465" y="1426169"/>
            <a:chExt cx="636693" cy="371526"/>
          </a:xfrm>
        </p:grpSpPr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917DB27D-7801-482D-B619-366690FA4D45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38" name="正方形/長方形 237">
                <a:extLst>
                  <a:ext uri="{FF2B5EF4-FFF2-40B4-BE49-F238E27FC236}">
                    <a16:creationId xmlns:a16="http://schemas.microsoft.com/office/drawing/2014/main" id="{AB83AF3F-3F9C-4D44-84C0-31DE44E0628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39" name="直線コネクタ 238">
                <a:extLst>
                  <a:ext uri="{FF2B5EF4-FFF2-40B4-BE49-F238E27FC236}">
                    <a16:creationId xmlns:a16="http://schemas.microsoft.com/office/drawing/2014/main" id="{0BB9A0D9-D0A3-4C37-99D7-84639A6ECD3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線コネクタ 239">
                <a:extLst>
                  <a:ext uri="{FF2B5EF4-FFF2-40B4-BE49-F238E27FC236}">
                    <a16:creationId xmlns:a16="http://schemas.microsoft.com/office/drawing/2014/main" id="{ABBC2388-7B60-42F1-A5FB-3945642F509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線コネクタ 240">
                <a:extLst>
                  <a:ext uri="{FF2B5EF4-FFF2-40B4-BE49-F238E27FC236}">
                    <a16:creationId xmlns:a16="http://schemas.microsoft.com/office/drawing/2014/main" id="{81FE01EB-FDCE-45BF-8318-4086C8CB10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線コネクタ 241">
                <a:extLst>
                  <a:ext uri="{FF2B5EF4-FFF2-40B4-BE49-F238E27FC236}">
                    <a16:creationId xmlns:a16="http://schemas.microsoft.com/office/drawing/2014/main" id="{1E08C646-61AC-4ECB-8EE5-BDF27417DC1A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グループ化 225">
              <a:extLst>
                <a:ext uri="{FF2B5EF4-FFF2-40B4-BE49-F238E27FC236}">
                  <a16:creationId xmlns:a16="http://schemas.microsoft.com/office/drawing/2014/main" id="{BEB43ECB-ECBD-49F8-9F14-CE662243056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33" name="正方形/長方形 232">
                <a:extLst>
                  <a:ext uri="{FF2B5EF4-FFF2-40B4-BE49-F238E27FC236}">
                    <a16:creationId xmlns:a16="http://schemas.microsoft.com/office/drawing/2014/main" id="{FDE9DE9E-B4B3-4A66-A2FC-BAAAD3C827A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34" name="直線コネクタ 233">
                <a:extLst>
                  <a:ext uri="{FF2B5EF4-FFF2-40B4-BE49-F238E27FC236}">
                    <a16:creationId xmlns:a16="http://schemas.microsoft.com/office/drawing/2014/main" id="{7AFC4FD2-334B-4908-A6F8-BB85002739A0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>
                <a:extLst>
                  <a:ext uri="{FF2B5EF4-FFF2-40B4-BE49-F238E27FC236}">
                    <a16:creationId xmlns:a16="http://schemas.microsoft.com/office/drawing/2014/main" id="{8847F7A5-CE04-48A6-A586-364550033F5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線コネクタ 235">
                <a:extLst>
                  <a:ext uri="{FF2B5EF4-FFF2-40B4-BE49-F238E27FC236}">
                    <a16:creationId xmlns:a16="http://schemas.microsoft.com/office/drawing/2014/main" id="{A0FAE8A4-6821-4B3D-A26A-781DD4E9E847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>
                <a:extLst>
                  <a:ext uri="{FF2B5EF4-FFF2-40B4-BE49-F238E27FC236}">
                    <a16:creationId xmlns:a16="http://schemas.microsoft.com/office/drawing/2014/main" id="{FA98EB18-1BF0-4673-B973-0B4CC67E9C1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グループ化 226">
              <a:extLst>
                <a:ext uri="{FF2B5EF4-FFF2-40B4-BE49-F238E27FC236}">
                  <a16:creationId xmlns:a16="http://schemas.microsoft.com/office/drawing/2014/main" id="{B6FDE4D3-813A-463B-8C8B-04B05B35A39E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BF770D48-3BF3-478B-BCFE-90C23E95EC4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29" name="直線コネクタ 228">
                <a:extLst>
                  <a:ext uri="{FF2B5EF4-FFF2-40B4-BE49-F238E27FC236}">
                    <a16:creationId xmlns:a16="http://schemas.microsoft.com/office/drawing/2014/main" id="{3398CDDB-C140-4F8A-A17F-AF685995C02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線コネクタ 229">
                <a:extLst>
                  <a:ext uri="{FF2B5EF4-FFF2-40B4-BE49-F238E27FC236}">
                    <a16:creationId xmlns:a16="http://schemas.microsoft.com/office/drawing/2014/main" id="{E9EB191B-9FE5-4A63-A797-2B286903F2D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線コネクタ 230">
                <a:extLst>
                  <a:ext uri="{FF2B5EF4-FFF2-40B4-BE49-F238E27FC236}">
                    <a16:creationId xmlns:a16="http://schemas.microsoft.com/office/drawing/2014/main" id="{DD60034B-1A00-4BD1-9E89-9AA41F43DEF0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線コネクタ 231">
                <a:extLst>
                  <a:ext uri="{FF2B5EF4-FFF2-40B4-BE49-F238E27FC236}">
                    <a16:creationId xmlns:a16="http://schemas.microsoft.com/office/drawing/2014/main" id="{C1C70CEA-6987-4A37-9AF9-F5BB9C0B2E4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3" name="グループ化 242">
            <a:extLst>
              <a:ext uri="{FF2B5EF4-FFF2-40B4-BE49-F238E27FC236}">
                <a16:creationId xmlns:a16="http://schemas.microsoft.com/office/drawing/2014/main" id="{1D7C6B14-5BCB-410F-86B9-755B5BC63981}"/>
              </a:ext>
            </a:extLst>
          </p:cNvPr>
          <p:cNvGrpSpPr/>
          <p:nvPr/>
        </p:nvGrpSpPr>
        <p:grpSpPr>
          <a:xfrm>
            <a:off x="7054421" y="2026060"/>
            <a:ext cx="538077" cy="355011"/>
            <a:chOff x="1649465" y="1426169"/>
            <a:chExt cx="636693" cy="371526"/>
          </a:xfrm>
        </p:grpSpPr>
        <p:grpSp>
          <p:nvGrpSpPr>
            <p:cNvPr id="244" name="グループ化 243">
              <a:extLst>
                <a:ext uri="{FF2B5EF4-FFF2-40B4-BE49-F238E27FC236}">
                  <a16:creationId xmlns:a16="http://schemas.microsoft.com/office/drawing/2014/main" id="{1DBE5A1C-5534-43E3-95D9-F530D987DA2A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57" name="正方形/長方形 256">
                <a:extLst>
                  <a:ext uri="{FF2B5EF4-FFF2-40B4-BE49-F238E27FC236}">
                    <a16:creationId xmlns:a16="http://schemas.microsoft.com/office/drawing/2014/main" id="{7F19C373-BDA4-4E4D-A352-508AAC44552F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58" name="直線コネクタ 257">
                <a:extLst>
                  <a:ext uri="{FF2B5EF4-FFF2-40B4-BE49-F238E27FC236}">
                    <a16:creationId xmlns:a16="http://schemas.microsoft.com/office/drawing/2014/main" id="{218C87BE-B026-40FC-8A01-DFD6C45A4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線コネクタ 258">
                <a:extLst>
                  <a:ext uri="{FF2B5EF4-FFF2-40B4-BE49-F238E27FC236}">
                    <a16:creationId xmlns:a16="http://schemas.microsoft.com/office/drawing/2014/main" id="{D15561C0-00C4-4778-9D83-8C250DAEE80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コネクタ 259">
                <a:extLst>
                  <a:ext uri="{FF2B5EF4-FFF2-40B4-BE49-F238E27FC236}">
                    <a16:creationId xmlns:a16="http://schemas.microsoft.com/office/drawing/2014/main" id="{043D1D9F-EFAE-48EB-A6D4-15B179EE62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>
                <a:extLst>
                  <a:ext uri="{FF2B5EF4-FFF2-40B4-BE49-F238E27FC236}">
                    <a16:creationId xmlns:a16="http://schemas.microsoft.com/office/drawing/2014/main" id="{D1883BE1-1FE9-4C9C-A55A-E59A810803E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グループ化 244">
              <a:extLst>
                <a:ext uri="{FF2B5EF4-FFF2-40B4-BE49-F238E27FC236}">
                  <a16:creationId xmlns:a16="http://schemas.microsoft.com/office/drawing/2014/main" id="{AA59C37D-5C01-4A1D-93BF-929634652A80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52" name="正方形/長方形 251">
                <a:extLst>
                  <a:ext uri="{FF2B5EF4-FFF2-40B4-BE49-F238E27FC236}">
                    <a16:creationId xmlns:a16="http://schemas.microsoft.com/office/drawing/2014/main" id="{4F5BF9B6-38F4-47F7-9321-2E4E888DB20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53" name="直線コネクタ 252">
                <a:extLst>
                  <a:ext uri="{FF2B5EF4-FFF2-40B4-BE49-F238E27FC236}">
                    <a16:creationId xmlns:a16="http://schemas.microsoft.com/office/drawing/2014/main" id="{7737209F-2EC9-413D-9FAE-D3773240AB2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>
                <a:extLst>
                  <a:ext uri="{FF2B5EF4-FFF2-40B4-BE49-F238E27FC236}">
                    <a16:creationId xmlns:a16="http://schemas.microsoft.com/office/drawing/2014/main" id="{89D0BFF9-87A5-460E-BF08-443C234AC633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線コネクタ 254">
                <a:extLst>
                  <a:ext uri="{FF2B5EF4-FFF2-40B4-BE49-F238E27FC236}">
                    <a16:creationId xmlns:a16="http://schemas.microsoft.com/office/drawing/2014/main" id="{6BE5CC89-863B-4EA8-9943-EC0713F2029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線コネクタ 255">
                <a:extLst>
                  <a:ext uri="{FF2B5EF4-FFF2-40B4-BE49-F238E27FC236}">
                    <a16:creationId xmlns:a16="http://schemas.microsoft.com/office/drawing/2014/main" id="{7F0F22DF-423E-4A11-B0D4-A8BB283883B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グループ化 245">
              <a:extLst>
                <a:ext uri="{FF2B5EF4-FFF2-40B4-BE49-F238E27FC236}">
                  <a16:creationId xmlns:a16="http://schemas.microsoft.com/office/drawing/2014/main" id="{7EC45B8A-FB3B-4256-81EB-C3CFD6A7BDF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8945CA06-2979-4E35-92E0-61C92EA47EE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48" name="直線コネクタ 247">
                <a:extLst>
                  <a:ext uri="{FF2B5EF4-FFF2-40B4-BE49-F238E27FC236}">
                    <a16:creationId xmlns:a16="http://schemas.microsoft.com/office/drawing/2014/main" id="{AABA06C9-40FD-42E2-82CE-0AE6ABFC5F9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線コネクタ 248">
                <a:extLst>
                  <a:ext uri="{FF2B5EF4-FFF2-40B4-BE49-F238E27FC236}">
                    <a16:creationId xmlns:a16="http://schemas.microsoft.com/office/drawing/2014/main" id="{1F51BC32-FA4E-4010-9206-2F17FB52578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線コネクタ 249">
                <a:extLst>
                  <a:ext uri="{FF2B5EF4-FFF2-40B4-BE49-F238E27FC236}">
                    <a16:creationId xmlns:a16="http://schemas.microsoft.com/office/drawing/2014/main" id="{91799EEE-F8CA-4A24-A074-4C41FECAF5D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線コネクタ 250">
                <a:extLst>
                  <a:ext uri="{FF2B5EF4-FFF2-40B4-BE49-F238E27FC236}">
                    <a16:creationId xmlns:a16="http://schemas.microsoft.com/office/drawing/2014/main" id="{DA3CA70A-FB67-48C7-ADD4-6D7F3A20008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2" name="直線矢印コネクタ 261">
            <a:extLst>
              <a:ext uri="{FF2B5EF4-FFF2-40B4-BE49-F238E27FC236}">
                <a16:creationId xmlns:a16="http://schemas.microsoft.com/office/drawing/2014/main" id="{DA7F69A4-87D2-4EAA-BEEC-711FCADE7BF2}"/>
              </a:ext>
            </a:extLst>
          </p:cNvPr>
          <p:cNvCxnSpPr/>
          <p:nvPr/>
        </p:nvCxnSpPr>
        <p:spPr>
          <a:xfrm>
            <a:off x="7592498" y="1834397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グループ化 262">
            <a:extLst>
              <a:ext uri="{FF2B5EF4-FFF2-40B4-BE49-F238E27FC236}">
                <a16:creationId xmlns:a16="http://schemas.microsoft.com/office/drawing/2014/main" id="{03CFF090-A51B-4679-B0E2-20E768081C87}"/>
              </a:ext>
            </a:extLst>
          </p:cNvPr>
          <p:cNvGrpSpPr/>
          <p:nvPr/>
        </p:nvGrpSpPr>
        <p:grpSpPr>
          <a:xfrm>
            <a:off x="8329974" y="2091834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E59D5DF7-DB32-40A0-AADE-C4710CA87D1A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79EB3CF6-63AA-4825-A60C-FB9C94039BD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711CDB73-50FD-4A1B-BA47-CB51C153E52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806D47EB-9E97-44D5-A79C-A5830013101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9722A8BD-37ED-411E-A0AE-5C85A2EB3B1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グループ化 268">
            <a:extLst>
              <a:ext uri="{FF2B5EF4-FFF2-40B4-BE49-F238E27FC236}">
                <a16:creationId xmlns:a16="http://schemas.microsoft.com/office/drawing/2014/main" id="{E816D893-2240-49DD-83BE-CC6F68C526AC}"/>
              </a:ext>
            </a:extLst>
          </p:cNvPr>
          <p:cNvGrpSpPr/>
          <p:nvPr/>
        </p:nvGrpSpPr>
        <p:grpSpPr>
          <a:xfrm>
            <a:off x="8253167" y="212351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5215AD5E-B8A1-4C82-962E-7E2368B3747F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1D062A8D-9564-4CF4-8798-5CCB22E598A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5E792251-E71F-462E-B967-A051380EE71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D61A93F0-FF69-451F-A4EB-44DD8087689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F50937AB-3902-4D0C-A4D9-8B4A2404335B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グループ化 274">
            <a:extLst>
              <a:ext uri="{FF2B5EF4-FFF2-40B4-BE49-F238E27FC236}">
                <a16:creationId xmlns:a16="http://schemas.microsoft.com/office/drawing/2014/main" id="{374094F2-7089-461B-9805-00312A3F010B}"/>
              </a:ext>
            </a:extLst>
          </p:cNvPr>
          <p:cNvGrpSpPr/>
          <p:nvPr/>
        </p:nvGrpSpPr>
        <p:grpSpPr>
          <a:xfrm>
            <a:off x="8176360" y="2155595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8CA093B4-982D-4DCF-AB46-3219FCC87AF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E9F87218-CF63-477F-B7BB-9047F7A2A8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2353180A-8C54-4CA9-9A51-4254647B057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0760EB71-ECE3-467A-BB85-9FDBE600CFFD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1A6E4DF3-3FE8-4FB5-8216-D77BF2955E3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70F89869-9A89-4E36-8B7E-B77E7C9C053B}"/>
              </a:ext>
            </a:extLst>
          </p:cNvPr>
          <p:cNvGrpSpPr/>
          <p:nvPr/>
        </p:nvGrpSpPr>
        <p:grpSpPr>
          <a:xfrm>
            <a:off x="8583567" y="1637040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4071F528-A5DA-4C5C-A430-B187F3A2AB1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3A4E4E1C-EDA4-4D2D-881A-00F5A77DE0B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コネクタ 283">
              <a:extLst>
                <a:ext uri="{FF2B5EF4-FFF2-40B4-BE49-F238E27FC236}">
                  <a16:creationId xmlns:a16="http://schemas.microsoft.com/office/drawing/2014/main" id="{524CE9F3-4449-4E57-A1B6-423E89EDB4D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コネクタ 284">
              <a:extLst>
                <a:ext uri="{FF2B5EF4-FFF2-40B4-BE49-F238E27FC236}">
                  <a16:creationId xmlns:a16="http://schemas.microsoft.com/office/drawing/2014/main" id="{1AE962D7-60CA-48F6-94AC-0B0B7B7AC02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コネクタ 285">
              <a:extLst>
                <a:ext uri="{FF2B5EF4-FFF2-40B4-BE49-F238E27FC236}">
                  <a16:creationId xmlns:a16="http://schemas.microsoft.com/office/drawing/2014/main" id="{411BFD66-EAC9-48E6-9938-D19870AC4A95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グループ化 286">
            <a:extLst>
              <a:ext uri="{FF2B5EF4-FFF2-40B4-BE49-F238E27FC236}">
                <a16:creationId xmlns:a16="http://schemas.microsoft.com/office/drawing/2014/main" id="{C435A9F2-5019-43B4-B38D-7BB72162D79D}"/>
              </a:ext>
            </a:extLst>
          </p:cNvPr>
          <p:cNvGrpSpPr/>
          <p:nvPr/>
        </p:nvGrpSpPr>
        <p:grpSpPr>
          <a:xfrm>
            <a:off x="8506760" y="166872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F6BA19B2-131F-4333-A75B-67F5620B6BB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89" name="直線コネクタ 288">
              <a:extLst>
                <a:ext uri="{FF2B5EF4-FFF2-40B4-BE49-F238E27FC236}">
                  <a16:creationId xmlns:a16="http://schemas.microsoft.com/office/drawing/2014/main" id="{F405BD50-A79B-4B50-9565-26B280249BE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コネクタ 289">
              <a:extLst>
                <a:ext uri="{FF2B5EF4-FFF2-40B4-BE49-F238E27FC236}">
                  <a16:creationId xmlns:a16="http://schemas.microsoft.com/office/drawing/2014/main" id="{0DAA6601-301D-439B-BF1E-F1170AF4EF6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ED543BD3-93F3-42A8-ACC7-52234121A79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E95CD459-1F26-4DCD-BA65-7DF8D85520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グループ化 292">
            <a:extLst>
              <a:ext uri="{FF2B5EF4-FFF2-40B4-BE49-F238E27FC236}">
                <a16:creationId xmlns:a16="http://schemas.microsoft.com/office/drawing/2014/main" id="{7F81EBCA-6C5C-4090-8326-7262B26CD325}"/>
              </a:ext>
            </a:extLst>
          </p:cNvPr>
          <p:cNvGrpSpPr/>
          <p:nvPr/>
        </p:nvGrpSpPr>
        <p:grpSpPr>
          <a:xfrm>
            <a:off x="8429953" y="1700801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C1F6A92D-6AEE-48A3-A7D3-151515794D3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9E80A396-3A12-4E59-981B-49CE89D8A6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C9726C5A-45C9-41F6-97FB-7BD48B243EF3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コネクタ 296">
              <a:extLst>
                <a:ext uri="{FF2B5EF4-FFF2-40B4-BE49-F238E27FC236}">
                  <a16:creationId xmlns:a16="http://schemas.microsoft.com/office/drawing/2014/main" id="{5113C175-7443-47E3-BC60-2B6736B6EA5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94876446-A56E-4126-B3EC-D9162A976AC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8D7A68E5-7300-4733-B3E8-118740FFDE97}"/>
              </a:ext>
            </a:extLst>
          </p:cNvPr>
          <p:cNvGrpSpPr/>
          <p:nvPr/>
        </p:nvGrpSpPr>
        <p:grpSpPr>
          <a:xfrm>
            <a:off x="8978473" y="2025968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38700616-BB2E-47E1-A700-CFEF5AA0AF4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4F971F2B-4576-4BB0-8BF2-89FD91E5D52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コネクタ 301">
              <a:extLst>
                <a:ext uri="{FF2B5EF4-FFF2-40B4-BE49-F238E27FC236}">
                  <a16:creationId xmlns:a16="http://schemas.microsoft.com/office/drawing/2014/main" id="{5E318AA5-B727-44E0-A597-9C92DF84D6E0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2F535D50-6103-4698-B1F5-36E4F48C859B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コネクタ 303">
              <a:extLst>
                <a:ext uri="{FF2B5EF4-FFF2-40B4-BE49-F238E27FC236}">
                  <a16:creationId xmlns:a16="http://schemas.microsoft.com/office/drawing/2014/main" id="{3ED16BFE-6AEA-435B-AF49-50B0C2AE6B8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グループ化 304">
            <a:extLst>
              <a:ext uri="{FF2B5EF4-FFF2-40B4-BE49-F238E27FC236}">
                <a16:creationId xmlns:a16="http://schemas.microsoft.com/office/drawing/2014/main" id="{7DBA32F7-D7E7-49F5-B34E-3BD580714874}"/>
              </a:ext>
            </a:extLst>
          </p:cNvPr>
          <p:cNvGrpSpPr/>
          <p:nvPr/>
        </p:nvGrpSpPr>
        <p:grpSpPr>
          <a:xfrm>
            <a:off x="8901666" y="205765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AA6FE9A0-F309-42A3-B635-DFCAC1F5022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07" name="直線コネクタ 306">
              <a:extLst>
                <a:ext uri="{FF2B5EF4-FFF2-40B4-BE49-F238E27FC236}">
                  <a16:creationId xmlns:a16="http://schemas.microsoft.com/office/drawing/2014/main" id="{BB97A660-A806-4AEF-9734-42D2BCE9129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コネクタ 307">
              <a:extLst>
                <a:ext uri="{FF2B5EF4-FFF2-40B4-BE49-F238E27FC236}">
                  <a16:creationId xmlns:a16="http://schemas.microsoft.com/office/drawing/2014/main" id="{4BEB3FB4-23F8-493E-BCF0-928A51E77EE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コネクタ 308">
              <a:extLst>
                <a:ext uri="{FF2B5EF4-FFF2-40B4-BE49-F238E27FC236}">
                  <a16:creationId xmlns:a16="http://schemas.microsoft.com/office/drawing/2014/main" id="{3BC73C5F-4C93-4977-A534-AE073E450C5C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コネクタ 309">
              <a:extLst>
                <a:ext uri="{FF2B5EF4-FFF2-40B4-BE49-F238E27FC236}">
                  <a16:creationId xmlns:a16="http://schemas.microsoft.com/office/drawing/2014/main" id="{86A6713C-B7E6-45E6-BDA1-A580E0E621B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グループ化 310">
            <a:extLst>
              <a:ext uri="{FF2B5EF4-FFF2-40B4-BE49-F238E27FC236}">
                <a16:creationId xmlns:a16="http://schemas.microsoft.com/office/drawing/2014/main" id="{ECA74D3F-EFA8-46EE-AFAD-084F8EF2EF88}"/>
              </a:ext>
            </a:extLst>
          </p:cNvPr>
          <p:cNvGrpSpPr/>
          <p:nvPr/>
        </p:nvGrpSpPr>
        <p:grpSpPr>
          <a:xfrm>
            <a:off x="8824859" y="208972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EDD8BD4F-61BA-499E-9D7C-4BC32BE2554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13" name="直線コネクタ 312">
              <a:extLst>
                <a:ext uri="{FF2B5EF4-FFF2-40B4-BE49-F238E27FC236}">
                  <a16:creationId xmlns:a16="http://schemas.microsoft.com/office/drawing/2014/main" id="{405A561A-EB7F-46EE-8A25-77C9EAF0750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コネクタ 313">
              <a:extLst>
                <a:ext uri="{FF2B5EF4-FFF2-40B4-BE49-F238E27FC236}">
                  <a16:creationId xmlns:a16="http://schemas.microsoft.com/office/drawing/2014/main" id="{21753F23-6866-4CD7-878B-AA50B6E3E96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コネクタ 314">
              <a:extLst>
                <a:ext uri="{FF2B5EF4-FFF2-40B4-BE49-F238E27FC236}">
                  <a16:creationId xmlns:a16="http://schemas.microsoft.com/office/drawing/2014/main" id="{E0526B9B-EE23-4D61-BCC8-17E6D9337128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コネクタ 315">
              <a:extLst>
                <a:ext uri="{FF2B5EF4-FFF2-40B4-BE49-F238E27FC236}">
                  <a16:creationId xmlns:a16="http://schemas.microsoft.com/office/drawing/2014/main" id="{27881290-8870-4B1A-BD16-2B44C4FB584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5FBEDE4E-4C53-4BA6-9242-AF0D410DCA0C}"/>
              </a:ext>
            </a:extLst>
          </p:cNvPr>
          <p:cNvSpPr txBox="1"/>
          <p:nvPr/>
        </p:nvSpPr>
        <p:spPr>
          <a:xfrm>
            <a:off x="3736412" y="2798567"/>
            <a:ext cx="17930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分類したい</a:t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ja-JP" altLang="en-US" b="1" dirty="0">
                <a:solidFill>
                  <a:srgbClr val="089CA3"/>
                </a:solidFill>
              </a:rPr>
              <a:t>レビューの集合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pic>
        <p:nvPicPr>
          <p:cNvPr id="318" name="図 317">
            <a:extLst>
              <a:ext uri="{FF2B5EF4-FFF2-40B4-BE49-F238E27FC236}">
                <a16:creationId xmlns:a16="http://schemas.microsoft.com/office/drawing/2014/main" id="{52F0EB97-B9DC-4CF3-83AE-95CAE1A33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22" y="1417102"/>
            <a:ext cx="355600" cy="355600"/>
          </a:xfrm>
          <a:prstGeom prst="rect">
            <a:avLst/>
          </a:prstGeom>
        </p:spPr>
      </p:pic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5904658" y="1877150"/>
            <a:ext cx="461665" cy="699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抽出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0AD8CDD0-E3ED-4067-863C-9B8630E7BF1E}"/>
              </a:ext>
            </a:extLst>
          </p:cNvPr>
          <p:cNvSpPr txBox="1"/>
          <p:nvPr/>
        </p:nvSpPr>
        <p:spPr>
          <a:xfrm>
            <a:off x="7591301" y="1868464"/>
            <a:ext cx="461665" cy="13722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ラベル付け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1" name="テキスト ボックス 320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7982543" y="2593540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教師データ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0D659617-BA8C-4C7B-960E-9DBE92E63A89}"/>
              </a:ext>
            </a:extLst>
          </p:cNvPr>
          <p:cNvSpPr/>
          <p:nvPr/>
        </p:nvSpPr>
        <p:spPr>
          <a:xfrm>
            <a:off x="3390106" y="1121687"/>
            <a:ext cx="6166608" cy="2375040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3" name="四角形: 角を丸くする 322">
            <a:extLst>
              <a:ext uri="{FF2B5EF4-FFF2-40B4-BE49-F238E27FC236}">
                <a16:creationId xmlns:a16="http://schemas.microsoft.com/office/drawing/2014/main" id="{3BF7C41F-2FED-4A0B-ACED-F41B2D5E1ADD}"/>
              </a:ext>
            </a:extLst>
          </p:cNvPr>
          <p:cNvSpPr/>
          <p:nvPr/>
        </p:nvSpPr>
        <p:spPr>
          <a:xfrm>
            <a:off x="3517796" y="963157"/>
            <a:ext cx="1623761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</a:p>
        </p:txBody>
      </p:sp>
    </p:spTree>
    <p:extLst>
      <p:ext uri="{BB962C8B-B14F-4D97-AF65-F5344CB8AC3E}">
        <p14:creationId xmlns:p14="http://schemas.microsoft.com/office/powerpoint/2010/main" val="415377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C273A78-48FC-4668-BF74-7BF5662B54C3}"/>
              </a:ext>
            </a:extLst>
          </p:cNvPr>
          <p:cNvSpPr/>
          <p:nvPr/>
        </p:nvSpPr>
        <p:spPr>
          <a:xfrm>
            <a:off x="3385206" y="4070417"/>
            <a:ext cx="4206095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5DB34B-D247-475A-BFA7-3BD03625FC27}"/>
              </a:ext>
            </a:extLst>
          </p:cNvPr>
          <p:cNvSpPr/>
          <p:nvPr/>
        </p:nvSpPr>
        <p:spPr>
          <a:xfrm>
            <a:off x="3512894" y="3911885"/>
            <a:ext cx="1635589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64456F-3910-4003-8EF1-472B234CEE7A}"/>
              </a:ext>
            </a:extLst>
          </p:cNvPr>
          <p:cNvSpPr/>
          <p:nvPr/>
        </p:nvSpPr>
        <p:spPr>
          <a:xfrm>
            <a:off x="3679484" y="4619058"/>
            <a:ext cx="384463" cy="322574"/>
          </a:xfrm>
          <a:prstGeom prst="rect">
            <a:avLst/>
          </a:prstGeom>
          <a:solidFill>
            <a:schemeClr val="bg1"/>
          </a:solidFill>
          <a:ln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6B9776C-36B5-4FAF-BEEC-E53127A59743}"/>
              </a:ext>
            </a:extLst>
          </p:cNvPr>
          <p:cNvCxnSpPr/>
          <p:nvPr/>
        </p:nvCxnSpPr>
        <p:spPr>
          <a:xfrm>
            <a:off x="3720795" y="4685510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4A2C5E4-4FA1-48A3-9C80-EED6D414FDD1}"/>
              </a:ext>
            </a:extLst>
          </p:cNvPr>
          <p:cNvCxnSpPr/>
          <p:nvPr/>
        </p:nvCxnSpPr>
        <p:spPr>
          <a:xfrm>
            <a:off x="3720794" y="4745152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D278C58-7344-40A5-A678-EA6711DAADF8}"/>
              </a:ext>
            </a:extLst>
          </p:cNvPr>
          <p:cNvCxnSpPr/>
          <p:nvPr/>
        </p:nvCxnSpPr>
        <p:spPr>
          <a:xfrm>
            <a:off x="3720793" y="4804795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C0A10CD-2732-45B7-BE10-91DB8EDD01D3}"/>
              </a:ext>
            </a:extLst>
          </p:cNvPr>
          <p:cNvCxnSpPr/>
          <p:nvPr/>
        </p:nvCxnSpPr>
        <p:spPr>
          <a:xfrm>
            <a:off x="3720792" y="4861917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E4DF99A-9C04-417D-9C0B-CC367D6AC824}"/>
              </a:ext>
            </a:extLst>
          </p:cNvPr>
          <p:cNvGrpSpPr/>
          <p:nvPr/>
        </p:nvGrpSpPr>
        <p:grpSpPr>
          <a:xfrm>
            <a:off x="5259647" y="4611297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003DBA4-047D-4D0B-B5F5-2276663FB818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F9A2C31-8A2A-46AD-8B1C-5DD9F98D0E6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E7199FC-39FD-41F3-BA24-6A45B086DE7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2DD29D6-0613-447E-9989-C5E4F1AB01E3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3F555346-443D-4FBA-AE86-A3328714657C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6509809" y="4656873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18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5644110" y="4374230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5021752" y="4804591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4327446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5959021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C2CA88-3162-4DA0-A8F5-D6F4278361FA}"/>
              </a:ext>
            </a:extLst>
          </p:cNvPr>
          <p:cNvSpPr/>
          <p:nvPr/>
        </p:nvSpPr>
        <p:spPr>
          <a:xfrm>
            <a:off x="7745009" y="4070417"/>
            <a:ext cx="3866038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75B4ED3-DA01-42E5-B074-13B66278616B}"/>
              </a:ext>
            </a:extLst>
          </p:cNvPr>
          <p:cNvSpPr/>
          <p:nvPr/>
        </p:nvSpPr>
        <p:spPr>
          <a:xfrm>
            <a:off x="7872697" y="3911885"/>
            <a:ext cx="1832484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</a:p>
        </p:txBody>
      </p:sp>
      <p:pic>
        <p:nvPicPr>
          <p:cNvPr id="24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4997" y="4433271"/>
            <a:ext cx="742042" cy="742042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5225B52-AFC7-48D8-94DB-D37C5268D71E}"/>
              </a:ext>
            </a:extLst>
          </p:cNvPr>
          <p:cNvSpPr txBox="1"/>
          <p:nvPr/>
        </p:nvSpPr>
        <p:spPr>
          <a:xfrm>
            <a:off x="10097601" y="546154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分類モデル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D87F71D-96B4-4292-A0C1-BC84D4AF04B8}"/>
              </a:ext>
            </a:extLst>
          </p:cNvPr>
          <p:cNvSpPr/>
          <p:nvPr/>
        </p:nvSpPr>
        <p:spPr>
          <a:xfrm>
            <a:off x="3390107" y="1121687"/>
            <a:ext cx="5205239" cy="2375040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59F1D30-1F1C-4982-A733-6D0B959BCB48}"/>
              </a:ext>
            </a:extLst>
          </p:cNvPr>
          <p:cNvSpPr txBox="1"/>
          <p:nvPr/>
        </p:nvSpPr>
        <p:spPr>
          <a:xfrm>
            <a:off x="7811283" y="5461544"/>
            <a:ext cx="1614682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教師データ</a:t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en-US" altLang="ja-JP" b="1" dirty="0">
                <a:solidFill>
                  <a:srgbClr val="089CA3"/>
                </a:solidFill>
              </a:rPr>
              <a:t>(</a:t>
            </a:r>
            <a:r>
              <a:rPr lang="ja-JP" altLang="en-US" b="1" dirty="0">
                <a:solidFill>
                  <a:srgbClr val="089CA3"/>
                </a:solidFill>
              </a:rPr>
              <a:t>フォーラム</a:t>
            </a:r>
            <a:r>
              <a:rPr lang="en-US" altLang="ja-JP" b="1" dirty="0">
                <a:solidFill>
                  <a:srgbClr val="089CA3"/>
                </a:solidFill>
              </a:rPr>
              <a:t>)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9654767" y="4710911"/>
            <a:ext cx="455235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9624033" y="4765854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学習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CBEFC0A-B2E7-4DC1-BD56-DD5194158B5B}"/>
              </a:ext>
            </a:extLst>
          </p:cNvPr>
          <p:cNvGrpSpPr/>
          <p:nvPr/>
        </p:nvGrpSpPr>
        <p:grpSpPr>
          <a:xfrm>
            <a:off x="6087464" y="1332855"/>
            <a:ext cx="2315554" cy="1452210"/>
            <a:chOff x="324860" y="4007234"/>
            <a:chExt cx="2315554" cy="1452210"/>
          </a:xfrm>
        </p:grpSpPr>
        <p:sp>
          <p:nvSpPr>
            <p:cNvPr id="31" name="雲 30">
              <a:extLst>
                <a:ext uri="{FF2B5EF4-FFF2-40B4-BE49-F238E27FC236}">
                  <a16:creationId xmlns:a16="http://schemas.microsoft.com/office/drawing/2014/main" id="{92BA9D56-9F9B-4B2C-8E57-6634F6E3219F}"/>
                </a:ext>
              </a:extLst>
            </p:cNvPr>
            <p:cNvSpPr/>
            <p:nvPr/>
          </p:nvSpPr>
          <p:spPr>
            <a:xfrm>
              <a:off x="324860" y="4007234"/>
              <a:ext cx="2315554" cy="1452210"/>
            </a:xfrm>
            <a:prstGeom prst="cloud">
              <a:avLst/>
            </a:prstGeom>
            <a:solidFill>
              <a:srgbClr val="FFCC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561929F-6E07-4087-9198-DAC402F5B9A0}"/>
                </a:ext>
              </a:extLst>
            </p:cNvPr>
            <p:cNvCxnSpPr/>
            <p:nvPr/>
          </p:nvCxnSpPr>
          <p:spPr>
            <a:xfrm>
              <a:off x="1161104" y="4127960"/>
              <a:ext cx="0" cy="1278082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4485B78-475D-4D27-8359-888D1D0CCD8A}"/>
                </a:ext>
              </a:extLst>
            </p:cNvPr>
            <p:cNvCxnSpPr>
              <a:cxnSpLocks/>
            </p:cNvCxnSpPr>
            <p:nvPr/>
          </p:nvCxnSpPr>
          <p:spPr>
            <a:xfrm>
              <a:off x="1822970" y="4007234"/>
              <a:ext cx="0" cy="1299935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FC22720-E8C1-410E-B19A-733465AA1E42}"/>
                </a:ext>
              </a:extLst>
            </p:cNvPr>
            <p:cNvGrpSpPr/>
            <p:nvPr/>
          </p:nvGrpSpPr>
          <p:grpSpPr>
            <a:xfrm>
              <a:off x="558231" y="4795771"/>
              <a:ext cx="537570" cy="368361"/>
              <a:chOff x="558231" y="4795771"/>
              <a:chExt cx="537570" cy="368361"/>
            </a:xfrm>
          </p:grpSpPr>
          <p:grpSp>
            <p:nvGrpSpPr>
              <p:cNvPr id="130" name="グループ化 129">
                <a:extLst>
                  <a:ext uri="{FF2B5EF4-FFF2-40B4-BE49-F238E27FC236}">
                    <a16:creationId xmlns:a16="http://schemas.microsoft.com/office/drawing/2014/main" id="{F5A397A7-5F3E-4241-9E8D-C55873B71A36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143" name="1 つの角を切り取った四角形 715">
                  <a:extLst>
                    <a:ext uri="{FF2B5EF4-FFF2-40B4-BE49-F238E27FC236}">
                      <a16:creationId xmlns:a16="http://schemas.microsoft.com/office/drawing/2014/main" id="{3F6D4D1B-B0ED-404C-872D-7362A65300E7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4853B0F1-324E-4A2F-821D-29A0E7D72692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EFB77D5D-9060-4F0C-BC11-B60432143D01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CF9AC55F-3696-45A4-879E-588201A05A94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02C6B325-64C4-43E6-9277-0F93EC382632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グループ化 130">
                <a:extLst>
                  <a:ext uri="{FF2B5EF4-FFF2-40B4-BE49-F238E27FC236}">
                    <a16:creationId xmlns:a16="http://schemas.microsoft.com/office/drawing/2014/main" id="{2EB070EB-3089-46BB-B663-8B0C628BFA63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138" name="1 つの角を切り取った四角形 733">
                  <a:extLst>
                    <a:ext uri="{FF2B5EF4-FFF2-40B4-BE49-F238E27FC236}">
                      <a16:creationId xmlns:a16="http://schemas.microsoft.com/office/drawing/2014/main" id="{CA3D5C49-BE11-4076-8A53-FF4BB853FCD7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39" name="直線コネクタ 138">
                  <a:extLst>
                    <a:ext uri="{FF2B5EF4-FFF2-40B4-BE49-F238E27FC236}">
                      <a16:creationId xmlns:a16="http://schemas.microsoft.com/office/drawing/2014/main" id="{DC6352A9-9F11-4E8C-ADE1-1CD5D0D1FD8A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コネクタ 139">
                  <a:extLst>
                    <a:ext uri="{FF2B5EF4-FFF2-40B4-BE49-F238E27FC236}">
                      <a16:creationId xmlns:a16="http://schemas.microsoft.com/office/drawing/2014/main" id="{116CA999-6B5E-4779-B9DA-1BE31DA608D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CE34D98A-6168-4ECF-ACF5-4B2D58833420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コネクタ 141">
                  <a:extLst>
                    <a:ext uri="{FF2B5EF4-FFF2-40B4-BE49-F238E27FC236}">
                      <a16:creationId xmlns:a16="http://schemas.microsoft.com/office/drawing/2014/main" id="{683CE662-C04F-4BE7-991F-2D63622D04F4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3F20000E-2DF3-425D-9A20-99FAF6492424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133" name="1 つの角を切り取った四角形 720">
                  <a:extLst>
                    <a:ext uri="{FF2B5EF4-FFF2-40B4-BE49-F238E27FC236}">
                      <a16:creationId xmlns:a16="http://schemas.microsoft.com/office/drawing/2014/main" id="{AAE46D34-4359-4B54-9BA3-C0E6F2553EB1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34" name="直線コネクタ 133">
                  <a:extLst>
                    <a:ext uri="{FF2B5EF4-FFF2-40B4-BE49-F238E27FC236}">
                      <a16:creationId xmlns:a16="http://schemas.microsoft.com/office/drawing/2014/main" id="{5E318866-B2B2-449D-994B-7329BF6C2FF8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線コネクタ 134">
                  <a:extLst>
                    <a:ext uri="{FF2B5EF4-FFF2-40B4-BE49-F238E27FC236}">
                      <a16:creationId xmlns:a16="http://schemas.microsoft.com/office/drawing/2014/main" id="{3AC0EC1B-D180-4CFA-9F9F-64EDA380628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線コネクタ 135">
                  <a:extLst>
                    <a:ext uri="{FF2B5EF4-FFF2-40B4-BE49-F238E27FC236}">
                      <a16:creationId xmlns:a16="http://schemas.microsoft.com/office/drawing/2014/main" id="{1F2D8C2B-2476-468B-99CF-9C6A861DFD75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コネクタ 136">
                  <a:extLst>
                    <a:ext uri="{FF2B5EF4-FFF2-40B4-BE49-F238E27FC236}">
                      <a16:creationId xmlns:a16="http://schemas.microsoft.com/office/drawing/2014/main" id="{2A586791-02C2-4CDD-A766-757968DE3FF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52CF58AA-83A0-47C6-AB6A-1F0ECAF2CBE6}"/>
                </a:ext>
              </a:extLst>
            </p:cNvPr>
            <p:cNvGrpSpPr/>
            <p:nvPr/>
          </p:nvGrpSpPr>
          <p:grpSpPr>
            <a:xfrm>
              <a:off x="561395" y="4280826"/>
              <a:ext cx="537570" cy="368361"/>
              <a:chOff x="558231" y="4795771"/>
              <a:chExt cx="537570" cy="368361"/>
            </a:xfrm>
          </p:grpSpPr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5B58B91E-AFC8-4994-8F6B-0A6B8FE5501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125" name="1 つの角を切り取った四角形 479">
                  <a:extLst>
                    <a:ext uri="{FF2B5EF4-FFF2-40B4-BE49-F238E27FC236}">
                      <a16:creationId xmlns:a16="http://schemas.microsoft.com/office/drawing/2014/main" id="{0AD54C39-85D7-4296-9395-35A0F60BB96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26" name="直線コネクタ 125">
                  <a:extLst>
                    <a:ext uri="{FF2B5EF4-FFF2-40B4-BE49-F238E27FC236}">
                      <a16:creationId xmlns:a16="http://schemas.microsoft.com/office/drawing/2014/main" id="{4F72D09A-FD55-48FE-A535-10EE497285DC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コネクタ 126">
                  <a:extLst>
                    <a:ext uri="{FF2B5EF4-FFF2-40B4-BE49-F238E27FC236}">
                      <a16:creationId xmlns:a16="http://schemas.microsoft.com/office/drawing/2014/main" id="{7EDB256D-81B4-4B54-870A-6BA39699EBB0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1DCDCF86-AE08-4E66-B289-15CE351657E8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>
                  <a:extLst>
                    <a:ext uri="{FF2B5EF4-FFF2-40B4-BE49-F238E27FC236}">
                      <a16:creationId xmlns:a16="http://schemas.microsoft.com/office/drawing/2014/main" id="{7276B70C-1B1E-4DD0-8A28-1BD9182EAE75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EAE5FC87-E200-462A-A904-36FCC7FF39A6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120" name="1 つの角を切り取った四角形 474">
                  <a:extLst>
                    <a:ext uri="{FF2B5EF4-FFF2-40B4-BE49-F238E27FC236}">
                      <a16:creationId xmlns:a16="http://schemas.microsoft.com/office/drawing/2014/main" id="{59B56C1D-A506-409F-91AE-55EC4C3575F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A649535D-89A3-42D9-8704-8911040AD8D2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コネクタ 121">
                  <a:extLst>
                    <a:ext uri="{FF2B5EF4-FFF2-40B4-BE49-F238E27FC236}">
                      <a16:creationId xmlns:a16="http://schemas.microsoft.com/office/drawing/2014/main" id="{F31C4634-9374-46F6-8D00-217B3053AC5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コネクタ 122">
                  <a:extLst>
                    <a:ext uri="{FF2B5EF4-FFF2-40B4-BE49-F238E27FC236}">
                      <a16:creationId xmlns:a16="http://schemas.microsoft.com/office/drawing/2014/main" id="{76FD521B-2E98-4FAA-8A3E-A9DC33FE1E1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134CC99D-8EEE-4F7A-833C-0C34140057B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6816F033-97BD-4691-B607-554C3E804731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115" name="1 つの角を切り取った四角形 469">
                  <a:extLst>
                    <a:ext uri="{FF2B5EF4-FFF2-40B4-BE49-F238E27FC236}">
                      <a16:creationId xmlns:a16="http://schemas.microsoft.com/office/drawing/2014/main" id="{602CEC1B-6928-46A2-B177-2E3AB2F728D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16" name="直線コネクタ 115">
                  <a:extLst>
                    <a:ext uri="{FF2B5EF4-FFF2-40B4-BE49-F238E27FC236}">
                      <a16:creationId xmlns:a16="http://schemas.microsoft.com/office/drawing/2014/main" id="{9E8B3118-8A08-4024-81EA-4DAE196F4221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116">
                  <a:extLst>
                    <a:ext uri="{FF2B5EF4-FFF2-40B4-BE49-F238E27FC236}">
                      <a16:creationId xmlns:a16="http://schemas.microsoft.com/office/drawing/2014/main" id="{98D71A7D-F409-4A44-844F-849A0A02BE4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2F479EE4-4150-4604-8FE0-34A85BB412D9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>
                  <a:extLst>
                    <a:ext uri="{FF2B5EF4-FFF2-40B4-BE49-F238E27FC236}">
                      <a16:creationId xmlns:a16="http://schemas.microsoft.com/office/drawing/2014/main" id="{1E7FDFC6-2E23-45E7-8635-69627E8E252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E3E1C3C0-5C0B-4FA3-B31C-B5B3C749DACA}"/>
                </a:ext>
              </a:extLst>
            </p:cNvPr>
            <p:cNvGrpSpPr/>
            <p:nvPr/>
          </p:nvGrpSpPr>
          <p:grpSpPr>
            <a:xfrm>
              <a:off x="1219496" y="4737350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8067C350-0131-405E-BCBD-8797BBC62A09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07" name="1 つの角を切り取った四角形 498">
                  <a:extLst>
                    <a:ext uri="{FF2B5EF4-FFF2-40B4-BE49-F238E27FC236}">
                      <a16:creationId xmlns:a16="http://schemas.microsoft.com/office/drawing/2014/main" id="{6B9D2347-8571-4B4F-898F-1D3DF163664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5A7997FE-B7A4-43D5-9C80-D849E6DF3BA5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>
                  <a:extLst>
                    <a:ext uri="{FF2B5EF4-FFF2-40B4-BE49-F238E27FC236}">
                      <a16:creationId xmlns:a16="http://schemas.microsoft.com/office/drawing/2014/main" id="{D9DFDF39-034E-4DAA-8F4B-71EE3097FF4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F87A4BCD-9916-48A8-80BB-469C5DB1F35B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コネクタ 110">
                  <a:extLst>
                    <a:ext uri="{FF2B5EF4-FFF2-40B4-BE49-F238E27FC236}">
                      <a16:creationId xmlns:a16="http://schemas.microsoft.com/office/drawing/2014/main" id="{C26038A1-682A-4839-9EB0-C7825E2448BF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355EFC14-1A9A-426C-A970-F30A9B7E51AC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02" name="1 つの角を切り取った四角形 493">
                  <a:extLst>
                    <a:ext uri="{FF2B5EF4-FFF2-40B4-BE49-F238E27FC236}">
                      <a16:creationId xmlns:a16="http://schemas.microsoft.com/office/drawing/2014/main" id="{0143C9D8-3761-4A47-9F1F-64448CA9466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8D3F0222-6E6C-4C3D-87ED-309D9EF4332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5B918BE9-0C7D-4EF5-95FD-48A654E3B1C5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コネクタ 104">
                  <a:extLst>
                    <a:ext uri="{FF2B5EF4-FFF2-40B4-BE49-F238E27FC236}">
                      <a16:creationId xmlns:a16="http://schemas.microsoft.com/office/drawing/2014/main" id="{FC4BCDB2-1814-4250-8E4D-F9675FB1B1C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DB34C5CB-567B-402A-9D00-B2B36CC79FE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C9473EA3-BCFC-43CC-8EB8-63CD34239862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97" name="1 つの角を切り取った四角形 488">
                  <a:extLst>
                    <a:ext uri="{FF2B5EF4-FFF2-40B4-BE49-F238E27FC236}">
                      <a16:creationId xmlns:a16="http://schemas.microsoft.com/office/drawing/2014/main" id="{910CB5EB-61FE-4459-8A46-F56D9C7D94E5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9AE44FA0-DAE2-4FEC-B2CB-C4EEF6109AE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BC11A4EF-DB32-40F5-B5AF-82149C76417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C6E4E88A-5761-47B8-9AD5-0ED90910740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9D265640-0CCA-4F5E-B762-6C69B5AA59E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7F22FEA7-1D68-4F63-91EB-5309996EEBC2}"/>
                </a:ext>
              </a:extLst>
            </p:cNvPr>
            <p:cNvGrpSpPr/>
            <p:nvPr/>
          </p:nvGrpSpPr>
          <p:grpSpPr>
            <a:xfrm>
              <a:off x="1222660" y="4222405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47C93CC9-22F5-4330-B1C3-DCAC88C1D528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89" name="1 つの角を切り取った四角形 517">
                  <a:extLst>
                    <a:ext uri="{FF2B5EF4-FFF2-40B4-BE49-F238E27FC236}">
                      <a16:creationId xmlns:a16="http://schemas.microsoft.com/office/drawing/2014/main" id="{3B08527B-BAD6-4FDF-B410-7614F33AFF1B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033E7806-1C27-42D9-B215-43E1443CADDE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>
                  <a:extLst>
                    <a:ext uri="{FF2B5EF4-FFF2-40B4-BE49-F238E27FC236}">
                      <a16:creationId xmlns:a16="http://schemas.microsoft.com/office/drawing/2014/main" id="{08C48217-917B-41CC-8DFA-851BE24CF21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49B06D66-DA66-4774-BA4C-54E28506EAA4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コネクタ 92">
                  <a:extLst>
                    <a:ext uri="{FF2B5EF4-FFF2-40B4-BE49-F238E27FC236}">
                      <a16:creationId xmlns:a16="http://schemas.microsoft.com/office/drawing/2014/main" id="{90C63355-A776-4264-8B62-5DD82A2A1881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0B051009-87E8-45A6-9257-F9D2A7508BED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84" name="1 つの角を切り取った四角形 512">
                  <a:extLst>
                    <a:ext uri="{FF2B5EF4-FFF2-40B4-BE49-F238E27FC236}">
                      <a16:creationId xmlns:a16="http://schemas.microsoft.com/office/drawing/2014/main" id="{8F6EE6FA-5658-4C5D-AC46-BABF6A2C2D62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85" name="直線コネクタ 84">
                  <a:extLst>
                    <a:ext uri="{FF2B5EF4-FFF2-40B4-BE49-F238E27FC236}">
                      <a16:creationId xmlns:a16="http://schemas.microsoft.com/office/drawing/2014/main" id="{FFC239EF-199C-45C7-A31B-B350E92A09FC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コネクタ 85">
                  <a:extLst>
                    <a:ext uri="{FF2B5EF4-FFF2-40B4-BE49-F238E27FC236}">
                      <a16:creationId xmlns:a16="http://schemas.microsoft.com/office/drawing/2014/main" id="{A3342B52-204C-4428-A336-A5DDFF6863F4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>
                  <a:extLst>
                    <a:ext uri="{FF2B5EF4-FFF2-40B4-BE49-F238E27FC236}">
                      <a16:creationId xmlns:a16="http://schemas.microsoft.com/office/drawing/2014/main" id="{F5CC4A1B-E244-44E2-B338-2A469C84C7B9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コネクタ 87">
                  <a:extLst>
                    <a:ext uri="{FF2B5EF4-FFF2-40B4-BE49-F238E27FC236}">
                      <a16:creationId xmlns:a16="http://schemas.microsoft.com/office/drawing/2014/main" id="{E1618FAF-E769-4DB4-8930-5647CC91D289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グループ化 77">
                <a:extLst>
                  <a:ext uri="{FF2B5EF4-FFF2-40B4-BE49-F238E27FC236}">
                    <a16:creationId xmlns:a16="http://schemas.microsoft.com/office/drawing/2014/main" id="{21792439-B412-49C0-8AFC-9E4044FFEC4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79" name="1 つの角を切り取った四角形 507">
                  <a:extLst>
                    <a:ext uri="{FF2B5EF4-FFF2-40B4-BE49-F238E27FC236}">
                      <a16:creationId xmlns:a16="http://schemas.microsoft.com/office/drawing/2014/main" id="{CD826878-88F6-497A-B67B-EF896FB970DC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3C3F0CA6-FB62-456A-A6DC-B43FB558E6BC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コネクタ 80">
                  <a:extLst>
                    <a:ext uri="{FF2B5EF4-FFF2-40B4-BE49-F238E27FC236}">
                      <a16:creationId xmlns:a16="http://schemas.microsoft.com/office/drawing/2014/main" id="{462A4EB2-BEE6-444E-854E-5E10C7FC5DB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AD8791EC-4FA8-47A1-8221-730F4E3A5C4F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コネクタ 82">
                  <a:extLst>
                    <a:ext uri="{FF2B5EF4-FFF2-40B4-BE49-F238E27FC236}">
                      <a16:creationId xmlns:a16="http://schemas.microsoft.com/office/drawing/2014/main" id="{15D9221E-1B61-4F1A-B682-409EC45AEB2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3B31D0DE-A3AA-4F86-B40D-E2FA4FFB990C}"/>
                </a:ext>
              </a:extLst>
            </p:cNvPr>
            <p:cNvGrpSpPr/>
            <p:nvPr/>
          </p:nvGrpSpPr>
          <p:grpSpPr>
            <a:xfrm>
              <a:off x="1881652" y="4697733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75ADC84D-93F9-494C-8EA6-D0665EA0B90B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71" name="1 つの角を切り取った四角形 725">
                  <a:extLst>
                    <a:ext uri="{FF2B5EF4-FFF2-40B4-BE49-F238E27FC236}">
                      <a16:creationId xmlns:a16="http://schemas.microsoft.com/office/drawing/2014/main" id="{C322D846-E946-49AE-A66D-4E7200487668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C7B7C1D9-2B72-4F16-A77F-EBA118C5E3C3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F8147C96-CDC6-4F4B-AC2B-B3338D3FDDAD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917D06BF-A0BA-49CF-B6AD-E4C18C7C2955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6A01DD51-7CB3-4D11-8C7C-7EE49E66620E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EE39D017-9C0D-414B-9DAE-4EAB48DEDFA9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66" name="1 つの角を切り取った四角形 593">
                  <a:extLst>
                    <a:ext uri="{FF2B5EF4-FFF2-40B4-BE49-F238E27FC236}">
                      <a16:creationId xmlns:a16="http://schemas.microsoft.com/office/drawing/2014/main" id="{B60B3996-C1C9-404F-97BD-0F40F45E2AF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0ADE98B7-646F-448E-AE5D-963406AE83B6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D1CE209C-BAF7-4FEC-AA4B-AC0B2F4E7CE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37F8730D-88EA-4753-A983-87CE3735CD5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F2B544C0-2B10-4B42-B688-BB68E638514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グループ化 59">
                <a:extLst>
                  <a:ext uri="{FF2B5EF4-FFF2-40B4-BE49-F238E27FC236}">
                    <a16:creationId xmlns:a16="http://schemas.microsoft.com/office/drawing/2014/main" id="{FF445289-ACC4-443E-9E90-A452617AD6A4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61" name="1 つの角を切り取った四角形 582">
                  <a:extLst>
                    <a:ext uri="{FF2B5EF4-FFF2-40B4-BE49-F238E27FC236}">
                      <a16:creationId xmlns:a16="http://schemas.microsoft.com/office/drawing/2014/main" id="{F84590E9-848D-4406-B5EE-95735691ECC7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4A7BC7EB-00F8-45F8-9A0F-5F33A3E518E4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A5846C4B-2AD2-448B-915D-7AA887640B8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ED05FB72-74E1-4FFE-B298-646350805E1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6D295AFC-3B40-4BA0-841C-C4AB2368C46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BD4BED8C-4019-4B34-B866-79E9DAB6E06E}"/>
                </a:ext>
              </a:extLst>
            </p:cNvPr>
            <p:cNvGrpSpPr/>
            <p:nvPr/>
          </p:nvGrpSpPr>
          <p:grpSpPr>
            <a:xfrm>
              <a:off x="1884816" y="4182788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3FE9AA1D-1846-48E5-B62B-512E1921F3BF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53" name="1 つの角を切り取った四角形 752">
                  <a:extLst>
                    <a:ext uri="{FF2B5EF4-FFF2-40B4-BE49-F238E27FC236}">
                      <a16:creationId xmlns:a16="http://schemas.microsoft.com/office/drawing/2014/main" id="{EBAF53F7-8607-4984-8484-D211B99E409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18058919-3A42-4035-A6D3-2F1AAC109D66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DF8CF520-E2A8-47BF-9F73-93558B915255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221D49DA-2D24-41DB-B0E4-7269E30695FF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50CEE5BA-B7D2-43FB-AF72-4FDD4AC053C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10D0CDD8-B918-41E3-AE0E-EE346A3A2A8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48" name="1 つの角を切り取った四角形 747">
                  <a:extLst>
                    <a:ext uri="{FF2B5EF4-FFF2-40B4-BE49-F238E27FC236}">
                      <a16:creationId xmlns:a16="http://schemas.microsoft.com/office/drawing/2014/main" id="{392D468A-E4C4-4C93-8623-7B9A639D399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F02B5DE2-FDFC-414D-82D4-AC51B009457B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>
                  <a:extLst>
                    <a:ext uri="{FF2B5EF4-FFF2-40B4-BE49-F238E27FC236}">
                      <a16:creationId xmlns:a16="http://schemas.microsoft.com/office/drawing/2014/main" id="{F4B1351E-CB2F-452C-BFD4-A40002788E9B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353D79D9-93C9-4E64-BAC2-960BC58A6DDB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BA1F64CA-6729-4A66-82FB-43148FCBBEC1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6D93C81F-046B-4F02-B28B-64988086A6A1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43" name="1 つの角を切り取った四角形 742">
                  <a:extLst>
                    <a:ext uri="{FF2B5EF4-FFF2-40B4-BE49-F238E27FC236}">
                      <a16:creationId xmlns:a16="http://schemas.microsoft.com/office/drawing/2014/main" id="{C904FCCE-2CF4-4418-B37A-4BA300E21094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960B7F36-D2CD-44CD-9AB8-FA48F924DA28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8918FBB0-4260-41CD-A993-2E611FCE5C9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>
                  <a:extLst>
                    <a:ext uri="{FF2B5EF4-FFF2-40B4-BE49-F238E27FC236}">
                      <a16:creationId xmlns:a16="http://schemas.microsoft.com/office/drawing/2014/main" id="{43F92400-D934-4AB2-9D13-DB9A3A5D5677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>
                  <a:extLst>
                    <a:ext uri="{FF2B5EF4-FFF2-40B4-BE49-F238E27FC236}">
                      <a16:creationId xmlns:a16="http://schemas.microsoft.com/office/drawing/2014/main" id="{BE689137-E201-4C86-A241-6C75770810D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6363469" y="2945515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フォーラム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E6774591-F466-48A8-A178-3F1D7B099BB9}"/>
              </a:ext>
            </a:extLst>
          </p:cNvPr>
          <p:cNvGrpSpPr/>
          <p:nvPr/>
        </p:nvGrpSpPr>
        <p:grpSpPr>
          <a:xfrm>
            <a:off x="7865434" y="4354359"/>
            <a:ext cx="1557148" cy="1101294"/>
            <a:chOff x="324860" y="4007234"/>
            <a:chExt cx="2315554" cy="1452210"/>
          </a:xfrm>
        </p:grpSpPr>
        <p:sp>
          <p:nvSpPr>
            <p:cNvPr id="150" name="雲 149">
              <a:extLst>
                <a:ext uri="{FF2B5EF4-FFF2-40B4-BE49-F238E27FC236}">
                  <a16:creationId xmlns:a16="http://schemas.microsoft.com/office/drawing/2014/main" id="{6C78F7E7-B58F-4988-AE3D-4AA2F0A98BD4}"/>
                </a:ext>
              </a:extLst>
            </p:cNvPr>
            <p:cNvSpPr/>
            <p:nvPr/>
          </p:nvSpPr>
          <p:spPr>
            <a:xfrm>
              <a:off x="324860" y="4007234"/>
              <a:ext cx="2315554" cy="1452210"/>
            </a:xfrm>
            <a:prstGeom prst="cloud">
              <a:avLst/>
            </a:prstGeom>
            <a:solidFill>
              <a:srgbClr val="FFCC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96B74D0F-9CF1-4DB3-B423-247050EDA6E9}"/>
                </a:ext>
              </a:extLst>
            </p:cNvPr>
            <p:cNvCxnSpPr/>
            <p:nvPr/>
          </p:nvCxnSpPr>
          <p:spPr>
            <a:xfrm>
              <a:off x="1161104" y="4127960"/>
              <a:ext cx="0" cy="1278082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>
              <a:extLst>
                <a:ext uri="{FF2B5EF4-FFF2-40B4-BE49-F238E27FC236}">
                  <a16:creationId xmlns:a16="http://schemas.microsoft.com/office/drawing/2014/main" id="{4C24470C-724B-4F5A-890F-F5ECE5503136}"/>
                </a:ext>
              </a:extLst>
            </p:cNvPr>
            <p:cNvCxnSpPr>
              <a:cxnSpLocks/>
            </p:cNvCxnSpPr>
            <p:nvPr/>
          </p:nvCxnSpPr>
          <p:spPr>
            <a:xfrm>
              <a:off x="1822970" y="4007234"/>
              <a:ext cx="0" cy="1299935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29F0ABC8-F700-49B8-95B0-B7F0C918250E}"/>
                </a:ext>
              </a:extLst>
            </p:cNvPr>
            <p:cNvGrpSpPr/>
            <p:nvPr/>
          </p:nvGrpSpPr>
          <p:grpSpPr>
            <a:xfrm>
              <a:off x="558231" y="4795771"/>
              <a:ext cx="537570" cy="368361"/>
              <a:chOff x="558231" y="4795771"/>
              <a:chExt cx="537570" cy="368361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A6708E2F-2536-4672-84CC-F873349AD02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262" name="1 つの角を切り取った四角形 715">
                  <a:extLst>
                    <a:ext uri="{FF2B5EF4-FFF2-40B4-BE49-F238E27FC236}">
                      <a16:creationId xmlns:a16="http://schemas.microsoft.com/office/drawing/2014/main" id="{7C2BF290-C9E5-4C0C-AA66-53D697700C8B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63" name="直線コネクタ 262">
                  <a:extLst>
                    <a:ext uri="{FF2B5EF4-FFF2-40B4-BE49-F238E27FC236}">
                      <a16:creationId xmlns:a16="http://schemas.microsoft.com/office/drawing/2014/main" id="{F29FA492-325B-42C5-8E7B-43C879E3F064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線コネクタ 263">
                  <a:extLst>
                    <a:ext uri="{FF2B5EF4-FFF2-40B4-BE49-F238E27FC236}">
                      <a16:creationId xmlns:a16="http://schemas.microsoft.com/office/drawing/2014/main" id="{D4D1CA43-4B3A-43AE-8C13-673326F1DBE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線コネクタ 264">
                  <a:extLst>
                    <a:ext uri="{FF2B5EF4-FFF2-40B4-BE49-F238E27FC236}">
                      <a16:creationId xmlns:a16="http://schemas.microsoft.com/office/drawing/2014/main" id="{054DA010-EA26-4317-A8AE-887D2FD1990C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線コネクタ 265">
                  <a:extLst>
                    <a:ext uri="{FF2B5EF4-FFF2-40B4-BE49-F238E27FC236}">
                      <a16:creationId xmlns:a16="http://schemas.microsoft.com/office/drawing/2014/main" id="{8B630D75-DCCA-4283-AA47-C30F56B0C68A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52F82912-1909-4F62-BD6F-A6E23A39263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257" name="1 つの角を切り取った四角形 733">
                  <a:extLst>
                    <a:ext uri="{FF2B5EF4-FFF2-40B4-BE49-F238E27FC236}">
                      <a16:creationId xmlns:a16="http://schemas.microsoft.com/office/drawing/2014/main" id="{E0A57351-E748-4916-B939-DF2D777628B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58" name="直線コネクタ 257">
                  <a:extLst>
                    <a:ext uri="{FF2B5EF4-FFF2-40B4-BE49-F238E27FC236}">
                      <a16:creationId xmlns:a16="http://schemas.microsoft.com/office/drawing/2014/main" id="{4C312D55-75F4-4983-A5C9-BF20C167144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線コネクタ 258">
                  <a:extLst>
                    <a:ext uri="{FF2B5EF4-FFF2-40B4-BE49-F238E27FC236}">
                      <a16:creationId xmlns:a16="http://schemas.microsoft.com/office/drawing/2014/main" id="{36F5A576-5C72-4719-BF51-BD42D66CA1E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線コネクタ 259">
                  <a:extLst>
                    <a:ext uri="{FF2B5EF4-FFF2-40B4-BE49-F238E27FC236}">
                      <a16:creationId xmlns:a16="http://schemas.microsoft.com/office/drawing/2014/main" id="{095E2703-B3DB-4E2F-9464-0C0CB8651BC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線コネクタ 260">
                  <a:extLst>
                    <a:ext uri="{FF2B5EF4-FFF2-40B4-BE49-F238E27FC236}">
                      <a16:creationId xmlns:a16="http://schemas.microsoft.com/office/drawing/2014/main" id="{FF015ED3-86E5-423E-8F48-DA4E0CA581B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グループ化 250">
                <a:extLst>
                  <a:ext uri="{FF2B5EF4-FFF2-40B4-BE49-F238E27FC236}">
                    <a16:creationId xmlns:a16="http://schemas.microsoft.com/office/drawing/2014/main" id="{730395B7-469C-48DD-9282-43A496188AC9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252" name="1 つの角を切り取った四角形 720">
                  <a:extLst>
                    <a:ext uri="{FF2B5EF4-FFF2-40B4-BE49-F238E27FC236}">
                      <a16:creationId xmlns:a16="http://schemas.microsoft.com/office/drawing/2014/main" id="{13B4E1F8-60AF-48EF-BFB5-83879274E0ED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53" name="直線コネクタ 252">
                  <a:extLst>
                    <a:ext uri="{FF2B5EF4-FFF2-40B4-BE49-F238E27FC236}">
                      <a16:creationId xmlns:a16="http://schemas.microsoft.com/office/drawing/2014/main" id="{EB2C4E80-A3F6-4AAD-983C-2D645AACE725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線コネクタ 253">
                  <a:extLst>
                    <a:ext uri="{FF2B5EF4-FFF2-40B4-BE49-F238E27FC236}">
                      <a16:creationId xmlns:a16="http://schemas.microsoft.com/office/drawing/2014/main" id="{DA2F7F64-55AE-447E-8CAE-9E32A981AB6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線コネクタ 254">
                  <a:extLst>
                    <a:ext uri="{FF2B5EF4-FFF2-40B4-BE49-F238E27FC236}">
                      <a16:creationId xmlns:a16="http://schemas.microsoft.com/office/drawing/2014/main" id="{E35E8028-CF22-4D88-9788-2D347235625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線コネクタ 255">
                  <a:extLst>
                    <a:ext uri="{FF2B5EF4-FFF2-40B4-BE49-F238E27FC236}">
                      <a16:creationId xmlns:a16="http://schemas.microsoft.com/office/drawing/2014/main" id="{DA87F403-0132-41AC-8E17-302915BE8AAC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4BF952CC-89FD-4818-A31B-1A3BEA2E577F}"/>
                </a:ext>
              </a:extLst>
            </p:cNvPr>
            <p:cNvGrpSpPr/>
            <p:nvPr/>
          </p:nvGrpSpPr>
          <p:grpSpPr>
            <a:xfrm>
              <a:off x="561395" y="4280826"/>
              <a:ext cx="537570" cy="368361"/>
              <a:chOff x="558231" y="4795771"/>
              <a:chExt cx="537570" cy="368361"/>
            </a:xfrm>
          </p:grpSpPr>
          <p:grpSp>
            <p:nvGrpSpPr>
              <p:cNvPr id="231" name="グループ化 230">
                <a:extLst>
                  <a:ext uri="{FF2B5EF4-FFF2-40B4-BE49-F238E27FC236}">
                    <a16:creationId xmlns:a16="http://schemas.microsoft.com/office/drawing/2014/main" id="{B84DC16B-8AE0-487F-AD3F-29B1E56E3856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244" name="1 つの角を切り取った四角形 479">
                  <a:extLst>
                    <a:ext uri="{FF2B5EF4-FFF2-40B4-BE49-F238E27FC236}">
                      <a16:creationId xmlns:a16="http://schemas.microsoft.com/office/drawing/2014/main" id="{525764B4-4CF0-4BB9-AD0C-030276E4883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45" name="直線コネクタ 244">
                  <a:extLst>
                    <a:ext uri="{FF2B5EF4-FFF2-40B4-BE49-F238E27FC236}">
                      <a16:creationId xmlns:a16="http://schemas.microsoft.com/office/drawing/2014/main" id="{C062E043-D1F7-4F31-AF69-F0C1C8746CC5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線コネクタ 245">
                  <a:extLst>
                    <a:ext uri="{FF2B5EF4-FFF2-40B4-BE49-F238E27FC236}">
                      <a16:creationId xmlns:a16="http://schemas.microsoft.com/office/drawing/2014/main" id="{3A9512B3-7188-485D-A60C-ACD6F5579506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線コネクタ 246">
                  <a:extLst>
                    <a:ext uri="{FF2B5EF4-FFF2-40B4-BE49-F238E27FC236}">
                      <a16:creationId xmlns:a16="http://schemas.microsoft.com/office/drawing/2014/main" id="{A26EB56D-5220-4129-A9CA-BBDF2C529581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線コネクタ 247">
                  <a:extLst>
                    <a:ext uri="{FF2B5EF4-FFF2-40B4-BE49-F238E27FC236}">
                      <a16:creationId xmlns:a16="http://schemas.microsoft.com/office/drawing/2014/main" id="{32FA47FD-7071-43BB-AEB5-B0F6B65574D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09132B22-DD54-4E69-ACEA-F068DDC02390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239" name="1 つの角を切り取った四角形 474">
                  <a:extLst>
                    <a:ext uri="{FF2B5EF4-FFF2-40B4-BE49-F238E27FC236}">
                      <a16:creationId xmlns:a16="http://schemas.microsoft.com/office/drawing/2014/main" id="{0500CD55-5253-47F1-9CB3-65DCEA10C0E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40" name="直線コネクタ 239">
                  <a:extLst>
                    <a:ext uri="{FF2B5EF4-FFF2-40B4-BE49-F238E27FC236}">
                      <a16:creationId xmlns:a16="http://schemas.microsoft.com/office/drawing/2014/main" id="{0C1A3571-C0B4-472E-89D2-02B4095F74E7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線コネクタ 240">
                  <a:extLst>
                    <a:ext uri="{FF2B5EF4-FFF2-40B4-BE49-F238E27FC236}">
                      <a16:creationId xmlns:a16="http://schemas.microsoft.com/office/drawing/2014/main" id="{7463F18B-2E11-4D33-A198-4B8F8201E091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線コネクタ 241">
                  <a:extLst>
                    <a:ext uri="{FF2B5EF4-FFF2-40B4-BE49-F238E27FC236}">
                      <a16:creationId xmlns:a16="http://schemas.microsoft.com/office/drawing/2014/main" id="{6F76F4A4-190D-48A8-ACE4-797ECEE5B044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線コネクタ 242">
                  <a:extLst>
                    <a:ext uri="{FF2B5EF4-FFF2-40B4-BE49-F238E27FC236}">
                      <a16:creationId xmlns:a16="http://schemas.microsoft.com/office/drawing/2014/main" id="{717AD64B-F8EE-4EE5-8496-0FA2ED6C7239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グループ化 232">
                <a:extLst>
                  <a:ext uri="{FF2B5EF4-FFF2-40B4-BE49-F238E27FC236}">
                    <a16:creationId xmlns:a16="http://schemas.microsoft.com/office/drawing/2014/main" id="{119E7196-04E1-4339-B827-104064369CC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234" name="1 つの角を切り取った四角形 469">
                  <a:extLst>
                    <a:ext uri="{FF2B5EF4-FFF2-40B4-BE49-F238E27FC236}">
                      <a16:creationId xmlns:a16="http://schemas.microsoft.com/office/drawing/2014/main" id="{429F108B-5115-411D-AF3C-4FF8F4F7594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35" name="直線コネクタ 234">
                  <a:extLst>
                    <a:ext uri="{FF2B5EF4-FFF2-40B4-BE49-F238E27FC236}">
                      <a16:creationId xmlns:a16="http://schemas.microsoft.com/office/drawing/2014/main" id="{226DA39E-51A7-42E0-B48D-9F9811109D81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線コネクタ 235">
                  <a:extLst>
                    <a:ext uri="{FF2B5EF4-FFF2-40B4-BE49-F238E27FC236}">
                      <a16:creationId xmlns:a16="http://schemas.microsoft.com/office/drawing/2014/main" id="{D374D4E4-553E-45C7-9660-24231754CCF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線コネクタ 236">
                  <a:extLst>
                    <a:ext uri="{FF2B5EF4-FFF2-40B4-BE49-F238E27FC236}">
                      <a16:creationId xmlns:a16="http://schemas.microsoft.com/office/drawing/2014/main" id="{352A8097-8022-46AA-A565-4735057C13C5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線コネクタ 237">
                  <a:extLst>
                    <a:ext uri="{FF2B5EF4-FFF2-40B4-BE49-F238E27FC236}">
                      <a16:creationId xmlns:a16="http://schemas.microsoft.com/office/drawing/2014/main" id="{1061C596-9A44-4369-9D45-8A7BB86B27E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E1C525A9-DAB9-409E-82AA-2476905DD2C1}"/>
                </a:ext>
              </a:extLst>
            </p:cNvPr>
            <p:cNvGrpSpPr/>
            <p:nvPr/>
          </p:nvGrpSpPr>
          <p:grpSpPr>
            <a:xfrm>
              <a:off x="1219496" y="4737350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213" name="グループ化 212">
                <a:extLst>
                  <a:ext uri="{FF2B5EF4-FFF2-40B4-BE49-F238E27FC236}">
                    <a16:creationId xmlns:a16="http://schemas.microsoft.com/office/drawing/2014/main" id="{D40FA7FB-FB1B-4A15-A379-6398D648707B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26" name="1 つの角を切り取った四角形 498">
                  <a:extLst>
                    <a:ext uri="{FF2B5EF4-FFF2-40B4-BE49-F238E27FC236}">
                      <a16:creationId xmlns:a16="http://schemas.microsoft.com/office/drawing/2014/main" id="{128B6C4E-F92D-422C-B558-DDBD887C94A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27" name="直線コネクタ 226">
                  <a:extLst>
                    <a:ext uri="{FF2B5EF4-FFF2-40B4-BE49-F238E27FC236}">
                      <a16:creationId xmlns:a16="http://schemas.microsoft.com/office/drawing/2014/main" id="{D9C7E155-8D55-4E64-8ADE-F86402756C8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線コネクタ 227">
                  <a:extLst>
                    <a:ext uri="{FF2B5EF4-FFF2-40B4-BE49-F238E27FC236}">
                      <a16:creationId xmlns:a16="http://schemas.microsoft.com/office/drawing/2014/main" id="{7DBBD701-B113-4784-AD16-117ACB369F0C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線コネクタ 228">
                  <a:extLst>
                    <a:ext uri="{FF2B5EF4-FFF2-40B4-BE49-F238E27FC236}">
                      <a16:creationId xmlns:a16="http://schemas.microsoft.com/office/drawing/2014/main" id="{14DE89F6-E7E6-432F-A963-857D262F2AAF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コネクタ 229">
                  <a:extLst>
                    <a:ext uri="{FF2B5EF4-FFF2-40B4-BE49-F238E27FC236}">
                      <a16:creationId xmlns:a16="http://schemas.microsoft.com/office/drawing/2014/main" id="{FD985079-DF3E-4DB0-A557-DC3D3892ABF2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グループ化 213">
                <a:extLst>
                  <a:ext uri="{FF2B5EF4-FFF2-40B4-BE49-F238E27FC236}">
                    <a16:creationId xmlns:a16="http://schemas.microsoft.com/office/drawing/2014/main" id="{31D1C203-8E90-4E58-A54E-3929D14264C4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21" name="1 つの角を切り取った四角形 493">
                  <a:extLst>
                    <a:ext uri="{FF2B5EF4-FFF2-40B4-BE49-F238E27FC236}">
                      <a16:creationId xmlns:a16="http://schemas.microsoft.com/office/drawing/2014/main" id="{2F534EDD-9E4E-4EC2-A01D-7DE77A64492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22" name="直線コネクタ 221">
                  <a:extLst>
                    <a:ext uri="{FF2B5EF4-FFF2-40B4-BE49-F238E27FC236}">
                      <a16:creationId xmlns:a16="http://schemas.microsoft.com/office/drawing/2014/main" id="{13CFD76B-3989-4507-AE7E-2BAB586C817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コネクタ 222">
                  <a:extLst>
                    <a:ext uri="{FF2B5EF4-FFF2-40B4-BE49-F238E27FC236}">
                      <a16:creationId xmlns:a16="http://schemas.microsoft.com/office/drawing/2014/main" id="{5C2D0866-7005-4081-A5FC-F3EACBBAF5C8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線コネクタ 223">
                  <a:extLst>
                    <a:ext uri="{FF2B5EF4-FFF2-40B4-BE49-F238E27FC236}">
                      <a16:creationId xmlns:a16="http://schemas.microsoft.com/office/drawing/2014/main" id="{9407AD0A-3FA2-4C7D-90B9-8071F392CB6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コネクタ 224">
                  <a:extLst>
                    <a:ext uri="{FF2B5EF4-FFF2-40B4-BE49-F238E27FC236}">
                      <a16:creationId xmlns:a16="http://schemas.microsoft.com/office/drawing/2014/main" id="{6ECDD706-7D12-448B-B852-0753F749DC9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グループ化 214">
                <a:extLst>
                  <a:ext uri="{FF2B5EF4-FFF2-40B4-BE49-F238E27FC236}">
                    <a16:creationId xmlns:a16="http://schemas.microsoft.com/office/drawing/2014/main" id="{EC56087D-DCA2-46C1-A1FA-D52473119A77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16" name="1 つの角を切り取った四角形 488">
                  <a:extLst>
                    <a:ext uri="{FF2B5EF4-FFF2-40B4-BE49-F238E27FC236}">
                      <a16:creationId xmlns:a16="http://schemas.microsoft.com/office/drawing/2014/main" id="{E896F294-CFE7-4453-8F5B-FF510DA03DB1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17" name="直線コネクタ 216">
                  <a:extLst>
                    <a:ext uri="{FF2B5EF4-FFF2-40B4-BE49-F238E27FC236}">
                      <a16:creationId xmlns:a16="http://schemas.microsoft.com/office/drawing/2014/main" id="{D2DD9600-BC52-4BD2-8F63-E77F1AA7D9A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コネクタ 217">
                  <a:extLst>
                    <a:ext uri="{FF2B5EF4-FFF2-40B4-BE49-F238E27FC236}">
                      <a16:creationId xmlns:a16="http://schemas.microsoft.com/office/drawing/2014/main" id="{D1EFAE0D-6E99-4FCB-B434-F9B6CECCDA1D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線コネクタ 218">
                  <a:extLst>
                    <a:ext uri="{FF2B5EF4-FFF2-40B4-BE49-F238E27FC236}">
                      <a16:creationId xmlns:a16="http://schemas.microsoft.com/office/drawing/2014/main" id="{A613EDC4-D28F-468D-B2BE-A9255F3BD01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>
                  <a:extLst>
                    <a:ext uri="{FF2B5EF4-FFF2-40B4-BE49-F238E27FC236}">
                      <a16:creationId xmlns:a16="http://schemas.microsoft.com/office/drawing/2014/main" id="{D52B9A11-819C-496F-BB99-5BACF0634DB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38AE4EC5-5DB3-4731-BC15-A5507BE7D2C5}"/>
                </a:ext>
              </a:extLst>
            </p:cNvPr>
            <p:cNvGrpSpPr/>
            <p:nvPr/>
          </p:nvGrpSpPr>
          <p:grpSpPr>
            <a:xfrm>
              <a:off x="1222660" y="4222405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195" name="グループ化 194">
                <a:extLst>
                  <a:ext uri="{FF2B5EF4-FFF2-40B4-BE49-F238E27FC236}">
                    <a16:creationId xmlns:a16="http://schemas.microsoft.com/office/drawing/2014/main" id="{E6BD1A7E-DE6B-4C20-89CD-8B396AA4210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08" name="1 つの角を切り取った四角形 517">
                  <a:extLst>
                    <a:ext uri="{FF2B5EF4-FFF2-40B4-BE49-F238E27FC236}">
                      <a16:creationId xmlns:a16="http://schemas.microsoft.com/office/drawing/2014/main" id="{7274F6F3-C06D-4E19-9C11-A06BEBBE3F56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09" name="直線コネクタ 208">
                  <a:extLst>
                    <a:ext uri="{FF2B5EF4-FFF2-40B4-BE49-F238E27FC236}">
                      <a16:creationId xmlns:a16="http://schemas.microsoft.com/office/drawing/2014/main" id="{4FA05B50-AD0E-45CE-B675-BD434340FC5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コネクタ 209">
                  <a:extLst>
                    <a:ext uri="{FF2B5EF4-FFF2-40B4-BE49-F238E27FC236}">
                      <a16:creationId xmlns:a16="http://schemas.microsoft.com/office/drawing/2014/main" id="{40986F09-9FA0-4ADC-9488-E87173DA3CA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コネクタ 210">
                  <a:extLst>
                    <a:ext uri="{FF2B5EF4-FFF2-40B4-BE49-F238E27FC236}">
                      <a16:creationId xmlns:a16="http://schemas.microsoft.com/office/drawing/2014/main" id="{5AB3A589-3EE2-4532-AFD4-48FD1B50F7D9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コネクタ 211">
                  <a:extLst>
                    <a:ext uri="{FF2B5EF4-FFF2-40B4-BE49-F238E27FC236}">
                      <a16:creationId xmlns:a16="http://schemas.microsoft.com/office/drawing/2014/main" id="{A940401B-3DB1-4E7B-9EA9-00AFCCB7DE5D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グループ化 195">
                <a:extLst>
                  <a:ext uri="{FF2B5EF4-FFF2-40B4-BE49-F238E27FC236}">
                    <a16:creationId xmlns:a16="http://schemas.microsoft.com/office/drawing/2014/main" id="{38885080-FA27-4B01-840F-B59E5A80B63A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03" name="1 つの角を切り取った四角形 512">
                  <a:extLst>
                    <a:ext uri="{FF2B5EF4-FFF2-40B4-BE49-F238E27FC236}">
                      <a16:creationId xmlns:a16="http://schemas.microsoft.com/office/drawing/2014/main" id="{BECE0430-C0AD-4D14-8694-7A834CDEEE9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04" name="直線コネクタ 203">
                  <a:extLst>
                    <a:ext uri="{FF2B5EF4-FFF2-40B4-BE49-F238E27FC236}">
                      <a16:creationId xmlns:a16="http://schemas.microsoft.com/office/drawing/2014/main" id="{A01D12A6-209F-47C6-9C65-90244EBAA82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線コネクタ 204">
                  <a:extLst>
                    <a:ext uri="{FF2B5EF4-FFF2-40B4-BE49-F238E27FC236}">
                      <a16:creationId xmlns:a16="http://schemas.microsoft.com/office/drawing/2014/main" id="{615DF095-92F7-44F5-836D-04D92B67C16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線コネクタ 205">
                  <a:extLst>
                    <a:ext uri="{FF2B5EF4-FFF2-40B4-BE49-F238E27FC236}">
                      <a16:creationId xmlns:a16="http://schemas.microsoft.com/office/drawing/2014/main" id="{21C9CAEE-78FA-4B80-ABE3-62ACCF62A9FE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線コネクタ 206">
                  <a:extLst>
                    <a:ext uri="{FF2B5EF4-FFF2-40B4-BE49-F238E27FC236}">
                      <a16:creationId xmlns:a16="http://schemas.microsoft.com/office/drawing/2014/main" id="{C0121FEA-84A7-4458-86D6-E0D35D2165AF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5B8EDE6A-D43C-4A6C-898B-75702131E42A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98" name="1 つの角を切り取った四角形 507">
                  <a:extLst>
                    <a:ext uri="{FF2B5EF4-FFF2-40B4-BE49-F238E27FC236}">
                      <a16:creationId xmlns:a16="http://schemas.microsoft.com/office/drawing/2014/main" id="{BBC589D9-8945-4398-877A-D5650A84B8C5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9" name="直線コネクタ 198">
                  <a:extLst>
                    <a:ext uri="{FF2B5EF4-FFF2-40B4-BE49-F238E27FC236}">
                      <a16:creationId xmlns:a16="http://schemas.microsoft.com/office/drawing/2014/main" id="{E1DF7878-0550-4E3A-BCB9-5C14F4240DB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線コネクタ 199">
                  <a:extLst>
                    <a:ext uri="{FF2B5EF4-FFF2-40B4-BE49-F238E27FC236}">
                      <a16:creationId xmlns:a16="http://schemas.microsoft.com/office/drawing/2014/main" id="{01E045A1-FF7D-4CB5-BE04-11D7438C28E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線コネクタ 200">
                  <a:extLst>
                    <a:ext uri="{FF2B5EF4-FFF2-40B4-BE49-F238E27FC236}">
                      <a16:creationId xmlns:a16="http://schemas.microsoft.com/office/drawing/2014/main" id="{39EDBBC8-181B-4B02-BF2F-5EA56E24A68F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コネクタ 201">
                  <a:extLst>
                    <a:ext uri="{FF2B5EF4-FFF2-40B4-BE49-F238E27FC236}">
                      <a16:creationId xmlns:a16="http://schemas.microsoft.com/office/drawing/2014/main" id="{FE2725CC-8006-4E19-82CE-F54BE96AC9F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67FC4D96-37B3-4380-A090-6E2FD53AF4C9}"/>
                </a:ext>
              </a:extLst>
            </p:cNvPr>
            <p:cNvGrpSpPr/>
            <p:nvPr/>
          </p:nvGrpSpPr>
          <p:grpSpPr>
            <a:xfrm>
              <a:off x="1881652" y="4697733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308DB73B-2F8E-448F-8DE2-C81862E4DED2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90" name="1 つの角を切り取った四角形 725">
                  <a:extLst>
                    <a:ext uri="{FF2B5EF4-FFF2-40B4-BE49-F238E27FC236}">
                      <a16:creationId xmlns:a16="http://schemas.microsoft.com/office/drawing/2014/main" id="{C5EF505A-73AA-466A-B7C4-20A94D2DEC74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09642562-D15D-41E6-ACE5-F2AFA7BA16C9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210E1A6A-E242-464E-8B62-CC4AF42D663F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C0865C2D-92A6-41D3-BE26-AB559B0D3197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コネクタ 193">
                  <a:extLst>
                    <a:ext uri="{FF2B5EF4-FFF2-40B4-BE49-F238E27FC236}">
                      <a16:creationId xmlns:a16="http://schemas.microsoft.com/office/drawing/2014/main" id="{D96700FD-099A-4212-83FE-7FA021734DAD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グループ化 177">
                <a:extLst>
                  <a:ext uri="{FF2B5EF4-FFF2-40B4-BE49-F238E27FC236}">
                    <a16:creationId xmlns:a16="http://schemas.microsoft.com/office/drawing/2014/main" id="{BF287C13-0DA7-4D89-9D52-28F73F49D062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5" name="1 つの角を切り取った四角形 593">
                  <a:extLst>
                    <a:ext uri="{FF2B5EF4-FFF2-40B4-BE49-F238E27FC236}">
                      <a16:creationId xmlns:a16="http://schemas.microsoft.com/office/drawing/2014/main" id="{2EAC3D84-3DBE-4BE2-9730-B46101DDAAE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86" name="直線コネクタ 185">
                  <a:extLst>
                    <a:ext uri="{FF2B5EF4-FFF2-40B4-BE49-F238E27FC236}">
                      <a16:creationId xmlns:a16="http://schemas.microsoft.com/office/drawing/2014/main" id="{483DDE35-962C-41A7-A376-F32329C7FBEA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線コネクタ 186">
                  <a:extLst>
                    <a:ext uri="{FF2B5EF4-FFF2-40B4-BE49-F238E27FC236}">
                      <a16:creationId xmlns:a16="http://schemas.microsoft.com/office/drawing/2014/main" id="{F5E13D1F-8241-4A7A-AE59-F98343BDF39F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BF70B689-60F6-4066-9ABD-29EBB4DC161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4F9A67A1-37CD-4ADE-B8DC-518DD9D10D3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グループ化 178">
                <a:extLst>
                  <a:ext uri="{FF2B5EF4-FFF2-40B4-BE49-F238E27FC236}">
                    <a16:creationId xmlns:a16="http://schemas.microsoft.com/office/drawing/2014/main" id="{B33B20C9-96B9-4FD5-B3D1-F0762DF0E9B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0" name="1 つの角を切り取った四角形 582">
                  <a:extLst>
                    <a:ext uri="{FF2B5EF4-FFF2-40B4-BE49-F238E27FC236}">
                      <a16:creationId xmlns:a16="http://schemas.microsoft.com/office/drawing/2014/main" id="{FEBF877B-2B45-4837-A7F1-E2CD64F3417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81" name="直線コネクタ 180">
                  <a:extLst>
                    <a:ext uri="{FF2B5EF4-FFF2-40B4-BE49-F238E27FC236}">
                      <a16:creationId xmlns:a16="http://schemas.microsoft.com/office/drawing/2014/main" id="{3F23EA89-2BDB-4B89-866F-4834521ABC26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DCE0F18B-00D2-41AD-B171-6F3873143A84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06E3FF99-0C5B-4DDF-8CE8-73819709EE5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114429DE-823E-4AD4-909F-858D7B06E88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FCC10C34-9217-4200-BB91-DE25D8661290}"/>
                </a:ext>
              </a:extLst>
            </p:cNvPr>
            <p:cNvGrpSpPr/>
            <p:nvPr/>
          </p:nvGrpSpPr>
          <p:grpSpPr>
            <a:xfrm>
              <a:off x="1884816" y="4182788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2F5B4A12-37A7-4434-A81C-85359928455D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72" name="1 つの角を切り取った四角形 752">
                  <a:extLst>
                    <a:ext uri="{FF2B5EF4-FFF2-40B4-BE49-F238E27FC236}">
                      <a16:creationId xmlns:a16="http://schemas.microsoft.com/office/drawing/2014/main" id="{3965DE01-91A8-460D-92B6-F16AA1DBC6D2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7FD6C224-9C59-4876-A18C-7F524982831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FA668B6D-0F46-455C-BA4F-E550184983E5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959B7111-1494-4EB2-8D1D-7117C34218A9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コネクタ 175">
                  <a:extLst>
                    <a:ext uri="{FF2B5EF4-FFF2-40B4-BE49-F238E27FC236}">
                      <a16:creationId xmlns:a16="http://schemas.microsoft.com/office/drawing/2014/main" id="{92938E51-65B9-43D8-A9F2-C13BB94C566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A00A3894-9FDD-4D93-854F-6CD2DF4DEE4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7" name="1 つの角を切り取った四角形 747">
                  <a:extLst>
                    <a:ext uri="{FF2B5EF4-FFF2-40B4-BE49-F238E27FC236}">
                      <a16:creationId xmlns:a16="http://schemas.microsoft.com/office/drawing/2014/main" id="{4852D0E1-08D4-444E-9702-0BCB7587D18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68" name="直線コネクタ 167">
                  <a:extLst>
                    <a:ext uri="{FF2B5EF4-FFF2-40B4-BE49-F238E27FC236}">
                      <a16:creationId xmlns:a16="http://schemas.microsoft.com/office/drawing/2014/main" id="{99FE6C3C-D280-4894-B1E4-2F63DFB8CDF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コネクタ 168">
                  <a:extLst>
                    <a:ext uri="{FF2B5EF4-FFF2-40B4-BE49-F238E27FC236}">
                      <a16:creationId xmlns:a16="http://schemas.microsoft.com/office/drawing/2014/main" id="{D643D669-72F4-49F2-916D-6AB10B626827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コネクタ 169">
                  <a:extLst>
                    <a:ext uri="{FF2B5EF4-FFF2-40B4-BE49-F238E27FC236}">
                      <a16:creationId xmlns:a16="http://schemas.microsoft.com/office/drawing/2014/main" id="{A444F659-CCD1-4C6F-82E7-34F7820B1DA3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コネクタ 170">
                  <a:extLst>
                    <a:ext uri="{FF2B5EF4-FFF2-40B4-BE49-F238E27FC236}">
                      <a16:creationId xmlns:a16="http://schemas.microsoft.com/office/drawing/2014/main" id="{F3E26143-5E06-49E8-A2A3-F0B45185129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グループ化 160">
                <a:extLst>
                  <a:ext uri="{FF2B5EF4-FFF2-40B4-BE49-F238E27FC236}">
                    <a16:creationId xmlns:a16="http://schemas.microsoft.com/office/drawing/2014/main" id="{1F0449F0-2783-48B8-A34E-3DF8975F33EC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2" name="1 つの角を切り取った四角形 742">
                  <a:extLst>
                    <a:ext uri="{FF2B5EF4-FFF2-40B4-BE49-F238E27FC236}">
                      <a16:creationId xmlns:a16="http://schemas.microsoft.com/office/drawing/2014/main" id="{D0A46A8E-D0A8-4941-87C9-622C9862B629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63" name="直線コネクタ 162">
                  <a:extLst>
                    <a:ext uri="{FF2B5EF4-FFF2-40B4-BE49-F238E27FC236}">
                      <a16:creationId xmlns:a16="http://schemas.microsoft.com/office/drawing/2014/main" id="{1118B8F8-D159-4DE0-B83C-34489FA6C97D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コネクタ 163">
                  <a:extLst>
                    <a:ext uri="{FF2B5EF4-FFF2-40B4-BE49-F238E27FC236}">
                      <a16:creationId xmlns:a16="http://schemas.microsoft.com/office/drawing/2014/main" id="{AF13ED79-0A33-4500-B99C-8C434C07420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>
                  <a:extLst>
                    <a:ext uri="{FF2B5EF4-FFF2-40B4-BE49-F238E27FC236}">
                      <a16:creationId xmlns:a16="http://schemas.microsoft.com/office/drawing/2014/main" id="{411A751F-3643-4EF9-B84F-E8123AC5815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コネクタ 165">
                  <a:extLst>
                    <a:ext uri="{FF2B5EF4-FFF2-40B4-BE49-F238E27FC236}">
                      <a16:creationId xmlns:a16="http://schemas.microsoft.com/office/drawing/2014/main" id="{20C6B73F-B85C-4800-9287-F5D00EFAD1F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7" name="星 4 463">
            <a:extLst>
              <a:ext uri="{FF2B5EF4-FFF2-40B4-BE49-F238E27FC236}">
                <a16:creationId xmlns:a16="http://schemas.microsoft.com/office/drawing/2014/main" id="{5880885D-5F84-4C93-9A39-8D1B4F89BCA3}"/>
              </a:ext>
            </a:extLst>
          </p:cNvPr>
          <p:cNvSpPr/>
          <p:nvPr/>
        </p:nvSpPr>
        <p:spPr>
          <a:xfrm>
            <a:off x="11013228" y="4851524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8" name="星 4 463">
            <a:extLst>
              <a:ext uri="{FF2B5EF4-FFF2-40B4-BE49-F238E27FC236}">
                <a16:creationId xmlns:a16="http://schemas.microsoft.com/office/drawing/2014/main" id="{5362463A-435B-468E-8550-729D3A5EE828}"/>
              </a:ext>
            </a:extLst>
          </p:cNvPr>
          <p:cNvSpPr/>
          <p:nvPr/>
        </p:nvSpPr>
        <p:spPr>
          <a:xfrm>
            <a:off x="10353331" y="4437836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5833357" y="4851524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分散表現</a:t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ja-JP" altLang="en-US" b="1" dirty="0">
                <a:solidFill>
                  <a:srgbClr val="089CA3"/>
                </a:solidFill>
              </a:rPr>
              <a:t>の取得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270" name="四角形: 角を丸くする 269">
            <a:extLst>
              <a:ext uri="{FF2B5EF4-FFF2-40B4-BE49-F238E27FC236}">
                <a16:creationId xmlns:a16="http://schemas.microsoft.com/office/drawing/2014/main" id="{9875CAF7-7F6C-4C96-BBA1-5F550F524745}"/>
              </a:ext>
            </a:extLst>
          </p:cNvPr>
          <p:cNvSpPr/>
          <p:nvPr/>
        </p:nvSpPr>
        <p:spPr>
          <a:xfrm>
            <a:off x="3517796" y="963157"/>
            <a:ext cx="1623761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</a:p>
        </p:txBody>
      </p: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BA4EF4A7-16A8-4C24-BC2B-CEA1FD7CAE06}"/>
              </a:ext>
            </a:extLst>
          </p:cNvPr>
          <p:cNvGrpSpPr/>
          <p:nvPr/>
        </p:nvGrpSpPr>
        <p:grpSpPr>
          <a:xfrm>
            <a:off x="3498270" y="1339234"/>
            <a:ext cx="2315554" cy="1452210"/>
            <a:chOff x="406480" y="960790"/>
            <a:chExt cx="2315554" cy="1452210"/>
          </a:xfrm>
        </p:grpSpPr>
        <p:sp>
          <p:nvSpPr>
            <p:cNvPr id="272" name="雲 271">
              <a:extLst>
                <a:ext uri="{FF2B5EF4-FFF2-40B4-BE49-F238E27FC236}">
                  <a16:creationId xmlns:a16="http://schemas.microsoft.com/office/drawing/2014/main" id="{D3AF70B6-B245-4DD9-910B-077A52ED3D80}"/>
                </a:ext>
              </a:extLst>
            </p:cNvPr>
            <p:cNvSpPr/>
            <p:nvPr/>
          </p:nvSpPr>
          <p:spPr>
            <a:xfrm>
              <a:off x="406480" y="960790"/>
              <a:ext cx="2315554" cy="1452210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3B96DC85-762D-4EFB-BCE4-789AA79D266C}"/>
                </a:ext>
              </a:extLst>
            </p:cNvPr>
            <p:cNvGrpSpPr/>
            <p:nvPr/>
          </p:nvGrpSpPr>
          <p:grpSpPr>
            <a:xfrm>
              <a:off x="1371237" y="1384983"/>
              <a:ext cx="538077" cy="355011"/>
              <a:chOff x="1649465" y="1426169"/>
              <a:chExt cx="636693" cy="371526"/>
            </a:xfrm>
          </p:grpSpPr>
          <p:grpSp>
            <p:nvGrpSpPr>
              <p:cNvPr id="369" name="グループ化 368">
                <a:extLst>
                  <a:ext uri="{FF2B5EF4-FFF2-40B4-BE49-F238E27FC236}">
                    <a16:creationId xmlns:a16="http://schemas.microsoft.com/office/drawing/2014/main" id="{C13AA556-3017-4B31-AE19-AA39842FBE03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82" name="正方形/長方形 381">
                  <a:extLst>
                    <a:ext uri="{FF2B5EF4-FFF2-40B4-BE49-F238E27FC236}">
                      <a16:creationId xmlns:a16="http://schemas.microsoft.com/office/drawing/2014/main" id="{0D430E20-4E62-461F-A93F-2734E340854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83" name="直線コネクタ 382">
                  <a:extLst>
                    <a:ext uri="{FF2B5EF4-FFF2-40B4-BE49-F238E27FC236}">
                      <a16:creationId xmlns:a16="http://schemas.microsoft.com/office/drawing/2014/main" id="{1DE6B406-40F7-4524-A7D0-534AA2D5D22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線コネクタ 383">
                  <a:extLst>
                    <a:ext uri="{FF2B5EF4-FFF2-40B4-BE49-F238E27FC236}">
                      <a16:creationId xmlns:a16="http://schemas.microsoft.com/office/drawing/2014/main" id="{65227698-80C5-4FEC-B10A-ED8D9B2E50D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線コネクタ 384">
                  <a:extLst>
                    <a:ext uri="{FF2B5EF4-FFF2-40B4-BE49-F238E27FC236}">
                      <a16:creationId xmlns:a16="http://schemas.microsoft.com/office/drawing/2014/main" id="{BC94F473-546A-4B57-816E-8DB21516901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線コネクタ 385">
                  <a:extLst>
                    <a:ext uri="{FF2B5EF4-FFF2-40B4-BE49-F238E27FC236}">
                      <a16:creationId xmlns:a16="http://schemas.microsoft.com/office/drawing/2014/main" id="{37E50F5C-A408-4B65-B0EE-FFBD92465A0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0" name="グループ化 369">
                <a:extLst>
                  <a:ext uri="{FF2B5EF4-FFF2-40B4-BE49-F238E27FC236}">
                    <a16:creationId xmlns:a16="http://schemas.microsoft.com/office/drawing/2014/main" id="{7CE2FEE0-DA02-4222-9622-2BF6A37C3F5D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77" name="正方形/長方形 376">
                  <a:extLst>
                    <a:ext uri="{FF2B5EF4-FFF2-40B4-BE49-F238E27FC236}">
                      <a16:creationId xmlns:a16="http://schemas.microsoft.com/office/drawing/2014/main" id="{8074E726-D199-4394-85CB-75D47838B85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78" name="直線コネクタ 377">
                  <a:extLst>
                    <a:ext uri="{FF2B5EF4-FFF2-40B4-BE49-F238E27FC236}">
                      <a16:creationId xmlns:a16="http://schemas.microsoft.com/office/drawing/2014/main" id="{F631AACE-56B0-40E0-B73C-1841F2C05A0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直線コネクタ 378">
                  <a:extLst>
                    <a:ext uri="{FF2B5EF4-FFF2-40B4-BE49-F238E27FC236}">
                      <a16:creationId xmlns:a16="http://schemas.microsoft.com/office/drawing/2014/main" id="{25876283-F3DA-4B69-A11F-81974953549C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直線コネクタ 379">
                  <a:extLst>
                    <a:ext uri="{FF2B5EF4-FFF2-40B4-BE49-F238E27FC236}">
                      <a16:creationId xmlns:a16="http://schemas.microsoft.com/office/drawing/2014/main" id="{12FBC367-2485-4276-BAD1-1E6120C368F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直線コネクタ 380">
                  <a:extLst>
                    <a:ext uri="{FF2B5EF4-FFF2-40B4-BE49-F238E27FC236}">
                      <a16:creationId xmlns:a16="http://schemas.microsoft.com/office/drawing/2014/main" id="{E643FCCF-B218-4526-83B4-C2A6E8ADE64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グループ化 370">
                <a:extLst>
                  <a:ext uri="{FF2B5EF4-FFF2-40B4-BE49-F238E27FC236}">
                    <a16:creationId xmlns:a16="http://schemas.microsoft.com/office/drawing/2014/main" id="{D73ABD17-3F3D-472B-B97B-6DF7D3F537CA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72" name="正方形/長方形 371">
                  <a:extLst>
                    <a:ext uri="{FF2B5EF4-FFF2-40B4-BE49-F238E27FC236}">
                      <a16:creationId xmlns:a16="http://schemas.microsoft.com/office/drawing/2014/main" id="{7FDD3E42-C8B8-4324-933D-8C8C51D11FBB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73" name="直線コネクタ 372">
                  <a:extLst>
                    <a:ext uri="{FF2B5EF4-FFF2-40B4-BE49-F238E27FC236}">
                      <a16:creationId xmlns:a16="http://schemas.microsoft.com/office/drawing/2014/main" id="{9F5317BF-1115-409D-8B27-45748A08804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直線コネクタ 373">
                  <a:extLst>
                    <a:ext uri="{FF2B5EF4-FFF2-40B4-BE49-F238E27FC236}">
                      <a16:creationId xmlns:a16="http://schemas.microsoft.com/office/drawing/2014/main" id="{31A851F5-8069-4BE4-BEE8-409BECF32B5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直線コネクタ 374">
                  <a:extLst>
                    <a:ext uri="{FF2B5EF4-FFF2-40B4-BE49-F238E27FC236}">
                      <a16:creationId xmlns:a16="http://schemas.microsoft.com/office/drawing/2014/main" id="{79D54C1B-994A-4208-9DC9-B9232FD21A5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直線コネクタ 375">
                  <a:extLst>
                    <a:ext uri="{FF2B5EF4-FFF2-40B4-BE49-F238E27FC236}">
                      <a16:creationId xmlns:a16="http://schemas.microsoft.com/office/drawing/2014/main" id="{2903985F-8B42-42E5-8285-D935915CB0C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4" name="グループ化 273">
              <a:extLst>
                <a:ext uri="{FF2B5EF4-FFF2-40B4-BE49-F238E27FC236}">
                  <a16:creationId xmlns:a16="http://schemas.microsoft.com/office/drawing/2014/main" id="{EB951526-057A-4ED1-BA13-68CD6D1D70FE}"/>
                </a:ext>
              </a:extLst>
            </p:cNvPr>
            <p:cNvGrpSpPr/>
            <p:nvPr/>
          </p:nvGrpSpPr>
          <p:grpSpPr>
            <a:xfrm>
              <a:off x="1825926" y="1686895"/>
              <a:ext cx="538077" cy="355011"/>
              <a:chOff x="1649465" y="1426169"/>
              <a:chExt cx="636693" cy="371526"/>
            </a:xfrm>
          </p:grpSpPr>
          <p:grpSp>
            <p:nvGrpSpPr>
              <p:cNvPr id="351" name="グループ化 350">
                <a:extLst>
                  <a:ext uri="{FF2B5EF4-FFF2-40B4-BE49-F238E27FC236}">
                    <a16:creationId xmlns:a16="http://schemas.microsoft.com/office/drawing/2014/main" id="{EF3AE402-9D50-4C13-A6FA-80D7F6497958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64" name="正方形/長方形 363">
                  <a:extLst>
                    <a:ext uri="{FF2B5EF4-FFF2-40B4-BE49-F238E27FC236}">
                      <a16:creationId xmlns:a16="http://schemas.microsoft.com/office/drawing/2014/main" id="{9E1A3976-5650-4B38-9A21-D1F05363C0A9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65" name="直線コネクタ 364">
                  <a:extLst>
                    <a:ext uri="{FF2B5EF4-FFF2-40B4-BE49-F238E27FC236}">
                      <a16:creationId xmlns:a16="http://schemas.microsoft.com/office/drawing/2014/main" id="{B110B38B-CD67-4BDC-9BD4-89CF003FA90D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線コネクタ 365">
                  <a:extLst>
                    <a:ext uri="{FF2B5EF4-FFF2-40B4-BE49-F238E27FC236}">
                      <a16:creationId xmlns:a16="http://schemas.microsoft.com/office/drawing/2014/main" id="{5D4A4EF7-49B0-41FB-9F73-A39718D1961E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線コネクタ 366">
                  <a:extLst>
                    <a:ext uri="{FF2B5EF4-FFF2-40B4-BE49-F238E27FC236}">
                      <a16:creationId xmlns:a16="http://schemas.microsoft.com/office/drawing/2014/main" id="{19950234-9448-435F-BDFD-F19D516E053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線コネクタ 367">
                  <a:extLst>
                    <a:ext uri="{FF2B5EF4-FFF2-40B4-BE49-F238E27FC236}">
                      <a16:creationId xmlns:a16="http://schemas.microsoft.com/office/drawing/2014/main" id="{1288A4C5-4227-46B5-83E2-392AC80FCEE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グループ化 351">
                <a:extLst>
                  <a:ext uri="{FF2B5EF4-FFF2-40B4-BE49-F238E27FC236}">
                    <a16:creationId xmlns:a16="http://schemas.microsoft.com/office/drawing/2014/main" id="{740FBA41-AA76-40CA-9FAB-E1D687B4C3DA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59" name="正方形/長方形 358">
                  <a:extLst>
                    <a:ext uri="{FF2B5EF4-FFF2-40B4-BE49-F238E27FC236}">
                      <a16:creationId xmlns:a16="http://schemas.microsoft.com/office/drawing/2014/main" id="{F4C6BECA-8275-4C1D-A2EF-4BA6F866901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60" name="直線コネクタ 359">
                  <a:extLst>
                    <a:ext uri="{FF2B5EF4-FFF2-40B4-BE49-F238E27FC236}">
                      <a16:creationId xmlns:a16="http://schemas.microsoft.com/office/drawing/2014/main" id="{8C5A1F78-4C0E-442E-957B-9C88EA0634A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線コネクタ 360">
                  <a:extLst>
                    <a:ext uri="{FF2B5EF4-FFF2-40B4-BE49-F238E27FC236}">
                      <a16:creationId xmlns:a16="http://schemas.microsoft.com/office/drawing/2014/main" id="{341AED63-134B-48E3-801D-81BCB3F93FF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線コネクタ 361">
                  <a:extLst>
                    <a:ext uri="{FF2B5EF4-FFF2-40B4-BE49-F238E27FC236}">
                      <a16:creationId xmlns:a16="http://schemas.microsoft.com/office/drawing/2014/main" id="{755AE83C-6A82-4695-BED8-F77CC82C3D4A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線コネクタ 362">
                  <a:extLst>
                    <a:ext uri="{FF2B5EF4-FFF2-40B4-BE49-F238E27FC236}">
                      <a16:creationId xmlns:a16="http://schemas.microsoft.com/office/drawing/2014/main" id="{97AA20A8-33EF-4BCC-83FB-F8281697EA0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グループ化 352">
                <a:extLst>
                  <a:ext uri="{FF2B5EF4-FFF2-40B4-BE49-F238E27FC236}">
                    <a16:creationId xmlns:a16="http://schemas.microsoft.com/office/drawing/2014/main" id="{E5847E05-0368-4D03-9F20-860198207CAE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54" name="正方形/長方形 353">
                  <a:extLst>
                    <a:ext uri="{FF2B5EF4-FFF2-40B4-BE49-F238E27FC236}">
                      <a16:creationId xmlns:a16="http://schemas.microsoft.com/office/drawing/2014/main" id="{C9F42002-3AD1-457C-85B8-EA821FA9A72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55" name="直線コネクタ 354">
                  <a:extLst>
                    <a:ext uri="{FF2B5EF4-FFF2-40B4-BE49-F238E27FC236}">
                      <a16:creationId xmlns:a16="http://schemas.microsoft.com/office/drawing/2014/main" id="{D40F2C47-CDCB-46D7-AAF6-2B0BBFD3CAC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直線コネクタ 355">
                  <a:extLst>
                    <a:ext uri="{FF2B5EF4-FFF2-40B4-BE49-F238E27FC236}">
                      <a16:creationId xmlns:a16="http://schemas.microsoft.com/office/drawing/2014/main" id="{E07D0547-2D96-4C86-9C55-39481B609A9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線コネクタ 356">
                  <a:extLst>
                    <a:ext uri="{FF2B5EF4-FFF2-40B4-BE49-F238E27FC236}">
                      <a16:creationId xmlns:a16="http://schemas.microsoft.com/office/drawing/2014/main" id="{B648AAB8-0209-47FF-8AB6-B92C79E9CD3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線コネクタ 357">
                  <a:extLst>
                    <a:ext uri="{FF2B5EF4-FFF2-40B4-BE49-F238E27FC236}">
                      <a16:creationId xmlns:a16="http://schemas.microsoft.com/office/drawing/2014/main" id="{DB212A6B-E378-4888-9197-F5AEDB9016E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5" name="グループ化 274">
              <a:extLst>
                <a:ext uri="{FF2B5EF4-FFF2-40B4-BE49-F238E27FC236}">
                  <a16:creationId xmlns:a16="http://schemas.microsoft.com/office/drawing/2014/main" id="{F7F82326-2B9E-4A53-8A96-92A8B0E105BA}"/>
                </a:ext>
              </a:extLst>
            </p:cNvPr>
            <p:cNvGrpSpPr/>
            <p:nvPr/>
          </p:nvGrpSpPr>
          <p:grpSpPr>
            <a:xfrm>
              <a:off x="796004" y="1228616"/>
              <a:ext cx="538077" cy="355011"/>
              <a:chOff x="1649465" y="1426169"/>
              <a:chExt cx="636693" cy="371526"/>
            </a:xfrm>
          </p:grpSpPr>
          <p:grpSp>
            <p:nvGrpSpPr>
              <p:cNvPr id="333" name="グループ化 332">
                <a:extLst>
                  <a:ext uri="{FF2B5EF4-FFF2-40B4-BE49-F238E27FC236}">
                    <a16:creationId xmlns:a16="http://schemas.microsoft.com/office/drawing/2014/main" id="{C4EC34A5-36AD-4504-BA4F-09CFCB95CE3C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46" name="正方形/長方形 345">
                  <a:extLst>
                    <a:ext uri="{FF2B5EF4-FFF2-40B4-BE49-F238E27FC236}">
                      <a16:creationId xmlns:a16="http://schemas.microsoft.com/office/drawing/2014/main" id="{E460B374-A530-405B-A677-D6B1FBF526A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47" name="直線コネクタ 346">
                  <a:extLst>
                    <a:ext uri="{FF2B5EF4-FFF2-40B4-BE49-F238E27FC236}">
                      <a16:creationId xmlns:a16="http://schemas.microsoft.com/office/drawing/2014/main" id="{B26FAA6D-EA91-48BF-8DB4-64A2922E1B7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線コネクタ 347">
                  <a:extLst>
                    <a:ext uri="{FF2B5EF4-FFF2-40B4-BE49-F238E27FC236}">
                      <a16:creationId xmlns:a16="http://schemas.microsoft.com/office/drawing/2014/main" id="{1A88DB9D-4380-49A1-A550-CFB9B9F51DAA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線コネクタ 348">
                  <a:extLst>
                    <a:ext uri="{FF2B5EF4-FFF2-40B4-BE49-F238E27FC236}">
                      <a16:creationId xmlns:a16="http://schemas.microsoft.com/office/drawing/2014/main" id="{29FAC463-5DE1-4CD1-A734-021C878BD69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線コネクタ 349">
                  <a:extLst>
                    <a:ext uri="{FF2B5EF4-FFF2-40B4-BE49-F238E27FC236}">
                      <a16:creationId xmlns:a16="http://schemas.microsoft.com/office/drawing/2014/main" id="{44888497-3726-4C67-AE53-AC7B1BE289B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グループ化 333">
                <a:extLst>
                  <a:ext uri="{FF2B5EF4-FFF2-40B4-BE49-F238E27FC236}">
                    <a16:creationId xmlns:a16="http://schemas.microsoft.com/office/drawing/2014/main" id="{C3165FBB-4A49-477C-BBC3-9A84C8B1558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41" name="正方形/長方形 340">
                  <a:extLst>
                    <a:ext uri="{FF2B5EF4-FFF2-40B4-BE49-F238E27FC236}">
                      <a16:creationId xmlns:a16="http://schemas.microsoft.com/office/drawing/2014/main" id="{12120541-1465-4E8A-B68A-CCCE44159F9D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42" name="直線コネクタ 341">
                  <a:extLst>
                    <a:ext uri="{FF2B5EF4-FFF2-40B4-BE49-F238E27FC236}">
                      <a16:creationId xmlns:a16="http://schemas.microsoft.com/office/drawing/2014/main" id="{0999DAD0-A549-48D8-84C5-F30C1C6F1FEC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直線コネクタ 342">
                  <a:extLst>
                    <a:ext uri="{FF2B5EF4-FFF2-40B4-BE49-F238E27FC236}">
                      <a16:creationId xmlns:a16="http://schemas.microsoft.com/office/drawing/2014/main" id="{921DD07D-B71E-4CC1-AC71-B27C623ED0A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線コネクタ 343">
                  <a:extLst>
                    <a:ext uri="{FF2B5EF4-FFF2-40B4-BE49-F238E27FC236}">
                      <a16:creationId xmlns:a16="http://schemas.microsoft.com/office/drawing/2014/main" id="{2D38FC46-7725-40DE-93C8-5B66E89B9C3B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線コネクタ 344">
                  <a:extLst>
                    <a:ext uri="{FF2B5EF4-FFF2-40B4-BE49-F238E27FC236}">
                      <a16:creationId xmlns:a16="http://schemas.microsoft.com/office/drawing/2014/main" id="{277CEFF3-D4B1-4B27-AA33-A39E0BBF476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グループ化 334">
                <a:extLst>
                  <a:ext uri="{FF2B5EF4-FFF2-40B4-BE49-F238E27FC236}">
                    <a16:creationId xmlns:a16="http://schemas.microsoft.com/office/drawing/2014/main" id="{9B85CDA5-874F-47F4-92DC-6157B36FC8EA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36" name="正方形/長方形 335">
                  <a:extLst>
                    <a:ext uri="{FF2B5EF4-FFF2-40B4-BE49-F238E27FC236}">
                      <a16:creationId xmlns:a16="http://schemas.microsoft.com/office/drawing/2014/main" id="{D954AD71-75E8-4710-8DCA-E862808C408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37" name="直線コネクタ 336">
                  <a:extLst>
                    <a:ext uri="{FF2B5EF4-FFF2-40B4-BE49-F238E27FC236}">
                      <a16:creationId xmlns:a16="http://schemas.microsoft.com/office/drawing/2014/main" id="{805789D5-E745-4CB6-8E2C-ECC8FB780C6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線コネクタ 337">
                  <a:extLst>
                    <a:ext uri="{FF2B5EF4-FFF2-40B4-BE49-F238E27FC236}">
                      <a16:creationId xmlns:a16="http://schemas.microsoft.com/office/drawing/2014/main" id="{79402489-852E-4E14-AE6E-6767310F4D0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線コネクタ 338">
                  <a:extLst>
                    <a:ext uri="{FF2B5EF4-FFF2-40B4-BE49-F238E27FC236}">
                      <a16:creationId xmlns:a16="http://schemas.microsoft.com/office/drawing/2014/main" id="{7D89A69D-9166-45CF-8CF3-B753155C715C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線コネクタ 339">
                  <a:extLst>
                    <a:ext uri="{FF2B5EF4-FFF2-40B4-BE49-F238E27FC236}">
                      <a16:creationId xmlns:a16="http://schemas.microsoft.com/office/drawing/2014/main" id="{88E9CC26-7227-4AE4-89B2-8264DD635048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6" name="グループ化 275">
              <a:extLst>
                <a:ext uri="{FF2B5EF4-FFF2-40B4-BE49-F238E27FC236}">
                  <a16:creationId xmlns:a16="http://schemas.microsoft.com/office/drawing/2014/main" id="{0ACDA8E5-DD25-497D-8FC8-E8CC780BF102}"/>
                </a:ext>
              </a:extLst>
            </p:cNvPr>
            <p:cNvGrpSpPr/>
            <p:nvPr/>
          </p:nvGrpSpPr>
          <p:grpSpPr>
            <a:xfrm>
              <a:off x="603313" y="1645211"/>
              <a:ext cx="538077" cy="355011"/>
              <a:chOff x="1649465" y="1426169"/>
              <a:chExt cx="636693" cy="371526"/>
            </a:xfrm>
          </p:grpSpPr>
          <p:grpSp>
            <p:nvGrpSpPr>
              <p:cNvPr id="315" name="グループ化 314">
                <a:extLst>
                  <a:ext uri="{FF2B5EF4-FFF2-40B4-BE49-F238E27FC236}">
                    <a16:creationId xmlns:a16="http://schemas.microsoft.com/office/drawing/2014/main" id="{9F7E0807-0374-48C4-B528-495B49422F0D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28" name="正方形/長方形 327">
                  <a:extLst>
                    <a:ext uri="{FF2B5EF4-FFF2-40B4-BE49-F238E27FC236}">
                      <a16:creationId xmlns:a16="http://schemas.microsoft.com/office/drawing/2014/main" id="{A420D58C-C7E3-4FCC-A3AF-AC070ABCA9A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29" name="直線コネクタ 328">
                  <a:extLst>
                    <a:ext uri="{FF2B5EF4-FFF2-40B4-BE49-F238E27FC236}">
                      <a16:creationId xmlns:a16="http://schemas.microsoft.com/office/drawing/2014/main" id="{B1D88E36-6D31-4226-85AC-8D90146593D4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線コネクタ 329">
                  <a:extLst>
                    <a:ext uri="{FF2B5EF4-FFF2-40B4-BE49-F238E27FC236}">
                      <a16:creationId xmlns:a16="http://schemas.microsoft.com/office/drawing/2014/main" id="{3B9EBDA6-AF45-4A96-A265-F4D35C71A0A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線コネクタ 330">
                  <a:extLst>
                    <a:ext uri="{FF2B5EF4-FFF2-40B4-BE49-F238E27FC236}">
                      <a16:creationId xmlns:a16="http://schemas.microsoft.com/office/drawing/2014/main" id="{F54E5D23-5A9A-4441-8D65-F86854E1844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線コネクタ 331">
                  <a:extLst>
                    <a:ext uri="{FF2B5EF4-FFF2-40B4-BE49-F238E27FC236}">
                      <a16:creationId xmlns:a16="http://schemas.microsoft.com/office/drawing/2014/main" id="{6CCBF499-31A5-4C74-AE92-0508D355909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グループ化 315">
                <a:extLst>
                  <a:ext uri="{FF2B5EF4-FFF2-40B4-BE49-F238E27FC236}">
                    <a16:creationId xmlns:a16="http://schemas.microsoft.com/office/drawing/2014/main" id="{4D99BD45-1921-4335-A741-215304974051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23" name="正方形/長方形 322">
                  <a:extLst>
                    <a:ext uri="{FF2B5EF4-FFF2-40B4-BE49-F238E27FC236}">
                      <a16:creationId xmlns:a16="http://schemas.microsoft.com/office/drawing/2014/main" id="{34B085E4-5AC4-49EF-A90A-E1ABC33D7CB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24" name="直線コネクタ 323">
                  <a:extLst>
                    <a:ext uri="{FF2B5EF4-FFF2-40B4-BE49-F238E27FC236}">
                      <a16:creationId xmlns:a16="http://schemas.microsoft.com/office/drawing/2014/main" id="{29E05083-4E50-4796-9691-B3FCAA15649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線コネクタ 324">
                  <a:extLst>
                    <a:ext uri="{FF2B5EF4-FFF2-40B4-BE49-F238E27FC236}">
                      <a16:creationId xmlns:a16="http://schemas.microsoft.com/office/drawing/2014/main" id="{537BB63A-249B-4FB8-BC0C-A376A2EBA51F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線コネクタ 325">
                  <a:extLst>
                    <a:ext uri="{FF2B5EF4-FFF2-40B4-BE49-F238E27FC236}">
                      <a16:creationId xmlns:a16="http://schemas.microsoft.com/office/drawing/2014/main" id="{8AFBB40E-EBBE-4914-97EE-5EC17B92101E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線コネクタ 326">
                  <a:extLst>
                    <a:ext uri="{FF2B5EF4-FFF2-40B4-BE49-F238E27FC236}">
                      <a16:creationId xmlns:a16="http://schemas.microsoft.com/office/drawing/2014/main" id="{19C4FB22-BFBA-4C4C-8ED4-0C74165F6F8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グループ化 316">
                <a:extLst>
                  <a:ext uri="{FF2B5EF4-FFF2-40B4-BE49-F238E27FC236}">
                    <a16:creationId xmlns:a16="http://schemas.microsoft.com/office/drawing/2014/main" id="{CB801229-F768-41C3-AAF9-CC5C7D1236B5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18" name="正方形/長方形 317">
                  <a:extLst>
                    <a:ext uri="{FF2B5EF4-FFF2-40B4-BE49-F238E27FC236}">
                      <a16:creationId xmlns:a16="http://schemas.microsoft.com/office/drawing/2014/main" id="{56455421-A42E-4A04-A81F-F059AABD3489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19" name="直線コネクタ 318">
                  <a:extLst>
                    <a:ext uri="{FF2B5EF4-FFF2-40B4-BE49-F238E27FC236}">
                      <a16:creationId xmlns:a16="http://schemas.microsoft.com/office/drawing/2014/main" id="{86831A70-558E-4211-95FD-BDDDE81A83D9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線コネクタ 319">
                  <a:extLst>
                    <a:ext uri="{FF2B5EF4-FFF2-40B4-BE49-F238E27FC236}">
                      <a16:creationId xmlns:a16="http://schemas.microsoft.com/office/drawing/2014/main" id="{6A06E972-8CA7-48F5-92E5-E65407ADBA7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線コネクタ 320">
                  <a:extLst>
                    <a:ext uri="{FF2B5EF4-FFF2-40B4-BE49-F238E27FC236}">
                      <a16:creationId xmlns:a16="http://schemas.microsoft.com/office/drawing/2014/main" id="{4C34E3D0-3780-45CE-9214-EA725729B52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線コネクタ 321">
                  <a:extLst>
                    <a:ext uri="{FF2B5EF4-FFF2-40B4-BE49-F238E27FC236}">
                      <a16:creationId xmlns:a16="http://schemas.microsoft.com/office/drawing/2014/main" id="{8467D486-7712-4F7C-B40D-F6A4FAC175E1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7" name="グループ化 276">
              <a:extLst>
                <a:ext uri="{FF2B5EF4-FFF2-40B4-BE49-F238E27FC236}">
                  <a16:creationId xmlns:a16="http://schemas.microsoft.com/office/drawing/2014/main" id="{BDF2B03E-FE42-4590-81BC-BA3CE1E4D32B}"/>
                </a:ext>
              </a:extLst>
            </p:cNvPr>
            <p:cNvGrpSpPr/>
            <p:nvPr/>
          </p:nvGrpSpPr>
          <p:grpSpPr>
            <a:xfrm>
              <a:off x="1179794" y="1832521"/>
              <a:ext cx="538077" cy="355011"/>
              <a:chOff x="1649465" y="1426169"/>
              <a:chExt cx="636693" cy="371526"/>
            </a:xfrm>
          </p:grpSpPr>
          <p:grpSp>
            <p:nvGrpSpPr>
              <p:cNvPr id="297" name="グループ化 296">
                <a:extLst>
                  <a:ext uri="{FF2B5EF4-FFF2-40B4-BE49-F238E27FC236}">
                    <a16:creationId xmlns:a16="http://schemas.microsoft.com/office/drawing/2014/main" id="{F3544A9E-1840-4B43-B2EC-E87C06FC19EB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10" name="正方形/長方形 309">
                  <a:extLst>
                    <a:ext uri="{FF2B5EF4-FFF2-40B4-BE49-F238E27FC236}">
                      <a16:creationId xmlns:a16="http://schemas.microsoft.com/office/drawing/2014/main" id="{16D2FCB6-5EE5-45AE-BDDC-226B2994418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11" name="直線コネクタ 310">
                  <a:extLst>
                    <a:ext uri="{FF2B5EF4-FFF2-40B4-BE49-F238E27FC236}">
                      <a16:creationId xmlns:a16="http://schemas.microsoft.com/office/drawing/2014/main" id="{D42550E2-92C6-47AA-B55A-68D3A72465D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線コネクタ 311">
                  <a:extLst>
                    <a:ext uri="{FF2B5EF4-FFF2-40B4-BE49-F238E27FC236}">
                      <a16:creationId xmlns:a16="http://schemas.microsoft.com/office/drawing/2014/main" id="{CCD9B653-34EA-4906-86C3-61C1BFD934E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直線コネクタ 312">
                  <a:extLst>
                    <a:ext uri="{FF2B5EF4-FFF2-40B4-BE49-F238E27FC236}">
                      <a16:creationId xmlns:a16="http://schemas.microsoft.com/office/drawing/2014/main" id="{555CD1B5-69FD-47B4-8EAA-096DBB48F84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線コネクタ 313">
                  <a:extLst>
                    <a:ext uri="{FF2B5EF4-FFF2-40B4-BE49-F238E27FC236}">
                      <a16:creationId xmlns:a16="http://schemas.microsoft.com/office/drawing/2014/main" id="{39530E3C-336B-4918-BDF4-BF1FD1E57D8F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グループ化 297">
                <a:extLst>
                  <a:ext uri="{FF2B5EF4-FFF2-40B4-BE49-F238E27FC236}">
                    <a16:creationId xmlns:a16="http://schemas.microsoft.com/office/drawing/2014/main" id="{05F70098-4399-4A26-8452-FC4B5EF4398C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05" name="正方形/長方形 304">
                  <a:extLst>
                    <a:ext uri="{FF2B5EF4-FFF2-40B4-BE49-F238E27FC236}">
                      <a16:creationId xmlns:a16="http://schemas.microsoft.com/office/drawing/2014/main" id="{EF0E0C5D-AE8E-4E95-B509-1422C9618578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06" name="直線コネクタ 305">
                  <a:extLst>
                    <a:ext uri="{FF2B5EF4-FFF2-40B4-BE49-F238E27FC236}">
                      <a16:creationId xmlns:a16="http://schemas.microsoft.com/office/drawing/2014/main" id="{B2EC3647-51B5-4ED8-9205-EC331CD8AAF4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直線コネクタ 306">
                  <a:extLst>
                    <a:ext uri="{FF2B5EF4-FFF2-40B4-BE49-F238E27FC236}">
                      <a16:creationId xmlns:a16="http://schemas.microsoft.com/office/drawing/2014/main" id="{7CFB676C-FE2E-492A-9AFE-B75081ABB0A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直線コネクタ 307">
                  <a:extLst>
                    <a:ext uri="{FF2B5EF4-FFF2-40B4-BE49-F238E27FC236}">
                      <a16:creationId xmlns:a16="http://schemas.microsoft.com/office/drawing/2014/main" id="{61DB2BD6-DE3B-4E8E-89CA-72DFFD05F2A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直線コネクタ 308">
                  <a:extLst>
                    <a:ext uri="{FF2B5EF4-FFF2-40B4-BE49-F238E27FC236}">
                      <a16:creationId xmlns:a16="http://schemas.microsoft.com/office/drawing/2014/main" id="{1AF8E056-9ABE-42E8-B4EF-10B13BD108D7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C4E12371-0337-4FE4-AD92-833CF150B490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00" name="正方形/長方形 299">
                  <a:extLst>
                    <a:ext uri="{FF2B5EF4-FFF2-40B4-BE49-F238E27FC236}">
                      <a16:creationId xmlns:a16="http://schemas.microsoft.com/office/drawing/2014/main" id="{A91B24F7-C42E-4DE4-9B06-7E61815CEFA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01" name="直線コネクタ 300">
                  <a:extLst>
                    <a:ext uri="{FF2B5EF4-FFF2-40B4-BE49-F238E27FC236}">
                      <a16:creationId xmlns:a16="http://schemas.microsoft.com/office/drawing/2014/main" id="{59C7BE35-2B2F-44F2-8B7B-400087906A33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線コネクタ 301">
                  <a:extLst>
                    <a:ext uri="{FF2B5EF4-FFF2-40B4-BE49-F238E27FC236}">
                      <a16:creationId xmlns:a16="http://schemas.microsoft.com/office/drawing/2014/main" id="{02F04EDC-50E2-44F5-9A1C-07C2B1FC88D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線コネクタ 302">
                  <a:extLst>
                    <a:ext uri="{FF2B5EF4-FFF2-40B4-BE49-F238E27FC236}">
                      <a16:creationId xmlns:a16="http://schemas.microsoft.com/office/drawing/2014/main" id="{C9860709-D43D-456E-B16A-DDFCF870163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線コネクタ 303">
                  <a:extLst>
                    <a:ext uri="{FF2B5EF4-FFF2-40B4-BE49-F238E27FC236}">
                      <a16:creationId xmlns:a16="http://schemas.microsoft.com/office/drawing/2014/main" id="{2476C433-E148-4A16-9AAD-2FD5E9CA454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8" name="グループ化 277">
              <a:extLst>
                <a:ext uri="{FF2B5EF4-FFF2-40B4-BE49-F238E27FC236}">
                  <a16:creationId xmlns:a16="http://schemas.microsoft.com/office/drawing/2014/main" id="{3F53691D-924B-4B82-BA7D-632914EAA364}"/>
                </a:ext>
              </a:extLst>
            </p:cNvPr>
            <p:cNvGrpSpPr/>
            <p:nvPr/>
          </p:nvGrpSpPr>
          <p:grpSpPr>
            <a:xfrm>
              <a:off x="1972959" y="1216949"/>
              <a:ext cx="538077" cy="355011"/>
              <a:chOff x="1649465" y="1426169"/>
              <a:chExt cx="636693" cy="371526"/>
            </a:xfrm>
          </p:grpSpPr>
          <p:grpSp>
            <p:nvGrpSpPr>
              <p:cNvPr id="279" name="グループ化 278">
                <a:extLst>
                  <a:ext uri="{FF2B5EF4-FFF2-40B4-BE49-F238E27FC236}">
                    <a16:creationId xmlns:a16="http://schemas.microsoft.com/office/drawing/2014/main" id="{665C52D0-4006-4941-BE25-0612A4DFB168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292" name="正方形/長方形 291">
                  <a:extLst>
                    <a:ext uri="{FF2B5EF4-FFF2-40B4-BE49-F238E27FC236}">
                      <a16:creationId xmlns:a16="http://schemas.microsoft.com/office/drawing/2014/main" id="{3BAD41B9-2563-431B-8670-8F4246CF192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93" name="直線コネクタ 292">
                  <a:extLst>
                    <a:ext uri="{FF2B5EF4-FFF2-40B4-BE49-F238E27FC236}">
                      <a16:creationId xmlns:a16="http://schemas.microsoft.com/office/drawing/2014/main" id="{00895207-0737-497C-94E2-6806C8E4524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線コネクタ 293">
                  <a:extLst>
                    <a:ext uri="{FF2B5EF4-FFF2-40B4-BE49-F238E27FC236}">
                      <a16:creationId xmlns:a16="http://schemas.microsoft.com/office/drawing/2014/main" id="{C8FDA4A6-44C4-4940-83E4-9EA9FF5174A7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線コネクタ 294">
                  <a:extLst>
                    <a:ext uri="{FF2B5EF4-FFF2-40B4-BE49-F238E27FC236}">
                      <a16:creationId xmlns:a16="http://schemas.microsoft.com/office/drawing/2014/main" id="{8AA3C2FF-808B-4DD8-BB03-EE81F06A97F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線コネクタ 295">
                  <a:extLst>
                    <a:ext uri="{FF2B5EF4-FFF2-40B4-BE49-F238E27FC236}">
                      <a16:creationId xmlns:a16="http://schemas.microsoft.com/office/drawing/2014/main" id="{EDE1AA92-A1DE-491D-8789-80F92BBDCA1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グループ化 279">
                <a:extLst>
                  <a:ext uri="{FF2B5EF4-FFF2-40B4-BE49-F238E27FC236}">
                    <a16:creationId xmlns:a16="http://schemas.microsoft.com/office/drawing/2014/main" id="{2CB3083A-7DFD-435B-830F-70CEB787F051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287" name="正方形/長方形 286">
                  <a:extLst>
                    <a:ext uri="{FF2B5EF4-FFF2-40B4-BE49-F238E27FC236}">
                      <a16:creationId xmlns:a16="http://schemas.microsoft.com/office/drawing/2014/main" id="{19A3B4B2-56B5-4A1C-A3AC-D9B0806FB06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88" name="直線コネクタ 287">
                  <a:extLst>
                    <a:ext uri="{FF2B5EF4-FFF2-40B4-BE49-F238E27FC236}">
                      <a16:creationId xmlns:a16="http://schemas.microsoft.com/office/drawing/2014/main" id="{2A403E04-EA16-41F5-9579-0D1AE4E699F6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線コネクタ 288">
                  <a:extLst>
                    <a:ext uri="{FF2B5EF4-FFF2-40B4-BE49-F238E27FC236}">
                      <a16:creationId xmlns:a16="http://schemas.microsoft.com/office/drawing/2014/main" id="{1DC00073-B50E-4BA3-A9C9-9261EE485EB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線コネクタ 289">
                  <a:extLst>
                    <a:ext uri="{FF2B5EF4-FFF2-40B4-BE49-F238E27FC236}">
                      <a16:creationId xmlns:a16="http://schemas.microsoft.com/office/drawing/2014/main" id="{73A54EC3-700D-4137-8B7A-3E0981206E92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線コネクタ 290">
                  <a:extLst>
                    <a:ext uri="{FF2B5EF4-FFF2-40B4-BE49-F238E27FC236}">
                      <a16:creationId xmlns:a16="http://schemas.microsoft.com/office/drawing/2014/main" id="{EFF5F72C-05AA-42A4-9A54-D6B7F6BAD5F9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グループ化 280">
                <a:extLst>
                  <a:ext uri="{FF2B5EF4-FFF2-40B4-BE49-F238E27FC236}">
                    <a16:creationId xmlns:a16="http://schemas.microsoft.com/office/drawing/2014/main" id="{0753D159-1FD2-4D96-B6AD-B6146BEB804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282" name="正方形/長方形 281">
                  <a:extLst>
                    <a:ext uri="{FF2B5EF4-FFF2-40B4-BE49-F238E27FC236}">
                      <a16:creationId xmlns:a16="http://schemas.microsoft.com/office/drawing/2014/main" id="{37887227-7136-4564-9DA9-F1B9761B53F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83" name="直線コネクタ 282">
                  <a:extLst>
                    <a:ext uri="{FF2B5EF4-FFF2-40B4-BE49-F238E27FC236}">
                      <a16:creationId xmlns:a16="http://schemas.microsoft.com/office/drawing/2014/main" id="{C467CE8A-D268-4D96-BEFF-06D80EF6E44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線コネクタ 283">
                  <a:extLst>
                    <a:ext uri="{FF2B5EF4-FFF2-40B4-BE49-F238E27FC236}">
                      <a16:creationId xmlns:a16="http://schemas.microsoft.com/office/drawing/2014/main" id="{5E562C7F-32C0-449C-A684-6426544C0E31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直線コネクタ 284">
                  <a:extLst>
                    <a:ext uri="{FF2B5EF4-FFF2-40B4-BE49-F238E27FC236}">
                      <a16:creationId xmlns:a16="http://schemas.microsoft.com/office/drawing/2014/main" id="{3F964FD4-471D-48E1-8BB2-D94584B5C56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直線コネクタ 285">
                  <a:extLst>
                    <a:ext uri="{FF2B5EF4-FFF2-40B4-BE49-F238E27FC236}">
                      <a16:creationId xmlns:a16="http://schemas.microsoft.com/office/drawing/2014/main" id="{63B5712E-EF9E-403A-88BB-1BE9762FC09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3736412" y="2798567"/>
            <a:ext cx="17930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分類したい</a:t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ja-JP" altLang="en-US" b="1" dirty="0">
                <a:solidFill>
                  <a:srgbClr val="089CA3"/>
                </a:solidFill>
              </a:rPr>
              <a:t>レビューの集合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4335663" y="4824749"/>
            <a:ext cx="461665" cy="1566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前処理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9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8837769" y="1157408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18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8003486" y="1222233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6902676" y="1468170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6270655" y="1490500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8410473" y="1473896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3397" y="1197261"/>
            <a:ext cx="742042" cy="742042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5225B52-AFC7-48D8-94DB-D37C5268D71E}"/>
              </a:ext>
            </a:extLst>
          </p:cNvPr>
          <p:cNvSpPr txBox="1"/>
          <p:nvPr/>
        </p:nvSpPr>
        <p:spPr>
          <a:xfrm>
            <a:off x="10546001" y="222553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10103167" y="1474901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10072433" y="1529844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雲 30">
            <a:extLst>
              <a:ext uri="{FF2B5EF4-FFF2-40B4-BE49-F238E27FC236}">
                <a16:creationId xmlns:a16="http://schemas.microsoft.com/office/drawing/2014/main" id="{92BA9D56-9F9B-4B2C-8E57-6634F6E3219F}"/>
              </a:ext>
            </a:extLst>
          </p:cNvPr>
          <p:cNvSpPr/>
          <p:nvPr/>
        </p:nvSpPr>
        <p:spPr>
          <a:xfrm>
            <a:off x="1991352" y="3784348"/>
            <a:ext cx="2315554" cy="1452210"/>
          </a:xfrm>
          <a:prstGeom prst="clou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561929F-6E07-4087-9198-DAC402F5B9A0}"/>
              </a:ext>
            </a:extLst>
          </p:cNvPr>
          <p:cNvCxnSpPr/>
          <p:nvPr/>
        </p:nvCxnSpPr>
        <p:spPr>
          <a:xfrm>
            <a:off x="2827596" y="3852526"/>
            <a:ext cx="0" cy="127937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4485B78-475D-4D27-8359-888D1D0CCD8A}"/>
              </a:ext>
            </a:extLst>
          </p:cNvPr>
          <p:cNvCxnSpPr>
            <a:cxnSpLocks/>
          </p:cNvCxnSpPr>
          <p:nvPr/>
        </p:nvCxnSpPr>
        <p:spPr>
          <a:xfrm>
            <a:off x="3489462" y="3784348"/>
            <a:ext cx="0" cy="1320082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FC22720-E8C1-410E-B19A-733465AA1E42}"/>
              </a:ext>
            </a:extLst>
          </p:cNvPr>
          <p:cNvGrpSpPr/>
          <p:nvPr/>
        </p:nvGrpSpPr>
        <p:grpSpPr>
          <a:xfrm>
            <a:off x="2224723" y="4572886"/>
            <a:ext cx="537570" cy="368361"/>
            <a:chOff x="558231" y="4795771"/>
            <a:chExt cx="537570" cy="368361"/>
          </a:xfrm>
          <a:solidFill>
            <a:srgbClr val="FFCCFF"/>
          </a:solidFill>
        </p:grpSpPr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F5A397A7-5F3E-4241-9E8D-C55873B71A36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143" name="1 つの角を切り取った四角形 715">
                <a:extLst>
                  <a:ext uri="{FF2B5EF4-FFF2-40B4-BE49-F238E27FC236}">
                    <a16:creationId xmlns:a16="http://schemas.microsoft.com/office/drawing/2014/main" id="{3F6D4D1B-B0ED-404C-872D-7362A65300E7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4853B0F1-324E-4A2F-821D-29A0E7D72692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EFB77D5D-9060-4F0C-BC11-B60432143D01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CF9AC55F-3696-45A4-879E-588201A05A94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02C6B325-64C4-43E6-9277-0F93EC382632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2EB070EB-3089-46BB-B663-8B0C628BFA63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38" name="1 つの角を切り取った四角形 733">
                <a:extLst>
                  <a:ext uri="{FF2B5EF4-FFF2-40B4-BE49-F238E27FC236}">
                    <a16:creationId xmlns:a16="http://schemas.microsoft.com/office/drawing/2014/main" id="{CA3D5C49-BE11-4076-8A53-FF4BB853FCD7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DC6352A9-9F11-4E8C-ADE1-1CD5D0D1FD8A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116CA999-6B5E-4779-B9DA-1BE31DA608D2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CE34D98A-6168-4ECF-ACF5-4B2D58833420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683CE662-C04F-4BE7-991F-2D63622D04F4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3F20000E-2DF3-425D-9A20-99FAF6492424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33" name="1 つの角を切り取った四角形 720">
                <a:extLst>
                  <a:ext uri="{FF2B5EF4-FFF2-40B4-BE49-F238E27FC236}">
                    <a16:creationId xmlns:a16="http://schemas.microsoft.com/office/drawing/2014/main" id="{AAE46D34-4359-4B54-9BA3-C0E6F2553EB1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5E318866-B2B2-449D-994B-7329BF6C2FF8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3AC0EC1B-D180-4CFA-9F9F-64EDA380628C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1F2D8C2B-2476-468B-99CF-9C6A861DFD75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2A586791-02C2-4CDD-A766-757968DE3FF8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2CF58AA-83A0-47C6-AB6A-1F0ECAF2CBE6}"/>
              </a:ext>
            </a:extLst>
          </p:cNvPr>
          <p:cNvGrpSpPr/>
          <p:nvPr/>
        </p:nvGrpSpPr>
        <p:grpSpPr>
          <a:xfrm>
            <a:off x="2227887" y="4057941"/>
            <a:ext cx="537570" cy="368361"/>
            <a:chOff x="558231" y="4795771"/>
            <a:chExt cx="537570" cy="368361"/>
          </a:xfrm>
          <a:solidFill>
            <a:srgbClr val="FFCCFF"/>
          </a:solidFill>
        </p:grpSpPr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5B58B91E-AFC8-4994-8F6B-0A6B8FE55017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125" name="1 つの角を切り取った四角形 479">
                <a:extLst>
                  <a:ext uri="{FF2B5EF4-FFF2-40B4-BE49-F238E27FC236}">
                    <a16:creationId xmlns:a16="http://schemas.microsoft.com/office/drawing/2014/main" id="{0AD54C39-85D7-4296-9395-35A0F60BB96E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4F72D09A-FD55-48FE-A535-10EE497285DC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7EDB256D-81B4-4B54-870A-6BA39699EBB0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1DCDCF86-AE08-4E66-B289-15CE351657E8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7276B70C-1B1E-4DD0-8A28-1BD9182EAE75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EAE5FC87-E200-462A-A904-36FCC7FF39A6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20" name="1 つの角を切り取った四角形 474">
                <a:extLst>
                  <a:ext uri="{FF2B5EF4-FFF2-40B4-BE49-F238E27FC236}">
                    <a16:creationId xmlns:a16="http://schemas.microsoft.com/office/drawing/2014/main" id="{59B56C1D-A506-409F-91AE-55EC4C3575FE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A649535D-89A3-42D9-8704-8911040AD8D2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F31C4634-9374-46F6-8D00-217B3053AC5C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76FD521B-2E98-4FAA-8A3E-A9DC33FE1E16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134CC99D-8EEE-4F7A-833C-0C34140057BA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6816F033-97BD-4691-B607-554C3E804731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15" name="1 つの角を切り取った四角形 469">
                <a:extLst>
                  <a:ext uri="{FF2B5EF4-FFF2-40B4-BE49-F238E27FC236}">
                    <a16:creationId xmlns:a16="http://schemas.microsoft.com/office/drawing/2014/main" id="{602CEC1B-6928-46A2-B177-2E3AB2F728DF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9E8B3118-8A08-4024-81EA-4DAE196F4221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98D71A7D-F409-4A44-844F-849A0A02BE4C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2F479EE4-4150-4604-8FE0-34A85BB412D9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1E7FDFC6-2E23-45E7-8635-69627E8E252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3E1C3C0-5C0B-4FA3-B31C-B5B3C749DACA}"/>
              </a:ext>
            </a:extLst>
          </p:cNvPr>
          <p:cNvGrpSpPr/>
          <p:nvPr/>
        </p:nvGrpSpPr>
        <p:grpSpPr>
          <a:xfrm>
            <a:off x="2885988" y="4514465"/>
            <a:ext cx="537570" cy="368361"/>
            <a:chOff x="558231" y="4795771"/>
            <a:chExt cx="537570" cy="368361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8067C350-0131-405E-BCBD-8797BBC62A09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107" name="1 つの角を切り取った四角形 498">
                <a:extLst>
                  <a:ext uri="{FF2B5EF4-FFF2-40B4-BE49-F238E27FC236}">
                    <a16:creationId xmlns:a16="http://schemas.microsoft.com/office/drawing/2014/main" id="{6B9D2347-8571-4B4F-898F-1D3DF163664E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5A7997FE-B7A4-43D5-9C80-D849E6DF3BA5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D9DFDF39-034E-4DAA-8F4B-71EE3097FF49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F87A4BCD-9916-48A8-80BB-469C5DB1F35B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C26038A1-682A-4839-9EB0-C7825E2448BF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355EFC14-1A9A-426C-A970-F30A9B7E51AC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02" name="1 つの角を切り取った四角形 493">
                <a:extLst>
                  <a:ext uri="{FF2B5EF4-FFF2-40B4-BE49-F238E27FC236}">
                    <a16:creationId xmlns:a16="http://schemas.microsoft.com/office/drawing/2014/main" id="{0143C9D8-3761-4A47-9F1F-64448CA9466E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8D3F0222-6E6C-4C3D-87ED-309D9EF43320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5B918BE9-0C7D-4EF5-95FD-48A654E3B1C5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FC4BCDB2-1814-4250-8E4D-F9675FB1B1C2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DB34C5CB-567B-402A-9D00-B2B36CC79FEA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C9473EA3-BCFC-43CC-8EB8-63CD34239862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97" name="1 つの角を切り取った四角形 488">
                <a:extLst>
                  <a:ext uri="{FF2B5EF4-FFF2-40B4-BE49-F238E27FC236}">
                    <a16:creationId xmlns:a16="http://schemas.microsoft.com/office/drawing/2014/main" id="{910CB5EB-61FE-4459-8A46-F56D9C7D94E5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AE44FA0-DAE2-4FEC-B2CB-C4EEF6109AEE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BC11A4EF-DB32-40F5-B5AF-82149C76417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C6E4E88A-5761-47B8-9AD5-0ED90910740A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9D265640-0CCA-4F5E-B762-6C69B5AA59E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F22FEA7-1D68-4F63-91EB-5309996EEBC2}"/>
              </a:ext>
            </a:extLst>
          </p:cNvPr>
          <p:cNvGrpSpPr/>
          <p:nvPr/>
        </p:nvGrpSpPr>
        <p:grpSpPr>
          <a:xfrm>
            <a:off x="2889152" y="3999520"/>
            <a:ext cx="537570" cy="368361"/>
            <a:chOff x="558231" y="4795771"/>
            <a:chExt cx="537570" cy="368361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47C93CC9-22F5-4330-B1C3-DCAC88C1D528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89" name="1 つの角を切り取った四角形 517">
                <a:extLst>
                  <a:ext uri="{FF2B5EF4-FFF2-40B4-BE49-F238E27FC236}">
                    <a16:creationId xmlns:a16="http://schemas.microsoft.com/office/drawing/2014/main" id="{3B08527B-BAD6-4FDF-B410-7614F33AFF1B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033E7806-1C27-42D9-B215-43E1443CADDE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08C48217-917B-41CC-8DFA-851BE24CF21B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9B06D66-DA66-4774-BA4C-54E28506EAA4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90C63355-A776-4264-8B62-5DD82A2A1881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0B051009-87E8-45A6-9257-F9D2A7508BED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4" name="1 つの角を切り取った四角形 512">
                <a:extLst>
                  <a:ext uri="{FF2B5EF4-FFF2-40B4-BE49-F238E27FC236}">
                    <a16:creationId xmlns:a16="http://schemas.microsoft.com/office/drawing/2014/main" id="{8F6EE6FA-5658-4C5D-AC46-BABF6A2C2D62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FFC239EF-199C-45C7-A31B-B350E92A09FC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A3342B52-204C-4428-A336-A5DDFF6863F4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F5CC4A1B-E244-44E2-B338-2A469C84C7B9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E1618FAF-E769-4DB4-8930-5647CC91D289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21792439-B412-49C0-8AFC-9E4044FFEC43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79" name="1 つの角を切り取った四角形 507">
                <a:extLst>
                  <a:ext uri="{FF2B5EF4-FFF2-40B4-BE49-F238E27FC236}">
                    <a16:creationId xmlns:a16="http://schemas.microsoft.com/office/drawing/2014/main" id="{CD826878-88F6-497A-B67B-EF896FB970DC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3C3F0CA6-FB62-456A-A6DC-B43FB558E6BC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462A4EB2-BEE6-444E-854E-5E10C7FC5DB2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AD8791EC-4FA8-47A1-8221-730F4E3A5C4F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15D9221E-1B61-4F1A-B682-409EC45AEB2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3B31D0DE-A3AA-4F86-B40D-E2FA4FFB990C}"/>
              </a:ext>
            </a:extLst>
          </p:cNvPr>
          <p:cNvGrpSpPr/>
          <p:nvPr/>
        </p:nvGrpSpPr>
        <p:grpSpPr>
          <a:xfrm>
            <a:off x="3548144" y="4474848"/>
            <a:ext cx="537570" cy="368361"/>
            <a:chOff x="558231" y="4795771"/>
            <a:chExt cx="537570" cy="368361"/>
          </a:xfrm>
          <a:solidFill>
            <a:schemeClr val="bg1">
              <a:lumMod val="85000"/>
            </a:schemeClr>
          </a:solidFill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75ADC84D-93F9-494C-8EA6-D0665EA0B90B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71" name="1 つの角を切り取った四角形 725">
                <a:extLst>
                  <a:ext uri="{FF2B5EF4-FFF2-40B4-BE49-F238E27FC236}">
                    <a16:creationId xmlns:a16="http://schemas.microsoft.com/office/drawing/2014/main" id="{C322D846-E946-49AE-A66D-4E7200487668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C7B7C1D9-2B72-4F16-A77F-EBA118C5E3C3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F8147C96-CDC6-4F4B-AC2B-B3338D3FDDAD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917D06BF-A0BA-49CF-B6AD-E4C18C7C2955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6A01DD51-7CB3-4D11-8C7C-7EE49E66620E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EE39D017-9C0D-414B-9DAE-4EAB48DEDFA9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66" name="1 つの角を切り取った四角形 593">
                <a:extLst>
                  <a:ext uri="{FF2B5EF4-FFF2-40B4-BE49-F238E27FC236}">
                    <a16:creationId xmlns:a16="http://schemas.microsoft.com/office/drawing/2014/main" id="{B60B3996-C1C9-404F-97BD-0F40F45E2AFB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ADE98B7-646F-448E-AE5D-963406AE83B6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D1CE209C-BAF7-4FEC-AA4B-AC0B2F4E7CEA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37F8730D-88EA-4753-A983-87CE3735CD5A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F2B544C0-2B10-4B42-B688-BB68E6385148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FF445289-ACC4-443E-9E90-A452617AD6A4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61" name="1 つの角を切り取った四角形 582">
                <a:extLst>
                  <a:ext uri="{FF2B5EF4-FFF2-40B4-BE49-F238E27FC236}">
                    <a16:creationId xmlns:a16="http://schemas.microsoft.com/office/drawing/2014/main" id="{F84590E9-848D-4406-B5EE-95735691ECC7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4A7BC7EB-00F8-45F8-9A0F-5F33A3E518E4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A5846C4B-2AD2-448B-915D-7AA887640B82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ED05FB72-74E1-4FFE-B298-646350805E1A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6D295AFC-3B40-4BA0-841C-C4AB2368C46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D4BED8C-4019-4B34-B866-79E9DAB6E06E}"/>
              </a:ext>
            </a:extLst>
          </p:cNvPr>
          <p:cNvGrpSpPr/>
          <p:nvPr/>
        </p:nvGrpSpPr>
        <p:grpSpPr>
          <a:xfrm>
            <a:off x="3551308" y="3959903"/>
            <a:ext cx="537570" cy="368361"/>
            <a:chOff x="558231" y="4795771"/>
            <a:chExt cx="537570" cy="368361"/>
          </a:xfrm>
          <a:solidFill>
            <a:schemeClr val="bg1">
              <a:lumMod val="85000"/>
            </a:schemeClr>
          </a:solidFill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3FE9AA1D-1846-48E5-B62B-512E1921F3BF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53" name="1 つの角を切り取った四角形 752">
                <a:extLst>
                  <a:ext uri="{FF2B5EF4-FFF2-40B4-BE49-F238E27FC236}">
                    <a16:creationId xmlns:a16="http://schemas.microsoft.com/office/drawing/2014/main" id="{EBAF53F7-8607-4984-8484-D211B99E409E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18058919-3A42-4035-A6D3-2F1AAC109D66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DF8CF520-E2A8-47BF-9F73-93558B915255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221D49DA-2D24-41DB-B0E4-7269E30695FF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50CEE5BA-B7D2-43FB-AF72-4FDD4AC053C8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10D0CDD8-B918-41E3-AE0E-EE346A3A2A8B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48" name="1 つの角を切り取った四角形 747">
                <a:extLst>
                  <a:ext uri="{FF2B5EF4-FFF2-40B4-BE49-F238E27FC236}">
                    <a16:creationId xmlns:a16="http://schemas.microsoft.com/office/drawing/2014/main" id="{392D468A-E4C4-4C93-8623-7B9A639D399B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F02B5DE2-FDFC-414D-82D4-AC51B009457B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F4B1351E-CB2F-452C-BFD4-A40002788E9B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53D79D9-93C9-4E64-BAC2-960BC58A6DDB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BA1F64CA-6729-4A66-82FB-43148FCBBEC1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6D93C81F-046B-4F02-B28B-64988086A6A1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43" name="1 つの角を切り取った四角形 742">
                <a:extLst>
                  <a:ext uri="{FF2B5EF4-FFF2-40B4-BE49-F238E27FC236}">
                    <a16:creationId xmlns:a16="http://schemas.microsoft.com/office/drawing/2014/main" id="{C904FCCE-2CF4-4418-B37A-4BA300E21094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960B7F36-D2CD-44CD-9AB8-FA48F924DA28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918FBB0-4260-41CD-A993-2E611FCE5C9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3F92400-D934-4AB2-9D13-DB9A3A5D5677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BE689137-E201-4C86-A241-6C75770810D6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2275348" y="5245722"/>
            <a:ext cx="17930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フォーラム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67" name="星 4 463">
            <a:extLst>
              <a:ext uri="{FF2B5EF4-FFF2-40B4-BE49-F238E27FC236}">
                <a16:creationId xmlns:a16="http://schemas.microsoft.com/office/drawing/2014/main" id="{5880885D-5F84-4C93-9A39-8D1B4F89BCA3}"/>
              </a:ext>
            </a:extLst>
          </p:cNvPr>
          <p:cNvSpPr/>
          <p:nvPr/>
        </p:nvSpPr>
        <p:spPr>
          <a:xfrm>
            <a:off x="11461628" y="1615514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8" name="星 4 463">
            <a:extLst>
              <a:ext uri="{FF2B5EF4-FFF2-40B4-BE49-F238E27FC236}">
                <a16:creationId xmlns:a16="http://schemas.microsoft.com/office/drawing/2014/main" id="{5362463A-435B-468E-8550-729D3A5EE828}"/>
              </a:ext>
            </a:extLst>
          </p:cNvPr>
          <p:cNvSpPr/>
          <p:nvPr/>
        </p:nvSpPr>
        <p:spPr>
          <a:xfrm>
            <a:off x="10801731" y="1201826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8284809" y="1541395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2" name="雲 271">
            <a:extLst>
              <a:ext uri="{FF2B5EF4-FFF2-40B4-BE49-F238E27FC236}">
                <a16:creationId xmlns:a16="http://schemas.microsoft.com/office/drawing/2014/main" id="{D3AF70B6-B245-4DD9-910B-077A52ED3D80}"/>
              </a:ext>
            </a:extLst>
          </p:cNvPr>
          <p:cNvSpPr/>
          <p:nvPr/>
        </p:nvSpPr>
        <p:spPr>
          <a:xfrm>
            <a:off x="310753" y="911169"/>
            <a:ext cx="2315554" cy="145221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grpSp>
        <p:nvGrpSpPr>
          <p:cNvPr id="273" name="グループ化 272">
            <a:extLst>
              <a:ext uri="{FF2B5EF4-FFF2-40B4-BE49-F238E27FC236}">
                <a16:creationId xmlns:a16="http://schemas.microsoft.com/office/drawing/2014/main" id="{3B96DC85-762D-4EFB-BCE4-789AA79D266C}"/>
              </a:ext>
            </a:extLst>
          </p:cNvPr>
          <p:cNvGrpSpPr/>
          <p:nvPr/>
        </p:nvGrpSpPr>
        <p:grpSpPr>
          <a:xfrm>
            <a:off x="1275511" y="1335363"/>
            <a:ext cx="538077" cy="355011"/>
            <a:chOff x="1649465" y="1426169"/>
            <a:chExt cx="636693" cy="371526"/>
          </a:xfrm>
        </p:grpSpPr>
        <p:grpSp>
          <p:nvGrpSpPr>
            <p:cNvPr id="369" name="グループ化 368">
              <a:extLst>
                <a:ext uri="{FF2B5EF4-FFF2-40B4-BE49-F238E27FC236}">
                  <a16:creationId xmlns:a16="http://schemas.microsoft.com/office/drawing/2014/main" id="{C13AA556-3017-4B31-AE19-AA39842FBE03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82" name="正方形/長方形 381">
                <a:extLst>
                  <a:ext uri="{FF2B5EF4-FFF2-40B4-BE49-F238E27FC236}">
                    <a16:creationId xmlns:a16="http://schemas.microsoft.com/office/drawing/2014/main" id="{0D430E20-4E62-461F-A93F-2734E340854A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83" name="直線コネクタ 382">
                <a:extLst>
                  <a:ext uri="{FF2B5EF4-FFF2-40B4-BE49-F238E27FC236}">
                    <a16:creationId xmlns:a16="http://schemas.microsoft.com/office/drawing/2014/main" id="{1DE6B406-40F7-4524-A7D0-534AA2D5D22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線コネクタ 383">
                <a:extLst>
                  <a:ext uri="{FF2B5EF4-FFF2-40B4-BE49-F238E27FC236}">
                    <a16:creationId xmlns:a16="http://schemas.microsoft.com/office/drawing/2014/main" id="{65227698-80C5-4FEC-B10A-ED8D9B2E50D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線コネクタ 384">
                <a:extLst>
                  <a:ext uri="{FF2B5EF4-FFF2-40B4-BE49-F238E27FC236}">
                    <a16:creationId xmlns:a16="http://schemas.microsoft.com/office/drawing/2014/main" id="{BC94F473-546A-4B57-816E-8DB215169019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線コネクタ 385">
                <a:extLst>
                  <a:ext uri="{FF2B5EF4-FFF2-40B4-BE49-F238E27FC236}">
                    <a16:creationId xmlns:a16="http://schemas.microsoft.com/office/drawing/2014/main" id="{37E50F5C-A408-4B65-B0EE-FFBD92465A0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グループ化 369">
              <a:extLst>
                <a:ext uri="{FF2B5EF4-FFF2-40B4-BE49-F238E27FC236}">
                  <a16:creationId xmlns:a16="http://schemas.microsoft.com/office/drawing/2014/main" id="{7CE2FEE0-DA02-4222-9622-2BF6A37C3F5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8074E726-D199-4394-85CB-75D47838B85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78" name="直線コネクタ 377">
                <a:extLst>
                  <a:ext uri="{FF2B5EF4-FFF2-40B4-BE49-F238E27FC236}">
                    <a16:creationId xmlns:a16="http://schemas.microsoft.com/office/drawing/2014/main" id="{F631AACE-56B0-40E0-B73C-1841F2C05A0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線コネクタ 378">
                <a:extLst>
                  <a:ext uri="{FF2B5EF4-FFF2-40B4-BE49-F238E27FC236}">
                    <a16:creationId xmlns:a16="http://schemas.microsoft.com/office/drawing/2014/main" id="{25876283-F3DA-4B69-A11F-81974953549C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線コネクタ 379">
                <a:extLst>
                  <a:ext uri="{FF2B5EF4-FFF2-40B4-BE49-F238E27FC236}">
                    <a16:creationId xmlns:a16="http://schemas.microsoft.com/office/drawing/2014/main" id="{12FBC367-2485-4276-BAD1-1E6120C368F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線コネクタ 380">
                <a:extLst>
                  <a:ext uri="{FF2B5EF4-FFF2-40B4-BE49-F238E27FC236}">
                    <a16:creationId xmlns:a16="http://schemas.microsoft.com/office/drawing/2014/main" id="{E643FCCF-B218-4526-83B4-C2A6E8ADE64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1" name="グループ化 370">
              <a:extLst>
                <a:ext uri="{FF2B5EF4-FFF2-40B4-BE49-F238E27FC236}">
                  <a16:creationId xmlns:a16="http://schemas.microsoft.com/office/drawing/2014/main" id="{D73ABD17-3F3D-472B-B97B-6DF7D3F537CA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72" name="正方形/長方形 371">
                <a:extLst>
                  <a:ext uri="{FF2B5EF4-FFF2-40B4-BE49-F238E27FC236}">
                    <a16:creationId xmlns:a16="http://schemas.microsoft.com/office/drawing/2014/main" id="{7FDD3E42-C8B8-4324-933D-8C8C51D11FB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73" name="直線コネクタ 372">
                <a:extLst>
                  <a:ext uri="{FF2B5EF4-FFF2-40B4-BE49-F238E27FC236}">
                    <a16:creationId xmlns:a16="http://schemas.microsoft.com/office/drawing/2014/main" id="{9F5317BF-1115-409D-8B27-45748A088041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線コネクタ 373">
                <a:extLst>
                  <a:ext uri="{FF2B5EF4-FFF2-40B4-BE49-F238E27FC236}">
                    <a16:creationId xmlns:a16="http://schemas.microsoft.com/office/drawing/2014/main" id="{31A851F5-8069-4BE4-BEE8-409BECF32B5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線コネクタ 374">
                <a:extLst>
                  <a:ext uri="{FF2B5EF4-FFF2-40B4-BE49-F238E27FC236}">
                    <a16:creationId xmlns:a16="http://schemas.microsoft.com/office/drawing/2014/main" id="{79D54C1B-994A-4208-9DC9-B9232FD21A5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線コネクタ 375">
                <a:extLst>
                  <a:ext uri="{FF2B5EF4-FFF2-40B4-BE49-F238E27FC236}">
                    <a16:creationId xmlns:a16="http://schemas.microsoft.com/office/drawing/2014/main" id="{2903985F-8B42-42E5-8285-D935915CB0C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4" name="グループ化 273">
            <a:extLst>
              <a:ext uri="{FF2B5EF4-FFF2-40B4-BE49-F238E27FC236}">
                <a16:creationId xmlns:a16="http://schemas.microsoft.com/office/drawing/2014/main" id="{EB951526-057A-4ED1-BA13-68CD6D1D70FE}"/>
              </a:ext>
            </a:extLst>
          </p:cNvPr>
          <p:cNvGrpSpPr/>
          <p:nvPr/>
        </p:nvGrpSpPr>
        <p:grpSpPr>
          <a:xfrm>
            <a:off x="1730200" y="1637275"/>
            <a:ext cx="538077" cy="355011"/>
            <a:chOff x="1649465" y="1426169"/>
            <a:chExt cx="636693" cy="371526"/>
          </a:xfrm>
        </p:grpSpPr>
        <p:grpSp>
          <p:nvGrpSpPr>
            <p:cNvPr id="351" name="グループ化 350">
              <a:extLst>
                <a:ext uri="{FF2B5EF4-FFF2-40B4-BE49-F238E27FC236}">
                  <a16:creationId xmlns:a16="http://schemas.microsoft.com/office/drawing/2014/main" id="{EF3AE402-9D50-4C13-A6FA-80D7F6497958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64" name="正方形/長方形 363">
                <a:extLst>
                  <a:ext uri="{FF2B5EF4-FFF2-40B4-BE49-F238E27FC236}">
                    <a16:creationId xmlns:a16="http://schemas.microsoft.com/office/drawing/2014/main" id="{9E1A3976-5650-4B38-9A21-D1F05363C0A9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65" name="直線コネクタ 364">
                <a:extLst>
                  <a:ext uri="{FF2B5EF4-FFF2-40B4-BE49-F238E27FC236}">
                    <a16:creationId xmlns:a16="http://schemas.microsoft.com/office/drawing/2014/main" id="{B110B38B-CD67-4BDC-9BD4-89CF003FA90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線コネクタ 365">
                <a:extLst>
                  <a:ext uri="{FF2B5EF4-FFF2-40B4-BE49-F238E27FC236}">
                    <a16:creationId xmlns:a16="http://schemas.microsoft.com/office/drawing/2014/main" id="{5D4A4EF7-49B0-41FB-9F73-A39718D1961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線コネクタ 366">
                <a:extLst>
                  <a:ext uri="{FF2B5EF4-FFF2-40B4-BE49-F238E27FC236}">
                    <a16:creationId xmlns:a16="http://schemas.microsoft.com/office/drawing/2014/main" id="{19950234-9448-435F-BDFD-F19D516E0534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線コネクタ 367">
                <a:extLst>
                  <a:ext uri="{FF2B5EF4-FFF2-40B4-BE49-F238E27FC236}">
                    <a16:creationId xmlns:a16="http://schemas.microsoft.com/office/drawing/2014/main" id="{1288A4C5-4227-46B5-83E2-392AC80FCEE3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2" name="グループ化 351">
              <a:extLst>
                <a:ext uri="{FF2B5EF4-FFF2-40B4-BE49-F238E27FC236}">
                  <a16:creationId xmlns:a16="http://schemas.microsoft.com/office/drawing/2014/main" id="{740FBA41-AA76-40CA-9FAB-E1D687B4C3DA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59" name="正方形/長方形 358">
                <a:extLst>
                  <a:ext uri="{FF2B5EF4-FFF2-40B4-BE49-F238E27FC236}">
                    <a16:creationId xmlns:a16="http://schemas.microsoft.com/office/drawing/2014/main" id="{F4C6BECA-8275-4C1D-A2EF-4BA6F866901A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60" name="直線コネクタ 359">
                <a:extLst>
                  <a:ext uri="{FF2B5EF4-FFF2-40B4-BE49-F238E27FC236}">
                    <a16:creationId xmlns:a16="http://schemas.microsoft.com/office/drawing/2014/main" id="{8C5A1F78-4C0E-442E-957B-9C88EA0634A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直線コネクタ 360">
                <a:extLst>
                  <a:ext uri="{FF2B5EF4-FFF2-40B4-BE49-F238E27FC236}">
                    <a16:creationId xmlns:a16="http://schemas.microsoft.com/office/drawing/2014/main" id="{341AED63-134B-48E3-801D-81BCB3F93FF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直線コネクタ 361">
                <a:extLst>
                  <a:ext uri="{FF2B5EF4-FFF2-40B4-BE49-F238E27FC236}">
                    <a16:creationId xmlns:a16="http://schemas.microsoft.com/office/drawing/2014/main" id="{755AE83C-6A82-4695-BED8-F77CC82C3D4A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線コネクタ 362">
                <a:extLst>
                  <a:ext uri="{FF2B5EF4-FFF2-40B4-BE49-F238E27FC236}">
                    <a16:creationId xmlns:a16="http://schemas.microsoft.com/office/drawing/2014/main" id="{97AA20A8-33EF-4BCC-83FB-F8281697EA0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グループ化 352">
              <a:extLst>
                <a:ext uri="{FF2B5EF4-FFF2-40B4-BE49-F238E27FC236}">
                  <a16:creationId xmlns:a16="http://schemas.microsoft.com/office/drawing/2014/main" id="{E5847E05-0368-4D03-9F20-860198207CAE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54" name="正方形/長方形 353">
                <a:extLst>
                  <a:ext uri="{FF2B5EF4-FFF2-40B4-BE49-F238E27FC236}">
                    <a16:creationId xmlns:a16="http://schemas.microsoft.com/office/drawing/2014/main" id="{C9F42002-3AD1-457C-85B8-EA821FA9A72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55" name="直線コネクタ 354">
                <a:extLst>
                  <a:ext uri="{FF2B5EF4-FFF2-40B4-BE49-F238E27FC236}">
                    <a16:creationId xmlns:a16="http://schemas.microsoft.com/office/drawing/2014/main" id="{D40F2C47-CDCB-46D7-AAF6-2B0BBFD3CAC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直線コネクタ 355">
                <a:extLst>
                  <a:ext uri="{FF2B5EF4-FFF2-40B4-BE49-F238E27FC236}">
                    <a16:creationId xmlns:a16="http://schemas.microsoft.com/office/drawing/2014/main" id="{E07D0547-2D96-4C86-9C55-39481B609A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線コネクタ 356">
                <a:extLst>
                  <a:ext uri="{FF2B5EF4-FFF2-40B4-BE49-F238E27FC236}">
                    <a16:creationId xmlns:a16="http://schemas.microsoft.com/office/drawing/2014/main" id="{B648AAB8-0209-47FF-8AB6-B92C79E9CD3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線コネクタ 357">
                <a:extLst>
                  <a:ext uri="{FF2B5EF4-FFF2-40B4-BE49-F238E27FC236}">
                    <a16:creationId xmlns:a16="http://schemas.microsoft.com/office/drawing/2014/main" id="{DB212A6B-E378-4888-9197-F5AEDB9016E0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グループ化 274">
            <a:extLst>
              <a:ext uri="{FF2B5EF4-FFF2-40B4-BE49-F238E27FC236}">
                <a16:creationId xmlns:a16="http://schemas.microsoft.com/office/drawing/2014/main" id="{F7F82326-2B9E-4A53-8A96-92A8B0E105BA}"/>
              </a:ext>
            </a:extLst>
          </p:cNvPr>
          <p:cNvGrpSpPr/>
          <p:nvPr/>
        </p:nvGrpSpPr>
        <p:grpSpPr>
          <a:xfrm>
            <a:off x="700278" y="1178996"/>
            <a:ext cx="538077" cy="355011"/>
            <a:chOff x="1649465" y="1426169"/>
            <a:chExt cx="636693" cy="371526"/>
          </a:xfrm>
        </p:grpSpPr>
        <p:grpSp>
          <p:nvGrpSpPr>
            <p:cNvPr id="333" name="グループ化 332">
              <a:extLst>
                <a:ext uri="{FF2B5EF4-FFF2-40B4-BE49-F238E27FC236}">
                  <a16:creationId xmlns:a16="http://schemas.microsoft.com/office/drawing/2014/main" id="{C4EC34A5-36AD-4504-BA4F-09CFCB95CE3C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46" name="正方形/長方形 345">
                <a:extLst>
                  <a:ext uri="{FF2B5EF4-FFF2-40B4-BE49-F238E27FC236}">
                    <a16:creationId xmlns:a16="http://schemas.microsoft.com/office/drawing/2014/main" id="{E460B374-A530-405B-A677-D6B1FBF526A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47" name="直線コネクタ 346">
                <a:extLst>
                  <a:ext uri="{FF2B5EF4-FFF2-40B4-BE49-F238E27FC236}">
                    <a16:creationId xmlns:a16="http://schemas.microsoft.com/office/drawing/2014/main" id="{B26FAA6D-EA91-48BF-8DB4-64A2922E1B72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線コネクタ 347">
                <a:extLst>
                  <a:ext uri="{FF2B5EF4-FFF2-40B4-BE49-F238E27FC236}">
                    <a16:creationId xmlns:a16="http://schemas.microsoft.com/office/drawing/2014/main" id="{1A88DB9D-4380-49A1-A550-CFB9B9F51DAA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直線コネクタ 348">
                <a:extLst>
                  <a:ext uri="{FF2B5EF4-FFF2-40B4-BE49-F238E27FC236}">
                    <a16:creationId xmlns:a16="http://schemas.microsoft.com/office/drawing/2014/main" id="{29FAC463-5DE1-4CD1-A734-021C878BD699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直線コネクタ 349">
                <a:extLst>
                  <a:ext uri="{FF2B5EF4-FFF2-40B4-BE49-F238E27FC236}">
                    <a16:creationId xmlns:a16="http://schemas.microsoft.com/office/drawing/2014/main" id="{44888497-3726-4C67-AE53-AC7B1BE289B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グループ化 333">
              <a:extLst>
                <a:ext uri="{FF2B5EF4-FFF2-40B4-BE49-F238E27FC236}">
                  <a16:creationId xmlns:a16="http://schemas.microsoft.com/office/drawing/2014/main" id="{C3165FBB-4A49-477C-BBC3-9A84C8B1558E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41" name="正方形/長方形 340">
                <a:extLst>
                  <a:ext uri="{FF2B5EF4-FFF2-40B4-BE49-F238E27FC236}">
                    <a16:creationId xmlns:a16="http://schemas.microsoft.com/office/drawing/2014/main" id="{12120541-1465-4E8A-B68A-CCCE44159F9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42" name="直線コネクタ 341">
                <a:extLst>
                  <a:ext uri="{FF2B5EF4-FFF2-40B4-BE49-F238E27FC236}">
                    <a16:creationId xmlns:a16="http://schemas.microsoft.com/office/drawing/2014/main" id="{0999DAD0-A549-48D8-84C5-F30C1C6F1FE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線コネクタ 342">
                <a:extLst>
                  <a:ext uri="{FF2B5EF4-FFF2-40B4-BE49-F238E27FC236}">
                    <a16:creationId xmlns:a16="http://schemas.microsoft.com/office/drawing/2014/main" id="{921DD07D-B71E-4CC1-AC71-B27C623ED0A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線コネクタ 343">
                <a:extLst>
                  <a:ext uri="{FF2B5EF4-FFF2-40B4-BE49-F238E27FC236}">
                    <a16:creationId xmlns:a16="http://schemas.microsoft.com/office/drawing/2014/main" id="{2D38FC46-7725-40DE-93C8-5B66E89B9C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線コネクタ 344">
                <a:extLst>
                  <a:ext uri="{FF2B5EF4-FFF2-40B4-BE49-F238E27FC236}">
                    <a16:creationId xmlns:a16="http://schemas.microsoft.com/office/drawing/2014/main" id="{277CEFF3-D4B1-4B27-AA33-A39E0BBF476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グループ化 334">
              <a:extLst>
                <a:ext uri="{FF2B5EF4-FFF2-40B4-BE49-F238E27FC236}">
                  <a16:creationId xmlns:a16="http://schemas.microsoft.com/office/drawing/2014/main" id="{9B85CDA5-874F-47F4-92DC-6157B36FC8EA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36" name="正方形/長方形 335">
                <a:extLst>
                  <a:ext uri="{FF2B5EF4-FFF2-40B4-BE49-F238E27FC236}">
                    <a16:creationId xmlns:a16="http://schemas.microsoft.com/office/drawing/2014/main" id="{D954AD71-75E8-4710-8DCA-E862808C408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37" name="直線コネクタ 336">
                <a:extLst>
                  <a:ext uri="{FF2B5EF4-FFF2-40B4-BE49-F238E27FC236}">
                    <a16:creationId xmlns:a16="http://schemas.microsoft.com/office/drawing/2014/main" id="{805789D5-E745-4CB6-8E2C-ECC8FB780C6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コネクタ 337">
                <a:extLst>
                  <a:ext uri="{FF2B5EF4-FFF2-40B4-BE49-F238E27FC236}">
                    <a16:creationId xmlns:a16="http://schemas.microsoft.com/office/drawing/2014/main" id="{79402489-852E-4E14-AE6E-6767310F4D0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直線コネクタ 338">
                <a:extLst>
                  <a:ext uri="{FF2B5EF4-FFF2-40B4-BE49-F238E27FC236}">
                    <a16:creationId xmlns:a16="http://schemas.microsoft.com/office/drawing/2014/main" id="{7D89A69D-9166-45CF-8CF3-B753155C715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線コネクタ 339">
                <a:extLst>
                  <a:ext uri="{FF2B5EF4-FFF2-40B4-BE49-F238E27FC236}">
                    <a16:creationId xmlns:a16="http://schemas.microsoft.com/office/drawing/2014/main" id="{88E9CC26-7227-4AE4-89B2-8264DD635048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0ACDA8E5-DD25-497D-8FC8-E8CC780BF102}"/>
              </a:ext>
            </a:extLst>
          </p:cNvPr>
          <p:cNvGrpSpPr/>
          <p:nvPr/>
        </p:nvGrpSpPr>
        <p:grpSpPr>
          <a:xfrm>
            <a:off x="507587" y="1595591"/>
            <a:ext cx="538077" cy="355011"/>
            <a:chOff x="1649465" y="1426169"/>
            <a:chExt cx="636693" cy="371526"/>
          </a:xfrm>
        </p:grpSpPr>
        <p:grpSp>
          <p:nvGrpSpPr>
            <p:cNvPr id="315" name="グループ化 314">
              <a:extLst>
                <a:ext uri="{FF2B5EF4-FFF2-40B4-BE49-F238E27FC236}">
                  <a16:creationId xmlns:a16="http://schemas.microsoft.com/office/drawing/2014/main" id="{9F7E0807-0374-48C4-B528-495B49422F0D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28" name="正方形/長方形 327">
                <a:extLst>
                  <a:ext uri="{FF2B5EF4-FFF2-40B4-BE49-F238E27FC236}">
                    <a16:creationId xmlns:a16="http://schemas.microsoft.com/office/drawing/2014/main" id="{A420D58C-C7E3-4FCC-A3AF-AC070ABCA9A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29" name="直線コネクタ 328">
                <a:extLst>
                  <a:ext uri="{FF2B5EF4-FFF2-40B4-BE49-F238E27FC236}">
                    <a16:creationId xmlns:a16="http://schemas.microsoft.com/office/drawing/2014/main" id="{B1D88E36-6D31-4226-85AC-8D90146593D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直線コネクタ 329">
                <a:extLst>
                  <a:ext uri="{FF2B5EF4-FFF2-40B4-BE49-F238E27FC236}">
                    <a16:creationId xmlns:a16="http://schemas.microsoft.com/office/drawing/2014/main" id="{3B9EBDA6-AF45-4A96-A265-F4D35C71A0A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線コネクタ 330">
                <a:extLst>
                  <a:ext uri="{FF2B5EF4-FFF2-40B4-BE49-F238E27FC236}">
                    <a16:creationId xmlns:a16="http://schemas.microsoft.com/office/drawing/2014/main" id="{F54E5D23-5A9A-4441-8D65-F86854E1844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線コネクタ 331">
                <a:extLst>
                  <a:ext uri="{FF2B5EF4-FFF2-40B4-BE49-F238E27FC236}">
                    <a16:creationId xmlns:a16="http://schemas.microsoft.com/office/drawing/2014/main" id="{6CCBF499-31A5-4C74-AE92-0508D355909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グループ化 315">
              <a:extLst>
                <a:ext uri="{FF2B5EF4-FFF2-40B4-BE49-F238E27FC236}">
                  <a16:creationId xmlns:a16="http://schemas.microsoft.com/office/drawing/2014/main" id="{4D99BD45-1921-4335-A741-215304974051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34B085E4-5AC4-49EF-A90A-E1ABC33D7CB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24" name="直線コネクタ 323">
                <a:extLst>
                  <a:ext uri="{FF2B5EF4-FFF2-40B4-BE49-F238E27FC236}">
                    <a16:creationId xmlns:a16="http://schemas.microsoft.com/office/drawing/2014/main" id="{29E05083-4E50-4796-9691-B3FCAA15649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線コネクタ 324">
                <a:extLst>
                  <a:ext uri="{FF2B5EF4-FFF2-40B4-BE49-F238E27FC236}">
                    <a16:creationId xmlns:a16="http://schemas.microsoft.com/office/drawing/2014/main" id="{537BB63A-249B-4FB8-BC0C-A376A2EBA51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線コネクタ 325">
                <a:extLst>
                  <a:ext uri="{FF2B5EF4-FFF2-40B4-BE49-F238E27FC236}">
                    <a16:creationId xmlns:a16="http://schemas.microsoft.com/office/drawing/2014/main" id="{8AFBB40E-EBBE-4914-97EE-5EC17B92101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線コネクタ 326">
                <a:extLst>
                  <a:ext uri="{FF2B5EF4-FFF2-40B4-BE49-F238E27FC236}">
                    <a16:creationId xmlns:a16="http://schemas.microsoft.com/office/drawing/2014/main" id="{19C4FB22-BFBA-4C4C-8ED4-0C74165F6F8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CB801229-F768-41C3-AAF9-CC5C7D1236B5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18" name="正方形/長方形 317">
                <a:extLst>
                  <a:ext uri="{FF2B5EF4-FFF2-40B4-BE49-F238E27FC236}">
                    <a16:creationId xmlns:a16="http://schemas.microsoft.com/office/drawing/2014/main" id="{56455421-A42E-4A04-A81F-F059AABD3489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19" name="直線コネクタ 318">
                <a:extLst>
                  <a:ext uri="{FF2B5EF4-FFF2-40B4-BE49-F238E27FC236}">
                    <a16:creationId xmlns:a16="http://schemas.microsoft.com/office/drawing/2014/main" id="{86831A70-558E-4211-95FD-BDDDE81A83D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直線コネクタ 319">
                <a:extLst>
                  <a:ext uri="{FF2B5EF4-FFF2-40B4-BE49-F238E27FC236}">
                    <a16:creationId xmlns:a16="http://schemas.microsoft.com/office/drawing/2014/main" id="{6A06E972-8CA7-48F5-92E5-E65407ADBA7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線コネクタ 320">
                <a:extLst>
                  <a:ext uri="{FF2B5EF4-FFF2-40B4-BE49-F238E27FC236}">
                    <a16:creationId xmlns:a16="http://schemas.microsoft.com/office/drawing/2014/main" id="{4C34E3D0-3780-45CE-9214-EA725729B52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線コネクタ 321">
                <a:extLst>
                  <a:ext uri="{FF2B5EF4-FFF2-40B4-BE49-F238E27FC236}">
                    <a16:creationId xmlns:a16="http://schemas.microsoft.com/office/drawing/2014/main" id="{8467D486-7712-4F7C-B40D-F6A4FAC175E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BDF2B03E-FE42-4590-81BC-BA3CE1E4D32B}"/>
              </a:ext>
            </a:extLst>
          </p:cNvPr>
          <p:cNvGrpSpPr/>
          <p:nvPr/>
        </p:nvGrpSpPr>
        <p:grpSpPr>
          <a:xfrm>
            <a:off x="1084068" y="1782901"/>
            <a:ext cx="538077" cy="355011"/>
            <a:chOff x="1649465" y="1426169"/>
            <a:chExt cx="636693" cy="371526"/>
          </a:xfrm>
        </p:grpSpPr>
        <p:grpSp>
          <p:nvGrpSpPr>
            <p:cNvPr id="297" name="グループ化 296">
              <a:extLst>
                <a:ext uri="{FF2B5EF4-FFF2-40B4-BE49-F238E27FC236}">
                  <a16:creationId xmlns:a16="http://schemas.microsoft.com/office/drawing/2014/main" id="{F3544A9E-1840-4B43-B2EC-E87C06FC19EB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10" name="正方形/長方形 309">
                <a:extLst>
                  <a:ext uri="{FF2B5EF4-FFF2-40B4-BE49-F238E27FC236}">
                    <a16:creationId xmlns:a16="http://schemas.microsoft.com/office/drawing/2014/main" id="{16D2FCB6-5EE5-45AE-BDDC-226B2994418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11" name="直線コネクタ 310">
                <a:extLst>
                  <a:ext uri="{FF2B5EF4-FFF2-40B4-BE49-F238E27FC236}">
                    <a16:creationId xmlns:a16="http://schemas.microsoft.com/office/drawing/2014/main" id="{D42550E2-92C6-47AA-B55A-68D3A72465D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線コネクタ 311">
                <a:extLst>
                  <a:ext uri="{FF2B5EF4-FFF2-40B4-BE49-F238E27FC236}">
                    <a16:creationId xmlns:a16="http://schemas.microsoft.com/office/drawing/2014/main" id="{CCD9B653-34EA-4906-86C3-61C1BFD934E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線コネクタ 312">
                <a:extLst>
                  <a:ext uri="{FF2B5EF4-FFF2-40B4-BE49-F238E27FC236}">
                    <a16:creationId xmlns:a16="http://schemas.microsoft.com/office/drawing/2014/main" id="{555CD1B5-69FD-47B4-8EAA-096DBB48F84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線コネクタ 313">
                <a:extLst>
                  <a:ext uri="{FF2B5EF4-FFF2-40B4-BE49-F238E27FC236}">
                    <a16:creationId xmlns:a16="http://schemas.microsoft.com/office/drawing/2014/main" id="{39530E3C-336B-4918-BDF4-BF1FD1E57D8F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05F70098-4399-4A26-8452-FC4B5EF4398C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05" name="正方形/長方形 304">
                <a:extLst>
                  <a:ext uri="{FF2B5EF4-FFF2-40B4-BE49-F238E27FC236}">
                    <a16:creationId xmlns:a16="http://schemas.microsoft.com/office/drawing/2014/main" id="{EF0E0C5D-AE8E-4E95-B509-1422C961857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06" name="直線コネクタ 305">
                <a:extLst>
                  <a:ext uri="{FF2B5EF4-FFF2-40B4-BE49-F238E27FC236}">
                    <a16:creationId xmlns:a16="http://schemas.microsoft.com/office/drawing/2014/main" id="{B2EC3647-51B5-4ED8-9205-EC331CD8AAF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線コネクタ 306">
                <a:extLst>
                  <a:ext uri="{FF2B5EF4-FFF2-40B4-BE49-F238E27FC236}">
                    <a16:creationId xmlns:a16="http://schemas.microsoft.com/office/drawing/2014/main" id="{7CFB676C-FE2E-492A-9AFE-B75081ABB0A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線コネクタ 307">
                <a:extLst>
                  <a:ext uri="{FF2B5EF4-FFF2-40B4-BE49-F238E27FC236}">
                    <a16:creationId xmlns:a16="http://schemas.microsoft.com/office/drawing/2014/main" id="{61DB2BD6-DE3B-4E8E-89CA-72DFFD05F2A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線コネクタ 308">
                <a:extLst>
                  <a:ext uri="{FF2B5EF4-FFF2-40B4-BE49-F238E27FC236}">
                    <a16:creationId xmlns:a16="http://schemas.microsoft.com/office/drawing/2014/main" id="{1AF8E056-9ABE-42E8-B4EF-10B13BD108D7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グループ化 298">
              <a:extLst>
                <a:ext uri="{FF2B5EF4-FFF2-40B4-BE49-F238E27FC236}">
                  <a16:creationId xmlns:a16="http://schemas.microsoft.com/office/drawing/2014/main" id="{C4E12371-0337-4FE4-AD92-833CF150B49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A91B24F7-C42E-4DE4-9B06-7E61815CEFA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59C7BE35-2B2F-44F2-8B7B-400087906A33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線コネクタ 301">
                <a:extLst>
                  <a:ext uri="{FF2B5EF4-FFF2-40B4-BE49-F238E27FC236}">
                    <a16:creationId xmlns:a16="http://schemas.microsoft.com/office/drawing/2014/main" id="{02F04EDC-50E2-44F5-9A1C-07C2B1FC88D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線コネクタ 302">
                <a:extLst>
                  <a:ext uri="{FF2B5EF4-FFF2-40B4-BE49-F238E27FC236}">
                    <a16:creationId xmlns:a16="http://schemas.microsoft.com/office/drawing/2014/main" id="{C9860709-D43D-456E-B16A-DDFCF870163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線コネクタ 303">
                <a:extLst>
                  <a:ext uri="{FF2B5EF4-FFF2-40B4-BE49-F238E27FC236}">
                    <a16:creationId xmlns:a16="http://schemas.microsoft.com/office/drawing/2014/main" id="{2476C433-E148-4A16-9AAD-2FD5E9CA4543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3F53691D-924B-4B82-BA7D-632914EAA364}"/>
              </a:ext>
            </a:extLst>
          </p:cNvPr>
          <p:cNvGrpSpPr/>
          <p:nvPr/>
        </p:nvGrpSpPr>
        <p:grpSpPr>
          <a:xfrm>
            <a:off x="1877233" y="1167329"/>
            <a:ext cx="538077" cy="355011"/>
            <a:chOff x="1649465" y="1426169"/>
            <a:chExt cx="636693" cy="371526"/>
          </a:xfrm>
        </p:grpSpPr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665C52D0-4006-4941-BE25-0612A4DFB168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92" name="正方形/長方形 291">
                <a:extLst>
                  <a:ext uri="{FF2B5EF4-FFF2-40B4-BE49-F238E27FC236}">
                    <a16:creationId xmlns:a16="http://schemas.microsoft.com/office/drawing/2014/main" id="{3BAD41B9-2563-431B-8670-8F4246CF192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93" name="直線コネクタ 292">
                <a:extLst>
                  <a:ext uri="{FF2B5EF4-FFF2-40B4-BE49-F238E27FC236}">
                    <a16:creationId xmlns:a16="http://schemas.microsoft.com/office/drawing/2014/main" id="{00895207-0737-497C-94E2-6806C8E4524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>
                <a:extLst>
                  <a:ext uri="{FF2B5EF4-FFF2-40B4-BE49-F238E27FC236}">
                    <a16:creationId xmlns:a16="http://schemas.microsoft.com/office/drawing/2014/main" id="{C8FDA4A6-44C4-4940-83E4-9EA9FF5174A7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8AA3C2FF-808B-4DD8-BB03-EE81F06A97F4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>
                <a:extLst>
                  <a:ext uri="{FF2B5EF4-FFF2-40B4-BE49-F238E27FC236}">
                    <a16:creationId xmlns:a16="http://schemas.microsoft.com/office/drawing/2014/main" id="{EDE1AA92-A1DE-491D-8789-80F92BBDCA1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グループ化 279">
              <a:extLst>
                <a:ext uri="{FF2B5EF4-FFF2-40B4-BE49-F238E27FC236}">
                  <a16:creationId xmlns:a16="http://schemas.microsoft.com/office/drawing/2014/main" id="{2CB3083A-7DFD-435B-830F-70CEB787F051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87" name="正方形/長方形 286">
                <a:extLst>
                  <a:ext uri="{FF2B5EF4-FFF2-40B4-BE49-F238E27FC236}">
                    <a16:creationId xmlns:a16="http://schemas.microsoft.com/office/drawing/2014/main" id="{19A3B4B2-56B5-4A1C-A3AC-D9B0806FB06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88" name="直線コネクタ 287">
                <a:extLst>
                  <a:ext uri="{FF2B5EF4-FFF2-40B4-BE49-F238E27FC236}">
                    <a16:creationId xmlns:a16="http://schemas.microsoft.com/office/drawing/2014/main" id="{2A403E04-EA16-41F5-9579-0D1AE4E699F6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線コネクタ 288">
                <a:extLst>
                  <a:ext uri="{FF2B5EF4-FFF2-40B4-BE49-F238E27FC236}">
                    <a16:creationId xmlns:a16="http://schemas.microsoft.com/office/drawing/2014/main" id="{1DC00073-B50E-4BA3-A9C9-9261EE485EB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線コネクタ 289">
                <a:extLst>
                  <a:ext uri="{FF2B5EF4-FFF2-40B4-BE49-F238E27FC236}">
                    <a16:creationId xmlns:a16="http://schemas.microsoft.com/office/drawing/2014/main" id="{73A54EC3-700D-4137-8B7A-3E0981206E9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>
                <a:extLst>
                  <a:ext uri="{FF2B5EF4-FFF2-40B4-BE49-F238E27FC236}">
                    <a16:creationId xmlns:a16="http://schemas.microsoft.com/office/drawing/2014/main" id="{EFF5F72C-05AA-42A4-9A54-D6B7F6BAD5F9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グループ化 280">
              <a:extLst>
                <a:ext uri="{FF2B5EF4-FFF2-40B4-BE49-F238E27FC236}">
                  <a16:creationId xmlns:a16="http://schemas.microsoft.com/office/drawing/2014/main" id="{0753D159-1FD2-4D96-B6AD-B6146BEB8044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82" name="正方形/長方形 281">
                <a:extLst>
                  <a:ext uri="{FF2B5EF4-FFF2-40B4-BE49-F238E27FC236}">
                    <a16:creationId xmlns:a16="http://schemas.microsoft.com/office/drawing/2014/main" id="{37887227-7136-4564-9DA9-F1B9761B53F4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83" name="直線コネクタ 282">
                <a:extLst>
                  <a:ext uri="{FF2B5EF4-FFF2-40B4-BE49-F238E27FC236}">
                    <a16:creationId xmlns:a16="http://schemas.microsoft.com/office/drawing/2014/main" id="{C467CE8A-D268-4D96-BEFF-06D80EF6E44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線コネクタ 283">
                <a:extLst>
                  <a:ext uri="{FF2B5EF4-FFF2-40B4-BE49-F238E27FC236}">
                    <a16:creationId xmlns:a16="http://schemas.microsoft.com/office/drawing/2014/main" id="{5E562C7F-32C0-449C-A684-6426544C0E31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線コネクタ 284">
                <a:extLst>
                  <a:ext uri="{FF2B5EF4-FFF2-40B4-BE49-F238E27FC236}">
                    <a16:creationId xmlns:a16="http://schemas.microsoft.com/office/drawing/2014/main" id="{3F964FD4-471D-48E1-8BB2-D94584B5C56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>
                <a:extLst>
                  <a:ext uri="{FF2B5EF4-FFF2-40B4-BE49-F238E27FC236}">
                    <a16:creationId xmlns:a16="http://schemas.microsoft.com/office/drawing/2014/main" id="{63B5712E-EF9E-403A-88BB-1BE9762FC09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548895" y="2370501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アプリストア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6278872" y="1531224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2" name="直線矢印コネクタ 391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2688950" y="148161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グループ化 392">
            <a:extLst>
              <a:ext uri="{FF2B5EF4-FFF2-40B4-BE49-F238E27FC236}">
                <a16:creationId xmlns:a16="http://schemas.microsoft.com/office/drawing/2014/main" id="{3585B478-6F9F-47B2-B800-A772AC3F9200}"/>
              </a:ext>
            </a:extLst>
          </p:cNvPr>
          <p:cNvGrpSpPr/>
          <p:nvPr/>
        </p:nvGrpSpPr>
        <p:grpSpPr>
          <a:xfrm>
            <a:off x="3198431" y="1737115"/>
            <a:ext cx="538077" cy="355011"/>
            <a:chOff x="1649465" y="1426169"/>
            <a:chExt cx="636693" cy="371526"/>
          </a:xfrm>
        </p:grpSpPr>
        <p:grpSp>
          <p:nvGrpSpPr>
            <p:cNvPr id="394" name="グループ化 393">
              <a:extLst>
                <a:ext uri="{FF2B5EF4-FFF2-40B4-BE49-F238E27FC236}">
                  <a16:creationId xmlns:a16="http://schemas.microsoft.com/office/drawing/2014/main" id="{0F7FFC14-147F-4CFC-A74C-4EF66EA6CF8C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407" name="正方形/長方形 406">
                <a:extLst>
                  <a:ext uri="{FF2B5EF4-FFF2-40B4-BE49-F238E27FC236}">
                    <a16:creationId xmlns:a16="http://schemas.microsoft.com/office/drawing/2014/main" id="{F1A30D4F-1F2D-4A85-8A0E-EDDAD735AAFE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08" name="直線コネクタ 407">
                <a:extLst>
                  <a:ext uri="{FF2B5EF4-FFF2-40B4-BE49-F238E27FC236}">
                    <a16:creationId xmlns:a16="http://schemas.microsoft.com/office/drawing/2014/main" id="{924CE5DC-F72D-4382-94FA-C983AD9C4C8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線コネクタ 408">
                <a:extLst>
                  <a:ext uri="{FF2B5EF4-FFF2-40B4-BE49-F238E27FC236}">
                    <a16:creationId xmlns:a16="http://schemas.microsoft.com/office/drawing/2014/main" id="{0B10D054-2B79-4D12-8D1C-1A80FC64C7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線コネクタ 409">
                <a:extLst>
                  <a:ext uri="{FF2B5EF4-FFF2-40B4-BE49-F238E27FC236}">
                    <a16:creationId xmlns:a16="http://schemas.microsoft.com/office/drawing/2014/main" id="{0CAEF692-F503-4008-B8EC-0174B515AD2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線コネクタ 410">
                <a:extLst>
                  <a:ext uri="{FF2B5EF4-FFF2-40B4-BE49-F238E27FC236}">
                    <a16:creationId xmlns:a16="http://schemas.microsoft.com/office/drawing/2014/main" id="{D7C8C5A0-82B3-4D55-844C-C012832B14C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グループ化 394">
              <a:extLst>
                <a:ext uri="{FF2B5EF4-FFF2-40B4-BE49-F238E27FC236}">
                  <a16:creationId xmlns:a16="http://schemas.microsoft.com/office/drawing/2014/main" id="{7C0EB569-E85B-4B3B-B8F5-781A8C82000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02" name="正方形/長方形 401">
                <a:extLst>
                  <a:ext uri="{FF2B5EF4-FFF2-40B4-BE49-F238E27FC236}">
                    <a16:creationId xmlns:a16="http://schemas.microsoft.com/office/drawing/2014/main" id="{54E1C701-11A7-412B-A226-B82C41D198B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03" name="直線コネクタ 402">
                <a:extLst>
                  <a:ext uri="{FF2B5EF4-FFF2-40B4-BE49-F238E27FC236}">
                    <a16:creationId xmlns:a16="http://schemas.microsoft.com/office/drawing/2014/main" id="{AA72BC4A-5237-4D73-9F1D-8E9675089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線コネクタ 403">
                <a:extLst>
                  <a:ext uri="{FF2B5EF4-FFF2-40B4-BE49-F238E27FC236}">
                    <a16:creationId xmlns:a16="http://schemas.microsoft.com/office/drawing/2014/main" id="{A902302B-05FA-4593-8A13-A75A8A1DC4E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直線コネクタ 404">
                <a:extLst>
                  <a:ext uri="{FF2B5EF4-FFF2-40B4-BE49-F238E27FC236}">
                    <a16:creationId xmlns:a16="http://schemas.microsoft.com/office/drawing/2014/main" id="{B2FAB64A-4B8B-48E1-B257-95FBD225053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線コネクタ 405">
                <a:extLst>
                  <a:ext uri="{FF2B5EF4-FFF2-40B4-BE49-F238E27FC236}">
                    <a16:creationId xmlns:a16="http://schemas.microsoft.com/office/drawing/2014/main" id="{3E1020C7-31A0-47B8-8360-58FF8D759A2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6" name="グループ化 395">
              <a:extLst>
                <a:ext uri="{FF2B5EF4-FFF2-40B4-BE49-F238E27FC236}">
                  <a16:creationId xmlns:a16="http://schemas.microsoft.com/office/drawing/2014/main" id="{8FE258FF-D87F-4490-A725-709345B7C8DF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97" name="正方形/長方形 396">
                <a:extLst>
                  <a:ext uri="{FF2B5EF4-FFF2-40B4-BE49-F238E27FC236}">
                    <a16:creationId xmlns:a16="http://schemas.microsoft.com/office/drawing/2014/main" id="{57169418-F5B5-4905-A880-0EBCE800CFE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98" name="直線コネクタ 397">
                <a:extLst>
                  <a:ext uri="{FF2B5EF4-FFF2-40B4-BE49-F238E27FC236}">
                    <a16:creationId xmlns:a16="http://schemas.microsoft.com/office/drawing/2014/main" id="{54984AE7-7957-4641-810D-1329B813E9E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線コネクタ 398">
                <a:extLst>
                  <a:ext uri="{FF2B5EF4-FFF2-40B4-BE49-F238E27FC236}">
                    <a16:creationId xmlns:a16="http://schemas.microsoft.com/office/drawing/2014/main" id="{7A086D53-98AD-414F-BC8F-6481354499D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線コネクタ 399">
                <a:extLst>
                  <a:ext uri="{FF2B5EF4-FFF2-40B4-BE49-F238E27FC236}">
                    <a16:creationId xmlns:a16="http://schemas.microsoft.com/office/drawing/2014/main" id="{BEE2778E-02D0-4E5D-9463-02EB99008B1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線コネクタ 400">
                <a:extLst>
                  <a:ext uri="{FF2B5EF4-FFF2-40B4-BE49-F238E27FC236}">
                    <a16:creationId xmlns:a16="http://schemas.microsoft.com/office/drawing/2014/main" id="{81B52F33-4704-4DDF-B2E5-925215E16D9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グループ化 411">
            <a:extLst>
              <a:ext uri="{FF2B5EF4-FFF2-40B4-BE49-F238E27FC236}">
                <a16:creationId xmlns:a16="http://schemas.microsoft.com/office/drawing/2014/main" id="{5D06E9AD-4730-4B05-9968-91D49C5A54D8}"/>
              </a:ext>
            </a:extLst>
          </p:cNvPr>
          <p:cNvGrpSpPr/>
          <p:nvPr/>
        </p:nvGrpSpPr>
        <p:grpSpPr>
          <a:xfrm>
            <a:off x="3452024" y="1282321"/>
            <a:ext cx="538077" cy="355011"/>
            <a:chOff x="1649465" y="1426169"/>
            <a:chExt cx="636693" cy="371526"/>
          </a:xfrm>
        </p:grpSpPr>
        <p:grpSp>
          <p:nvGrpSpPr>
            <p:cNvPr id="413" name="グループ化 412">
              <a:extLst>
                <a:ext uri="{FF2B5EF4-FFF2-40B4-BE49-F238E27FC236}">
                  <a16:creationId xmlns:a16="http://schemas.microsoft.com/office/drawing/2014/main" id="{917DB27D-7801-482D-B619-366690FA4D45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426" name="正方形/長方形 425">
                <a:extLst>
                  <a:ext uri="{FF2B5EF4-FFF2-40B4-BE49-F238E27FC236}">
                    <a16:creationId xmlns:a16="http://schemas.microsoft.com/office/drawing/2014/main" id="{AB83AF3F-3F9C-4D44-84C0-31DE44E0628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27" name="直線コネクタ 426">
                <a:extLst>
                  <a:ext uri="{FF2B5EF4-FFF2-40B4-BE49-F238E27FC236}">
                    <a16:creationId xmlns:a16="http://schemas.microsoft.com/office/drawing/2014/main" id="{0BB9A0D9-D0A3-4C37-99D7-84639A6ECD3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コネクタ 427">
                <a:extLst>
                  <a:ext uri="{FF2B5EF4-FFF2-40B4-BE49-F238E27FC236}">
                    <a16:creationId xmlns:a16="http://schemas.microsoft.com/office/drawing/2014/main" id="{ABBC2388-7B60-42F1-A5FB-3945642F509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線コネクタ 428">
                <a:extLst>
                  <a:ext uri="{FF2B5EF4-FFF2-40B4-BE49-F238E27FC236}">
                    <a16:creationId xmlns:a16="http://schemas.microsoft.com/office/drawing/2014/main" id="{81FE01EB-FDCE-45BF-8318-4086C8CB10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直線コネクタ 429">
                <a:extLst>
                  <a:ext uri="{FF2B5EF4-FFF2-40B4-BE49-F238E27FC236}">
                    <a16:creationId xmlns:a16="http://schemas.microsoft.com/office/drawing/2014/main" id="{1E08C646-61AC-4ECB-8EE5-BDF27417DC1A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グループ化 413">
              <a:extLst>
                <a:ext uri="{FF2B5EF4-FFF2-40B4-BE49-F238E27FC236}">
                  <a16:creationId xmlns:a16="http://schemas.microsoft.com/office/drawing/2014/main" id="{BEB43ECB-ECBD-49F8-9F14-CE662243056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21" name="正方形/長方形 420">
                <a:extLst>
                  <a:ext uri="{FF2B5EF4-FFF2-40B4-BE49-F238E27FC236}">
                    <a16:creationId xmlns:a16="http://schemas.microsoft.com/office/drawing/2014/main" id="{FDE9DE9E-B4B3-4A66-A2FC-BAAAD3C827A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22" name="直線コネクタ 421">
                <a:extLst>
                  <a:ext uri="{FF2B5EF4-FFF2-40B4-BE49-F238E27FC236}">
                    <a16:creationId xmlns:a16="http://schemas.microsoft.com/office/drawing/2014/main" id="{7AFC4FD2-334B-4908-A6F8-BB85002739A0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線コネクタ 422">
                <a:extLst>
                  <a:ext uri="{FF2B5EF4-FFF2-40B4-BE49-F238E27FC236}">
                    <a16:creationId xmlns:a16="http://schemas.microsoft.com/office/drawing/2014/main" id="{8847F7A5-CE04-48A6-A586-364550033F5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線コネクタ 423">
                <a:extLst>
                  <a:ext uri="{FF2B5EF4-FFF2-40B4-BE49-F238E27FC236}">
                    <a16:creationId xmlns:a16="http://schemas.microsoft.com/office/drawing/2014/main" id="{A0FAE8A4-6821-4B3D-A26A-781DD4E9E847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線コネクタ 424">
                <a:extLst>
                  <a:ext uri="{FF2B5EF4-FFF2-40B4-BE49-F238E27FC236}">
                    <a16:creationId xmlns:a16="http://schemas.microsoft.com/office/drawing/2014/main" id="{FA98EB18-1BF0-4673-B973-0B4CC67E9C1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グループ化 414">
              <a:extLst>
                <a:ext uri="{FF2B5EF4-FFF2-40B4-BE49-F238E27FC236}">
                  <a16:creationId xmlns:a16="http://schemas.microsoft.com/office/drawing/2014/main" id="{B6FDE4D3-813A-463B-8C8B-04B05B35A39E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416" name="正方形/長方形 415">
                <a:extLst>
                  <a:ext uri="{FF2B5EF4-FFF2-40B4-BE49-F238E27FC236}">
                    <a16:creationId xmlns:a16="http://schemas.microsoft.com/office/drawing/2014/main" id="{BF770D48-3BF3-478B-BCFE-90C23E95EC4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17" name="直線コネクタ 416">
                <a:extLst>
                  <a:ext uri="{FF2B5EF4-FFF2-40B4-BE49-F238E27FC236}">
                    <a16:creationId xmlns:a16="http://schemas.microsoft.com/office/drawing/2014/main" id="{3398CDDB-C140-4F8A-A17F-AF685995C02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直線コネクタ 417">
                <a:extLst>
                  <a:ext uri="{FF2B5EF4-FFF2-40B4-BE49-F238E27FC236}">
                    <a16:creationId xmlns:a16="http://schemas.microsoft.com/office/drawing/2014/main" id="{E9EB191B-9FE5-4A63-A797-2B286903F2D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線コネクタ 418">
                <a:extLst>
                  <a:ext uri="{FF2B5EF4-FFF2-40B4-BE49-F238E27FC236}">
                    <a16:creationId xmlns:a16="http://schemas.microsoft.com/office/drawing/2014/main" id="{DD60034B-1A00-4BD1-9E89-9AA41F43DEF0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線コネクタ 419">
                <a:extLst>
                  <a:ext uri="{FF2B5EF4-FFF2-40B4-BE49-F238E27FC236}">
                    <a16:creationId xmlns:a16="http://schemas.microsoft.com/office/drawing/2014/main" id="{C1C70CEA-6987-4A37-9AF9-F5BB9C0B2E4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1" name="グループ化 430">
            <a:extLst>
              <a:ext uri="{FF2B5EF4-FFF2-40B4-BE49-F238E27FC236}">
                <a16:creationId xmlns:a16="http://schemas.microsoft.com/office/drawing/2014/main" id="{1D7C6B14-5BCB-410F-86B9-755B5BC63981}"/>
              </a:ext>
            </a:extLst>
          </p:cNvPr>
          <p:cNvGrpSpPr/>
          <p:nvPr/>
        </p:nvGrpSpPr>
        <p:grpSpPr>
          <a:xfrm>
            <a:off x="3846930" y="1671249"/>
            <a:ext cx="538077" cy="355011"/>
            <a:chOff x="1649465" y="1426169"/>
            <a:chExt cx="636693" cy="371526"/>
          </a:xfrm>
        </p:grpSpPr>
        <p:grpSp>
          <p:nvGrpSpPr>
            <p:cNvPr id="432" name="グループ化 431">
              <a:extLst>
                <a:ext uri="{FF2B5EF4-FFF2-40B4-BE49-F238E27FC236}">
                  <a16:creationId xmlns:a16="http://schemas.microsoft.com/office/drawing/2014/main" id="{1DBE5A1C-5534-43E3-95D9-F530D987DA2A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445" name="正方形/長方形 444">
                <a:extLst>
                  <a:ext uri="{FF2B5EF4-FFF2-40B4-BE49-F238E27FC236}">
                    <a16:creationId xmlns:a16="http://schemas.microsoft.com/office/drawing/2014/main" id="{7F19C373-BDA4-4E4D-A352-508AAC44552F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46" name="直線コネクタ 445">
                <a:extLst>
                  <a:ext uri="{FF2B5EF4-FFF2-40B4-BE49-F238E27FC236}">
                    <a16:creationId xmlns:a16="http://schemas.microsoft.com/office/drawing/2014/main" id="{218C87BE-B026-40FC-8A01-DFD6C45A4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線コネクタ 446">
                <a:extLst>
                  <a:ext uri="{FF2B5EF4-FFF2-40B4-BE49-F238E27FC236}">
                    <a16:creationId xmlns:a16="http://schemas.microsoft.com/office/drawing/2014/main" id="{D15561C0-00C4-4778-9D83-8C250DAEE80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線コネクタ 447">
                <a:extLst>
                  <a:ext uri="{FF2B5EF4-FFF2-40B4-BE49-F238E27FC236}">
                    <a16:creationId xmlns:a16="http://schemas.microsoft.com/office/drawing/2014/main" id="{043D1D9F-EFAE-48EB-A6D4-15B179EE62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線コネクタ 448">
                <a:extLst>
                  <a:ext uri="{FF2B5EF4-FFF2-40B4-BE49-F238E27FC236}">
                    <a16:creationId xmlns:a16="http://schemas.microsoft.com/office/drawing/2014/main" id="{D1883BE1-1FE9-4C9C-A55A-E59A810803E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グループ化 432">
              <a:extLst>
                <a:ext uri="{FF2B5EF4-FFF2-40B4-BE49-F238E27FC236}">
                  <a16:creationId xmlns:a16="http://schemas.microsoft.com/office/drawing/2014/main" id="{AA59C37D-5C01-4A1D-93BF-929634652A80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40" name="正方形/長方形 439">
                <a:extLst>
                  <a:ext uri="{FF2B5EF4-FFF2-40B4-BE49-F238E27FC236}">
                    <a16:creationId xmlns:a16="http://schemas.microsoft.com/office/drawing/2014/main" id="{4F5BF9B6-38F4-47F7-9321-2E4E888DB20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41" name="直線コネクタ 440">
                <a:extLst>
                  <a:ext uri="{FF2B5EF4-FFF2-40B4-BE49-F238E27FC236}">
                    <a16:creationId xmlns:a16="http://schemas.microsoft.com/office/drawing/2014/main" id="{7737209F-2EC9-413D-9FAE-D3773240AB2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線コネクタ 441">
                <a:extLst>
                  <a:ext uri="{FF2B5EF4-FFF2-40B4-BE49-F238E27FC236}">
                    <a16:creationId xmlns:a16="http://schemas.microsoft.com/office/drawing/2014/main" id="{89D0BFF9-87A5-460E-BF08-443C234AC633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直線コネクタ 442">
                <a:extLst>
                  <a:ext uri="{FF2B5EF4-FFF2-40B4-BE49-F238E27FC236}">
                    <a16:creationId xmlns:a16="http://schemas.microsoft.com/office/drawing/2014/main" id="{6BE5CC89-863B-4EA8-9943-EC0713F2029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線コネクタ 443">
                <a:extLst>
                  <a:ext uri="{FF2B5EF4-FFF2-40B4-BE49-F238E27FC236}">
                    <a16:creationId xmlns:a16="http://schemas.microsoft.com/office/drawing/2014/main" id="{7F0F22DF-423E-4A11-B0D4-A8BB283883B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グループ化 433">
              <a:extLst>
                <a:ext uri="{FF2B5EF4-FFF2-40B4-BE49-F238E27FC236}">
                  <a16:creationId xmlns:a16="http://schemas.microsoft.com/office/drawing/2014/main" id="{7EC45B8A-FB3B-4256-81EB-C3CFD6A7BDF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435" name="正方形/長方形 434">
                <a:extLst>
                  <a:ext uri="{FF2B5EF4-FFF2-40B4-BE49-F238E27FC236}">
                    <a16:creationId xmlns:a16="http://schemas.microsoft.com/office/drawing/2014/main" id="{8945CA06-2979-4E35-92E0-61C92EA47EE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36" name="直線コネクタ 435">
                <a:extLst>
                  <a:ext uri="{FF2B5EF4-FFF2-40B4-BE49-F238E27FC236}">
                    <a16:creationId xmlns:a16="http://schemas.microsoft.com/office/drawing/2014/main" id="{AABA06C9-40FD-42E2-82CE-0AE6ABFC5F9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線コネクタ 436">
                <a:extLst>
                  <a:ext uri="{FF2B5EF4-FFF2-40B4-BE49-F238E27FC236}">
                    <a16:creationId xmlns:a16="http://schemas.microsoft.com/office/drawing/2014/main" id="{1F51BC32-FA4E-4010-9206-2F17FB52578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直線コネクタ 437">
                <a:extLst>
                  <a:ext uri="{FF2B5EF4-FFF2-40B4-BE49-F238E27FC236}">
                    <a16:creationId xmlns:a16="http://schemas.microsoft.com/office/drawing/2014/main" id="{91799EEE-F8CA-4A24-A074-4C41FECAF5D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線コネクタ 438">
                <a:extLst>
                  <a:ext uri="{FF2B5EF4-FFF2-40B4-BE49-F238E27FC236}">
                    <a16:creationId xmlns:a16="http://schemas.microsoft.com/office/drawing/2014/main" id="{DA3CA70A-FB67-48C7-ADD4-6D7F3A20008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DA7F69A4-87D2-4EAA-BEEC-711FCADE7BF2}"/>
              </a:ext>
            </a:extLst>
          </p:cNvPr>
          <p:cNvCxnSpPr/>
          <p:nvPr/>
        </p:nvCxnSpPr>
        <p:spPr>
          <a:xfrm>
            <a:off x="4385007" y="1479586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1" name="グループ化 450">
            <a:extLst>
              <a:ext uri="{FF2B5EF4-FFF2-40B4-BE49-F238E27FC236}">
                <a16:creationId xmlns:a16="http://schemas.microsoft.com/office/drawing/2014/main" id="{03CFF090-A51B-4679-B0E2-20E768081C87}"/>
              </a:ext>
            </a:extLst>
          </p:cNvPr>
          <p:cNvGrpSpPr/>
          <p:nvPr/>
        </p:nvGrpSpPr>
        <p:grpSpPr>
          <a:xfrm>
            <a:off x="5122483" y="1737023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52" name="正方形/長方形 451">
              <a:extLst>
                <a:ext uri="{FF2B5EF4-FFF2-40B4-BE49-F238E27FC236}">
                  <a16:creationId xmlns:a16="http://schemas.microsoft.com/office/drawing/2014/main" id="{E59D5DF7-DB32-40A0-AADE-C4710CA87D1A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53" name="直線コネクタ 452">
              <a:extLst>
                <a:ext uri="{FF2B5EF4-FFF2-40B4-BE49-F238E27FC236}">
                  <a16:creationId xmlns:a16="http://schemas.microsoft.com/office/drawing/2014/main" id="{79EB3CF6-63AA-4825-A60C-FB9C94039BD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線コネクタ 453">
              <a:extLst>
                <a:ext uri="{FF2B5EF4-FFF2-40B4-BE49-F238E27FC236}">
                  <a16:creationId xmlns:a16="http://schemas.microsoft.com/office/drawing/2014/main" id="{711CDB73-50FD-4A1B-BA47-CB51C153E52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線コネクタ 454">
              <a:extLst>
                <a:ext uri="{FF2B5EF4-FFF2-40B4-BE49-F238E27FC236}">
                  <a16:creationId xmlns:a16="http://schemas.microsoft.com/office/drawing/2014/main" id="{806D47EB-9E97-44D5-A79C-A5830013101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コネクタ 455">
              <a:extLst>
                <a:ext uri="{FF2B5EF4-FFF2-40B4-BE49-F238E27FC236}">
                  <a16:creationId xmlns:a16="http://schemas.microsoft.com/office/drawing/2014/main" id="{9722A8BD-37ED-411E-A0AE-5C85A2EB3B1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グループ化 456">
            <a:extLst>
              <a:ext uri="{FF2B5EF4-FFF2-40B4-BE49-F238E27FC236}">
                <a16:creationId xmlns:a16="http://schemas.microsoft.com/office/drawing/2014/main" id="{E816D893-2240-49DD-83BE-CC6F68C526AC}"/>
              </a:ext>
            </a:extLst>
          </p:cNvPr>
          <p:cNvGrpSpPr/>
          <p:nvPr/>
        </p:nvGrpSpPr>
        <p:grpSpPr>
          <a:xfrm>
            <a:off x="5045676" y="1768707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458" name="正方形/長方形 457">
              <a:extLst>
                <a:ext uri="{FF2B5EF4-FFF2-40B4-BE49-F238E27FC236}">
                  <a16:creationId xmlns:a16="http://schemas.microsoft.com/office/drawing/2014/main" id="{5215AD5E-B8A1-4C82-962E-7E2368B3747F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59" name="直線コネクタ 458">
              <a:extLst>
                <a:ext uri="{FF2B5EF4-FFF2-40B4-BE49-F238E27FC236}">
                  <a16:creationId xmlns:a16="http://schemas.microsoft.com/office/drawing/2014/main" id="{1D062A8D-9564-4CF4-8798-5CCB22E598A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線コネクタ 459">
              <a:extLst>
                <a:ext uri="{FF2B5EF4-FFF2-40B4-BE49-F238E27FC236}">
                  <a16:creationId xmlns:a16="http://schemas.microsoft.com/office/drawing/2014/main" id="{5E792251-E71F-462E-B967-A051380EE71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線コネクタ 460">
              <a:extLst>
                <a:ext uri="{FF2B5EF4-FFF2-40B4-BE49-F238E27FC236}">
                  <a16:creationId xmlns:a16="http://schemas.microsoft.com/office/drawing/2014/main" id="{D61A93F0-FF69-451F-A4EB-44DD8087689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線コネクタ 461">
              <a:extLst>
                <a:ext uri="{FF2B5EF4-FFF2-40B4-BE49-F238E27FC236}">
                  <a16:creationId xmlns:a16="http://schemas.microsoft.com/office/drawing/2014/main" id="{F50937AB-3902-4D0C-A4D9-8B4A2404335B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グループ化 462">
            <a:extLst>
              <a:ext uri="{FF2B5EF4-FFF2-40B4-BE49-F238E27FC236}">
                <a16:creationId xmlns:a16="http://schemas.microsoft.com/office/drawing/2014/main" id="{374094F2-7089-461B-9805-00312A3F010B}"/>
              </a:ext>
            </a:extLst>
          </p:cNvPr>
          <p:cNvGrpSpPr/>
          <p:nvPr/>
        </p:nvGrpSpPr>
        <p:grpSpPr>
          <a:xfrm>
            <a:off x="4968869" y="180078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64" name="正方形/長方形 463">
              <a:extLst>
                <a:ext uri="{FF2B5EF4-FFF2-40B4-BE49-F238E27FC236}">
                  <a16:creationId xmlns:a16="http://schemas.microsoft.com/office/drawing/2014/main" id="{8CA093B4-982D-4DCF-AB46-3219FCC87AF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65" name="直線コネクタ 464">
              <a:extLst>
                <a:ext uri="{FF2B5EF4-FFF2-40B4-BE49-F238E27FC236}">
                  <a16:creationId xmlns:a16="http://schemas.microsoft.com/office/drawing/2014/main" id="{E9F87218-CF63-477F-B7BB-9047F7A2A8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>
              <a:extLst>
                <a:ext uri="{FF2B5EF4-FFF2-40B4-BE49-F238E27FC236}">
                  <a16:creationId xmlns:a16="http://schemas.microsoft.com/office/drawing/2014/main" id="{2353180A-8C54-4CA9-9A51-4254647B057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線コネクタ 466">
              <a:extLst>
                <a:ext uri="{FF2B5EF4-FFF2-40B4-BE49-F238E27FC236}">
                  <a16:creationId xmlns:a16="http://schemas.microsoft.com/office/drawing/2014/main" id="{0760EB71-ECE3-467A-BB85-9FDBE600CFFD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線コネクタ 467">
              <a:extLst>
                <a:ext uri="{FF2B5EF4-FFF2-40B4-BE49-F238E27FC236}">
                  <a16:creationId xmlns:a16="http://schemas.microsoft.com/office/drawing/2014/main" id="{1A6E4DF3-3FE8-4FB5-8216-D77BF2955E3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9" name="グループ化 468">
            <a:extLst>
              <a:ext uri="{FF2B5EF4-FFF2-40B4-BE49-F238E27FC236}">
                <a16:creationId xmlns:a16="http://schemas.microsoft.com/office/drawing/2014/main" id="{70F89869-9A89-4E36-8B7E-B77E7C9C053B}"/>
              </a:ext>
            </a:extLst>
          </p:cNvPr>
          <p:cNvGrpSpPr/>
          <p:nvPr/>
        </p:nvGrpSpPr>
        <p:grpSpPr>
          <a:xfrm>
            <a:off x="5376076" y="128222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470" name="正方形/長方形 469">
              <a:extLst>
                <a:ext uri="{FF2B5EF4-FFF2-40B4-BE49-F238E27FC236}">
                  <a16:creationId xmlns:a16="http://schemas.microsoft.com/office/drawing/2014/main" id="{4071F528-A5DA-4C5C-A430-B187F3A2AB1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71" name="直線コネクタ 470">
              <a:extLst>
                <a:ext uri="{FF2B5EF4-FFF2-40B4-BE49-F238E27FC236}">
                  <a16:creationId xmlns:a16="http://schemas.microsoft.com/office/drawing/2014/main" id="{3A4E4E1C-EDA4-4D2D-881A-00F5A77DE0B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線コネクタ 471">
              <a:extLst>
                <a:ext uri="{FF2B5EF4-FFF2-40B4-BE49-F238E27FC236}">
                  <a16:creationId xmlns:a16="http://schemas.microsoft.com/office/drawing/2014/main" id="{524CE9F3-4449-4E57-A1B6-423E89EDB4D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線コネクタ 472">
              <a:extLst>
                <a:ext uri="{FF2B5EF4-FFF2-40B4-BE49-F238E27FC236}">
                  <a16:creationId xmlns:a16="http://schemas.microsoft.com/office/drawing/2014/main" id="{1AE962D7-60CA-48F6-94AC-0B0B7B7AC02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線コネクタ 473">
              <a:extLst>
                <a:ext uri="{FF2B5EF4-FFF2-40B4-BE49-F238E27FC236}">
                  <a16:creationId xmlns:a16="http://schemas.microsoft.com/office/drawing/2014/main" id="{411BFD66-EAC9-48E6-9938-D19870AC4A95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5" name="グループ化 474">
            <a:extLst>
              <a:ext uri="{FF2B5EF4-FFF2-40B4-BE49-F238E27FC236}">
                <a16:creationId xmlns:a16="http://schemas.microsoft.com/office/drawing/2014/main" id="{C435A9F2-5019-43B4-B38D-7BB72162D79D}"/>
              </a:ext>
            </a:extLst>
          </p:cNvPr>
          <p:cNvGrpSpPr/>
          <p:nvPr/>
        </p:nvGrpSpPr>
        <p:grpSpPr>
          <a:xfrm>
            <a:off x="5299269" y="1313913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76" name="正方形/長方形 475">
              <a:extLst>
                <a:ext uri="{FF2B5EF4-FFF2-40B4-BE49-F238E27FC236}">
                  <a16:creationId xmlns:a16="http://schemas.microsoft.com/office/drawing/2014/main" id="{F6BA19B2-131F-4333-A75B-67F5620B6BB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77" name="直線コネクタ 476">
              <a:extLst>
                <a:ext uri="{FF2B5EF4-FFF2-40B4-BE49-F238E27FC236}">
                  <a16:creationId xmlns:a16="http://schemas.microsoft.com/office/drawing/2014/main" id="{F405BD50-A79B-4B50-9565-26B280249BE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線コネクタ 477">
              <a:extLst>
                <a:ext uri="{FF2B5EF4-FFF2-40B4-BE49-F238E27FC236}">
                  <a16:creationId xmlns:a16="http://schemas.microsoft.com/office/drawing/2014/main" id="{0DAA6601-301D-439B-BF1E-F1170AF4EF6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コネクタ 478">
              <a:extLst>
                <a:ext uri="{FF2B5EF4-FFF2-40B4-BE49-F238E27FC236}">
                  <a16:creationId xmlns:a16="http://schemas.microsoft.com/office/drawing/2014/main" id="{ED543BD3-93F3-42A8-ACC7-52234121A79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線コネクタ 479">
              <a:extLst>
                <a:ext uri="{FF2B5EF4-FFF2-40B4-BE49-F238E27FC236}">
                  <a16:creationId xmlns:a16="http://schemas.microsoft.com/office/drawing/2014/main" id="{E95CD459-1F26-4DCD-BA65-7DF8D85520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" name="グループ化 480">
            <a:extLst>
              <a:ext uri="{FF2B5EF4-FFF2-40B4-BE49-F238E27FC236}">
                <a16:creationId xmlns:a16="http://schemas.microsoft.com/office/drawing/2014/main" id="{7F81EBCA-6C5C-4090-8326-7262B26CD325}"/>
              </a:ext>
            </a:extLst>
          </p:cNvPr>
          <p:cNvGrpSpPr/>
          <p:nvPr/>
        </p:nvGrpSpPr>
        <p:grpSpPr>
          <a:xfrm>
            <a:off x="5222462" y="1345990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82" name="正方形/長方形 481">
              <a:extLst>
                <a:ext uri="{FF2B5EF4-FFF2-40B4-BE49-F238E27FC236}">
                  <a16:creationId xmlns:a16="http://schemas.microsoft.com/office/drawing/2014/main" id="{C1F6A92D-6AEE-48A3-A7D3-151515794D3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83" name="直線コネクタ 482">
              <a:extLst>
                <a:ext uri="{FF2B5EF4-FFF2-40B4-BE49-F238E27FC236}">
                  <a16:creationId xmlns:a16="http://schemas.microsoft.com/office/drawing/2014/main" id="{9E80A396-3A12-4E59-981B-49CE89D8A6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>
              <a:extLst>
                <a:ext uri="{FF2B5EF4-FFF2-40B4-BE49-F238E27FC236}">
                  <a16:creationId xmlns:a16="http://schemas.microsoft.com/office/drawing/2014/main" id="{C9726C5A-45C9-41F6-97FB-7BD48B243EF3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線コネクタ 484">
              <a:extLst>
                <a:ext uri="{FF2B5EF4-FFF2-40B4-BE49-F238E27FC236}">
                  <a16:creationId xmlns:a16="http://schemas.microsoft.com/office/drawing/2014/main" id="{5113C175-7443-47E3-BC60-2B6736B6EA5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線コネクタ 485">
              <a:extLst>
                <a:ext uri="{FF2B5EF4-FFF2-40B4-BE49-F238E27FC236}">
                  <a16:creationId xmlns:a16="http://schemas.microsoft.com/office/drawing/2014/main" id="{94876446-A56E-4126-B3EC-D9162A976AC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グループ化 486">
            <a:extLst>
              <a:ext uri="{FF2B5EF4-FFF2-40B4-BE49-F238E27FC236}">
                <a16:creationId xmlns:a16="http://schemas.microsoft.com/office/drawing/2014/main" id="{8D7A68E5-7300-4733-B3E8-118740FFDE97}"/>
              </a:ext>
            </a:extLst>
          </p:cNvPr>
          <p:cNvGrpSpPr/>
          <p:nvPr/>
        </p:nvGrpSpPr>
        <p:grpSpPr>
          <a:xfrm>
            <a:off x="5770982" y="1671157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88" name="正方形/長方形 487">
              <a:extLst>
                <a:ext uri="{FF2B5EF4-FFF2-40B4-BE49-F238E27FC236}">
                  <a16:creationId xmlns:a16="http://schemas.microsoft.com/office/drawing/2014/main" id="{38700616-BB2E-47E1-A700-CFEF5AA0AF4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4F971F2B-4576-4BB0-8BF2-89FD91E5D52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5E318AA5-B727-44E0-A597-9C92DF84D6E0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2F535D50-6103-4698-B1F5-36E4F48C859B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ED16BFE-6AEA-435B-AF49-50B0C2AE6B8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グループ化 492">
            <a:extLst>
              <a:ext uri="{FF2B5EF4-FFF2-40B4-BE49-F238E27FC236}">
                <a16:creationId xmlns:a16="http://schemas.microsoft.com/office/drawing/2014/main" id="{7DBA32F7-D7E7-49F5-B34E-3BD580714874}"/>
              </a:ext>
            </a:extLst>
          </p:cNvPr>
          <p:cNvGrpSpPr/>
          <p:nvPr/>
        </p:nvGrpSpPr>
        <p:grpSpPr>
          <a:xfrm>
            <a:off x="5694175" y="1702841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94" name="正方形/長方形 493">
              <a:extLst>
                <a:ext uri="{FF2B5EF4-FFF2-40B4-BE49-F238E27FC236}">
                  <a16:creationId xmlns:a16="http://schemas.microsoft.com/office/drawing/2014/main" id="{AA6FE9A0-F309-42A3-B635-DFCAC1F5022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BB97A660-A806-4AEF-9734-42D2BCE9129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線コネクタ 495">
              <a:extLst>
                <a:ext uri="{FF2B5EF4-FFF2-40B4-BE49-F238E27FC236}">
                  <a16:creationId xmlns:a16="http://schemas.microsoft.com/office/drawing/2014/main" id="{4BEB3FB4-23F8-493E-BCF0-928A51E77EE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線コネクタ 496">
              <a:extLst>
                <a:ext uri="{FF2B5EF4-FFF2-40B4-BE49-F238E27FC236}">
                  <a16:creationId xmlns:a16="http://schemas.microsoft.com/office/drawing/2014/main" id="{3BC73C5F-4C93-4977-A534-AE073E450C5C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線コネクタ 497">
              <a:extLst>
                <a:ext uri="{FF2B5EF4-FFF2-40B4-BE49-F238E27FC236}">
                  <a16:creationId xmlns:a16="http://schemas.microsoft.com/office/drawing/2014/main" id="{86A6713C-B7E6-45E6-BDA1-A580E0E621B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9" name="グループ化 498">
            <a:extLst>
              <a:ext uri="{FF2B5EF4-FFF2-40B4-BE49-F238E27FC236}">
                <a16:creationId xmlns:a16="http://schemas.microsoft.com/office/drawing/2014/main" id="{ECA74D3F-EFA8-46EE-AFAD-084F8EF2EF88}"/>
              </a:ext>
            </a:extLst>
          </p:cNvPr>
          <p:cNvGrpSpPr/>
          <p:nvPr/>
        </p:nvGrpSpPr>
        <p:grpSpPr>
          <a:xfrm>
            <a:off x="5617368" y="173491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00" name="正方形/長方形 499">
              <a:extLst>
                <a:ext uri="{FF2B5EF4-FFF2-40B4-BE49-F238E27FC236}">
                  <a16:creationId xmlns:a16="http://schemas.microsoft.com/office/drawing/2014/main" id="{EDD8BD4F-61BA-499E-9D7C-4BC32BE2554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01" name="直線コネクタ 500">
              <a:extLst>
                <a:ext uri="{FF2B5EF4-FFF2-40B4-BE49-F238E27FC236}">
                  <a16:creationId xmlns:a16="http://schemas.microsoft.com/office/drawing/2014/main" id="{405A561A-EB7F-46EE-8A25-77C9EAF0750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線コネクタ 501">
              <a:extLst>
                <a:ext uri="{FF2B5EF4-FFF2-40B4-BE49-F238E27FC236}">
                  <a16:creationId xmlns:a16="http://schemas.microsoft.com/office/drawing/2014/main" id="{21753F23-6866-4CD7-878B-AA50B6E3E96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線コネクタ 502">
              <a:extLst>
                <a:ext uri="{FF2B5EF4-FFF2-40B4-BE49-F238E27FC236}">
                  <a16:creationId xmlns:a16="http://schemas.microsoft.com/office/drawing/2014/main" id="{E0526B9B-EE23-4D61-BCC8-17E6D9337128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線コネクタ 503">
              <a:extLst>
                <a:ext uri="{FF2B5EF4-FFF2-40B4-BE49-F238E27FC236}">
                  <a16:creationId xmlns:a16="http://schemas.microsoft.com/office/drawing/2014/main" id="{27881290-8870-4B1A-BD16-2B44C4FB584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5" name="図 504">
            <a:extLst>
              <a:ext uri="{FF2B5EF4-FFF2-40B4-BE49-F238E27FC236}">
                <a16:creationId xmlns:a16="http://schemas.microsoft.com/office/drawing/2014/main" id="{52F0EB97-B9DC-4CF3-83AE-95CAE1A33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31" y="1062291"/>
            <a:ext cx="355600" cy="355600"/>
          </a:xfrm>
          <a:prstGeom prst="rect">
            <a:avLst/>
          </a:prstGeom>
        </p:spPr>
      </p:pic>
      <p:sp>
        <p:nvSpPr>
          <p:cNvPr id="506" name="テキスト ボックス 505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2697167" y="1522339"/>
            <a:ext cx="461665" cy="6155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7" name="テキスト ボックス 506">
            <a:extLst>
              <a:ext uri="{FF2B5EF4-FFF2-40B4-BE49-F238E27FC236}">
                <a16:creationId xmlns:a16="http://schemas.microsoft.com/office/drawing/2014/main" id="{0AD8CDD0-E3ED-4067-863C-9B8630E7BF1E}"/>
              </a:ext>
            </a:extLst>
          </p:cNvPr>
          <p:cNvSpPr txBox="1"/>
          <p:nvPr/>
        </p:nvSpPr>
        <p:spPr>
          <a:xfrm>
            <a:off x="4383810" y="1513654"/>
            <a:ext cx="461665" cy="12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ラベル付け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8" name="テキスト ボックス 507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4775052" y="2238729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9" name="正方形/長方形 508"/>
          <p:cNvSpPr/>
          <p:nvPr/>
        </p:nvSpPr>
        <p:spPr>
          <a:xfrm>
            <a:off x="317391" y="555129"/>
            <a:ext cx="5838053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0" name="テキスト ボックス 509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1969563" y="192898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1" name="正方形/長方形 510"/>
          <p:cNvSpPr/>
          <p:nvPr/>
        </p:nvSpPr>
        <p:spPr>
          <a:xfrm>
            <a:off x="6270655" y="555130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2" name="テキスト ボックス 511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7327839" y="197578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13" name="グループ化 512">
            <a:extLst>
              <a:ext uri="{FF2B5EF4-FFF2-40B4-BE49-F238E27FC236}">
                <a16:creationId xmlns:a16="http://schemas.microsoft.com/office/drawing/2014/main" id="{B2E4AD29-8DB3-4D40-8755-98E518B259A1}"/>
              </a:ext>
            </a:extLst>
          </p:cNvPr>
          <p:cNvGrpSpPr/>
          <p:nvPr/>
        </p:nvGrpSpPr>
        <p:grpSpPr>
          <a:xfrm>
            <a:off x="7179139" y="1750823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14" name="正方形/長方形 513">
              <a:extLst>
                <a:ext uri="{FF2B5EF4-FFF2-40B4-BE49-F238E27FC236}">
                  <a16:creationId xmlns:a16="http://schemas.microsoft.com/office/drawing/2014/main" id="{CF7FFE73-8D19-47CC-B6D3-E820D78CFCC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15" name="直線コネクタ 514">
              <a:extLst>
                <a:ext uri="{FF2B5EF4-FFF2-40B4-BE49-F238E27FC236}">
                  <a16:creationId xmlns:a16="http://schemas.microsoft.com/office/drawing/2014/main" id="{0F489D5B-44F4-4EB9-B22F-4FE85926706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線コネクタ 515">
              <a:extLst>
                <a:ext uri="{FF2B5EF4-FFF2-40B4-BE49-F238E27FC236}">
                  <a16:creationId xmlns:a16="http://schemas.microsoft.com/office/drawing/2014/main" id="{D8D0F6B3-EB57-4C05-A39A-2C6033D6712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線コネクタ 516">
              <a:extLst>
                <a:ext uri="{FF2B5EF4-FFF2-40B4-BE49-F238E27FC236}">
                  <a16:creationId xmlns:a16="http://schemas.microsoft.com/office/drawing/2014/main" id="{7D4D3927-9092-4E37-997B-9E64C4E79F8F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線コネクタ 517">
              <a:extLst>
                <a:ext uri="{FF2B5EF4-FFF2-40B4-BE49-F238E27FC236}">
                  <a16:creationId xmlns:a16="http://schemas.microsoft.com/office/drawing/2014/main" id="{D8803897-FCE4-4C23-A610-F3D1A3725399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9" name="グループ化 518">
            <a:extLst>
              <a:ext uri="{FF2B5EF4-FFF2-40B4-BE49-F238E27FC236}">
                <a16:creationId xmlns:a16="http://schemas.microsoft.com/office/drawing/2014/main" id="{0F9D7834-0DDF-4805-A552-957CDEAC16E4}"/>
              </a:ext>
            </a:extLst>
          </p:cNvPr>
          <p:cNvGrpSpPr/>
          <p:nvPr/>
        </p:nvGrpSpPr>
        <p:grpSpPr>
          <a:xfrm>
            <a:off x="7102332" y="1782507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20" name="正方形/長方形 519">
              <a:extLst>
                <a:ext uri="{FF2B5EF4-FFF2-40B4-BE49-F238E27FC236}">
                  <a16:creationId xmlns:a16="http://schemas.microsoft.com/office/drawing/2014/main" id="{170B8B89-AE3F-4445-9CF6-197CC5951E9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21" name="直線コネクタ 520">
              <a:extLst>
                <a:ext uri="{FF2B5EF4-FFF2-40B4-BE49-F238E27FC236}">
                  <a16:creationId xmlns:a16="http://schemas.microsoft.com/office/drawing/2014/main" id="{CA2C1BE0-3392-403B-AAD6-2DD994D9B830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線コネクタ 521">
              <a:extLst>
                <a:ext uri="{FF2B5EF4-FFF2-40B4-BE49-F238E27FC236}">
                  <a16:creationId xmlns:a16="http://schemas.microsoft.com/office/drawing/2014/main" id="{60B7B23B-23E4-4034-BDD7-8B5A32CEA08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線コネクタ 522">
              <a:extLst>
                <a:ext uri="{FF2B5EF4-FFF2-40B4-BE49-F238E27FC236}">
                  <a16:creationId xmlns:a16="http://schemas.microsoft.com/office/drawing/2014/main" id="{CED0D1D8-51A6-4E0E-B26A-EA4FD36EC1BA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線コネクタ 523">
              <a:extLst>
                <a:ext uri="{FF2B5EF4-FFF2-40B4-BE49-F238E27FC236}">
                  <a16:creationId xmlns:a16="http://schemas.microsoft.com/office/drawing/2014/main" id="{A667E5EA-D73E-4DD1-9B9F-7CFC079889A2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5" name="グループ化 524">
            <a:extLst>
              <a:ext uri="{FF2B5EF4-FFF2-40B4-BE49-F238E27FC236}">
                <a16:creationId xmlns:a16="http://schemas.microsoft.com/office/drawing/2014/main" id="{DF142E0E-585E-43CC-8F00-79E0857F7370}"/>
              </a:ext>
            </a:extLst>
          </p:cNvPr>
          <p:cNvGrpSpPr/>
          <p:nvPr/>
        </p:nvGrpSpPr>
        <p:grpSpPr>
          <a:xfrm>
            <a:off x="7025525" y="181458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26" name="正方形/長方形 525">
              <a:extLst>
                <a:ext uri="{FF2B5EF4-FFF2-40B4-BE49-F238E27FC236}">
                  <a16:creationId xmlns:a16="http://schemas.microsoft.com/office/drawing/2014/main" id="{C4453E5C-BAD7-4864-AA8B-B7AFECBC920D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27" name="直線コネクタ 526">
              <a:extLst>
                <a:ext uri="{FF2B5EF4-FFF2-40B4-BE49-F238E27FC236}">
                  <a16:creationId xmlns:a16="http://schemas.microsoft.com/office/drawing/2014/main" id="{0391F533-7C4A-438B-AAC4-AE0261F5CFB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線コネクタ 527">
              <a:extLst>
                <a:ext uri="{FF2B5EF4-FFF2-40B4-BE49-F238E27FC236}">
                  <a16:creationId xmlns:a16="http://schemas.microsoft.com/office/drawing/2014/main" id="{8EA35451-E6C6-42E0-9DCB-CBA92B00F01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線コネクタ 528">
              <a:extLst>
                <a:ext uri="{FF2B5EF4-FFF2-40B4-BE49-F238E27FC236}">
                  <a16:creationId xmlns:a16="http://schemas.microsoft.com/office/drawing/2014/main" id="{3A29E8F9-8CC7-4FF5-9DB3-1BA3B7B9503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線コネクタ 529">
              <a:extLst>
                <a:ext uri="{FF2B5EF4-FFF2-40B4-BE49-F238E27FC236}">
                  <a16:creationId xmlns:a16="http://schemas.microsoft.com/office/drawing/2014/main" id="{6227207D-C586-4CF2-B8A4-BBD9D050E64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1" name="グループ化 530">
            <a:extLst>
              <a:ext uri="{FF2B5EF4-FFF2-40B4-BE49-F238E27FC236}">
                <a16:creationId xmlns:a16="http://schemas.microsoft.com/office/drawing/2014/main" id="{60CE5328-B68F-4966-83B2-258A84D9D86A}"/>
              </a:ext>
            </a:extLst>
          </p:cNvPr>
          <p:cNvGrpSpPr/>
          <p:nvPr/>
        </p:nvGrpSpPr>
        <p:grpSpPr>
          <a:xfrm>
            <a:off x="7432732" y="129602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32" name="正方形/長方形 531">
              <a:extLst>
                <a:ext uri="{FF2B5EF4-FFF2-40B4-BE49-F238E27FC236}">
                  <a16:creationId xmlns:a16="http://schemas.microsoft.com/office/drawing/2014/main" id="{9277BE5C-F430-40AF-A0DD-FAB7163B6F4D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33" name="直線コネクタ 532">
              <a:extLst>
                <a:ext uri="{FF2B5EF4-FFF2-40B4-BE49-F238E27FC236}">
                  <a16:creationId xmlns:a16="http://schemas.microsoft.com/office/drawing/2014/main" id="{8F4E05E9-5E13-480A-AB61-72C93912EB07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線コネクタ 533">
              <a:extLst>
                <a:ext uri="{FF2B5EF4-FFF2-40B4-BE49-F238E27FC236}">
                  <a16:creationId xmlns:a16="http://schemas.microsoft.com/office/drawing/2014/main" id="{32C3A173-CAF2-49EB-84FA-07477D9B2DB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線コネクタ 534">
              <a:extLst>
                <a:ext uri="{FF2B5EF4-FFF2-40B4-BE49-F238E27FC236}">
                  <a16:creationId xmlns:a16="http://schemas.microsoft.com/office/drawing/2014/main" id="{F2CECA85-D1B0-40E4-95ED-439A44B8AF0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線コネクタ 535">
              <a:extLst>
                <a:ext uri="{FF2B5EF4-FFF2-40B4-BE49-F238E27FC236}">
                  <a16:creationId xmlns:a16="http://schemas.microsoft.com/office/drawing/2014/main" id="{3834AC9A-FEF5-4FF7-96D0-EC65DBF48A22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グループ化 536">
            <a:extLst>
              <a:ext uri="{FF2B5EF4-FFF2-40B4-BE49-F238E27FC236}">
                <a16:creationId xmlns:a16="http://schemas.microsoft.com/office/drawing/2014/main" id="{59F4EF49-351E-4ABB-A419-0FC9B3B4F137}"/>
              </a:ext>
            </a:extLst>
          </p:cNvPr>
          <p:cNvGrpSpPr/>
          <p:nvPr/>
        </p:nvGrpSpPr>
        <p:grpSpPr>
          <a:xfrm>
            <a:off x="7355925" y="1327713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38" name="正方形/長方形 537">
              <a:extLst>
                <a:ext uri="{FF2B5EF4-FFF2-40B4-BE49-F238E27FC236}">
                  <a16:creationId xmlns:a16="http://schemas.microsoft.com/office/drawing/2014/main" id="{162ABD0B-53FD-4BC4-8BBC-B4EEB21AB43C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39" name="直線コネクタ 538">
              <a:extLst>
                <a:ext uri="{FF2B5EF4-FFF2-40B4-BE49-F238E27FC236}">
                  <a16:creationId xmlns:a16="http://schemas.microsoft.com/office/drawing/2014/main" id="{E2A99B92-4D5E-40E0-9C63-64FE0DD8CE23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A0044C4F-9A3C-4B85-9213-41A4C0867A81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線コネクタ 540">
              <a:extLst>
                <a:ext uri="{FF2B5EF4-FFF2-40B4-BE49-F238E27FC236}">
                  <a16:creationId xmlns:a16="http://schemas.microsoft.com/office/drawing/2014/main" id="{EB832943-6AF4-4ECC-B8A5-F1876EA5F937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線コネクタ 541">
              <a:extLst>
                <a:ext uri="{FF2B5EF4-FFF2-40B4-BE49-F238E27FC236}">
                  <a16:creationId xmlns:a16="http://schemas.microsoft.com/office/drawing/2014/main" id="{916DDD41-014D-4C78-8B1F-89D24D54FDBD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3" name="グループ化 542">
            <a:extLst>
              <a:ext uri="{FF2B5EF4-FFF2-40B4-BE49-F238E27FC236}">
                <a16:creationId xmlns:a16="http://schemas.microsoft.com/office/drawing/2014/main" id="{9C33DB36-EF8D-4930-9700-C8BFF670F731}"/>
              </a:ext>
            </a:extLst>
          </p:cNvPr>
          <p:cNvGrpSpPr/>
          <p:nvPr/>
        </p:nvGrpSpPr>
        <p:grpSpPr>
          <a:xfrm>
            <a:off x="7279118" y="1359790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44" name="正方形/長方形 543">
              <a:extLst>
                <a:ext uri="{FF2B5EF4-FFF2-40B4-BE49-F238E27FC236}">
                  <a16:creationId xmlns:a16="http://schemas.microsoft.com/office/drawing/2014/main" id="{4B938FAB-47D3-4599-A790-E98BE866B32D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45" name="直線コネクタ 544">
              <a:extLst>
                <a:ext uri="{FF2B5EF4-FFF2-40B4-BE49-F238E27FC236}">
                  <a16:creationId xmlns:a16="http://schemas.microsoft.com/office/drawing/2014/main" id="{03E9EA49-3C1F-4702-94D3-192F90875A6F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線コネクタ 545">
              <a:extLst>
                <a:ext uri="{FF2B5EF4-FFF2-40B4-BE49-F238E27FC236}">
                  <a16:creationId xmlns:a16="http://schemas.microsoft.com/office/drawing/2014/main" id="{E2210A7B-0C74-42A9-8F5C-C6DACF59CF5F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線コネクタ 546">
              <a:extLst>
                <a:ext uri="{FF2B5EF4-FFF2-40B4-BE49-F238E27FC236}">
                  <a16:creationId xmlns:a16="http://schemas.microsoft.com/office/drawing/2014/main" id="{1D7D73CF-E547-47C3-BF29-410A5976682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線コネクタ 547">
              <a:extLst>
                <a:ext uri="{FF2B5EF4-FFF2-40B4-BE49-F238E27FC236}">
                  <a16:creationId xmlns:a16="http://schemas.microsoft.com/office/drawing/2014/main" id="{F94C6F35-A825-471A-8056-FCA322FBB29F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9" name="グループ化 548">
            <a:extLst>
              <a:ext uri="{FF2B5EF4-FFF2-40B4-BE49-F238E27FC236}">
                <a16:creationId xmlns:a16="http://schemas.microsoft.com/office/drawing/2014/main" id="{FCA66BB0-CA30-48B9-9CCB-BF6699D44037}"/>
              </a:ext>
            </a:extLst>
          </p:cNvPr>
          <p:cNvGrpSpPr/>
          <p:nvPr/>
        </p:nvGrpSpPr>
        <p:grpSpPr>
          <a:xfrm>
            <a:off x="7827638" y="1684957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50" name="正方形/長方形 549">
              <a:extLst>
                <a:ext uri="{FF2B5EF4-FFF2-40B4-BE49-F238E27FC236}">
                  <a16:creationId xmlns:a16="http://schemas.microsoft.com/office/drawing/2014/main" id="{9A0B5B8E-A597-4C33-8070-FD03182794C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51" name="直線コネクタ 550">
              <a:extLst>
                <a:ext uri="{FF2B5EF4-FFF2-40B4-BE49-F238E27FC236}">
                  <a16:creationId xmlns:a16="http://schemas.microsoft.com/office/drawing/2014/main" id="{FB105529-6C36-487A-9392-3405686D4F0A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00E76D5C-D10E-4B11-8BA4-354C5E7FB23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FDBE0420-17C3-46F5-B7C2-3C0BBCC5B4EF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D42C2E49-D97B-482C-9F1A-B531658BD9D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5" name="グループ化 554">
            <a:extLst>
              <a:ext uri="{FF2B5EF4-FFF2-40B4-BE49-F238E27FC236}">
                <a16:creationId xmlns:a16="http://schemas.microsoft.com/office/drawing/2014/main" id="{AEE280E9-1E4A-49EC-8AD1-8C1DD651CACB}"/>
              </a:ext>
            </a:extLst>
          </p:cNvPr>
          <p:cNvGrpSpPr/>
          <p:nvPr/>
        </p:nvGrpSpPr>
        <p:grpSpPr>
          <a:xfrm>
            <a:off x="7750831" y="1716641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56" name="正方形/長方形 555">
              <a:extLst>
                <a:ext uri="{FF2B5EF4-FFF2-40B4-BE49-F238E27FC236}">
                  <a16:creationId xmlns:a16="http://schemas.microsoft.com/office/drawing/2014/main" id="{DCEC4F1E-6F37-4EDE-B7A6-5AE1BFB1530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57" name="直線コネクタ 556">
              <a:extLst>
                <a:ext uri="{FF2B5EF4-FFF2-40B4-BE49-F238E27FC236}">
                  <a16:creationId xmlns:a16="http://schemas.microsoft.com/office/drawing/2014/main" id="{EEF96CED-EA64-439A-975C-27049C56929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線コネクタ 557">
              <a:extLst>
                <a:ext uri="{FF2B5EF4-FFF2-40B4-BE49-F238E27FC236}">
                  <a16:creationId xmlns:a16="http://schemas.microsoft.com/office/drawing/2014/main" id="{52AA61A3-9C91-456C-BC56-CDE34742A975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線コネクタ 558">
              <a:extLst>
                <a:ext uri="{FF2B5EF4-FFF2-40B4-BE49-F238E27FC236}">
                  <a16:creationId xmlns:a16="http://schemas.microsoft.com/office/drawing/2014/main" id="{E3D9F5A2-9961-48E7-80FD-F4640A8B13F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コネクタ 559">
              <a:extLst>
                <a:ext uri="{FF2B5EF4-FFF2-40B4-BE49-F238E27FC236}">
                  <a16:creationId xmlns:a16="http://schemas.microsoft.com/office/drawing/2014/main" id="{CDFDD090-3A32-4D5D-BCCF-AF0825CFEA0C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1" name="グループ化 560">
            <a:extLst>
              <a:ext uri="{FF2B5EF4-FFF2-40B4-BE49-F238E27FC236}">
                <a16:creationId xmlns:a16="http://schemas.microsoft.com/office/drawing/2014/main" id="{8DA5D02F-94ED-4590-9646-888E2C5597D7}"/>
              </a:ext>
            </a:extLst>
          </p:cNvPr>
          <p:cNvGrpSpPr/>
          <p:nvPr/>
        </p:nvGrpSpPr>
        <p:grpSpPr>
          <a:xfrm>
            <a:off x="7674024" y="174871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62" name="正方形/長方形 561">
              <a:extLst>
                <a:ext uri="{FF2B5EF4-FFF2-40B4-BE49-F238E27FC236}">
                  <a16:creationId xmlns:a16="http://schemas.microsoft.com/office/drawing/2014/main" id="{521C4A01-4EFC-4597-A3CC-6962924A9008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63" name="直線コネクタ 562">
              <a:extLst>
                <a:ext uri="{FF2B5EF4-FFF2-40B4-BE49-F238E27FC236}">
                  <a16:creationId xmlns:a16="http://schemas.microsoft.com/office/drawing/2014/main" id="{3F909D02-03FB-4625-9545-893E148BC5B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線コネクタ 563">
              <a:extLst>
                <a:ext uri="{FF2B5EF4-FFF2-40B4-BE49-F238E27FC236}">
                  <a16:creationId xmlns:a16="http://schemas.microsoft.com/office/drawing/2014/main" id="{A32BB9B2-FDD2-47D4-8331-86078061ACB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線コネクタ 564">
              <a:extLst>
                <a:ext uri="{FF2B5EF4-FFF2-40B4-BE49-F238E27FC236}">
                  <a16:creationId xmlns:a16="http://schemas.microsoft.com/office/drawing/2014/main" id="{BFE20E67-2DF2-44C3-8179-A00DCDF9515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線コネクタ 565">
              <a:extLst>
                <a:ext uri="{FF2B5EF4-FFF2-40B4-BE49-F238E27FC236}">
                  <a16:creationId xmlns:a16="http://schemas.microsoft.com/office/drawing/2014/main" id="{D75C63EB-2206-4F2D-82E1-C5E25251772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0" name="テキスト ボックス 569">
            <a:extLst>
              <a:ext uri="{FF2B5EF4-FFF2-40B4-BE49-F238E27FC236}">
                <a16:creationId xmlns:a16="http://schemas.microsoft.com/office/drawing/2014/main" id="{4CD3BF51-2314-44AF-8B61-13F89631A9FA}"/>
              </a:ext>
            </a:extLst>
          </p:cNvPr>
          <p:cNvSpPr txBox="1"/>
          <p:nvPr/>
        </p:nvSpPr>
        <p:spPr>
          <a:xfrm>
            <a:off x="8990169" y="1309808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sp>
        <p:nvSpPr>
          <p:cNvPr id="571" name="テキスト ボックス 570">
            <a:extLst>
              <a:ext uri="{FF2B5EF4-FFF2-40B4-BE49-F238E27FC236}">
                <a16:creationId xmlns:a16="http://schemas.microsoft.com/office/drawing/2014/main" id="{EDDABB3C-0B05-4F82-8E09-668E1E82E633}"/>
              </a:ext>
            </a:extLst>
          </p:cNvPr>
          <p:cNvSpPr txBox="1"/>
          <p:nvPr/>
        </p:nvSpPr>
        <p:spPr>
          <a:xfrm>
            <a:off x="9142569" y="1462208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sp>
        <p:nvSpPr>
          <p:cNvPr id="567" name="正方形/長方形 566">
            <a:extLst>
              <a:ext uri="{FF2B5EF4-FFF2-40B4-BE49-F238E27FC236}">
                <a16:creationId xmlns:a16="http://schemas.microsoft.com/office/drawing/2014/main" id="{7B464174-6EF2-489F-BB3A-67E9986FE0C4}"/>
              </a:ext>
            </a:extLst>
          </p:cNvPr>
          <p:cNvSpPr/>
          <p:nvPr/>
        </p:nvSpPr>
        <p:spPr>
          <a:xfrm>
            <a:off x="10103167" y="556183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8" name="テキスト ボックス 567">
            <a:extLst>
              <a:ext uri="{FF2B5EF4-FFF2-40B4-BE49-F238E27FC236}">
                <a16:creationId xmlns:a16="http://schemas.microsoft.com/office/drawing/2014/main" id="{86DA3D77-8B1D-419B-8BBB-51C7CF0C2A97}"/>
              </a:ext>
            </a:extLst>
          </p:cNvPr>
          <p:cNvSpPr txBox="1"/>
          <p:nvPr/>
        </p:nvSpPr>
        <p:spPr>
          <a:xfrm>
            <a:off x="10105660" y="197578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9" name="グラフィックス 568" descr="歯車">
            <a:extLst>
              <a:ext uri="{FF2B5EF4-FFF2-40B4-BE49-F238E27FC236}">
                <a16:creationId xmlns:a16="http://schemas.microsoft.com/office/drawing/2014/main" id="{506CCFC8-EA0C-4DBF-8C4F-D46878D041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75325" y="1185480"/>
            <a:ext cx="742042" cy="742042"/>
          </a:xfrm>
          <a:prstGeom prst="rect">
            <a:avLst/>
          </a:prstGeom>
        </p:spPr>
      </p:pic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5D6C07DD-0D89-4743-9C9C-A9BFB9B98AFE}"/>
              </a:ext>
            </a:extLst>
          </p:cNvPr>
          <p:cNvSpPr txBox="1"/>
          <p:nvPr/>
        </p:nvSpPr>
        <p:spPr>
          <a:xfrm>
            <a:off x="13467929" y="2213752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9EC805BB-9C81-4044-BBCA-74E6D38948BA}"/>
              </a:ext>
            </a:extLst>
          </p:cNvPr>
          <p:cNvCxnSpPr>
            <a:cxnSpLocks/>
          </p:cNvCxnSpPr>
          <p:nvPr/>
        </p:nvCxnSpPr>
        <p:spPr>
          <a:xfrm>
            <a:off x="13025095" y="1463120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7399D850-933A-4641-BEB8-CF05E85D9360}"/>
              </a:ext>
            </a:extLst>
          </p:cNvPr>
          <p:cNvSpPr txBox="1"/>
          <p:nvPr/>
        </p:nvSpPr>
        <p:spPr>
          <a:xfrm>
            <a:off x="12994361" y="1518063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5" name="星 4 463">
            <a:extLst>
              <a:ext uri="{FF2B5EF4-FFF2-40B4-BE49-F238E27FC236}">
                <a16:creationId xmlns:a16="http://schemas.microsoft.com/office/drawing/2014/main" id="{36EEAC8C-984D-492F-8D36-4E49B64B33F7}"/>
              </a:ext>
            </a:extLst>
          </p:cNvPr>
          <p:cNvSpPr/>
          <p:nvPr/>
        </p:nvSpPr>
        <p:spPr>
          <a:xfrm>
            <a:off x="14383556" y="1603733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6" name="星 4 463">
            <a:extLst>
              <a:ext uri="{FF2B5EF4-FFF2-40B4-BE49-F238E27FC236}">
                <a16:creationId xmlns:a16="http://schemas.microsoft.com/office/drawing/2014/main" id="{8F04F971-CB90-47CD-BE77-E44FA862A6A8}"/>
              </a:ext>
            </a:extLst>
          </p:cNvPr>
          <p:cNvSpPr/>
          <p:nvPr/>
        </p:nvSpPr>
        <p:spPr>
          <a:xfrm>
            <a:off x="13723659" y="1190045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7" name="正方形/長方形 576">
            <a:extLst>
              <a:ext uri="{FF2B5EF4-FFF2-40B4-BE49-F238E27FC236}">
                <a16:creationId xmlns:a16="http://schemas.microsoft.com/office/drawing/2014/main" id="{75247BA0-244E-4F7B-AE28-8B87E334B55D}"/>
              </a:ext>
            </a:extLst>
          </p:cNvPr>
          <p:cNvSpPr/>
          <p:nvPr/>
        </p:nvSpPr>
        <p:spPr>
          <a:xfrm>
            <a:off x="13025095" y="544402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9C4323BE-D672-4BEC-A7EC-41EFC6FD6DCE}"/>
              </a:ext>
            </a:extLst>
          </p:cNvPr>
          <p:cNvSpPr txBox="1"/>
          <p:nvPr/>
        </p:nvSpPr>
        <p:spPr>
          <a:xfrm>
            <a:off x="13027588" y="185797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評価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0" name="雲 579">
            <a:extLst>
              <a:ext uri="{FF2B5EF4-FFF2-40B4-BE49-F238E27FC236}">
                <a16:creationId xmlns:a16="http://schemas.microsoft.com/office/drawing/2014/main" id="{83786047-7CC4-4F51-8B1A-0B73CF8B839B}"/>
              </a:ext>
            </a:extLst>
          </p:cNvPr>
          <p:cNvSpPr/>
          <p:nvPr/>
        </p:nvSpPr>
        <p:spPr>
          <a:xfrm>
            <a:off x="15902623" y="988904"/>
            <a:ext cx="1613374" cy="1019745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grpSp>
        <p:nvGrpSpPr>
          <p:cNvPr id="581" name="グループ化 580">
            <a:extLst>
              <a:ext uri="{FF2B5EF4-FFF2-40B4-BE49-F238E27FC236}">
                <a16:creationId xmlns:a16="http://schemas.microsoft.com/office/drawing/2014/main" id="{466EEE57-6848-4554-8FB3-715A19380201}"/>
              </a:ext>
            </a:extLst>
          </p:cNvPr>
          <p:cNvGrpSpPr/>
          <p:nvPr/>
        </p:nvGrpSpPr>
        <p:grpSpPr>
          <a:xfrm>
            <a:off x="16613596" y="1528362"/>
            <a:ext cx="538077" cy="355011"/>
            <a:chOff x="1649465" y="1426169"/>
            <a:chExt cx="636693" cy="371526"/>
          </a:xfrm>
        </p:grpSpPr>
        <p:grpSp>
          <p:nvGrpSpPr>
            <p:cNvPr id="582" name="グループ化 581">
              <a:extLst>
                <a:ext uri="{FF2B5EF4-FFF2-40B4-BE49-F238E27FC236}">
                  <a16:creationId xmlns:a16="http://schemas.microsoft.com/office/drawing/2014/main" id="{6429FDFA-D9CA-48D2-BE48-0069D77F55FD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595" name="正方形/長方形 594">
                <a:extLst>
                  <a:ext uri="{FF2B5EF4-FFF2-40B4-BE49-F238E27FC236}">
                    <a16:creationId xmlns:a16="http://schemas.microsoft.com/office/drawing/2014/main" id="{FA5DD8D7-9DCE-431A-9C26-42F22A3528B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596" name="直線コネクタ 595">
                <a:extLst>
                  <a:ext uri="{FF2B5EF4-FFF2-40B4-BE49-F238E27FC236}">
                    <a16:creationId xmlns:a16="http://schemas.microsoft.com/office/drawing/2014/main" id="{6552C1CD-DE35-4639-860B-52AB9EFA850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直線コネクタ 596">
                <a:extLst>
                  <a:ext uri="{FF2B5EF4-FFF2-40B4-BE49-F238E27FC236}">
                    <a16:creationId xmlns:a16="http://schemas.microsoft.com/office/drawing/2014/main" id="{907CD939-1596-4005-9C7D-07DF399BEA3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直線コネクタ 597">
                <a:extLst>
                  <a:ext uri="{FF2B5EF4-FFF2-40B4-BE49-F238E27FC236}">
                    <a16:creationId xmlns:a16="http://schemas.microsoft.com/office/drawing/2014/main" id="{0FE22D85-D984-4187-B51F-5D2F8B79932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直線コネクタ 598">
                <a:extLst>
                  <a:ext uri="{FF2B5EF4-FFF2-40B4-BE49-F238E27FC236}">
                    <a16:creationId xmlns:a16="http://schemas.microsoft.com/office/drawing/2014/main" id="{D048AEC7-6498-4AEC-9973-63157743BE4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グループ化 582">
              <a:extLst>
                <a:ext uri="{FF2B5EF4-FFF2-40B4-BE49-F238E27FC236}">
                  <a16:creationId xmlns:a16="http://schemas.microsoft.com/office/drawing/2014/main" id="{3C746DF5-C269-4581-AF90-96ACD3A79FE5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590" name="正方形/長方形 589">
                <a:extLst>
                  <a:ext uri="{FF2B5EF4-FFF2-40B4-BE49-F238E27FC236}">
                    <a16:creationId xmlns:a16="http://schemas.microsoft.com/office/drawing/2014/main" id="{23F55030-DE04-431D-A0D5-890F8D5F85F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591" name="直線コネクタ 590">
                <a:extLst>
                  <a:ext uri="{FF2B5EF4-FFF2-40B4-BE49-F238E27FC236}">
                    <a16:creationId xmlns:a16="http://schemas.microsoft.com/office/drawing/2014/main" id="{05B7525F-6235-4174-890D-57C2A3334A0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直線コネクタ 591">
                <a:extLst>
                  <a:ext uri="{FF2B5EF4-FFF2-40B4-BE49-F238E27FC236}">
                    <a16:creationId xmlns:a16="http://schemas.microsoft.com/office/drawing/2014/main" id="{2A145B7D-81E4-4316-9D1D-CD7F0912D405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直線コネクタ 592">
                <a:extLst>
                  <a:ext uri="{FF2B5EF4-FFF2-40B4-BE49-F238E27FC236}">
                    <a16:creationId xmlns:a16="http://schemas.microsoft.com/office/drawing/2014/main" id="{2D5EBFA0-77F2-4BB2-95FB-24B4F5D28D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直線コネクタ 593">
                <a:extLst>
                  <a:ext uri="{FF2B5EF4-FFF2-40B4-BE49-F238E27FC236}">
                    <a16:creationId xmlns:a16="http://schemas.microsoft.com/office/drawing/2014/main" id="{7F920276-AF3F-4829-874F-474028BC17C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グループ化 583">
              <a:extLst>
                <a:ext uri="{FF2B5EF4-FFF2-40B4-BE49-F238E27FC236}">
                  <a16:creationId xmlns:a16="http://schemas.microsoft.com/office/drawing/2014/main" id="{2ECF436C-7CA6-4C5C-9C53-940A868A1509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585" name="正方形/長方形 584">
                <a:extLst>
                  <a:ext uri="{FF2B5EF4-FFF2-40B4-BE49-F238E27FC236}">
                    <a16:creationId xmlns:a16="http://schemas.microsoft.com/office/drawing/2014/main" id="{8D4136FA-8A80-4BAC-8AA2-DA303830C201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586" name="直線コネクタ 585">
                <a:extLst>
                  <a:ext uri="{FF2B5EF4-FFF2-40B4-BE49-F238E27FC236}">
                    <a16:creationId xmlns:a16="http://schemas.microsoft.com/office/drawing/2014/main" id="{F6517B6C-81A6-4382-892F-D09AC1BF9926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直線コネクタ 586">
                <a:extLst>
                  <a:ext uri="{FF2B5EF4-FFF2-40B4-BE49-F238E27FC236}">
                    <a16:creationId xmlns:a16="http://schemas.microsoft.com/office/drawing/2014/main" id="{C75AFAF7-BFE0-4721-8DB0-0DC4FD73BB8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直線コネクタ 587">
                <a:extLst>
                  <a:ext uri="{FF2B5EF4-FFF2-40B4-BE49-F238E27FC236}">
                    <a16:creationId xmlns:a16="http://schemas.microsoft.com/office/drawing/2014/main" id="{4988B26B-FE1B-4099-B77E-01AFE30A916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直線コネクタ 588">
                <a:extLst>
                  <a:ext uri="{FF2B5EF4-FFF2-40B4-BE49-F238E27FC236}">
                    <a16:creationId xmlns:a16="http://schemas.microsoft.com/office/drawing/2014/main" id="{281A057A-8391-4F74-90F7-64585017E7E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9" name="グループ化 618">
            <a:extLst>
              <a:ext uri="{FF2B5EF4-FFF2-40B4-BE49-F238E27FC236}">
                <a16:creationId xmlns:a16="http://schemas.microsoft.com/office/drawing/2014/main" id="{CC1DBCBB-C5E7-465B-AC77-75B93B8601AE}"/>
              </a:ext>
            </a:extLst>
          </p:cNvPr>
          <p:cNvGrpSpPr/>
          <p:nvPr/>
        </p:nvGrpSpPr>
        <p:grpSpPr>
          <a:xfrm>
            <a:off x="16049183" y="1241455"/>
            <a:ext cx="538077" cy="355011"/>
            <a:chOff x="1649465" y="1426169"/>
            <a:chExt cx="636693" cy="371526"/>
          </a:xfrm>
        </p:grpSpPr>
        <p:grpSp>
          <p:nvGrpSpPr>
            <p:cNvPr id="620" name="グループ化 619">
              <a:extLst>
                <a:ext uri="{FF2B5EF4-FFF2-40B4-BE49-F238E27FC236}">
                  <a16:creationId xmlns:a16="http://schemas.microsoft.com/office/drawing/2014/main" id="{5BBCD191-F647-4A61-906D-64B3345D2F28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633" name="正方形/長方形 632">
                <a:extLst>
                  <a:ext uri="{FF2B5EF4-FFF2-40B4-BE49-F238E27FC236}">
                    <a16:creationId xmlns:a16="http://schemas.microsoft.com/office/drawing/2014/main" id="{157E296E-35F1-4972-A6EA-96A29F088EB9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34" name="直線コネクタ 633">
                <a:extLst>
                  <a:ext uri="{FF2B5EF4-FFF2-40B4-BE49-F238E27FC236}">
                    <a16:creationId xmlns:a16="http://schemas.microsoft.com/office/drawing/2014/main" id="{4022A05E-B5CB-48AB-A2C9-F16BA634E53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直線コネクタ 634">
                <a:extLst>
                  <a:ext uri="{FF2B5EF4-FFF2-40B4-BE49-F238E27FC236}">
                    <a16:creationId xmlns:a16="http://schemas.microsoft.com/office/drawing/2014/main" id="{5FDD3289-8D9E-4AD3-8AE1-8A4DED41CB5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直線コネクタ 635">
                <a:extLst>
                  <a:ext uri="{FF2B5EF4-FFF2-40B4-BE49-F238E27FC236}">
                    <a16:creationId xmlns:a16="http://schemas.microsoft.com/office/drawing/2014/main" id="{BE7B34CC-1E81-41E6-907D-3FD389B869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直線コネクタ 636">
                <a:extLst>
                  <a:ext uri="{FF2B5EF4-FFF2-40B4-BE49-F238E27FC236}">
                    <a16:creationId xmlns:a16="http://schemas.microsoft.com/office/drawing/2014/main" id="{090D539C-B106-4C3B-BCB2-3787E30E449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1" name="グループ化 620">
              <a:extLst>
                <a:ext uri="{FF2B5EF4-FFF2-40B4-BE49-F238E27FC236}">
                  <a16:creationId xmlns:a16="http://schemas.microsoft.com/office/drawing/2014/main" id="{2AEA2EFD-287B-4681-B5CE-8500E1DB18AE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628" name="正方形/長方形 627">
                <a:extLst>
                  <a:ext uri="{FF2B5EF4-FFF2-40B4-BE49-F238E27FC236}">
                    <a16:creationId xmlns:a16="http://schemas.microsoft.com/office/drawing/2014/main" id="{00B26819-F193-4839-AFCF-A4748FA228B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29" name="直線コネクタ 628">
                <a:extLst>
                  <a:ext uri="{FF2B5EF4-FFF2-40B4-BE49-F238E27FC236}">
                    <a16:creationId xmlns:a16="http://schemas.microsoft.com/office/drawing/2014/main" id="{30802BDA-E4AC-48D8-B474-F41DF2B92F7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直線コネクタ 629">
                <a:extLst>
                  <a:ext uri="{FF2B5EF4-FFF2-40B4-BE49-F238E27FC236}">
                    <a16:creationId xmlns:a16="http://schemas.microsoft.com/office/drawing/2014/main" id="{7640E192-D032-4DC2-B049-C7BF39D3E1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直線コネクタ 630">
                <a:extLst>
                  <a:ext uri="{FF2B5EF4-FFF2-40B4-BE49-F238E27FC236}">
                    <a16:creationId xmlns:a16="http://schemas.microsoft.com/office/drawing/2014/main" id="{C9D687B6-BF48-4EC8-832A-0F13AA11FB8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直線コネクタ 631">
                <a:extLst>
                  <a:ext uri="{FF2B5EF4-FFF2-40B4-BE49-F238E27FC236}">
                    <a16:creationId xmlns:a16="http://schemas.microsoft.com/office/drawing/2014/main" id="{7E2610A5-FDDF-40B3-8714-D2B234980B8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グループ化 621">
              <a:extLst>
                <a:ext uri="{FF2B5EF4-FFF2-40B4-BE49-F238E27FC236}">
                  <a16:creationId xmlns:a16="http://schemas.microsoft.com/office/drawing/2014/main" id="{486C2267-891F-4895-B95D-28655B7B8A9D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623" name="正方形/長方形 622">
                <a:extLst>
                  <a:ext uri="{FF2B5EF4-FFF2-40B4-BE49-F238E27FC236}">
                    <a16:creationId xmlns:a16="http://schemas.microsoft.com/office/drawing/2014/main" id="{A367CA10-E20D-4394-BB7F-A72299BB828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24" name="直線コネクタ 623">
                <a:extLst>
                  <a:ext uri="{FF2B5EF4-FFF2-40B4-BE49-F238E27FC236}">
                    <a16:creationId xmlns:a16="http://schemas.microsoft.com/office/drawing/2014/main" id="{CDC130AC-7184-4BF4-80C7-C5D7F3CFB3D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直線コネクタ 624">
                <a:extLst>
                  <a:ext uri="{FF2B5EF4-FFF2-40B4-BE49-F238E27FC236}">
                    <a16:creationId xmlns:a16="http://schemas.microsoft.com/office/drawing/2014/main" id="{6580E69F-93FD-4E85-930B-F59E867A58B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直線コネクタ 625">
                <a:extLst>
                  <a:ext uri="{FF2B5EF4-FFF2-40B4-BE49-F238E27FC236}">
                    <a16:creationId xmlns:a16="http://schemas.microsoft.com/office/drawing/2014/main" id="{5C91C86E-CB07-4AE8-9DF9-3CF8C4D6594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直線コネクタ 626">
                <a:extLst>
                  <a:ext uri="{FF2B5EF4-FFF2-40B4-BE49-F238E27FC236}">
                    <a16:creationId xmlns:a16="http://schemas.microsoft.com/office/drawing/2014/main" id="{0EE0C203-4B5A-4BAD-A276-64492E7117B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6" name="グループ化 675">
            <a:extLst>
              <a:ext uri="{FF2B5EF4-FFF2-40B4-BE49-F238E27FC236}">
                <a16:creationId xmlns:a16="http://schemas.microsoft.com/office/drawing/2014/main" id="{E41C5F5B-DBC9-4DE2-9C58-665521C652B0}"/>
              </a:ext>
            </a:extLst>
          </p:cNvPr>
          <p:cNvGrpSpPr/>
          <p:nvPr/>
        </p:nvGrpSpPr>
        <p:grpSpPr>
          <a:xfrm>
            <a:off x="16776013" y="1101378"/>
            <a:ext cx="538077" cy="355011"/>
            <a:chOff x="1649465" y="1426169"/>
            <a:chExt cx="636693" cy="371526"/>
          </a:xfrm>
        </p:grpSpPr>
        <p:grpSp>
          <p:nvGrpSpPr>
            <p:cNvPr id="677" name="グループ化 676">
              <a:extLst>
                <a:ext uri="{FF2B5EF4-FFF2-40B4-BE49-F238E27FC236}">
                  <a16:creationId xmlns:a16="http://schemas.microsoft.com/office/drawing/2014/main" id="{734C62DD-8954-4BEC-8120-60A91B97B4A0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690" name="正方形/長方形 689">
                <a:extLst>
                  <a:ext uri="{FF2B5EF4-FFF2-40B4-BE49-F238E27FC236}">
                    <a16:creationId xmlns:a16="http://schemas.microsoft.com/office/drawing/2014/main" id="{AB65540D-E8FF-4420-B4CE-188E7F478B2A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91" name="直線コネクタ 690">
                <a:extLst>
                  <a:ext uri="{FF2B5EF4-FFF2-40B4-BE49-F238E27FC236}">
                    <a16:creationId xmlns:a16="http://schemas.microsoft.com/office/drawing/2014/main" id="{632EA815-EAEA-422E-8C74-C17537155B13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直線コネクタ 691">
                <a:extLst>
                  <a:ext uri="{FF2B5EF4-FFF2-40B4-BE49-F238E27FC236}">
                    <a16:creationId xmlns:a16="http://schemas.microsoft.com/office/drawing/2014/main" id="{05F60408-05A2-4759-BDEA-BABE7C5D568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直線コネクタ 692">
                <a:extLst>
                  <a:ext uri="{FF2B5EF4-FFF2-40B4-BE49-F238E27FC236}">
                    <a16:creationId xmlns:a16="http://schemas.microsoft.com/office/drawing/2014/main" id="{E905F64E-4B12-434C-82E2-48BCDD00583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直線コネクタ 693">
                <a:extLst>
                  <a:ext uri="{FF2B5EF4-FFF2-40B4-BE49-F238E27FC236}">
                    <a16:creationId xmlns:a16="http://schemas.microsoft.com/office/drawing/2014/main" id="{ED30169D-18A3-45B6-B94C-D8F593DCFCC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8" name="グループ化 677">
              <a:extLst>
                <a:ext uri="{FF2B5EF4-FFF2-40B4-BE49-F238E27FC236}">
                  <a16:creationId xmlns:a16="http://schemas.microsoft.com/office/drawing/2014/main" id="{B9966568-1576-49C2-88E5-48BAE900C0F3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685" name="正方形/長方形 684">
                <a:extLst>
                  <a:ext uri="{FF2B5EF4-FFF2-40B4-BE49-F238E27FC236}">
                    <a16:creationId xmlns:a16="http://schemas.microsoft.com/office/drawing/2014/main" id="{A0980078-55A2-4E0A-BF6A-F01AF86B931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86" name="直線コネクタ 685">
                <a:extLst>
                  <a:ext uri="{FF2B5EF4-FFF2-40B4-BE49-F238E27FC236}">
                    <a16:creationId xmlns:a16="http://schemas.microsoft.com/office/drawing/2014/main" id="{53117636-7B28-4CB4-A5A7-23C265FE83D2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直線コネクタ 686">
                <a:extLst>
                  <a:ext uri="{FF2B5EF4-FFF2-40B4-BE49-F238E27FC236}">
                    <a16:creationId xmlns:a16="http://schemas.microsoft.com/office/drawing/2014/main" id="{44443C4A-2773-49E4-BD38-1E316B977F0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直線コネクタ 687">
                <a:extLst>
                  <a:ext uri="{FF2B5EF4-FFF2-40B4-BE49-F238E27FC236}">
                    <a16:creationId xmlns:a16="http://schemas.microsoft.com/office/drawing/2014/main" id="{0011A6E6-CB2B-437B-A714-D715B6ED497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直線コネクタ 688">
                <a:extLst>
                  <a:ext uri="{FF2B5EF4-FFF2-40B4-BE49-F238E27FC236}">
                    <a16:creationId xmlns:a16="http://schemas.microsoft.com/office/drawing/2014/main" id="{23AA4652-10E5-4580-B27B-52DCAAE7D27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9" name="グループ化 678">
              <a:extLst>
                <a:ext uri="{FF2B5EF4-FFF2-40B4-BE49-F238E27FC236}">
                  <a16:creationId xmlns:a16="http://schemas.microsoft.com/office/drawing/2014/main" id="{34521735-BE65-4172-9EA0-CD5A8006E8F9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680" name="正方形/長方形 679">
                <a:extLst>
                  <a:ext uri="{FF2B5EF4-FFF2-40B4-BE49-F238E27FC236}">
                    <a16:creationId xmlns:a16="http://schemas.microsoft.com/office/drawing/2014/main" id="{CAE23775-3F68-4731-BBF6-0D775987A7C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81" name="直線コネクタ 680">
                <a:extLst>
                  <a:ext uri="{FF2B5EF4-FFF2-40B4-BE49-F238E27FC236}">
                    <a16:creationId xmlns:a16="http://schemas.microsoft.com/office/drawing/2014/main" id="{190B8034-FF13-4EE1-B698-685DB08A6098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直線コネクタ 681">
                <a:extLst>
                  <a:ext uri="{FF2B5EF4-FFF2-40B4-BE49-F238E27FC236}">
                    <a16:creationId xmlns:a16="http://schemas.microsoft.com/office/drawing/2014/main" id="{A7A0F649-A8F2-4663-97D7-6988B22D6EC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直線コネクタ 682">
                <a:extLst>
                  <a:ext uri="{FF2B5EF4-FFF2-40B4-BE49-F238E27FC236}">
                    <a16:creationId xmlns:a16="http://schemas.microsoft.com/office/drawing/2014/main" id="{02B01CF7-CDD1-4F38-8BAA-22451D36CC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直線コネクタ 683">
                <a:extLst>
                  <a:ext uri="{FF2B5EF4-FFF2-40B4-BE49-F238E27FC236}">
                    <a16:creationId xmlns:a16="http://schemas.microsoft.com/office/drawing/2014/main" id="{BCA34AB5-8DAC-4F12-A343-306FBCE6EB05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3E0CC584-28C8-45AA-87A9-5D2F3AE53FAF}"/>
              </a:ext>
            </a:extLst>
          </p:cNvPr>
          <p:cNvSpPr txBox="1"/>
          <p:nvPr/>
        </p:nvSpPr>
        <p:spPr>
          <a:xfrm>
            <a:off x="15812781" y="2008649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アプリストア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7" name="テキスト ボックス 696">
            <a:extLst>
              <a:ext uri="{FF2B5EF4-FFF2-40B4-BE49-F238E27FC236}">
                <a16:creationId xmlns:a16="http://schemas.microsoft.com/office/drawing/2014/main" id="{B89B0AE7-AF4D-4C7D-840C-31B4D0B209F5}"/>
              </a:ext>
            </a:extLst>
          </p:cNvPr>
          <p:cNvSpPr txBox="1"/>
          <p:nvPr/>
        </p:nvSpPr>
        <p:spPr>
          <a:xfrm>
            <a:off x="8841090" y="4111800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698" name="星 4 463">
            <a:extLst>
              <a:ext uri="{FF2B5EF4-FFF2-40B4-BE49-F238E27FC236}">
                <a16:creationId xmlns:a16="http://schemas.microsoft.com/office/drawing/2014/main" id="{90FF1360-EB31-4D5E-8D91-ED7989E0C94E}"/>
              </a:ext>
            </a:extLst>
          </p:cNvPr>
          <p:cNvSpPr/>
          <p:nvPr/>
        </p:nvSpPr>
        <p:spPr>
          <a:xfrm>
            <a:off x="8006807" y="4176625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99" name="星 4 463">
            <a:extLst>
              <a:ext uri="{FF2B5EF4-FFF2-40B4-BE49-F238E27FC236}">
                <a16:creationId xmlns:a16="http://schemas.microsoft.com/office/drawing/2014/main" id="{64D1A295-E1C1-498D-967E-C6F5DEAF13B4}"/>
              </a:ext>
            </a:extLst>
          </p:cNvPr>
          <p:cNvSpPr/>
          <p:nvPr/>
        </p:nvSpPr>
        <p:spPr>
          <a:xfrm>
            <a:off x="6905997" y="4422562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00" name="直線矢印コネクタ 699">
            <a:extLst>
              <a:ext uri="{FF2B5EF4-FFF2-40B4-BE49-F238E27FC236}">
                <a16:creationId xmlns:a16="http://schemas.microsoft.com/office/drawing/2014/main" id="{85E4158D-BE73-4D0D-99D6-A0F5E4A61E0B}"/>
              </a:ext>
            </a:extLst>
          </p:cNvPr>
          <p:cNvCxnSpPr>
            <a:cxnSpLocks/>
          </p:cNvCxnSpPr>
          <p:nvPr/>
        </p:nvCxnSpPr>
        <p:spPr>
          <a:xfrm>
            <a:off x="6273976" y="4444892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矢印コネクタ 700">
            <a:extLst>
              <a:ext uri="{FF2B5EF4-FFF2-40B4-BE49-F238E27FC236}">
                <a16:creationId xmlns:a16="http://schemas.microsoft.com/office/drawing/2014/main" id="{3BBA9FA1-27F8-4978-A882-AA08954324C4}"/>
              </a:ext>
            </a:extLst>
          </p:cNvPr>
          <p:cNvCxnSpPr>
            <a:cxnSpLocks/>
          </p:cNvCxnSpPr>
          <p:nvPr/>
        </p:nvCxnSpPr>
        <p:spPr>
          <a:xfrm>
            <a:off x="8413794" y="4428288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>
            <a:extLst>
              <a:ext uri="{FF2B5EF4-FFF2-40B4-BE49-F238E27FC236}">
                <a16:creationId xmlns:a16="http://schemas.microsoft.com/office/drawing/2014/main" id="{A35665CF-6E0D-49E4-85C5-A0BA3B97665E}"/>
              </a:ext>
            </a:extLst>
          </p:cNvPr>
          <p:cNvSpPr txBox="1"/>
          <p:nvPr/>
        </p:nvSpPr>
        <p:spPr>
          <a:xfrm>
            <a:off x="8288130" y="4495787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3" name="テキスト ボックス 702">
            <a:extLst>
              <a:ext uri="{FF2B5EF4-FFF2-40B4-BE49-F238E27FC236}">
                <a16:creationId xmlns:a16="http://schemas.microsoft.com/office/drawing/2014/main" id="{A5C82F49-4A18-41DE-ADBF-B17BD5F1C764}"/>
              </a:ext>
            </a:extLst>
          </p:cNvPr>
          <p:cNvSpPr txBox="1"/>
          <p:nvPr/>
        </p:nvSpPr>
        <p:spPr>
          <a:xfrm>
            <a:off x="6282193" y="4485616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4" name="正方形/長方形 703">
            <a:extLst>
              <a:ext uri="{FF2B5EF4-FFF2-40B4-BE49-F238E27FC236}">
                <a16:creationId xmlns:a16="http://schemas.microsoft.com/office/drawing/2014/main" id="{0814E60C-17D0-488D-9B79-06831C220C1A}"/>
              </a:ext>
            </a:extLst>
          </p:cNvPr>
          <p:cNvSpPr/>
          <p:nvPr/>
        </p:nvSpPr>
        <p:spPr>
          <a:xfrm>
            <a:off x="320712" y="3509521"/>
            <a:ext cx="5838053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5" name="テキスト ボックス 704">
            <a:extLst>
              <a:ext uri="{FF2B5EF4-FFF2-40B4-BE49-F238E27FC236}">
                <a16:creationId xmlns:a16="http://schemas.microsoft.com/office/drawing/2014/main" id="{71B83C6F-1CEE-4810-A434-BBC9587A7DA3}"/>
              </a:ext>
            </a:extLst>
          </p:cNvPr>
          <p:cNvSpPr txBox="1"/>
          <p:nvPr/>
        </p:nvSpPr>
        <p:spPr>
          <a:xfrm>
            <a:off x="1972884" y="3147290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6" name="正方形/長方形 705">
            <a:extLst>
              <a:ext uri="{FF2B5EF4-FFF2-40B4-BE49-F238E27FC236}">
                <a16:creationId xmlns:a16="http://schemas.microsoft.com/office/drawing/2014/main" id="{1BC24C2F-A17A-4AE8-AE07-018D9CD5C69F}"/>
              </a:ext>
            </a:extLst>
          </p:cNvPr>
          <p:cNvSpPr/>
          <p:nvPr/>
        </p:nvSpPr>
        <p:spPr>
          <a:xfrm>
            <a:off x="6273976" y="3509522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7" name="テキスト ボックス 706">
            <a:extLst>
              <a:ext uri="{FF2B5EF4-FFF2-40B4-BE49-F238E27FC236}">
                <a16:creationId xmlns:a16="http://schemas.microsoft.com/office/drawing/2014/main" id="{26D83D5F-46F8-4BE5-B6EF-F1654F9E934A}"/>
              </a:ext>
            </a:extLst>
          </p:cNvPr>
          <p:cNvSpPr txBox="1"/>
          <p:nvPr/>
        </p:nvSpPr>
        <p:spPr>
          <a:xfrm>
            <a:off x="7331160" y="3151970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16CB9F9F-7935-4B29-962C-AD34226FD5B6}"/>
              </a:ext>
            </a:extLst>
          </p:cNvPr>
          <p:cNvSpPr txBox="1"/>
          <p:nvPr/>
        </p:nvSpPr>
        <p:spPr>
          <a:xfrm>
            <a:off x="8993490" y="4264200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pic>
        <p:nvPicPr>
          <p:cNvPr id="763" name="グラフィックス 762" descr="歯車">
            <a:extLst>
              <a:ext uri="{FF2B5EF4-FFF2-40B4-BE49-F238E27FC236}">
                <a16:creationId xmlns:a16="http://schemas.microsoft.com/office/drawing/2014/main" id="{4BA4E044-D84D-4FE5-B7C6-E3431D9443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2649" y="4150600"/>
            <a:ext cx="742042" cy="742042"/>
          </a:xfrm>
          <a:prstGeom prst="rect">
            <a:avLst/>
          </a:prstGeom>
        </p:spPr>
      </p:pic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955220F1-3CB2-4E30-A349-87C791F3FA37}"/>
              </a:ext>
            </a:extLst>
          </p:cNvPr>
          <p:cNvSpPr txBox="1"/>
          <p:nvPr/>
        </p:nvSpPr>
        <p:spPr>
          <a:xfrm>
            <a:off x="10575253" y="5178872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5" name="直線矢印コネクタ 764">
            <a:extLst>
              <a:ext uri="{FF2B5EF4-FFF2-40B4-BE49-F238E27FC236}">
                <a16:creationId xmlns:a16="http://schemas.microsoft.com/office/drawing/2014/main" id="{C35C2BB1-634A-46C0-BA3E-F19AE480395C}"/>
              </a:ext>
            </a:extLst>
          </p:cNvPr>
          <p:cNvCxnSpPr>
            <a:cxnSpLocks/>
          </p:cNvCxnSpPr>
          <p:nvPr/>
        </p:nvCxnSpPr>
        <p:spPr>
          <a:xfrm>
            <a:off x="10132419" y="4428240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テキスト ボックス 765">
            <a:extLst>
              <a:ext uri="{FF2B5EF4-FFF2-40B4-BE49-F238E27FC236}">
                <a16:creationId xmlns:a16="http://schemas.microsoft.com/office/drawing/2014/main" id="{D2F85FDC-2CAE-4A61-9C1B-A1AE22F578E9}"/>
              </a:ext>
            </a:extLst>
          </p:cNvPr>
          <p:cNvSpPr txBox="1"/>
          <p:nvPr/>
        </p:nvSpPr>
        <p:spPr>
          <a:xfrm>
            <a:off x="10101685" y="4483183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7" name="星 4 463">
            <a:extLst>
              <a:ext uri="{FF2B5EF4-FFF2-40B4-BE49-F238E27FC236}">
                <a16:creationId xmlns:a16="http://schemas.microsoft.com/office/drawing/2014/main" id="{38CCF5CB-2573-4872-BF25-09C0654D785A}"/>
              </a:ext>
            </a:extLst>
          </p:cNvPr>
          <p:cNvSpPr/>
          <p:nvPr/>
        </p:nvSpPr>
        <p:spPr>
          <a:xfrm>
            <a:off x="11490880" y="4568853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68" name="星 4 463">
            <a:extLst>
              <a:ext uri="{FF2B5EF4-FFF2-40B4-BE49-F238E27FC236}">
                <a16:creationId xmlns:a16="http://schemas.microsoft.com/office/drawing/2014/main" id="{7CA04C8D-5924-44FB-9B02-668E8F5A3F91}"/>
              </a:ext>
            </a:extLst>
          </p:cNvPr>
          <p:cNvSpPr/>
          <p:nvPr/>
        </p:nvSpPr>
        <p:spPr>
          <a:xfrm>
            <a:off x="10830983" y="4155165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69" name="正方形/長方形 768">
            <a:extLst>
              <a:ext uri="{FF2B5EF4-FFF2-40B4-BE49-F238E27FC236}">
                <a16:creationId xmlns:a16="http://schemas.microsoft.com/office/drawing/2014/main" id="{1914A053-C582-485D-A1E6-FA7D337FBA26}"/>
              </a:ext>
            </a:extLst>
          </p:cNvPr>
          <p:cNvSpPr/>
          <p:nvPr/>
        </p:nvSpPr>
        <p:spPr>
          <a:xfrm>
            <a:off x="10132419" y="3509522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70" name="テキスト ボックス 769">
            <a:extLst>
              <a:ext uri="{FF2B5EF4-FFF2-40B4-BE49-F238E27FC236}">
                <a16:creationId xmlns:a16="http://schemas.microsoft.com/office/drawing/2014/main" id="{45A0FA74-8245-4803-999C-9B4A77A2801B}"/>
              </a:ext>
            </a:extLst>
          </p:cNvPr>
          <p:cNvSpPr txBox="1"/>
          <p:nvPr/>
        </p:nvSpPr>
        <p:spPr>
          <a:xfrm>
            <a:off x="10134912" y="3150917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6" name="テキスト ボックス 835">
            <a:extLst>
              <a:ext uri="{FF2B5EF4-FFF2-40B4-BE49-F238E27FC236}">
                <a16:creationId xmlns:a16="http://schemas.microsoft.com/office/drawing/2014/main" id="{37554226-DDC3-4044-BB43-24CA551DDAFD}"/>
              </a:ext>
            </a:extLst>
          </p:cNvPr>
          <p:cNvSpPr txBox="1"/>
          <p:nvPr/>
        </p:nvSpPr>
        <p:spPr>
          <a:xfrm>
            <a:off x="9145022" y="4416600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grpSp>
        <p:nvGrpSpPr>
          <p:cNvPr id="837" name="グループ化 836">
            <a:extLst>
              <a:ext uri="{FF2B5EF4-FFF2-40B4-BE49-F238E27FC236}">
                <a16:creationId xmlns:a16="http://schemas.microsoft.com/office/drawing/2014/main" id="{3672E8A2-161B-4962-8309-D7948557879F}"/>
              </a:ext>
            </a:extLst>
          </p:cNvPr>
          <p:cNvGrpSpPr/>
          <p:nvPr/>
        </p:nvGrpSpPr>
        <p:grpSpPr>
          <a:xfrm>
            <a:off x="7027950" y="4706128"/>
            <a:ext cx="537570" cy="368361"/>
            <a:chOff x="558231" y="4795771"/>
            <a:chExt cx="537570" cy="368361"/>
          </a:xfrm>
          <a:solidFill>
            <a:srgbClr val="FFCCFF"/>
          </a:solidFill>
        </p:grpSpPr>
        <p:grpSp>
          <p:nvGrpSpPr>
            <p:cNvPr id="838" name="グループ化 837">
              <a:extLst>
                <a:ext uri="{FF2B5EF4-FFF2-40B4-BE49-F238E27FC236}">
                  <a16:creationId xmlns:a16="http://schemas.microsoft.com/office/drawing/2014/main" id="{1D6E11A5-B7BB-4B9D-82CC-478D92AE4CFC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851" name="1 つの角を切り取った四角形 715">
                <a:extLst>
                  <a:ext uri="{FF2B5EF4-FFF2-40B4-BE49-F238E27FC236}">
                    <a16:creationId xmlns:a16="http://schemas.microsoft.com/office/drawing/2014/main" id="{E23A2493-B259-4AB0-970E-698CD19954A9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52" name="直線コネクタ 851">
                <a:extLst>
                  <a:ext uri="{FF2B5EF4-FFF2-40B4-BE49-F238E27FC236}">
                    <a16:creationId xmlns:a16="http://schemas.microsoft.com/office/drawing/2014/main" id="{8B4A656C-8760-457A-BD05-596F5961CA86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直線コネクタ 852">
                <a:extLst>
                  <a:ext uri="{FF2B5EF4-FFF2-40B4-BE49-F238E27FC236}">
                    <a16:creationId xmlns:a16="http://schemas.microsoft.com/office/drawing/2014/main" id="{01640452-75D3-434E-BE9A-BC66E0716B71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直線コネクタ 853">
                <a:extLst>
                  <a:ext uri="{FF2B5EF4-FFF2-40B4-BE49-F238E27FC236}">
                    <a16:creationId xmlns:a16="http://schemas.microsoft.com/office/drawing/2014/main" id="{3730BAB8-6823-49D0-A690-4070BEC5AB9B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直線コネクタ 854">
                <a:extLst>
                  <a:ext uri="{FF2B5EF4-FFF2-40B4-BE49-F238E27FC236}">
                    <a16:creationId xmlns:a16="http://schemas.microsoft.com/office/drawing/2014/main" id="{93807D86-3D4E-420C-8557-24C00C7F793D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9" name="グループ化 838">
              <a:extLst>
                <a:ext uri="{FF2B5EF4-FFF2-40B4-BE49-F238E27FC236}">
                  <a16:creationId xmlns:a16="http://schemas.microsoft.com/office/drawing/2014/main" id="{E2308E7B-9C67-4310-A4EA-7007FE3801AB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46" name="1 つの角を切り取った四角形 733">
                <a:extLst>
                  <a:ext uri="{FF2B5EF4-FFF2-40B4-BE49-F238E27FC236}">
                    <a16:creationId xmlns:a16="http://schemas.microsoft.com/office/drawing/2014/main" id="{0F0D9D45-9A3E-4A31-8B2C-987EBB8979DD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47" name="直線コネクタ 846">
                <a:extLst>
                  <a:ext uri="{FF2B5EF4-FFF2-40B4-BE49-F238E27FC236}">
                    <a16:creationId xmlns:a16="http://schemas.microsoft.com/office/drawing/2014/main" id="{88A6D9FE-7ABC-491B-B09F-60CBBF8D847C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8" name="直線コネクタ 847">
                <a:extLst>
                  <a:ext uri="{FF2B5EF4-FFF2-40B4-BE49-F238E27FC236}">
                    <a16:creationId xmlns:a16="http://schemas.microsoft.com/office/drawing/2014/main" id="{1ABA56CF-1CA3-4BE9-A541-F74E284E0FC5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直線コネクタ 848">
                <a:extLst>
                  <a:ext uri="{FF2B5EF4-FFF2-40B4-BE49-F238E27FC236}">
                    <a16:creationId xmlns:a16="http://schemas.microsoft.com/office/drawing/2014/main" id="{1DDA3CDF-EEE3-4B94-876D-3D2DB03387A7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直線コネクタ 849">
                <a:extLst>
                  <a:ext uri="{FF2B5EF4-FFF2-40B4-BE49-F238E27FC236}">
                    <a16:creationId xmlns:a16="http://schemas.microsoft.com/office/drawing/2014/main" id="{88DD36FE-05E9-4C1A-89D3-0671A60F0336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0" name="グループ化 839">
              <a:extLst>
                <a:ext uri="{FF2B5EF4-FFF2-40B4-BE49-F238E27FC236}">
                  <a16:creationId xmlns:a16="http://schemas.microsoft.com/office/drawing/2014/main" id="{C514B118-46E5-4973-A171-E18C6D1ADEAA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41" name="1 つの角を切り取った四角形 720">
                <a:extLst>
                  <a:ext uri="{FF2B5EF4-FFF2-40B4-BE49-F238E27FC236}">
                    <a16:creationId xmlns:a16="http://schemas.microsoft.com/office/drawing/2014/main" id="{B2E396DA-AAB1-4419-AA16-DF7174285948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42" name="直線コネクタ 841">
                <a:extLst>
                  <a:ext uri="{FF2B5EF4-FFF2-40B4-BE49-F238E27FC236}">
                    <a16:creationId xmlns:a16="http://schemas.microsoft.com/office/drawing/2014/main" id="{855CE444-7D6C-43AE-8C84-2F7322951BBB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直線コネクタ 842">
                <a:extLst>
                  <a:ext uri="{FF2B5EF4-FFF2-40B4-BE49-F238E27FC236}">
                    <a16:creationId xmlns:a16="http://schemas.microsoft.com/office/drawing/2014/main" id="{78E8E1BF-EE52-414F-B2C8-CEA6390C3E95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直線コネクタ 843">
                <a:extLst>
                  <a:ext uri="{FF2B5EF4-FFF2-40B4-BE49-F238E27FC236}">
                    <a16:creationId xmlns:a16="http://schemas.microsoft.com/office/drawing/2014/main" id="{584E62CC-F73A-40DA-B470-99E7B403E5C2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直線コネクタ 844">
                <a:extLst>
                  <a:ext uri="{FF2B5EF4-FFF2-40B4-BE49-F238E27FC236}">
                    <a16:creationId xmlns:a16="http://schemas.microsoft.com/office/drawing/2014/main" id="{15875420-4597-4662-AAEC-C46CE700FCA3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6" name="グループ化 855">
            <a:extLst>
              <a:ext uri="{FF2B5EF4-FFF2-40B4-BE49-F238E27FC236}">
                <a16:creationId xmlns:a16="http://schemas.microsoft.com/office/drawing/2014/main" id="{4FC5FC32-BF40-4DFB-87D3-122656783095}"/>
              </a:ext>
            </a:extLst>
          </p:cNvPr>
          <p:cNvGrpSpPr/>
          <p:nvPr/>
        </p:nvGrpSpPr>
        <p:grpSpPr>
          <a:xfrm>
            <a:off x="7279369" y="4248209"/>
            <a:ext cx="537570" cy="368361"/>
            <a:chOff x="558231" y="4795771"/>
            <a:chExt cx="537570" cy="368361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857" name="グループ化 856">
              <a:extLst>
                <a:ext uri="{FF2B5EF4-FFF2-40B4-BE49-F238E27FC236}">
                  <a16:creationId xmlns:a16="http://schemas.microsoft.com/office/drawing/2014/main" id="{86E12E63-BED9-4AD8-99A7-99346BEAEEAA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870" name="1 つの角を切り取った四角形 498">
                <a:extLst>
                  <a:ext uri="{FF2B5EF4-FFF2-40B4-BE49-F238E27FC236}">
                    <a16:creationId xmlns:a16="http://schemas.microsoft.com/office/drawing/2014/main" id="{D448F217-AE6F-40F8-A748-BAFFED6F008C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71" name="直線コネクタ 870">
                <a:extLst>
                  <a:ext uri="{FF2B5EF4-FFF2-40B4-BE49-F238E27FC236}">
                    <a16:creationId xmlns:a16="http://schemas.microsoft.com/office/drawing/2014/main" id="{DE380E1A-A79C-4438-944D-A63A6933FC98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直線コネクタ 871">
                <a:extLst>
                  <a:ext uri="{FF2B5EF4-FFF2-40B4-BE49-F238E27FC236}">
                    <a16:creationId xmlns:a16="http://schemas.microsoft.com/office/drawing/2014/main" id="{DC516CFD-E082-436D-B0B9-E5F58A4E0F61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直線コネクタ 872">
                <a:extLst>
                  <a:ext uri="{FF2B5EF4-FFF2-40B4-BE49-F238E27FC236}">
                    <a16:creationId xmlns:a16="http://schemas.microsoft.com/office/drawing/2014/main" id="{3897DAA9-0339-4F76-B848-326BDA27FF28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直線コネクタ 873">
                <a:extLst>
                  <a:ext uri="{FF2B5EF4-FFF2-40B4-BE49-F238E27FC236}">
                    <a16:creationId xmlns:a16="http://schemas.microsoft.com/office/drawing/2014/main" id="{0C02BAFD-9453-458A-883C-6A1A3E7696BF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8" name="グループ化 857">
              <a:extLst>
                <a:ext uri="{FF2B5EF4-FFF2-40B4-BE49-F238E27FC236}">
                  <a16:creationId xmlns:a16="http://schemas.microsoft.com/office/drawing/2014/main" id="{D799E780-90E5-4FD4-AC03-DF8DDA7D98EF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65" name="1 つの角を切り取った四角形 493">
                <a:extLst>
                  <a:ext uri="{FF2B5EF4-FFF2-40B4-BE49-F238E27FC236}">
                    <a16:creationId xmlns:a16="http://schemas.microsoft.com/office/drawing/2014/main" id="{F01D005B-896F-447C-9684-BF75ECA710DA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66" name="直線コネクタ 865">
                <a:extLst>
                  <a:ext uri="{FF2B5EF4-FFF2-40B4-BE49-F238E27FC236}">
                    <a16:creationId xmlns:a16="http://schemas.microsoft.com/office/drawing/2014/main" id="{4A7CA556-400A-4F07-BD34-6593F9EE24AA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直線コネクタ 866">
                <a:extLst>
                  <a:ext uri="{FF2B5EF4-FFF2-40B4-BE49-F238E27FC236}">
                    <a16:creationId xmlns:a16="http://schemas.microsoft.com/office/drawing/2014/main" id="{6FDB107F-5925-4A47-B65C-42BD2FB32414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直線コネクタ 867">
                <a:extLst>
                  <a:ext uri="{FF2B5EF4-FFF2-40B4-BE49-F238E27FC236}">
                    <a16:creationId xmlns:a16="http://schemas.microsoft.com/office/drawing/2014/main" id="{2DDDDADA-3EFE-469C-AFED-E03978A0837D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直線コネクタ 868">
                <a:extLst>
                  <a:ext uri="{FF2B5EF4-FFF2-40B4-BE49-F238E27FC236}">
                    <a16:creationId xmlns:a16="http://schemas.microsoft.com/office/drawing/2014/main" id="{AD5C1292-F8EB-4664-91C0-CFE5E46FB289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9" name="グループ化 858">
              <a:extLst>
                <a:ext uri="{FF2B5EF4-FFF2-40B4-BE49-F238E27FC236}">
                  <a16:creationId xmlns:a16="http://schemas.microsoft.com/office/drawing/2014/main" id="{9EED0E6B-28AC-4EAE-8F22-170B3EA70897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60" name="1 つの角を切り取った四角形 488">
                <a:extLst>
                  <a:ext uri="{FF2B5EF4-FFF2-40B4-BE49-F238E27FC236}">
                    <a16:creationId xmlns:a16="http://schemas.microsoft.com/office/drawing/2014/main" id="{E5BF55B4-0671-436B-91DA-C59FD8F40C6D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61" name="直線コネクタ 860">
                <a:extLst>
                  <a:ext uri="{FF2B5EF4-FFF2-40B4-BE49-F238E27FC236}">
                    <a16:creationId xmlns:a16="http://schemas.microsoft.com/office/drawing/2014/main" id="{400710A7-7F2D-4CA2-840E-3BD78B425E4B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直線コネクタ 861">
                <a:extLst>
                  <a:ext uri="{FF2B5EF4-FFF2-40B4-BE49-F238E27FC236}">
                    <a16:creationId xmlns:a16="http://schemas.microsoft.com/office/drawing/2014/main" id="{AFF827AD-1DD6-4EB7-9E7D-6EFB681D89A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直線コネクタ 862">
                <a:extLst>
                  <a:ext uri="{FF2B5EF4-FFF2-40B4-BE49-F238E27FC236}">
                    <a16:creationId xmlns:a16="http://schemas.microsoft.com/office/drawing/2014/main" id="{EBA3D3FC-67C1-4A05-A677-36A32C5698DE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直線コネクタ 863">
                <a:extLst>
                  <a:ext uri="{FF2B5EF4-FFF2-40B4-BE49-F238E27FC236}">
                    <a16:creationId xmlns:a16="http://schemas.microsoft.com/office/drawing/2014/main" id="{895F560A-413B-4799-8BCF-F127AFA20F52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5" name="グループ化 874">
            <a:extLst>
              <a:ext uri="{FF2B5EF4-FFF2-40B4-BE49-F238E27FC236}">
                <a16:creationId xmlns:a16="http://schemas.microsoft.com/office/drawing/2014/main" id="{3318071F-4D42-4E54-8ED3-66F3D2E2D0A1}"/>
              </a:ext>
            </a:extLst>
          </p:cNvPr>
          <p:cNvGrpSpPr/>
          <p:nvPr/>
        </p:nvGrpSpPr>
        <p:grpSpPr>
          <a:xfrm>
            <a:off x="7674350" y="4635100"/>
            <a:ext cx="537570" cy="368361"/>
            <a:chOff x="558231" y="4795771"/>
            <a:chExt cx="537570" cy="368361"/>
          </a:xfrm>
          <a:solidFill>
            <a:schemeClr val="bg1">
              <a:lumMod val="85000"/>
            </a:schemeClr>
          </a:solidFill>
        </p:grpSpPr>
        <p:grpSp>
          <p:nvGrpSpPr>
            <p:cNvPr id="876" name="グループ化 875">
              <a:extLst>
                <a:ext uri="{FF2B5EF4-FFF2-40B4-BE49-F238E27FC236}">
                  <a16:creationId xmlns:a16="http://schemas.microsoft.com/office/drawing/2014/main" id="{97515DC2-C983-4CFB-B126-78E0CE1D6E34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889" name="1 つの角を切り取った四角形 725">
                <a:extLst>
                  <a:ext uri="{FF2B5EF4-FFF2-40B4-BE49-F238E27FC236}">
                    <a16:creationId xmlns:a16="http://schemas.microsoft.com/office/drawing/2014/main" id="{8563F567-EEA0-4EAB-BDF7-D3EB52AF7F49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90" name="直線コネクタ 889">
                <a:extLst>
                  <a:ext uri="{FF2B5EF4-FFF2-40B4-BE49-F238E27FC236}">
                    <a16:creationId xmlns:a16="http://schemas.microsoft.com/office/drawing/2014/main" id="{471024A4-7CE4-4F52-BFE5-164F5C2787E0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直線コネクタ 890">
                <a:extLst>
                  <a:ext uri="{FF2B5EF4-FFF2-40B4-BE49-F238E27FC236}">
                    <a16:creationId xmlns:a16="http://schemas.microsoft.com/office/drawing/2014/main" id="{078EA3C9-4E02-423E-A64A-34CEDD16C55B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直線コネクタ 891">
                <a:extLst>
                  <a:ext uri="{FF2B5EF4-FFF2-40B4-BE49-F238E27FC236}">
                    <a16:creationId xmlns:a16="http://schemas.microsoft.com/office/drawing/2014/main" id="{B564FD65-82CC-4543-BBA0-83207D8FDB81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直線コネクタ 892">
                <a:extLst>
                  <a:ext uri="{FF2B5EF4-FFF2-40B4-BE49-F238E27FC236}">
                    <a16:creationId xmlns:a16="http://schemas.microsoft.com/office/drawing/2014/main" id="{A8B1F376-CD71-45B7-9F09-7F9D263962E4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7" name="グループ化 876">
              <a:extLst>
                <a:ext uri="{FF2B5EF4-FFF2-40B4-BE49-F238E27FC236}">
                  <a16:creationId xmlns:a16="http://schemas.microsoft.com/office/drawing/2014/main" id="{C4EDE296-1979-4CB0-A3F2-799034505B09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84" name="1 つの角を切り取った四角形 593">
                <a:extLst>
                  <a:ext uri="{FF2B5EF4-FFF2-40B4-BE49-F238E27FC236}">
                    <a16:creationId xmlns:a16="http://schemas.microsoft.com/office/drawing/2014/main" id="{8792A62C-B8AA-4591-B2C3-8D5338187BA5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85" name="直線コネクタ 884">
                <a:extLst>
                  <a:ext uri="{FF2B5EF4-FFF2-40B4-BE49-F238E27FC236}">
                    <a16:creationId xmlns:a16="http://schemas.microsoft.com/office/drawing/2014/main" id="{D5242987-43E4-420D-96FC-EF4D9C18109F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直線コネクタ 885">
                <a:extLst>
                  <a:ext uri="{FF2B5EF4-FFF2-40B4-BE49-F238E27FC236}">
                    <a16:creationId xmlns:a16="http://schemas.microsoft.com/office/drawing/2014/main" id="{D627D9E7-A7DE-4C69-ACEA-06215ED993F9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直線コネクタ 886">
                <a:extLst>
                  <a:ext uri="{FF2B5EF4-FFF2-40B4-BE49-F238E27FC236}">
                    <a16:creationId xmlns:a16="http://schemas.microsoft.com/office/drawing/2014/main" id="{0C1BD82B-07B1-4C0F-A9D8-2BE1EA5CD68D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直線コネクタ 887">
                <a:extLst>
                  <a:ext uri="{FF2B5EF4-FFF2-40B4-BE49-F238E27FC236}">
                    <a16:creationId xmlns:a16="http://schemas.microsoft.com/office/drawing/2014/main" id="{2B7A5839-F961-4ED6-BCDC-D516679795AB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8" name="グループ化 877">
              <a:extLst>
                <a:ext uri="{FF2B5EF4-FFF2-40B4-BE49-F238E27FC236}">
                  <a16:creationId xmlns:a16="http://schemas.microsoft.com/office/drawing/2014/main" id="{90C28C01-C3CD-44CA-AA29-95D4391AC77A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79" name="1 つの角を切り取った四角形 582">
                <a:extLst>
                  <a:ext uri="{FF2B5EF4-FFF2-40B4-BE49-F238E27FC236}">
                    <a16:creationId xmlns:a16="http://schemas.microsoft.com/office/drawing/2014/main" id="{4B95086C-7582-4BDC-94FA-AB7B8C18554A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80" name="直線コネクタ 879">
                <a:extLst>
                  <a:ext uri="{FF2B5EF4-FFF2-40B4-BE49-F238E27FC236}">
                    <a16:creationId xmlns:a16="http://schemas.microsoft.com/office/drawing/2014/main" id="{AD664ED1-9D2D-4E13-8395-491AB65CE9C5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直線コネクタ 880">
                <a:extLst>
                  <a:ext uri="{FF2B5EF4-FFF2-40B4-BE49-F238E27FC236}">
                    <a16:creationId xmlns:a16="http://schemas.microsoft.com/office/drawing/2014/main" id="{B71878E5-6E74-42B4-B193-ADF0DE1DABD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直線コネクタ 881">
                <a:extLst>
                  <a:ext uri="{FF2B5EF4-FFF2-40B4-BE49-F238E27FC236}">
                    <a16:creationId xmlns:a16="http://schemas.microsoft.com/office/drawing/2014/main" id="{E3B711CD-3120-43E1-A083-A5D3C230D10F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直線コネクタ 882">
                <a:extLst>
                  <a:ext uri="{FF2B5EF4-FFF2-40B4-BE49-F238E27FC236}">
                    <a16:creationId xmlns:a16="http://schemas.microsoft.com/office/drawing/2014/main" id="{9E157C51-08E8-4516-85FF-65AD90E9AA97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570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1D7ED2-8870-4101-AC56-8FE8174275DA}"/>
              </a:ext>
            </a:extLst>
          </p:cNvPr>
          <p:cNvSpPr txBox="1"/>
          <p:nvPr/>
        </p:nvSpPr>
        <p:spPr>
          <a:xfrm>
            <a:off x="8837769" y="1157408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5" name="星 4 463">
            <a:extLst>
              <a:ext uri="{FF2B5EF4-FFF2-40B4-BE49-F238E27FC236}">
                <a16:creationId xmlns:a16="http://schemas.microsoft.com/office/drawing/2014/main" id="{28CC00C7-794B-460E-8AD5-1B27D4E1044A}"/>
              </a:ext>
            </a:extLst>
          </p:cNvPr>
          <p:cNvSpPr/>
          <p:nvPr/>
        </p:nvSpPr>
        <p:spPr>
          <a:xfrm>
            <a:off x="8003486" y="1222233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星 4 463">
            <a:extLst>
              <a:ext uri="{FF2B5EF4-FFF2-40B4-BE49-F238E27FC236}">
                <a16:creationId xmlns:a16="http://schemas.microsoft.com/office/drawing/2014/main" id="{DFAAAE49-A943-4CA4-BA3F-6C8C76F9F99E}"/>
              </a:ext>
            </a:extLst>
          </p:cNvPr>
          <p:cNvSpPr/>
          <p:nvPr/>
        </p:nvSpPr>
        <p:spPr>
          <a:xfrm>
            <a:off x="6902676" y="1468170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A7F4DA0-479C-44D8-A636-5C6B6816D7A6}"/>
              </a:ext>
            </a:extLst>
          </p:cNvPr>
          <p:cNvCxnSpPr>
            <a:cxnSpLocks/>
          </p:cNvCxnSpPr>
          <p:nvPr/>
        </p:nvCxnSpPr>
        <p:spPr>
          <a:xfrm>
            <a:off x="6270655" y="1490500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4776B4-C5C4-4E72-9532-64FEBA6E95EE}"/>
              </a:ext>
            </a:extLst>
          </p:cNvPr>
          <p:cNvCxnSpPr>
            <a:cxnSpLocks/>
          </p:cNvCxnSpPr>
          <p:nvPr/>
        </p:nvCxnSpPr>
        <p:spPr>
          <a:xfrm>
            <a:off x="8410473" y="1473896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グラフィックス 8" descr="歯車">
            <a:extLst>
              <a:ext uri="{FF2B5EF4-FFF2-40B4-BE49-F238E27FC236}">
                <a16:creationId xmlns:a16="http://schemas.microsoft.com/office/drawing/2014/main" id="{97065831-B487-407C-A46F-7E7C1B2790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3397" y="1197261"/>
            <a:ext cx="742042" cy="74204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B1CF98-43E5-4A9C-BB41-4E8360E8EB25}"/>
              </a:ext>
            </a:extLst>
          </p:cNvPr>
          <p:cNvSpPr txBox="1"/>
          <p:nvPr/>
        </p:nvSpPr>
        <p:spPr>
          <a:xfrm>
            <a:off x="10546001" y="222553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CDB37C2-31FA-488A-A372-6A2CAEFAC18A}"/>
              </a:ext>
            </a:extLst>
          </p:cNvPr>
          <p:cNvCxnSpPr>
            <a:cxnSpLocks/>
          </p:cNvCxnSpPr>
          <p:nvPr/>
        </p:nvCxnSpPr>
        <p:spPr>
          <a:xfrm>
            <a:off x="10103167" y="1474901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AA32D1A-F725-4036-8B37-05344B7974F0}"/>
              </a:ext>
            </a:extLst>
          </p:cNvPr>
          <p:cNvSpPr txBox="1"/>
          <p:nvPr/>
        </p:nvSpPr>
        <p:spPr>
          <a:xfrm>
            <a:off x="10072433" y="1529844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星 4 463">
            <a:extLst>
              <a:ext uri="{FF2B5EF4-FFF2-40B4-BE49-F238E27FC236}">
                <a16:creationId xmlns:a16="http://schemas.microsoft.com/office/drawing/2014/main" id="{0CEBD71F-8FFC-4214-B447-5F9D1109BBAA}"/>
              </a:ext>
            </a:extLst>
          </p:cNvPr>
          <p:cNvSpPr/>
          <p:nvPr/>
        </p:nvSpPr>
        <p:spPr>
          <a:xfrm>
            <a:off x="11461628" y="1615514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星 4 463">
            <a:extLst>
              <a:ext uri="{FF2B5EF4-FFF2-40B4-BE49-F238E27FC236}">
                <a16:creationId xmlns:a16="http://schemas.microsoft.com/office/drawing/2014/main" id="{71ADDF70-2F59-4A5F-9C90-A3969D45D138}"/>
              </a:ext>
            </a:extLst>
          </p:cNvPr>
          <p:cNvSpPr/>
          <p:nvPr/>
        </p:nvSpPr>
        <p:spPr>
          <a:xfrm>
            <a:off x="10801731" y="1201826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DD05381-1BB8-4233-AD98-C92F80A0C9D8}"/>
              </a:ext>
            </a:extLst>
          </p:cNvPr>
          <p:cNvSpPr txBox="1"/>
          <p:nvPr/>
        </p:nvSpPr>
        <p:spPr>
          <a:xfrm>
            <a:off x="8284809" y="1541395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雲 15">
            <a:extLst>
              <a:ext uri="{FF2B5EF4-FFF2-40B4-BE49-F238E27FC236}">
                <a16:creationId xmlns:a16="http://schemas.microsoft.com/office/drawing/2014/main" id="{E0A9D045-D70F-4F38-B8B2-87CEDB6A525C}"/>
              </a:ext>
            </a:extLst>
          </p:cNvPr>
          <p:cNvSpPr/>
          <p:nvPr/>
        </p:nvSpPr>
        <p:spPr>
          <a:xfrm>
            <a:off x="310753" y="911169"/>
            <a:ext cx="2315554" cy="145221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A6DE5EB-9896-455E-BD87-DC80F41C6E28}"/>
              </a:ext>
            </a:extLst>
          </p:cNvPr>
          <p:cNvGrpSpPr/>
          <p:nvPr/>
        </p:nvGrpSpPr>
        <p:grpSpPr>
          <a:xfrm>
            <a:off x="1275511" y="1335363"/>
            <a:ext cx="538077" cy="355011"/>
            <a:chOff x="1649465" y="1426169"/>
            <a:chExt cx="636693" cy="371526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FD14EB33-5550-4EE7-A94E-59436AD6CB64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71797CA-CD29-410F-B88C-3AA4E032815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404139E0-F336-446C-9CB9-9BD4C63E3F8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9B3DA1EE-8F98-45C1-B27A-41EFECDCA76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AFE8B683-FBE0-41F3-8B60-35C84557B29A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2F803472-DB32-4F74-9D5E-CA61A04ADE93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752262A-272A-4825-9623-82C5F8056687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B6EC5278-01B2-4183-AF65-09AFE97ED77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F2A05FDE-113A-435C-9C2A-9A254F49C546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489C6F7C-61E3-4964-8D4E-5E23FD1043D3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FA11444-E3B5-4FA9-86BF-784CCF1A528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FFB33DDB-08BA-4D61-A86C-ACA07DDFAA7F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9828CBAF-91E5-4285-9D96-490CA2017BB2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41E3D48C-801C-41A1-977B-9F3233442B6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69AB4262-246E-4974-A2D8-1EF9FF0F63B3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5E650C0F-8C29-4438-A43D-F777F882F78B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3F99FBB6-D7B8-47F8-80C1-7A270AE5F2D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D8788288-CE51-4E9A-8B6E-592EC6E1CB28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064C452-D934-4679-B2EA-61CACF1EC3F9}"/>
              </a:ext>
            </a:extLst>
          </p:cNvPr>
          <p:cNvGrpSpPr/>
          <p:nvPr/>
        </p:nvGrpSpPr>
        <p:grpSpPr>
          <a:xfrm>
            <a:off x="1730200" y="1637275"/>
            <a:ext cx="538077" cy="355011"/>
            <a:chOff x="1649465" y="1426169"/>
            <a:chExt cx="636693" cy="371526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A810C29E-7360-48C5-87FE-EF3DACBBAD68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2FFBF69F-CCF1-4C7B-9E69-2C352E3F5BC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AEE44FE9-6086-40E0-B8B6-F19CC226357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90426452-6DED-4AA9-9BB8-85590D84E18A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FE9F48E8-F252-42CE-B41B-056C5A9F3B5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9ED6F1C-547B-4500-BF0F-276E3A823E2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3A19B87C-0C1D-4F80-8BA8-F4587C638D9F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310DF724-3419-4429-83E9-FAA0EFEB87F5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F53B73A-3990-4C40-8BD1-F33CBDD5656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FB3F00C3-6A8D-463B-9651-A62E741284A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71D3EBA-2725-4E91-AE86-1FE16D5CE3C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1548B13A-C613-4FA5-9446-CDA968C95E5F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9E8A3C2-E8D6-4E4D-AD36-1075D986248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79650E-1B09-4F57-BD13-2B769AD18F6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5E6AA87-43FB-4B88-A18E-D38CE283EA83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5D285D19-F409-45DD-91B8-54AD189ABD87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51B7984F-9233-45BA-8BA5-DEADDE02CF8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ABF938C9-A0B1-4C59-90C7-8CE13E248C29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60CCA7A-9913-4502-969C-37FABDA0117D}"/>
              </a:ext>
            </a:extLst>
          </p:cNvPr>
          <p:cNvGrpSpPr/>
          <p:nvPr/>
        </p:nvGrpSpPr>
        <p:grpSpPr>
          <a:xfrm>
            <a:off x="700278" y="1178996"/>
            <a:ext cx="538077" cy="355011"/>
            <a:chOff x="1649465" y="1426169"/>
            <a:chExt cx="636693" cy="371526"/>
          </a:xfrm>
        </p:grpSpPr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5BD4B4E4-8537-478F-8E67-573E6007110D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842D331D-5D63-4459-AEDA-87E85C6130EC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AC0CF4FB-22A2-4AE1-924C-1A1CB790D49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E173E4D9-7468-466E-9AC1-8E9CCEF0C16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D1E7382E-07D8-413C-B8DF-8225B8BDCEC3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A650B405-8994-46A1-AB52-0D09C70E85A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366AB308-B0CD-48EE-976A-6B0B376D56E0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F126840F-40F0-4595-A2F1-26B317B37AB4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83DB60B3-34B4-4D2E-8E97-B105CCB2FAB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00954E2-7759-479C-8DF3-3390A427E1B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6EF9923C-51B0-4847-ADF3-126783F3EA1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3718560-A2AF-4F0D-8796-182017D9A55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2B7AAC06-6218-4269-B21E-888503C0A985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91D748A7-6A4F-4F52-A3EA-714FFAE4B0C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B729D525-9F9B-496E-8E87-64273A7F39E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AECDB305-CB99-4EAB-81F7-EEB0FDF3C70B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71678C1A-831A-4A78-AA86-3387690BE52A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4271E74D-430D-43E0-B8C0-9FD43A50194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D6026FF0-2C0A-4F09-8A89-6A5C67022861}"/>
              </a:ext>
            </a:extLst>
          </p:cNvPr>
          <p:cNvGrpSpPr/>
          <p:nvPr/>
        </p:nvGrpSpPr>
        <p:grpSpPr>
          <a:xfrm>
            <a:off x="507587" y="1595591"/>
            <a:ext cx="538077" cy="355011"/>
            <a:chOff x="1649465" y="1426169"/>
            <a:chExt cx="636693" cy="371526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46CF54E0-15D9-427E-B11B-8F284A072AB6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F6885855-196D-46DE-B2D1-5C5F5E8E961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AC73A258-6BF3-4225-AB7A-BABBB608FFE2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BDA0FB2D-3FB7-45A6-AD2F-28D54A90BC3A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37DB1B33-7161-4EE5-8C44-AF52F3048E59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72F480AA-D982-4FFE-95B4-5BA17A03FE7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6874C623-6406-4ED0-B1E8-8843C4F9CB90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DA033FC4-9919-4C4C-AC64-4222065EBD2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E938551F-622B-4350-87BB-A6FA4736B09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A17FDAB9-5FD0-4EC6-8121-6104576A3C9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211EDD26-8570-4174-ACAF-E3C7220B1EB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62A5EA64-2195-4D9C-8D15-683AA013EE13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883DE21E-9C70-4968-AFA3-96D59B5CBE45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B10B16CD-05E2-4731-A0DC-4E358AF3160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B373650A-9C01-4204-8ABC-6E85F70E452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2FF6C598-2D71-46E6-9FE1-217B03E0CDE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21775DE1-EDF6-4BC3-A79E-CF675D41B57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8400E3D6-536C-4255-A163-5FEA293D96A0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95B67235-8669-4078-AC77-D434129DA493}"/>
              </a:ext>
            </a:extLst>
          </p:cNvPr>
          <p:cNvGrpSpPr/>
          <p:nvPr/>
        </p:nvGrpSpPr>
        <p:grpSpPr>
          <a:xfrm>
            <a:off x="1084068" y="1782901"/>
            <a:ext cx="538077" cy="355011"/>
            <a:chOff x="1649465" y="1426169"/>
            <a:chExt cx="636693" cy="371526"/>
          </a:xfrm>
        </p:grpSpPr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3D16D294-D1F9-42F6-949A-532DF7F37E25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926FA860-1C49-4E9C-A483-7A7E9DB9EDEE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84404753-C3C5-4C1D-A6C4-F6C92BAB5723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931A9BC0-D946-40FA-B023-89EC44A0481C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4F86491B-A428-445D-95D8-BD235BF1F3D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78EB16B9-12CA-47C6-A653-6B8F33FD00F8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AFEBFEDC-E15B-4183-B4CB-9448F47A00B0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F2A1EB7B-9DE9-49E9-9C75-A56379F3807F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1545B93-4DB1-424B-873D-BCF99A68EE1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5C99FE06-8E7E-4E7C-9534-248BEA05E9FC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48EC362E-E5EB-4A02-8420-842B810D1E70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AACADBCF-FA20-4B94-ACE3-E3EF04DE761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228D4EE6-7B01-40CE-99BE-CBA50E94B919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C233DBD5-E62B-448C-9B5C-992EEAA0EB8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17067504-F93B-4A64-9686-42FF3D3A913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46072380-D2BC-4224-BF08-F8293226A35C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829CA072-4D5C-4A77-A9F1-67F87C9A678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38D5E961-45C3-470F-88D1-A6837F38ECC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9765090D-F5C2-4474-A071-4BE3D434FE56}"/>
              </a:ext>
            </a:extLst>
          </p:cNvPr>
          <p:cNvGrpSpPr/>
          <p:nvPr/>
        </p:nvGrpSpPr>
        <p:grpSpPr>
          <a:xfrm>
            <a:off x="1877233" y="1167329"/>
            <a:ext cx="538077" cy="355011"/>
            <a:chOff x="1649465" y="1426169"/>
            <a:chExt cx="636693" cy="371526"/>
          </a:xfrm>
        </p:grpSpPr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A59368B1-7EF4-4806-BBAF-3F44120DF913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3C9166F8-2FB3-4D1E-A55E-ADF76E5C03B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875261B6-1F75-443D-9582-B5DEE75A714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685E22BC-CF68-4F65-8C82-79E025CF9BF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6C328B1D-0321-4EF1-B3AC-9F0409F654E0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6DA749CE-FC9D-4E13-813E-88CE01EC94F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08297EED-5F02-4093-B89C-9C8789CFF0B4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2FFE7830-56A8-46D0-8FF9-610A9D6793B5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EA8A4881-785C-4DA8-BB7B-707F587EE42A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F63FD7B9-0164-4A9F-BBCC-372E08339C47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D5AD91A7-CE8E-4AA7-B0D9-9090F867305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>
                <a:extLst>
                  <a:ext uri="{FF2B5EF4-FFF2-40B4-BE49-F238E27FC236}">
                    <a16:creationId xmlns:a16="http://schemas.microsoft.com/office/drawing/2014/main" id="{88156529-86D7-44BA-81E5-881F20D5E8CF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8EA60BB5-2958-4295-B6E4-2127E26000BD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495E6F66-1477-42CA-99CA-4669F31CB7A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2271B84D-4FD4-404E-8E9F-383F490023F1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0162B2E2-A887-4BA7-B6FA-2DD7C59CD5E9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C62EE52C-C974-4AE4-8D27-4247FDF06C3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7DB430C7-3386-402C-922D-B9EC130838F5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6B652688-0093-4D2A-BCB9-7255963D031B}"/>
              </a:ext>
            </a:extLst>
          </p:cNvPr>
          <p:cNvSpPr txBox="1"/>
          <p:nvPr/>
        </p:nvSpPr>
        <p:spPr>
          <a:xfrm>
            <a:off x="548895" y="2370501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アプリストア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E6FB23B-8DD1-443D-AB5B-22EDCBFC9338}"/>
              </a:ext>
            </a:extLst>
          </p:cNvPr>
          <p:cNvSpPr txBox="1"/>
          <p:nvPr/>
        </p:nvSpPr>
        <p:spPr>
          <a:xfrm>
            <a:off x="6278872" y="1531224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8243D3BA-643B-4D74-9A43-15B3BF0E0BE0}"/>
              </a:ext>
            </a:extLst>
          </p:cNvPr>
          <p:cNvCxnSpPr/>
          <p:nvPr/>
        </p:nvCxnSpPr>
        <p:spPr>
          <a:xfrm>
            <a:off x="2688950" y="148161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327AD618-331E-415C-9367-ED4A8FDF17C7}"/>
              </a:ext>
            </a:extLst>
          </p:cNvPr>
          <p:cNvGrpSpPr/>
          <p:nvPr/>
        </p:nvGrpSpPr>
        <p:grpSpPr>
          <a:xfrm>
            <a:off x="3198431" y="1737115"/>
            <a:ext cx="538077" cy="355011"/>
            <a:chOff x="1649465" y="1426169"/>
            <a:chExt cx="636693" cy="371526"/>
          </a:xfrm>
        </p:grpSpPr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DC3C5EAD-A6D7-4031-BAAE-CA998E10C60A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FBFC8F68-51BA-4350-A525-6FB706C69C8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0235E29B-934C-4A49-95BA-29842A6636C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FE866746-0A6F-4090-ABB7-6DA3810D7F15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F3E55DDA-7329-4E89-BDF5-FC175503501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>
                <a:extLst>
                  <a:ext uri="{FF2B5EF4-FFF2-40B4-BE49-F238E27FC236}">
                    <a16:creationId xmlns:a16="http://schemas.microsoft.com/office/drawing/2014/main" id="{F3D11A89-D739-4198-8060-873880F515D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54BED58B-0AA9-41B2-AB12-7DFF9EB7DE1C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383484C9-BF47-44DC-9CDD-17AEA91AECD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6326F1B3-1A27-492E-B3ED-7A161807B91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E165CCCD-F54F-4E8A-8C02-5FA16345A5C1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FF724589-7DCF-464C-98BA-8437C784A74A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5B0872F7-015C-4C19-A9FE-F348DA073C4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D5A8AD59-4539-4271-857D-86AF856FD543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11655A80-53EE-460E-B80B-9B1074C57861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BC3E7109-856D-4BDB-B674-379A1C84CEF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1AC4C4D8-C21B-4AD0-B40C-65B57A39B657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834D8727-013A-4D37-8003-262A97EE8BC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8BB2B81F-6385-465C-BF3D-093A9524620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BEBBA28D-CF77-4143-9D4E-F37DDC6D75F9}"/>
              </a:ext>
            </a:extLst>
          </p:cNvPr>
          <p:cNvGrpSpPr/>
          <p:nvPr/>
        </p:nvGrpSpPr>
        <p:grpSpPr>
          <a:xfrm>
            <a:off x="3452024" y="1282321"/>
            <a:ext cx="538077" cy="355011"/>
            <a:chOff x="1649465" y="1426169"/>
            <a:chExt cx="636693" cy="371526"/>
          </a:xfrm>
        </p:grpSpPr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F6CE5BF4-7C50-4C64-AE5B-1BE84B40CAF6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5968E778-B075-42B9-A4BE-54BEC843828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B9F10FEF-4B7B-4082-8C47-469C45BA7D9A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56295973-6C8A-4570-804C-66A123137C3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>
                <a:extLst>
                  <a:ext uri="{FF2B5EF4-FFF2-40B4-BE49-F238E27FC236}">
                    <a16:creationId xmlns:a16="http://schemas.microsoft.com/office/drawing/2014/main" id="{4D980991-26D6-4F99-9ABB-D97594FD4AC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B8701C52-CFE9-4628-AEB1-F024F45AC2B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D2919272-15C3-4680-AD5D-20182B931307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B00367F8-C1E6-451F-931F-0D68E9DE5B7E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63" name="直線コネクタ 162">
                <a:extLst>
                  <a:ext uri="{FF2B5EF4-FFF2-40B4-BE49-F238E27FC236}">
                    <a16:creationId xmlns:a16="http://schemas.microsoft.com/office/drawing/2014/main" id="{F38E9905-F175-4EA4-ABDD-B010F883580A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>
                <a:extLst>
                  <a:ext uri="{FF2B5EF4-FFF2-40B4-BE49-F238E27FC236}">
                    <a16:creationId xmlns:a16="http://schemas.microsoft.com/office/drawing/2014/main" id="{A1D5CCCA-56C2-4896-99E3-12C32F3AF0C7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58EFBE3D-8190-43E3-9D2F-0AF56A32EAC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コネクタ 165">
                <a:extLst>
                  <a:ext uri="{FF2B5EF4-FFF2-40B4-BE49-F238E27FC236}">
                    <a16:creationId xmlns:a16="http://schemas.microsoft.com/office/drawing/2014/main" id="{AC050D5C-7BC1-4F9C-8BC9-885D2608DEEF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162C2EAC-1D1B-42A4-A2B5-7C6E77E1F85B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AE6B7354-7629-458D-9573-B7E9577DDB4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62253625-ED8F-48C5-8679-D914E7E0E18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>
                <a:extLst>
                  <a:ext uri="{FF2B5EF4-FFF2-40B4-BE49-F238E27FC236}">
                    <a16:creationId xmlns:a16="http://schemas.microsoft.com/office/drawing/2014/main" id="{E52E2ACF-1E12-4AD7-98CC-4A9A4DB30DF1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>
                <a:extLst>
                  <a:ext uri="{FF2B5EF4-FFF2-40B4-BE49-F238E27FC236}">
                    <a16:creationId xmlns:a16="http://schemas.microsoft.com/office/drawing/2014/main" id="{BC6F8454-4660-4AAC-B94D-5657060DDA39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93EB7543-D520-47D1-BDD2-A6F140A368D3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F85D3382-38F1-40F7-9F9F-FAB326C3BBDF}"/>
              </a:ext>
            </a:extLst>
          </p:cNvPr>
          <p:cNvGrpSpPr/>
          <p:nvPr/>
        </p:nvGrpSpPr>
        <p:grpSpPr>
          <a:xfrm>
            <a:off x="3846930" y="1671249"/>
            <a:ext cx="538077" cy="355011"/>
            <a:chOff x="1649465" y="1426169"/>
            <a:chExt cx="636693" cy="371526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AF496D5D-0FB8-41B9-82A9-E523AFA39396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2FD25258-79E9-43B5-BBD8-1C4B485E25D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87" name="直線コネクタ 186">
                <a:extLst>
                  <a:ext uri="{FF2B5EF4-FFF2-40B4-BE49-F238E27FC236}">
                    <a16:creationId xmlns:a16="http://schemas.microsoft.com/office/drawing/2014/main" id="{03971A71-0CB1-4872-A306-B8684D1B56B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281B9457-DCE4-42E7-A124-BB3BA995B5FC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D4B0508D-B5AC-4243-B37B-ED896881B8F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FA1CD252-17B4-4191-83E0-C1B25883C3F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B422F10F-4D42-4051-A784-4DFE2F353F44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7951F617-41F9-4169-8207-E6829C93840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AABCC1E7-4333-4B2F-A768-796984765DD0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>
                <a:extLst>
                  <a:ext uri="{FF2B5EF4-FFF2-40B4-BE49-F238E27FC236}">
                    <a16:creationId xmlns:a16="http://schemas.microsoft.com/office/drawing/2014/main" id="{5FFF3F73-2730-45AC-A4ED-DF57857C889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コネクタ 183">
                <a:extLst>
                  <a:ext uri="{FF2B5EF4-FFF2-40B4-BE49-F238E27FC236}">
                    <a16:creationId xmlns:a16="http://schemas.microsoft.com/office/drawing/2014/main" id="{801D4E9B-3B67-44ED-B6E4-B5CEB94655F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>
                <a:extLst>
                  <a:ext uri="{FF2B5EF4-FFF2-40B4-BE49-F238E27FC236}">
                    <a16:creationId xmlns:a16="http://schemas.microsoft.com/office/drawing/2014/main" id="{01B65311-06EF-42DA-A7C2-3E725152B36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グループ化 174">
              <a:extLst>
                <a:ext uri="{FF2B5EF4-FFF2-40B4-BE49-F238E27FC236}">
                  <a16:creationId xmlns:a16="http://schemas.microsoft.com/office/drawing/2014/main" id="{72546445-E401-428F-8F31-0BC6BB5C2BF6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176" name="正方形/長方形 175">
                <a:extLst>
                  <a:ext uri="{FF2B5EF4-FFF2-40B4-BE49-F238E27FC236}">
                    <a16:creationId xmlns:a16="http://schemas.microsoft.com/office/drawing/2014/main" id="{CB47B571-0B9F-4E47-AC11-36D5D3B938CE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CE4B352D-D082-404F-8FC1-650790BABB2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>
                <a:extLst>
                  <a:ext uri="{FF2B5EF4-FFF2-40B4-BE49-F238E27FC236}">
                    <a16:creationId xmlns:a16="http://schemas.microsoft.com/office/drawing/2014/main" id="{2C39AA3F-0B82-46FC-B72C-4A0F2FD2D77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>
                <a:extLst>
                  <a:ext uri="{FF2B5EF4-FFF2-40B4-BE49-F238E27FC236}">
                    <a16:creationId xmlns:a16="http://schemas.microsoft.com/office/drawing/2014/main" id="{8E97C706-206A-4DCA-B734-7009881C3A9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コネクタ 179">
                <a:extLst>
                  <a:ext uri="{FF2B5EF4-FFF2-40B4-BE49-F238E27FC236}">
                    <a16:creationId xmlns:a16="http://schemas.microsoft.com/office/drawing/2014/main" id="{9DAB433B-1E99-4894-8028-8491362A010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24C06D53-96BD-4D2A-ACE5-0F40C5629E79}"/>
              </a:ext>
            </a:extLst>
          </p:cNvPr>
          <p:cNvCxnSpPr/>
          <p:nvPr/>
        </p:nvCxnSpPr>
        <p:spPr>
          <a:xfrm>
            <a:off x="4385007" y="1479586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グループ化 191">
            <a:extLst>
              <a:ext uri="{FF2B5EF4-FFF2-40B4-BE49-F238E27FC236}">
                <a16:creationId xmlns:a16="http://schemas.microsoft.com/office/drawing/2014/main" id="{2580DBE5-E071-4CD1-9EA1-4B14BD4BA8AC}"/>
              </a:ext>
            </a:extLst>
          </p:cNvPr>
          <p:cNvGrpSpPr/>
          <p:nvPr/>
        </p:nvGrpSpPr>
        <p:grpSpPr>
          <a:xfrm>
            <a:off x="5122483" y="1737023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3775DCA3-67E0-4577-B1A8-E514667F87BA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194" name="直線コネクタ 193">
              <a:extLst>
                <a:ext uri="{FF2B5EF4-FFF2-40B4-BE49-F238E27FC236}">
                  <a16:creationId xmlns:a16="http://schemas.microsoft.com/office/drawing/2014/main" id="{6B6FDAE8-0843-40AE-AAEB-CF5C0B90239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2CA36EA7-00BF-4331-82D6-1ABE3841FC61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コネクタ 195">
              <a:extLst>
                <a:ext uri="{FF2B5EF4-FFF2-40B4-BE49-F238E27FC236}">
                  <a16:creationId xmlns:a16="http://schemas.microsoft.com/office/drawing/2014/main" id="{6E79A908-13C2-47C0-B075-C7EC4F773EA9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>
              <a:extLst>
                <a:ext uri="{FF2B5EF4-FFF2-40B4-BE49-F238E27FC236}">
                  <a16:creationId xmlns:a16="http://schemas.microsoft.com/office/drawing/2014/main" id="{D5E0CA14-6960-4DE9-8DA2-5648620CD43C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E6BBB984-C648-4BEB-9B88-09AC563343F8}"/>
              </a:ext>
            </a:extLst>
          </p:cNvPr>
          <p:cNvGrpSpPr/>
          <p:nvPr/>
        </p:nvGrpSpPr>
        <p:grpSpPr>
          <a:xfrm>
            <a:off x="5045676" y="1768707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A6F71648-11BF-45E5-95F9-2864229EA0B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C0C884C0-D452-424A-BC9F-F43148EFEED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74B44F86-522B-4F44-B7BC-258EAC5AA1EB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>
              <a:extLst>
                <a:ext uri="{FF2B5EF4-FFF2-40B4-BE49-F238E27FC236}">
                  <a16:creationId xmlns:a16="http://schemas.microsoft.com/office/drawing/2014/main" id="{59795E62-23EC-4826-8DAC-3BA831A01C9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44C0DA16-697B-4EA4-B25F-017D90A1B31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ABEB3C25-CB41-4076-AADF-93EBB55E8C50}"/>
              </a:ext>
            </a:extLst>
          </p:cNvPr>
          <p:cNvGrpSpPr/>
          <p:nvPr/>
        </p:nvGrpSpPr>
        <p:grpSpPr>
          <a:xfrm>
            <a:off x="4968869" y="180078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A3C54E11-75FD-4952-B4FD-DF5006E4383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5850A83B-DEEC-4F02-A824-01C9AC17608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DA527860-1E02-4089-97A7-EB05E6221313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9AF2C2D2-9708-46DD-B692-524E7CEF163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0652936A-FD43-4E95-9216-F036F468A22F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グループ化 209">
            <a:extLst>
              <a:ext uri="{FF2B5EF4-FFF2-40B4-BE49-F238E27FC236}">
                <a16:creationId xmlns:a16="http://schemas.microsoft.com/office/drawing/2014/main" id="{FC53590B-3DB7-46D9-9C31-665928953C99}"/>
              </a:ext>
            </a:extLst>
          </p:cNvPr>
          <p:cNvGrpSpPr/>
          <p:nvPr/>
        </p:nvGrpSpPr>
        <p:grpSpPr>
          <a:xfrm>
            <a:off x="5376076" y="128222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D3FD2D4F-6A4B-4419-9873-60731D661DED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4B1C2137-181A-487C-9001-175777C14D5D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0D23D13D-8BB7-4507-8A3F-A27C7DBEDC18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1432B349-0173-455F-A4FF-89152473449A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A69F53EA-C05C-4B5E-B500-E5641D6B45C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A02A17E9-C6CD-4292-881B-626193AA9CCE}"/>
              </a:ext>
            </a:extLst>
          </p:cNvPr>
          <p:cNvGrpSpPr/>
          <p:nvPr/>
        </p:nvGrpSpPr>
        <p:grpSpPr>
          <a:xfrm>
            <a:off x="5299269" y="1313913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AA7744FE-1ACF-4372-B12B-90DCA89BC72E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06C90707-B9A7-4C1D-A5AD-A9B69D6DFFE7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B5D5A9F5-E1EC-472E-A629-B01F5361278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D61177C3-9BB5-4FD5-94E5-5ADADFC57119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49D68635-B805-4DC4-9BD3-0C02E67657B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グループ化 221">
            <a:extLst>
              <a:ext uri="{FF2B5EF4-FFF2-40B4-BE49-F238E27FC236}">
                <a16:creationId xmlns:a16="http://schemas.microsoft.com/office/drawing/2014/main" id="{F0835B58-287D-4483-9140-5CEB2EF8FCB6}"/>
              </a:ext>
            </a:extLst>
          </p:cNvPr>
          <p:cNvGrpSpPr/>
          <p:nvPr/>
        </p:nvGrpSpPr>
        <p:grpSpPr>
          <a:xfrm>
            <a:off x="5222462" y="1345990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C94D8A42-E068-4E3A-8F3B-FD100A1832B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2FEF0D1D-D011-44E9-B8DD-1F1782AFA4D9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6068F022-4B4A-4BE6-982D-755AFD57841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62809801-FC3A-4E1C-AAB3-98B059C26B8C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55E8C0BF-A083-421C-9FAC-8CDFB989BDA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5E6A3CFA-7CD9-4592-A880-90617B73D56F}"/>
              </a:ext>
            </a:extLst>
          </p:cNvPr>
          <p:cNvGrpSpPr/>
          <p:nvPr/>
        </p:nvGrpSpPr>
        <p:grpSpPr>
          <a:xfrm>
            <a:off x="5770982" y="1671157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3001019-3982-4F9A-ADB2-D597BDBA3C4A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30" name="直線コネクタ 229">
              <a:extLst>
                <a:ext uri="{FF2B5EF4-FFF2-40B4-BE49-F238E27FC236}">
                  <a16:creationId xmlns:a16="http://schemas.microsoft.com/office/drawing/2014/main" id="{61F45078-FE09-48D1-AAE5-DA1302B90419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コネクタ 230">
              <a:extLst>
                <a:ext uri="{FF2B5EF4-FFF2-40B4-BE49-F238E27FC236}">
                  <a16:creationId xmlns:a16="http://schemas.microsoft.com/office/drawing/2014/main" id="{41EFA130-6B82-4AFE-AA33-0BDD0779A7D5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438E7BD8-376E-46F5-B6D4-B3D1FF7D24C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B928E70A-BEB6-42F6-BF42-5CF6779DBE5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グループ化 233">
            <a:extLst>
              <a:ext uri="{FF2B5EF4-FFF2-40B4-BE49-F238E27FC236}">
                <a16:creationId xmlns:a16="http://schemas.microsoft.com/office/drawing/2014/main" id="{4AD88C19-DD72-4D9A-8FCF-BB4A95C16E09}"/>
              </a:ext>
            </a:extLst>
          </p:cNvPr>
          <p:cNvGrpSpPr/>
          <p:nvPr/>
        </p:nvGrpSpPr>
        <p:grpSpPr>
          <a:xfrm>
            <a:off x="5694175" y="1702841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86950964-CB32-4D09-9660-8D55973D08D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36" name="直線コネクタ 235">
              <a:extLst>
                <a:ext uri="{FF2B5EF4-FFF2-40B4-BE49-F238E27FC236}">
                  <a16:creationId xmlns:a16="http://schemas.microsoft.com/office/drawing/2014/main" id="{C8EE638E-923C-4058-A76D-64F1F167D1BA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コネクタ 236">
              <a:extLst>
                <a:ext uri="{FF2B5EF4-FFF2-40B4-BE49-F238E27FC236}">
                  <a16:creationId xmlns:a16="http://schemas.microsoft.com/office/drawing/2014/main" id="{57EBB4E0-D54A-4EF8-AC6B-92185DC2936D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コネクタ 237">
              <a:extLst>
                <a:ext uri="{FF2B5EF4-FFF2-40B4-BE49-F238E27FC236}">
                  <a16:creationId xmlns:a16="http://schemas.microsoft.com/office/drawing/2014/main" id="{2F972B66-274D-4549-8345-C645F61CE73C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A86C956E-7D0B-4954-A0F6-7B695B334F3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グループ化 239">
            <a:extLst>
              <a:ext uri="{FF2B5EF4-FFF2-40B4-BE49-F238E27FC236}">
                <a16:creationId xmlns:a16="http://schemas.microsoft.com/office/drawing/2014/main" id="{A7B5B664-863C-4340-A4C1-60F439BF4101}"/>
              </a:ext>
            </a:extLst>
          </p:cNvPr>
          <p:cNvGrpSpPr/>
          <p:nvPr/>
        </p:nvGrpSpPr>
        <p:grpSpPr>
          <a:xfrm>
            <a:off x="5617368" y="173491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D3AEFBCF-F472-4D03-B443-89B0251E64CF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42" name="直線コネクタ 241">
              <a:extLst>
                <a:ext uri="{FF2B5EF4-FFF2-40B4-BE49-F238E27FC236}">
                  <a16:creationId xmlns:a16="http://schemas.microsoft.com/office/drawing/2014/main" id="{4590BD9C-6F8D-4892-8853-BEB4505EC46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892899DB-9368-45B8-9AFC-A24AA1677F9D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コネクタ 243">
              <a:extLst>
                <a:ext uri="{FF2B5EF4-FFF2-40B4-BE49-F238E27FC236}">
                  <a16:creationId xmlns:a16="http://schemas.microsoft.com/office/drawing/2014/main" id="{7C2352CC-4B49-4F9B-8465-D468666FDE3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コネクタ 244">
              <a:extLst>
                <a:ext uri="{FF2B5EF4-FFF2-40B4-BE49-F238E27FC236}">
                  <a16:creationId xmlns:a16="http://schemas.microsoft.com/office/drawing/2014/main" id="{53A60314-E56E-4ECF-A5BB-D93658B7741D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6" name="図 245">
            <a:extLst>
              <a:ext uri="{FF2B5EF4-FFF2-40B4-BE49-F238E27FC236}">
                <a16:creationId xmlns:a16="http://schemas.microsoft.com/office/drawing/2014/main" id="{5038226D-534C-4508-A880-FE46911B55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31" y="1062291"/>
            <a:ext cx="355600" cy="355600"/>
          </a:xfrm>
          <a:prstGeom prst="rect">
            <a:avLst/>
          </a:prstGeom>
        </p:spPr>
      </p:pic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F5104EB7-73D3-496C-B6EE-E400FB23A21F}"/>
              </a:ext>
            </a:extLst>
          </p:cNvPr>
          <p:cNvSpPr txBox="1"/>
          <p:nvPr/>
        </p:nvSpPr>
        <p:spPr>
          <a:xfrm>
            <a:off x="2697167" y="1522339"/>
            <a:ext cx="461665" cy="6155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8BF81069-9C71-46D9-BF86-66496E0BC640}"/>
              </a:ext>
            </a:extLst>
          </p:cNvPr>
          <p:cNvSpPr txBox="1"/>
          <p:nvPr/>
        </p:nvSpPr>
        <p:spPr>
          <a:xfrm>
            <a:off x="4383810" y="1513654"/>
            <a:ext cx="461665" cy="12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ラベル付け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9" name="テキスト ボックス 248">
            <a:extLst>
              <a:ext uri="{FF2B5EF4-FFF2-40B4-BE49-F238E27FC236}">
                <a16:creationId xmlns:a16="http://schemas.microsoft.com/office/drawing/2014/main" id="{82042DA0-1DE2-402B-99A6-87D21DF741D8}"/>
              </a:ext>
            </a:extLst>
          </p:cNvPr>
          <p:cNvSpPr txBox="1"/>
          <p:nvPr/>
        </p:nvSpPr>
        <p:spPr>
          <a:xfrm>
            <a:off x="4775052" y="2238729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159B300F-166B-4BA1-AE40-4443E7A35F53}"/>
              </a:ext>
            </a:extLst>
          </p:cNvPr>
          <p:cNvSpPr/>
          <p:nvPr/>
        </p:nvSpPr>
        <p:spPr>
          <a:xfrm>
            <a:off x="317391" y="555129"/>
            <a:ext cx="5838053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C837C756-E0B0-4AB8-83E6-CF271076BF2D}"/>
              </a:ext>
            </a:extLst>
          </p:cNvPr>
          <p:cNvSpPr txBox="1"/>
          <p:nvPr/>
        </p:nvSpPr>
        <p:spPr>
          <a:xfrm>
            <a:off x="1969563" y="192898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193019E3-CF4C-410E-9E89-AFA4461A647B}"/>
              </a:ext>
            </a:extLst>
          </p:cNvPr>
          <p:cNvSpPr/>
          <p:nvPr/>
        </p:nvSpPr>
        <p:spPr>
          <a:xfrm>
            <a:off x="6270655" y="555130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55E65983-C74B-435D-85B3-6FFDB7CC5443}"/>
              </a:ext>
            </a:extLst>
          </p:cNvPr>
          <p:cNvSpPr txBox="1"/>
          <p:nvPr/>
        </p:nvSpPr>
        <p:spPr>
          <a:xfrm>
            <a:off x="7327839" y="197578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4" name="グループ化 253">
            <a:extLst>
              <a:ext uri="{FF2B5EF4-FFF2-40B4-BE49-F238E27FC236}">
                <a16:creationId xmlns:a16="http://schemas.microsoft.com/office/drawing/2014/main" id="{6EECB013-A7E6-4744-A29B-515D18982287}"/>
              </a:ext>
            </a:extLst>
          </p:cNvPr>
          <p:cNvGrpSpPr/>
          <p:nvPr/>
        </p:nvGrpSpPr>
        <p:grpSpPr>
          <a:xfrm>
            <a:off x="7179139" y="1750823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F49AC814-3D78-47AD-951D-C38C96B878A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56" name="直線コネクタ 255">
              <a:extLst>
                <a:ext uri="{FF2B5EF4-FFF2-40B4-BE49-F238E27FC236}">
                  <a16:creationId xmlns:a16="http://schemas.microsoft.com/office/drawing/2014/main" id="{261783E9-7F60-4681-98C1-F490AAB534A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コネクタ 256">
              <a:extLst>
                <a:ext uri="{FF2B5EF4-FFF2-40B4-BE49-F238E27FC236}">
                  <a16:creationId xmlns:a16="http://schemas.microsoft.com/office/drawing/2014/main" id="{AC469B03-C60C-44FE-ACF2-B8496143081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C146D03F-9482-460F-8B7B-23ADA1E11BA1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コネクタ 258">
              <a:extLst>
                <a:ext uri="{FF2B5EF4-FFF2-40B4-BE49-F238E27FC236}">
                  <a16:creationId xmlns:a16="http://schemas.microsoft.com/office/drawing/2014/main" id="{D803D3F2-4155-4A76-BAE1-FD20E696927D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グループ化 259">
            <a:extLst>
              <a:ext uri="{FF2B5EF4-FFF2-40B4-BE49-F238E27FC236}">
                <a16:creationId xmlns:a16="http://schemas.microsoft.com/office/drawing/2014/main" id="{E8FB8D57-F045-46E9-9091-7A43BD033611}"/>
              </a:ext>
            </a:extLst>
          </p:cNvPr>
          <p:cNvGrpSpPr/>
          <p:nvPr/>
        </p:nvGrpSpPr>
        <p:grpSpPr>
          <a:xfrm>
            <a:off x="7102332" y="1782507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FA39296E-F224-4040-B8D1-23FD78AE71CF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62" name="直線コネクタ 261">
              <a:extLst>
                <a:ext uri="{FF2B5EF4-FFF2-40B4-BE49-F238E27FC236}">
                  <a16:creationId xmlns:a16="http://schemas.microsoft.com/office/drawing/2014/main" id="{0E730939-B5F3-451E-BC47-98A587EEE44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コネクタ 262">
              <a:extLst>
                <a:ext uri="{FF2B5EF4-FFF2-40B4-BE49-F238E27FC236}">
                  <a16:creationId xmlns:a16="http://schemas.microsoft.com/office/drawing/2014/main" id="{D7B428EE-9045-415D-8E83-3D3CFCDCA52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6F112C2C-F03A-4606-B20A-746A45EBDF9C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A85439C1-81A5-453D-86EE-00DC8F898FD2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グループ化 265">
            <a:extLst>
              <a:ext uri="{FF2B5EF4-FFF2-40B4-BE49-F238E27FC236}">
                <a16:creationId xmlns:a16="http://schemas.microsoft.com/office/drawing/2014/main" id="{2141EA66-BFB8-4A0D-8992-EB18DA431623}"/>
              </a:ext>
            </a:extLst>
          </p:cNvPr>
          <p:cNvGrpSpPr/>
          <p:nvPr/>
        </p:nvGrpSpPr>
        <p:grpSpPr>
          <a:xfrm>
            <a:off x="7025525" y="181458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03B58294-E1DA-4132-8F51-6EFBE61108B7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2344AB9B-8F8E-470D-A7FB-FB0B60F7BF9D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コネクタ 268">
              <a:extLst>
                <a:ext uri="{FF2B5EF4-FFF2-40B4-BE49-F238E27FC236}">
                  <a16:creationId xmlns:a16="http://schemas.microsoft.com/office/drawing/2014/main" id="{273C8471-CC4B-4EE8-84D7-90A5354A765D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コネクタ 269">
              <a:extLst>
                <a:ext uri="{FF2B5EF4-FFF2-40B4-BE49-F238E27FC236}">
                  <a16:creationId xmlns:a16="http://schemas.microsoft.com/office/drawing/2014/main" id="{8A2794C5-B590-4623-A6F0-F02F741E18D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47A8DB21-3260-4FCB-8FA5-280EEEA6C2C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グループ化 271">
            <a:extLst>
              <a:ext uri="{FF2B5EF4-FFF2-40B4-BE49-F238E27FC236}">
                <a16:creationId xmlns:a16="http://schemas.microsoft.com/office/drawing/2014/main" id="{D497D371-2FCE-4670-829F-5CF271767102}"/>
              </a:ext>
            </a:extLst>
          </p:cNvPr>
          <p:cNvGrpSpPr/>
          <p:nvPr/>
        </p:nvGrpSpPr>
        <p:grpSpPr>
          <a:xfrm>
            <a:off x="7432732" y="129602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8A2B8210-A62F-4244-A542-4824B8AC240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752515AD-1492-4C1A-A683-7E79B7098F2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C1709116-EF1C-447B-916A-75C95D82F6A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コネクタ 275">
              <a:extLst>
                <a:ext uri="{FF2B5EF4-FFF2-40B4-BE49-F238E27FC236}">
                  <a16:creationId xmlns:a16="http://schemas.microsoft.com/office/drawing/2014/main" id="{621B3B21-00D4-4FC2-9014-7C30FA7919E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3981CE43-B2AE-4540-993F-CE7880D57E7F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9CF083B6-6A0F-4BC7-8B41-D6B12DE764E1}"/>
              </a:ext>
            </a:extLst>
          </p:cNvPr>
          <p:cNvGrpSpPr/>
          <p:nvPr/>
        </p:nvGrpSpPr>
        <p:grpSpPr>
          <a:xfrm>
            <a:off x="7355925" y="1327713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C85B3E9E-7945-472B-8DDA-861F1ECE0E39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F9EA2CBB-4694-4DB2-B024-EEC1E369EBC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コネクタ 280">
              <a:extLst>
                <a:ext uri="{FF2B5EF4-FFF2-40B4-BE49-F238E27FC236}">
                  <a16:creationId xmlns:a16="http://schemas.microsoft.com/office/drawing/2014/main" id="{0E18EEA2-CF19-496F-8447-122246F4DA8D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コネクタ 281">
              <a:extLst>
                <a:ext uri="{FF2B5EF4-FFF2-40B4-BE49-F238E27FC236}">
                  <a16:creationId xmlns:a16="http://schemas.microsoft.com/office/drawing/2014/main" id="{3304575A-0644-4012-998C-6B53E347F84F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F3BA65DF-6D6D-4D86-B2E1-C4FEC2A79AF2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グループ化 283">
            <a:extLst>
              <a:ext uri="{FF2B5EF4-FFF2-40B4-BE49-F238E27FC236}">
                <a16:creationId xmlns:a16="http://schemas.microsoft.com/office/drawing/2014/main" id="{6B562218-6353-4C93-8E83-8BA0C616F340}"/>
              </a:ext>
            </a:extLst>
          </p:cNvPr>
          <p:cNvGrpSpPr/>
          <p:nvPr/>
        </p:nvGrpSpPr>
        <p:grpSpPr>
          <a:xfrm>
            <a:off x="7279118" y="1359790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33830332-D33F-470D-BA1E-E4E500E4029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86" name="直線コネクタ 285">
              <a:extLst>
                <a:ext uri="{FF2B5EF4-FFF2-40B4-BE49-F238E27FC236}">
                  <a16:creationId xmlns:a16="http://schemas.microsoft.com/office/drawing/2014/main" id="{6B00062A-8364-4528-90D5-5BDBCD16E8FA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コネクタ 286">
              <a:extLst>
                <a:ext uri="{FF2B5EF4-FFF2-40B4-BE49-F238E27FC236}">
                  <a16:creationId xmlns:a16="http://schemas.microsoft.com/office/drawing/2014/main" id="{BEFE1131-27A8-48F5-A1C3-EA3D5C9846A3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コネクタ 287">
              <a:extLst>
                <a:ext uri="{FF2B5EF4-FFF2-40B4-BE49-F238E27FC236}">
                  <a16:creationId xmlns:a16="http://schemas.microsoft.com/office/drawing/2014/main" id="{24336DF5-07E5-4EC1-A3BC-C82ED351376F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コネクタ 288">
              <a:extLst>
                <a:ext uri="{FF2B5EF4-FFF2-40B4-BE49-F238E27FC236}">
                  <a16:creationId xmlns:a16="http://schemas.microsoft.com/office/drawing/2014/main" id="{4440A7E0-DDF3-472B-BDA1-49C5DC2D9A8B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グループ化 289">
            <a:extLst>
              <a:ext uri="{FF2B5EF4-FFF2-40B4-BE49-F238E27FC236}">
                <a16:creationId xmlns:a16="http://schemas.microsoft.com/office/drawing/2014/main" id="{B32DAA24-E5DE-484B-BA80-3AAFF4182772}"/>
              </a:ext>
            </a:extLst>
          </p:cNvPr>
          <p:cNvGrpSpPr/>
          <p:nvPr/>
        </p:nvGrpSpPr>
        <p:grpSpPr>
          <a:xfrm>
            <a:off x="7827638" y="1684957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1" name="正方形/長方形 290">
              <a:extLst>
                <a:ext uri="{FF2B5EF4-FFF2-40B4-BE49-F238E27FC236}">
                  <a16:creationId xmlns:a16="http://schemas.microsoft.com/office/drawing/2014/main" id="{E5676F12-1CED-442E-8020-65D273F74A38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2D26C289-22AD-4C6D-AE53-A42849BA40C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コネクタ 292">
              <a:extLst>
                <a:ext uri="{FF2B5EF4-FFF2-40B4-BE49-F238E27FC236}">
                  <a16:creationId xmlns:a16="http://schemas.microsoft.com/office/drawing/2014/main" id="{2B092911-7C19-4265-B33D-B8775AE90E6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コネクタ 293">
              <a:extLst>
                <a:ext uri="{FF2B5EF4-FFF2-40B4-BE49-F238E27FC236}">
                  <a16:creationId xmlns:a16="http://schemas.microsoft.com/office/drawing/2014/main" id="{82CBEECE-CC39-46C4-AB25-60FF70F1405A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8C3D6F4D-DBBA-488A-A3B0-7EF7136D870F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グループ化 295">
            <a:extLst>
              <a:ext uri="{FF2B5EF4-FFF2-40B4-BE49-F238E27FC236}">
                <a16:creationId xmlns:a16="http://schemas.microsoft.com/office/drawing/2014/main" id="{2A87FC1B-8184-4C5D-B591-7FCB167AF9EF}"/>
              </a:ext>
            </a:extLst>
          </p:cNvPr>
          <p:cNvGrpSpPr/>
          <p:nvPr/>
        </p:nvGrpSpPr>
        <p:grpSpPr>
          <a:xfrm>
            <a:off x="7750831" y="1716641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53A4956F-BF72-41CB-98D5-F082B7BE88E3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2F6E34A8-7239-43B7-8CE0-AE03DEDB7B3D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コネクタ 298">
              <a:extLst>
                <a:ext uri="{FF2B5EF4-FFF2-40B4-BE49-F238E27FC236}">
                  <a16:creationId xmlns:a16="http://schemas.microsoft.com/office/drawing/2014/main" id="{CFE11F72-2A46-4A67-9B07-260910C108F0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コネクタ 299">
              <a:extLst>
                <a:ext uri="{FF2B5EF4-FFF2-40B4-BE49-F238E27FC236}">
                  <a16:creationId xmlns:a16="http://schemas.microsoft.com/office/drawing/2014/main" id="{7B2F3237-6AEC-4B68-874B-16EC3E798479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6D3B4AE1-7EF7-4BAB-8F86-67148AC4F81D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8B7B0598-805A-4201-9151-2FDEB0FF3E52}"/>
              </a:ext>
            </a:extLst>
          </p:cNvPr>
          <p:cNvGrpSpPr/>
          <p:nvPr/>
        </p:nvGrpSpPr>
        <p:grpSpPr>
          <a:xfrm>
            <a:off x="7674024" y="174871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303" name="正方形/長方形 302">
              <a:extLst>
                <a:ext uri="{FF2B5EF4-FFF2-40B4-BE49-F238E27FC236}">
                  <a16:creationId xmlns:a16="http://schemas.microsoft.com/office/drawing/2014/main" id="{5F1AA75A-284E-4B3F-A057-12440CE6A208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04" name="直線コネクタ 303">
              <a:extLst>
                <a:ext uri="{FF2B5EF4-FFF2-40B4-BE49-F238E27FC236}">
                  <a16:creationId xmlns:a16="http://schemas.microsoft.com/office/drawing/2014/main" id="{2A648473-8D5D-46EE-B041-F162D7D6C51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コネクタ 304">
              <a:extLst>
                <a:ext uri="{FF2B5EF4-FFF2-40B4-BE49-F238E27FC236}">
                  <a16:creationId xmlns:a16="http://schemas.microsoft.com/office/drawing/2014/main" id="{8B76BDF0-F73D-422D-8867-07F9B51A796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コネクタ 305">
              <a:extLst>
                <a:ext uri="{FF2B5EF4-FFF2-40B4-BE49-F238E27FC236}">
                  <a16:creationId xmlns:a16="http://schemas.microsoft.com/office/drawing/2014/main" id="{93239D07-FF51-41D9-BDD8-387076BED141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コネクタ 306">
              <a:extLst>
                <a:ext uri="{FF2B5EF4-FFF2-40B4-BE49-F238E27FC236}">
                  <a16:creationId xmlns:a16="http://schemas.microsoft.com/office/drawing/2014/main" id="{44C20936-04AE-4016-BF09-87AB390C310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" name="テキスト ボックス 307">
            <a:extLst>
              <a:ext uri="{FF2B5EF4-FFF2-40B4-BE49-F238E27FC236}">
                <a16:creationId xmlns:a16="http://schemas.microsoft.com/office/drawing/2014/main" id="{CACDBF08-4D6B-4B49-BDE8-E69883FB6357}"/>
              </a:ext>
            </a:extLst>
          </p:cNvPr>
          <p:cNvSpPr txBox="1"/>
          <p:nvPr/>
        </p:nvSpPr>
        <p:spPr>
          <a:xfrm>
            <a:off x="8990169" y="1309808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sp>
        <p:nvSpPr>
          <p:cNvPr id="309" name="テキスト ボックス 308">
            <a:extLst>
              <a:ext uri="{FF2B5EF4-FFF2-40B4-BE49-F238E27FC236}">
                <a16:creationId xmlns:a16="http://schemas.microsoft.com/office/drawing/2014/main" id="{57B10DFF-775C-492F-8036-021CA793B52E}"/>
              </a:ext>
            </a:extLst>
          </p:cNvPr>
          <p:cNvSpPr txBox="1"/>
          <p:nvPr/>
        </p:nvSpPr>
        <p:spPr>
          <a:xfrm>
            <a:off x="9142569" y="1462208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B418EBA4-911A-4BE2-B4F3-1190E93D3113}"/>
              </a:ext>
            </a:extLst>
          </p:cNvPr>
          <p:cNvSpPr/>
          <p:nvPr/>
        </p:nvSpPr>
        <p:spPr>
          <a:xfrm>
            <a:off x="10103167" y="556183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1" name="テキスト ボックス 310">
            <a:extLst>
              <a:ext uri="{FF2B5EF4-FFF2-40B4-BE49-F238E27FC236}">
                <a16:creationId xmlns:a16="http://schemas.microsoft.com/office/drawing/2014/main" id="{7A026789-8553-458F-AB6F-EC88315F4264}"/>
              </a:ext>
            </a:extLst>
          </p:cNvPr>
          <p:cNvSpPr txBox="1"/>
          <p:nvPr/>
        </p:nvSpPr>
        <p:spPr>
          <a:xfrm>
            <a:off x="10105660" y="197578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7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グループ化 512">
            <a:extLst>
              <a:ext uri="{FF2B5EF4-FFF2-40B4-BE49-F238E27FC236}">
                <a16:creationId xmlns:a16="http://schemas.microsoft.com/office/drawing/2014/main" id="{9E1D7E97-4AFC-4C25-B734-500CB4E5CD42}"/>
              </a:ext>
            </a:extLst>
          </p:cNvPr>
          <p:cNvGrpSpPr/>
          <p:nvPr/>
        </p:nvGrpSpPr>
        <p:grpSpPr>
          <a:xfrm>
            <a:off x="2158848" y="915319"/>
            <a:ext cx="2315554" cy="2107705"/>
            <a:chOff x="7692508" y="4085290"/>
            <a:chExt cx="2315554" cy="2107705"/>
          </a:xfrm>
        </p:grpSpPr>
        <p:sp>
          <p:nvSpPr>
            <p:cNvPr id="4" name="雲 3">
              <a:extLst>
                <a:ext uri="{FF2B5EF4-FFF2-40B4-BE49-F238E27FC236}">
                  <a16:creationId xmlns:a16="http://schemas.microsoft.com/office/drawing/2014/main" id="{77953913-DB88-46EA-A1DF-00144E3A182A}"/>
                </a:ext>
              </a:extLst>
            </p:cNvPr>
            <p:cNvSpPr/>
            <p:nvPr/>
          </p:nvSpPr>
          <p:spPr>
            <a:xfrm>
              <a:off x="7692508" y="4085290"/>
              <a:ext cx="2315554" cy="1452210"/>
            </a:xfrm>
            <a:prstGeom prst="cloud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50FF3D7-5B8F-4669-AA13-90383DEBBFF1}"/>
                </a:ext>
              </a:extLst>
            </p:cNvPr>
            <p:cNvCxnSpPr/>
            <p:nvPr/>
          </p:nvCxnSpPr>
          <p:spPr>
            <a:xfrm>
              <a:off x="8528752" y="4153468"/>
              <a:ext cx="0" cy="127937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5C61D0C4-E3E5-40D7-91FA-007469FFB6E1}"/>
                </a:ext>
              </a:extLst>
            </p:cNvPr>
            <p:cNvCxnSpPr>
              <a:cxnSpLocks/>
            </p:cNvCxnSpPr>
            <p:nvPr/>
          </p:nvCxnSpPr>
          <p:spPr>
            <a:xfrm>
              <a:off x="9190618" y="4085290"/>
              <a:ext cx="0" cy="1320082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02652055-0DB7-4B02-ACF9-8320596573CE}"/>
                </a:ext>
              </a:extLst>
            </p:cNvPr>
            <p:cNvGrpSpPr/>
            <p:nvPr/>
          </p:nvGrpSpPr>
          <p:grpSpPr>
            <a:xfrm>
              <a:off x="7925879" y="4873828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108E9DC0-5E65-4493-B6BC-3BFC54ACB303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1" name="1 つの角を切り取った四角形 715">
                  <a:extLst>
                    <a:ext uri="{FF2B5EF4-FFF2-40B4-BE49-F238E27FC236}">
                      <a16:creationId xmlns:a16="http://schemas.microsoft.com/office/drawing/2014/main" id="{F7EB0CAF-57C4-4011-81C0-55CB2DEE4B70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3B59D750-7E2D-489E-8382-A1D49D844C3A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B053198C-A613-4BBD-82DB-F24E34DAF4C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48EC051F-DCEB-450F-B122-23866E81F68E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074DDC92-8EBE-4C3B-96FA-D7B8A6BF663C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F72821FB-B949-4239-B145-A53BD3820EE0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" name="1 つの角を切り取った四角形 733">
                  <a:extLst>
                    <a:ext uri="{FF2B5EF4-FFF2-40B4-BE49-F238E27FC236}">
                      <a16:creationId xmlns:a16="http://schemas.microsoft.com/office/drawing/2014/main" id="{DC815B86-58D5-4163-93E9-E19CD9EE81F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7" name="直線コネクタ 16">
                  <a:extLst>
                    <a:ext uri="{FF2B5EF4-FFF2-40B4-BE49-F238E27FC236}">
                      <a16:creationId xmlns:a16="http://schemas.microsoft.com/office/drawing/2014/main" id="{291FF9B0-1A99-43FA-99EE-437B7013E9F4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>
                  <a:extLst>
                    <a:ext uri="{FF2B5EF4-FFF2-40B4-BE49-F238E27FC236}">
                      <a16:creationId xmlns:a16="http://schemas.microsoft.com/office/drawing/2014/main" id="{B60AA722-F230-46C0-A633-FC0CC6E0218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FBAD3944-A458-4361-BDD7-4707F2CBD06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>
                  <a:extLst>
                    <a:ext uri="{FF2B5EF4-FFF2-40B4-BE49-F238E27FC236}">
                      <a16:creationId xmlns:a16="http://schemas.microsoft.com/office/drawing/2014/main" id="{1F83FF4F-E155-42F3-BADC-57CE871C74B1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DDFE949F-C8C9-4A21-80DC-BE07AAD404DD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1" name="1 つの角を切り取った四角形 720">
                  <a:extLst>
                    <a:ext uri="{FF2B5EF4-FFF2-40B4-BE49-F238E27FC236}">
                      <a16:creationId xmlns:a16="http://schemas.microsoft.com/office/drawing/2014/main" id="{3D6393D5-CBEB-4A4C-B364-24460E0B7AF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B9282291-E941-4A35-A628-E93698B3EBF8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6E8BEFA5-E25A-435E-96FD-B98A7CF0355F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550A323D-52DB-4A78-8A41-23951048B16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7DBC12BB-742E-4E8E-A816-D4C2BDDBA5FB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A3D01AF-5300-48F2-A3DA-431B75062905}"/>
                </a:ext>
              </a:extLst>
            </p:cNvPr>
            <p:cNvGrpSpPr/>
            <p:nvPr/>
          </p:nvGrpSpPr>
          <p:grpSpPr>
            <a:xfrm>
              <a:off x="7929043" y="4358883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5AC43B05-8827-4F11-B343-209BB5D3C5CB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40" name="1 つの角を切り取った四角形 479">
                  <a:extLst>
                    <a:ext uri="{FF2B5EF4-FFF2-40B4-BE49-F238E27FC236}">
                      <a16:creationId xmlns:a16="http://schemas.microsoft.com/office/drawing/2014/main" id="{6CA7E073-0B13-4EAF-BE3B-F4BEE997F0E2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41" name="直線コネクタ 40">
                  <a:extLst>
                    <a:ext uri="{FF2B5EF4-FFF2-40B4-BE49-F238E27FC236}">
                      <a16:creationId xmlns:a16="http://schemas.microsoft.com/office/drawing/2014/main" id="{FA39735B-3159-4B24-82C2-74DE182DD2B7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E478A09B-F8CF-4DE4-AEB0-9A1DA35203E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>
                  <a:extLst>
                    <a:ext uri="{FF2B5EF4-FFF2-40B4-BE49-F238E27FC236}">
                      <a16:creationId xmlns:a16="http://schemas.microsoft.com/office/drawing/2014/main" id="{BDB93FFF-7EBE-4914-A8D7-B57B8BF354A6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3C0BB85D-85EE-46AC-B198-6AD3EAFDE72C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52863F4F-8F8B-4ABA-888E-702EEE145DC5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35" name="1 つの角を切り取った四角形 474">
                  <a:extLst>
                    <a:ext uri="{FF2B5EF4-FFF2-40B4-BE49-F238E27FC236}">
                      <a16:creationId xmlns:a16="http://schemas.microsoft.com/office/drawing/2014/main" id="{43DEC402-BE25-4303-9B6D-9AA7EE4C766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1393B83-BE2D-4A68-8AE1-FCD0662FDA72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5B0BC01D-8810-4989-A1F5-A6CEAC11C3FF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728D449F-DE96-4865-8851-8372CB6AA0D5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55B7F022-918E-449C-9E22-6973C7C10BF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6832FE2F-C33E-442D-8223-C84A12967DDA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30" name="1 つの角を切り取った四角形 469">
                  <a:extLst>
                    <a:ext uri="{FF2B5EF4-FFF2-40B4-BE49-F238E27FC236}">
                      <a16:creationId xmlns:a16="http://schemas.microsoft.com/office/drawing/2014/main" id="{585E2DCF-61E2-4C01-B4D7-40104160F693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10B9B6B7-F8FA-4873-8E2C-ABD207E1005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4B56CDEB-B2E4-47EF-8CC4-17FFDAB8A66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848226EB-25A6-4BF5-99A3-3AFF0A57BA6D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E3EAB66C-CB0E-4319-9928-AC62BB9534D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2DA807CE-C73B-483F-AFBD-516AF6AB9EB9}"/>
                </a:ext>
              </a:extLst>
            </p:cNvPr>
            <p:cNvGrpSpPr/>
            <p:nvPr/>
          </p:nvGrpSpPr>
          <p:grpSpPr>
            <a:xfrm>
              <a:off x="8587144" y="4815407"/>
              <a:ext cx="537570" cy="368361"/>
              <a:chOff x="558231" y="4795771"/>
              <a:chExt cx="537570" cy="368361"/>
            </a:xfrm>
            <a:solidFill>
              <a:schemeClr val="accent6">
                <a:lumMod val="40000"/>
                <a:lumOff val="60000"/>
              </a:schemeClr>
            </a:solidFill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136C95E7-25F0-491D-A2F6-4FEBE36C93CF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59" name="1 つの角を切り取った四角形 498">
                  <a:extLst>
                    <a:ext uri="{FF2B5EF4-FFF2-40B4-BE49-F238E27FC236}">
                      <a16:creationId xmlns:a16="http://schemas.microsoft.com/office/drawing/2014/main" id="{D85E20B4-105B-4179-9C70-1ADF702E9B4B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26E05DCF-CFBC-48B2-9EE9-C6EDDBE297C8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DED6FB0A-500C-4EF4-9103-683FB79F413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E408B498-82E0-4DF4-9DDF-BFC1B169FB87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A63CA68E-A456-41EE-9371-C70665672ADE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0FFCA8CE-CD9F-4CFE-8AA1-E5D164D1AFBD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54" name="1 つの角を切り取った四角形 493">
                  <a:extLst>
                    <a:ext uri="{FF2B5EF4-FFF2-40B4-BE49-F238E27FC236}">
                      <a16:creationId xmlns:a16="http://schemas.microsoft.com/office/drawing/2014/main" id="{871304C9-2FC2-4B19-9A63-BE8F52CA685D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27AD7072-CCBE-46CC-BD5D-51EDD2A58A1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2CA5347D-B328-4CBA-95B7-2EDF9B25A10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59368522-6A72-4A45-9C11-92644C0B23CD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>
                  <a:extLst>
                    <a:ext uri="{FF2B5EF4-FFF2-40B4-BE49-F238E27FC236}">
                      <a16:creationId xmlns:a16="http://schemas.microsoft.com/office/drawing/2014/main" id="{3D9714F4-444B-43A8-BC7D-D887D3C938A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88F0F786-612B-4CD6-8F07-35B14C6203D1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49" name="1 つの角を切り取った四角形 488">
                  <a:extLst>
                    <a:ext uri="{FF2B5EF4-FFF2-40B4-BE49-F238E27FC236}">
                      <a16:creationId xmlns:a16="http://schemas.microsoft.com/office/drawing/2014/main" id="{3E0CE771-FC44-4AEC-A463-647EF3DF77F7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50" name="直線コネクタ 49">
                  <a:extLst>
                    <a:ext uri="{FF2B5EF4-FFF2-40B4-BE49-F238E27FC236}">
                      <a16:creationId xmlns:a16="http://schemas.microsoft.com/office/drawing/2014/main" id="{E8341E4B-4559-49D6-81C4-D0DA278C61F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11BB7551-B2C2-4F77-AAE7-847724B345D4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153F7CE8-41C9-40C6-8DB9-3509CFE166F9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33DAE7CD-9604-4388-9270-FB5098ACB83C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5A63E58B-E391-4C98-A81A-0179A5700C97}"/>
                </a:ext>
              </a:extLst>
            </p:cNvPr>
            <p:cNvGrpSpPr/>
            <p:nvPr/>
          </p:nvGrpSpPr>
          <p:grpSpPr>
            <a:xfrm>
              <a:off x="8590308" y="4300462"/>
              <a:ext cx="537570" cy="368361"/>
              <a:chOff x="558231" y="4795771"/>
              <a:chExt cx="537570" cy="368361"/>
            </a:xfrm>
            <a:solidFill>
              <a:schemeClr val="accent6">
                <a:lumMod val="40000"/>
                <a:lumOff val="60000"/>
              </a:schemeClr>
            </a:solidFill>
          </p:grpSpPr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9635CD7C-4723-4F8D-8D77-239D00EF98B1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78" name="1 つの角を切り取った四角形 517">
                  <a:extLst>
                    <a:ext uri="{FF2B5EF4-FFF2-40B4-BE49-F238E27FC236}">
                      <a16:creationId xmlns:a16="http://schemas.microsoft.com/office/drawing/2014/main" id="{F8DB0C9D-A2D6-4FB7-951B-F9BAE7C35FC9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79" name="直線コネクタ 78">
                  <a:extLst>
                    <a:ext uri="{FF2B5EF4-FFF2-40B4-BE49-F238E27FC236}">
                      <a16:creationId xmlns:a16="http://schemas.microsoft.com/office/drawing/2014/main" id="{E9BF7CE3-C7BE-4EBA-A999-9AA8DEE41DD9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31421F04-1138-4CCB-A0D5-CFF5CC233CE1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コネクタ 80">
                  <a:extLst>
                    <a:ext uri="{FF2B5EF4-FFF2-40B4-BE49-F238E27FC236}">
                      <a16:creationId xmlns:a16="http://schemas.microsoft.com/office/drawing/2014/main" id="{830C272B-61D4-4EBD-B056-2C61588A7DF7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35941AFE-60CA-4649-8344-0014916FCB64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97EDC045-58CA-48BD-9EC3-D80165E3B4E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73" name="1 つの角を切り取った四角形 512">
                  <a:extLst>
                    <a:ext uri="{FF2B5EF4-FFF2-40B4-BE49-F238E27FC236}">
                      <a16:creationId xmlns:a16="http://schemas.microsoft.com/office/drawing/2014/main" id="{127093BB-E2FA-4AEE-AFAD-2F2968A4B996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575B0E74-732C-4AFA-8A1E-0B9496BD106C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7C8DEFD9-0735-45A6-93DD-D61F01C7CAC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4D74C9AD-157E-46D9-AF80-5AB041BB17F3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353D91EF-FC7F-49B3-9756-C8759FC9469B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D48E4562-1BC5-44E5-8571-2225C41AF1DC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68" name="1 つの角を切り取った四角形 507">
                  <a:extLst>
                    <a:ext uri="{FF2B5EF4-FFF2-40B4-BE49-F238E27FC236}">
                      <a16:creationId xmlns:a16="http://schemas.microsoft.com/office/drawing/2014/main" id="{31B52BE3-8FB7-4874-BC68-AE83A801346D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8103DA98-BE35-4AAC-9FC3-B5615FEDE174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7315800B-A2E7-43CC-823E-DBA878D40328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B88C82C6-DDA6-4D55-82A8-42362F074727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38BE1E46-1970-4674-86CD-168A3A5E045F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65E0557-3193-499C-805B-223DF6D380AB}"/>
                </a:ext>
              </a:extLst>
            </p:cNvPr>
            <p:cNvGrpSpPr/>
            <p:nvPr/>
          </p:nvGrpSpPr>
          <p:grpSpPr>
            <a:xfrm>
              <a:off x="9249300" y="4775790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BDDC4B1C-B715-4A72-92E4-84AEB2AA650C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97" name="1 つの角を切り取った四角形 725">
                  <a:extLst>
                    <a:ext uri="{FF2B5EF4-FFF2-40B4-BE49-F238E27FC236}">
                      <a16:creationId xmlns:a16="http://schemas.microsoft.com/office/drawing/2014/main" id="{4DA50C6D-7AE7-4B77-B0EA-F324AB3DC828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5A5D732F-8854-4FE3-BFFB-468E4B539FE8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48C0C0FA-0721-4911-A793-0A665EA6B1C1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1504B3E4-2467-4D6C-9DE6-0D88E93DC324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CBF87E50-1D2D-407C-830F-2BC2FBFBEC0C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5A01C597-9F18-48FF-A408-1D1F9DEF2C70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92" name="1 つの角を切り取った四角形 593">
                  <a:extLst>
                    <a:ext uri="{FF2B5EF4-FFF2-40B4-BE49-F238E27FC236}">
                      <a16:creationId xmlns:a16="http://schemas.microsoft.com/office/drawing/2014/main" id="{8FCF28B5-FD0B-45F3-AF7E-798A8E166091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93" name="直線コネクタ 92">
                  <a:extLst>
                    <a:ext uri="{FF2B5EF4-FFF2-40B4-BE49-F238E27FC236}">
                      <a16:creationId xmlns:a16="http://schemas.microsoft.com/office/drawing/2014/main" id="{8EDE01F0-81FF-47AB-8871-F356C5D28C0D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コネクタ 93">
                  <a:extLst>
                    <a:ext uri="{FF2B5EF4-FFF2-40B4-BE49-F238E27FC236}">
                      <a16:creationId xmlns:a16="http://schemas.microsoft.com/office/drawing/2014/main" id="{442A69D9-BCF2-41B2-87CD-0CD5990E553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コネクタ 94">
                  <a:extLst>
                    <a:ext uri="{FF2B5EF4-FFF2-40B4-BE49-F238E27FC236}">
                      <a16:creationId xmlns:a16="http://schemas.microsoft.com/office/drawing/2014/main" id="{67FCF29A-3B11-467F-8EAC-30F5702FACCC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線コネクタ 95">
                  <a:extLst>
                    <a:ext uri="{FF2B5EF4-FFF2-40B4-BE49-F238E27FC236}">
                      <a16:creationId xmlns:a16="http://schemas.microsoft.com/office/drawing/2014/main" id="{1BAFADC4-2C92-4205-85FC-7151253034B2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53BB9CCE-3872-4ADE-A535-5C911A0265EC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87" name="1 つの角を切り取った四角形 582">
                  <a:extLst>
                    <a:ext uri="{FF2B5EF4-FFF2-40B4-BE49-F238E27FC236}">
                      <a16:creationId xmlns:a16="http://schemas.microsoft.com/office/drawing/2014/main" id="{FD4919A5-D7EC-4AA8-974F-48C794327E09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88" name="直線コネクタ 87">
                  <a:extLst>
                    <a:ext uri="{FF2B5EF4-FFF2-40B4-BE49-F238E27FC236}">
                      <a16:creationId xmlns:a16="http://schemas.microsoft.com/office/drawing/2014/main" id="{F3D9BA5E-B6C6-41B8-97A7-D8CC10357992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コネクタ 88">
                  <a:extLst>
                    <a:ext uri="{FF2B5EF4-FFF2-40B4-BE49-F238E27FC236}">
                      <a16:creationId xmlns:a16="http://schemas.microsoft.com/office/drawing/2014/main" id="{FA250A44-894D-4531-BCDD-5007C6CBFDC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3B79E1BD-3E76-4E90-B883-FA135AAC7BBC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>
                  <a:extLst>
                    <a:ext uri="{FF2B5EF4-FFF2-40B4-BE49-F238E27FC236}">
                      <a16:creationId xmlns:a16="http://schemas.microsoft.com/office/drawing/2014/main" id="{994B63BA-46A1-4D9F-88AD-A89E25A551DC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4956D83E-FBA3-4955-8063-33E207B791B1}"/>
                </a:ext>
              </a:extLst>
            </p:cNvPr>
            <p:cNvGrpSpPr/>
            <p:nvPr/>
          </p:nvGrpSpPr>
          <p:grpSpPr>
            <a:xfrm>
              <a:off x="9252464" y="4260845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A982FE82-2D23-44EF-B5CA-C7E5D28751A8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16" name="1 つの角を切り取った四角形 752">
                  <a:extLst>
                    <a:ext uri="{FF2B5EF4-FFF2-40B4-BE49-F238E27FC236}">
                      <a16:creationId xmlns:a16="http://schemas.microsoft.com/office/drawing/2014/main" id="{C0DAE5BD-9EEB-4656-81DC-730B7C9A2BA0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17" name="直線コネクタ 116">
                  <a:extLst>
                    <a:ext uri="{FF2B5EF4-FFF2-40B4-BE49-F238E27FC236}">
                      <a16:creationId xmlns:a16="http://schemas.microsoft.com/office/drawing/2014/main" id="{9093A7CD-FE7D-437F-875B-9A2D6B027046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01B79BB2-B2C9-4FDD-9643-1B65A024E50F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>
                  <a:extLst>
                    <a:ext uri="{FF2B5EF4-FFF2-40B4-BE49-F238E27FC236}">
                      <a16:creationId xmlns:a16="http://schemas.microsoft.com/office/drawing/2014/main" id="{120B3CCA-8CDA-4202-9B33-D3E03BF0FA77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>
                  <a:extLst>
                    <a:ext uri="{FF2B5EF4-FFF2-40B4-BE49-F238E27FC236}">
                      <a16:creationId xmlns:a16="http://schemas.microsoft.com/office/drawing/2014/main" id="{6AC91E9C-1F50-474E-9934-3201D4682EE0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グループ化 103">
                <a:extLst>
                  <a:ext uri="{FF2B5EF4-FFF2-40B4-BE49-F238E27FC236}">
                    <a16:creationId xmlns:a16="http://schemas.microsoft.com/office/drawing/2014/main" id="{335E5037-2D42-4A38-B1A6-3AF8BDD52B47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11" name="1 つの角を切り取った四角形 747">
                  <a:extLst>
                    <a:ext uri="{FF2B5EF4-FFF2-40B4-BE49-F238E27FC236}">
                      <a16:creationId xmlns:a16="http://schemas.microsoft.com/office/drawing/2014/main" id="{DEFAB8F5-15F1-43B7-9CFC-966FAAF6BB32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12" name="直線コネクタ 111">
                  <a:extLst>
                    <a:ext uri="{FF2B5EF4-FFF2-40B4-BE49-F238E27FC236}">
                      <a16:creationId xmlns:a16="http://schemas.microsoft.com/office/drawing/2014/main" id="{5E5CB00D-4F04-4349-8296-68A85BEDE788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コネクタ 112">
                  <a:extLst>
                    <a:ext uri="{FF2B5EF4-FFF2-40B4-BE49-F238E27FC236}">
                      <a16:creationId xmlns:a16="http://schemas.microsoft.com/office/drawing/2014/main" id="{F4AAB2A1-E6EF-482E-A100-EB38883EEA55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コネクタ 113">
                  <a:extLst>
                    <a:ext uri="{FF2B5EF4-FFF2-40B4-BE49-F238E27FC236}">
                      <a16:creationId xmlns:a16="http://schemas.microsoft.com/office/drawing/2014/main" id="{3C4C38AD-1F71-4894-830E-FFA245F7574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114">
                  <a:extLst>
                    <a:ext uri="{FF2B5EF4-FFF2-40B4-BE49-F238E27FC236}">
                      <a16:creationId xmlns:a16="http://schemas.microsoft.com/office/drawing/2014/main" id="{7B1B190B-A1D4-4743-84D8-861E0F534409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グループ化 104">
                <a:extLst>
                  <a:ext uri="{FF2B5EF4-FFF2-40B4-BE49-F238E27FC236}">
                    <a16:creationId xmlns:a16="http://schemas.microsoft.com/office/drawing/2014/main" id="{A10A1B2F-EE22-4D05-BAF6-8EDEBA8E24FC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06" name="1 つの角を切り取った四角形 742">
                  <a:extLst>
                    <a:ext uri="{FF2B5EF4-FFF2-40B4-BE49-F238E27FC236}">
                      <a16:creationId xmlns:a16="http://schemas.microsoft.com/office/drawing/2014/main" id="{A10A860A-B671-4DED-8684-B650CE323A18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07" name="直線コネクタ 106">
                  <a:extLst>
                    <a:ext uri="{FF2B5EF4-FFF2-40B4-BE49-F238E27FC236}">
                      <a16:creationId xmlns:a16="http://schemas.microsoft.com/office/drawing/2014/main" id="{B19B79B8-71AC-47AA-B1EB-E7D152DDD3D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70B1F1C2-261B-4DC0-8C42-2C87149A5C3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>
                  <a:extLst>
                    <a:ext uri="{FF2B5EF4-FFF2-40B4-BE49-F238E27FC236}">
                      <a16:creationId xmlns:a16="http://schemas.microsoft.com/office/drawing/2014/main" id="{E11D7FF4-7EB3-4588-927D-9B88AC150A34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3FBE6E06-F1C9-4D45-BCED-038DB0A779DD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0715849-F7FA-43BC-9FFF-99C9DA92DFCB}"/>
                </a:ext>
              </a:extLst>
            </p:cNvPr>
            <p:cNvSpPr txBox="1"/>
            <p:nvPr/>
          </p:nvSpPr>
          <p:spPr>
            <a:xfrm>
              <a:off x="7976504" y="5546664"/>
              <a:ext cx="1793057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フォーラム</a:t>
              </a:r>
              <a:endPara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教師データ</a:t>
              </a:r>
              <a:r>
                <a:rPr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508" name="グループ化 507">
            <a:extLst>
              <a:ext uri="{FF2B5EF4-FFF2-40B4-BE49-F238E27FC236}">
                <a16:creationId xmlns:a16="http://schemas.microsoft.com/office/drawing/2014/main" id="{CB46218E-93CC-4578-93ED-37B093B7447C}"/>
              </a:ext>
            </a:extLst>
          </p:cNvPr>
          <p:cNvGrpSpPr/>
          <p:nvPr/>
        </p:nvGrpSpPr>
        <p:grpSpPr>
          <a:xfrm>
            <a:off x="6894146" y="1230622"/>
            <a:ext cx="1305923" cy="897864"/>
            <a:chOff x="4741531" y="5396156"/>
            <a:chExt cx="1305923" cy="897864"/>
          </a:xfrm>
        </p:grpSpPr>
        <p:sp>
          <p:nvSpPr>
            <p:cNvPr id="123" name="星 4 463">
              <a:extLst>
                <a:ext uri="{FF2B5EF4-FFF2-40B4-BE49-F238E27FC236}">
                  <a16:creationId xmlns:a16="http://schemas.microsoft.com/office/drawing/2014/main" id="{88A6CF68-E2DD-41DE-8383-25219D0E8E9B}"/>
                </a:ext>
              </a:extLst>
            </p:cNvPr>
            <p:cNvSpPr/>
            <p:nvPr/>
          </p:nvSpPr>
          <p:spPr>
            <a:xfrm>
              <a:off x="5842341" y="5396156"/>
              <a:ext cx="196583" cy="262564"/>
            </a:xfrm>
            <a:prstGeom prst="star4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4" name="星 4 463">
              <a:extLst>
                <a:ext uri="{FF2B5EF4-FFF2-40B4-BE49-F238E27FC236}">
                  <a16:creationId xmlns:a16="http://schemas.microsoft.com/office/drawing/2014/main" id="{E57BCF3B-2949-4004-901C-68364C5F3CBB}"/>
                </a:ext>
              </a:extLst>
            </p:cNvPr>
            <p:cNvSpPr/>
            <p:nvPr/>
          </p:nvSpPr>
          <p:spPr>
            <a:xfrm>
              <a:off x="4741531" y="5642093"/>
              <a:ext cx="196583" cy="262564"/>
            </a:xfrm>
            <a:prstGeom prst="star4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230DCCB1-21DF-4DDC-BBD3-656B1031AC26}"/>
                </a:ext>
              </a:extLst>
            </p:cNvPr>
            <p:cNvGrpSpPr/>
            <p:nvPr/>
          </p:nvGrpSpPr>
          <p:grpSpPr>
            <a:xfrm>
              <a:off x="4863484" y="5925659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144" name="グループ化 143">
                <a:extLst>
                  <a:ext uri="{FF2B5EF4-FFF2-40B4-BE49-F238E27FC236}">
                    <a16:creationId xmlns:a16="http://schemas.microsoft.com/office/drawing/2014/main" id="{60ABC1F3-01A8-4EE6-A91A-2D9D0D41511C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57" name="1 つの角を切り取った四角形 715">
                  <a:extLst>
                    <a:ext uri="{FF2B5EF4-FFF2-40B4-BE49-F238E27FC236}">
                      <a16:creationId xmlns:a16="http://schemas.microsoft.com/office/drawing/2014/main" id="{A577E051-D034-4C7B-B864-1F4537F0FF8A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58" name="直線コネクタ 157">
                  <a:extLst>
                    <a:ext uri="{FF2B5EF4-FFF2-40B4-BE49-F238E27FC236}">
                      <a16:creationId xmlns:a16="http://schemas.microsoft.com/office/drawing/2014/main" id="{61AB6885-A74E-4114-9754-52AEAFE7C92B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線コネクタ 158">
                  <a:extLst>
                    <a:ext uri="{FF2B5EF4-FFF2-40B4-BE49-F238E27FC236}">
                      <a16:creationId xmlns:a16="http://schemas.microsoft.com/office/drawing/2014/main" id="{FD2DAE72-EE83-4529-A9DF-936E1F03053A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コネクタ 159">
                  <a:extLst>
                    <a:ext uri="{FF2B5EF4-FFF2-40B4-BE49-F238E27FC236}">
                      <a16:creationId xmlns:a16="http://schemas.microsoft.com/office/drawing/2014/main" id="{FF188B01-188B-4F77-9EBC-403A67FBD331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線コネクタ 160">
                  <a:extLst>
                    <a:ext uri="{FF2B5EF4-FFF2-40B4-BE49-F238E27FC236}">
                      <a16:creationId xmlns:a16="http://schemas.microsoft.com/office/drawing/2014/main" id="{5AD0DE59-1B27-41DC-A842-4BB15B7A1E0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1780790F-5D4E-4E82-A39A-400B9961A87C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52" name="1 つの角を切り取った四角形 733">
                  <a:extLst>
                    <a:ext uri="{FF2B5EF4-FFF2-40B4-BE49-F238E27FC236}">
                      <a16:creationId xmlns:a16="http://schemas.microsoft.com/office/drawing/2014/main" id="{4353D479-8158-4A74-A5F9-F7A823FA5D56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53" name="直線コネクタ 152">
                  <a:extLst>
                    <a:ext uri="{FF2B5EF4-FFF2-40B4-BE49-F238E27FC236}">
                      <a16:creationId xmlns:a16="http://schemas.microsoft.com/office/drawing/2014/main" id="{AE18D9D7-B1DA-4EBB-873B-D02322C49EA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線コネクタ 153">
                  <a:extLst>
                    <a:ext uri="{FF2B5EF4-FFF2-40B4-BE49-F238E27FC236}">
                      <a16:creationId xmlns:a16="http://schemas.microsoft.com/office/drawing/2014/main" id="{AC33E997-4888-4FA1-BD8C-895BEC030565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線コネクタ 154">
                  <a:extLst>
                    <a:ext uri="{FF2B5EF4-FFF2-40B4-BE49-F238E27FC236}">
                      <a16:creationId xmlns:a16="http://schemas.microsoft.com/office/drawing/2014/main" id="{3878BDA7-A92E-48E1-9D67-E3A4CB5DF56E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コネクタ 155">
                  <a:extLst>
                    <a:ext uri="{FF2B5EF4-FFF2-40B4-BE49-F238E27FC236}">
                      <a16:creationId xmlns:a16="http://schemas.microsoft.com/office/drawing/2014/main" id="{F097E67D-41FB-4626-B78C-D2977DD550B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37E42E0D-8AC8-4702-813D-A74FEC1714C8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47" name="1 つの角を切り取った四角形 720">
                  <a:extLst>
                    <a:ext uri="{FF2B5EF4-FFF2-40B4-BE49-F238E27FC236}">
                      <a16:creationId xmlns:a16="http://schemas.microsoft.com/office/drawing/2014/main" id="{FDCDDFC1-260C-4334-B4F2-12797CF7419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F483E6A9-6495-40F6-9B20-D525066ED9B7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C8C22F3-5C52-4410-AC79-AEE61FF9729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B8139A94-FEC1-40A1-89D4-DE2EC0C45417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線コネクタ 150">
                  <a:extLst>
                    <a:ext uri="{FF2B5EF4-FFF2-40B4-BE49-F238E27FC236}">
                      <a16:creationId xmlns:a16="http://schemas.microsoft.com/office/drawing/2014/main" id="{5FB91A6B-4CA2-4F8D-A86F-44580B79995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2" name="グループ化 161">
              <a:extLst>
                <a:ext uri="{FF2B5EF4-FFF2-40B4-BE49-F238E27FC236}">
                  <a16:creationId xmlns:a16="http://schemas.microsoft.com/office/drawing/2014/main" id="{EF8FBB1E-1AE4-4EBF-8844-C179E0D79008}"/>
                </a:ext>
              </a:extLst>
            </p:cNvPr>
            <p:cNvGrpSpPr/>
            <p:nvPr/>
          </p:nvGrpSpPr>
          <p:grpSpPr>
            <a:xfrm>
              <a:off x="5114903" y="5467740"/>
              <a:ext cx="537570" cy="368361"/>
              <a:chOff x="558231" y="4795771"/>
              <a:chExt cx="537570" cy="368361"/>
            </a:xfrm>
            <a:solidFill>
              <a:schemeClr val="accent6">
                <a:lumMod val="40000"/>
                <a:lumOff val="60000"/>
              </a:schemeClr>
            </a:solidFill>
          </p:grpSpPr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30C41D0D-85E7-4D2B-B235-2B1684125EBA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76" name="1 つの角を切り取った四角形 498">
                  <a:extLst>
                    <a:ext uri="{FF2B5EF4-FFF2-40B4-BE49-F238E27FC236}">
                      <a16:creationId xmlns:a16="http://schemas.microsoft.com/office/drawing/2014/main" id="{D37809F3-6D7D-4BC7-8984-066B4BB03EE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77" name="直線コネクタ 176">
                  <a:extLst>
                    <a:ext uri="{FF2B5EF4-FFF2-40B4-BE49-F238E27FC236}">
                      <a16:creationId xmlns:a16="http://schemas.microsoft.com/office/drawing/2014/main" id="{2ED864E4-CC24-4595-B4EE-55CF1C6D5874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コネクタ 177">
                  <a:extLst>
                    <a:ext uri="{FF2B5EF4-FFF2-40B4-BE49-F238E27FC236}">
                      <a16:creationId xmlns:a16="http://schemas.microsoft.com/office/drawing/2014/main" id="{271B43AA-E9CA-49A2-83FB-18E42A415C9E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線コネクタ 178">
                  <a:extLst>
                    <a:ext uri="{FF2B5EF4-FFF2-40B4-BE49-F238E27FC236}">
                      <a16:creationId xmlns:a16="http://schemas.microsoft.com/office/drawing/2014/main" id="{7F13240B-798E-4062-B21C-12BDBBB0DF20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線コネクタ 179">
                  <a:extLst>
                    <a:ext uri="{FF2B5EF4-FFF2-40B4-BE49-F238E27FC236}">
                      <a16:creationId xmlns:a16="http://schemas.microsoft.com/office/drawing/2014/main" id="{520107D5-D650-44E6-A1CE-C49B6058B093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グループ化 163">
                <a:extLst>
                  <a:ext uri="{FF2B5EF4-FFF2-40B4-BE49-F238E27FC236}">
                    <a16:creationId xmlns:a16="http://schemas.microsoft.com/office/drawing/2014/main" id="{D8B0E2AD-1073-40C0-AAE1-632FE9D21AA4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71" name="1 つの角を切り取った四角形 493">
                  <a:extLst>
                    <a:ext uri="{FF2B5EF4-FFF2-40B4-BE49-F238E27FC236}">
                      <a16:creationId xmlns:a16="http://schemas.microsoft.com/office/drawing/2014/main" id="{859C5948-C3AB-41FE-AA14-F2D1043177C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72" name="直線コネクタ 171">
                  <a:extLst>
                    <a:ext uri="{FF2B5EF4-FFF2-40B4-BE49-F238E27FC236}">
                      <a16:creationId xmlns:a16="http://schemas.microsoft.com/office/drawing/2014/main" id="{887B3FCD-02F8-4DBF-8CD1-4CF11F68896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5E509B7D-379D-41A3-A48C-CE59C639D55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46B57644-8E40-4773-B081-2FFDB6A65E4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24B34430-1C02-487B-8346-2510B4E30D5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グループ化 164">
                <a:extLst>
                  <a:ext uri="{FF2B5EF4-FFF2-40B4-BE49-F238E27FC236}">
                    <a16:creationId xmlns:a16="http://schemas.microsoft.com/office/drawing/2014/main" id="{FCA00B5B-8C27-4526-BD65-58CAB8D883C1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6" name="1 つの角を切り取った四角形 488">
                  <a:extLst>
                    <a:ext uri="{FF2B5EF4-FFF2-40B4-BE49-F238E27FC236}">
                      <a16:creationId xmlns:a16="http://schemas.microsoft.com/office/drawing/2014/main" id="{CEB9013C-8C43-483E-8096-97946E6D2A98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67" name="直線コネクタ 166">
                  <a:extLst>
                    <a:ext uri="{FF2B5EF4-FFF2-40B4-BE49-F238E27FC236}">
                      <a16:creationId xmlns:a16="http://schemas.microsoft.com/office/drawing/2014/main" id="{BB469C5E-CD68-4808-8582-A78CDFEDED22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線コネクタ 167">
                  <a:extLst>
                    <a:ext uri="{FF2B5EF4-FFF2-40B4-BE49-F238E27FC236}">
                      <a16:creationId xmlns:a16="http://schemas.microsoft.com/office/drawing/2014/main" id="{8B37321E-C616-4AA6-9C0C-CB4E58E27A47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コネクタ 168">
                  <a:extLst>
                    <a:ext uri="{FF2B5EF4-FFF2-40B4-BE49-F238E27FC236}">
                      <a16:creationId xmlns:a16="http://schemas.microsoft.com/office/drawing/2014/main" id="{2A6C4665-A62F-4887-92D2-203B39FC4D33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コネクタ 169">
                  <a:extLst>
                    <a:ext uri="{FF2B5EF4-FFF2-40B4-BE49-F238E27FC236}">
                      <a16:creationId xmlns:a16="http://schemas.microsoft.com/office/drawing/2014/main" id="{22AB40C3-659F-4048-9A67-CFD918F5EC63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グループ化 180">
              <a:extLst>
                <a:ext uri="{FF2B5EF4-FFF2-40B4-BE49-F238E27FC236}">
                  <a16:creationId xmlns:a16="http://schemas.microsoft.com/office/drawing/2014/main" id="{5C55C1C4-2593-4E29-B07E-FF8250FB334F}"/>
                </a:ext>
              </a:extLst>
            </p:cNvPr>
            <p:cNvGrpSpPr/>
            <p:nvPr/>
          </p:nvGrpSpPr>
          <p:grpSpPr>
            <a:xfrm>
              <a:off x="5509884" y="5854631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82" name="グループ化 181">
                <a:extLst>
                  <a:ext uri="{FF2B5EF4-FFF2-40B4-BE49-F238E27FC236}">
                    <a16:creationId xmlns:a16="http://schemas.microsoft.com/office/drawing/2014/main" id="{F2DC4BB3-047C-4CA2-A3D4-08FB1D4A2FB2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95" name="1 つの角を切り取った四角形 725">
                  <a:extLst>
                    <a:ext uri="{FF2B5EF4-FFF2-40B4-BE49-F238E27FC236}">
                      <a16:creationId xmlns:a16="http://schemas.microsoft.com/office/drawing/2014/main" id="{C1735248-2C67-4095-B350-B2804C73EB22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6" name="直線コネクタ 195">
                  <a:extLst>
                    <a:ext uri="{FF2B5EF4-FFF2-40B4-BE49-F238E27FC236}">
                      <a16:creationId xmlns:a16="http://schemas.microsoft.com/office/drawing/2014/main" id="{9E9598FD-77C6-493F-8C51-B7A8E7F52EA2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線コネクタ 196">
                  <a:extLst>
                    <a:ext uri="{FF2B5EF4-FFF2-40B4-BE49-F238E27FC236}">
                      <a16:creationId xmlns:a16="http://schemas.microsoft.com/office/drawing/2014/main" id="{5614A7E3-CD57-48A5-B087-649031FA5EE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線コネクタ 197">
                  <a:extLst>
                    <a:ext uri="{FF2B5EF4-FFF2-40B4-BE49-F238E27FC236}">
                      <a16:creationId xmlns:a16="http://schemas.microsoft.com/office/drawing/2014/main" id="{D30E6B9E-05A7-4795-93F2-D59668D91104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線コネクタ 198">
                  <a:extLst>
                    <a:ext uri="{FF2B5EF4-FFF2-40B4-BE49-F238E27FC236}">
                      <a16:creationId xmlns:a16="http://schemas.microsoft.com/office/drawing/2014/main" id="{10D2B029-9BAE-4CA3-8B6B-157019FC171B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グループ化 182">
                <a:extLst>
                  <a:ext uri="{FF2B5EF4-FFF2-40B4-BE49-F238E27FC236}">
                    <a16:creationId xmlns:a16="http://schemas.microsoft.com/office/drawing/2014/main" id="{557FDAF2-178B-4EEA-922B-ECA599C0B12D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90" name="1 つの角を切り取った四角形 593">
                  <a:extLst>
                    <a:ext uri="{FF2B5EF4-FFF2-40B4-BE49-F238E27FC236}">
                      <a16:creationId xmlns:a16="http://schemas.microsoft.com/office/drawing/2014/main" id="{CE83509B-C974-4D97-A7FF-F59F118FF038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61F2AFDB-ED69-4E6F-8432-4313313FF821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157DCD3F-FA10-4186-9252-C87E0EBF279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A866E881-B792-4931-A39B-4F7B0113B3C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コネクタ 193">
                  <a:extLst>
                    <a:ext uri="{FF2B5EF4-FFF2-40B4-BE49-F238E27FC236}">
                      <a16:creationId xmlns:a16="http://schemas.microsoft.com/office/drawing/2014/main" id="{D988A8FC-1D0F-40BF-8C77-23B64C15A742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グループ化 183">
                <a:extLst>
                  <a:ext uri="{FF2B5EF4-FFF2-40B4-BE49-F238E27FC236}">
                    <a16:creationId xmlns:a16="http://schemas.microsoft.com/office/drawing/2014/main" id="{50E455A2-8AC6-426B-88A6-B133F017B589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5" name="1 つの角を切り取った四角形 582">
                  <a:extLst>
                    <a:ext uri="{FF2B5EF4-FFF2-40B4-BE49-F238E27FC236}">
                      <a16:creationId xmlns:a16="http://schemas.microsoft.com/office/drawing/2014/main" id="{D0DFC276-1F84-4F4E-9D8A-967A4F2E870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86" name="直線コネクタ 185">
                  <a:extLst>
                    <a:ext uri="{FF2B5EF4-FFF2-40B4-BE49-F238E27FC236}">
                      <a16:creationId xmlns:a16="http://schemas.microsoft.com/office/drawing/2014/main" id="{520DFE51-28B4-40DB-B17B-0FC0FF15F21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線コネクタ 186">
                  <a:extLst>
                    <a:ext uri="{FF2B5EF4-FFF2-40B4-BE49-F238E27FC236}">
                      <a16:creationId xmlns:a16="http://schemas.microsoft.com/office/drawing/2014/main" id="{DD8811C7-D579-4596-9265-6C204BB7CB89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1BE9AD05-4A95-4BB3-A381-2673884F2048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5AD36EE0-7352-43B1-9C05-1BAF4684BACE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8B53AA4A-F1F1-4FAF-A72E-F86188658194}"/>
              </a:ext>
            </a:extLst>
          </p:cNvPr>
          <p:cNvSpPr txBox="1"/>
          <p:nvPr/>
        </p:nvSpPr>
        <p:spPr>
          <a:xfrm>
            <a:off x="8837769" y="1157408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53AF249E-053D-4450-928B-A5DB11D25BBD}"/>
              </a:ext>
            </a:extLst>
          </p:cNvPr>
          <p:cNvCxnSpPr>
            <a:cxnSpLocks/>
          </p:cNvCxnSpPr>
          <p:nvPr/>
        </p:nvCxnSpPr>
        <p:spPr>
          <a:xfrm>
            <a:off x="6270655" y="1490500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398C99D9-65A3-4260-961D-BB3917481520}"/>
              </a:ext>
            </a:extLst>
          </p:cNvPr>
          <p:cNvCxnSpPr>
            <a:cxnSpLocks/>
          </p:cNvCxnSpPr>
          <p:nvPr/>
        </p:nvCxnSpPr>
        <p:spPr>
          <a:xfrm>
            <a:off x="8410473" y="1473896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グラフィックス 204" descr="歯車">
            <a:extLst>
              <a:ext uri="{FF2B5EF4-FFF2-40B4-BE49-F238E27FC236}">
                <a16:creationId xmlns:a16="http://schemas.microsoft.com/office/drawing/2014/main" id="{80BDC372-3317-4754-BB7D-BDCC763DB1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3397" y="1197261"/>
            <a:ext cx="742042" cy="742042"/>
          </a:xfrm>
          <a:prstGeom prst="rect">
            <a:avLst/>
          </a:prstGeom>
        </p:spPr>
      </p:pic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CD3E6B78-8B2F-437F-99E0-636E4CDAD2AD}"/>
              </a:ext>
            </a:extLst>
          </p:cNvPr>
          <p:cNvSpPr txBox="1"/>
          <p:nvPr/>
        </p:nvSpPr>
        <p:spPr>
          <a:xfrm>
            <a:off x="10546001" y="222553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50ADD46B-8EF3-4457-A2C5-1AB98287ABE3}"/>
              </a:ext>
            </a:extLst>
          </p:cNvPr>
          <p:cNvCxnSpPr>
            <a:cxnSpLocks/>
          </p:cNvCxnSpPr>
          <p:nvPr/>
        </p:nvCxnSpPr>
        <p:spPr>
          <a:xfrm>
            <a:off x="10103167" y="1474901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239FF490-AB0A-44F6-964C-30AEEF55A694}"/>
              </a:ext>
            </a:extLst>
          </p:cNvPr>
          <p:cNvSpPr txBox="1"/>
          <p:nvPr/>
        </p:nvSpPr>
        <p:spPr>
          <a:xfrm>
            <a:off x="10072433" y="1529844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9" name="星 4 463">
            <a:extLst>
              <a:ext uri="{FF2B5EF4-FFF2-40B4-BE49-F238E27FC236}">
                <a16:creationId xmlns:a16="http://schemas.microsoft.com/office/drawing/2014/main" id="{F7FEC852-AED9-4149-BE49-950D93B4B1EC}"/>
              </a:ext>
            </a:extLst>
          </p:cNvPr>
          <p:cNvSpPr/>
          <p:nvPr/>
        </p:nvSpPr>
        <p:spPr>
          <a:xfrm>
            <a:off x="11461628" y="1615514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0" name="星 4 463">
            <a:extLst>
              <a:ext uri="{FF2B5EF4-FFF2-40B4-BE49-F238E27FC236}">
                <a16:creationId xmlns:a16="http://schemas.microsoft.com/office/drawing/2014/main" id="{7B272465-B237-4F36-B59C-3CEE69502CB9}"/>
              </a:ext>
            </a:extLst>
          </p:cNvPr>
          <p:cNvSpPr/>
          <p:nvPr/>
        </p:nvSpPr>
        <p:spPr>
          <a:xfrm>
            <a:off x="10801731" y="1201826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F46983AA-D8FD-4019-B3E3-F62765344EE6}"/>
              </a:ext>
            </a:extLst>
          </p:cNvPr>
          <p:cNvSpPr txBox="1"/>
          <p:nvPr/>
        </p:nvSpPr>
        <p:spPr>
          <a:xfrm>
            <a:off x="8284809" y="1541395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E4F01C10-3CEB-4283-8D72-32D4C51B534F}"/>
              </a:ext>
            </a:extLst>
          </p:cNvPr>
          <p:cNvSpPr txBox="1"/>
          <p:nvPr/>
        </p:nvSpPr>
        <p:spPr>
          <a:xfrm>
            <a:off x="6278872" y="1531224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6" name="正方形/長方形 445">
            <a:extLst>
              <a:ext uri="{FF2B5EF4-FFF2-40B4-BE49-F238E27FC236}">
                <a16:creationId xmlns:a16="http://schemas.microsoft.com/office/drawing/2014/main" id="{D953804D-1EBA-495A-8171-9B73D1D0F8BF}"/>
              </a:ext>
            </a:extLst>
          </p:cNvPr>
          <p:cNvSpPr/>
          <p:nvPr/>
        </p:nvSpPr>
        <p:spPr>
          <a:xfrm>
            <a:off x="317391" y="555129"/>
            <a:ext cx="5838053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3A7738A-DCDF-4F8F-8716-323CD3354694}"/>
              </a:ext>
            </a:extLst>
          </p:cNvPr>
          <p:cNvSpPr txBox="1"/>
          <p:nvPr/>
        </p:nvSpPr>
        <p:spPr>
          <a:xfrm>
            <a:off x="1969563" y="192898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8" name="正方形/長方形 447">
            <a:extLst>
              <a:ext uri="{FF2B5EF4-FFF2-40B4-BE49-F238E27FC236}">
                <a16:creationId xmlns:a16="http://schemas.microsoft.com/office/drawing/2014/main" id="{CC4F36B2-E9D2-49B3-BFC4-BB87C88149C2}"/>
              </a:ext>
            </a:extLst>
          </p:cNvPr>
          <p:cNvSpPr/>
          <p:nvPr/>
        </p:nvSpPr>
        <p:spPr>
          <a:xfrm>
            <a:off x="6270655" y="555130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9" name="テキスト ボックス 448">
            <a:extLst>
              <a:ext uri="{FF2B5EF4-FFF2-40B4-BE49-F238E27FC236}">
                <a16:creationId xmlns:a16="http://schemas.microsoft.com/office/drawing/2014/main" id="{B89BF204-A576-4097-89ED-B76E0C3AB06A}"/>
              </a:ext>
            </a:extLst>
          </p:cNvPr>
          <p:cNvSpPr txBox="1"/>
          <p:nvPr/>
        </p:nvSpPr>
        <p:spPr>
          <a:xfrm>
            <a:off x="7327839" y="197578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4" name="テキスト ボックス 503">
            <a:extLst>
              <a:ext uri="{FF2B5EF4-FFF2-40B4-BE49-F238E27FC236}">
                <a16:creationId xmlns:a16="http://schemas.microsoft.com/office/drawing/2014/main" id="{597DA96D-EE75-4FC8-AF27-D2DE3448229E}"/>
              </a:ext>
            </a:extLst>
          </p:cNvPr>
          <p:cNvSpPr txBox="1"/>
          <p:nvPr/>
        </p:nvSpPr>
        <p:spPr>
          <a:xfrm>
            <a:off x="8990169" y="1309808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64A29C06-6B4A-4BBA-BE6C-3EAE0860D256}"/>
              </a:ext>
            </a:extLst>
          </p:cNvPr>
          <p:cNvSpPr txBox="1"/>
          <p:nvPr/>
        </p:nvSpPr>
        <p:spPr>
          <a:xfrm>
            <a:off x="9142569" y="1462208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144C88CE-B700-48C9-843D-6A858F350D58}"/>
              </a:ext>
            </a:extLst>
          </p:cNvPr>
          <p:cNvSpPr/>
          <p:nvPr/>
        </p:nvSpPr>
        <p:spPr>
          <a:xfrm>
            <a:off x="10103167" y="556183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7" name="テキスト ボックス 506">
            <a:extLst>
              <a:ext uri="{FF2B5EF4-FFF2-40B4-BE49-F238E27FC236}">
                <a16:creationId xmlns:a16="http://schemas.microsoft.com/office/drawing/2014/main" id="{D80DCE07-0051-4789-B961-0F5149D16AA1}"/>
              </a:ext>
            </a:extLst>
          </p:cNvPr>
          <p:cNvSpPr txBox="1"/>
          <p:nvPr/>
        </p:nvSpPr>
        <p:spPr>
          <a:xfrm>
            <a:off x="10105660" y="197578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2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1698</TotalTime>
  <Words>228</Words>
  <Application>Microsoft Office PowerPoint</Application>
  <PresentationFormat>ユーザー設定</PresentationFormat>
  <Paragraphs>80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disto</dc:creator>
  <cp:lastModifiedBy>disto</cp:lastModifiedBy>
  <cp:revision>13</cp:revision>
  <dcterms:created xsi:type="dcterms:W3CDTF">2021-11-29T14:08:06Z</dcterms:created>
  <dcterms:modified xsi:type="dcterms:W3CDTF">2021-12-02T12:43:12Z</dcterms:modified>
</cp:coreProperties>
</file>