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480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EEB8B-AE73-4975-BCF0-B831BA9AB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29F29A-8F20-4361-8806-E977AB62D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A1C7F8-EAAA-4157-956A-14EE102A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C77A53-5DD6-4842-872F-CEE11DB4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C376FD-F68E-49BC-B24B-8E667D7D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03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A8F39-F687-46EA-8650-DECDFE19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DEFA8F-09DD-415E-93AD-36CECFB31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32AE49-4135-42C2-BD0F-0BE5D5A4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D99FCD-5D7A-4D1F-913F-A15A1E35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7F8508-0BB8-4BFC-AEA8-7ACB8794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4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9449DF-B609-4253-A4FA-20FFFD1E8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C79B1-9D36-4BC4-82C2-E67B2DEA1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FF903A-4E91-4F58-AAC4-80C3F29A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84A840-11DE-4220-B419-061BD258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5851FB-8AFC-4BA1-904E-48EECCED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86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CCB0C-9824-4684-B79D-E904BA30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C8630E-B5DA-40C7-9C94-97729852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AD99A-A827-4208-85FD-A38B294E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EAFF36-F44F-4E85-BCB8-18E9FD25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F144A4-7905-4720-A5B3-936166C1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8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0B10F-9312-4A6E-BC73-7A61DE93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003AB7-16B8-4239-98C3-B382F868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13A03D-1C7E-4C16-B1CC-0630B075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6DA2B4-4DB5-4112-A423-936A5610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B8488-CAE8-419C-A2AD-63DA32A7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51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F292CB-8F2E-44BB-84A3-2BFEB0E3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B45C8F-EBB6-4B66-8E6B-98C559BEE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C07BC3-33D7-4E84-821D-CF69B3810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7B5D9A-0C9C-48E9-AA95-56DA4F88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DA41E9-AC71-4A9E-9041-9BAAE7E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2D3E88-A2CF-4E7B-91B3-3DA68B98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3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F5A8A-B4D4-4582-BA1A-DFD03DFC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ED697F-6F5E-4DBC-A420-3E2FCEC19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658C44-2268-465E-B2CA-8B4A6C25A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D68F95-A6A9-4EEB-B7EC-765833EC6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A1D0BD-7AB1-4714-B69A-08D1BB8DE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FE505A-422D-4FD8-8FF7-27A3FD28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5ABAC2-073D-487B-A3B9-586FFF3E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BBDB9A-8D70-44B1-8E10-56B1DAA5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98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7D289-239B-477C-8F9A-F01D9AB7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0DFB58-9BAA-4652-AECF-22482C6E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79A527-C71F-49C8-872B-72EE2DB6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6D36F7-664A-4572-9A97-B7AF8247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5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8A2BCA-28B2-48EF-AE36-330D7A45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F2D905-606F-4FE4-9C11-FF854D74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62443C-97B4-46C5-8F65-CC5F0B85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8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1EAB72-4E5C-4E34-9CE6-75E4A0A3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81370D-7219-484F-ABDE-D346E455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550298-49DD-4BEF-876F-7D8E18A6D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97E3B6-81A4-4191-A3D5-AD26AC64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12C1B6-70DC-47B5-B3AA-09141FD8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E89F19-1F0D-4AD0-855F-6C0662EA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8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FAEB6-E8E0-4106-999E-826B2AFF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F269EB-13A3-450F-9EAD-C27B55870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2D9486-1733-4D99-BBCF-6D2F8BC66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A6B341-483A-40A6-A3F9-C1E80CE5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E4188C-1A36-470E-B938-675273E9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1D09A3-ECF0-49F9-B04C-E81E4747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54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49740C-2AC5-404B-8129-EB81EC04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874AA4-58DD-4909-8F89-B1FE4BCC3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FDAF49-FA01-413D-B63D-3350DDC69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C05CCE-24A8-407E-84DC-A6A2A009C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DAC877-9760-434C-ADB0-562F4DEF1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56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FE2E5A0-9AE0-4D32-B95F-7093DA3757C6}"/>
              </a:ext>
            </a:extLst>
          </p:cNvPr>
          <p:cNvSpPr/>
          <p:nvPr/>
        </p:nvSpPr>
        <p:spPr>
          <a:xfrm>
            <a:off x="480874" y="4070417"/>
            <a:ext cx="4206095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F1034DC-EBFC-4522-8EB1-822F9B1E46BB}"/>
              </a:ext>
            </a:extLst>
          </p:cNvPr>
          <p:cNvSpPr/>
          <p:nvPr/>
        </p:nvSpPr>
        <p:spPr>
          <a:xfrm>
            <a:off x="608562" y="3911885"/>
            <a:ext cx="1635589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29BF3F-4E6D-492A-88A3-FCD452DB6B51}"/>
              </a:ext>
            </a:extLst>
          </p:cNvPr>
          <p:cNvGrpSpPr/>
          <p:nvPr/>
        </p:nvGrpSpPr>
        <p:grpSpPr>
          <a:xfrm>
            <a:off x="775152" y="4619058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659B665-599E-498E-AC26-A10CD222476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CCDE36AE-CBDF-4B12-853A-42BB0A9E12C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12F1090-EB40-4472-99E8-5AD2395E2567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A1B64AE-0D6E-435D-B279-6816CB8D3752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BC88A33E-0F9C-4F11-89FE-3B7F362EFF5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B219E0-031A-4031-A761-BCB7BD1AC288}"/>
              </a:ext>
            </a:extLst>
          </p:cNvPr>
          <p:cNvGrpSpPr/>
          <p:nvPr/>
        </p:nvGrpSpPr>
        <p:grpSpPr>
          <a:xfrm>
            <a:off x="2355315" y="4611297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D74A5C4-B7E1-4F4F-9014-3948D1118217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AA65D3D-C220-4D7F-9046-2682717FFAB7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109A943-EF45-44B8-B5C7-60DC3667DD88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C804E555-8720-4B1D-B183-FF0801285E92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4BE601BE-5B9C-49CC-9260-482490351A5F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CC516C-BBE1-4A97-BDF4-A39BA327C024}"/>
              </a:ext>
            </a:extLst>
          </p:cNvPr>
          <p:cNvSpPr txBox="1"/>
          <p:nvPr/>
        </p:nvSpPr>
        <p:spPr>
          <a:xfrm>
            <a:off x="3605478" y="4656872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kumimoji="1" lang="ja-JP" altLang="en-US" sz="1200" b="1" dirty="0"/>
          </a:p>
        </p:txBody>
      </p:sp>
      <p:sp>
        <p:nvSpPr>
          <p:cNvPr id="19" name="星 4 463">
            <a:extLst>
              <a:ext uri="{FF2B5EF4-FFF2-40B4-BE49-F238E27FC236}">
                <a16:creationId xmlns:a16="http://schemas.microsoft.com/office/drawing/2014/main" id="{0E0F9F68-82B2-4C87-83C9-58D9010F181E}"/>
              </a:ext>
            </a:extLst>
          </p:cNvPr>
          <p:cNvSpPr/>
          <p:nvPr/>
        </p:nvSpPr>
        <p:spPr>
          <a:xfrm>
            <a:off x="2739778" y="4374230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星 4 463">
            <a:extLst>
              <a:ext uri="{FF2B5EF4-FFF2-40B4-BE49-F238E27FC236}">
                <a16:creationId xmlns:a16="http://schemas.microsoft.com/office/drawing/2014/main" id="{54544996-A785-4B48-8D6E-ADF919C413DA}"/>
              </a:ext>
            </a:extLst>
          </p:cNvPr>
          <p:cNvSpPr/>
          <p:nvPr/>
        </p:nvSpPr>
        <p:spPr>
          <a:xfrm>
            <a:off x="2117420" y="4804591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B364418-41E1-4407-8CB4-67A71D4FB906}"/>
              </a:ext>
            </a:extLst>
          </p:cNvPr>
          <p:cNvCxnSpPr>
            <a:cxnSpLocks/>
          </p:cNvCxnSpPr>
          <p:nvPr/>
        </p:nvCxnSpPr>
        <p:spPr>
          <a:xfrm>
            <a:off x="1423114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ABC8F07-8278-49A1-8A09-5BB424082D5D}"/>
              </a:ext>
            </a:extLst>
          </p:cNvPr>
          <p:cNvSpPr txBox="1"/>
          <p:nvPr/>
        </p:nvSpPr>
        <p:spPr>
          <a:xfrm>
            <a:off x="1431331" y="4824749"/>
            <a:ext cx="461665" cy="1566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前処理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6851D9C-AC70-41E5-AAEF-7FA408DFF210}"/>
              </a:ext>
            </a:extLst>
          </p:cNvPr>
          <p:cNvCxnSpPr>
            <a:cxnSpLocks/>
          </p:cNvCxnSpPr>
          <p:nvPr/>
        </p:nvCxnSpPr>
        <p:spPr>
          <a:xfrm>
            <a:off x="3054689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0D36E82-36A8-4F33-B98E-6E1A68F5607A}"/>
              </a:ext>
            </a:extLst>
          </p:cNvPr>
          <p:cNvSpPr/>
          <p:nvPr/>
        </p:nvSpPr>
        <p:spPr>
          <a:xfrm>
            <a:off x="4840678" y="4070417"/>
            <a:ext cx="3866038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1538369-856A-43BC-88D6-A513F5D8DEEA}"/>
              </a:ext>
            </a:extLst>
          </p:cNvPr>
          <p:cNvSpPr/>
          <p:nvPr/>
        </p:nvSpPr>
        <p:spPr>
          <a:xfrm>
            <a:off x="4968366" y="3911885"/>
            <a:ext cx="1832484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</a:p>
        </p:txBody>
      </p:sp>
      <p:pic>
        <p:nvPicPr>
          <p:cNvPr id="26" name="グラフィックス 25" descr="歯車">
            <a:extLst>
              <a:ext uri="{FF2B5EF4-FFF2-40B4-BE49-F238E27FC236}">
                <a16:creationId xmlns:a16="http://schemas.microsoft.com/office/drawing/2014/main" id="{5E0E2BB6-963E-4012-BB09-7F1379F7C0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00666" y="4433271"/>
            <a:ext cx="742042" cy="74204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CC2F4C5-B2F3-47D7-801A-A4EFAAF6991B}"/>
              </a:ext>
            </a:extLst>
          </p:cNvPr>
          <p:cNvSpPr txBox="1"/>
          <p:nvPr/>
        </p:nvSpPr>
        <p:spPr>
          <a:xfrm>
            <a:off x="7193269" y="5461543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分類モデル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E0B6D0F-43AC-498F-9FD8-661D1315EC6D}"/>
              </a:ext>
            </a:extLst>
          </p:cNvPr>
          <p:cNvGrpSpPr/>
          <p:nvPr/>
        </p:nvGrpSpPr>
        <p:grpSpPr>
          <a:xfrm>
            <a:off x="5254382" y="4998004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33C99B3-5A0E-43DE-8C0F-F0956F77727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A594DBB-01A8-4963-A3C9-70505A18D759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D48CDA20-0ED1-4DFF-BE23-20EA3990119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0CC638AF-5BCC-4FC2-84C2-C4DBA3E2FED3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06E5430-44FC-4437-9BD1-A67729BD23E4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3F54A538-C897-4B1B-A150-31D65A6D6B63}"/>
              </a:ext>
            </a:extLst>
          </p:cNvPr>
          <p:cNvGrpSpPr/>
          <p:nvPr/>
        </p:nvGrpSpPr>
        <p:grpSpPr>
          <a:xfrm>
            <a:off x="5177575" y="5029688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4E954DA-23AF-4A53-B7FD-9FAD92D00DE3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E0861B04-3BCC-4B5D-B0F5-018001B1240B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79EC010-36F9-422C-9619-9422347A879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97E619E1-4C77-4D52-846B-CFD72954248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29DBC73-D951-4A14-98B9-52871D8EEAE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BFBD810E-7BFE-4C34-B7E4-A76064BBDBE2}"/>
              </a:ext>
            </a:extLst>
          </p:cNvPr>
          <p:cNvGrpSpPr/>
          <p:nvPr/>
        </p:nvGrpSpPr>
        <p:grpSpPr>
          <a:xfrm>
            <a:off x="5100768" y="5061765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780CDD58-921A-40C0-9D30-9339EC7778FE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4797904C-EB27-48A7-9C03-AD400058FB7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246C5057-75A3-447F-A016-17B0467CCB4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98EEC5DC-55B7-4820-B5C2-0FEFCFC0932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7FD83DBA-8944-4AB2-8EE5-47D01384736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04FA64F5-3ACB-4728-B7AB-5316E9A1A01B}"/>
              </a:ext>
            </a:extLst>
          </p:cNvPr>
          <p:cNvGrpSpPr/>
          <p:nvPr/>
        </p:nvGrpSpPr>
        <p:grpSpPr>
          <a:xfrm>
            <a:off x="5507975" y="4543210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C877669-A01A-4D21-89A0-BE7808C6C58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FFB29D26-7051-4DB2-A2D8-8B113D9F056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CCBA5880-3136-4053-9783-074FAB733BD2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EE271F56-53BF-4962-99A3-E36F5B512A61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E33CAB5-FBEB-4EA4-AD9A-204E0D560ECE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E7EC7ADB-5869-48EE-9E2F-3A48E54D67B6}"/>
              </a:ext>
            </a:extLst>
          </p:cNvPr>
          <p:cNvGrpSpPr/>
          <p:nvPr/>
        </p:nvGrpSpPr>
        <p:grpSpPr>
          <a:xfrm>
            <a:off x="5431168" y="4574894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CE89ECE8-8C74-49C2-9DD3-6055C76F5AF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F72815A6-2FFC-445B-B296-87E6104CE81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1C29E0D2-FFA3-496D-9219-0B6C5A364A9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AFD05C0C-36F4-4BC6-A4AB-C12848881AE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C07DE58F-F684-4DF2-906D-3F41E866895A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258C095-F8AB-494D-B2BC-DDEA55A83405}"/>
              </a:ext>
            </a:extLst>
          </p:cNvPr>
          <p:cNvGrpSpPr/>
          <p:nvPr/>
        </p:nvGrpSpPr>
        <p:grpSpPr>
          <a:xfrm>
            <a:off x="5354361" y="4606971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5D83564-5EA8-4FD5-8F9D-A17A1B6A0B1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BD38AB1-E4E2-4845-A86F-A2FE7DF67FF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165693F4-6523-4B66-A724-3A7B1ADD8E3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9ED3764-1481-45B3-A5D9-800A80AF67F7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41A424B-6265-40C5-92B4-2D1EC9B75C2A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9530463F-233D-40ED-812B-38789B35B8AE}"/>
              </a:ext>
            </a:extLst>
          </p:cNvPr>
          <p:cNvGrpSpPr/>
          <p:nvPr/>
        </p:nvGrpSpPr>
        <p:grpSpPr>
          <a:xfrm>
            <a:off x="5902881" y="4932138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E92FBFE0-62EE-4D49-9114-7C8B198F9906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6761B950-E699-495E-8F71-5FC815C7C4AB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82AC6B2E-9720-4DE2-9A3C-15DE5DE35FE7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54260006-6957-43BE-99A7-ABFB543989BA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1CE9CCD5-68C8-4107-8153-CAE5A7D982C1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519D1B64-AF72-48C1-83E7-E00D281068D5}"/>
              </a:ext>
            </a:extLst>
          </p:cNvPr>
          <p:cNvGrpSpPr/>
          <p:nvPr/>
        </p:nvGrpSpPr>
        <p:grpSpPr>
          <a:xfrm>
            <a:off x="5826074" y="4963822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F7B23078-2DBA-46AD-B8F6-08880F1AC31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D4C1397B-C01C-41D7-BFA7-5EAFD472D76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C7733728-F22B-49E7-94FB-D9258B81DAC2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A2AF5F6A-E4D5-48A5-BF58-D2916FFD59C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64C2C39-B774-4FA3-A76D-C10DCD0AD573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B6FE07AD-616A-4CD1-991C-93BCE24ED468}"/>
              </a:ext>
            </a:extLst>
          </p:cNvPr>
          <p:cNvGrpSpPr/>
          <p:nvPr/>
        </p:nvGrpSpPr>
        <p:grpSpPr>
          <a:xfrm>
            <a:off x="5749267" y="4995899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564C9CE1-4B7C-45E2-9C74-4FA03962BA31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1DB4673-2A18-4FB1-BEF6-9A2AC066BD4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95DEF3A8-1CBC-46B0-82AD-AA1866461F9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5AE27051-89D5-416C-BD6B-5DC12187B0C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670DE18A-7251-437D-B848-7ABC7E29A2C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6C599D9-B543-46B2-B330-52BC0697D6E6}"/>
              </a:ext>
            </a:extLst>
          </p:cNvPr>
          <p:cNvSpPr txBox="1"/>
          <p:nvPr/>
        </p:nvSpPr>
        <p:spPr>
          <a:xfrm>
            <a:off x="4906952" y="5461543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教師データ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C388973-C4B9-4E7A-BEE8-90F263A9AF2C}"/>
              </a:ext>
            </a:extLst>
          </p:cNvPr>
          <p:cNvCxnSpPr>
            <a:cxnSpLocks/>
          </p:cNvCxnSpPr>
          <p:nvPr/>
        </p:nvCxnSpPr>
        <p:spPr>
          <a:xfrm>
            <a:off x="6750435" y="4710911"/>
            <a:ext cx="455235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FA2D53D-350B-40A2-AB91-D52736A19882}"/>
              </a:ext>
            </a:extLst>
          </p:cNvPr>
          <p:cNvSpPr txBox="1"/>
          <p:nvPr/>
        </p:nvSpPr>
        <p:spPr>
          <a:xfrm>
            <a:off x="6719701" y="4765853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学習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85" name="星 4 463">
            <a:extLst>
              <a:ext uri="{FF2B5EF4-FFF2-40B4-BE49-F238E27FC236}">
                <a16:creationId xmlns:a16="http://schemas.microsoft.com/office/drawing/2014/main" id="{2F4438AC-3AD7-4BE8-84D5-A34D0C9C66E5}"/>
              </a:ext>
            </a:extLst>
          </p:cNvPr>
          <p:cNvSpPr/>
          <p:nvPr/>
        </p:nvSpPr>
        <p:spPr>
          <a:xfrm>
            <a:off x="8108896" y="4851524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星 4 463">
            <a:extLst>
              <a:ext uri="{FF2B5EF4-FFF2-40B4-BE49-F238E27FC236}">
                <a16:creationId xmlns:a16="http://schemas.microsoft.com/office/drawing/2014/main" id="{77825115-02F4-484B-A068-51E994AE420D}"/>
              </a:ext>
            </a:extLst>
          </p:cNvPr>
          <p:cNvSpPr/>
          <p:nvPr/>
        </p:nvSpPr>
        <p:spPr>
          <a:xfrm>
            <a:off x="7448999" y="4437836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ED380FB-9C5F-4507-94FC-BBCE3F41297C}"/>
              </a:ext>
            </a:extLst>
          </p:cNvPr>
          <p:cNvSpPr txBox="1"/>
          <p:nvPr/>
        </p:nvSpPr>
        <p:spPr>
          <a:xfrm>
            <a:off x="2929026" y="4851524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分散表現</a:t>
            </a:r>
            <a:r>
              <a:rPr kumimoji="1" lang="en-US" altLang="ja-JP" b="1" dirty="0">
                <a:solidFill>
                  <a:srgbClr val="089CA3"/>
                </a:solidFill>
              </a:rPr>
              <a:t/>
            </a:r>
            <a:br>
              <a:rPr kumimoji="1" lang="en-US" altLang="ja-JP" b="1" dirty="0">
                <a:solidFill>
                  <a:srgbClr val="089CA3"/>
                </a:solidFill>
              </a:rPr>
            </a:br>
            <a:r>
              <a:rPr kumimoji="1" lang="ja-JP" altLang="en-US" b="1" dirty="0">
                <a:solidFill>
                  <a:srgbClr val="089CA3"/>
                </a:solidFill>
              </a:rPr>
              <a:t>の取得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620C154A-8132-42C1-ACE9-B9F392551B5B}"/>
              </a:ext>
            </a:extLst>
          </p:cNvPr>
          <p:cNvGrpSpPr/>
          <p:nvPr/>
        </p:nvGrpSpPr>
        <p:grpSpPr>
          <a:xfrm>
            <a:off x="593939" y="1339234"/>
            <a:ext cx="2315554" cy="1452210"/>
            <a:chOff x="406480" y="960790"/>
            <a:chExt cx="2315554" cy="1452210"/>
          </a:xfrm>
        </p:grpSpPr>
        <p:sp>
          <p:nvSpPr>
            <p:cNvPr id="89" name="雲 88">
              <a:extLst>
                <a:ext uri="{FF2B5EF4-FFF2-40B4-BE49-F238E27FC236}">
                  <a16:creationId xmlns:a16="http://schemas.microsoft.com/office/drawing/2014/main" id="{95DFAB98-F1B9-424A-993C-2F6E26323F46}"/>
                </a:ext>
              </a:extLst>
            </p:cNvPr>
            <p:cNvSpPr/>
            <p:nvPr/>
          </p:nvSpPr>
          <p:spPr>
            <a:xfrm>
              <a:off x="406480" y="960790"/>
              <a:ext cx="2315554" cy="1452210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FF671573-9754-4469-8917-3F3C9A014677}"/>
                </a:ext>
              </a:extLst>
            </p:cNvPr>
            <p:cNvGrpSpPr/>
            <p:nvPr/>
          </p:nvGrpSpPr>
          <p:grpSpPr>
            <a:xfrm>
              <a:off x="1371237" y="1384983"/>
              <a:ext cx="538077" cy="355011"/>
              <a:chOff x="1649465" y="1426169"/>
              <a:chExt cx="636693" cy="371526"/>
            </a:xfrm>
          </p:grpSpPr>
          <p:grpSp>
            <p:nvGrpSpPr>
              <p:cNvPr id="186" name="グループ化 185">
                <a:extLst>
                  <a:ext uri="{FF2B5EF4-FFF2-40B4-BE49-F238E27FC236}">
                    <a16:creationId xmlns:a16="http://schemas.microsoft.com/office/drawing/2014/main" id="{D7AEC2A9-B93F-41A9-8289-A353960C9ECC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99" name="正方形/長方形 198">
                  <a:extLst>
                    <a:ext uri="{FF2B5EF4-FFF2-40B4-BE49-F238E27FC236}">
                      <a16:creationId xmlns:a16="http://schemas.microsoft.com/office/drawing/2014/main" id="{61BEBE57-0549-4876-A6F3-D50BA15DCFF7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00" name="直線コネクタ 199">
                  <a:extLst>
                    <a:ext uri="{FF2B5EF4-FFF2-40B4-BE49-F238E27FC236}">
                      <a16:creationId xmlns:a16="http://schemas.microsoft.com/office/drawing/2014/main" id="{6C301C4F-97CA-4DCF-AAF4-848D6C809C1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線コネクタ 200">
                  <a:extLst>
                    <a:ext uri="{FF2B5EF4-FFF2-40B4-BE49-F238E27FC236}">
                      <a16:creationId xmlns:a16="http://schemas.microsoft.com/office/drawing/2014/main" id="{E89A83D3-60A5-48FC-A796-9E1CB2EB66C3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コネクタ 201">
                  <a:extLst>
                    <a:ext uri="{FF2B5EF4-FFF2-40B4-BE49-F238E27FC236}">
                      <a16:creationId xmlns:a16="http://schemas.microsoft.com/office/drawing/2014/main" id="{DAA31828-3791-4331-BB50-7A622082CA69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線コネクタ 202">
                  <a:extLst>
                    <a:ext uri="{FF2B5EF4-FFF2-40B4-BE49-F238E27FC236}">
                      <a16:creationId xmlns:a16="http://schemas.microsoft.com/office/drawing/2014/main" id="{40B7199D-D82C-44DE-B3A1-006F4F4E409C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グループ化 186">
                <a:extLst>
                  <a:ext uri="{FF2B5EF4-FFF2-40B4-BE49-F238E27FC236}">
                    <a16:creationId xmlns:a16="http://schemas.microsoft.com/office/drawing/2014/main" id="{9EE939F1-BF4E-4A40-AFE3-CB840CBCF9DE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94" name="正方形/長方形 193">
                  <a:extLst>
                    <a:ext uri="{FF2B5EF4-FFF2-40B4-BE49-F238E27FC236}">
                      <a16:creationId xmlns:a16="http://schemas.microsoft.com/office/drawing/2014/main" id="{2B75D36A-3F1D-4065-B0BE-2D57BF318DFD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5" name="直線コネクタ 194">
                  <a:extLst>
                    <a:ext uri="{FF2B5EF4-FFF2-40B4-BE49-F238E27FC236}">
                      <a16:creationId xmlns:a16="http://schemas.microsoft.com/office/drawing/2014/main" id="{90C57614-CFCD-4F90-B0F8-D6837D7094F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線コネクタ 195">
                  <a:extLst>
                    <a:ext uri="{FF2B5EF4-FFF2-40B4-BE49-F238E27FC236}">
                      <a16:creationId xmlns:a16="http://schemas.microsoft.com/office/drawing/2014/main" id="{7A453BD1-6D9A-4AC7-8D8C-A0C0FF64908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線コネクタ 196">
                  <a:extLst>
                    <a:ext uri="{FF2B5EF4-FFF2-40B4-BE49-F238E27FC236}">
                      <a16:creationId xmlns:a16="http://schemas.microsoft.com/office/drawing/2014/main" id="{14F7CD05-A114-4CF8-8369-58D89D8BA26F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線コネクタ 197">
                  <a:extLst>
                    <a:ext uri="{FF2B5EF4-FFF2-40B4-BE49-F238E27FC236}">
                      <a16:creationId xmlns:a16="http://schemas.microsoft.com/office/drawing/2014/main" id="{715F9DC9-8FFB-4DA5-B95A-12BF096D717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グループ化 187">
                <a:extLst>
                  <a:ext uri="{FF2B5EF4-FFF2-40B4-BE49-F238E27FC236}">
                    <a16:creationId xmlns:a16="http://schemas.microsoft.com/office/drawing/2014/main" id="{AB9339D9-8DCF-4744-8529-E425466A25F4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89" name="正方形/長方形 188">
                  <a:extLst>
                    <a:ext uri="{FF2B5EF4-FFF2-40B4-BE49-F238E27FC236}">
                      <a16:creationId xmlns:a16="http://schemas.microsoft.com/office/drawing/2014/main" id="{BF2E5086-4980-4E3C-B119-566D84FF4D4C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0" name="直線コネクタ 189">
                  <a:extLst>
                    <a:ext uri="{FF2B5EF4-FFF2-40B4-BE49-F238E27FC236}">
                      <a16:creationId xmlns:a16="http://schemas.microsoft.com/office/drawing/2014/main" id="{2E2105C4-6461-4FA4-A227-BFFEB79AF742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D1D534B1-17F3-4725-80DF-2E116B2E48C9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515BD87A-676F-4EC9-B2F8-F6BA5797D330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コネクタ 192">
                  <a:extLst>
                    <a:ext uri="{FF2B5EF4-FFF2-40B4-BE49-F238E27FC236}">
                      <a16:creationId xmlns:a16="http://schemas.microsoft.com/office/drawing/2014/main" id="{D86CF4C0-DE32-4D5E-9180-0DBAE8158087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C6401AB3-43A3-4101-8864-4C923735E603}"/>
                </a:ext>
              </a:extLst>
            </p:cNvPr>
            <p:cNvGrpSpPr/>
            <p:nvPr/>
          </p:nvGrpSpPr>
          <p:grpSpPr>
            <a:xfrm>
              <a:off x="1825926" y="1686895"/>
              <a:ext cx="538077" cy="355011"/>
              <a:chOff x="1649465" y="1426169"/>
              <a:chExt cx="636693" cy="371526"/>
            </a:xfrm>
          </p:grpSpPr>
          <p:grpSp>
            <p:nvGrpSpPr>
              <p:cNvPr id="168" name="グループ化 167">
                <a:extLst>
                  <a:ext uri="{FF2B5EF4-FFF2-40B4-BE49-F238E27FC236}">
                    <a16:creationId xmlns:a16="http://schemas.microsoft.com/office/drawing/2014/main" id="{033ED585-13B8-48EF-A6F5-11FD044559A2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81" name="正方形/長方形 180">
                  <a:extLst>
                    <a:ext uri="{FF2B5EF4-FFF2-40B4-BE49-F238E27FC236}">
                      <a16:creationId xmlns:a16="http://schemas.microsoft.com/office/drawing/2014/main" id="{514631AC-D6DF-44C3-BEA5-7C06087A32C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1C4834FD-2509-4BD7-97FD-D409A29043C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F56EF8F6-DDC9-443D-8394-CA7585BF7E38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CE1A4255-E7A3-472D-B029-F49FE2331D7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コネクタ 184">
                  <a:extLst>
                    <a:ext uri="{FF2B5EF4-FFF2-40B4-BE49-F238E27FC236}">
                      <a16:creationId xmlns:a16="http://schemas.microsoft.com/office/drawing/2014/main" id="{6D8B02C4-E82E-4D91-A93D-73EEF5241675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グループ化 168">
                <a:extLst>
                  <a:ext uri="{FF2B5EF4-FFF2-40B4-BE49-F238E27FC236}">
                    <a16:creationId xmlns:a16="http://schemas.microsoft.com/office/drawing/2014/main" id="{3944FEA9-FDE3-4229-94F9-108587F2C28C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76" name="正方形/長方形 175">
                  <a:extLst>
                    <a:ext uri="{FF2B5EF4-FFF2-40B4-BE49-F238E27FC236}">
                      <a16:creationId xmlns:a16="http://schemas.microsoft.com/office/drawing/2014/main" id="{E6C5E1C1-43CE-49C9-B249-0E802300D508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7" name="直線コネクタ 176">
                  <a:extLst>
                    <a:ext uri="{FF2B5EF4-FFF2-40B4-BE49-F238E27FC236}">
                      <a16:creationId xmlns:a16="http://schemas.microsoft.com/office/drawing/2014/main" id="{88FEEF8C-59DD-4787-AAB9-7817FFDB8CD5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コネクタ 177">
                  <a:extLst>
                    <a:ext uri="{FF2B5EF4-FFF2-40B4-BE49-F238E27FC236}">
                      <a16:creationId xmlns:a16="http://schemas.microsoft.com/office/drawing/2014/main" id="{CB6AA28E-9699-4E4E-967B-D5AF1422627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線コネクタ 178">
                  <a:extLst>
                    <a:ext uri="{FF2B5EF4-FFF2-40B4-BE49-F238E27FC236}">
                      <a16:creationId xmlns:a16="http://schemas.microsoft.com/office/drawing/2014/main" id="{4E038E2B-279F-4093-97AC-84430D62ABA6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線コネクタ 179">
                  <a:extLst>
                    <a:ext uri="{FF2B5EF4-FFF2-40B4-BE49-F238E27FC236}">
                      <a16:creationId xmlns:a16="http://schemas.microsoft.com/office/drawing/2014/main" id="{7B41C0C9-1AEF-40AE-B67B-745A407EE29E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グループ化 169">
                <a:extLst>
                  <a:ext uri="{FF2B5EF4-FFF2-40B4-BE49-F238E27FC236}">
                    <a16:creationId xmlns:a16="http://schemas.microsoft.com/office/drawing/2014/main" id="{3EE5FBCC-62C5-4E8B-B8BB-E1BB74E5EA5F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71" name="正方形/長方形 170">
                  <a:extLst>
                    <a:ext uri="{FF2B5EF4-FFF2-40B4-BE49-F238E27FC236}">
                      <a16:creationId xmlns:a16="http://schemas.microsoft.com/office/drawing/2014/main" id="{990B7353-D041-4ED1-A14D-3858900F8522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>
                  <a:extLst>
                    <a:ext uri="{FF2B5EF4-FFF2-40B4-BE49-F238E27FC236}">
                      <a16:creationId xmlns:a16="http://schemas.microsoft.com/office/drawing/2014/main" id="{5A79CDFB-230A-4FA4-83AB-914689DDA8A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コネクタ 172">
                  <a:extLst>
                    <a:ext uri="{FF2B5EF4-FFF2-40B4-BE49-F238E27FC236}">
                      <a16:creationId xmlns:a16="http://schemas.microsoft.com/office/drawing/2014/main" id="{80C5CA32-447F-4C75-BFBC-FB658C61795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コネクタ 173">
                  <a:extLst>
                    <a:ext uri="{FF2B5EF4-FFF2-40B4-BE49-F238E27FC236}">
                      <a16:creationId xmlns:a16="http://schemas.microsoft.com/office/drawing/2014/main" id="{4EC3FA0A-3D04-4BAA-BCA8-A2BD304D3E3C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コネクタ 174">
                  <a:extLst>
                    <a:ext uri="{FF2B5EF4-FFF2-40B4-BE49-F238E27FC236}">
                      <a16:creationId xmlns:a16="http://schemas.microsoft.com/office/drawing/2014/main" id="{74A964BC-258C-45E4-9552-79015788C38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D232B714-5FA4-467A-A5DA-BF98D6868FFC}"/>
                </a:ext>
              </a:extLst>
            </p:cNvPr>
            <p:cNvGrpSpPr/>
            <p:nvPr/>
          </p:nvGrpSpPr>
          <p:grpSpPr>
            <a:xfrm>
              <a:off x="796004" y="1228616"/>
              <a:ext cx="538077" cy="355011"/>
              <a:chOff x="1649465" y="1426169"/>
              <a:chExt cx="636693" cy="371526"/>
            </a:xfrm>
          </p:grpSpPr>
          <p:grpSp>
            <p:nvGrpSpPr>
              <p:cNvPr id="150" name="グループ化 149">
                <a:extLst>
                  <a:ext uri="{FF2B5EF4-FFF2-40B4-BE49-F238E27FC236}">
                    <a16:creationId xmlns:a16="http://schemas.microsoft.com/office/drawing/2014/main" id="{A3CD0656-475C-4EFF-9D75-B67ED9B25633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63" name="正方形/長方形 162">
                  <a:extLst>
                    <a:ext uri="{FF2B5EF4-FFF2-40B4-BE49-F238E27FC236}">
                      <a16:creationId xmlns:a16="http://schemas.microsoft.com/office/drawing/2014/main" id="{68DCACCE-C2A8-4C6E-B612-287A779A262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4" name="直線コネクタ 163">
                  <a:extLst>
                    <a:ext uri="{FF2B5EF4-FFF2-40B4-BE49-F238E27FC236}">
                      <a16:creationId xmlns:a16="http://schemas.microsoft.com/office/drawing/2014/main" id="{98E1ACA0-42D7-48BC-B068-51C773105520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コネクタ 164">
                  <a:extLst>
                    <a:ext uri="{FF2B5EF4-FFF2-40B4-BE49-F238E27FC236}">
                      <a16:creationId xmlns:a16="http://schemas.microsoft.com/office/drawing/2014/main" id="{8A02A77F-3937-4B8B-8E4B-72A6C381BD3A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コネクタ 165">
                  <a:extLst>
                    <a:ext uri="{FF2B5EF4-FFF2-40B4-BE49-F238E27FC236}">
                      <a16:creationId xmlns:a16="http://schemas.microsoft.com/office/drawing/2014/main" id="{757CF3F9-0168-4F6A-B986-8C1F89F29294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線コネクタ 166">
                  <a:extLst>
                    <a:ext uri="{FF2B5EF4-FFF2-40B4-BE49-F238E27FC236}">
                      <a16:creationId xmlns:a16="http://schemas.microsoft.com/office/drawing/2014/main" id="{83E6FD85-6248-4B21-A101-1FE776886F55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グループ化 150">
                <a:extLst>
                  <a:ext uri="{FF2B5EF4-FFF2-40B4-BE49-F238E27FC236}">
                    <a16:creationId xmlns:a16="http://schemas.microsoft.com/office/drawing/2014/main" id="{D6FA7FA7-2CF7-4202-9305-72E488F60EE5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8ECFB66C-3CAD-41DA-9E5D-3D23BF06D974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>
                  <a:extLst>
                    <a:ext uri="{FF2B5EF4-FFF2-40B4-BE49-F238E27FC236}">
                      <a16:creationId xmlns:a16="http://schemas.microsoft.com/office/drawing/2014/main" id="{0C9CC2D4-5887-4465-B77C-E11D497C8061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線コネクタ 159">
                  <a:extLst>
                    <a:ext uri="{FF2B5EF4-FFF2-40B4-BE49-F238E27FC236}">
                      <a16:creationId xmlns:a16="http://schemas.microsoft.com/office/drawing/2014/main" id="{E8E14976-B56C-4A82-806A-899083B69258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線コネクタ 160">
                  <a:extLst>
                    <a:ext uri="{FF2B5EF4-FFF2-40B4-BE49-F238E27FC236}">
                      <a16:creationId xmlns:a16="http://schemas.microsoft.com/office/drawing/2014/main" id="{2283F55B-D3C4-42E6-8887-3A94C1A2482F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線コネクタ 161">
                  <a:extLst>
                    <a:ext uri="{FF2B5EF4-FFF2-40B4-BE49-F238E27FC236}">
                      <a16:creationId xmlns:a16="http://schemas.microsoft.com/office/drawing/2014/main" id="{0659C07A-D7D9-4155-A251-62BD2D98FBCB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グループ化 151">
                <a:extLst>
                  <a:ext uri="{FF2B5EF4-FFF2-40B4-BE49-F238E27FC236}">
                    <a16:creationId xmlns:a16="http://schemas.microsoft.com/office/drawing/2014/main" id="{DCFBCB9C-1B11-44ED-B7B5-3FD17E524555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53" name="正方形/長方形 152">
                  <a:extLst>
                    <a:ext uri="{FF2B5EF4-FFF2-40B4-BE49-F238E27FC236}">
                      <a16:creationId xmlns:a16="http://schemas.microsoft.com/office/drawing/2014/main" id="{56692AE3-9C8C-4C36-B706-118E7F9B710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4" name="直線コネクタ 153">
                  <a:extLst>
                    <a:ext uri="{FF2B5EF4-FFF2-40B4-BE49-F238E27FC236}">
                      <a16:creationId xmlns:a16="http://schemas.microsoft.com/office/drawing/2014/main" id="{8DC45A2E-C806-4918-B780-1CA8A5B6DB25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線コネクタ 154">
                  <a:extLst>
                    <a:ext uri="{FF2B5EF4-FFF2-40B4-BE49-F238E27FC236}">
                      <a16:creationId xmlns:a16="http://schemas.microsoft.com/office/drawing/2014/main" id="{791A1C84-241B-46B6-ABB4-7AEAD499FF5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線コネクタ 155">
                  <a:extLst>
                    <a:ext uri="{FF2B5EF4-FFF2-40B4-BE49-F238E27FC236}">
                      <a16:creationId xmlns:a16="http://schemas.microsoft.com/office/drawing/2014/main" id="{7A5DAD0F-73DC-4F7B-96E9-A1DE9F9F1345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線コネクタ 156">
                  <a:extLst>
                    <a:ext uri="{FF2B5EF4-FFF2-40B4-BE49-F238E27FC236}">
                      <a16:creationId xmlns:a16="http://schemas.microsoft.com/office/drawing/2014/main" id="{967F288E-50AC-43C8-A5B0-180CF2DF3DF2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801DFCC8-9D64-482B-ADA6-6873EEECF241}"/>
                </a:ext>
              </a:extLst>
            </p:cNvPr>
            <p:cNvGrpSpPr/>
            <p:nvPr/>
          </p:nvGrpSpPr>
          <p:grpSpPr>
            <a:xfrm>
              <a:off x="603313" y="1645211"/>
              <a:ext cx="538077" cy="355011"/>
              <a:chOff x="1649465" y="1426169"/>
              <a:chExt cx="636693" cy="371526"/>
            </a:xfrm>
          </p:grpSpPr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767A5332-E6A8-43F0-8448-32B2D841527A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45" name="正方形/長方形 144">
                  <a:extLst>
                    <a:ext uri="{FF2B5EF4-FFF2-40B4-BE49-F238E27FC236}">
                      <a16:creationId xmlns:a16="http://schemas.microsoft.com/office/drawing/2014/main" id="{4913B52D-F800-4788-AE9D-749457ADC2A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A2F15202-4D84-47EE-96B6-1CA164757121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18E17A31-25AD-42C8-8F09-4FFB321C7451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287B35EE-005E-40FB-894D-F9C295449260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922FA22B-2417-4852-A5F4-FC6A1604E0E6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グループ化 132">
                <a:extLst>
                  <a:ext uri="{FF2B5EF4-FFF2-40B4-BE49-F238E27FC236}">
                    <a16:creationId xmlns:a16="http://schemas.microsoft.com/office/drawing/2014/main" id="{AD845033-3A46-4DE1-B931-367A713AE32F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40" name="正方形/長方形 139">
                  <a:extLst>
                    <a:ext uri="{FF2B5EF4-FFF2-40B4-BE49-F238E27FC236}">
                      <a16:creationId xmlns:a16="http://schemas.microsoft.com/office/drawing/2014/main" id="{A0542B07-4B13-4CD6-99C5-98EE1CC5CBD3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1" name="直線コネクタ 140">
                  <a:extLst>
                    <a:ext uri="{FF2B5EF4-FFF2-40B4-BE49-F238E27FC236}">
                      <a16:creationId xmlns:a16="http://schemas.microsoft.com/office/drawing/2014/main" id="{A0FE6DC8-4BAC-4BBE-8811-25FB6331670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コネクタ 141">
                  <a:extLst>
                    <a:ext uri="{FF2B5EF4-FFF2-40B4-BE49-F238E27FC236}">
                      <a16:creationId xmlns:a16="http://schemas.microsoft.com/office/drawing/2014/main" id="{86B7D647-8CD5-4D43-A87F-A3AF4BCD5D3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コネクタ 142">
                  <a:extLst>
                    <a:ext uri="{FF2B5EF4-FFF2-40B4-BE49-F238E27FC236}">
                      <a16:creationId xmlns:a16="http://schemas.microsoft.com/office/drawing/2014/main" id="{0F3780FE-866D-489C-ADBD-293520ADF4B5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6F7082A-47C4-4713-81EA-A072DDA9CB41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グループ化 133">
                <a:extLst>
                  <a:ext uri="{FF2B5EF4-FFF2-40B4-BE49-F238E27FC236}">
                    <a16:creationId xmlns:a16="http://schemas.microsoft.com/office/drawing/2014/main" id="{E26BD383-DE5A-4337-B388-DDE4A788C8E4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35" name="正方形/長方形 134">
                  <a:extLst>
                    <a:ext uri="{FF2B5EF4-FFF2-40B4-BE49-F238E27FC236}">
                      <a16:creationId xmlns:a16="http://schemas.microsoft.com/office/drawing/2014/main" id="{91C8FC74-46CB-4EEC-953F-C20F241347C1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6" name="直線コネクタ 135">
                  <a:extLst>
                    <a:ext uri="{FF2B5EF4-FFF2-40B4-BE49-F238E27FC236}">
                      <a16:creationId xmlns:a16="http://schemas.microsoft.com/office/drawing/2014/main" id="{AB44DE15-E9CB-4CB8-903B-2566A60FF54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コネクタ 136">
                  <a:extLst>
                    <a:ext uri="{FF2B5EF4-FFF2-40B4-BE49-F238E27FC236}">
                      <a16:creationId xmlns:a16="http://schemas.microsoft.com/office/drawing/2014/main" id="{441B7994-C339-4AF0-BF09-A390976082C9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コネクタ 137">
                  <a:extLst>
                    <a:ext uri="{FF2B5EF4-FFF2-40B4-BE49-F238E27FC236}">
                      <a16:creationId xmlns:a16="http://schemas.microsoft.com/office/drawing/2014/main" id="{640CB0FB-512E-4BB4-8E0F-D99CBE8D47F6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線コネクタ 138">
                  <a:extLst>
                    <a:ext uri="{FF2B5EF4-FFF2-40B4-BE49-F238E27FC236}">
                      <a16:creationId xmlns:a16="http://schemas.microsoft.com/office/drawing/2014/main" id="{40A428C2-F51D-4894-871D-26A5297FFA2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D244A58B-951B-4F31-9DF7-992505C990B4}"/>
                </a:ext>
              </a:extLst>
            </p:cNvPr>
            <p:cNvGrpSpPr/>
            <p:nvPr/>
          </p:nvGrpSpPr>
          <p:grpSpPr>
            <a:xfrm>
              <a:off x="1179794" y="1832521"/>
              <a:ext cx="538077" cy="355011"/>
              <a:chOff x="1649465" y="1426169"/>
              <a:chExt cx="636693" cy="371526"/>
            </a:xfrm>
          </p:grpSpPr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6684E0EF-7884-4E15-B538-89C0949B5EC6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27" name="正方形/長方形 126">
                  <a:extLst>
                    <a:ext uri="{FF2B5EF4-FFF2-40B4-BE49-F238E27FC236}">
                      <a16:creationId xmlns:a16="http://schemas.microsoft.com/office/drawing/2014/main" id="{34E67308-F716-4FDC-984F-6F682D126DE2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C98FD926-3C74-4C6C-B860-5352CF4DDA9A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コネクタ 128">
                  <a:extLst>
                    <a:ext uri="{FF2B5EF4-FFF2-40B4-BE49-F238E27FC236}">
                      <a16:creationId xmlns:a16="http://schemas.microsoft.com/office/drawing/2014/main" id="{4C48945B-4C0F-43A2-9CBE-A778EBF1FD6B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コネクタ 129">
                  <a:extLst>
                    <a:ext uri="{FF2B5EF4-FFF2-40B4-BE49-F238E27FC236}">
                      <a16:creationId xmlns:a16="http://schemas.microsoft.com/office/drawing/2014/main" id="{E8B8CD15-AFFB-455D-B0C3-62F71502F445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コネクタ 130">
                  <a:extLst>
                    <a:ext uri="{FF2B5EF4-FFF2-40B4-BE49-F238E27FC236}">
                      <a16:creationId xmlns:a16="http://schemas.microsoft.com/office/drawing/2014/main" id="{EEDBCA1B-F7AE-4B5E-A467-1AFF654F381E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グループ化 114">
                <a:extLst>
                  <a:ext uri="{FF2B5EF4-FFF2-40B4-BE49-F238E27FC236}">
                    <a16:creationId xmlns:a16="http://schemas.microsoft.com/office/drawing/2014/main" id="{88370F37-3DE5-4A32-8340-19E49982C73E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467C4491-3F83-4262-9ADF-648EF3735D26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23" name="直線コネクタ 122">
                  <a:extLst>
                    <a:ext uri="{FF2B5EF4-FFF2-40B4-BE49-F238E27FC236}">
                      <a16:creationId xmlns:a16="http://schemas.microsoft.com/office/drawing/2014/main" id="{679E48AE-B426-4ABE-A5B6-AFADD590D00B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>
                  <a:extLst>
                    <a:ext uri="{FF2B5EF4-FFF2-40B4-BE49-F238E27FC236}">
                      <a16:creationId xmlns:a16="http://schemas.microsoft.com/office/drawing/2014/main" id="{DEA38837-8A3B-4C47-BE5A-4E2E38AEB20C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コネクタ 124">
                  <a:extLst>
                    <a:ext uri="{FF2B5EF4-FFF2-40B4-BE49-F238E27FC236}">
                      <a16:creationId xmlns:a16="http://schemas.microsoft.com/office/drawing/2014/main" id="{DEFE230E-7E8E-4007-9340-A6B5B0DED09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コネクタ 125">
                  <a:extLst>
                    <a:ext uri="{FF2B5EF4-FFF2-40B4-BE49-F238E27FC236}">
                      <a16:creationId xmlns:a16="http://schemas.microsoft.com/office/drawing/2014/main" id="{5E331652-3A6A-4FCD-9D47-4306C74DBB45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グループ化 115">
                <a:extLst>
                  <a:ext uri="{FF2B5EF4-FFF2-40B4-BE49-F238E27FC236}">
                    <a16:creationId xmlns:a16="http://schemas.microsoft.com/office/drawing/2014/main" id="{35D4E818-F42F-4E82-972E-C4AFE410B2C6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E2AB0115-42E0-49E1-9BA4-8EBB38471E1C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4C0649C0-0085-42F3-8788-8E03D7A89B02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>
                  <a:extLst>
                    <a:ext uri="{FF2B5EF4-FFF2-40B4-BE49-F238E27FC236}">
                      <a16:creationId xmlns:a16="http://schemas.microsoft.com/office/drawing/2014/main" id="{78EB4925-F086-4C68-B579-33CD59FA72E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>
                  <a:extLst>
                    <a:ext uri="{FF2B5EF4-FFF2-40B4-BE49-F238E27FC236}">
                      <a16:creationId xmlns:a16="http://schemas.microsoft.com/office/drawing/2014/main" id="{CEEC41D1-EF57-4D62-850E-226B37F71F78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コネクタ 120">
                  <a:extLst>
                    <a:ext uri="{FF2B5EF4-FFF2-40B4-BE49-F238E27FC236}">
                      <a16:creationId xmlns:a16="http://schemas.microsoft.com/office/drawing/2014/main" id="{D0EC4F12-CC75-462D-A7C7-6A22C2117FD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DAAA60F-9927-431D-B8AD-D5726F189FF3}"/>
                </a:ext>
              </a:extLst>
            </p:cNvPr>
            <p:cNvGrpSpPr/>
            <p:nvPr/>
          </p:nvGrpSpPr>
          <p:grpSpPr>
            <a:xfrm>
              <a:off x="1972959" y="1216949"/>
              <a:ext cx="538077" cy="355011"/>
              <a:chOff x="1649465" y="1426169"/>
              <a:chExt cx="636693" cy="371526"/>
            </a:xfrm>
          </p:grpSpPr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36AF3D3B-6A60-46F4-B30C-48AF3EC2A490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09" name="正方形/長方形 108">
                  <a:extLst>
                    <a:ext uri="{FF2B5EF4-FFF2-40B4-BE49-F238E27FC236}">
                      <a16:creationId xmlns:a16="http://schemas.microsoft.com/office/drawing/2014/main" id="{A3280149-2BB1-43CB-9A1B-BA556903BC8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0" name="直線コネクタ 109">
                  <a:extLst>
                    <a:ext uri="{FF2B5EF4-FFF2-40B4-BE49-F238E27FC236}">
                      <a16:creationId xmlns:a16="http://schemas.microsoft.com/office/drawing/2014/main" id="{D3B675D7-5929-456B-8D8E-8E51FCA6A39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コネクタ 110">
                  <a:extLst>
                    <a:ext uri="{FF2B5EF4-FFF2-40B4-BE49-F238E27FC236}">
                      <a16:creationId xmlns:a16="http://schemas.microsoft.com/office/drawing/2014/main" id="{DB425032-3C69-48A9-923C-106AEF7871D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コネクタ 111">
                  <a:extLst>
                    <a:ext uri="{FF2B5EF4-FFF2-40B4-BE49-F238E27FC236}">
                      <a16:creationId xmlns:a16="http://schemas.microsoft.com/office/drawing/2014/main" id="{0FF00D90-7B81-4FD0-A023-EE7F13ED66DB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コネクタ 112">
                  <a:extLst>
                    <a:ext uri="{FF2B5EF4-FFF2-40B4-BE49-F238E27FC236}">
                      <a16:creationId xmlns:a16="http://schemas.microsoft.com/office/drawing/2014/main" id="{FA94EFA6-A450-409D-98DD-827C95F84F0A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グループ化 96">
                <a:extLst>
                  <a:ext uri="{FF2B5EF4-FFF2-40B4-BE49-F238E27FC236}">
                    <a16:creationId xmlns:a16="http://schemas.microsoft.com/office/drawing/2014/main" id="{D3FE5569-4CBA-4963-B0D1-496E139D3DF0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1F6CF280-8D38-4923-8FEE-1E558499C23C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05" name="直線コネクタ 104">
                  <a:extLst>
                    <a:ext uri="{FF2B5EF4-FFF2-40B4-BE49-F238E27FC236}">
                      <a16:creationId xmlns:a16="http://schemas.microsoft.com/office/drawing/2014/main" id="{ED4C2E29-7A08-4C26-94E2-4C0DD4E183AA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コネクタ 105">
                  <a:extLst>
                    <a:ext uri="{FF2B5EF4-FFF2-40B4-BE49-F238E27FC236}">
                      <a16:creationId xmlns:a16="http://schemas.microsoft.com/office/drawing/2014/main" id="{6D40E91B-C0BE-4E22-9CCD-A0A792D3A527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コネクタ 106">
                  <a:extLst>
                    <a:ext uri="{FF2B5EF4-FFF2-40B4-BE49-F238E27FC236}">
                      <a16:creationId xmlns:a16="http://schemas.microsoft.com/office/drawing/2014/main" id="{873E9E8E-288A-4677-86D1-0D20743432C7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コネクタ 107">
                  <a:extLst>
                    <a:ext uri="{FF2B5EF4-FFF2-40B4-BE49-F238E27FC236}">
                      <a16:creationId xmlns:a16="http://schemas.microsoft.com/office/drawing/2014/main" id="{01A70370-954E-458F-8D71-F1E0B18AD03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35A9077C-2926-4552-8EA1-408115F6B9EF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ECF62FF9-1226-4A4E-85AF-CE7CA5279B94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D55683E9-700E-48B3-BE9D-0302F0DE8529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8F7BEE6D-4489-4A12-84DF-0B43487C398E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FD4ABE2D-4C1B-4CCA-8484-A8DB7EFC1BFE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7ACCCF89-F3AC-4499-B65B-B2E3180F7666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462032E1-62CC-47F3-AD30-C03A5813ED33}"/>
              </a:ext>
            </a:extLst>
          </p:cNvPr>
          <p:cNvCxnSpPr/>
          <p:nvPr/>
        </p:nvCxnSpPr>
        <p:spPr>
          <a:xfrm>
            <a:off x="2992109" y="18364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3585B478-6F9F-47B2-B800-A772AC3F9200}"/>
              </a:ext>
            </a:extLst>
          </p:cNvPr>
          <p:cNvGrpSpPr/>
          <p:nvPr/>
        </p:nvGrpSpPr>
        <p:grpSpPr>
          <a:xfrm>
            <a:off x="3501590" y="2091925"/>
            <a:ext cx="538077" cy="355011"/>
            <a:chOff x="1649465" y="1426169"/>
            <a:chExt cx="636693" cy="371526"/>
          </a:xfrm>
        </p:grpSpPr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0F7FFC14-147F-4CFC-A74C-4EF66EA6CF8C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19" name="正方形/長方形 218">
                <a:extLst>
                  <a:ext uri="{FF2B5EF4-FFF2-40B4-BE49-F238E27FC236}">
                    <a16:creationId xmlns:a16="http://schemas.microsoft.com/office/drawing/2014/main" id="{F1A30D4F-1F2D-4A85-8A0E-EDDAD735AAFE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0" name="直線コネクタ 219">
                <a:extLst>
                  <a:ext uri="{FF2B5EF4-FFF2-40B4-BE49-F238E27FC236}">
                    <a16:creationId xmlns:a16="http://schemas.microsoft.com/office/drawing/2014/main" id="{924CE5DC-F72D-4382-94FA-C983AD9C4C8D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コネクタ 220">
                <a:extLst>
                  <a:ext uri="{FF2B5EF4-FFF2-40B4-BE49-F238E27FC236}">
                    <a16:creationId xmlns:a16="http://schemas.microsoft.com/office/drawing/2014/main" id="{0B10D054-2B79-4D12-8D1C-1A80FC64C7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線コネクタ 221">
                <a:extLst>
                  <a:ext uri="{FF2B5EF4-FFF2-40B4-BE49-F238E27FC236}">
                    <a16:creationId xmlns:a16="http://schemas.microsoft.com/office/drawing/2014/main" id="{0CAEF692-F503-4008-B8EC-0174B515AD2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>
                <a:extLst>
                  <a:ext uri="{FF2B5EF4-FFF2-40B4-BE49-F238E27FC236}">
                    <a16:creationId xmlns:a16="http://schemas.microsoft.com/office/drawing/2014/main" id="{D7C8C5A0-82B3-4D55-844C-C012832B14C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7C0EB569-E85B-4B3B-B8F5-781A8C82000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54E1C701-11A7-412B-A226-B82C41D198B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5" name="直線コネクタ 214">
                <a:extLst>
                  <a:ext uri="{FF2B5EF4-FFF2-40B4-BE49-F238E27FC236}">
                    <a16:creationId xmlns:a16="http://schemas.microsoft.com/office/drawing/2014/main" id="{AA72BC4A-5237-4D73-9F1D-8E9675089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コネクタ 215">
                <a:extLst>
                  <a:ext uri="{FF2B5EF4-FFF2-40B4-BE49-F238E27FC236}">
                    <a16:creationId xmlns:a16="http://schemas.microsoft.com/office/drawing/2014/main" id="{A902302B-05FA-4593-8A13-A75A8A1DC4E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コネクタ 216">
                <a:extLst>
                  <a:ext uri="{FF2B5EF4-FFF2-40B4-BE49-F238E27FC236}">
                    <a16:creationId xmlns:a16="http://schemas.microsoft.com/office/drawing/2014/main" id="{B2FAB64A-4B8B-48E1-B257-95FBD225053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コネクタ 217">
                <a:extLst>
                  <a:ext uri="{FF2B5EF4-FFF2-40B4-BE49-F238E27FC236}">
                    <a16:creationId xmlns:a16="http://schemas.microsoft.com/office/drawing/2014/main" id="{3E1020C7-31A0-47B8-8360-58FF8D759A2D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グループ化 207">
              <a:extLst>
                <a:ext uri="{FF2B5EF4-FFF2-40B4-BE49-F238E27FC236}">
                  <a16:creationId xmlns:a16="http://schemas.microsoft.com/office/drawing/2014/main" id="{8FE258FF-D87F-4490-A725-709345B7C8DF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57169418-F5B5-4905-A880-0EBCE800CFE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0" name="直線コネクタ 209">
                <a:extLst>
                  <a:ext uri="{FF2B5EF4-FFF2-40B4-BE49-F238E27FC236}">
                    <a16:creationId xmlns:a16="http://schemas.microsoft.com/office/drawing/2014/main" id="{54984AE7-7957-4641-810D-1329B813E9E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コネクタ 210">
                <a:extLst>
                  <a:ext uri="{FF2B5EF4-FFF2-40B4-BE49-F238E27FC236}">
                    <a16:creationId xmlns:a16="http://schemas.microsoft.com/office/drawing/2014/main" id="{7A086D53-98AD-414F-BC8F-6481354499D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コネクタ 211">
                <a:extLst>
                  <a:ext uri="{FF2B5EF4-FFF2-40B4-BE49-F238E27FC236}">
                    <a16:creationId xmlns:a16="http://schemas.microsoft.com/office/drawing/2014/main" id="{BEE2778E-02D0-4E5D-9463-02EB99008B15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コネクタ 212">
                <a:extLst>
                  <a:ext uri="{FF2B5EF4-FFF2-40B4-BE49-F238E27FC236}">
                    <a16:creationId xmlns:a16="http://schemas.microsoft.com/office/drawing/2014/main" id="{81B52F33-4704-4DDF-B2E5-925215E16D9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5D06E9AD-4730-4B05-9968-91D49C5A54D8}"/>
              </a:ext>
            </a:extLst>
          </p:cNvPr>
          <p:cNvGrpSpPr/>
          <p:nvPr/>
        </p:nvGrpSpPr>
        <p:grpSpPr>
          <a:xfrm>
            <a:off x="3755183" y="1637131"/>
            <a:ext cx="538077" cy="355011"/>
            <a:chOff x="1649465" y="1426169"/>
            <a:chExt cx="636693" cy="371526"/>
          </a:xfrm>
        </p:grpSpPr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917DB27D-7801-482D-B619-366690FA4D45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38" name="正方形/長方形 237">
                <a:extLst>
                  <a:ext uri="{FF2B5EF4-FFF2-40B4-BE49-F238E27FC236}">
                    <a16:creationId xmlns:a16="http://schemas.microsoft.com/office/drawing/2014/main" id="{AB83AF3F-3F9C-4D44-84C0-31DE44E0628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9" name="直線コネクタ 238">
                <a:extLst>
                  <a:ext uri="{FF2B5EF4-FFF2-40B4-BE49-F238E27FC236}">
                    <a16:creationId xmlns:a16="http://schemas.microsoft.com/office/drawing/2014/main" id="{0BB9A0D9-D0A3-4C37-99D7-84639A6ECD3B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線コネクタ 239">
                <a:extLst>
                  <a:ext uri="{FF2B5EF4-FFF2-40B4-BE49-F238E27FC236}">
                    <a16:creationId xmlns:a16="http://schemas.microsoft.com/office/drawing/2014/main" id="{ABBC2388-7B60-42F1-A5FB-3945642F509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線コネクタ 240">
                <a:extLst>
                  <a:ext uri="{FF2B5EF4-FFF2-40B4-BE49-F238E27FC236}">
                    <a16:creationId xmlns:a16="http://schemas.microsoft.com/office/drawing/2014/main" id="{81FE01EB-FDCE-45BF-8318-4086C8CB108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線コネクタ 241">
                <a:extLst>
                  <a:ext uri="{FF2B5EF4-FFF2-40B4-BE49-F238E27FC236}">
                    <a16:creationId xmlns:a16="http://schemas.microsoft.com/office/drawing/2014/main" id="{1E08C646-61AC-4ECB-8EE5-BDF27417DC1A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グループ化 225">
              <a:extLst>
                <a:ext uri="{FF2B5EF4-FFF2-40B4-BE49-F238E27FC236}">
                  <a16:creationId xmlns:a16="http://schemas.microsoft.com/office/drawing/2014/main" id="{BEB43ECB-ECBD-49F8-9F14-CE662243056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33" name="正方形/長方形 232">
                <a:extLst>
                  <a:ext uri="{FF2B5EF4-FFF2-40B4-BE49-F238E27FC236}">
                    <a16:creationId xmlns:a16="http://schemas.microsoft.com/office/drawing/2014/main" id="{FDE9DE9E-B4B3-4A66-A2FC-BAAAD3C827A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4" name="直線コネクタ 233">
                <a:extLst>
                  <a:ext uri="{FF2B5EF4-FFF2-40B4-BE49-F238E27FC236}">
                    <a16:creationId xmlns:a16="http://schemas.microsoft.com/office/drawing/2014/main" id="{7AFC4FD2-334B-4908-A6F8-BB85002739A0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線コネクタ 234">
                <a:extLst>
                  <a:ext uri="{FF2B5EF4-FFF2-40B4-BE49-F238E27FC236}">
                    <a16:creationId xmlns:a16="http://schemas.microsoft.com/office/drawing/2014/main" id="{8847F7A5-CE04-48A6-A586-364550033F5E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線コネクタ 235">
                <a:extLst>
                  <a:ext uri="{FF2B5EF4-FFF2-40B4-BE49-F238E27FC236}">
                    <a16:creationId xmlns:a16="http://schemas.microsoft.com/office/drawing/2014/main" id="{A0FAE8A4-6821-4B3D-A26A-781DD4E9E847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線コネクタ 236">
                <a:extLst>
                  <a:ext uri="{FF2B5EF4-FFF2-40B4-BE49-F238E27FC236}">
                    <a16:creationId xmlns:a16="http://schemas.microsoft.com/office/drawing/2014/main" id="{FA98EB18-1BF0-4673-B973-0B4CC67E9C1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グループ化 226">
              <a:extLst>
                <a:ext uri="{FF2B5EF4-FFF2-40B4-BE49-F238E27FC236}">
                  <a16:creationId xmlns:a16="http://schemas.microsoft.com/office/drawing/2014/main" id="{B6FDE4D3-813A-463B-8C8B-04B05B35A39E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BF770D48-3BF3-478B-BCFE-90C23E95EC4B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9" name="直線コネクタ 228">
                <a:extLst>
                  <a:ext uri="{FF2B5EF4-FFF2-40B4-BE49-F238E27FC236}">
                    <a16:creationId xmlns:a16="http://schemas.microsoft.com/office/drawing/2014/main" id="{3398CDDB-C140-4F8A-A17F-AF685995C02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線コネクタ 229">
                <a:extLst>
                  <a:ext uri="{FF2B5EF4-FFF2-40B4-BE49-F238E27FC236}">
                    <a16:creationId xmlns:a16="http://schemas.microsoft.com/office/drawing/2014/main" id="{E9EB191B-9FE5-4A63-A797-2B286903F2D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線コネクタ 230">
                <a:extLst>
                  <a:ext uri="{FF2B5EF4-FFF2-40B4-BE49-F238E27FC236}">
                    <a16:creationId xmlns:a16="http://schemas.microsoft.com/office/drawing/2014/main" id="{DD60034B-1A00-4BD1-9E89-9AA41F43DEF0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線コネクタ 231">
                <a:extLst>
                  <a:ext uri="{FF2B5EF4-FFF2-40B4-BE49-F238E27FC236}">
                    <a16:creationId xmlns:a16="http://schemas.microsoft.com/office/drawing/2014/main" id="{C1C70CEA-6987-4A37-9AF9-F5BB9C0B2E4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3" name="グループ化 242">
            <a:extLst>
              <a:ext uri="{FF2B5EF4-FFF2-40B4-BE49-F238E27FC236}">
                <a16:creationId xmlns:a16="http://schemas.microsoft.com/office/drawing/2014/main" id="{1D7C6B14-5BCB-410F-86B9-755B5BC63981}"/>
              </a:ext>
            </a:extLst>
          </p:cNvPr>
          <p:cNvGrpSpPr/>
          <p:nvPr/>
        </p:nvGrpSpPr>
        <p:grpSpPr>
          <a:xfrm>
            <a:off x="4150089" y="2026059"/>
            <a:ext cx="538077" cy="355011"/>
            <a:chOff x="1649465" y="1426169"/>
            <a:chExt cx="636693" cy="371526"/>
          </a:xfrm>
        </p:grpSpPr>
        <p:grpSp>
          <p:nvGrpSpPr>
            <p:cNvPr id="244" name="グループ化 243">
              <a:extLst>
                <a:ext uri="{FF2B5EF4-FFF2-40B4-BE49-F238E27FC236}">
                  <a16:creationId xmlns:a16="http://schemas.microsoft.com/office/drawing/2014/main" id="{1DBE5A1C-5534-43E3-95D9-F530D987DA2A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57" name="正方形/長方形 256">
                <a:extLst>
                  <a:ext uri="{FF2B5EF4-FFF2-40B4-BE49-F238E27FC236}">
                    <a16:creationId xmlns:a16="http://schemas.microsoft.com/office/drawing/2014/main" id="{7F19C373-BDA4-4E4D-A352-508AAC44552F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8" name="直線コネクタ 257">
                <a:extLst>
                  <a:ext uri="{FF2B5EF4-FFF2-40B4-BE49-F238E27FC236}">
                    <a16:creationId xmlns:a16="http://schemas.microsoft.com/office/drawing/2014/main" id="{218C87BE-B026-40FC-8A01-DFD6C45A4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線コネクタ 258">
                <a:extLst>
                  <a:ext uri="{FF2B5EF4-FFF2-40B4-BE49-F238E27FC236}">
                    <a16:creationId xmlns:a16="http://schemas.microsoft.com/office/drawing/2014/main" id="{D15561C0-00C4-4778-9D83-8C250DAEE80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線コネクタ 259">
                <a:extLst>
                  <a:ext uri="{FF2B5EF4-FFF2-40B4-BE49-F238E27FC236}">
                    <a16:creationId xmlns:a16="http://schemas.microsoft.com/office/drawing/2014/main" id="{043D1D9F-EFAE-48EB-A6D4-15B179EE62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線コネクタ 260">
                <a:extLst>
                  <a:ext uri="{FF2B5EF4-FFF2-40B4-BE49-F238E27FC236}">
                    <a16:creationId xmlns:a16="http://schemas.microsoft.com/office/drawing/2014/main" id="{D1883BE1-1FE9-4C9C-A55A-E59A810803E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グループ化 244">
              <a:extLst>
                <a:ext uri="{FF2B5EF4-FFF2-40B4-BE49-F238E27FC236}">
                  <a16:creationId xmlns:a16="http://schemas.microsoft.com/office/drawing/2014/main" id="{AA59C37D-5C01-4A1D-93BF-929634652A80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52" name="正方形/長方形 251">
                <a:extLst>
                  <a:ext uri="{FF2B5EF4-FFF2-40B4-BE49-F238E27FC236}">
                    <a16:creationId xmlns:a16="http://schemas.microsoft.com/office/drawing/2014/main" id="{4F5BF9B6-38F4-47F7-9321-2E4E888DB20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3" name="直線コネクタ 252">
                <a:extLst>
                  <a:ext uri="{FF2B5EF4-FFF2-40B4-BE49-F238E27FC236}">
                    <a16:creationId xmlns:a16="http://schemas.microsoft.com/office/drawing/2014/main" id="{7737209F-2EC9-413D-9FAE-D3773240AB2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線コネクタ 253">
                <a:extLst>
                  <a:ext uri="{FF2B5EF4-FFF2-40B4-BE49-F238E27FC236}">
                    <a16:creationId xmlns:a16="http://schemas.microsoft.com/office/drawing/2014/main" id="{89D0BFF9-87A5-460E-BF08-443C234AC633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線コネクタ 254">
                <a:extLst>
                  <a:ext uri="{FF2B5EF4-FFF2-40B4-BE49-F238E27FC236}">
                    <a16:creationId xmlns:a16="http://schemas.microsoft.com/office/drawing/2014/main" id="{6BE5CC89-863B-4EA8-9943-EC0713F2029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線コネクタ 255">
                <a:extLst>
                  <a:ext uri="{FF2B5EF4-FFF2-40B4-BE49-F238E27FC236}">
                    <a16:creationId xmlns:a16="http://schemas.microsoft.com/office/drawing/2014/main" id="{7F0F22DF-423E-4A11-B0D4-A8BB283883B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グループ化 245">
              <a:extLst>
                <a:ext uri="{FF2B5EF4-FFF2-40B4-BE49-F238E27FC236}">
                  <a16:creationId xmlns:a16="http://schemas.microsoft.com/office/drawing/2014/main" id="{7EC45B8A-FB3B-4256-81EB-C3CFD6A7BDF0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47" name="正方形/長方形 246">
                <a:extLst>
                  <a:ext uri="{FF2B5EF4-FFF2-40B4-BE49-F238E27FC236}">
                    <a16:creationId xmlns:a16="http://schemas.microsoft.com/office/drawing/2014/main" id="{8945CA06-2979-4E35-92E0-61C92EA47EE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8" name="直線コネクタ 247">
                <a:extLst>
                  <a:ext uri="{FF2B5EF4-FFF2-40B4-BE49-F238E27FC236}">
                    <a16:creationId xmlns:a16="http://schemas.microsoft.com/office/drawing/2014/main" id="{AABA06C9-40FD-42E2-82CE-0AE6ABFC5F9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線コネクタ 248">
                <a:extLst>
                  <a:ext uri="{FF2B5EF4-FFF2-40B4-BE49-F238E27FC236}">
                    <a16:creationId xmlns:a16="http://schemas.microsoft.com/office/drawing/2014/main" id="{1F51BC32-FA4E-4010-9206-2F17FB52578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線コネクタ 249">
                <a:extLst>
                  <a:ext uri="{FF2B5EF4-FFF2-40B4-BE49-F238E27FC236}">
                    <a16:creationId xmlns:a16="http://schemas.microsoft.com/office/drawing/2014/main" id="{91799EEE-F8CA-4A24-A074-4C41FECAF5D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線コネクタ 250">
                <a:extLst>
                  <a:ext uri="{FF2B5EF4-FFF2-40B4-BE49-F238E27FC236}">
                    <a16:creationId xmlns:a16="http://schemas.microsoft.com/office/drawing/2014/main" id="{DA3CA70A-FB67-48C7-ADD4-6D7F3A20008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2" name="直線矢印コネクタ 261">
            <a:extLst>
              <a:ext uri="{FF2B5EF4-FFF2-40B4-BE49-F238E27FC236}">
                <a16:creationId xmlns:a16="http://schemas.microsoft.com/office/drawing/2014/main" id="{DA7F69A4-87D2-4EAA-BEEC-711FCADE7BF2}"/>
              </a:ext>
            </a:extLst>
          </p:cNvPr>
          <p:cNvCxnSpPr/>
          <p:nvPr/>
        </p:nvCxnSpPr>
        <p:spPr>
          <a:xfrm>
            <a:off x="4688166" y="1834397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グループ化 262">
            <a:extLst>
              <a:ext uri="{FF2B5EF4-FFF2-40B4-BE49-F238E27FC236}">
                <a16:creationId xmlns:a16="http://schemas.microsoft.com/office/drawing/2014/main" id="{03CFF090-A51B-4679-B0E2-20E768081C87}"/>
              </a:ext>
            </a:extLst>
          </p:cNvPr>
          <p:cNvGrpSpPr/>
          <p:nvPr/>
        </p:nvGrpSpPr>
        <p:grpSpPr>
          <a:xfrm>
            <a:off x="5425642" y="2091834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E59D5DF7-DB32-40A0-AADE-C4710CA87D1A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79EB3CF6-63AA-4825-A60C-FB9C94039BD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コネクタ 265">
              <a:extLst>
                <a:ext uri="{FF2B5EF4-FFF2-40B4-BE49-F238E27FC236}">
                  <a16:creationId xmlns:a16="http://schemas.microsoft.com/office/drawing/2014/main" id="{711CDB73-50FD-4A1B-BA47-CB51C153E52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コネクタ 266">
              <a:extLst>
                <a:ext uri="{FF2B5EF4-FFF2-40B4-BE49-F238E27FC236}">
                  <a16:creationId xmlns:a16="http://schemas.microsoft.com/office/drawing/2014/main" id="{806D47EB-9E97-44D5-A79C-A5830013101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9722A8BD-37ED-411E-A0AE-5C85A2EB3B1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グループ化 268">
            <a:extLst>
              <a:ext uri="{FF2B5EF4-FFF2-40B4-BE49-F238E27FC236}">
                <a16:creationId xmlns:a16="http://schemas.microsoft.com/office/drawing/2014/main" id="{E816D893-2240-49DD-83BE-CC6F68C526AC}"/>
              </a:ext>
            </a:extLst>
          </p:cNvPr>
          <p:cNvGrpSpPr/>
          <p:nvPr/>
        </p:nvGrpSpPr>
        <p:grpSpPr>
          <a:xfrm>
            <a:off x="5348835" y="2123518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5215AD5E-B8A1-4C82-962E-7E2368B3747F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1" name="直線コネクタ 270">
              <a:extLst>
                <a:ext uri="{FF2B5EF4-FFF2-40B4-BE49-F238E27FC236}">
                  <a16:creationId xmlns:a16="http://schemas.microsoft.com/office/drawing/2014/main" id="{1D062A8D-9564-4CF4-8798-5CCB22E598A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コネクタ 271">
              <a:extLst>
                <a:ext uri="{FF2B5EF4-FFF2-40B4-BE49-F238E27FC236}">
                  <a16:creationId xmlns:a16="http://schemas.microsoft.com/office/drawing/2014/main" id="{5E792251-E71F-462E-B967-A051380EE71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D61A93F0-FF69-451F-A4EB-44DD8087689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F50937AB-3902-4D0C-A4D9-8B4A2404335B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グループ化 274">
            <a:extLst>
              <a:ext uri="{FF2B5EF4-FFF2-40B4-BE49-F238E27FC236}">
                <a16:creationId xmlns:a16="http://schemas.microsoft.com/office/drawing/2014/main" id="{374094F2-7089-461B-9805-00312A3F010B}"/>
              </a:ext>
            </a:extLst>
          </p:cNvPr>
          <p:cNvGrpSpPr/>
          <p:nvPr/>
        </p:nvGrpSpPr>
        <p:grpSpPr>
          <a:xfrm>
            <a:off x="5272028" y="2155595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8CA093B4-982D-4DCF-AB46-3219FCC87AF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E9F87218-CF63-477F-B7BB-9047F7A2A8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2353180A-8C54-4CA9-9A51-4254647B057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0760EB71-ECE3-467A-BB85-9FDBE600CFFD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1A6E4DF3-3FE8-4FB5-8216-D77BF2955E3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グループ化 280">
            <a:extLst>
              <a:ext uri="{FF2B5EF4-FFF2-40B4-BE49-F238E27FC236}">
                <a16:creationId xmlns:a16="http://schemas.microsoft.com/office/drawing/2014/main" id="{70F89869-9A89-4E36-8B7E-B77E7C9C053B}"/>
              </a:ext>
            </a:extLst>
          </p:cNvPr>
          <p:cNvGrpSpPr/>
          <p:nvPr/>
        </p:nvGrpSpPr>
        <p:grpSpPr>
          <a:xfrm>
            <a:off x="5679235" y="1637040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4071F528-A5DA-4C5C-A430-B187F3A2AB1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3" name="直線コネクタ 282">
              <a:extLst>
                <a:ext uri="{FF2B5EF4-FFF2-40B4-BE49-F238E27FC236}">
                  <a16:creationId xmlns:a16="http://schemas.microsoft.com/office/drawing/2014/main" id="{3A4E4E1C-EDA4-4D2D-881A-00F5A77DE0B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コネクタ 283">
              <a:extLst>
                <a:ext uri="{FF2B5EF4-FFF2-40B4-BE49-F238E27FC236}">
                  <a16:creationId xmlns:a16="http://schemas.microsoft.com/office/drawing/2014/main" id="{524CE9F3-4449-4E57-A1B6-423E89EDB4D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コネクタ 284">
              <a:extLst>
                <a:ext uri="{FF2B5EF4-FFF2-40B4-BE49-F238E27FC236}">
                  <a16:creationId xmlns:a16="http://schemas.microsoft.com/office/drawing/2014/main" id="{1AE962D7-60CA-48F6-94AC-0B0B7B7AC020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コネクタ 285">
              <a:extLst>
                <a:ext uri="{FF2B5EF4-FFF2-40B4-BE49-F238E27FC236}">
                  <a16:creationId xmlns:a16="http://schemas.microsoft.com/office/drawing/2014/main" id="{411BFD66-EAC9-48E6-9938-D19870AC4A95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グループ化 286">
            <a:extLst>
              <a:ext uri="{FF2B5EF4-FFF2-40B4-BE49-F238E27FC236}">
                <a16:creationId xmlns:a16="http://schemas.microsoft.com/office/drawing/2014/main" id="{C435A9F2-5019-43B4-B38D-7BB72162D79D}"/>
              </a:ext>
            </a:extLst>
          </p:cNvPr>
          <p:cNvGrpSpPr/>
          <p:nvPr/>
        </p:nvGrpSpPr>
        <p:grpSpPr>
          <a:xfrm>
            <a:off x="5602428" y="1668724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F6BA19B2-131F-4333-A75B-67F5620B6BB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9" name="直線コネクタ 288">
              <a:extLst>
                <a:ext uri="{FF2B5EF4-FFF2-40B4-BE49-F238E27FC236}">
                  <a16:creationId xmlns:a16="http://schemas.microsoft.com/office/drawing/2014/main" id="{F405BD50-A79B-4B50-9565-26B280249BE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コネクタ 289">
              <a:extLst>
                <a:ext uri="{FF2B5EF4-FFF2-40B4-BE49-F238E27FC236}">
                  <a16:creationId xmlns:a16="http://schemas.microsoft.com/office/drawing/2014/main" id="{0DAA6601-301D-439B-BF1E-F1170AF4EF6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コネクタ 290">
              <a:extLst>
                <a:ext uri="{FF2B5EF4-FFF2-40B4-BE49-F238E27FC236}">
                  <a16:creationId xmlns:a16="http://schemas.microsoft.com/office/drawing/2014/main" id="{ED543BD3-93F3-42A8-ACC7-52234121A79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E95CD459-1F26-4DCD-BA65-7DF8D85520CE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グループ化 292">
            <a:extLst>
              <a:ext uri="{FF2B5EF4-FFF2-40B4-BE49-F238E27FC236}">
                <a16:creationId xmlns:a16="http://schemas.microsoft.com/office/drawing/2014/main" id="{7F81EBCA-6C5C-4090-8326-7262B26CD325}"/>
              </a:ext>
            </a:extLst>
          </p:cNvPr>
          <p:cNvGrpSpPr/>
          <p:nvPr/>
        </p:nvGrpSpPr>
        <p:grpSpPr>
          <a:xfrm>
            <a:off x="5525621" y="1700801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C1F6A92D-6AEE-48A3-A7D3-151515794D3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5" name="直線コネクタ 294">
              <a:extLst>
                <a:ext uri="{FF2B5EF4-FFF2-40B4-BE49-F238E27FC236}">
                  <a16:creationId xmlns:a16="http://schemas.microsoft.com/office/drawing/2014/main" id="{9E80A396-3A12-4E59-981B-49CE89D8A6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C9726C5A-45C9-41F6-97FB-7BD48B243EF3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コネクタ 296">
              <a:extLst>
                <a:ext uri="{FF2B5EF4-FFF2-40B4-BE49-F238E27FC236}">
                  <a16:creationId xmlns:a16="http://schemas.microsoft.com/office/drawing/2014/main" id="{5113C175-7443-47E3-BC60-2B6736B6EA5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コネクタ 297">
              <a:extLst>
                <a:ext uri="{FF2B5EF4-FFF2-40B4-BE49-F238E27FC236}">
                  <a16:creationId xmlns:a16="http://schemas.microsoft.com/office/drawing/2014/main" id="{94876446-A56E-4126-B3EC-D9162A976AC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グループ化 298">
            <a:extLst>
              <a:ext uri="{FF2B5EF4-FFF2-40B4-BE49-F238E27FC236}">
                <a16:creationId xmlns:a16="http://schemas.microsoft.com/office/drawing/2014/main" id="{8D7A68E5-7300-4733-B3E8-118740FFDE97}"/>
              </a:ext>
            </a:extLst>
          </p:cNvPr>
          <p:cNvGrpSpPr/>
          <p:nvPr/>
        </p:nvGrpSpPr>
        <p:grpSpPr>
          <a:xfrm>
            <a:off x="6074141" y="2025968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00" name="正方形/長方形 299">
              <a:extLst>
                <a:ext uri="{FF2B5EF4-FFF2-40B4-BE49-F238E27FC236}">
                  <a16:creationId xmlns:a16="http://schemas.microsoft.com/office/drawing/2014/main" id="{38700616-BB2E-47E1-A700-CFEF5AA0AF4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4F971F2B-4576-4BB0-8BF2-89FD91E5D52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コネクタ 301">
              <a:extLst>
                <a:ext uri="{FF2B5EF4-FFF2-40B4-BE49-F238E27FC236}">
                  <a16:creationId xmlns:a16="http://schemas.microsoft.com/office/drawing/2014/main" id="{5E318AA5-B727-44E0-A597-9C92DF84D6E0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2F535D50-6103-4698-B1F5-36E4F48C859B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コネクタ 303">
              <a:extLst>
                <a:ext uri="{FF2B5EF4-FFF2-40B4-BE49-F238E27FC236}">
                  <a16:creationId xmlns:a16="http://schemas.microsoft.com/office/drawing/2014/main" id="{3ED16BFE-6AEA-435B-AF49-50B0C2AE6B8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グループ化 304">
            <a:extLst>
              <a:ext uri="{FF2B5EF4-FFF2-40B4-BE49-F238E27FC236}">
                <a16:creationId xmlns:a16="http://schemas.microsoft.com/office/drawing/2014/main" id="{7DBA32F7-D7E7-49F5-B34E-3BD580714874}"/>
              </a:ext>
            </a:extLst>
          </p:cNvPr>
          <p:cNvGrpSpPr/>
          <p:nvPr/>
        </p:nvGrpSpPr>
        <p:grpSpPr>
          <a:xfrm>
            <a:off x="5997334" y="2057652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AA6FE9A0-F309-42A3-B635-DFCAC1F50226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7" name="直線コネクタ 306">
              <a:extLst>
                <a:ext uri="{FF2B5EF4-FFF2-40B4-BE49-F238E27FC236}">
                  <a16:creationId xmlns:a16="http://schemas.microsoft.com/office/drawing/2014/main" id="{BB97A660-A806-4AEF-9734-42D2BCE9129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コネクタ 307">
              <a:extLst>
                <a:ext uri="{FF2B5EF4-FFF2-40B4-BE49-F238E27FC236}">
                  <a16:creationId xmlns:a16="http://schemas.microsoft.com/office/drawing/2014/main" id="{4BEB3FB4-23F8-493E-BCF0-928A51E77EE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コネクタ 308">
              <a:extLst>
                <a:ext uri="{FF2B5EF4-FFF2-40B4-BE49-F238E27FC236}">
                  <a16:creationId xmlns:a16="http://schemas.microsoft.com/office/drawing/2014/main" id="{3BC73C5F-4C93-4977-A534-AE073E450C5C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コネクタ 309">
              <a:extLst>
                <a:ext uri="{FF2B5EF4-FFF2-40B4-BE49-F238E27FC236}">
                  <a16:creationId xmlns:a16="http://schemas.microsoft.com/office/drawing/2014/main" id="{86A6713C-B7E6-45E6-BDA1-A580E0E621B4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グループ化 310">
            <a:extLst>
              <a:ext uri="{FF2B5EF4-FFF2-40B4-BE49-F238E27FC236}">
                <a16:creationId xmlns:a16="http://schemas.microsoft.com/office/drawing/2014/main" id="{ECA74D3F-EFA8-46EE-AFAD-084F8EF2EF88}"/>
              </a:ext>
            </a:extLst>
          </p:cNvPr>
          <p:cNvGrpSpPr/>
          <p:nvPr/>
        </p:nvGrpSpPr>
        <p:grpSpPr>
          <a:xfrm>
            <a:off x="5920527" y="2089729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EDD8BD4F-61BA-499E-9D7C-4BC32BE2554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3" name="直線コネクタ 312">
              <a:extLst>
                <a:ext uri="{FF2B5EF4-FFF2-40B4-BE49-F238E27FC236}">
                  <a16:creationId xmlns:a16="http://schemas.microsoft.com/office/drawing/2014/main" id="{405A561A-EB7F-46EE-8A25-77C9EAF0750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コネクタ 313">
              <a:extLst>
                <a:ext uri="{FF2B5EF4-FFF2-40B4-BE49-F238E27FC236}">
                  <a16:creationId xmlns:a16="http://schemas.microsoft.com/office/drawing/2014/main" id="{21753F23-6866-4CD7-878B-AA50B6E3E96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コネクタ 314">
              <a:extLst>
                <a:ext uri="{FF2B5EF4-FFF2-40B4-BE49-F238E27FC236}">
                  <a16:creationId xmlns:a16="http://schemas.microsoft.com/office/drawing/2014/main" id="{E0526B9B-EE23-4D61-BCC8-17E6D9337128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コネクタ 315">
              <a:extLst>
                <a:ext uri="{FF2B5EF4-FFF2-40B4-BE49-F238E27FC236}">
                  <a16:creationId xmlns:a16="http://schemas.microsoft.com/office/drawing/2014/main" id="{27881290-8870-4B1A-BD16-2B44C4FB584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5FBEDE4E-4C53-4BA6-9242-AF0D410DCA0C}"/>
              </a:ext>
            </a:extLst>
          </p:cNvPr>
          <p:cNvSpPr txBox="1"/>
          <p:nvPr/>
        </p:nvSpPr>
        <p:spPr>
          <a:xfrm>
            <a:off x="832080" y="2798566"/>
            <a:ext cx="17930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分類したい</a:t>
            </a:r>
            <a:r>
              <a:rPr kumimoji="1" lang="en-US" altLang="ja-JP" b="1" dirty="0">
                <a:solidFill>
                  <a:srgbClr val="089CA3"/>
                </a:solidFill>
              </a:rPr>
              <a:t/>
            </a:r>
            <a:br>
              <a:rPr kumimoji="1" lang="en-US" altLang="ja-JP" b="1" dirty="0">
                <a:solidFill>
                  <a:srgbClr val="089CA3"/>
                </a:solidFill>
              </a:rPr>
            </a:br>
            <a:r>
              <a:rPr kumimoji="1" lang="ja-JP" altLang="en-US" b="1" dirty="0">
                <a:solidFill>
                  <a:srgbClr val="089CA3"/>
                </a:solidFill>
              </a:rPr>
              <a:t>レビューの集合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pic>
        <p:nvPicPr>
          <p:cNvPr id="318" name="図 317">
            <a:extLst>
              <a:ext uri="{FF2B5EF4-FFF2-40B4-BE49-F238E27FC236}">
                <a16:creationId xmlns:a16="http://schemas.microsoft.com/office/drawing/2014/main" id="{52F0EB97-B9DC-4CF3-83AE-95CAE1A33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91" y="1417102"/>
            <a:ext cx="355600" cy="355600"/>
          </a:xfrm>
          <a:prstGeom prst="rect">
            <a:avLst/>
          </a:prstGeom>
        </p:spPr>
      </p:pic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7221DDC3-B7BA-4A7B-A1EE-664D075650F8}"/>
              </a:ext>
            </a:extLst>
          </p:cNvPr>
          <p:cNvSpPr txBox="1"/>
          <p:nvPr/>
        </p:nvSpPr>
        <p:spPr>
          <a:xfrm>
            <a:off x="3000326" y="1877150"/>
            <a:ext cx="461665" cy="6990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抽出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20" name="テキスト ボックス 319">
            <a:extLst>
              <a:ext uri="{FF2B5EF4-FFF2-40B4-BE49-F238E27FC236}">
                <a16:creationId xmlns:a16="http://schemas.microsoft.com/office/drawing/2014/main" id="{0AD8CDD0-E3ED-4067-863C-9B8630E7BF1E}"/>
              </a:ext>
            </a:extLst>
          </p:cNvPr>
          <p:cNvSpPr txBox="1"/>
          <p:nvPr/>
        </p:nvSpPr>
        <p:spPr>
          <a:xfrm>
            <a:off x="4686969" y="1868463"/>
            <a:ext cx="461665" cy="13722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ラベル付け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21" name="テキスト ボックス 320">
            <a:extLst>
              <a:ext uri="{FF2B5EF4-FFF2-40B4-BE49-F238E27FC236}">
                <a16:creationId xmlns:a16="http://schemas.microsoft.com/office/drawing/2014/main" id="{4631B7BD-30AA-4DB4-93E0-DE448E53FDF5}"/>
              </a:ext>
            </a:extLst>
          </p:cNvPr>
          <p:cNvSpPr txBox="1"/>
          <p:nvPr/>
        </p:nvSpPr>
        <p:spPr>
          <a:xfrm>
            <a:off x="5078212" y="2593540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教師データ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0D659617-BA8C-4C7B-960E-9DBE92E63A89}"/>
              </a:ext>
            </a:extLst>
          </p:cNvPr>
          <p:cNvSpPr/>
          <p:nvPr/>
        </p:nvSpPr>
        <p:spPr>
          <a:xfrm>
            <a:off x="485775" y="1121687"/>
            <a:ext cx="6166608" cy="2375040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四角形: 角を丸くする 322">
            <a:extLst>
              <a:ext uri="{FF2B5EF4-FFF2-40B4-BE49-F238E27FC236}">
                <a16:creationId xmlns:a16="http://schemas.microsoft.com/office/drawing/2014/main" id="{3BF7C41F-2FED-4A0B-ACED-F41B2D5E1ADD}"/>
              </a:ext>
            </a:extLst>
          </p:cNvPr>
          <p:cNvSpPr/>
          <p:nvPr/>
        </p:nvSpPr>
        <p:spPr>
          <a:xfrm>
            <a:off x="613464" y="963157"/>
            <a:ext cx="1623761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</a:p>
        </p:txBody>
      </p:sp>
    </p:spTree>
    <p:extLst>
      <p:ext uri="{BB962C8B-B14F-4D97-AF65-F5344CB8AC3E}">
        <p14:creationId xmlns:p14="http://schemas.microsoft.com/office/powerpoint/2010/main" val="415377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C273A78-48FC-4668-BF74-7BF5662B54C3}"/>
              </a:ext>
            </a:extLst>
          </p:cNvPr>
          <p:cNvSpPr/>
          <p:nvPr/>
        </p:nvSpPr>
        <p:spPr>
          <a:xfrm>
            <a:off x="480874" y="4070417"/>
            <a:ext cx="4206095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25DB34B-D247-475A-BFA7-3BD03625FC27}"/>
              </a:ext>
            </a:extLst>
          </p:cNvPr>
          <p:cNvSpPr/>
          <p:nvPr/>
        </p:nvSpPr>
        <p:spPr>
          <a:xfrm>
            <a:off x="608562" y="3911885"/>
            <a:ext cx="1635589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D64456F-3910-4003-8EF1-472B234CEE7A}"/>
              </a:ext>
            </a:extLst>
          </p:cNvPr>
          <p:cNvSpPr/>
          <p:nvPr/>
        </p:nvSpPr>
        <p:spPr>
          <a:xfrm>
            <a:off x="775152" y="4619058"/>
            <a:ext cx="384463" cy="322574"/>
          </a:xfrm>
          <a:prstGeom prst="rect">
            <a:avLst/>
          </a:prstGeom>
          <a:solidFill>
            <a:schemeClr val="bg1"/>
          </a:solidFill>
          <a:ln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6B9776C-36B5-4FAF-BEEC-E53127A59743}"/>
              </a:ext>
            </a:extLst>
          </p:cNvPr>
          <p:cNvCxnSpPr/>
          <p:nvPr/>
        </p:nvCxnSpPr>
        <p:spPr>
          <a:xfrm>
            <a:off x="816463" y="4685510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4A2C5E4-4FA1-48A3-9C80-EED6D414FDD1}"/>
              </a:ext>
            </a:extLst>
          </p:cNvPr>
          <p:cNvCxnSpPr/>
          <p:nvPr/>
        </p:nvCxnSpPr>
        <p:spPr>
          <a:xfrm>
            <a:off x="816462" y="4745152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D278C58-7344-40A5-A678-EA6711DAADF8}"/>
              </a:ext>
            </a:extLst>
          </p:cNvPr>
          <p:cNvCxnSpPr/>
          <p:nvPr/>
        </p:nvCxnSpPr>
        <p:spPr>
          <a:xfrm>
            <a:off x="816461" y="4804795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C0A10CD-2732-45B7-BE10-91DB8EDD01D3}"/>
              </a:ext>
            </a:extLst>
          </p:cNvPr>
          <p:cNvCxnSpPr/>
          <p:nvPr/>
        </p:nvCxnSpPr>
        <p:spPr>
          <a:xfrm>
            <a:off x="816460" y="4861917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E4DF99A-9C04-417D-9C0B-CC367D6AC824}"/>
              </a:ext>
            </a:extLst>
          </p:cNvPr>
          <p:cNvGrpSpPr/>
          <p:nvPr/>
        </p:nvGrpSpPr>
        <p:grpSpPr>
          <a:xfrm>
            <a:off x="2355315" y="4611297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003DBA4-047D-4D0B-B5F5-2276663FB818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F9A2C31-8A2A-46AD-8B1C-5DD9F98D0E6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E7199FC-39FD-41F3-BA24-6A45B086DE7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2DD29D6-0613-447E-9989-C5E4F1AB01E3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3F555346-443D-4FBA-AE86-A3328714657C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1B8487-222F-49A7-B5CA-EB68A70B0BCD}"/>
              </a:ext>
            </a:extLst>
          </p:cNvPr>
          <p:cNvSpPr txBox="1"/>
          <p:nvPr/>
        </p:nvSpPr>
        <p:spPr>
          <a:xfrm>
            <a:off x="3605478" y="4656872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kumimoji="1" lang="ja-JP" altLang="en-US" sz="1200" b="1" dirty="0"/>
          </a:p>
        </p:txBody>
      </p:sp>
      <p:sp>
        <p:nvSpPr>
          <p:cNvPr id="18" name="星 4 463">
            <a:extLst>
              <a:ext uri="{FF2B5EF4-FFF2-40B4-BE49-F238E27FC236}">
                <a16:creationId xmlns:a16="http://schemas.microsoft.com/office/drawing/2014/main" id="{F1754953-0C3F-41EB-94BE-65F57CACE761}"/>
              </a:ext>
            </a:extLst>
          </p:cNvPr>
          <p:cNvSpPr/>
          <p:nvPr/>
        </p:nvSpPr>
        <p:spPr>
          <a:xfrm>
            <a:off x="2739778" y="4374230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星 4 463">
            <a:extLst>
              <a:ext uri="{FF2B5EF4-FFF2-40B4-BE49-F238E27FC236}">
                <a16:creationId xmlns:a16="http://schemas.microsoft.com/office/drawing/2014/main" id="{D6EF9980-A124-426B-AC1E-E91EFB0BD1AE}"/>
              </a:ext>
            </a:extLst>
          </p:cNvPr>
          <p:cNvSpPr/>
          <p:nvPr/>
        </p:nvSpPr>
        <p:spPr>
          <a:xfrm>
            <a:off x="2117420" y="4804591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4F7F221-4BC5-4889-BD58-BCAB527F1B50}"/>
              </a:ext>
            </a:extLst>
          </p:cNvPr>
          <p:cNvCxnSpPr>
            <a:cxnSpLocks/>
          </p:cNvCxnSpPr>
          <p:nvPr/>
        </p:nvCxnSpPr>
        <p:spPr>
          <a:xfrm>
            <a:off x="1423114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E226C01-4175-49CB-A02C-ADFA45D7BBD2}"/>
              </a:ext>
            </a:extLst>
          </p:cNvPr>
          <p:cNvCxnSpPr>
            <a:cxnSpLocks/>
          </p:cNvCxnSpPr>
          <p:nvPr/>
        </p:nvCxnSpPr>
        <p:spPr>
          <a:xfrm>
            <a:off x="3054689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9C2CA88-3162-4DA0-A8F5-D6F4278361FA}"/>
              </a:ext>
            </a:extLst>
          </p:cNvPr>
          <p:cNvSpPr/>
          <p:nvPr/>
        </p:nvSpPr>
        <p:spPr>
          <a:xfrm>
            <a:off x="4840678" y="4070417"/>
            <a:ext cx="3866038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75B4ED3-DA01-42E5-B074-13B66278616B}"/>
              </a:ext>
            </a:extLst>
          </p:cNvPr>
          <p:cNvSpPr/>
          <p:nvPr/>
        </p:nvSpPr>
        <p:spPr>
          <a:xfrm>
            <a:off x="4968366" y="3911885"/>
            <a:ext cx="1832484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</a:p>
        </p:txBody>
      </p:sp>
      <p:pic>
        <p:nvPicPr>
          <p:cNvPr id="24" name="グラフィックス 23" descr="歯車">
            <a:extLst>
              <a:ext uri="{FF2B5EF4-FFF2-40B4-BE49-F238E27FC236}">
                <a16:creationId xmlns:a16="http://schemas.microsoft.com/office/drawing/2014/main" id="{E42C61F4-0C60-457F-A6D0-6001B189ED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00666" y="4433271"/>
            <a:ext cx="742042" cy="742042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5225B52-AFC7-48D8-94DB-D37C5268D71E}"/>
              </a:ext>
            </a:extLst>
          </p:cNvPr>
          <p:cNvSpPr txBox="1"/>
          <p:nvPr/>
        </p:nvSpPr>
        <p:spPr>
          <a:xfrm>
            <a:off x="7193269" y="5461543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分類モデル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D87F71D-96B4-4292-A0C1-BC84D4AF04B8}"/>
              </a:ext>
            </a:extLst>
          </p:cNvPr>
          <p:cNvSpPr/>
          <p:nvPr/>
        </p:nvSpPr>
        <p:spPr>
          <a:xfrm>
            <a:off x="485775" y="1121687"/>
            <a:ext cx="5205239" cy="2375040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59F1D30-1F1C-4982-A733-6D0B959BCB48}"/>
              </a:ext>
            </a:extLst>
          </p:cNvPr>
          <p:cNvSpPr txBox="1"/>
          <p:nvPr/>
        </p:nvSpPr>
        <p:spPr>
          <a:xfrm>
            <a:off x="4906952" y="5461543"/>
            <a:ext cx="1614682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教師データ</a:t>
            </a:r>
            <a:r>
              <a:rPr kumimoji="1" lang="en-US" altLang="ja-JP" b="1" dirty="0">
                <a:solidFill>
                  <a:srgbClr val="089CA3"/>
                </a:solidFill>
              </a:rPr>
              <a:t/>
            </a:r>
            <a:br>
              <a:rPr kumimoji="1" lang="en-US" altLang="ja-JP" b="1" dirty="0">
                <a:solidFill>
                  <a:srgbClr val="089CA3"/>
                </a:solidFill>
              </a:rPr>
            </a:br>
            <a:r>
              <a:rPr kumimoji="1" lang="en-US" altLang="ja-JP" b="1" dirty="0">
                <a:solidFill>
                  <a:srgbClr val="089CA3"/>
                </a:solidFill>
              </a:rPr>
              <a:t>(</a:t>
            </a:r>
            <a:r>
              <a:rPr kumimoji="1" lang="ja-JP" altLang="en-US" b="1" dirty="0">
                <a:solidFill>
                  <a:srgbClr val="089CA3"/>
                </a:solidFill>
              </a:rPr>
              <a:t>フォーラム</a:t>
            </a:r>
            <a:r>
              <a:rPr kumimoji="1" lang="en-US" altLang="ja-JP" b="1" dirty="0">
                <a:solidFill>
                  <a:srgbClr val="089CA3"/>
                </a:solidFill>
              </a:rPr>
              <a:t>)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41ECDCC-AF6B-436B-A05C-DD5D5397FFA5}"/>
              </a:ext>
            </a:extLst>
          </p:cNvPr>
          <p:cNvCxnSpPr>
            <a:cxnSpLocks/>
          </p:cNvCxnSpPr>
          <p:nvPr/>
        </p:nvCxnSpPr>
        <p:spPr>
          <a:xfrm>
            <a:off x="6750435" y="4710911"/>
            <a:ext cx="455235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2B9D891-237B-4C73-9705-3C46EC8FE762}"/>
              </a:ext>
            </a:extLst>
          </p:cNvPr>
          <p:cNvSpPr txBox="1"/>
          <p:nvPr/>
        </p:nvSpPr>
        <p:spPr>
          <a:xfrm>
            <a:off x="6719701" y="4765853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学習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CBEFC0A-B2E7-4DC1-BD56-DD5194158B5B}"/>
              </a:ext>
            </a:extLst>
          </p:cNvPr>
          <p:cNvGrpSpPr/>
          <p:nvPr/>
        </p:nvGrpSpPr>
        <p:grpSpPr>
          <a:xfrm>
            <a:off x="3183133" y="1332855"/>
            <a:ext cx="2315554" cy="1452210"/>
            <a:chOff x="324860" y="4007234"/>
            <a:chExt cx="2315554" cy="1452210"/>
          </a:xfrm>
        </p:grpSpPr>
        <p:sp>
          <p:nvSpPr>
            <p:cNvPr id="31" name="雲 30">
              <a:extLst>
                <a:ext uri="{FF2B5EF4-FFF2-40B4-BE49-F238E27FC236}">
                  <a16:creationId xmlns:a16="http://schemas.microsoft.com/office/drawing/2014/main" id="{92BA9D56-9F9B-4B2C-8E57-6634F6E3219F}"/>
                </a:ext>
              </a:extLst>
            </p:cNvPr>
            <p:cNvSpPr/>
            <p:nvPr/>
          </p:nvSpPr>
          <p:spPr>
            <a:xfrm>
              <a:off x="324860" y="4007234"/>
              <a:ext cx="2315554" cy="1452210"/>
            </a:xfrm>
            <a:prstGeom prst="cloud">
              <a:avLst/>
            </a:prstGeom>
            <a:solidFill>
              <a:srgbClr val="FFCC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561929F-6E07-4087-9198-DAC402F5B9A0}"/>
                </a:ext>
              </a:extLst>
            </p:cNvPr>
            <p:cNvCxnSpPr/>
            <p:nvPr/>
          </p:nvCxnSpPr>
          <p:spPr>
            <a:xfrm>
              <a:off x="1161104" y="4127960"/>
              <a:ext cx="0" cy="1278082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24485B78-475D-4D27-8359-888D1D0CCD8A}"/>
                </a:ext>
              </a:extLst>
            </p:cNvPr>
            <p:cNvCxnSpPr>
              <a:cxnSpLocks/>
            </p:cNvCxnSpPr>
            <p:nvPr/>
          </p:nvCxnSpPr>
          <p:spPr>
            <a:xfrm>
              <a:off x="1822970" y="4007234"/>
              <a:ext cx="0" cy="1299935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FC22720-E8C1-410E-B19A-733465AA1E42}"/>
                </a:ext>
              </a:extLst>
            </p:cNvPr>
            <p:cNvGrpSpPr/>
            <p:nvPr/>
          </p:nvGrpSpPr>
          <p:grpSpPr>
            <a:xfrm>
              <a:off x="558231" y="4795771"/>
              <a:ext cx="537570" cy="368361"/>
              <a:chOff x="558231" y="4795771"/>
              <a:chExt cx="537570" cy="368361"/>
            </a:xfrm>
          </p:grpSpPr>
          <p:grpSp>
            <p:nvGrpSpPr>
              <p:cNvPr id="130" name="グループ化 129">
                <a:extLst>
                  <a:ext uri="{FF2B5EF4-FFF2-40B4-BE49-F238E27FC236}">
                    <a16:creationId xmlns:a16="http://schemas.microsoft.com/office/drawing/2014/main" id="{F5A397A7-5F3E-4241-9E8D-C55873B71A36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143" name="1 つの角を切り取った四角形 715">
                  <a:extLst>
                    <a:ext uri="{FF2B5EF4-FFF2-40B4-BE49-F238E27FC236}">
                      <a16:creationId xmlns:a16="http://schemas.microsoft.com/office/drawing/2014/main" id="{3F6D4D1B-B0ED-404C-872D-7362A65300E7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4853B0F1-324E-4A2F-821D-29A0E7D72692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EFB77D5D-9060-4F0C-BC11-B60432143D01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CF9AC55F-3696-45A4-879E-588201A05A94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02C6B325-64C4-43E6-9277-0F93EC382632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グループ化 130">
                <a:extLst>
                  <a:ext uri="{FF2B5EF4-FFF2-40B4-BE49-F238E27FC236}">
                    <a16:creationId xmlns:a16="http://schemas.microsoft.com/office/drawing/2014/main" id="{2EB070EB-3089-46BB-B663-8B0C628BFA63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138" name="1 つの角を切り取った四角形 733">
                  <a:extLst>
                    <a:ext uri="{FF2B5EF4-FFF2-40B4-BE49-F238E27FC236}">
                      <a16:creationId xmlns:a16="http://schemas.microsoft.com/office/drawing/2014/main" id="{CA3D5C49-BE11-4076-8A53-FF4BB853FCD7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9" name="直線コネクタ 138">
                  <a:extLst>
                    <a:ext uri="{FF2B5EF4-FFF2-40B4-BE49-F238E27FC236}">
                      <a16:creationId xmlns:a16="http://schemas.microsoft.com/office/drawing/2014/main" id="{DC6352A9-9F11-4E8C-ADE1-1CD5D0D1FD8A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コネクタ 139">
                  <a:extLst>
                    <a:ext uri="{FF2B5EF4-FFF2-40B4-BE49-F238E27FC236}">
                      <a16:creationId xmlns:a16="http://schemas.microsoft.com/office/drawing/2014/main" id="{116CA999-6B5E-4779-B9DA-1BE31DA608D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コネクタ 140">
                  <a:extLst>
                    <a:ext uri="{FF2B5EF4-FFF2-40B4-BE49-F238E27FC236}">
                      <a16:creationId xmlns:a16="http://schemas.microsoft.com/office/drawing/2014/main" id="{CE34D98A-6168-4ECF-ACF5-4B2D58833420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コネクタ 141">
                  <a:extLst>
                    <a:ext uri="{FF2B5EF4-FFF2-40B4-BE49-F238E27FC236}">
                      <a16:creationId xmlns:a16="http://schemas.microsoft.com/office/drawing/2014/main" id="{683CE662-C04F-4BE7-991F-2D63622D04F4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3F20000E-2DF3-425D-9A20-99FAF6492424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133" name="1 つの角を切り取った四角形 720">
                  <a:extLst>
                    <a:ext uri="{FF2B5EF4-FFF2-40B4-BE49-F238E27FC236}">
                      <a16:creationId xmlns:a16="http://schemas.microsoft.com/office/drawing/2014/main" id="{AAE46D34-4359-4B54-9BA3-C0E6F2553EB1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4" name="直線コネクタ 133">
                  <a:extLst>
                    <a:ext uri="{FF2B5EF4-FFF2-40B4-BE49-F238E27FC236}">
                      <a16:creationId xmlns:a16="http://schemas.microsoft.com/office/drawing/2014/main" id="{5E318866-B2B2-449D-994B-7329BF6C2FF8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線コネクタ 134">
                  <a:extLst>
                    <a:ext uri="{FF2B5EF4-FFF2-40B4-BE49-F238E27FC236}">
                      <a16:creationId xmlns:a16="http://schemas.microsoft.com/office/drawing/2014/main" id="{3AC0EC1B-D180-4CFA-9F9F-64EDA380628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線コネクタ 135">
                  <a:extLst>
                    <a:ext uri="{FF2B5EF4-FFF2-40B4-BE49-F238E27FC236}">
                      <a16:creationId xmlns:a16="http://schemas.microsoft.com/office/drawing/2014/main" id="{1F2D8C2B-2476-468B-99CF-9C6A861DFD75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コネクタ 136">
                  <a:extLst>
                    <a:ext uri="{FF2B5EF4-FFF2-40B4-BE49-F238E27FC236}">
                      <a16:creationId xmlns:a16="http://schemas.microsoft.com/office/drawing/2014/main" id="{2A586791-02C2-4CDD-A766-757968DE3FF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52CF58AA-83A0-47C6-AB6A-1F0ECAF2CBE6}"/>
                </a:ext>
              </a:extLst>
            </p:cNvPr>
            <p:cNvGrpSpPr/>
            <p:nvPr/>
          </p:nvGrpSpPr>
          <p:grpSpPr>
            <a:xfrm>
              <a:off x="561395" y="4280826"/>
              <a:ext cx="537570" cy="368361"/>
              <a:chOff x="558231" y="4795771"/>
              <a:chExt cx="537570" cy="368361"/>
            </a:xfrm>
          </p:grpSpPr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5B58B91E-AFC8-4994-8F6B-0A6B8FE5501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125" name="1 つの角を切り取った四角形 479">
                  <a:extLst>
                    <a:ext uri="{FF2B5EF4-FFF2-40B4-BE49-F238E27FC236}">
                      <a16:creationId xmlns:a16="http://schemas.microsoft.com/office/drawing/2014/main" id="{0AD54C39-85D7-4296-9395-35A0F60BB96E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26" name="直線コネクタ 125">
                  <a:extLst>
                    <a:ext uri="{FF2B5EF4-FFF2-40B4-BE49-F238E27FC236}">
                      <a16:creationId xmlns:a16="http://schemas.microsoft.com/office/drawing/2014/main" id="{4F72D09A-FD55-48FE-A535-10EE497285DC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コネクタ 126">
                  <a:extLst>
                    <a:ext uri="{FF2B5EF4-FFF2-40B4-BE49-F238E27FC236}">
                      <a16:creationId xmlns:a16="http://schemas.microsoft.com/office/drawing/2014/main" id="{7EDB256D-81B4-4B54-870A-6BA39699EBB0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1DCDCF86-AE08-4E66-B289-15CE351657E8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コネクタ 128">
                  <a:extLst>
                    <a:ext uri="{FF2B5EF4-FFF2-40B4-BE49-F238E27FC236}">
                      <a16:creationId xmlns:a16="http://schemas.microsoft.com/office/drawing/2014/main" id="{7276B70C-1B1E-4DD0-8A28-1BD9182EAE75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EAE5FC87-E200-462A-A904-36FCC7FF39A6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120" name="1 つの角を切り取った四角形 474">
                  <a:extLst>
                    <a:ext uri="{FF2B5EF4-FFF2-40B4-BE49-F238E27FC236}">
                      <a16:creationId xmlns:a16="http://schemas.microsoft.com/office/drawing/2014/main" id="{59B56C1D-A506-409F-91AE-55EC4C3575F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21" name="直線コネクタ 120">
                  <a:extLst>
                    <a:ext uri="{FF2B5EF4-FFF2-40B4-BE49-F238E27FC236}">
                      <a16:creationId xmlns:a16="http://schemas.microsoft.com/office/drawing/2014/main" id="{A649535D-89A3-42D9-8704-8911040AD8D2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コネクタ 121">
                  <a:extLst>
                    <a:ext uri="{FF2B5EF4-FFF2-40B4-BE49-F238E27FC236}">
                      <a16:creationId xmlns:a16="http://schemas.microsoft.com/office/drawing/2014/main" id="{F31C4634-9374-46F6-8D00-217B3053AC5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コネクタ 122">
                  <a:extLst>
                    <a:ext uri="{FF2B5EF4-FFF2-40B4-BE49-F238E27FC236}">
                      <a16:creationId xmlns:a16="http://schemas.microsoft.com/office/drawing/2014/main" id="{76FD521B-2E98-4FAA-8A3E-A9DC33FE1E1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>
                  <a:extLst>
                    <a:ext uri="{FF2B5EF4-FFF2-40B4-BE49-F238E27FC236}">
                      <a16:creationId xmlns:a16="http://schemas.microsoft.com/office/drawing/2014/main" id="{134CC99D-8EEE-4F7A-833C-0C34140057B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6816F033-97BD-4691-B607-554C3E804731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115" name="1 つの角を切り取った四角形 469">
                  <a:extLst>
                    <a:ext uri="{FF2B5EF4-FFF2-40B4-BE49-F238E27FC236}">
                      <a16:creationId xmlns:a16="http://schemas.microsoft.com/office/drawing/2014/main" id="{602CEC1B-6928-46A2-B177-2E3AB2F728D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6" name="直線コネクタ 115">
                  <a:extLst>
                    <a:ext uri="{FF2B5EF4-FFF2-40B4-BE49-F238E27FC236}">
                      <a16:creationId xmlns:a16="http://schemas.microsoft.com/office/drawing/2014/main" id="{9E8B3118-8A08-4024-81EA-4DAE196F4221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コネクタ 116">
                  <a:extLst>
                    <a:ext uri="{FF2B5EF4-FFF2-40B4-BE49-F238E27FC236}">
                      <a16:creationId xmlns:a16="http://schemas.microsoft.com/office/drawing/2014/main" id="{98D71A7D-F409-4A44-844F-849A0A02BE4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2F479EE4-4150-4604-8FE0-34A85BB412D9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>
                  <a:extLst>
                    <a:ext uri="{FF2B5EF4-FFF2-40B4-BE49-F238E27FC236}">
                      <a16:creationId xmlns:a16="http://schemas.microsoft.com/office/drawing/2014/main" id="{1E7FDFC6-2E23-45E7-8635-69627E8E252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E3E1C3C0-5C0B-4FA3-B31C-B5B3C749DACA}"/>
                </a:ext>
              </a:extLst>
            </p:cNvPr>
            <p:cNvGrpSpPr/>
            <p:nvPr/>
          </p:nvGrpSpPr>
          <p:grpSpPr>
            <a:xfrm>
              <a:off x="1219496" y="4737350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94" name="グループ化 93">
                <a:extLst>
                  <a:ext uri="{FF2B5EF4-FFF2-40B4-BE49-F238E27FC236}">
                    <a16:creationId xmlns:a16="http://schemas.microsoft.com/office/drawing/2014/main" id="{8067C350-0131-405E-BCBD-8797BBC62A09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07" name="1 つの角を切り取った四角形 498">
                  <a:extLst>
                    <a:ext uri="{FF2B5EF4-FFF2-40B4-BE49-F238E27FC236}">
                      <a16:creationId xmlns:a16="http://schemas.microsoft.com/office/drawing/2014/main" id="{6B9D2347-8571-4B4F-898F-1D3DF163664E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08" name="直線コネクタ 107">
                  <a:extLst>
                    <a:ext uri="{FF2B5EF4-FFF2-40B4-BE49-F238E27FC236}">
                      <a16:creationId xmlns:a16="http://schemas.microsoft.com/office/drawing/2014/main" id="{5A7997FE-B7A4-43D5-9C80-D849E6DF3BA5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コネクタ 108">
                  <a:extLst>
                    <a:ext uri="{FF2B5EF4-FFF2-40B4-BE49-F238E27FC236}">
                      <a16:creationId xmlns:a16="http://schemas.microsoft.com/office/drawing/2014/main" id="{D9DFDF39-034E-4DAA-8F4B-71EE3097FF49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コネクタ 109">
                  <a:extLst>
                    <a:ext uri="{FF2B5EF4-FFF2-40B4-BE49-F238E27FC236}">
                      <a16:creationId xmlns:a16="http://schemas.microsoft.com/office/drawing/2014/main" id="{F87A4BCD-9916-48A8-80BB-469C5DB1F35B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コネクタ 110">
                  <a:extLst>
                    <a:ext uri="{FF2B5EF4-FFF2-40B4-BE49-F238E27FC236}">
                      <a16:creationId xmlns:a16="http://schemas.microsoft.com/office/drawing/2014/main" id="{C26038A1-682A-4839-9EB0-C7825E2448BF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355EFC14-1A9A-426C-A970-F30A9B7E51AC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02" name="1 つの角を切り取った四角形 493">
                  <a:extLst>
                    <a:ext uri="{FF2B5EF4-FFF2-40B4-BE49-F238E27FC236}">
                      <a16:creationId xmlns:a16="http://schemas.microsoft.com/office/drawing/2014/main" id="{0143C9D8-3761-4A47-9F1F-64448CA9466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8D3F0222-6E6C-4C3D-87ED-309D9EF4332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コネクタ 103">
                  <a:extLst>
                    <a:ext uri="{FF2B5EF4-FFF2-40B4-BE49-F238E27FC236}">
                      <a16:creationId xmlns:a16="http://schemas.microsoft.com/office/drawing/2014/main" id="{5B918BE9-0C7D-4EF5-95FD-48A654E3B1C5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コネクタ 104">
                  <a:extLst>
                    <a:ext uri="{FF2B5EF4-FFF2-40B4-BE49-F238E27FC236}">
                      <a16:creationId xmlns:a16="http://schemas.microsoft.com/office/drawing/2014/main" id="{FC4BCDB2-1814-4250-8E4D-F9675FB1B1C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コネクタ 105">
                  <a:extLst>
                    <a:ext uri="{FF2B5EF4-FFF2-40B4-BE49-F238E27FC236}">
                      <a16:creationId xmlns:a16="http://schemas.microsoft.com/office/drawing/2014/main" id="{DB34C5CB-567B-402A-9D00-B2B36CC79FE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C9473EA3-BCFC-43CC-8EB8-63CD34239862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97" name="1 つの角を切り取った四角形 488">
                  <a:extLst>
                    <a:ext uri="{FF2B5EF4-FFF2-40B4-BE49-F238E27FC236}">
                      <a16:creationId xmlns:a16="http://schemas.microsoft.com/office/drawing/2014/main" id="{910CB5EB-61FE-4459-8A46-F56D9C7D94E5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8" name="直線コネクタ 97">
                  <a:extLst>
                    <a:ext uri="{FF2B5EF4-FFF2-40B4-BE49-F238E27FC236}">
                      <a16:creationId xmlns:a16="http://schemas.microsoft.com/office/drawing/2014/main" id="{9AE44FA0-DAE2-4FEC-B2CB-C4EEF6109AEE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>
                  <a:extLst>
                    <a:ext uri="{FF2B5EF4-FFF2-40B4-BE49-F238E27FC236}">
                      <a16:creationId xmlns:a16="http://schemas.microsoft.com/office/drawing/2014/main" id="{BC11A4EF-DB32-40F5-B5AF-82149C76417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C6E4E88A-5761-47B8-9AD5-0ED90910740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9D265640-0CCA-4F5E-B762-6C69B5AA59E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7F22FEA7-1D68-4F63-91EB-5309996EEBC2}"/>
                </a:ext>
              </a:extLst>
            </p:cNvPr>
            <p:cNvGrpSpPr/>
            <p:nvPr/>
          </p:nvGrpSpPr>
          <p:grpSpPr>
            <a:xfrm>
              <a:off x="1222660" y="4222405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76" name="グループ化 75">
                <a:extLst>
                  <a:ext uri="{FF2B5EF4-FFF2-40B4-BE49-F238E27FC236}">
                    <a16:creationId xmlns:a16="http://schemas.microsoft.com/office/drawing/2014/main" id="{47C93CC9-22F5-4330-B1C3-DCAC88C1D528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89" name="1 つの角を切り取った四角形 517">
                  <a:extLst>
                    <a:ext uri="{FF2B5EF4-FFF2-40B4-BE49-F238E27FC236}">
                      <a16:creationId xmlns:a16="http://schemas.microsoft.com/office/drawing/2014/main" id="{3B08527B-BAD6-4FDF-B410-7614F33AFF1B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0" name="直線コネクタ 89">
                  <a:extLst>
                    <a:ext uri="{FF2B5EF4-FFF2-40B4-BE49-F238E27FC236}">
                      <a16:creationId xmlns:a16="http://schemas.microsoft.com/office/drawing/2014/main" id="{033E7806-1C27-42D9-B215-43E1443CADDE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コネクタ 90">
                  <a:extLst>
                    <a:ext uri="{FF2B5EF4-FFF2-40B4-BE49-F238E27FC236}">
                      <a16:creationId xmlns:a16="http://schemas.microsoft.com/office/drawing/2014/main" id="{08C48217-917B-41CC-8DFA-851BE24CF21B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>
                  <a:extLst>
                    <a:ext uri="{FF2B5EF4-FFF2-40B4-BE49-F238E27FC236}">
                      <a16:creationId xmlns:a16="http://schemas.microsoft.com/office/drawing/2014/main" id="{49B06D66-DA66-4774-BA4C-54E28506EAA4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コネクタ 92">
                  <a:extLst>
                    <a:ext uri="{FF2B5EF4-FFF2-40B4-BE49-F238E27FC236}">
                      <a16:creationId xmlns:a16="http://schemas.microsoft.com/office/drawing/2014/main" id="{90C63355-A776-4264-8B62-5DD82A2A1881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0B051009-87E8-45A6-9257-F9D2A7508BED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84" name="1 つの角を切り取った四角形 512">
                  <a:extLst>
                    <a:ext uri="{FF2B5EF4-FFF2-40B4-BE49-F238E27FC236}">
                      <a16:creationId xmlns:a16="http://schemas.microsoft.com/office/drawing/2014/main" id="{8F6EE6FA-5658-4C5D-AC46-BABF6A2C2D62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5" name="直線コネクタ 84">
                  <a:extLst>
                    <a:ext uri="{FF2B5EF4-FFF2-40B4-BE49-F238E27FC236}">
                      <a16:creationId xmlns:a16="http://schemas.microsoft.com/office/drawing/2014/main" id="{FFC239EF-199C-45C7-A31B-B350E92A09FC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コネクタ 85">
                  <a:extLst>
                    <a:ext uri="{FF2B5EF4-FFF2-40B4-BE49-F238E27FC236}">
                      <a16:creationId xmlns:a16="http://schemas.microsoft.com/office/drawing/2014/main" id="{A3342B52-204C-4428-A336-A5DDFF6863F4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コネクタ 86">
                  <a:extLst>
                    <a:ext uri="{FF2B5EF4-FFF2-40B4-BE49-F238E27FC236}">
                      <a16:creationId xmlns:a16="http://schemas.microsoft.com/office/drawing/2014/main" id="{F5CC4A1B-E244-44E2-B338-2A469C84C7B9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コネクタ 87">
                  <a:extLst>
                    <a:ext uri="{FF2B5EF4-FFF2-40B4-BE49-F238E27FC236}">
                      <a16:creationId xmlns:a16="http://schemas.microsoft.com/office/drawing/2014/main" id="{E1618FAF-E769-4DB4-8930-5647CC91D289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グループ化 77">
                <a:extLst>
                  <a:ext uri="{FF2B5EF4-FFF2-40B4-BE49-F238E27FC236}">
                    <a16:creationId xmlns:a16="http://schemas.microsoft.com/office/drawing/2014/main" id="{21792439-B412-49C0-8AFC-9E4044FFEC4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79" name="1 つの角を切り取った四角形 507">
                  <a:extLst>
                    <a:ext uri="{FF2B5EF4-FFF2-40B4-BE49-F238E27FC236}">
                      <a16:creationId xmlns:a16="http://schemas.microsoft.com/office/drawing/2014/main" id="{CD826878-88F6-497A-B67B-EF896FB970DC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0" name="直線コネクタ 79">
                  <a:extLst>
                    <a:ext uri="{FF2B5EF4-FFF2-40B4-BE49-F238E27FC236}">
                      <a16:creationId xmlns:a16="http://schemas.microsoft.com/office/drawing/2014/main" id="{3C3F0CA6-FB62-456A-A6DC-B43FB558E6BC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コネクタ 80">
                  <a:extLst>
                    <a:ext uri="{FF2B5EF4-FFF2-40B4-BE49-F238E27FC236}">
                      <a16:creationId xmlns:a16="http://schemas.microsoft.com/office/drawing/2014/main" id="{462A4EB2-BEE6-444E-854E-5E10C7FC5DB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コネクタ 81">
                  <a:extLst>
                    <a:ext uri="{FF2B5EF4-FFF2-40B4-BE49-F238E27FC236}">
                      <a16:creationId xmlns:a16="http://schemas.microsoft.com/office/drawing/2014/main" id="{AD8791EC-4FA8-47A1-8221-730F4E3A5C4F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コネクタ 82">
                  <a:extLst>
                    <a:ext uri="{FF2B5EF4-FFF2-40B4-BE49-F238E27FC236}">
                      <a16:creationId xmlns:a16="http://schemas.microsoft.com/office/drawing/2014/main" id="{15D9221E-1B61-4F1A-B682-409EC45AEB2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3B31D0DE-A3AA-4F86-B40D-E2FA4FFB990C}"/>
                </a:ext>
              </a:extLst>
            </p:cNvPr>
            <p:cNvGrpSpPr/>
            <p:nvPr/>
          </p:nvGrpSpPr>
          <p:grpSpPr>
            <a:xfrm>
              <a:off x="1881652" y="4697733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75ADC84D-93F9-494C-8EA6-D0665EA0B90B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71" name="1 つの角を切り取った四角形 725">
                  <a:extLst>
                    <a:ext uri="{FF2B5EF4-FFF2-40B4-BE49-F238E27FC236}">
                      <a16:creationId xmlns:a16="http://schemas.microsoft.com/office/drawing/2014/main" id="{C322D846-E946-49AE-A66D-4E7200487668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C7B7C1D9-2B72-4F16-A77F-EBA118C5E3C3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F8147C96-CDC6-4F4B-AC2B-B3338D3FDDAD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917D06BF-A0BA-49CF-B6AD-E4C18C7C2955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>
                  <a:extLst>
                    <a:ext uri="{FF2B5EF4-FFF2-40B4-BE49-F238E27FC236}">
                      <a16:creationId xmlns:a16="http://schemas.microsoft.com/office/drawing/2014/main" id="{6A01DD51-7CB3-4D11-8C7C-7EE49E66620E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EE39D017-9C0D-414B-9DAE-4EAB48DEDFA9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66" name="1 つの角を切り取った四角形 593">
                  <a:extLst>
                    <a:ext uri="{FF2B5EF4-FFF2-40B4-BE49-F238E27FC236}">
                      <a16:creationId xmlns:a16="http://schemas.microsoft.com/office/drawing/2014/main" id="{B60B3996-C1C9-404F-97BD-0F40F45E2AF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0ADE98B7-646F-448E-AE5D-963406AE83B6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D1CE209C-BAF7-4FEC-AA4B-AC0B2F4E7CE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37F8730D-88EA-4753-A983-87CE3735CD5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F2B544C0-2B10-4B42-B688-BB68E638514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グループ化 59">
                <a:extLst>
                  <a:ext uri="{FF2B5EF4-FFF2-40B4-BE49-F238E27FC236}">
                    <a16:creationId xmlns:a16="http://schemas.microsoft.com/office/drawing/2014/main" id="{FF445289-ACC4-443E-9E90-A452617AD6A4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61" name="1 つの角を切り取った四角形 582">
                  <a:extLst>
                    <a:ext uri="{FF2B5EF4-FFF2-40B4-BE49-F238E27FC236}">
                      <a16:creationId xmlns:a16="http://schemas.microsoft.com/office/drawing/2014/main" id="{F84590E9-848D-4406-B5EE-95735691ECC7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4A7BC7EB-00F8-45F8-9A0F-5F33A3E518E4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A5846C4B-2AD2-448B-915D-7AA887640B8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>
                  <a:extLst>
                    <a:ext uri="{FF2B5EF4-FFF2-40B4-BE49-F238E27FC236}">
                      <a16:creationId xmlns:a16="http://schemas.microsoft.com/office/drawing/2014/main" id="{ED05FB72-74E1-4FFE-B298-646350805E1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6D295AFC-3B40-4BA0-841C-C4AB2368C46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BD4BED8C-4019-4B34-B866-79E9DAB6E06E}"/>
                </a:ext>
              </a:extLst>
            </p:cNvPr>
            <p:cNvGrpSpPr/>
            <p:nvPr/>
          </p:nvGrpSpPr>
          <p:grpSpPr>
            <a:xfrm>
              <a:off x="1884816" y="4182788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3FE9AA1D-1846-48E5-B62B-512E1921F3BF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53" name="1 つの角を切り取った四角形 752">
                  <a:extLst>
                    <a:ext uri="{FF2B5EF4-FFF2-40B4-BE49-F238E27FC236}">
                      <a16:creationId xmlns:a16="http://schemas.microsoft.com/office/drawing/2014/main" id="{EBAF53F7-8607-4984-8484-D211B99E409E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18058919-3A42-4035-A6D3-2F1AAC109D66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DF8CF520-E2A8-47BF-9F73-93558B915255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221D49DA-2D24-41DB-B0E4-7269E30695FF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>
                  <a:extLst>
                    <a:ext uri="{FF2B5EF4-FFF2-40B4-BE49-F238E27FC236}">
                      <a16:creationId xmlns:a16="http://schemas.microsoft.com/office/drawing/2014/main" id="{50CEE5BA-B7D2-43FB-AF72-4FDD4AC053C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グループ化 40">
                <a:extLst>
                  <a:ext uri="{FF2B5EF4-FFF2-40B4-BE49-F238E27FC236}">
                    <a16:creationId xmlns:a16="http://schemas.microsoft.com/office/drawing/2014/main" id="{10D0CDD8-B918-41E3-AE0E-EE346A3A2A8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48" name="1 つの角を切り取った四角形 747">
                  <a:extLst>
                    <a:ext uri="{FF2B5EF4-FFF2-40B4-BE49-F238E27FC236}">
                      <a16:creationId xmlns:a16="http://schemas.microsoft.com/office/drawing/2014/main" id="{392D468A-E4C4-4C93-8623-7B9A639D399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F02B5DE2-FDFC-414D-82D4-AC51B009457B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コネクタ 49">
                  <a:extLst>
                    <a:ext uri="{FF2B5EF4-FFF2-40B4-BE49-F238E27FC236}">
                      <a16:creationId xmlns:a16="http://schemas.microsoft.com/office/drawing/2014/main" id="{F4B1351E-CB2F-452C-BFD4-A40002788E9B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353D79D9-93C9-4E64-BAC2-960BC58A6DDB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BA1F64CA-6729-4A66-82FB-43148FCBBEC1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6D93C81F-046B-4F02-B28B-64988086A6A1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43" name="1 つの角を切り取った四角形 742">
                  <a:extLst>
                    <a:ext uri="{FF2B5EF4-FFF2-40B4-BE49-F238E27FC236}">
                      <a16:creationId xmlns:a16="http://schemas.microsoft.com/office/drawing/2014/main" id="{C904FCCE-2CF4-4418-B37A-4BA300E21094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960B7F36-D2CD-44CD-9AB8-FA48F924DA28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8918FBB0-4260-41CD-A993-2E611FCE5C9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>
                  <a:extLst>
                    <a:ext uri="{FF2B5EF4-FFF2-40B4-BE49-F238E27FC236}">
                      <a16:creationId xmlns:a16="http://schemas.microsoft.com/office/drawing/2014/main" id="{43F92400-D934-4AB2-9D13-DB9A3A5D5677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>
                  <a:extLst>
                    <a:ext uri="{FF2B5EF4-FFF2-40B4-BE49-F238E27FC236}">
                      <a16:creationId xmlns:a16="http://schemas.microsoft.com/office/drawing/2014/main" id="{BE689137-E201-4C86-A241-6C75770810D6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3459137" y="2945515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フォーラム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E6774591-F466-48A8-A178-3F1D7B099BB9}"/>
              </a:ext>
            </a:extLst>
          </p:cNvPr>
          <p:cNvGrpSpPr/>
          <p:nvPr/>
        </p:nvGrpSpPr>
        <p:grpSpPr>
          <a:xfrm>
            <a:off x="4961103" y="4354359"/>
            <a:ext cx="1557148" cy="1101294"/>
            <a:chOff x="324860" y="4007234"/>
            <a:chExt cx="2315554" cy="1452210"/>
          </a:xfrm>
        </p:grpSpPr>
        <p:sp>
          <p:nvSpPr>
            <p:cNvPr id="150" name="雲 149">
              <a:extLst>
                <a:ext uri="{FF2B5EF4-FFF2-40B4-BE49-F238E27FC236}">
                  <a16:creationId xmlns:a16="http://schemas.microsoft.com/office/drawing/2014/main" id="{6C78F7E7-B58F-4988-AE3D-4AA2F0A98BD4}"/>
                </a:ext>
              </a:extLst>
            </p:cNvPr>
            <p:cNvSpPr/>
            <p:nvPr/>
          </p:nvSpPr>
          <p:spPr>
            <a:xfrm>
              <a:off x="324860" y="4007234"/>
              <a:ext cx="2315554" cy="1452210"/>
            </a:xfrm>
            <a:prstGeom prst="cloud">
              <a:avLst/>
            </a:prstGeom>
            <a:solidFill>
              <a:srgbClr val="FFCC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cxnSp>
          <p:nvCxnSpPr>
            <p:cNvPr id="151" name="直線コネクタ 150">
              <a:extLst>
                <a:ext uri="{FF2B5EF4-FFF2-40B4-BE49-F238E27FC236}">
                  <a16:creationId xmlns:a16="http://schemas.microsoft.com/office/drawing/2014/main" id="{96B74D0F-9CF1-4DB3-B423-247050EDA6E9}"/>
                </a:ext>
              </a:extLst>
            </p:cNvPr>
            <p:cNvCxnSpPr/>
            <p:nvPr/>
          </p:nvCxnSpPr>
          <p:spPr>
            <a:xfrm>
              <a:off x="1161104" y="4127960"/>
              <a:ext cx="0" cy="1278082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>
              <a:extLst>
                <a:ext uri="{FF2B5EF4-FFF2-40B4-BE49-F238E27FC236}">
                  <a16:creationId xmlns:a16="http://schemas.microsoft.com/office/drawing/2014/main" id="{4C24470C-724B-4F5A-890F-F5ECE5503136}"/>
                </a:ext>
              </a:extLst>
            </p:cNvPr>
            <p:cNvCxnSpPr>
              <a:cxnSpLocks/>
            </p:cNvCxnSpPr>
            <p:nvPr/>
          </p:nvCxnSpPr>
          <p:spPr>
            <a:xfrm>
              <a:off x="1822970" y="4007234"/>
              <a:ext cx="0" cy="1299935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29F0ABC8-F700-49B8-95B0-B7F0C918250E}"/>
                </a:ext>
              </a:extLst>
            </p:cNvPr>
            <p:cNvGrpSpPr/>
            <p:nvPr/>
          </p:nvGrpSpPr>
          <p:grpSpPr>
            <a:xfrm>
              <a:off x="558231" y="4795771"/>
              <a:ext cx="537570" cy="368361"/>
              <a:chOff x="558231" y="4795771"/>
              <a:chExt cx="537570" cy="368361"/>
            </a:xfrm>
          </p:grpSpPr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A6708E2F-2536-4672-84CC-F873349AD02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262" name="1 つの角を切り取った四角形 715">
                  <a:extLst>
                    <a:ext uri="{FF2B5EF4-FFF2-40B4-BE49-F238E27FC236}">
                      <a16:creationId xmlns:a16="http://schemas.microsoft.com/office/drawing/2014/main" id="{7C2BF290-C9E5-4C0C-AA66-53D697700C8B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63" name="直線コネクタ 262">
                  <a:extLst>
                    <a:ext uri="{FF2B5EF4-FFF2-40B4-BE49-F238E27FC236}">
                      <a16:creationId xmlns:a16="http://schemas.microsoft.com/office/drawing/2014/main" id="{F29FA492-325B-42C5-8E7B-43C879E3F064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線コネクタ 263">
                  <a:extLst>
                    <a:ext uri="{FF2B5EF4-FFF2-40B4-BE49-F238E27FC236}">
                      <a16:creationId xmlns:a16="http://schemas.microsoft.com/office/drawing/2014/main" id="{D4D1CA43-4B3A-43AE-8C13-673326F1DBE9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線コネクタ 264">
                  <a:extLst>
                    <a:ext uri="{FF2B5EF4-FFF2-40B4-BE49-F238E27FC236}">
                      <a16:creationId xmlns:a16="http://schemas.microsoft.com/office/drawing/2014/main" id="{054DA010-EA26-4317-A8AE-887D2FD1990C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直線コネクタ 265">
                  <a:extLst>
                    <a:ext uri="{FF2B5EF4-FFF2-40B4-BE49-F238E27FC236}">
                      <a16:creationId xmlns:a16="http://schemas.microsoft.com/office/drawing/2014/main" id="{8B630D75-DCCA-4283-AA47-C30F56B0C68A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52F82912-1909-4F62-BD6F-A6E23A39263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257" name="1 つの角を切り取った四角形 733">
                  <a:extLst>
                    <a:ext uri="{FF2B5EF4-FFF2-40B4-BE49-F238E27FC236}">
                      <a16:creationId xmlns:a16="http://schemas.microsoft.com/office/drawing/2014/main" id="{E0A57351-E748-4916-B939-DF2D777628B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58" name="直線コネクタ 257">
                  <a:extLst>
                    <a:ext uri="{FF2B5EF4-FFF2-40B4-BE49-F238E27FC236}">
                      <a16:creationId xmlns:a16="http://schemas.microsoft.com/office/drawing/2014/main" id="{4C312D55-75F4-4983-A5C9-BF20C1671443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線コネクタ 258">
                  <a:extLst>
                    <a:ext uri="{FF2B5EF4-FFF2-40B4-BE49-F238E27FC236}">
                      <a16:creationId xmlns:a16="http://schemas.microsoft.com/office/drawing/2014/main" id="{36F5A576-5C72-4719-BF51-BD42D66CA1E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線コネクタ 259">
                  <a:extLst>
                    <a:ext uri="{FF2B5EF4-FFF2-40B4-BE49-F238E27FC236}">
                      <a16:creationId xmlns:a16="http://schemas.microsoft.com/office/drawing/2014/main" id="{095E2703-B3DB-4E2F-9464-0C0CB8651BC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線コネクタ 260">
                  <a:extLst>
                    <a:ext uri="{FF2B5EF4-FFF2-40B4-BE49-F238E27FC236}">
                      <a16:creationId xmlns:a16="http://schemas.microsoft.com/office/drawing/2014/main" id="{FF015ED3-86E5-423E-8F48-DA4E0CA581B0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グループ化 250">
                <a:extLst>
                  <a:ext uri="{FF2B5EF4-FFF2-40B4-BE49-F238E27FC236}">
                    <a16:creationId xmlns:a16="http://schemas.microsoft.com/office/drawing/2014/main" id="{730395B7-469C-48DD-9282-43A496188AC9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252" name="1 つの角を切り取った四角形 720">
                  <a:extLst>
                    <a:ext uri="{FF2B5EF4-FFF2-40B4-BE49-F238E27FC236}">
                      <a16:creationId xmlns:a16="http://schemas.microsoft.com/office/drawing/2014/main" id="{13B4E1F8-60AF-48EF-BFB5-83879274E0ED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53" name="直線コネクタ 252">
                  <a:extLst>
                    <a:ext uri="{FF2B5EF4-FFF2-40B4-BE49-F238E27FC236}">
                      <a16:creationId xmlns:a16="http://schemas.microsoft.com/office/drawing/2014/main" id="{EB2C4E80-A3F6-4AAD-983C-2D645AACE725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線コネクタ 253">
                  <a:extLst>
                    <a:ext uri="{FF2B5EF4-FFF2-40B4-BE49-F238E27FC236}">
                      <a16:creationId xmlns:a16="http://schemas.microsoft.com/office/drawing/2014/main" id="{DA2F7F64-55AE-447E-8CAE-9E32A981AB6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線コネクタ 254">
                  <a:extLst>
                    <a:ext uri="{FF2B5EF4-FFF2-40B4-BE49-F238E27FC236}">
                      <a16:creationId xmlns:a16="http://schemas.microsoft.com/office/drawing/2014/main" id="{E35E8028-CF22-4D88-9788-2D347235625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線コネクタ 255">
                  <a:extLst>
                    <a:ext uri="{FF2B5EF4-FFF2-40B4-BE49-F238E27FC236}">
                      <a16:creationId xmlns:a16="http://schemas.microsoft.com/office/drawing/2014/main" id="{DA87F403-0132-41AC-8E17-302915BE8AAC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4BF952CC-89FD-4818-A31B-1A3BEA2E577F}"/>
                </a:ext>
              </a:extLst>
            </p:cNvPr>
            <p:cNvGrpSpPr/>
            <p:nvPr/>
          </p:nvGrpSpPr>
          <p:grpSpPr>
            <a:xfrm>
              <a:off x="561395" y="4280826"/>
              <a:ext cx="537570" cy="368361"/>
              <a:chOff x="558231" y="4795771"/>
              <a:chExt cx="537570" cy="368361"/>
            </a:xfrm>
          </p:grpSpPr>
          <p:grpSp>
            <p:nvGrpSpPr>
              <p:cNvPr id="231" name="グループ化 230">
                <a:extLst>
                  <a:ext uri="{FF2B5EF4-FFF2-40B4-BE49-F238E27FC236}">
                    <a16:creationId xmlns:a16="http://schemas.microsoft.com/office/drawing/2014/main" id="{B84DC16B-8AE0-487F-AD3F-29B1E56E3856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244" name="1 つの角を切り取った四角形 479">
                  <a:extLst>
                    <a:ext uri="{FF2B5EF4-FFF2-40B4-BE49-F238E27FC236}">
                      <a16:creationId xmlns:a16="http://schemas.microsoft.com/office/drawing/2014/main" id="{525764B4-4CF0-4BB9-AD0C-030276E4883D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45" name="直線コネクタ 244">
                  <a:extLst>
                    <a:ext uri="{FF2B5EF4-FFF2-40B4-BE49-F238E27FC236}">
                      <a16:creationId xmlns:a16="http://schemas.microsoft.com/office/drawing/2014/main" id="{C062E043-D1F7-4F31-AF69-F0C1C8746CC5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線コネクタ 245">
                  <a:extLst>
                    <a:ext uri="{FF2B5EF4-FFF2-40B4-BE49-F238E27FC236}">
                      <a16:creationId xmlns:a16="http://schemas.microsoft.com/office/drawing/2014/main" id="{3A9512B3-7188-485D-A60C-ACD6F5579506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線コネクタ 246">
                  <a:extLst>
                    <a:ext uri="{FF2B5EF4-FFF2-40B4-BE49-F238E27FC236}">
                      <a16:creationId xmlns:a16="http://schemas.microsoft.com/office/drawing/2014/main" id="{A26EB56D-5220-4129-A9CA-BBDF2C529581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線コネクタ 247">
                  <a:extLst>
                    <a:ext uri="{FF2B5EF4-FFF2-40B4-BE49-F238E27FC236}">
                      <a16:creationId xmlns:a16="http://schemas.microsoft.com/office/drawing/2014/main" id="{32FA47FD-7071-43BB-AEB5-B0F6B65574D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グループ化 231">
                <a:extLst>
                  <a:ext uri="{FF2B5EF4-FFF2-40B4-BE49-F238E27FC236}">
                    <a16:creationId xmlns:a16="http://schemas.microsoft.com/office/drawing/2014/main" id="{09132B22-DD54-4E69-ACEA-F068DDC02390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239" name="1 つの角を切り取った四角形 474">
                  <a:extLst>
                    <a:ext uri="{FF2B5EF4-FFF2-40B4-BE49-F238E27FC236}">
                      <a16:creationId xmlns:a16="http://schemas.microsoft.com/office/drawing/2014/main" id="{0500CD55-5253-47F1-9CB3-65DCEA10C0E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40" name="直線コネクタ 239">
                  <a:extLst>
                    <a:ext uri="{FF2B5EF4-FFF2-40B4-BE49-F238E27FC236}">
                      <a16:creationId xmlns:a16="http://schemas.microsoft.com/office/drawing/2014/main" id="{0C1A3571-C0B4-472E-89D2-02B4095F74E7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線コネクタ 240">
                  <a:extLst>
                    <a:ext uri="{FF2B5EF4-FFF2-40B4-BE49-F238E27FC236}">
                      <a16:creationId xmlns:a16="http://schemas.microsoft.com/office/drawing/2014/main" id="{7463F18B-2E11-4D33-A198-4B8F8201E091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直線コネクタ 241">
                  <a:extLst>
                    <a:ext uri="{FF2B5EF4-FFF2-40B4-BE49-F238E27FC236}">
                      <a16:creationId xmlns:a16="http://schemas.microsoft.com/office/drawing/2014/main" id="{6F76F4A4-190D-48A8-ACE4-797ECEE5B044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線コネクタ 242">
                  <a:extLst>
                    <a:ext uri="{FF2B5EF4-FFF2-40B4-BE49-F238E27FC236}">
                      <a16:creationId xmlns:a16="http://schemas.microsoft.com/office/drawing/2014/main" id="{717AD64B-F8EE-4EE5-8496-0FA2ED6C7239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グループ化 232">
                <a:extLst>
                  <a:ext uri="{FF2B5EF4-FFF2-40B4-BE49-F238E27FC236}">
                    <a16:creationId xmlns:a16="http://schemas.microsoft.com/office/drawing/2014/main" id="{119E7196-04E1-4339-B827-104064369CC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234" name="1 つの角を切り取った四角形 469">
                  <a:extLst>
                    <a:ext uri="{FF2B5EF4-FFF2-40B4-BE49-F238E27FC236}">
                      <a16:creationId xmlns:a16="http://schemas.microsoft.com/office/drawing/2014/main" id="{429F108B-5115-411D-AF3C-4FF8F4F7594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35" name="直線コネクタ 234">
                  <a:extLst>
                    <a:ext uri="{FF2B5EF4-FFF2-40B4-BE49-F238E27FC236}">
                      <a16:creationId xmlns:a16="http://schemas.microsoft.com/office/drawing/2014/main" id="{226DA39E-51A7-42E0-B48D-9F9811109D81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線コネクタ 235">
                  <a:extLst>
                    <a:ext uri="{FF2B5EF4-FFF2-40B4-BE49-F238E27FC236}">
                      <a16:creationId xmlns:a16="http://schemas.microsoft.com/office/drawing/2014/main" id="{D374D4E4-553E-45C7-9660-24231754CCF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線コネクタ 236">
                  <a:extLst>
                    <a:ext uri="{FF2B5EF4-FFF2-40B4-BE49-F238E27FC236}">
                      <a16:creationId xmlns:a16="http://schemas.microsoft.com/office/drawing/2014/main" id="{352A8097-8022-46AA-A565-4735057C13C5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線コネクタ 237">
                  <a:extLst>
                    <a:ext uri="{FF2B5EF4-FFF2-40B4-BE49-F238E27FC236}">
                      <a16:creationId xmlns:a16="http://schemas.microsoft.com/office/drawing/2014/main" id="{1061C596-9A44-4369-9D45-8A7BB86B27E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E1C525A9-DAB9-409E-82AA-2476905DD2C1}"/>
                </a:ext>
              </a:extLst>
            </p:cNvPr>
            <p:cNvGrpSpPr/>
            <p:nvPr/>
          </p:nvGrpSpPr>
          <p:grpSpPr>
            <a:xfrm>
              <a:off x="1219496" y="4737350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213" name="グループ化 212">
                <a:extLst>
                  <a:ext uri="{FF2B5EF4-FFF2-40B4-BE49-F238E27FC236}">
                    <a16:creationId xmlns:a16="http://schemas.microsoft.com/office/drawing/2014/main" id="{D40FA7FB-FB1B-4A15-A379-6398D648707B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226" name="1 つの角を切り取った四角形 498">
                  <a:extLst>
                    <a:ext uri="{FF2B5EF4-FFF2-40B4-BE49-F238E27FC236}">
                      <a16:creationId xmlns:a16="http://schemas.microsoft.com/office/drawing/2014/main" id="{128B6C4E-F92D-422C-B558-DDBD887C94AD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7" name="直線コネクタ 226">
                  <a:extLst>
                    <a:ext uri="{FF2B5EF4-FFF2-40B4-BE49-F238E27FC236}">
                      <a16:creationId xmlns:a16="http://schemas.microsoft.com/office/drawing/2014/main" id="{D9C7E155-8D55-4E64-8ADE-F86402756C8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線コネクタ 227">
                  <a:extLst>
                    <a:ext uri="{FF2B5EF4-FFF2-40B4-BE49-F238E27FC236}">
                      <a16:creationId xmlns:a16="http://schemas.microsoft.com/office/drawing/2014/main" id="{7DBBD701-B113-4784-AD16-117ACB369F0C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線コネクタ 228">
                  <a:extLst>
                    <a:ext uri="{FF2B5EF4-FFF2-40B4-BE49-F238E27FC236}">
                      <a16:creationId xmlns:a16="http://schemas.microsoft.com/office/drawing/2014/main" id="{14DE89F6-E7E6-432F-A963-857D262F2AAF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コネクタ 229">
                  <a:extLst>
                    <a:ext uri="{FF2B5EF4-FFF2-40B4-BE49-F238E27FC236}">
                      <a16:creationId xmlns:a16="http://schemas.microsoft.com/office/drawing/2014/main" id="{FD985079-DF3E-4DB0-A557-DC3D3892ABF2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グループ化 213">
                <a:extLst>
                  <a:ext uri="{FF2B5EF4-FFF2-40B4-BE49-F238E27FC236}">
                    <a16:creationId xmlns:a16="http://schemas.microsoft.com/office/drawing/2014/main" id="{31D1C203-8E90-4E58-A54E-3929D14264C4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21" name="1 つの角を切り取った四角形 493">
                  <a:extLst>
                    <a:ext uri="{FF2B5EF4-FFF2-40B4-BE49-F238E27FC236}">
                      <a16:creationId xmlns:a16="http://schemas.microsoft.com/office/drawing/2014/main" id="{2F534EDD-9E4E-4EC2-A01D-7DE77A64492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2" name="直線コネクタ 221">
                  <a:extLst>
                    <a:ext uri="{FF2B5EF4-FFF2-40B4-BE49-F238E27FC236}">
                      <a16:creationId xmlns:a16="http://schemas.microsoft.com/office/drawing/2014/main" id="{13CFD76B-3989-4507-AE7E-2BAB586C817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線コネクタ 222">
                  <a:extLst>
                    <a:ext uri="{FF2B5EF4-FFF2-40B4-BE49-F238E27FC236}">
                      <a16:creationId xmlns:a16="http://schemas.microsoft.com/office/drawing/2014/main" id="{5C2D0866-7005-4081-A5FC-F3EACBBAF5C8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線コネクタ 223">
                  <a:extLst>
                    <a:ext uri="{FF2B5EF4-FFF2-40B4-BE49-F238E27FC236}">
                      <a16:creationId xmlns:a16="http://schemas.microsoft.com/office/drawing/2014/main" id="{9407AD0A-3FA2-4C7D-90B9-8071F392CB6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コネクタ 224">
                  <a:extLst>
                    <a:ext uri="{FF2B5EF4-FFF2-40B4-BE49-F238E27FC236}">
                      <a16:creationId xmlns:a16="http://schemas.microsoft.com/office/drawing/2014/main" id="{6ECDD706-7D12-448B-B852-0753F749DC9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グループ化 214">
                <a:extLst>
                  <a:ext uri="{FF2B5EF4-FFF2-40B4-BE49-F238E27FC236}">
                    <a16:creationId xmlns:a16="http://schemas.microsoft.com/office/drawing/2014/main" id="{EC56087D-DCA2-46C1-A1FA-D52473119A77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16" name="1 つの角を切り取った四角形 488">
                  <a:extLst>
                    <a:ext uri="{FF2B5EF4-FFF2-40B4-BE49-F238E27FC236}">
                      <a16:creationId xmlns:a16="http://schemas.microsoft.com/office/drawing/2014/main" id="{E896F294-CFE7-4453-8F5B-FF510DA03DB1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17" name="直線コネクタ 216">
                  <a:extLst>
                    <a:ext uri="{FF2B5EF4-FFF2-40B4-BE49-F238E27FC236}">
                      <a16:creationId xmlns:a16="http://schemas.microsoft.com/office/drawing/2014/main" id="{D2DD9600-BC52-4BD2-8F63-E77F1AA7D9A3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線コネクタ 217">
                  <a:extLst>
                    <a:ext uri="{FF2B5EF4-FFF2-40B4-BE49-F238E27FC236}">
                      <a16:creationId xmlns:a16="http://schemas.microsoft.com/office/drawing/2014/main" id="{D1EFAE0D-6E99-4FCB-B434-F9B6CECCDA1D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線コネクタ 218">
                  <a:extLst>
                    <a:ext uri="{FF2B5EF4-FFF2-40B4-BE49-F238E27FC236}">
                      <a16:creationId xmlns:a16="http://schemas.microsoft.com/office/drawing/2014/main" id="{A613EDC4-D28F-468D-B2BE-A9255F3BD011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線コネクタ 219">
                  <a:extLst>
                    <a:ext uri="{FF2B5EF4-FFF2-40B4-BE49-F238E27FC236}">
                      <a16:creationId xmlns:a16="http://schemas.microsoft.com/office/drawing/2014/main" id="{D52B9A11-819C-496F-BB99-5BACF0634DB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38AE4EC5-5DB3-4731-BC15-A5507BE7D2C5}"/>
                </a:ext>
              </a:extLst>
            </p:cNvPr>
            <p:cNvGrpSpPr/>
            <p:nvPr/>
          </p:nvGrpSpPr>
          <p:grpSpPr>
            <a:xfrm>
              <a:off x="1222660" y="4222405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195" name="グループ化 194">
                <a:extLst>
                  <a:ext uri="{FF2B5EF4-FFF2-40B4-BE49-F238E27FC236}">
                    <a16:creationId xmlns:a16="http://schemas.microsoft.com/office/drawing/2014/main" id="{E6BD1A7E-DE6B-4C20-89CD-8B396AA4210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208" name="1 つの角を切り取った四角形 517">
                  <a:extLst>
                    <a:ext uri="{FF2B5EF4-FFF2-40B4-BE49-F238E27FC236}">
                      <a16:creationId xmlns:a16="http://schemas.microsoft.com/office/drawing/2014/main" id="{7274F6F3-C06D-4E19-9C11-A06BEBBE3F56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09" name="直線コネクタ 208">
                  <a:extLst>
                    <a:ext uri="{FF2B5EF4-FFF2-40B4-BE49-F238E27FC236}">
                      <a16:creationId xmlns:a16="http://schemas.microsoft.com/office/drawing/2014/main" id="{4FA05B50-AD0E-45CE-B675-BD434340FC5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コネクタ 209">
                  <a:extLst>
                    <a:ext uri="{FF2B5EF4-FFF2-40B4-BE49-F238E27FC236}">
                      <a16:creationId xmlns:a16="http://schemas.microsoft.com/office/drawing/2014/main" id="{40986F09-9FA0-4ADC-9488-E87173DA3CAB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コネクタ 210">
                  <a:extLst>
                    <a:ext uri="{FF2B5EF4-FFF2-40B4-BE49-F238E27FC236}">
                      <a16:creationId xmlns:a16="http://schemas.microsoft.com/office/drawing/2014/main" id="{5AB3A589-3EE2-4532-AFD4-48FD1B50F7D9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線コネクタ 211">
                  <a:extLst>
                    <a:ext uri="{FF2B5EF4-FFF2-40B4-BE49-F238E27FC236}">
                      <a16:creationId xmlns:a16="http://schemas.microsoft.com/office/drawing/2014/main" id="{A940401B-3DB1-4E7B-9EA9-00AFCCB7DE5D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グループ化 195">
                <a:extLst>
                  <a:ext uri="{FF2B5EF4-FFF2-40B4-BE49-F238E27FC236}">
                    <a16:creationId xmlns:a16="http://schemas.microsoft.com/office/drawing/2014/main" id="{38885080-FA27-4B01-840F-B59E5A80B63A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03" name="1 つの角を切り取った四角形 512">
                  <a:extLst>
                    <a:ext uri="{FF2B5EF4-FFF2-40B4-BE49-F238E27FC236}">
                      <a16:creationId xmlns:a16="http://schemas.microsoft.com/office/drawing/2014/main" id="{BECE0430-C0AD-4D14-8694-7A834CDEEE9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04" name="直線コネクタ 203">
                  <a:extLst>
                    <a:ext uri="{FF2B5EF4-FFF2-40B4-BE49-F238E27FC236}">
                      <a16:creationId xmlns:a16="http://schemas.microsoft.com/office/drawing/2014/main" id="{A01D12A6-209F-47C6-9C65-90244EBAA82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線コネクタ 204">
                  <a:extLst>
                    <a:ext uri="{FF2B5EF4-FFF2-40B4-BE49-F238E27FC236}">
                      <a16:creationId xmlns:a16="http://schemas.microsoft.com/office/drawing/2014/main" id="{615DF095-92F7-44F5-836D-04D92B67C16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線コネクタ 205">
                  <a:extLst>
                    <a:ext uri="{FF2B5EF4-FFF2-40B4-BE49-F238E27FC236}">
                      <a16:creationId xmlns:a16="http://schemas.microsoft.com/office/drawing/2014/main" id="{21C9CAEE-78FA-4B80-ABE3-62ACCF62A9FE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線コネクタ 206">
                  <a:extLst>
                    <a:ext uri="{FF2B5EF4-FFF2-40B4-BE49-F238E27FC236}">
                      <a16:creationId xmlns:a16="http://schemas.microsoft.com/office/drawing/2014/main" id="{C0121FEA-84A7-4458-86D6-E0D35D2165AF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グループ化 196">
                <a:extLst>
                  <a:ext uri="{FF2B5EF4-FFF2-40B4-BE49-F238E27FC236}">
                    <a16:creationId xmlns:a16="http://schemas.microsoft.com/office/drawing/2014/main" id="{5B8EDE6A-D43C-4A6C-898B-75702131E42A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98" name="1 つの角を切り取った四角形 507">
                  <a:extLst>
                    <a:ext uri="{FF2B5EF4-FFF2-40B4-BE49-F238E27FC236}">
                      <a16:creationId xmlns:a16="http://schemas.microsoft.com/office/drawing/2014/main" id="{BBC589D9-8945-4398-877A-D5650A84B8C5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9" name="直線コネクタ 198">
                  <a:extLst>
                    <a:ext uri="{FF2B5EF4-FFF2-40B4-BE49-F238E27FC236}">
                      <a16:creationId xmlns:a16="http://schemas.microsoft.com/office/drawing/2014/main" id="{E1DF7878-0550-4E3A-BCB9-5C14F4240DB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線コネクタ 199">
                  <a:extLst>
                    <a:ext uri="{FF2B5EF4-FFF2-40B4-BE49-F238E27FC236}">
                      <a16:creationId xmlns:a16="http://schemas.microsoft.com/office/drawing/2014/main" id="{01E045A1-FF7D-4CB5-BE04-11D7438C28E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線コネクタ 200">
                  <a:extLst>
                    <a:ext uri="{FF2B5EF4-FFF2-40B4-BE49-F238E27FC236}">
                      <a16:creationId xmlns:a16="http://schemas.microsoft.com/office/drawing/2014/main" id="{39EDBBC8-181B-4B02-BF2F-5EA56E24A68F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コネクタ 201">
                  <a:extLst>
                    <a:ext uri="{FF2B5EF4-FFF2-40B4-BE49-F238E27FC236}">
                      <a16:creationId xmlns:a16="http://schemas.microsoft.com/office/drawing/2014/main" id="{FE2725CC-8006-4E19-82CE-F54BE96AC9F6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67FC4D96-37B3-4380-A090-6E2FD53AF4C9}"/>
                </a:ext>
              </a:extLst>
            </p:cNvPr>
            <p:cNvGrpSpPr/>
            <p:nvPr/>
          </p:nvGrpSpPr>
          <p:grpSpPr>
            <a:xfrm>
              <a:off x="1881652" y="4697733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308DB73B-2F8E-448F-8DE2-C81862E4DED2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90" name="1 つの角を切り取った四角形 725">
                  <a:extLst>
                    <a:ext uri="{FF2B5EF4-FFF2-40B4-BE49-F238E27FC236}">
                      <a16:creationId xmlns:a16="http://schemas.microsoft.com/office/drawing/2014/main" id="{C5EF505A-73AA-466A-B7C4-20A94D2DEC74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09642562-D15D-41E6-ACE5-F2AFA7BA16C9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210E1A6A-E242-464E-8B62-CC4AF42D663F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コネクタ 192">
                  <a:extLst>
                    <a:ext uri="{FF2B5EF4-FFF2-40B4-BE49-F238E27FC236}">
                      <a16:creationId xmlns:a16="http://schemas.microsoft.com/office/drawing/2014/main" id="{C0865C2D-92A6-41D3-BE26-AB559B0D3197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コネクタ 193">
                  <a:extLst>
                    <a:ext uri="{FF2B5EF4-FFF2-40B4-BE49-F238E27FC236}">
                      <a16:creationId xmlns:a16="http://schemas.microsoft.com/office/drawing/2014/main" id="{D96700FD-099A-4212-83FE-7FA021734DAD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グループ化 177">
                <a:extLst>
                  <a:ext uri="{FF2B5EF4-FFF2-40B4-BE49-F238E27FC236}">
                    <a16:creationId xmlns:a16="http://schemas.microsoft.com/office/drawing/2014/main" id="{BF287C13-0DA7-4D89-9D52-28F73F49D062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85" name="1 つの角を切り取った四角形 593">
                  <a:extLst>
                    <a:ext uri="{FF2B5EF4-FFF2-40B4-BE49-F238E27FC236}">
                      <a16:creationId xmlns:a16="http://schemas.microsoft.com/office/drawing/2014/main" id="{2EAC3D84-3DBE-4BE2-9730-B46101DDAAE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6" name="直線コネクタ 185">
                  <a:extLst>
                    <a:ext uri="{FF2B5EF4-FFF2-40B4-BE49-F238E27FC236}">
                      <a16:creationId xmlns:a16="http://schemas.microsoft.com/office/drawing/2014/main" id="{483DDE35-962C-41A7-A376-F32329C7FBEA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線コネクタ 186">
                  <a:extLst>
                    <a:ext uri="{FF2B5EF4-FFF2-40B4-BE49-F238E27FC236}">
                      <a16:creationId xmlns:a16="http://schemas.microsoft.com/office/drawing/2014/main" id="{F5E13D1F-8241-4A7A-AE59-F98343BDF39F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線コネクタ 187">
                  <a:extLst>
                    <a:ext uri="{FF2B5EF4-FFF2-40B4-BE49-F238E27FC236}">
                      <a16:creationId xmlns:a16="http://schemas.microsoft.com/office/drawing/2014/main" id="{BF70B689-60F6-4066-9ABD-29EBB4DC161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線コネクタ 188">
                  <a:extLst>
                    <a:ext uri="{FF2B5EF4-FFF2-40B4-BE49-F238E27FC236}">
                      <a16:creationId xmlns:a16="http://schemas.microsoft.com/office/drawing/2014/main" id="{4F9A67A1-37CD-4ADE-B8DC-518DD9D10D30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グループ化 178">
                <a:extLst>
                  <a:ext uri="{FF2B5EF4-FFF2-40B4-BE49-F238E27FC236}">
                    <a16:creationId xmlns:a16="http://schemas.microsoft.com/office/drawing/2014/main" id="{B33B20C9-96B9-4FD5-B3D1-F0762DF0E9B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80" name="1 つの角を切り取った四角形 582">
                  <a:extLst>
                    <a:ext uri="{FF2B5EF4-FFF2-40B4-BE49-F238E27FC236}">
                      <a16:creationId xmlns:a16="http://schemas.microsoft.com/office/drawing/2014/main" id="{FEBF877B-2B45-4837-A7F1-E2CD64F3417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1" name="直線コネクタ 180">
                  <a:extLst>
                    <a:ext uri="{FF2B5EF4-FFF2-40B4-BE49-F238E27FC236}">
                      <a16:creationId xmlns:a16="http://schemas.microsoft.com/office/drawing/2014/main" id="{3F23EA89-2BDB-4B89-866F-4834521ABC26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DCE0F18B-00D2-41AD-B171-6F3873143A84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06E3FF99-0C5B-4DDF-8CE8-73819709EE5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114429DE-823E-4AD4-909F-858D7B06E88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FCC10C34-9217-4200-BB91-DE25D8661290}"/>
                </a:ext>
              </a:extLst>
            </p:cNvPr>
            <p:cNvGrpSpPr/>
            <p:nvPr/>
          </p:nvGrpSpPr>
          <p:grpSpPr>
            <a:xfrm>
              <a:off x="1884816" y="4182788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2F5B4A12-37A7-4434-A81C-85359928455D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72" name="1 つの角を切り取った四角形 752">
                  <a:extLst>
                    <a:ext uri="{FF2B5EF4-FFF2-40B4-BE49-F238E27FC236}">
                      <a16:creationId xmlns:a16="http://schemas.microsoft.com/office/drawing/2014/main" id="{3965DE01-91A8-460D-92B6-F16AA1DBC6D2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3" name="直線コネクタ 172">
                  <a:extLst>
                    <a:ext uri="{FF2B5EF4-FFF2-40B4-BE49-F238E27FC236}">
                      <a16:creationId xmlns:a16="http://schemas.microsoft.com/office/drawing/2014/main" id="{7FD6C224-9C59-4876-A18C-7F524982831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コネクタ 173">
                  <a:extLst>
                    <a:ext uri="{FF2B5EF4-FFF2-40B4-BE49-F238E27FC236}">
                      <a16:creationId xmlns:a16="http://schemas.microsoft.com/office/drawing/2014/main" id="{FA668B6D-0F46-455C-BA4F-E550184983E5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コネクタ 174">
                  <a:extLst>
                    <a:ext uri="{FF2B5EF4-FFF2-40B4-BE49-F238E27FC236}">
                      <a16:creationId xmlns:a16="http://schemas.microsoft.com/office/drawing/2014/main" id="{959B7111-1494-4EB2-8D1D-7117C34218A9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コネクタ 175">
                  <a:extLst>
                    <a:ext uri="{FF2B5EF4-FFF2-40B4-BE49-F238E27FC236}">
                      <a16:creationId xmlns:a16="http://schemas.microsoft.com/office/drawing/2014/main" id="{92938E51-65B9-43D8-A9F2-C13BB94C566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A00A3894-9FDD-4D93-854F-6CD2DF4DEE4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67" name="1 つの角を切り取った四角形 747">
                  <a:extLst>
                    <a:ext uri="{FF2B5EF4-FFF2-40B4-BE49-F238E27FC236}">
                      <a16:creationId xmlns:a16="http://schemas.microsoft.com/office/drawing/2014/main" id="{4852D0E1-08D4-444E-9702-0BCB7587D18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8" name="直線コネクタ 167">
                  <a:extLst>
                    <a:ext uri="{FF2B5EF4-FFF2-40B4-BE49-F238E27FC236}">
                      <a16:creationId xmlns:a16="http://schemas.microsoft.com/office/drawing/2014/main" id="{99FE6C3C-D280-4894-B1E4-2F63DFB8CDFE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線コネクタ 168">
                  <a:extLst>
                    <a:ext uri="{FF2B5EF4-FFF2-40B4-BE49-F238E27FC236}">
                      <a16:creationId xmlns:a16="http://schemas.microsoft.com/office/drawing/2014/main" id="{D643D669-72F4-49F2-916D-6AB10B626827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コネクタ 169">
                  <a:extLst>
                    <a:ext uri="{FF2B5EF4-FFF2-40B4-BE49-F238E27FC236}">
                      <a16:creationId xmlns:a16="http://schemas.microsoft.com/office/drawing/2014/main" id="{A444F659-CCD1-4C6F-82E7-34F7820B1DA3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コネクタ 170">
                  <a:extLst>
                    <a:ext uri="{FF2B5EF4-FFF2-40B4-BE49-F238E27FC236}">
                      <a16:creationId xmlns:a16="http://schemas.microsoft.com/office/drawing/2014/main" id="{F3E26143-5E06-49E8-A2A3-F0B45185129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グループ化 160">
                <a:extLst>
                  <a:ext uri="{FF2B5EF4-FFF2-40B4-BE49-F238E27FC236}">
                    <a16:creationId xmlns:a16="http://schemas.microsoft.com/office/drawing/2014/main" id="{1F0449F0-2783-48B8-A34E-3DF8975F33EC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62" name="1 つの角を切り取った四角形 742">
                  <a:extLst>
                    <a:ext uri="{FF2B5EF4-FFF2-40B4-BE49-F238E27FC236}">
                      <a16:creationId xmlns:a16="http://schemas.microsoft.com/office/drawing/2014/main" id="{D0A46A8E-D0A8-4941-87C9-622C9862B629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3" name="直線コネクタ 162">
                  <a:extLst>
                    <a:ext uri="{FF2B5EF4-FFF2-40B4-BE49-F238E27FC236}">
                      <a16:creationId xmlns:a16="http://schemas.microsoft.com/office/drawing/2014/main" id="{1118B8F8-D159-4DE0-B83C-34489FA6C97D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線コネクタ 163">
                  <a:extLst>
                    <a:ext uri="{FF2B5EF4-FFF2-40B4-BE49-F238E27FC236}">
                      <a16:creationId xmlns:a16="http://schemas.microsoft.com/office/drawing/2014/main" id="{AF13ED79-0A33-4500-B99C-8C434C07420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コネクタ 164">
                  <a:extLst>
                    <a:ext uri="{FF2B5EF4-FFF2-40B4-BE49-F238E27FC236}">
                      <a16:creationId xmlns:a16="http://schemas.microsoft.com/office/drawing/2014/main" id="{411A751F-3643-4EF9-B84F-E8123AC58151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コネクタ 165">
                  <a:extLst>
                    <a:ext uri="{FF2B5EF4-FFF2-40B4-BE49-F238E27FC236}">
                      <a16:creationId xmlns:a16="http://schemas.microsoft.com/office/drawing/2014/main" id="{20C6B73F-B85C-4800-9287-F5D00EFAD1F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7" name="星 4 463">
            <a:extLst>
              <a:ext uri="{FF2B5EF4-FFF2-40B4-BE49-F238E27FC236}">
                <a16:creationId xmlns:a16="http://schemas.microsoft.com/office/drawing/2014/main" id="{5880885D-5F84-4C93-9A39-8D1B4F89BCA3}"/>
              </a:ext>
            </a:extLst>
          </p:cNvPr>
          <p:cNvSpPr/>
          <p:nvPr/>
        </p:nvSpPr>
        <p:spPr>
          <a:xfrm>
            <a:off x="8108896" y="4851524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星 4 463">
            <a:extLst>
              <a:ext uri="{FF2B5EF4-FFF2-40B4-BE49-F238E27FC236}">
                <a16:creationId xmlns:a16="http://schemas.microsoft.com/office/drawing/2014/main" id="{5362463A-435B-468E-8550-729D3A5EE828}"/>
              </a:ext>
            </a:extLst>
          </p:cNvPr>
          <p:cNvSpPr/>
          <p:nvPr/>
        </p:nvSpPr>
        <p:spPr>
          <a:xfrm>
            <a:off x="7448999" y="4437836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F497D1BB-E2D4-4F57-8EEE-44EB91D899E0}"/>
              </a:ext>
            </a:extLst>
          </p:cNvPr>
          <p:cNvSpPr txBox="1"/>
          <p:nvPr/>
        </p:nvSpPr>
        <p:spPr>
          <a:xfrm>
            <a:off x="2929026" y="4851524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分散表現</a:t>
            </a:r>
            <a:r>
              <a:rPr kumimoji="1" lang="en-US" altLang="ja-JP" b="1" dirty="0">
                <a:solidFill>
                  <a:srgbClr val="089CA3"/>
                </a:solidFill>
              </a:rPr>
              <a:t/>
            </a:r>
            <a:br>
              <a:rPr kumimoji="1" lang="en-US" altLang="ja-JP" b="1" dirty="0">
                <a:solidFill>
                  <a:srgbClr val="089CA3"/>
                </a:solidFill>
              </a:rPr>
            </a:br>
            <a:r>
              <a:rPr kumimoji="1" lang="ja-JP" altLang="en-US" b="1" dirty="0">
                <a:solidFill>
                  <a:srgbClr val="089CA3"/>
                </a:solidFill>
              </a:rPr>
              <a:t>の取得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270" name="四角形: 角を丸くする 269">
            <a:extLst>
              <a:ext uri="{FF2B5EF4-FFF2-40B4-BE49-F238E27FC236}">
                <a16:creationId xmlns:a16="http://schemas.microsoft.com/office/drawing/2014/main" id="{9875CAF7-7F6C-4C96-BBA1-5F550F524745}"/>
              </a:ext>
            </a:extLst>
          </p:cNvPr>
          <p:cNvSpPr/>
          <p:nvPr/>
        </p:nvSpPr>
        <p:spPr>
          <a:xfrm>
            <a:off x="613464" y="963157"/>
            <a:ext cx="1623761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</a:p>
        </p:txBody>
      </p: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BA4EF4A7-16A8-4C24-BC2B-CEA1FD7CAE06}"/>
              </a:ext>
            </a:extLst>
          </p:cNvPr>
          <p:cNvGrpSpPr/>
          <p:nvPr/>
        </p:nvGrpSpPr>
        <p:grpSpPr>
          <a:xfrm>
            <a:off x="593939" y="1339234"/>
            <a:ext cx="2315554" cy="1452210"/>
            <a:chOff x="406480" y="960790"/>
            <a:chExt cx="2315554" cy="1452210"/>
          </a:xfrm>
        </p:grpSpPr>
        <p:sp>
          <p:nvSpPr>
            <p:cNvPr id="272" name="雲 271">
              <a:extLst>
                <a:ext uri="{FF2B5EF4-FFF2-40B4-BE49-F238E27FC236}">
                  <a16:creationId xmlns:a16="http://schemas.microsoft.com/office/drawing/2014/main" id="{D3AF70B6-B245-4DD9-910B-077A52ED3D80}"/>
                </a:ext>
              </a:extLst>
            </p:cNvPr>
            <p:cNvSpPr/>
            <p:nvPr/>
          </p:nvSpPr>
          <p:spPr>
            <a:xfrm>
              <a:off x="406480" y="960790"/>
              <a:ext cx="2315554" cy="1452210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3B96DC85-762D-4EFB-BCE4-789AA79D266C}"/>
                </a:ext>
              </a:extLst>
            </p:cNvPr>
            <p:cNvGrpSpPr/>
            <p:nvPr/>
          </p:nvGrpSpPr>
          <p:grpSpPr>
            <a:xfrm>
              <a:off x="1371237" y="1384983"/>
              <a:ext cx="538077" cy="355011"/>
              <a:chOff x="1649465" y="1426169"/>
              <a:chExt cx="636693" cy="371526"/>
            </a:xfrm>
          </p:grpSpPr>
          <p:grpSp>
            <p:nvGrpSpPr>
              <p:cNvPr id="369" name="グループ化 368">
                <a:extLst>
                  <a:ext uri="{FF2B5EF4-FFF2-40B4-BE49-F238E27FC236}">
                    <a16:creationId xmlns:a16="http://schemas.microsoft.com/office/drawing/2014/main" id="{C13AA556-3017-4B31-AE19-AA39842FBE03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82" name="正方形/長方形 381">
                  <a:extLst>
                    <a:ext uri="{FF2B5EF4-FFF2-40B4-BE49-F238E27FC236}">
                      <a16:creationId xmlns:a16="http://schemas.microsoft.com/office/drawing/2014/main" id="{0D430E20-4E62-461F-A93F-2734E340854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83" name="直線コネクタ 382">
                  <a:extLst>
                    <a:ext uri="{FF2B5EF4-FFF2-40B4-BE49-F238E27FC236}">
                      <a16:creationId xmlns:a16="http://schemas.microsoft.com/office/drawing/2014/main" id="{1DE6B406-40F7-4524-A7D0-534AA2D5D22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直線コネクタ 383">
                  <a:extLst>
                    <a:ext uri="{FF2B5EF4-FFF2-40B4-BE49-F238E27FC236}">
                      <a16:creationId xmlns:a16="http://schemas.microsoft.com/office/drawing/2014/main" id="{65227698-80C5-4FEC-B10A-ED8D9B2E50D8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直線コネクタ 384">
                  <a:extLst>
                    <a:ext uri="{FF2B5EF4-FFF2-40B4-BE49-F238E27FC236}">
                      <a16:creationId xmlns:a16="http://schemas.microsoft.com/office/drawing/2014/main" id="{BC94F473-546A-4B57-816E-8DB215169019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線コネクタ 385">
                  <a:extLst>
                    <a:ext uri="{FF2B5EF4-FFF2-40B4-BE49-F238E27FC236}">
                      <a16:creationId xmlns:a16="http://schemas.microsoft.com/office/drawing/2014/main" id="{37E50F5C-A408-4B65-B0EE-FFBD92465A0C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0" name="グループ化 369">
                <a:extLst>
                  <a:ext uri="{FF2B5EF4-FFF2-40B4-BE49-F238E27FC236}">
                    <a16:creationId xmlns:a16="http://schemas.microsoft.com/office/drawing/2014/main" id="{7CE2FEE0-DA02-4222-9622-2BF6A37C3F5D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77" name="正方形/長方形 376">
                  <a:extLst>
                    <a:ext uri="{FF2B5EF4-FFF2-40B4-BE49-F238E27FC236}">
                      <a16:creationId xmlns:a16="http://schemas.microsoft.com/office/drawing/2014/main" id="{8074E726-D199-4394-85CB-75D47838B85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78" name="直線コネクタ 377">
                  <a:extLst>
                    <a:ext uri="{FF2B5EF4-FFF2-40B4-BE49-F238E27FC236}">
                      <a16:creationId xmlns:a16="http://schemas.microsoft.com/office/drawing/2014/main" id="{F631AACE-56B0-40E0-B73C-1841F2C05A05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直線コネクタ 378">
                  <a:extLst>
                    <a:ext uri="{FF2B5EF4-FFF2-40B4-BE49-F238E27FC236}">
                      <a16:creationId xmlns:a16="http://schemas.microsoft.com/office/drawing/2014/main" id="{25876283-F3DA-4B69-A11F-81974953549C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直線コネクタ 379">
                  <a:extLst>
                    <a:ext uri="{FF2B5EF4-FFF2-40B4-BE49-F238E27FC236}">
                      <a16:creationId xmlns:a16="http://schemas.microsoft.com/office/drawing/2014/main" id="{12FBC367-2485-4276-BAD1-1E6120C368F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直線コネクタ 380">
                  <a:extLst>
                    <a:ext uri="{FF2B5EF4-FFF2-40B4-BE49-F238E27FC236}">
                      <a16:creationId xmlns:a16="http://schemas.microsoft.com/office/drawing/2014/main" id="{E643FCCF-B218-4526-83B4-C2A6E8ADE64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グループ化 370">
                <a:extLst>
                  <a:ext uri="{FF2B5EF4-FFF2-40B4-BE49-F238E27FC236}">
                    <a16:creationId xmlns:a16="http://schemas.microsoft.com/office/drawing/2014/main" id="{D73ABD17-3F3D-472B-B97B-6DF7D3F537CA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72" name="正方形/長方形 371">
                  <a:extLst>
                    <a:ext uri="{FF2B5EF4-FFF2-40B4-BE49-F238E27FC236}">
                      <a16:creationId xmlns:a16="http://schemas.microsoft.com/office/drawing/2014/main" id="{7FDD3E42-C8B8-4324-933D-8C8C51D11FBB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73" name="直線コネクタ 372">
                  <a:extLst>
                    <a:ext uri="{FF2B5EF4-FFF2-40B4-BE49-F238E27FC236}">
                      <a16:creationId xmlns:a16="http://schemas.microsoft.com/office/drawing/2014/main" id="{9F5317BF-1115-409D-8B27-45748A088041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直線コネクタ 373">
                  <a:extLst>
                    <a:ext uri="{FF2B5EF4-FFF2-40B4-BE49-F238E27FC236}">
                      <a16:creationId xmlns:a16="http://schemas.microsoft.com/office/drawing/2014/main" id="{31A851F5-8069-4BE4-BEE8-409BECF32B5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直線コネクタ 374">
                  <a:extLst>
                    <a:ext uri="{FF2B5EF4-FFF2-40B4-BE49-F238E27FC236}">
                      <a16:creationId xmlns:a16="http://schemas.microsoft.com/office/drawing/2014/main" id="{79D54C1B-994A-4208-9DC9-B9232FD21A58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直線コネクタ 375">
                  <a:extLst>
                    <a:ext uri="{FF2B5EF4-FFF2-40B4-BE49-F238E27FC236}">
                      <a16:creationId xmlns:a16="http://schemas.microsoft.com/office/drawing/2014/main" id="{2903985F-8B42-42E5-8285-D935915CB0CC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4" name="グループ化 273">
              <a:extLst>
                <a:ext uri="{FF2B5EF4-FFF2-40B4-BE49-F238E27FC236}">
                  <a16:creationId xmlns:a16="http://schemas.microsoft.com/office/drawing/2014/main" id="{EB951526-057A-4ED1-BA13-68CD6D1D70FE}"/>
                </a:ext>
              </a:extLst>
            </p:cNvPr>
            <p:cNvGrpSpPr/>
            <p:nvPr/>
          </p:nvGrpSpPr>
          <p:grpSpPr>
            <a:xfrm>
              <a:off x="1825926" y="1686895"/>
              <a:ext cx="538077" cy="355011"/>
              <a:chOff x="1649465" y="1426169"/>
              <a:chExt cx="636693" cy="371526"/>
            </a:xfrm>
          </p:grpSpPr>
          <p:grpSp>
            <p:nvGrpSpPr>
              <p:cNvPr id="351" name="グループ化 350">
                <a:extLst>
                  <a:ext uri="{FF2B5EF4-FFF2-40B4-BE49-F238E27FC236}">
                    <a16:creationId xmlns:a16="http://schemas.microsoft.com/office/drawing/2014/main" id="{EF3AE402-9D50-4C13-A6FA-80D7F6497958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64" name="正方形/長方形 363">
                  <a:extLst>
                    <a:ext uri="{FF2B5EF4-FFF2-40B4-BE49-F238E27FC236}">
                      <a16:creationId xmlns:a16="http://schemas.microsoft.com/office/drawing/2014/main" id="{9E1A3976-5650-4B38-9A21-D1F05363C0A9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65" name="直線コネクタ 364">
                  <a:extLst>
                    <a:ext uri="{FF2B5EF4-FFF2-40B4-BE49-F238E27FC236}">
                      <a16:creationId xmlns:a16="http://schemas.microsoft.com/office/drawing/2014/main" id="{B110B38B-CD67-4BDC-9BD4-89CF003FA90D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直線コネクタ 365">
                  <a:extLst>
                    <a:ext uri="{FF2B5EF4-FFF2-40B4-BE49-F238E27FC236}">
                      <a16:creationId xmlns:a16="http://schemas.microsoft.com/office/drawing/2014/main" id="{5D4A4EF7-49B0-41FB-9F73-A39718D1961E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線コネクタ 366">
                  <a:extLst>
                    <a:ext uri="{FF2B5EF4-FFF2-40B4-BE49-F238E27FC236}">
                      <a16:creationId xmlns:a16="http://schemas.microsoft.com/office/drawing/2014/main" id="{19950234-9448-435F-BDFD-F19D516E0534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線コネクタ 367">
                  <a:extLst>
                    <a:ext uri="{FF2B5EF4-FFF2-40B4-BE49-F238E27FC236}">
                      <a16:creationId xmlns:a16="http://schemas.microsoft.com/office/drawing/2014/main" id="{1288A4C5-4227-46B5-83E2-392AC80FCEE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グループ化 351">
                <a:extLst>
                  <a:ext uri="{FF2B5EF4-FFF2-40B4-BE49-F238E27FC236}">
                    <a16:creationId xmlns:a16="http://schemas.microsoft.com/office/drawing/2014/main" id="{740FBA41-AA76-40CA-9FAB-E1D687B4C3DA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59" name="正方形/長方形 358">
                  <a:extLst>
                    <a:ext uri="{FF2B5EF4-FFF2-40B4-BE49-F238E27FC236}">
                      <a16:creationId xmlns:a16="http://schemas.microsoft.com/office/drawing/2014/main" id="{F4C6BECA-8275-4C1D-A2EF-4BA6F866901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60" name="直線コネクタ 359">
                  <a:extLst>
                    <a:ext uri="{FF2B5EF4-FFF2-40B4-BE49-F238E27FC236}">
                      <a16:creationId xmlns:a16="http://schemas.microsoft.com/office/drawing/2014/main" id="{8C5A1F78-4C0E-442E-957B-9C88EA0634A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線コネクタ 360">
                  <a:extLst>
                    <a:ext uri="{FF2B5EF4-FFF2-40B4-BE49-F238E27FC236}">
                      <a16:creationId xmlns:a16="http://schemas.microsoft.com/office/drawing/2014/main" id="{341AED63-134B-48E3-801D-81BCB3F93FF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線コネクタ 361">
                  <a:extLst>
                    <a:ext uri="{FF2B5EF4-FFF2-40B4-BE49-F238E27FC236}">
                      <a16:creationId xmlns:a16="http://schemas.microsoft.com/office/drawing/2014/main" id="{755AE83C-6A82-4695-BED8-F77CC82C3D4A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線コネクタ 362">
                  <a:extLst>
                    <a:ext uri="{FF2B5EF4-FFF2-40B4-BE49-F238E27FC236}">
                      <a16:creationId xmlns:a16="http://schemas.microsoft.com/office/drawing/2014/main" id="{97AA20A8-33EF-4BCC-83FB-F8281697EA02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グループ化 352">
                <a:extLst>
                  <a:ext uri="{FF2B5EF4-FFF2-40B4-BE49-F238E27FC236}">
                    <a16:creationId xmlns:a16="http://schemas.microsoft.com/office/drawing/2014/main" id="{E5847E05-0368-4D03-9F20-860198207CAE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54" name="正方形/長方形 353">
                  <a:extLst>
                    <a:ext uri="{FF2B5EF4-FFF2-40B4-BE49-F238E27FC236}">
                      <a16:creationId xmlns:a16="http://schemas.microsoft.com/office/drawing/2014/main" id="{C9F42002-3AD1-457C-85B8-EA821FA9A72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5" name="直線コネクタ 354">
                  <a:extLst>
                    <a:ext uri="{FF2B5EF4-FFF2-40B4-BE49-F238E27FC236}">
                      <a16:creationId xmlns:a16="http://schemas.microsoft.com/office/drawing/2014/main" id="{D40F2C47-CDCB-46D7-AAF6-2B0BBFD3CAC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直線コネクタ 355">
                  <a:extLst>
                    <a:ext uri="{FF2B5EF4-FFF2-40B4-BE49-F238E27FC236}">
                      <a16:creationId xmlns:a16="http://schemas.microsoft.com/office/drawing/2014/main" id="{E07D0547-2D96-4C86-9C55-39481B609A9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直線コネクタ 356">
                  <a:extLst>
                    <a:ext uri="{FF2B5EF4-FFF2-40B4-BE49-F238E27FC236}">
                      <a16:creationId xmlns:a16="http://schemas.microsoft.com/office/drawing/2014/main" id="{B648AAB8-0209-47FF-8AB6-B92C79E9CD3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直線コネクタ 357">
                  <a:extLst>
                    <a:ext uri="{FF2B5EF4-FFF2-40B4-BE49-F238E27FC236}">
                      <a16:creationId xmlns:a16="http://schemas.microsoft.com/office/drawing/2014/main" id="{DB212A6B-E378-4888-9197-F5AEDB9016E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5" name="グループ化 274">
              <a:extLst>
                <a:ext uri="{FF2B5EF4-FFF2-40B4-BE49-F238E27FC236}">
                  <a16:creationId xmlns:a16="http://schemas.microsoft.com/office/drawing/2014/main" id="{F7F82326-2B9E-4A53-8A96-92A8B0E105BA}"/>
                </a:ext>
              </a:extLst>
            </p:cNvPr>
            <p:cNvGrpSpPr/>
            <p:nvPr/>
          </p:nvGrpSpPr>
          <p:grpSpPr>
            <a:xfrm>
              <a:off x="796004" y="1228616"/>
              <a:ext cx="538077" cy="355011"/>
              <a:chOff x="1649465" y="1426169"/>
              <a:chExt cx="636693" cy="371526"/>
            </a:xfrm>
          </p:grpSpPr>
          <p:grpSp>
            <p:nvGrpSpPr>
              <p:cNvPr id="333" name="グループ化 332">
                <a:extLst>
                  <a:ext uri="{FF2B5EF4-FFF2-40B4-BE49-F238E27FC236}">
                    <a16:creationId xmlns:a16="http://schemas.microsoft.com/office/drawing/2014/main" id="{C4EC34A5-36AD-4504-BA4F-09CFCB95CE3C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46" name="正方形/長方形 345">
                  <a:extLst>
                    <a:ext uri="{FF2B5EF4-FFF2-40B4-BE49-F238E27FC236}">
                      <a16:creationId xmlns:a16="http://schemas.microsoft.com/office/drawing/2014/main" id="{E460B374-A530-405B-A677-D6B1FBF526A3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47" name="直線コネクタ 346">
                  <a:extLst>
                    <a:ext uri="{FF2B5EF4-FFF2-40B4-BE49-F238E27FC236}">
                      <a16:creationId xmlns:a16="http://schemas.microsoft.com/office/drawing/2014/main" id="{B26FAA6D-EA91-48BF-8DB4-64A2922E1B72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線コネクタ 347">
                  <a:extLst>
                    <a:ext uri="{FF2B5EF4-FFF2-40B4-BE49-F238E27FC236}">
                      <a16:creationId xmlns:a16="http://schemas.microsoft.com/office/drawing/2014/main" id="{1A88DB9D-4380-49A1-A550-CFB9B9F51DAA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直線コネクタ 348">
                  <a:extLst>
                    <a:ext uri="{FF2B5EF4-FFF2-40B4-BE49-F238E27FC236}">
                      <a16:creationId xmlns:a16="http://schemas.microsoft.com/office/drawing/2014/main" id="{29FAC463-5DE1-4CD1-A734-021C878BD699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線コネクタ 349">
                  <a:extLst>
                    <a:ext uri="{FF2B5EF4-FFF2-40B4-BE49-F238E27FC236}">
                      <a16:creationId xmlns:a16="http://schemas.microsoft.com/office/drawing/2014/main" id="{44888497-3726-4C67-AE53-AC7B1BE289B2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グループ化 333">
                <a:extLst>
                  <a:ext uri="{FF2B5EF4-FFF2-40B4-BE49-F238E27FC236}">
                    <a16:creationId xmlns:a16="http://schemas.microsoft.com/office/drawing/2014/main" id="{C3165FBB-4A49-477C-BBC3-9A84C8B1558E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41" name="正方形/長方形 340">
                  <a:extLst>
                    <a:ext uri="{FF2B5EF4-FFF2-40B4-BE49-F238E27FC236}">
                      <a16:creationId xmlns:a16="http://schemas.microsoft.com/office/drawing/2014/main" id="{12120541-1465-4E8A-B68A-CCCE44159F9D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42" name="直線コネクタ 341">
                  <a:extLst>
                    <a:ext uri="{FF2B5EF4-FFF2-40B4-BE49-F238E27FC236}">
                      <a16:creationId xmlns:a16="http://schemas.microsoft.com/office/drawing/2014/main" id="{0999DAD0-A549-48D8-84C5-F30C1C6F1FEC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直線コネクタ 342">
                  <a:extLst>
                    <a:ext uri="{FF2B5EF4-FFF2-40B4-BE49-F238E27FC236}">
                      <a16:creationId xmlns:a16="http://schemas.microsoft.com/office/drawing/2014/main" id="{921DD07D-B71E-4CC1-AC71-B27C623ED0A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線コネクタ 343">
                  <a:extLst>
                    <a:ext uri="{FF2B5EF4-FFF2-40B4-BE49-F238E27FC236}">
                      <a16:creationId xmlns:a16="http://schemas.microsoft.com/office/drawing/2014/main" id="{2D38FC46-7725-40DE-93C8-5B66E89B9C3B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線コネクタ 344">
                  <a:extLst>
                    <a:ext uri="{FF2B5EF4-FFF2-40B4-BE49-F238E27FC236}">
                      <a16:creationId xmlns:a16="http://schemas.microsoft.com/office/drawing/2014/main" id="{277CEFF3-D4B1-4B27-AA33-A39E0BBF476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" name="グループ化 334">
                <a:extLst>
                  <a:ext uri="{FF2B5EF4-FFF2-40B4-BE49-F238E27FC236}">
                    <a16:creationId xmlns:a16="http://schemas.microsoft.com/office/drawing/2014/main" id="{9B85CDA5-874F-47F4-92DC-6157B36FC8EA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36" name="正方形/長方形 335">
                  <a:extLst>
                    <a:ext uri="{FF2B5EF4-FFF2-40B4-BE49-F238E27FC236}">
                      <a16:creationId xmlns:a16="http://schemas.microsoft.com/office/drawing/2014/main" id="{D954AD71-75E8-4710-8DCA-E862808C4087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37" name="直線コネクタ 336">
                  <a:extLst>
                    <a:ext uri="{FF2B5EF4-FFF2-40B4-BE49-F238E27FC236}">
                      <a16:creationId xmlns:a16="http://schemas.microsoft.com/office/drawing/2014/main" id="{805789D5-E745-4CB6-8E2C-ECC8FB780C6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線コネクタ 337">
                  <a:extLst>
                    <a:ext uri="{FF2B5EF4-FFF2-40B4-BE49-F238E27FC236}">
                      <a16:creationId xmlns:a16="http://schemas.microsoft.com/office/drawing/2014/main" id="{79402489-852E-4E14-AE6E-6767310F4D0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線コネクタ 338">
                  <a:extLst>
                    <a:ext uri="{FF2B5EF4-FFF2-40B4-BE49-F238E27FC236}">
                      <a16:creationId xmlns:a16="http://schemas.microsoft.com/office/drawing/2014/main" id="{7D89A69D-9166-45CF-8CF3-B753155C715C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直線コネクタ 339">
                  <a:extLst>
                    <a:ext uri="{FF2B5EF4-FFF2-40B4-BE49-F238E27FC236}">
                      <a16:creationId xmlns:a16="http://schemas.microsoft.com/office/drawing/2014/main" id="{88E9CC26-7227-4AE4-89B2-8264DD635048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6" name="グループ化 275">
              <a:extLst>
                <a:ext uri="{FF2B5EF4-FFF2-40B4-BE49-F238E27FC236}">
                  <a16:creationId xmlns:a16="http://schemas.microsoft.com/office/drawing/2014/main" id="{0ACDA8E5-DD25-497D-8FC8-E8CC780BF102}"/>
                </a:ext>
              </a:extLst>
            </p:cNvPr>
            <p:cNvGrpSpPr/>
            <p:nvPr/>
          </p:nvGrpSpPr>
          <p:grpSpPr>
            <a:xfrm>
              <a:off x="603313" y="1645211"/>
              <a:ext cx="538077" cy="355011"/>
              <a:chOff x="1649465" y="1426169"/>
              <a:chExt cx="636693" cy="371526"/>
            </a:xfrm>
          </p:grpSpPr>
          <p:grpSp>
            <p:nvGrpSpPr>
              <p:cNvPr id="315" name="グループ化 314">
                <a:extLst>
                  <a:ext uri="{FF2B5EF4-FFF2-40B4-BE49-F238E27FC236}">
                    <a16:creationId xmlns:a16="http://schemas.microsoft.com/office/drawing/2014/main" id="{9F7E0807-0374-48C4-B528-495B49422F0D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28" name="正方形/長方形 327">
                  <a:extLst>
                    <a:ext uri="{FF2B5EF4-FFF2-40B4-BE49-F238E27FC236}">
                      <a16:creationId xmlns:a16="http://schemas.microsoft.com/office/drawing/2014/main" id="{A420D58C-C7E3-4FCC-A3AF-AC070ABCA9A6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29" name="直線コネクタ 328">
                  <a:extLst>
                    <a:ext uri="{FF2B5EF4-FFF2-40B4-BE49-F238E27FC236}">
                      <a16:creationId xmlns:a16="http://schemas.microsoft.com/office/drawing/2014/main" id="{B1D88E36-6D31-4226-85AC-8D90146593D4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線コネクタ 329">
                  <a:extLst>
                    <a:ext uri="{FF2B5EF4-FFF2-40B4-BE49-F238E27FC236}">
                      <a16:creationId xmlns:a16="http://schemas.microsoft.com/office/drawing/2014/main" id="{3B9EBDA6-AF45-4A96-A265-F4D35C71A0A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線コネクタ 330">
                  <a:extLst>
                    <a:ext uri="{FF2B5EF4-FFF2-40B4-BE49-F238E27FC236}">
                      <a16:creationId xmlns:a16="http://schemas.microsoft.com/office/drawing/2014/main" id="{F54E5D23-5A9A-4441-8D65-F86854E1844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線コネクタ 331">
                  <a:extLst>
                    <a:ext uri="{FF2B5EF4-FFF2-40B4-BE49-F238E27FC236}">
                      <a16:creationId xmlns:a16="http://schemas.microsoft.com/office/drawing/2014/main" id="{6CCBF499-31A5-4C74-AE92-0508D355909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グループ化 315">
                <a:extLst>
                  <a:ext uri="{FF2B5EF4-FFF2-40B4-BE49-F238E27FC236}">
                    <a16:creationId xmlns:a16="http://schemas.microsoft.com/office/drawing/2014/main" id="{4D99BD45-1921-4335-A741-215304974051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23" name="正方形/長方形 322">
                  <a:extLst>
                    <a:ext uri="{FF2B5EF4-FFF2-40B4-BE49-F238E27FC236}">
                      <a16:creationId xmlns:a16="http://schemas.microsoft.com/office/drawing/2014/main" id="{34B085E4-5AC4-49EF-A90A-E1ABC33D7CB7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24" name="直線コネクタ 323">
                  <a:extLst>
                    <a:ext uri="{FF2B5EF4-FFF2-40B4-BE49-F238E27FC236}">
                      <a16:creationId xmlns:a16="http://schemas.microsoft.com/office/drawing/2014/main" id="{29E05083-4E50-4796-9691-B3FCAA15649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線コネクタ 324">
                  <a:extLst>
                    <a:ext uri="{FF2B5EF4-FFF2-40B4-BE49-F238E27FC236}">
                      <a16:creationId xmlns:a16="http://schemas.microsoft.com/office/drawing/2014/main" id="{537BB63A-249B-4FB8-BC0C-A376A2EBA51F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線コネクタ 325">
                  <a:extLst>
                    <a:ext uri="{FF2B5EF4-FFF2-40B4-BE49-F238E27FC236}">
                      <a16:creationId xmlns:a16="http://schemas.microsoft.com/office/drawing/2014/main" id="{8AFBB40E-EBBE-4914-97EE-5EC17B92101E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線コネクタ 326">
                  <a:extLst>
                    <a:ext uri="{FF2B5EF4-FFF2-40B4-BE49-F238E27FC236}">
                      <a16:creationId xmlns:a16="http://schemas.microsoft.com/office/drawing/2014/main" id="{19C4FB22-BFBA-4C4C-8ED4-0C74165F6F8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グループ化 316">
                <a:extLst>
                  <a:ext uri="{FF2B5EF4-FFF2-40B4-BE49-F238E27FC236}">
                    <a16:creationId xmlns:a16="http://schemas.microsoft.com/office/drawing/2014/main" id="{CB801229-F768-41C3-AAF9-CC5C7D1236B5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18" name="正方形/長方形 317">
                  <a:extLst>
                    <a:ext uri="{FF2B5EF4-FFF2-40B4-BE49-F238E27FC236}">
                      <a16:creationId xmlns:a16="http://schemas.microsoft.com/office/drawing/2014/main" id="{56455421-A42E-4A04-A81F-F059AABD3489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9" name="直線コネクタ 318">
                  <a:extLst>
                    <a:ext uri="{FF2B5EF4-FFF2-40B4-BE49-F238E27FC236}">
                      <a16:creationId xmlns:a16="http://schemas.microsoft.com/office/drawing/2014/main" id="{86831A70-558E-4211-95FD-BDDDE81A83D9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線コネクタ 319">
                  <a:extLst>
                    <a:ext uri="{FF2B5EF4-FFF2-40B4-BE49-F238E27FC236}">
                      <a16:creationId xmlns:a16="http://schemas.microsoft.com/office/drawing/2014/main" id="{6A06E972-8CA7-48F5-92E5-E65407ADBA7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線コネクタ 320">
                  <a:extLst>
                    <a:ext uri="{FF2B5EF4-FFF2-40B4-BE49-F238E27FC236}">
                      <a16:creationId xmlns:a16="http://schemas.microsoft.com/office/drawing/2014/main" id="{4C34E3D0-3780-45CE-9214-EA725729B528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線コネクタ 321">
                  <a:extLst>
                    <a:ext uri="{FF2B5EF4-FFF2-40B4-BE49-F238E27FC236}">
                      <a16:creationId xmlns:a16="http://schemas.microsoft.com/office/drawing/2014/main" id="{8467D486-7712-4F7C-B40D-F6A4FAC175E1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7" name="グループ化 276">
              <a:extLst>
                <a:ext uri="{FF2B5EF4-FFF2-40B4-BE49-F238E27FC236}">
                  <a16:creationId xmlns:a16="http://schemas.microsoft.com/office/drawing/2014/main" id="{BDF2B03E-FE42-4590-81BC-BA3CE1E4D32B}"/>
                </a:ext>
              </a:extLst>
            </p:cNvPr>
            <p:cNvGrpSpPr/>
            <p:nvPr/>
          </p:nvGrpSpPr>
          <p:grpSpPr>
            <a:xfrm>
              <a:off x="1179794" y="1832521"/>
              <a:ext cx="538077" cy="355011"/>
              <a:chOff x="1649465" y="1426169"/>
              <a:chExt cx="636693" cy="371526"/>
            </a:xfrm>
          </p:grpSpPr>
          <p:grpSp>
            <p:nvGrpSpPr>
              <p:cNvPr id="297" name="グループ化 296">
                <a:extLst>
                  <a:ext uri="{FF2B5EF4-FFF2-40B4-BE49-F238E27FC236}">
                    <a16:creationId xmlns:a16="http://schemas.microsoft.com/office/drawing/2014/main" id="{F3544A9E-1840-4B43-B2EC-E87C06FC19EB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10" name="正方形/長方形 309">
                  <a:extLst>
                    <a:ext uri="{FF2B5EF4-FFF2-40B4-BE49-F238E27FC236}">
                      <a16:creationId xmlns:a16="http://schemas.microsoft.com/office/drawing/2014/main" id="{16D2FCB6-5EE5-45AE-BDDC-226B29944183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1" name="直線コネクタ 310">
                  <a:extLst>
                    <a:ext uri="{FF2B5EF4-FFF2-40B4-BE49-F238E27FC236}">
                      <a16:creationId xmlns:a16="http://schemas.microsoft.com/office/drawing/2014/main" id="{D42550E2-92C6-47AA-B55A-68D3A72465D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直線コネクタ 311">
                  <a:extLst>
                    <a:ext uri="{FF2B5EF4-FFF2-40B4-BE49-F238E27FC236}">
                      <a16:creationId xmlns:a16="http://schemas.microsoft.com/office/drawing/2014/main" id="{CCD9B653-34EA-4906-86C3-61C1BFD934E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直線コネクタ 312">
                  <a:extLst>
                    <a:ext uri="{FF2B5EF4-FFF2-40B4-BE49-F238E27FC236}">
                      <a16:creationId xmlns:a16="http://schemas.microsoft.com/office/drawing/2014/main" id="{555CD1B5-69FD-47B4-8EAA-096DBB48F84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直線コネクタ 313">
                  <a:extLst>
                    <a:ext uri="{FF2B5EF4-FFF2-40B4-BE49-F238E27FC236}">
                      <a16:creationId xmlns:a16="http://schemas.microsoft.com/office/drawing/2014/main" id="{39530E3C-336B-4918-BDF4-BF1FD1E57D8F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グループ化 297">
                <a:extLst>
                  <a:ext uri="{FF2B5EF4-FFF2-40B4-BE49-F238E27FC236}">
                    <a16:creationId xmlns:a16="http://schemas.microsoft.com/office/drawing/2014/main" id="{05F70098-4399-4A26-8452-FC4B5EF4398C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05" name="正方形/長方形 304">
                  <a:extLst>
                    <a:ext uri="{FF2B5EF4-FFF2-40B4-BE49-F238E27FC236}">
                      <a16:creationId xmlns:a16="http://schemas.microsoft.com/office/drawing/2014/main" id="{EF0E0C5D-AE8E-4E95-B509-1422C9618578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06" name="直線コネクタ 305">
                  <a:extLst>
                    <a:ext uri="{FF2B5EF4-FFF2-40B4-BE49-F238E27FC236}">
                      <a16:creationId xmlns:a16="http://schemas.microsoft.com/office/drawing/2014/main" id="{B2EC3647-51B5-4ED8-9205-EC331CD8AAF4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直線コネクタ 306">
                  <a:extLst>
                    <a:ext uri="{FF2B5EF4-FFF2-40B4-BE49-F238E27FC236}">
                      <a16:creationId xmlns:a16="http://schemas.microsoft.com/office/drawing/2014/main" id="{7CFB676C-FE2E-492A-9AFE-B75081ABB0A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直線コネクタ 307">
                  <a:extLst>
                    <a:ext uri="{FF2B5EF4-FFF2-40B4-BE49-F238E27FC236}">
                      <a16:creationId xmlns:a16="http://schemas.microsoft.com/office/drawing/2014/main" id="{61DB2BD6-DE3B-4E8E-89CA-72DFFD05F2A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直線コネクタ 308">
                  <a:extLst>
                    <a:ext uri="{FF2B5EF4-FFF2-40B4-BE49-F238E27FC236}">
                      <a16:creationId xmlns:a16="http://schemas.microsoft.com/office/drawing/2014/main" id="{1AF8E056-9ABE-42E8-B4EF-10B13BD108D7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" name="グループ化 298">
                <a:extLst>
                  <a:ext uri="{FF2B5EF4-FFF2-40B4-BE49-F238E27FC236}">
                    <a16:creationId xmlns:a16="http://schemas.microsoft.com/office/drawing/2014/main" id="{C4E12371-0337-4FE4-AD92-833CF150B490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00" name="正方形/長方形 299">
                  <a:extLst>
                    <a:ext uri="{FF2B5EF4-FFF2-40B4-BE49-F238E27FC236}">
                      <a16:creationId xmlns:a16="http://schemas.microsoft.com/office/drawing/2014/main" id="{A91B24F7-C42E-4DE4-9B06-7E61815CEFA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01" name="直線コネクタ 300">
                  <a:extLst>
                    <a:ext uri="{FF2B5EF4-FFF2-40B4-BE49-F238E27FC236}">
                      <a16:creationId xmlns:a16="http://schemas.microsoft.com/office/drawing/2014/main" id="{59C7BE35-2B2F-44F2-8B7B-400087906A33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線コネクタ 301">
                  <a:extLst>
                    <a:ext uri="{FF2B5EF4-FFF2-40B4-BE49-F238E27FC236}">
                      <a16:creationId xmlns:a16="http://schemas.microsoft.com/office/drawing/2014/main" id="{02F04EDC-50E2-44F5-9A1C-07C2B1FC88D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線コネクタ 302">
                  <a:extLst>
                    <a:ext uri="{FF2B5EF4-FFF2-40B4-BE49-F238E27FC236}">
                      <a16:creationId xmlns:a16="http://schemas.microsoft.com/office/drawing/2014/main" id="{C9860709-D43D-456E-B16A-DDFCF870163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直線コネクタ 303">
                  <a:extLst>
                    <a:ext uri="{FF2B5EF4-FFF2-40B4-BE49-F238E27FC236}">
                      <a16:creationId xmlns:a16="http://schemas.microsoft.com/office/drawing/2014/main" id="{2476C433-E148-4A16-9AAD-2FD5E9CA454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8" name="グループ化 277">
              <a:extLst>
                <a:ext uri="{FF2B5EF4-FFF2-40B4-BE49-F238E27FC236}">
                  <a16:creationId xmlns:a16="http://schemas.microsoft.com/office/drawing/2014/main" id="{3F53691D-924B-4B82-BA7D-632914EAA364}"/>
                </a:ext>
              </a:extLst>
            </p:cNvPr>
            <p:cNvGrpSpPr/>
            <p:nvPr/>
          </p:nvGrpSpPr>
          <p:grpSpPr>
            <a:xfrm>
              <a:off x="1972959" y="1216949"/>
              <a:ext cx="538077" cy="355011"/>
              <a:chOff x="1649465" y="1426169"/>
              <a:chExt cx="636693" cy="371526"/>
            </a:xfrm>
          </p:grpSpPr>
          <p:grpSp>
            <p:nvGrpSpPr>
              <p:cNvPr id="279" name="グループ化 278">
                <a:extLst>
                  <a:ext uri="{FF2B5EF4-FFF2-40B4-BE49-F238E27FC236}">
                    <a16:creationId xmlns:a16="http://schemas.microsoft.com/office/drawing/2014/main" id="{665C52D0-4006-4941-BE25-0612A4DFB168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292" name="正方形/長方形 291">
                  <a:extLst>
                    <a:ext uri="{FF2B5EF4-FFF2-40B4-BE49-F238E27FC236}">
                      <a16:creationId xmlns:a16="http://schemas.microsoft.com/office/drawing/2014/main" id="{3BAD41B9-2563-431B-8670-8F4246CF192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93" name="直線コネクタ 292">
                  <a:extLst>
                    <a:ext uri="{FF2B5EF4-FFF2-40B4-BE49-F238E27FC236}">
                      <a16:creationId xmlns:a16="http://schemas.microsoft.com/office/drawing/2014/main" id="{00895207-0737-497C-94E2-6806C8E4524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直線コネクタ 293">
                  <a:extLst>
                    <a:ext uri="{FF2B5EF4-FFF2-40B4-BE49-F238E27FC236}">
                      <a16:creationId xmlns:a16="http://schemas.microsoft.com/office/drawing/2014/main" id="{C8FDA4A6-44C4-4940-83E4-9EA9FF5174A7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直線コネクタ 294">
                  <a:extLst>
                    <a:ext uri="{FF2B5EF4-FFF2-40B4-BE49-F238E27FC236}">
                      <a16:creationId xmlns:a16="http://schemas.microsoft.com/office/drawing/2014/main" id="{8AA3C2FF-808B-4DD8-BB03-EE81F06A97F4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線コネクタ 295">
                  <a:extLst>
                    <a:ext uri="{FF2B5EF4-FFF2-40B4-BE49-F238E27FC236}">
                      <a16:creationId xmlns:a16="http://schemas.microsoft.com/office/drawing/2014/main" id="{EDE1AA92-A1DE-491D-8789-80F92BBDCA1E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グループ化 279">
                <a:extLst>
                  <a:ext uri="{FF2B5EF4-FFF2-40B4-BE49-F238E27FC236}">
                    <a16:creationId xmlns:a16="http://schemas.microsoft.com/office/drawing/2014/main" id="{2CB3083A-7DFD-435B-830F-70CEB787F051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287" name="正方形/長方形 286">
                  <a:extLst>
                    <a:ext uri="{FF2B5EF4-FFF2-40B4-BE49-F238E27FC236}">
                      <a16:creationId xmlns:a16="http://schemas.microsoft.com/office/drawing/2014/main" id="{19A3B4B2-56B5-4A1C-A3AC-D9B0806FB066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88" name="直線コネクタ 287">
                  <a:extLst>
                    <a:ext uri="{FF2B5EF4-FFF2-40B4-BE49-F238E27FC236}">
                      <a16:creationId xmlns:a16="http://schemas.microsoft.com/office/drawing/2014/main" id="{2A403E04-EA16-41F5-9579-0D1AE4E699F6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線コネクタ 288">
                  <a:extLst>
                    <a:ext uri="{FF2B5EF4-FFF2-40B4-BE49-F238E27FC236}">
                      <a16:creationId xmlns:a16="http://schemas.microsoft.com/office/drawing/2014/main" id="{1DC00073-B50E-4BA3-A9C9-9261EE485EB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線コネクタ 289">
                  <a:extLst>
                    <a:ext uri="{FF2B5EF4-FFF2-40B4-BE49-F238E27FC236}">
                      <a16:creationId xmlns:a16="http://schemas.microsoft.com/office/drawing/2014/main" id="{73A54EC3-700D-4137-8B7A-3E0981206E92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線コネクタ 290">
                  <a:extLst>
                    <a:ext uri="{FF2B5EF4-FFF2-40B4-BE49-F238E27FC236}">
                      <a16:creationId xmlns:a16="http://schemas.microsoft.com/office/drawing/2014/main" id="{EFF5F72C-05AA-42A4-9A54-D6B7F6BAD5F9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グループ化 280">
                <a:extLst>
                  <a:ext uri="{FF2B5EF4-FFF2-40B4-BE49-F238E27FC236}">
                    <a16:creationId xmlns:a16="http://schemas.microsoft.com/office/drawing/2014/main" id="{0753D159-1FD2-4D96-B6AD-B6146BEB8044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282" name="正方形/長方形 281">
                  <a:extLst>
                    <a:ext uri="{FF2B5EF4-FFF2-40B4-BE49-F238E27FC236}">
                      <a16:creationId xmlns:a16="http://schemas.microsoft.com/office/drawing/2014/main" id="{37887227-7136-4564-9DA9-F1B9761B53F4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83" name="直線コネクタ 282">
                  <a:extLst>
                    <a:ext uri="{FF2B5EF4-FFF2-40B4-BE49-F238E27FC236}">
                      <a16:creationId xmlns:a16="http://schemas.microsoft.com/office/drawing/2014/main" id="{C467CE8A-D268-4D96-BEFF-06D80EF6E44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線コネクタ 283">
                  <a:extLst>
                    <a:ext uri="{FF2B5EF4-FFF2-40B4-BE49-F238E27FC236}">
                      <a16:creationId xmlns:a16="http://schemas.microsoft.com/office/drawing/2014/main" id="{5E562C7F-32C0-449C-A684-6426544C0E31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直線コネクタ 284">
                  <a:extLst>
                    <a:ext uri="{FF2B5EF4-FFF2-40B4-BE49-F238E27FC236}">
                      <a16:creationId xmlns:a16="http://schemas.microsoft.com/office/drawing/2014/main" id="{3F964FD4-471D-48E1-8BB2-D94584B5C56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直線コネクタ 285">
                  <a:extLst>
                    <a:ext uri="{FF2B5EF4-FFF2-40B4-BE49-F238E27FC236}">
                      <a16:creationId xmlns:a16="http://schemas.microsoft.com/office/drawing/2014/main" id="{63B5712E-EF9E-403A-88BB-1BE9762FC096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E8397142-7AB7-4909-A5ED-9DE220AEA07E}"/>
              </a:ext>
            </a:extLst>
          </p:cNvPr>
          <p:cNvSpPr txBox="1"/>
          <p:nvPr/>
        </p:nvSpPr>
        <p:spPr>
          <a:xfrm>
            <a:off x="832080" y="2798566"/>
            <a:ext cx="17930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分類したい</a:t>
            </a:r>
            <a:r>
              <a:rPr kumimoji="1" lang="en-US" altLang="ja-JP" b="1" dirty="0">
                <a:solidFill>
                  <a:srgbClr val="089CA3"/>
                </a:solidFill>
              </a:rPr>
              <a:t/>
            </a:r>
            <a:br>
              <a:rPr kumimoji="1" lang="en-US" altLang="ja-JP" b="1" dirty="0">
                <a:solidFill>
                  <a:srgbClr val="089CA3"/>
                </a:solidFill>
              </a:rPr>
            </a:br>
            <a:r>
              <a:rPr kumimoji="1" lang="ja-JP" altLang="en-US" b="1" dirty="0">
                <a:solidFill>
                  <a:srgbClr val="089CA3"/>
                </a:solidFill>
              </a:rPr>
              <a:t>レビューの集合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88" name="テキスト ボックス 387">
            <a:extLst>
              <a:ext uri="{FF2B5EF4-FFF2-40B4-BE49-F238E27FC236}">
                <a16:creationId xmlns:a16="http://schemas.microsoft.com/office/drawing/2014/main" id="{0BD7E3E8-0A02-42E1-AD5E-07F44E0996AE}"/>
              </a:ext>
            </a:extLst>
          </p:cNvPr>
          <p:cNvSpPr txBox="1"/>
          <p:nvPr/>
        </p:nvSpPr>
        <p:spPr>
          <a:xfrm>
            <a:off x="1431331" y="4824749"/>
            <a:ext cx="461665" cy="1566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前処理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9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D64456F-3910-4003-8EF1-472B234CEE7A}"/>
              </a:ext>
            </a:extLst>
          </p:cNvPr>
          <p:cNvSpPr/>
          <p:nvPr/>
        </p:nvSpPr>
        <p:spPr>
          <a:xfrm>
            <a:off x="3956622" y="4742351"/>
            <a:ext cx="384463" cy="322574"/>
          </a:xfrm>
          <a:prstGeom prst="rect">
            <a:avLst/>
          </a:prstGeom>
          <a:solidFill>
            <a:schemeClr val="bg1"/>
          </a:solidFill>
          <a:ln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6B9776C-36B5-4FAF-BEEC-E53127A59743}"/>
              </a:ext>
            </a:extLst>
          </p:cNvPr>
          <p:cNvCxnSpPr/>
          <p:nvPr/>
        </p:nvCxnSpPr>
        <p:spPr>
          <a:xfrm>
            <a:off x="3997933" y="4808803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4A2C5E4-4FA1-48A3-9C80-EED6D414FDD1}"/>
              </a:ext>
            </a:extLst>
          </p:cNvPr>
          <p:cNvCxnSpPr/>
          <p:nvPr/>
        </p:nvCxnSpPr>
        <p:spPr>
          <a:xfrm>
            <a:off x="3997932" y="4868445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D278C58-7344-40A5-A678-EA6711DAADF8}"/>
              </a:ext>
            </a:extLst>
          </p:cNvPr>
          <p:cNvCxnSpPr/>
          <p:nvPr/>
        </p:nvCxnSpPr>
        <p:spPr>
          <a:xfrm>
            <a:off x="3997931" y="4928088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C0A10CD-2732-45B7-BE10-91DB8EDD01D3}"/>
              </a:ext>
            </a:extLst>
          </p:cNvPr>
          <p:cNvCxnSpPr/>
          <p:nvPr/>
        </p:nvCxnSpPr>
        <p:spPr>
          <a:xfrm>
            <a:off x="3997930" y="4985210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E4DF99A-9C04-417D-9C0B-CC367D6AC824}"/>
              </a:ext>
            </a:extLst>
          </p:cNvPr>
          <p:cNvGrpSpPr/>
          <p:nvPr/>
        </p:nvGrpSpPr>
        <p:grpSpPr>
          <a:xfrm>
            <a:off x="5536785" y="4734590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003DBA4-047D-4D0B-B5F5-2276663FB818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F9A2C31-8A2A-46AD-8B1C-5DD9F98D0E6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E7199FC-39FD-41F3-BA24-6A45B086DE7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2DD29D6-0613-447E-9989-C5E4F1AB01E3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3F555346-443D-4FBA-AE86-A3328714657C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1B8487-222F-49A7-B5CA-EB68A70B0BCD}"/>
              </a:ext>
            </a:extLst>
          </p:cNvPr>
          <p:cNvSpPr txBox="1"/>
          <p:nvPr/>
        </p:nvSpPr>
        <p:spPr>
          <a:xfrm>
            <a:off x="6786948" y="4780165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kumimoji="1" lang="ja-JP" altLang="en-US" sz="1200" b="1" dirty="0"/>
          </a:p>
        </p:txBody>
      </p:sp>
      <p:sp>
        <p:nvSpPr>
          <p:cNvPr id="18" name="星 4 463">
            <a:extLst>
              <a:ext uri="{FF2B5EF4-FFF2-40B4-BE49-F238E27FC236}">
                <a16:creationId xmlns:a16="http://schemas.microsoft.com/office/drawing/2014/main" id="{F1754953-0C3F-41EB-94BE-65F57CACE761}"/>
              </a:ext>
            </a:extLst>
          </p:cNvPr>
          <p:cNvSpPr/>
          <p:nvPr/>
        </p:nvSpPr>
        <p:spPr>
          <a:xfrm>
            <a:off x="5921248" y="4497523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星 4 463">
            <a:extLst>
              <a:ext uri="{FF2B5EF4-FFF2-40B4-BE49-F238E27FC236}">
                <a16:creationId xmlns:a16="http://schemas.microsoft.com/office/drawing/2014/main" id="{D6EF9980-A124-426B-AC1E-E91EFB0BD1AE}"/>
              </a:ext>
            </a:extLst>
          </p:cNvPr>
          <p:cNvSpPr/>
          <p:nvPr/>
        </p:nvSpPr>
        <p:spPr>
          <a:xfrm>
            <a:off x="5298890" y="4927884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4F7F221-4BC5-4889-BD58-BCAB527F1B50}"/>
              </a:ext>
            </a:extLst>
          </p:cNvPr>
          <p:cNvCxnSpPr>
            <a:cxnSpLocks/>
          </p:cNvCxnSpPr>
          <p:nvPr/>
        </p:nvCxnSpPr>
        <p:spPr>
          <a:xfrm>
            <a:off x="4604584" y="4907318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E226C01-4175-49CB-A02C-ADFA45D7BBD2}"/>
              </a:ext>
            </a:extLst>
          </p:cNvPr>
          <p:cNvCxnSpPr>
            <a:cxnSpLocks/>
          </p:cNvCxnSpPr>
          <p:nvPr/>
        </p:nvCxnSpPr>
        <p:spPr>
          <a:xfrm>
            <a:off x="6236159" y="4907318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グラフィックス 23" descr="歯車">
            <a:extLst>
              <a:ext uri="{FF2B5EF4-FFF2-40B4-BE49-F238E27FC236}">
                <a16:creationId xmlns:a16="http://schemas.microsoft.com/office/drawing/2014/main" id="{E42C61F4-0C60-457F-A6D0-6001B189ED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82136" y="4556564"/>
            <a:ext cx="742042" cy="742042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5225B52-AFC7-48D8-94DB-D37C5268D71E}"/>
              </a:ext>
            </a:extLst>
          </p:cNvPr>
          <p:cNvSpPr txBox="1"/>
          <p:nvPr/>
        </p:nvSpPr>
        <p:spPr>
          <a:xfrm>
            <a:off x="10374739" y="5584836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分類モデル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59F1D30-1F1C-4982-A733-6D0B959BCB48}"/>
              </a:ext>
            </a:extLst>
          </p:cNvPr>
          <p:cNvSpPr txBox="1"/>
          <p:nvPr/>
        </p:nvSpPr>
        <p:spPr>
          <a:xfrm>
            <a:off x="8088422" y="5584836"/>
            <a:ext cx="1614682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89CA3"/>
                </a:solidFill>
              </a:rPr>
              <a:t>教師データ</a:t>
            </a:r>
            <a:r>
              <a:rPr kumimoji="1" lang="en-US" altLang="ja-JP" b="1" dirty="0">
                <a:solidFill>
                  <a:srgbClr val="089CA3"/>
                </a:solidFill>
              </a:rPr>
              <a:t/>
            </a:r>
            <a:br>
              <a:rPr kumimoji="1" lang="en-US" altLang="ja-JP" b="1" dirty="0">
                <a:solidFill>
                  <a:srgbClr val="089CA3"/>
                </a:solidFill>
              </a:rPr>
            </a:br>
            <a:r>
              <a:rPr kumimoji="1" lang="en-US" altLang="ja-JP" b="1" dirty="0">
                <a:solidFill>
                  <a:srgbClr val="089CA3"/>
                </a:solidFill>
              </a:rPr>
              <a:t>(</a:t>
            </a:r>
            <a:r>
              <a:rPr kumimoji="1" lang="ja-JP" altLang="en-US" b="1" dirty="0">
                <a:solidFill>
                  <a:srgbClr val="089CA3"/>
                </a:solidFill>
              </a:rPr>
              <a:t>フォーラム</a:t>
            </a:r>
            <a:r>
              <a:rPr kumimoji="1" lang="en-US" altLang="ja-JP" b="1" dirty="0">
                <a:solidFill>
                  <a:srgbClr val="089CA3"/>
                </a:solidFill>
              </a:rPr>
              <a:t>)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41ECDCC-AF6B-436B-A05C-DD5D5397FFA5}"/>
              </a:ext>
            </a:extLst>
          </p:cNvPr>
          <p:cNvCxnSpPr>
            <a:cxnSpLocks/>
          </p:cNvCxnSpPr>
          <p:nvPr/>
        </p:nvCxnSpPr>
        <p:spPr>
          <a:xfrm>
            <a:off x="9931905" y="4834204"/>
            <a:ext cx="455235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2B9D891-237B-4C73-9705-3C46EC8FE762}"/>
              </a:ext>
            </a:extLst>
          </p:cNvPr>
          <p:cNvSpPr txBox="1"/>
          <p:nvPr/>
        </p:nvSpPr>
        <p:spPr>
          <a:xfrm>
            <a:off x="9901171" y="4889146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学習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1" name="雲 30">
            <a:extLst>
              <a:ext uri="{FF2B5EF4-FFF2-40B4-BE49-F238E27FC236}">
                <a16:creationId xmlns:a16="http://schemas.microsoft.com/office/drawing/2014/main" id="{92BA9D56-9F9B-4B2C-8E57-6634F6E3219F}"/>
              </a:ext>
            </a:extLst>
          </p:cNvPr>
          <p:cNvSpPr/>
          <p:nvPr/>
        </p:nvSpPr>
        <p:spPr>
          <a:xfrm>
            <a:off x="91749" y="4005094"/>
            <a:ext cx="2315554" cy="1452210"/>
          </a:xfrm>
          <a:prstGeom prst="clou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561929F-6E07-4087-9198-DAC402F5B9A0}"/>
              </a:ext>
            </a:extLst>
          </p:cNvPr>
          <p:cNvCxnSpPr/>
          <p:nvPr/>
        </p:nvCxnSpPr>
        <p:spPr>
          <a:xfrm>
            <a:off x="927993" y="4073272"/>
            <a:ext cx="0" cy="127937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4485B78-475D-4D27-8359-888D1D0CCD8A}"/>
              </a:ext>
            </a:extLst>
          </p:cNvPr>
          <p:cNvCxnSpPr>
            <a:cxnSpLocks/>
          </p:cNvCxnSpPr>
          <p:nvPr/>
        </p:nvCxnSpPr>
        <p:spPr>
          <a:xfrm>
            <a:off x="1589859" y="4005094"/>
            <a:ext cx="0" cy="1320082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FC22720-E8C1-410E-B19A-733465AA1E42}"/>
              </a:ext>
            </a:extLst>
          </p:cNvPr>
          <p:cNvGrpSpPr/>
          <p:nvPr/>
        </p:nvGrpSpPr>
        <p:grpSpPr>
          <a:xfrm>
            <a:off x="325120" y="4793631"/>
            <a:ext cx="537570" cy="368361"/>
            <a:chOff x="558231" y="4795771"/>
            <a:chExt cx="537570" cy="368361"/>
          </a:xfrm>
          <a:solidFill>
            <a:srgbClr val="FFCCFF"/>
          </a:solidFill>
        </p:grpSpPr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F5A397A7-5F3E-4241-9E8D-C55873B71A36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143" name="1 つの角を切り取った四角形 715">
                <a:extLst>
                  <a:ext uri="{FF2B5EF4-FFF2-40B4-BE49-F238E27FC236}">
                    <a16:creationId xmlns:a16="http://schemas.microsoft.com/office/drawing/2014/main" id="{3F6D4D1B-B0ED-404C-872D-7362A65300E7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4853B0F1-324E-4A2F-821D-29A0E7D72692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>
                <a:extLst>
                  <a:ext uri="{FF2B5EF4-FFF2-40B4-BE49-F238E27FC236}">
                    <a16:creationId xmlns:a16="http://schemas.microsoft.com/office/drawing/2014/main" id="{EFB77D5D-9060-4F0C-BC11-B60432143D01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CF9AC55F-3696-45A4-879E-588201A05A94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02C6B325-64C4-43E6-9277-0F93EC382632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2EB070EB-3089-46BB-B663-8B0C628BFA63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38" name="1 つの角を切り取った四角形 733">
                <a:extLst>
                  <a:ext uri="{FF2B5EF4-FFF2-40B4-BE49-F238E27FC236}">
                    <a16:creationId xmlns:a16="http://schemas.microsoft.com/office/drawing/2014/main" id="{CA3D5C49-BE11-4076-8A53-FF4BB853FCD7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DC6352A9-9F11-4E8C-ADE1-1CD5D0D1FD8A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116CA999-6B5E-4779-B9DA-1BE31DA608D2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CE34D98A-6168-4ECF-ACF5-4B2D58833420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>
                <a:extLst>
                  <a:ext uri="{FF2B5EF4-FFF2-40B4-BE49-F238E27FC236}">
                    <a16:creationId xmlns:a16="http://schemas.microsoft.com/office/drawing/2014/main" id="{683CE662-C04F-4BE7-991F-2D63622D04F4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3F20000E-2DF3-425D-9A20-99FAF6492424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33" name="1 つの角を切り取った四角形 720">
                <a:extLst>
                  <a:ext uri="{FF2B5EF4-FFF2-40B4-BE49-F238E27FC236}">
                    <a16:creationId xmlns:a16="http://schemas.microsoft.com/office/drawing/2014/main" id="{AAE46D34-4359-4B54-9BA3-C0E6F2553EB1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5E318866-B2B2-449D-994B-7329BF6C2FF8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3AC0EC1B-D180-4CFA-9F9F-64EDA380628C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1F2D8C2B-2476-468B-99CF-9C6A861DFD75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2A586791-02C2-4CDD-A766-757968DE3FF8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52CF58AA-83A0-47C6-AB6A-1F0ECAF2CBE6}"/>
              </a:ext>
            </a:extLst>
          </p:cNvPr>
          <p:cNvGrpSpPr/>
          <p:nvPr/>
        </p:nvGrpSpPr>
        <p:grpSpPr>
          <a:xfrm>
            <a:off x="328284" y="4278686"/>
            <a:ext cx="537570" cy="368361"/>
            <a:chOff x="558231" y="4795771"/>
            <a:chExt cx="537570" cy="368361"/>
          </a:xfrm>
          <a:solidFill>
            <a:srgbClr val="FFCCFF"/>
          </a:solidFill>
        </p:grpSpPr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5B58B91E-AFC8-4994-8F6B-0A6B8FE55017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125" name="1 つの角を切り取った四角形 479">
                <a:extLst>
                  <a:ext uri="{FF2B5EF4-FFF2-40B4-BE49-F238E27FC236}">
                    <a16:creationId xmlns:a16="http://schemas.microsoft.com/office/drawing/2014/main" id="{0AD54C39-85D7-4296-9395-35A0F60BB96E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4F72D09A-FD55-48FE-A535-10EE497285DC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>
                <a:extLst>
                  <a:ext uri="{FF2B5EF4-FFF2-40B4-BE49-F238E27FC236}">
                    <a16:creationId xmlns:a16="http://schemas.microsoft.com/office/drawing/2014/main" id="{7EDB256D-81B4-4B54-870A-6BA39699EBB0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1DCDCF86-AE08-4E66-B289-15CE351657E8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7276B70C-1B1E-4DD0-8A28-1BD9182EAE75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EAE5FC87-E200-462A-A904-36FCC7FF39A6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20" name="1 つの角を切り取った四角形 474">
                <a:extLst>
                  <a:ext uri="{FF2B5EF4-FFF2-40B4-BE49-F238E27FC236}">
                    <a16:creationId xmlns:a16="http://schemas.microsoft.com/office/drawing/2014/main" id="{59B56C1D-A506-409F-91AE-55EC4C3575FE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1" name="直線コネクタ 120">
                <a:extLst>
                  <a:ext uri="{FF2B5EF4-FFF2-40B4-BE49-F238E27FC236}">
                    <a16:creationId xmlns:a16="http://schemas.microsoft.com/office/drawing/2014/main" id="{A649535D-89A3-42D9-8704-8911040AD8D2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F31C4634-9374-46F6-8D00-217B3053AC5C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76FD521B-2E98-4FAA-8A3E-A9DC33FE1E16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134CC99D-8EEE-4F7A-833C-0C34140057BA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6816F033-97BD-4691-B607-554C3E804731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15" name="1 つの角を切り取った四角形 469">
                <a:extLst>
                  <a:ext uri="{FF2B5EF4-FFF2-40B4-BE49-F238E27FC236}">
                    <a16:creationId xmlns:a16="http://schemas.microsoft.com/office/drawing/2014/main" id="{602CEC1B-6928-46A2-B177-2E3AB2F728DF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9E8B3118-8A08-4024-81EA-4DAE196F4221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98D71A7D-F409-4A44-844F-849A0A02BE4C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2F479EE4-4150-4604-8FE0-34A85BB412D9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1E7FDFC6-2E23-45E7-8635-69627E8E252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E3E1C3C0-5C0B-4FA3-B31C-B5B3C749DACA}"/>
              </a:ext>
            </a:extLst>
          </p:cNvPr>
          <p:cNvGrpSpPr/>
          <p:nvPr/>
        </p:nvGrpSpPr>
        <p:grpSpPr>
          <a:xfrm>
            <a:off x="986385" y="4735210"/>
            <a:ext cx="537570" cy="368361"/>
            <a:chOff x="558231" y="4795771"/>
            <a:chExt cx="537570" cy="368361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8067C350-0131-405E-BCBD-8797BBC62A09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107" name="1 つの角を切り取った四角形 498">
                <a:extLst>
                  <a:ext uri="{FF2B5EF4-FFF2-40B4-BE49-F238E27FC236}">
                    <a16:creationId xmlns:a16="http://schemas.microsoft.com/office/drawing/2014/main" id="{6B9D2347-8571-4B4F-898F-1D3DF163664E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5A7997FE-B7A4-43D5-9C80-D849E6DF3BA5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D9DFDF39-034E-4DAA-8F4B-71EE3097FF49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F87A4BCD-9916-48A8-80BB-469C5DB1F35B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C26038A1-682A-4839-9EB0-C7825E2448BF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355EFC14-1A9A-426C-A970-F30A9B7E51AC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02" name="1 つの角を切り取った四角形 493">
                <a:extLst>
                  <a:ext uri="{FF2B5EF4-FFF2-40B4-BE49-F238E27FC236}">
                    <a16:creationId xmlns:a16="http://schemas.microsoft.com/office/drawing/2014/main" id="{0143C9D8-3761-4A47-9F1F-64448CA9466E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8D3F0222-6E6C-4C3D-87ED-309D9EF43320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5B918BE9-0C7D-4EF5-95FD-48A654E3B1C5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FC4BCDB2-1814-4250-8E4D-F9675FB1B1C2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DB34C5CB-567B-402A-9D00-B2B36CC79FEA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C9473EA3-BCFC-43CC-8EB8-63CD34239862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97" name="1 つの角を切り取った四角形 488">
                <a:extLst>
                  <a:ext uri="{FF2B5EF4-FFF2-40B4-BE49-F238E27FC236}">
                    <a16:creationId xmlns:a16="http://schemas.microsoft.com/office/drawing/2014/main" id="{910CB5EB-61FE-4459-8A46-F56D9C7D94E5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9AE44FA0-DAE2-4FEC-B2CB-C4EEF6109AEE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BC11A4EF-DB32-40F5-B5AF-82149C764170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C6E4E88A-5761-47B8-9AD5-0ED90910740A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9D265640-0CCA-4F5E-B762-6C69B5AA59E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7F22FEA7-1D68-4F63-91EB-5309996EEBC2}"/>
              </a:ext>
            </a:extLst>
          </p:cNvPr>
          <p:cNvGrpSpPr/>
          <p:nvPr/>
        </p:nvGrpSpPr>
        <p:grpSpPr>
          <a:xfrm>
            <a:off x="989549" y="4220265"/>
            <a:ext cx="537570" cy="368361"/>
            <a:chOff x="558231" y="4795771"/>
            <a:chExt cx="537570" cy="368361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47C93CC9-22F5-4330-B1C3-DCAC88C1D528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89" name="1 つの角を切り取った四角形 517">
                <a:extLst>
                  <a:ext uri="{FF2B5EF4-FFF2-40B4-BE49-F238E27FC236}">
                    <a16:creationId xmlns:a16="http://schemas.microsoft.com/office/drawing/2014/main" id="{3B08527B-BAD6-4FDF-B410-7614F33AFF1B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033E7806-1C27-42D9-B215-43E1443CADDE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08C48217-917B-41CC-8DFA-851BE24CF21B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49B06D66-DA66-4774-BA4C-54E28506EAA4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90C63355-A776-4264-8B62-5DD82A2A1881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0B051009-87E8-45A6-9257-F9D2A7508BED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4" name="1 つの角を切り取った四角形 512">
                <a:extLst>
                  <a:ext uri="{FF2B5EF4-FFF2-40B4-BE49-F238E27FC236}">
                    <a16:creationId xmlns:a16="http://schemas.microsoft.com/office/drawing/2014/main" id="{8F6EE6FA-5658-4C5D-AC46-BABF6A2C2D62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FFC239EF-199C-45C7-A31B-B350E92A09FC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A3342B52-204C-4428-A336-A5DDFF6863F4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F5CC4A1B-E244-44E2-B338-2A469C84C7B9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E1618FAF-E769-4DB4-8930-5647CC91D289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21792439-B412-49C0-8AFC-9E4044FFEC43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79" name="1 つの角を切り取った四角形 507">
                <a:extLst>
                  <a:ext uri="{FF2B5EF4-FFF2-40B4-BE49-F238E27FC236}">
                    <a16:creationId xmlns:a16="http://schemas.microsoft.com/office/drawing/2014/main" id="{CD826878-88F6-497A-B67B-EF896FB970DC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3C3F0CA6-FB62-456A-A6DC-B43FB558E6BC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462A4EB2-BEE6-444E-854E-5E10C7FC5DB2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AD8791EC-4FA8-47A1-8221-730F4E3A5C4F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15D9221E-1B61-4F1A-B682-409EC45AEB2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3B31D0DE-A3AA-4F86-B40D-E2FA4FFB990C}"/>
              </a:ext>
            </a:extLst>
          </p:cNvPr>
          <p:cNvGrpSpPr/>
          <p:nvPr/>
        </p:nvGrpSpPr>
        <p:grpSpPr>
          <a:xfrm>
            <a:off x="1648541" y="4695593"/>
            <a:ext cx="537570" cy="368361"/>
            <a:chOff x="558231" y="4795771"/>
            <a:chExt cx="537570" cy="368361"/>
          </a:xfrm>
          <a:solidFill>
            <a:schemeClr val="bg1">
              <a:lumMod val="85000"/>
            </a:schemeClr>
          </a:solidFill>
        </p:grpSpPr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75ADC84D-93F9-494C-8EA6-D0665EA0B90B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71" name="1 つの角を切り取った四角形 725">
                <a:extLst>
                  <a:ext uri="{FF2B5EF4-FFF2-40B4-BE49-F238E27FC236}">
                    <a16:creationId xmlns:a16="http://schemas.microsoft.com/office/drawing/2014/main" id="{C322D846-E946-49AE-A66D-4E7200487668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C7B7C1D9-2B72-4F16-A77F-EBA118C5E3C3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F8147C96-CDC6-4F4B-AC2B-B3338D3FDDAD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917D06BF-A0BA-49CF-B6AD-E4C18C7C2955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6A01DD51-7CB3-4D11-8C7C-7EE49E66620E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EE39D017-9C0D-414B-9DAE-4EAB48DEDFA9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66" name="1 つの角を切り取った四角形 593">
                <a:extLst>
                  <a:ext uri="{FF2B5EF4-FFF2-40B4-BE49-F238E27FC236}">
                    <a16:creationId xmlns:a16="http://schemas.microsoft.com/office/drawing/2014/main" id="{B60B3996-C1C9-404F-97BD-0F40F45E2AFB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0ADE98B7-646F-448E-AE5D-963406AE83B6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D1CE209C-BAF7-4FEC-AA4B-AC0B2F4E7CEA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37F8730D-88EA-4753-A983-87CE3735CD5A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F2B544C0-2B10-4B42-B688-BB68E6385148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FF445289-ACC4-443E-9E90-A452617AD6A4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61" name="1 つの角を切り取った四角形 582">
                <a:extLst>
                  <a:ext uri="{FF2B5EF4-FFF2-40B4-BE49-F238E27FC236}">
                    <a16:creationId xmlns:a16="http://schemas.microsoft.com/office/drawing/2014/main" id="{F84590E9-848D-4406-B5EE-95735691ECC7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4A7BC7EB-00F8-45F8-9A0F-5F33A3E518E4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A5846C4B-2AD2-448B-915D-7AA887640B82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ED05FB72-74E1-4FFE-B298-646350805E1A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6D295AFC-3B40-4BA0-841C-C4AB2368C46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D4BED8C-4019-4B34-B866-79E9DAB6E06E}"/>
              </a:ext>
            </a:extLst>
          </p:cNvPr>
          <p:cNvGrpSpPr/>
          <p:nvPr/>
        </p:nvGrpSpPr>
        <p:grpSpPr>
          <a:xfrm>
            <a:off x="1651705" y="4180648"/>
            <a:ext cx="537570" cy="368361"/>
            <a:chOff x="558231" y="4795771"/>
            <a:chExt cx="537570" cy="368361"/>
          </a:xfrm>
          <a:solidFill>
            <a:schemeClr val="bg1">
              <a:lumMod val="85000"/>
            </a:schemeClr>
          </a:solidFill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3FE9AA1D-1846-48E5-B62B-512E1921F3BF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53" name="1 つの角を切り取った四角形 752">
                <a:extLst>
                  <a:ext uri="{FF2B5EF4-FFF2-40B4-BE49-F238E27FC236}">
                    <a16:creationId xmlns:a16="http://schemas.microsoft.com/office/drawing/2014/main" id="{EBAF53F7-8607-4984-8484-D211B99E409E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18058919-3A42-4035-A6D3-2F1AAC109D66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DF8CF520-E2A8-47BF-9F73-93558B915255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221D49DA-2D24-41DB-B0E4-7269E30695FF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50CEE5BA-B7D2-43FB-AF72-4FDD4AC053C8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10D0CDD8-B918-41E3-AE0E-EE346A3A2A8B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48" name="1 つの角を切り取った四角形 747">
                <a:extLst>
                  <a:ext uri="{FF2B5EF4-FFF2-40B4-BE49-F238E27FC236}">
                    <a16:creationId xmlns:a16="http://schemas.microsoft.com/office/drawing/2014/main" id="{392D468A-E4C4-4C93-8623-7B9A639D399B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F02B5DE2-FDFC-414D-82D4-AC51B009457B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F4B1351E-CB2F-452C-BFD4-A40002788E9B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53D79D9-93C9-4E64-BAC2-960BC58A6DDB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BA1F64CA-6729-4A66-82FB-43148FCBBEC1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6D93C81F-046B-4F02-B28B-64988086A6A1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43" name="1 つの角を切り取った四角形 742">
                <a:extLst>
                  <a:ext uri="{FF2B5EF4-FFF2-40B4-BE49-F238E27FC236}">
                    <a16:creationId xmlns:a16="http://schemas.microsoft.com/office/drawing/2014/main" id="{C904FCCE-2CF4-4418-B37A-4BA300E21094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960B7F36-D2CD-44CD-9AB8-FA48F924DA28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918FBB0-4260-41CD-A993-2E611FCE5C90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3F92400-D934-4AB2-9D13-DB9A3A5D5677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BE689137-E201-4C86-A241-6C75770810D6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375744" y="5466468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フォーラム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E6774591-F466-48A8-A178-3F1D7B099BB9}"/>
              </a:ext>
            </a:extLst>
          </p:cNvPr>
          <p:cNvGrpSpPr/>
          <p:nvPr/>
        </p:nvGrpSpPr>
        <p:grpSpPr>
          <a:xfrm>
            <a:off x="8142573" y="4477652"/>
            <a:ext cx="1557148" cy="1101294"/>
            <a:chOff x="324860" y="4007234"/>
            <a:chExt cx="2315554" cy="1452210"/>
          </a:xfrm>
        </p:grpSpPr>
        <p:sp>
          <p:nvSpPr>
            <p:cNvPr id="150" name="雲 149">
              <a:extLst>
                <a:ext uri="{FF2B5EF4-FFF2-40B4-BE49-F238E27FC236}">
                  <a16:creationId xmlns:a16="http://schemas.microsoft.com/office/drawing/2014/main" id="{6C78F7E7-B58F-4988-AE3D-4AA2F0A98BD4}"/>
                </a:ext>
              </a:extLst>
            </p:cNvPr>
            <p:cNvSpPr/>
            <p:nvPr/>
          </p:nvSpPr>
          <p:spPr>
            <a:xfrm>
              <a:off x="324860" y="4007234"/>
              <a:ext cx="2315554" cy="1452210"/>
            </a:xfrm>
            <a:prstGeom prst="cloud">
              <a:avLst/>
            </a:prstGeom>
            <a:solidFill>
              <a:srgbClr val="FFCC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cxnSp>
          <p:nvCxnSpPr>
            <p:cNvPr id="151" name="直線コネクタ 150">
              <a:extLst>
                <a:ext uri="{FF2B5EF4-FFF2-40B4-BE49-F238E27FC236}">
                  <a16:creationId xmlns:a16="http://schemas.microsoft.com/office/drawing/2014/main" id="{96B74D0F-9CF1-4DB3-B423-247050EDA6E9}"/>
                </a:ext>
              </a:extLst>
            </p:cNvPr>
            <p:cNvCxnSpPr/>
            <p:nvPr/>
          </p:nvCxnSpPr>
          <p:spPr>
            <a:xfrm>
              <a:off x="1161104" y="4127960"/>
              <a:ext cx="0" cy="1278082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>
              <a:extLst>
                <a:ext uri="{FF2B5EF4-FFF2-40B4-BE49-F238E27FC236}">
                  <a16:creationId xmlns:a16="http://schemas.microsoft.com/office/drawing/2014/main" id="{4C24470C-724B-4F5A-890F-F5ECE5503136}"/>
                </a:ext>
              </a:extLst>
            </p:cNvPr>
            <p:cNvCxnSpPr>
              <a:cxnSpLocks/>
            </p:cNvCxnSpPr>
            <p:nvPr/>
          </p:nvCxnSpPr>
          <p:spPr>
            <a:xfrm>
              <a:off x="1822970" y="4007234"/>
              <a:ext cx="0" cy="1299935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29F0ABC8-F700-49B8-95B0-B7F0C918250E}"/>
                </a:ext>
              </a:extLst>
            </p:cNvPr>
            <p:cNvGrpSpPr/>
            <p:nvPr/>
          </p:nvGrpSpPr>
          <p:grpSpPr>
            <a:xfrm>
              <a:off x="558231" y="4795771"/>
              <a:ext cx="537570" cy="368361"/>
              <a:chOff x="558231" y="4795771"/>
              <a:chExt cx="537570" cy="368361"/>
            </a:xfrm>
          </p:grpSpPr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A6708E2F-2536-4672-84CC-F873349AD02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262" name="1 つの角を切り取った四角形 715">
                  <a:extLst>
                    <a:ext uri="{FF2B5EF4-FFF2-40B4-BE49-F238E27FC236}">
                      <a16:creationId xmlns:a16="http://schemas.microsoft.com/office/drawing/2014/main" id="{7C2BF290-C9E5-4C0C-AA66-53D697700C8B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63" name="直線コネクタ 262">
                  <a:extLst>
                    <a:ext uri="{FF2B5EF4-FFF2-40B4-BE49-F238E27FC236}">
                      <a16:creationId xmlns:a16="http://schemas.microsoft.com/office/drawing/2014/main" id="{F29FA492-325B-42C5-8E7B-43C879E3F064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線コネクタ 263">
                  <a:extLst>
                    <a:ext uri="{FF2B5EF4-FFF2-40B4-BE49-F238E27FC236}">
                      <a16:creationId xmlns:a16="http://schemas.microsoft.com/office/drawing/2014/main" id="{D4D1CA43-4B3A-43AE-8C13-673326F1DBE9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線コネクタ 264">
                  <a:extLst>
                    <a:ext uri="{FF2B5EF4-FFF2-40B4-BE49-F238E27FC236}">
                      <a16:creationId xmlns:a16="http://schemas.microsoft.com/office/drawing/2014/main" id="{054DA010-EA26-4317-A8AE-887D2FD1990C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直線コネクタ 265">
                  <a:extLst>
                    <a:ext uri="{FF2B5EF4-FFF2-40B4-BE49-F238E27FC236}">
                      <a16:creationId xmlns:a16="http://schemas.microsoft.com/office/drawing/2014/main" id="{8B630D75-DCCA-4283-AA47-C30F56B0C68A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52F82912-1909-4F62-BD6F-A6E23A39263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257" name="1 つの角を切り取った四角形 733">
                  <a:extLst>
                    <a:ext uri="{FF2B5EF4-FFF2-40B4-BE49-F238E27FC236}">
                      <a16:creationId xmlns:a16="http://schemas.microsoft.com/office/drawing/2014/main" id="{E0A57351-E748-4916-B939-DF2D777628B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58" name="直線コネクタ 257">
                  <a:extLst>
                    <a:ext uri="{FF2B5EF4-FFF2-40B4-BE49-F238E27FC236}">
                      <a16:creationId xmlns:a16="http://schemas.microsoft.com/office/drawing/2014/main" id="{4C312D55-75F4-4983-A5C9-BF20C1671443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線コネクタ 258">
                  <a:extLst>
                    <a:ext uri="{FF2B5EF4-FFF2-40B4-BE49-F238E27FC236}">
                      <a16:creationId xmlns:a16="http://schemas.microsoft.com/office/drawing/2014/main" id="{36F5A576-5C72-4719-BF51-BD42D66CA1E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線コネクタ 259">
                  <a:extLst>
                    <a:ext uri="{FF2B5EF4-FFF2-40B4-BE49-F238E27FC236}">
                      <a16:creationId xmlns:a16="http://schemas.microsoft.com/office/drawing/2014/main" id="{095E2703-B3DB-4E2F-9464-0C0CB8651BC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線コネクタ 260">
                  <a:extLst>
                    <a:ext uri="{FF2B5EF4-FFF2-40B4-BE49-F238E27FC236}">
                      <a16:creationId xmlns:a16="http://schemas.microsoft.com/office/drawing/2014/main" id="{FF015ED3-86E5-423E-8F48-DA4E0CA581B0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グループ化 250">
                <a:extLst>
                  <a:ext uri="{FF2B5EF4-FFF2-40B4-BE49-F238E27FC236}">
                    <a16:creationId xmlns:a16="http://schemas.microsoft.com/office/drawing/2014/main" id="{730395B7-469C-48DD-9282-43A496188AC9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252" name="1 つの角を切り取った四角形 720">
                  <a:extLst>
                    <a:ext uri="{FF2B5EF4-FFF2-40B4-BE49-F238E27FC236}">
                      <a16:creationId xmlns:a16="http://schemas.microsoft.com/office/drawing/2014/main" id="{13B4E1F8-60AF-48EF-BFB5-83879274E0ED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53" name="直線コネクタ 252">
                  <a:extLst>
                    <a:ext uri="{FF2B5EF4-FFF2-40B4-BE49-F238E27FC236}">
                      <a16:creationId xmlns:a16="http://schemas.microsoft.com/office/drawing/2014/main" id="{EB2C4E80-A3F6-4AAD-983C-2D645AACE725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線コネクタ 253">
                  <a:extLst>
                    <a:ext uri="{FF2B5EF4-FFF2-40B4-BE49-F238E27FC236}">
                      <a16:creationId xmlns:a16="http://schemas.microsoft.com/office/drawing/2014/main" id="{DA2F7F64-55AE-447E-8CAE-9E32A981AB6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線コネクタ 254">
                  <a:extLst>
                    <a:ext uri="{FF2B5EF4-FFF2-40B4-BE49-F238E27FC236}">
                      <a16:creationId xmlns:a16="http://schemas.microsoft.com/office/drawing/2014/main" id="{E35E8028-CF22-4D88-9788-2D347235625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線コネクタ 255">
                  <a:extLst>
                    <a:ext uri="{FF2B5EF4-FFF2-40B4-BE49-F238E27FC236}">
                      <a16:creationId xmlns:a16="http://schemas.microsoft.com/office/drawing/2014/main" id="{DA87F403-0132-41AC-8E17-302915BE8AAC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4BF952CC-89FD-4818-A31B-1A3BEA2E577F}"/>
                </a:ext>
              </a:extLst>
            </p:cNvPr>
            <p:cNvGrpSpPr/>
            <p:nvPr/>
          </p:nvGrpSpPr>
          <p:grpSpPr>
            <a:xfrm>
              <a:off x="561395" y="4280826"/>
              <a:ext cx="537570" cy="368361"/>
              <a:chOff x="558231" y="4795771"/>
              <a:chExt cx="537570" cy="368361"/>
            </a:xfrm>
          </p:grpSpPr>
          <p:grpSp>
            <p:nvGrpSpPr>
              <p:cNvPr id="231" name="グループ化 230">
                <a:extLst>
                  <a:ext uri="{FF2B5EF4-FFF2-40B4-BE49-F238E27FC236}">
                    <a16:creationId xmlns:a16="http://schemas.microsoft.com/office/drawing/2014/main" id="{B84DC16B-8AE0-487F-AD3F-29B1E56E3856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244" name="1 つの角を切り取った四角形 479">
                  <a:extLst>
                    <a:ext uri="{FF2B5EF4-FFF2-40B4-BE49-F238E27FC236}">
                      <a16:creationId xmlns:a16="http://schemas.microsoft.com/office/drawing/2014/main" id="{525764B4-4CF0-4BB9-AD0C-030276E4883D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45" name="直線コネクタ 244">
                  <a:extLst>
                    <a:ext uri="{FF2B5EF4-FFF2-40B4-BE49-F238E27FC236}">
                      <a16:creationId xmlns:a16="http://schemas.microsoft.com/office/drawing/2014/main" id="{C062E043-D1F7-4F31-AF69-F0C1C8746CC5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線コネクタ 245">
                  <a:extLst>
                    <a:ext uri="{FF2B5EF4-FFF2-40B4-BE49-F238E27FC236}">
                      <a16:creationId xmlns:a16="http://schemas.microsoft.com/office/drawing/2014/main" id="{3A9512B3-7188-485D-A60C-ACD6F5579506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線コネクタ 246">
                  <a:extLst>
                    <a:ext uri="{FF2B5EF4-FFF2-40B4-BE49-F238E27FC236}">
                      <a16:creationId xmlns:a16="http://schemas.microsoft.com/office/drawing/2014/main" id="{A26EB56D-5220-4129-A9CA-BBDF2C529581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線コネクタ 247">
                  <a:extLst>
                    <a:ext uri="{FF2B5EF4-FFF2-40B4-BE49-F238E27FC236}">
                      <a16:creationId xmlns:a16="http://schemas.microsoft.com/office/drawing/2014/main" id="{32FA47FD-7071-43BB-AEB5-B0F6B65574D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グループ化 231">
                <a:extLst>
                  <a:ext uri="{FF2B5EF4-FFF2-40B4-BE49-F238E27FC236}">
                    <a16:creationId xmlns:a16="http://schemas.microsoft.com/office/drawing/2014/main" id="{09132B22-DD54-4E69-ACEA-F068DDC02390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239" name="1 つの角を切り取った四角形 474">
                  <a:extLst>
                    <a:ext uri="{FF2B5EF4-FFF2-40B4-BE49-F238E27FC236}">
                      <a16:creationId xmlns:a16="http://schemas.microsoft.com/office/drawing/2014/main" id="{0500CD55-5253-47F1-9CB3-65DCEA10C0E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40" name="直線コネクタ 239">
                  <a:extLst>
                    <a:ext uri="{FF2B5EF4-FFF2-40B4-BE49-F238E27FC236}">
                      <a16:creationId xmlns:a16="http://schemas.microsoft.com/office/drawing/2014/main" id="{0C1A3571-C0B4-472E-89D2-02B4095F74E7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線コネクタ 240">
                  <a:extLst>
                    <a:ext uri="{FF2B5EF4-FFF2-40B4-BE49-F238E27FC236}">
                      <a16:creationId xmlns:a16="http://schemas.microsoft.com/office/drawing/2014/main" id="{7463F18B-2E11-4D33-A198-4B8F8201E091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直線コネクタ 241">
                  <a:extLst>
                    <a:ext uri="{FF2B5EF4-FFF2-40B4-BE49-F238E27FC236}">
                      <a16:creationId xmlns:a16="http://schemas.microsoft.com/office/drawing/2014/main" id="{6F76F4A4-190D-48A8-ACE4-797ECEE5B044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線コネクタ 242">
                  <a:extLst>
                    <a:ext uri="{FF2B5EF4-FFF2-40B4-BE49-F238E27FC236}">
                      <a16:creationId xmlns:a16="http://schemas.microsoft.com/office/drawing/2014/main" id="{717AD64B-F8EE-4EE5-8496-0FA2ED6C7239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グループ化 232">
                <a:extLst>
                  <a:ext uri="{FF2B5EF4-FFF2-40B4-BE49-F238E27FC236}">
                    <a16:creationId xmlns:a16="http://schemas.microsoft.com/office/drawing/2014/main" id="{119E7196-04E1-4339-B827-104064369CC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234" name="1 つの角を切り取った四角形 469">
                  <a:extLst>
                    <a:ext uri="{FF2B5EF4-FFF2-40B4-BE49-F238E27FC236}">
                      <a16:creationId xmlns:a16="http://schemas.microsoft.com/office/drawing/2014/main" id="{429F108B-5115-411D-AF3C-4FF8F4F7594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35" name="直線コネクタ 234">
                  <a:extLst>
                    <a:ext uri="{FF2B5EF4-FFF2-40B4-BE49-F238E27FC236}">
                      <a16:creationId xmlns:a16="http://schemas.microsoft.com/office/drawing/2014/main" id="{226DA39E-51A7-42E0-B48D-9F9811109D81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線コネクタ 235">
                  <a:extLst>
                    <a:ext uri="{FF2B5EF4-FFF2-40B4-BE49-F238E27FC236}">
                      <a16:creationId xmlns:a16="http://schemas.microsoft.com/office/drawing/2014/main" id="{D374D4E4-553E-45C7-9660-24231754CCF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線コネクタ 236">
                  <a:extLst>
                    <a:ext uri="{FF2B5EF4-FFF2-40B4-BE49-F238E27FC236}">
                      <a16:creationId xmlns:a16="http://schemas.microsoft.com/office/drawing/2014/main" id="{352A8097-8022-46AA-A565-4735057C13C5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線コネクタ 237">
                  <a:extLst>
                    <a:ext uri="{FF2B5EF4-FFF2-40B4-BE49-F238E27FC236}">
                      <a16:creationId xmlns:a16="http://schemas.microsoft.com/office/drawing/2014/main" id="{1061C596-9A44-4369-9D45-8A7BB86B27E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E1C525A9-DAB9-409E-82AA-2476905DD2C1}"/>
                </a:ext>
              </a:extLst>
            </p:cNvPr>
            <p:cNvGrpSpPr/>
            <p:nvPr/>
          </p:nvGrpSpPr>
          <p:grpSpPr>
            <a:xfrm>
              <a:off x="1219496" y="4737350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213" name="グループ化 212">
                <a:extLst>
                  <a:ext uri="{FF2B5EF4-FFF2-40B4-BE49-F238E27FC236}">
                    <a16:creationId xmlns:a16="http://schemas.microsoft.com/office/drawing/2014/main" id="{D40FA7FB-FB1B-4A15-A379-6398D648707B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226" name="1 つの角を切り取った四角形 498">
                  <a:extLst>
                    <a:ext uri="{FF2B5EF4-FFF2-40B4-BE49-F238E27FC236}">
                      <a16:creationId xmlns:a16="http://schemas.microsoft.com/office/drawing/2014/main" id="{128B6C4E-F92D-422C-B558-DDBD887C94AD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7" name="直線コネクタ 226">
                  <a:extLst>
                    <a:ext uri="{FF2B5EF4-FFF2-40B4-BE49-F238E27FC236}">
                      <a16:creationId xmlns:a16="http://schemas.microsoft.com/office/drawing/2014/main" id="{D9C7E155-8D55-4E64-8ADE-F86402756C8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線コネクタ 227">
                  <a:extLst>
                    <a:ext uri="{FF2B5EF4-FFF2-40B4-BE49-F238E27FC236}">
                      <a16:creationId xmlns:a16="http://schemas.microsoft.com/office/drawing/2014/main" id="{7DBBD701-B113-4784-AD16-117ACB369F0C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線コネクタ 228">
                  <a:extLst>
                    <a:ext uri="{FF2B5EF4-FFF2-40B4-BE49-F238E27FC236}">
                      <a16:creationId xmlns:a16="http://schemas.microsoft.com/office/drawing/2014/main" id="{14DE89F6-E7E6-432F-A963-857D262F2AAF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コネクタ 229">
                  <a:extLst>
                    <a:ext uri="{FF2B5EF4-FFF2-40B4-BE49-F238E27FC236}">
                      <a16:creationId xmlns:a16="http://schemas.microsoft.com/office/drawing/2014/main" id="{FD985079-DF3E-4DB0-A557-DC3D3892ABF2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グループ化 213">
                <a:extLst>
                  <a:ext uri="{FF2B5EF4-FFF2-40B4-BE49-F238E27FC236}">
                    <a16:creationId xmlns:a16="http://schemas.microsoft.com/office/drawing/2014/main" id="{31D1C203-8E90-4E58-A54E-3929D14264C4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21" name="1 つの角を切り取った四角形 493">
                  <a:extLst>
                    <a:ext uri="{FF2B5EF4-FFF2-40B4-BE49-F238E27FC236}">
                      <a16:creationId xmlns:a16="http://schemas.microsoft.com/office/drawing/2014/main" id="{2F534EDD-9E4E-4EC2-A01D-7DE77A64492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2" name="直線コネクタ 221">
                  <a:extLst>
                    <a:ext uri="{FF2B5EF4-FFF2-40B4-BE49-F238E27FC236}">
                      <a16:creationId xmlns:a16="http://schemas.microsoft.com/office/drawing/2014/main" id="{13CFD76B-3989-4507-AE7E-2BAB586C817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線コネクタ 222">
                  <a:extLst>
                    <a:ext uri="{FF2B5EF4-FFF2-40B4-BE49-F238E27FC236}">
                      <a16:creationId xmlns:a16="http://schemas.microsoft.com/office/drawing/2014/main" id="{5C2D0866-7005-4081-A5FC-F3EACBBAF5C8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線コネクタ 223">
                  <a:extLst>
                    <a:ext uri="{FF2B5EF4-FFF2-40B4-BE49-F238E27FC236}">
                      <a16:creationId xmlns:a16="http://schemas.microsoft.com/office/drawing/2014/main" id="{9407AD0A-3FA2-4C7D-90B9-8071F392CB6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コネクタ 224">
                  <a:extLst>
                    <a:ext uri="{FF2B5EF4-FFF2-40B4-BE49-F238E27FC236}">
                      <a16:creationId xmlns:a16="http://schemas.microsoft.com/office/drawing/2014/main" id="{6ECDD706-7D12-448B-B852-0753F749DC9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グループ化 214">
                <a:extLst>
                  <a:ext uri="{FF2B5EF4-FFF2-40B4-BE49-F238E27FC236}">
                    <a16:creationId xmlns:a16="http://schemas.microsoft.com/office/drawing/2014/main" id="{EC56087D-DCA2-46C1-A1FA-D52473119A77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16" name="1 つの角を切り取った四角形 488">
                  <a:extLst>
                    <a:ext uri="{FF2B5EF4-FFF2-40B4-BE49-F238E27FC236}">
                      <a16:creationId xmlns:a16="http://schemas.microsoft.com/office/drawing/2014/main" id="{E896F294-CFE7-4453-8F5B-FF510DA03DB1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17" name="直線コネクタ 216">
                  <a:extLst>
                    <a:ext uri="{FF2B5EF4-FFF2-40B4-BE49-F238E27FC236}">
                      <a16:creationId xmlns:a16="http://schemas.microsoft.com/office/drawing/2014/main" id="{D2DD9600-BC52-4BD2-8F63-E77F1AA7D9A3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線コネクタ 217">
                  <a:extLst>
                    <a:ext uri="{FF2B5EF4-FFF2-40B4-BE49-F238E27FC236}">
                      <a16:creationId xmlns:a16="http://schemas.microsoft.com/office/drawing/2014/main" id="{D1EFAE0D-6E99-4FCB-B434-F9B6CECCDA1D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線コネクタ 218">
                  <a:extLst>
                    <a:ext uri="{FF2B5EF4-FFF2-40B4-BE49-F238E27FC236}">
                      <a16:creationId xmlns:a16="http://schemas.microsoft.com/office/drawing/2014/main" id="{A613EDC4-D28F-468D-B2BE-A9255F3BD011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線コネクタ 219">
                  <a:extLst>
                    <a:ext uri="{FF2B5EF4-FFF2-40B4-BE49-F238E27FC236}">
                      <a16:creationId xmlns:a16="http://schemas.microsoft.com/office/drawing/2014/main" id="{D52B9A11-819C-496F-BB99-5BACF0634DB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38AE4EC5-5DB3-4731-BC15-A5507BE7D2C5}"/>
                </a:ext>
              </a:extLst>
            </p:cNvPr>
            <p:cNvGrpSpPr/>
            <p:nvPr/>
          </p:nvGrpSpPr>
          <p:grpSpPr>
            <a:xfrm>
              <a:off x="1222660" y="4222405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195" name="グループ化 194">
                <a:extLst>
                  <a:ext uri="{FF2B5EF4-FFF2-40B4-BE49-F238E27FC236}">
                    <a16:creationId xmlns:a16="http://schemas.microsoft.com/office/drawing/2014/main" id="{E6BD1A7E-DE6B-4C20-89CD-8B396AA4210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208" name="1 つの角を切り取った四角形 517">
                  <a:extLst>
                    <a:ext uri="{FF2B5EF4-FFF2-40B4-BE49-F238E27FC236}">
                      <a16:creationId xmlns:a16="http://schemas.microsoft.com/office/drawing/2014/main" id="{7274F6F3-C06D-4E19-9C11-A06BEBBE3F56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09" name="直線コネクタ 208">
                  <a:extLst>
                    <a:ext uri="{FF2B5EF4-FFF2-40B4-BE49-F238E27FC236}">
                      <a16:creationId xmlns:a16="http://schemas.microsoft.com/office/drawing/2014/main" id="{4FA05B50-AD0E-45CE-B675-BD434340FC5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コネクタ 209">
                  <a:extLst>
                    <a:ext uri="{FF2B5EF4-FFF2-40B4-BE49-F238E27FC236}">
                      <a16:creationId xmlns:a16="http://schemas.microsoft.com/office/drawing/2014/main" id="{40986F09-9FA0-4ADC-9488-E87173DA3CAB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コネクタ 210">
                  <a:extLst>
                    <a:ext uri="{FF2B5EF4-FFF2-40B4-BE49-F238E27FC236}">
                      <a16:creationId xmlns:a16="http://schemas.microsoft.com/office/drawing/2014/main" id="{5AB3A589-3EE2-4532-AFD4-48FD1B50F7D9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線コネクタ 211">
                  <a:extLst>
                    <a:ext uri="{FF2B5EF4-FFF2-40B4-BE49-F238E27FC236}">
                      <a16:creationId xmlns:a16="http://schemas.microsoft.com/office/drawing/2014/main" id="{A940401B-3DB1-4E7B-9EA9-00AFCCB7DE5D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グループ化 195">
                <a:extLst>
                  <a:ext uri="{FF2B5EF4-FFF2-40B4-BE49-F238E27FC236}">
                    <a16:creationId xmlns:a16="http://schemas.microsoft.com/office/drawing/2014/main" id="{38885080-FA27-4B01-840F-B59E5A80B63A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03" name="1 つの角を切り取った四角形 512">
                  <a:extLst>
                    <a:ext uri="{FF2B5EF4-FFF2-40B4-BE49-F238E27FC236}">
                      <a16:creationId xmlns:a16="http://schemas.microsoft.com/office/drawing/2014/main" id="{BECE0430-C0AD-4D14-8694-7A834CDEEE9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04" name="直線コネクタ 203">
                  <a:extLst>
                    <a:ext uri="{FF2B5EF4-FFF2-40B4-BE49-F238E27FC236}">
                      <a16:creationId xmlns:a16="http://schemas.microsoft.com/office/drawing/2014/main" id="{A01D12A6-209F-47C6-9C65-90244EBAA82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線コネクタ 204">
                  <a:extLst>
                    <a:ext uri="{FF2B5EF4-FFF2-40B4-BE49-F238E27FC236}">
                      <a16:creationId xmlns:a16="http://schemas.microsoft.com/office/drawing/2014/main" id="{615DF095-92F7-44F5-836D-04D92B67C16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線コネクタ 205">
                  <a:extLst>
                    <a:ext uri="{FF2B5EF4-FFF2-40B4-BE49-F238E27FC236}">
                      <a16:creationId xmlns:a16="http://schemas.microsoft.com/office/drawing/2014/main" id="{21C9CAEE-78FA-4B80-ABE3-62ACCF62A9FE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線コネクタ 206">
                  <a:extLst>
                    <a:ext uri="{FF2B5EF4-FFF2-40B4-BE49-F238E27FC236}">
                      <a16:creationId xmlns:a16="http://schemas.microsoft.com/office/drawing/2014/main" id="{C0121FEA-84A7-4458-86D6-E0D35D2165AF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グループ化 196">
                <a:extLst>
                  <a:ext uri="{FF2B5EF4-FFF2-40B4-BE49-F238E27FC236}">
                    <a16:creationId xmlns:a16="http://schemas.microsoft.com/office/drawing/2014/main" id="{5B8EDE6A-D43C-4A6C-898B-75702131E42A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98" name="1 つの角を切り取った四角形 507">
                  <a:extLst>
                    <a:ext uri="{FF2B5EF4-FFF2-40B4-BE49-F238E27FC236}">
                      <a16:creationId xmlns:a16="http://schemas.microsoft.com/office/drawing/2014/main" id="{BBC589D9-8945-4398-877A-D5650A84B8C5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9" name="直線コネクタ 198">
                  <a:extLst>
                    <a:ext uri="{FF2B5EF4-FFF2-40B4-BE49-F238E27FC236}">
                      <a16:creationId xmlns:a16="http://schemas.microsoft.com/office/drawing/2014/main" id="{E1DF7878-0550-4E3A-BCB9-5C14F4240DB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線コネクタ 199">
                  <a:extLst>
                    <a:ext uri="{FF2B5EF4-FFF2-40B4-BE49-F238E27FC236}">
                      <a16:creationId xmlns:a16="http://schemas.microsoft.com/office/drawing/2014/main" id="{01E045A1-FF7D-4CB5-BE04-11D7438C28E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線コネクタ 200">
                  <a:extLst>
                    <a:ext uri="{FF2B5EF4-FFF2-40B4-BE49-F238E27FC236}">
                      <a16:creationId xmlns:a16="http://schemas.microsoft.com/office/drawing/2014/main" id="{39EDBBC8-181B-4B02-BF2F-5EA56E24A68F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コネクタ 201">
                  <a:extLst>
                    <a:ext uri="{FF2B5EF4-FFF2-40B4-BE49-F238E27FC236}">
                      <a16:creationId xmlns:a16="http://schemas.microsoft.com/office/drawing/2014/main" id="{FE2725CC-8006-4E19-82CE-F54BE96AC9F6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67FC4D96-37B3-4380-A090-6E2FD53AF4C9}"/>
                </a:ext>
              </a:extLst>
            </p:cNvPr>
            <p:cNvGrpSpPr/>
            <p:nvPr/>
          </p:nvGrpSpPr>
          <p:grpSpPr>
            <a:xfrm>
              <a:off x="1881652" y="4697733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308DB73B-2F8E-448F-8DE2-C81862E4DED2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90" name="1 つの角を切り取った四角形 725">
                  <a:extLst>
                    <a:ext uri="{FF2B5EF4-FFF2-40B4-BE49-F238E27FC236}">
                      <a16:creationId xmlns:a16="http://schemas.microsoft.com/office/drawing/2014/main" id="{C5EF505A-73AA-466A-B7C4-20A94D2DEC74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09642562-D15D-41E6-ACE5-F2AFA7BA16C9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210E1A6A-E242-464E-8B62-CC4AF42D663F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コネクタ 192">
                  <a:extLst>
                    <a:ext uri="{FF2B5EF4-FFF2-40B4-BE49-F238E27FC236}">
                      <a16:creationId xmlns:a16="http://schemas.microsoft.com/office/drawing/2014/main" id="{C0865C2D-92A6-41D3-BE26-AB559B0D3197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コネクタ 193">
                  <a:extLst>
                    <a:ext uri="{FF2B5EF4-FFF2-40B4-BE49-F238E27FC236}">
                      <a16:creationId xmlns:a16="http://schemas.microsoft.com/office/drawing/2014/main" id="{D96700FD-099A-4212-83FE-7FA021734DAD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グループ化 177">
                <a:extLst>
                  <a:ext uri="{FF2B5EF4-FFF2-40B4-BE49-F238E27FC236}">
                    <a16:creationId xmlns:a16="http://schemas.microsoft.com/office/drawing/2014/main" id="{BF287C13-0DA7-4D89-9D52-28F73F49D062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85" name="1 つの角を切り取った四角形 593">
                  <a:extLst>
                    <a:ext uri="{FF2B5EF4-FFF2-40B4-BE49-F238E27FC236}">
                      <a16:creationId xmlns:a16="http://schemas.microsoft.com/office/drawing/2014/main" id="{2EAC3D84-3DBE-4BE2-9730-B46101DDAAE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6" name="直線コネクタ 185">
                  <a:extLst>
                    <a:ext uri="{FF2B5EF4-FFF2-40B4-BE49-F238E27FC236}">
                      <a16:creationId xmlns:a16="http://schemas.microsoft.com/office/drawing/2014/main" id="{483DDE35-962C-41A7-A376-F32329C7FBEA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線コネクタ 186">
                  <a:extLst>
                    <a:ext uri="{FF2B5EF4-FFF2-40B4-BE49-F238E27FC236}">
                      <a16:creationId xmlns:a16="http://schemas.microsoft.com/office/drawing/2014/main" id="{F5E13D1F-8241-4A7A-AE59-F98343BDF39F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線コネクタ 187">
                  <a:extLst>
                    <a:ext uri="{FF2B5EF4-FFF2-40B4-BE49-F238E27FC236}">
                      <a16:creationId xmlns:a16="http://schemas.microsoft.com/office/drawing/2014/main" id="{BF70B689-60F6-4066-9ABD-29EBB4DC161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線コネクタ 188">
                  <a:extLst>
                    <a:ext uri="{FF2B5EF4-FFF2-40B4-BE49-F238E27FC236}">
                      <a16:creationId xmlns:a16="http://schemas.microsoft.com/office/drawing/2014/main" id="{4F9A67A1-37CD-4ADE-B8DC-518DD9D10D30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グループ化 178">
                <a:extLst>
                  <a:ext uri="{FF2B5EF4-FFF2-40B4-BE49-F238E27FC236}">
                    <a16:creationId xmlns:a16="http://schemas.microsoft.com/office/drawing/2014/main" id="{B33B20C9-96B9-4FD5-B3D1-F0762DF0E9B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80" name="1 つの角を切り取った四角形 582">
                  <a:extLst>
                    <a:ext uri="{FF2B5EF4-FFF2-40B4-BE49-F238E27FC236}">
                      <a16:creationId xmlns:a16="http://schemas.microsoft.com/office/drawing/2014/main" id="{FEBF877B-2B45-4837-A7F1-E2CD64F3417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1" name="直線コネクタ 180">
                  <a:extLst>
                    <a:ext uri="{FF2B5EF4-FFF2-40B4-BE49-F238E27FC236}">
                      <a16:creationId xmlns:a16="http://schemas.microsoft.com/office/drawing/2014/main" id="{3F23EA89-2BDB-4B89-866F-4834521ABC26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DCE0F18B-00D2-41AD-B171-6F3873143A84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06E3FF99-0C5B-4DDF-8CE8-73819709EE5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114429DE-823E-4AD4-909F-858D7B06E88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FCC10C34-9217-4200-BB91-DE25D8661290}"/>
                </a:ext>
              </a:extLst>
            </p:cNvPr>
            <p:cNvGrpSpPr/>
            <p:nvPr/>
          </p:nvGrpSpPr>
          <p:grpSpPr>
            <a:xfrm>
              <a:off x="1884816" y="4182788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2F5B4A12-37A7-4434-A81C-85359928455D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72" name="1 つの角を切り取った四角形 752">
                  <a:extLst>
                    <a:ext uri="{FF2B5EF4-FFF2-40B4-BE49-F238E27FC236}">
                      <a16:creationId xmlns:a16="http://schemas.microsoft.com/office/drawing/2014/main" id="{3965DE01-91A8-460D-92B6-F16AA1DBC6D2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3" name="直線コネクタ 172">
                  <a:extLst>
                    <a:ext uri="{FF2B5EF4-FFF2-40B4-BE49-F238E27FC236}">
                      <a16:creationId xmlns:a16="http://schemas.microsoft.com/office/drawing/2014/main" id="{7FD6C224-9C59-4876-A18C-7F524982831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コネクタ 173">
                  <a:extLst>
                    <a:ext uri="{FF2B5EF4-FFF2-40B4-BE49-F238E27FC236}">
                      <a16:creationId xmlns:a16="http://schemas.microsoft.com/office/drawing/2014/main" id="{FA668B6D-0F46-455C-BA4F-E550184983E5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コネクタ 174">
                  <a:extLst>
                    <a:ext uri="{FF2B5EF4-FFF2-40B4-BE49-F238E27FC236}">
                      <a16:creationId xmlns:a16="http://schemas.microsoft.com/office/drawing/2014/main" id="{959B7111-1494-4EB2-8D1D-7117C34218A9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コネクタ 175">
                  <a:extLst>
                    <a:ext uri="{FF2B5EF4-FFF2-40B4-BE49-F238E27FC236}">
                      <a16:creationId xmlns:a16="http://schemas.microsoft.com/office/drawing/2014/main" id="{92938E51-65B9-43D8-A9F2-C13BB94C566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A00A3894-9FDD-4D93-854F-6CD2DF4DEE4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67" name="1 つの角を切り取った四角形 747">
                  <a:extLst>
                    <a:ext uri="{FF2B5EF4-FFF2-40B4-BE49-F238E27FC236}">
                      <a16:creationId xmlns:a16="http://schemas.microsoft.com/office/drawing/2014/main" id="{4852D0E1-08D4-444E-9702-0BCB7587D18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8" name="直線コネクタ 167">
                  <a:extLst>
                    <a:ext uri="{FF2B5EF4-FFF2-40B4-BE49-F238E27FC236}">
                      <a16:creationId xmlns:a16="http://schemas.microsoft.com/office/drawing/2014/main" id="{99FE6C3C-D280-4894-B1E4-2F63DFB8CDFE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線コネクタ 168">
                  <a:extLst>
                    <a:ext uri="{FF2B5EF4-FFF2-40B4-BE49-F238E27FC236}">
                      <a16:creationId xmlns:a16="http://schemas.microsoft.com/office/drawing/2014/main" id="{D643D669-72F4-49F2-916D-6AB10B626827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コネクタ 169">
                  <a:extLst>
                    <a:ext uri="{FF2B5EF4-FFF2-40B4-BE49-F238E27FC236}">
                      <a16:creationId xmlns:a16="http://schemas.microsoft.com/office/drawing/2014/main" id="{A444F659-CCD1-4C6F-82E7-34F7820B1DA3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コネクタ 170">
                  <a:extLst>
                    <a:ext uri="{FF2B5EF4-FFF2-40B4-BE49-F238E27FC236}">
                      <a16:creationId xmlns:a16="http://schemas.microsoft.com/office/drawing/2014/main" id="{F3E26143-5E06-49E8-A2A3-F0B45185129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グループ化 160">
                <a:extLst>
                  <a:ext uri="{FF2B5EF4-FFF2-40B4-BE49-F238E27FC236}">
                    <a16:creationId xmlns:a16="http://schemas.microsoft.com/office/drawing/2014/main" id="{1F0449F0-2783-48B8-A34E-3DF8975F33EC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62" name="1 つの角を切り取った四角形 742">
                  <a:extLst>
                    <a:ext uri="{FF2B5EF4-FFF2-40B4-BE49-F238E27FC236}">
                      <a16:creationId xmlns:a16="http://schemas.microsoft.com/office/drawing/2014/main" id="{D0A46A8E-D0A8-4941-87C9-622C9862B629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3" name="直線コネクタ 162">
                  <a:extLst>
                    <a:ext uri="{FF2B5EF4-FFF2-40B4-BE49-F238E27FC236}">
                      <a16:creationId xmlns:a16="http://schemas.microsoft.com/office/drawing/2014/main" id="{1118B8F8-D159-4DE0-B83C-34489FA6C97D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線コネクタ 163">
                  <a:extLst>
                    <a:ext uri="{FF2B5EF4-FFF2-40B4-BE49-F238E27FC236}">
                      <a16:creationId xmlns:a16="http://schemas.microsoft.com/office/drawing/2014/main" id="{AF13ED79-0A33-4500-B99C-8C434C07420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コネクタ 164">
                  <a:extLst>
                    <a:ext uri="{FF2B5EF4-FFF2-40B4-BE49-F238E27FC236}">
                      <a16:creationId xmlns:a16="http://schemas.microsoft.com/office/drawing/2014/main" id="{411A751F-3643-4EF9-B84F-E8123AC58151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コネクタ 165">
                  <a:extLst>
                    <a:ext uri="{FF2B5EF4-FFF2-40B4-BE49-F238E27FC236}">
                      <a16:creationId xmlns:a16="http://schemas.microsoft.com/office/drawing/2014/main" id="{20C6B73F-B85C-4800-9287-F5D00EFAD1F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7" name="星 4 463">
            <a:extLst>
              <a:ext uri="{FF2B5EF4-FFF2-40B4-BE49-F238E27FC236}">
                <a16:creationId xmlns:a16="http://schemas.microsoft.com/office/drawing/2014/main" id="{5880885D-5F84-4C93-9A39-8D1B4F89BCA3}"/>
              </a:ext>
            </a:extLst>
          </p:cNvPr>
          <p:cNvSpPr/>
          <p:nvPr/>
        </p:nvSpPr>
        <p:spPr>
          <a:xfrm>
            <a:off x="11290366" y="4974817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星 4 463">
            <a:extLst>
              <a:ext uri="{FF2B5EF4-FFF2-40B4-BE49-F238E27FC236}">
                <a16:creationId xmlns:a16="http://schemas.microsoft.com/office/drawing/2014/main" id="{5362463A-435B-468E-8550-729D3A5EE828}"/>
              </a:ext>
            </a:extLst>
          </p:cNvPr>
          <p:cNvSpPr/>
          <p:nvPr/>
        </p:nvSpPr>
        <p:spPr>
          <a:xfrm>
            <a:off x="10630469" y="4561129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F497D1BB-E2D4-4F57-8EEE-44EB91D899E0}"/>
              </a:ext>
            </a:extLst>
          </p:cNvPr>
          <p:cNvSpPr txBox="1"/>
          <p:nvPr/>
        </p:nvSpPr>
        <p:spPr>
          <a:xfrm>
            <a:off x="6110496" y="4974817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分散表現</a:t>
            </a:r>
            <a:r>
              <a:rPr kumimoji="1" lang="en-US" altLang="ja-JP" b="1" dirty="0">
                <a:solidFill>
                  <a:srgbClr val="089CA3"/>
                </a:solidFill>
              </a:rPr>
              <a:t/>
            </a:r>
            <a:br>
              <a:rPr kumimoji="1" lang="en-US" altLang="ja-JP" b="1" dirty="0">
                <a:solidFill>
                  <a:srgbClr val="089CA3"/>
                </a:solidFill>
              </a:rPr>
            </a:br>
            <a:r>
              <a:rPr kumimoji="1" lang="ja-JP" altLang="en-US" b="1" dirty="0">
                <a:solidFill>
                  <a:srgbClr val="089CA3"/>
                </a:solidFill>
              </a:rPr>
              <a:t>の取得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272" name="雲 271">
            <a:extLst>
              <a:ext uri="{FF2B5EF4-FFF2-40B4-BE49-F238E27FC236}">
                <a16:creationId xmlns:a16="http://schemas.microsoft.com/office/drawing/2014/main" id="{D3AF70B6-B245-4DD9-910B-077A52ED3D80}"/>
              </a:ext>
            </a:extLst>
          </p:cNvPr>
          <p:cNvSpPr/>
          <p:nvPr/>
        </p:nvSpPr>
        <p:spPr>
          <a:xfrm>
            <a:off x="91749" y="1003767"/>
            <a:ext cx="2315554" cy="145221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grpSp>
        <p:nvGrpSpPr>
          <p:cNvPr id="273" name="グループ化 272">
            <a:extLst>
              <a:ext uri="{FF2B5EF4-FFF2-40B4-BE49-F238E27FC236}">
                <a16:creationId xmlns:a16="http://schemas.microsoft.com/office/drawing/2014/main" id="{3B96DC85-762D-4EFB-BCE4-789AA79D266C}"/>
              </a:ext>
            </a:extLst>
          </p:cNvPr>
          <p:cNvGrpSpPr/>
          <p:nvPr/>
        </p:nvGrpSpPr>
        <p:grpSpPr>
          <a:xfrm>
            <a:off x="1056506" y="1427960"/>
            <a:ext cx="538077" cy="355011"/>
            <a:chOff x="1649465" y="1426169"/>
            <a:chExt cx="636693" cy="371526"/>
          </a:xfrm>
        </p:grpSpPr>
        <p:grpSp>
          <p:nvGrpSpPr>
            <p:cNvPr id="369" name="グループ化 368">
              <a:extLst>
                <a:ext uri="{FF2B5EF4-FFF2-40B4-BE49-F238E27FC236}">
                  <a16:creationId xmlns:a16="http://schemas.microsoft.com/office/drawing/2014/main" id="{C13AA556-3017-4B31-AE19-AA39842FBE03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82" name="正方形/長方形 381">
                <a:extLst>
                  <a:ext uri="{FF2B5EF4-FFF2-40B4-BE49-F238E27FC236}">
                    <a16:creationId xmlns:a16="http://schemas.microsoft.com/office/drawing/2014/main" id="{0D430E20-4E62-461F-A93F-2734E340854A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83" name="直線コネクタ 382">
                <a:extLst>
                  <a:ext uri="{FF2B5EF4-FFF2-40B4-BE49-F238E27FC236}">
                    <a16:creationId xmlns:a16="http://schemas.microsoft.com/office/drawing/2014/main" id="{1DE6B406-40F7-4524-A7D0-534AA2D5D22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線コネクタ 383">
                <a:extLst>
                  <a:ext uri="{FF2B5EF4-FFF2-40B4-BE49-F238E27FC236}">
                    <a16:creationId xmlns:a16="http://schemas.microsoft.com/office/drawing/2014/main" id="{65227698-80C5-4FEC-B10A-ED8D9B2E50D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線コネクタ 384">
                <a:extLst>
                  <a:ext uri="{FF2B5EF4-FFF2-40B4-BE49-F238E27FC236}">
                    <a16:creationId xmlns:a16="http://schemas.microsoft.com/office/drawing/2014/main" id="{BC94F473-546A-4B57-816E-8DB215169019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線コネクタ 385">
                <a:extLst>
                  <a:ext uri="{FF2B5EF4-FFF2-40B4-BE49-F238E27FC236}">
                    <a16:creationId xmlns:a16="http://schemas.microsoft.com/office/drawing/2014/main" id="{37E50F5C-A408-4B65-B0EE-FFBD92465A0C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0" name="グループ化 369">
              <a:extLst>
                <a:ext uri="{FF2B5EF4-FFF2-40B4-BE49-F238E27FC236}">
                  <a16:creationId xmlns:a16="http://schemas.microsoft.com/office/drawing/2014/main" id="{7CE2FEE0-DA02-4222-9622-2BF6A37C3F5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8074E726-D199-4394-85CB-75D47838B85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78" name="直線コネクタ 377">
                <a:extLst>
                  <a:ext uri="{FF2B5EF4-FFF2-40B4-BE49-F238E27FC236}">
                    <a16:creationId xmlns:a16="http://schemas.microsoft.com/office/drawing/2014/main" id="{F631AACE-56B0-40E0-B73C-1841F2C05A05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線コネクタ 378">
                <a:extLst>
                  <a:ext uri="{FF2B5EF4-FFF2-40B4-BE49-F238E27FC236}">
                    <a16:creationId xmlns:a16="http://schemas.microsoft.com/office/drawing/2014/main" id="{25876283-F3DA-4B69-A11F-81974953549C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線コネクタ 379">
                <a:extLst>
                  <a:ext uri="{FF2B5EF4-FFF2-40B4-BE49-F238E27FC236}">
                    <a16:creationId xmlns:a16="http://schemas.microsoft.com/office/drawing/2014/main" id="{12FBC367-2485-4276-BAD1-1E6120C368F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線コネクタ 380">
                <a:extLst>
                  <a:ext uri="{FF2B5EF4-FFF2-40B4-BE49-F238E27FC236}">
                    <a16:creationId xmlns:a16="http://schemas.microsoft.com/office/drawing/2014/main" id="{E643FCCF-B218-4526-83B4-C2A6E8ADE64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1" name="グループ化 370">
              <a:extLst>
                <a:ext uri="{FF2B5EF4-FFF2-40B4-BE49-F238E27FC236}">
                  <a16:creationId xmlns:a16="http://schemas.microsoft.com/office/drawing/2014/main" id="{D73ABD17-3F3D-472B-B97B-6DF7D3F537CA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72" name="正方形/長方形 371">
                <a:extLst>
                  <a:ext uri="{FF2B5EF4-FFF2-40B4-BE49-F238E27FC236}">
                    <a16:creationId xmlns:a16="http://schemas.microsoft.com/office/drawing/2014/main" id="{7FDD3E42-C8B8-4324-933D-8C8C51D11FBB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73" name="直線コネクタ 372">
                <a:extLst>
                  <a:ext uri="{FF2B5EF4-FFF2-40B4-BE49-F238E27FC236}">
                    <a16:creationId xmlns:a16="http://schemas.microsoft.com/office/drawing/2014/main" id="{9F5317BF-1115-409D-8B27-45748A088041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線コネクタ 373">
                <a:extLst>
                  <a:ext uri="{FF2B5EF4-FFF2-40B4-BE49-F238E27FC236}">
                    <a16:creationId xmlns:a16="http://schemas.microsoft.com/office/drawing/2014/main" id="{31A851F5-8069-4BE4-BEE8-409BECF32B5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直線コネクタ 374">
                <a:extLst>
                  <a:ext uri="{FF2B5EF4-FFF2-40B4-BE49-F238E27FC236}">
                    <a16:creationId xmlns:a16="http://schemas.microsoft.com/office/drawing/2014/main" id="{79D54C1B-994A-4208-9DC9-B9232FD21A58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線コネクタ 375">
                <a:extLst>
                  <a:ext uri="{FF2B5EF4-FFF2-40B4-BE49-F238E27FC236}">
                    <a16:creationId xmlns:a16="http://schemas.microsoft.com/office/drawing/2014/main" id="{2903985F-8B42-42E5-8285-D935915CB0CC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4" name="グループ化 273">
            <a:extLst>
              <a:ext uri="{FF2B5EF4-FFF2-40B4-BE49-F238E27FC236}">
                <a16:creationId xmlns:a16="http://schemas.microsoft.com/office/drawing/2014/main" id="{EB951526-057A-4ED1-BA13-68CD6D1D70FE}"/>
              </a:ext>
            </a:extLst>
          </p:cNvPr>
          <p:cNvGrpSpPr/>
          <p:nvPr/>
        </p:nvGrpSpPr>
        <p:grpSpPr>
          <a:xfrm>
            <a:off x="1511195" y="1729872"/>
            <a:ext cx="538077" cy="355011"/>
            <a:chOff x="1649465" y="1426169"/>
            <a:chExt cx="636693" cy="371526"/>
          </a:xfrm>
        </p:grpSpPr>
        <p:grpSp>
          <p:nvGrpSpPr>
            <p:cNvPr id="351" name="グループ化 350">
              <a:extLst>
                <a:ext uri="{FF2B5EF4-FFF2-40B4-BE49-F238E27FC236}">
                  <a16:creationId xmlns:a16="http://schemas.microsoft.com/office/drawing/2014/main" id="{EF3AE402-9D50-4C13-A6FA-80D7F6497958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64" name="正方形/長方形 363">
                <a:extLst>
                  <a:ext uri="{FF2B5EF4-FFF2-40B4-BE49-F238E27FC236}">
                    <a16:creationId xmlns:a16="http://schemas.microsoft.com/office/drawing/2014/main" id="{9E1A3976-5650-4B38-9A21-D1F05363C0A9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65" name="直線コネクタ 364">
                <a:extLst>
                  <a:ext uri="{FF2B5EF4-FFF2-40B4-BE49-F238E27FC236}">
                    <a16:creationId xmlns:a16="http://schemas.microsoft.com/office/drawing/2014/main" id="{B110B38B-CD67-4BDC-9BD4-89CF003FA90D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線コネクタ 365">
                <a:extLst>
                  <a:ext uri="{FF2B5EF4-FFF2-40B4-BE49-F238E27FC236}">
                    <a16:creationId xmlns:a16="http://schemas.microsoft.com/office/drawing/2014/main" id="{5D4A4EF7-49B0-41FB-9F73-A39718D1961E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線コネクタ 366">
                <a:extLst>
                  <a:ext uri="{FF2B5EF4-FFF2-40B4-BE49-F238E27FC236}">
                    <a16:creationId xmlns:a16="http://schemas.microsoft.com/office/drawing/2014/main" id="{19950234-9448-435F-BDFD-F19D516E0534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直線コネクタ 367">
                <a:extLst>
                  <a:ext uri="{FF2B5EF4-FFF2-40B4-BE49-F238E27FC236}">
                    <a16:creationId xmlns:a16="http://schemas.microsoft.com/office/drawing/2014/main" id="{1288A4C5-4227-46B5-83E2-392AC80FCEE3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2" name="グループ化 351">
              <a:extLst>
                <a:ext uri="{FF2B5EF4-FFF2-40B4-BE49-F238E27FC236}">
                  <a16:creationId xmlns:a16="http://schemas.microsoft.com/office/drawing/2014/main" id="{740FBA41-AA76-40CA-9FAB-E1D687B4C3DA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59" name="正方形/長方形 358">
                <a:extLst>
                  <a:ext uri="{FF2B5EF4-FFF2-40B4-BE49-F238E27FC236}">
                    <a16:creationId xmlns:a16="http://schemas.microsoft.com/office/drawing/2014/main" id="{F4C6BECA-8275-4C1D-A2EF-4BA6F866901A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60" name="直線コネクタ 359">
                <a:extLst>
                  <a:ext uri="{FF2B5EF4-FFF2-40B4-BE49-F238E27FC236}">
                    <a16:creationId xmlns:a16="http://schemas.microsoft.com/office/drawing/2014/main" id="{8C5A1F78-4C0E-442E-957B-9C88EA0634A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直線コネクタ 360">
                <a:extLst>
                  <a:ext uri="{FF2B5EF4-FFF2-40B4-BE49-F238E27FC236}">
                    <a16:creationId xmlns:a16="http://schemas.microsoft.com/office/drawing/2014/main" id="{341AED63-134B-48E3-801D-81BCB3F93FF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直線コネクタ 361">
                <a:extLst>
                  <a:ext uri="{FF2B5EF4-FFF2-40B4-BE49-F238E27FC236}">
                    <a16:creationId xmlns:a16="http://schemas.microsoft.com/office/drawing/2014/main" id="{755AE83C-6A82-4695-BED8-F77CC82C3D4A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線コネクタ 362">
                <a:extLst>
                  <a:ext uri="{FF2B5EF4-FFF2-40B4-BE49-F238E27FC236}">
                    <a16:creationId xmlns:a16="http://schemas.microsoft.com/office/drawing/2014/main" id="{97AA20A8-33EF-4BCC-83FB-F8281697EA0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グループ化 352">
              <a:extLst>
                <a:ext uri="{FF2B5EF4-FFF2-40B4-BE49-F238E27FC236}">
                  <a16:creationId xmlns:a16="http://schemas.microsoft.com/office/drawing/2014/main" id="{E5847E05-0368-4D03-9F20-860198207CAE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54" name="正方形/長方形 353">
                <a:extLst>
                  <a:ext uri="{FF2B5EF4-FFF2-40B4-BE49-F238E27FC236}">
                    <a16:creationId xmlns:a16="http://schemas.microsoft.com/office/drawing/2014/main" id="{C9F42002-3AD1-457C-85B8-EA821FA9A72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5" name="直線コネクタ 354">
                <a:extLst>
                  <a:ext uri="{FF2B5EF4-FFF2-40B4-BE49-F238E27FC236}">
                    <a16:creationId xmlns:a16="http://schemas.microsoft.com/office/drawing/2014/main" id="{D40F2C47-CDCB-46D7-AAF6-2B0BBFD3CAC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直線コネクタ 355">
                <a:extLst>
                  <a:ext uri="{FF2B5EF4-FFF2-40B4-BE49-F238E27FC236}">
                    <a16:creationId xmlns:a16="http://schemas.microsoft.com/office/drawing/2014/main" id="{E07D0547-2D96-4C86-9C55-39481B609A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直線コネクタ 356">
                <a:extLst>
                  <a:ext uri="{FF2B5EF4-FFF2-40B4-BE49-F238E27FC236}">
                    <a16:creationId xmlns:a16="http://schemas.microsoft.com/office/drawing/2014/main" id="{B648AAB8-0209-47FF-8AB6-B92C79E9CD3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直線コネクタ 357">
                <a:extLst>
                  <a:ext uri="{FF2B5EF4-FFF2-40B4-BE49-F238E27FC236}">
                    <a16:creationId xmlns:a16="http://schemas.microsoft.com/office/drawing/2014/main" id="{DB212A6B-E378-4888-9197-F5AEDB9016E0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グループ化 274">
            <a:extLst>
              <a:ext uri="{FF2B5EF4-FFF2-40B4-BE49-F238E27FC236}">
                <a16:creationId xmlns:a16="http://schemas.microsoft.com/office/drawing/2014/main" id="{F7F82326-2B9E-4A53-8A96-92A8B0E105BA}"/>
              </a:ext>
            </a:extLst>
          </p:cNvPr>
          <p:cNvGrpSpPr/>
          <p:nvPr/>
        </p:nvGrpSpPr>
        <p:grpSpPr>
          <a:xfrm>
            <a:off x="481273" y="1271593"/>
            <a:ext cx="538077" cy="355011"/>
            <a:chOff x="1649465" y="1426169"/>
            <a:chExt cx="636693" cy="371526"/>
          </a:xfrm>
        </p:grpSpPr>
        <p:grpSp>
          <p:nvGrpSpPr>
            <p:cNvPr id="333" name="グループ化 332">
              <a:extLst>
                <a:ext uri="{FF2B5EF4-FFF2-40B4-BE49-F238E27FC236}">
                  <a16:creationId xmlns:a16="http://schemas.microsoft.com/office/drawing/2014/main" id="{C4EC34A5-36AD-4504-BA4F-09CFCB95CE3C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46" name="正方形/長方形 345">
                <a:extLst>
                  <a:ext uri="{FF2B5EF4-FFF2-40B4-BE49-F238E27FC236}">
                    <a16:creationId xmlns:a16="http://schemas.microsoft.com/office/drawing/2014/main" id="{E460B374-A530-405B-A677-D6B1FBF526A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47" name="直線コネクタ 346">
                <a:extLst>
                  <a:ext uri="{FF2B5EF4-FFF2-40B4-BE49-F238E27FC236}">
                    <a16:creationId xmlns:a16="http://schemas.microsoft.com/office/drawing/2014/main" id="{B26FAA6D-EA91-48BF-8DB4-64A2922E1B72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線コネクタ 347">
                <a:extLst>
                  <a:ext uri="{FF2B5EF4-FFF2-40B4-BE49-F238E27FC236}">
                    <a16:creationId xmlns:a16="http://schemas.microsoft.com/office/drawing/2014/main" id="{1A88DB9D-4380-49A1-A550-CFB9B9F51DAA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直線コネクタ 348">
                <a:extLst>
                  <a:ext uri="{FF2B5EF4-FFF2-40B4-BE49-F238E27FC236}">
                    <a16:creationId xmlns:a16="http://schemas.microsoft.com/office/drawing/2014/main" id="{29FAC463-5DE1-4CD1-A734-021C878BD699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直線コネクタ 349">
                <a:extLst>
                  <a:ext uri="{FF2B5EF4-FFF2-40B4-BE49-F238E27FC236}">
                    <a16:creationId xmlns:a16="http://schemas.microsoft.com/office/drawing/2014/main" id="{44888497-3726-4C67-AE53-AC7B1BE289B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グループ化 333">
              <a:extLst>
                <a:ext uri="{FF2B5EF4-FFF2-40B4-BE49-F238E27FC236}">
                  <a16:creationId xmlns:a16="http://schemas.microsoft.com/office/drawing/2014/main" id="{C3165FBB-4A49-477C-BBC3-9A84C8B1558E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41" name="正方形/長方形 340">
                <a:extLst>
                  <a:ext uri="{FF2B5EF4-FFF2-40B4-BE49-F238E27FC236}">
                    <a16:creationId xmlns:a16="http://schemas.microsoft.com/office/drawing/2014/main" id="{12120541-1465-4E8A-B68A-CCCE44159F9D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42" name="直線コネクタ 341">
                <a:extLst>
                  <a:ext uri="{FF2B5EF4-FFF2-40B4-BE49-F238E27FC236}">
                    <a16:creationId xmlns:a16="http://schemas.microsoft.com/office/drawing/2014/main" id="{0999DAD0-A549-48D8-84C5-F30C1C6F1FE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直線コネクタ 342">
                <a:extLst>
                  <a:ext uri="{FF2B5EF4-FFF2-40B4-BE49-F238E27FC236}">
                    <a16:creationId xmlns:a16="http://schemas.microsoft.com/office/drawing/2014/main" id="{921DD07D-B71E-4CC1-AC71-B27C623ED0A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線コネクタ 343">
                <a:extLst>
                  <a:ext uri="{FF2B5EF4-FFF2-40B4-BE49-F238E27FC236}">
                    <a16:creationId xmlns:a16="http://schemas.microsoft.com/office/drawing/2014/main" id="{2D38FC46-7725-40DE-93C8-5B66E89B9C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線コネクタ 344">
                <a:extLst>
                  <a:ext uri="{FF2B5EF4-FFF2-40B4-BE49-F238E27FC236}">
                    <a16:creationId xmlns:a16="http://schemas.microsoft.com/office/drawing/2014/main" id="{277CEFF3-D4B1-4B27-AA33-A39E0BBF476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グループ化 334">
              <a:extLst>
                <a:ext uri="{FF2B5EF4-FFF2-40B4-BE49-F238E27FC236}">
                  <a16:creationId xmlns:a16="http://schemas.microsoft.com/office/drawing/2014/main" id="{9B85CDA5-874F-47F4-92DC-6157B36FC8EA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36" name="正方形/長方形 335">
                <a:extLst>
                  <a:ext uri="{FF2B5EF4-FFF2-40B4-BE49-F238E27FC236}">
                    <a16:creationId xmlns:a16="http://schemas.microsoft.com/office/drawing/2014/main" id="{D954AD71-75E8-4710-8DCA-E862808C408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7" name="直線コネクタ 336">
                <a:extLst>
                  <a:ext uri="{FF2B5EF4-FFF2-40B4-BE49-F238E27FC236}">
                    <a16:creationId xmlns:a16="http://schemas.microsoft.com/office/drawing/2014/main" id="{805789D5-E745-4CB6-8E2C-ECC8FB780C6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線コネクタ 337">
                <a:extLst>
                  <a:ext uri="{FF2B5EF4-FFF2-40B4-BE49-F238E27FC236}">
                    <a16:creationId xmlns:a16="http://schemas.microsoft.com/office/drawing/2014/main" id="{79402489-852E-4E14-AE6E-6767310F4D0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直線コネクタ 338">
                <a:extLst>
                  <a:ext uri="{FF2B5EF4-FFF2-40B4-BE49-F238E27FC236}">
                    <a16:creationId xmlns:a16="http://schemas.microsoft.com/office/drawing/2014/main" id="{7D89A69D-9166-45CF-8CF3-B753155C715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線コネクタ 339">
                <a:extLst>
                  <a:ext uri="{FF2B5EF4-FFF2-40B4-BE49-F238E27FC236}">
                    <a16:creationId xmlns:a16="http://schemas.microsoft.com/office/drawing/2014/main" id="{88E9CC26-7227-4AE4-89B2-8264DD635048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0ACDA8E5-DD25-497D-8FC8-E8CC780BF102}"/>
              </a:ext>
            </a:extLst>
          </p:cNvPr>
          <p:cNvGrpSpPr/>
          <p:nvPr/>
        </p:nvGrpSpPr>
        <p:grpSpPr>
          <a:xfrm>
            <a:off x="288582" y="1688188"/>
            <a:ext cx="538077" cy="355011"/>
            <a:chOff x="1649465" y="1426169"/>
            <a:chExt cx="636693" cy="371526"/>
          </a:xfrm>
        </p:grpSpPr>
        <p:grpSp>
          <p:nvGrpSpPr>
            <p:cNvPr id="315" name="グループ化 314">
              <a:extLst>
                <a:ext uri="{FF2B5EF4-FFF2-40B4-BE49-F238E27FC236}">
                  <a16:creationId xmlns:a16="http://schemas.microsoft.com/office/drawing/2014/main" id="{9F7E0807-0374-48C4-B528-495B49422F0D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28" name="正方形/長方形 327">
                <a:extLst>
                  <a:ext uri="{FF2B5EF4-FFF2-40B4-BE49-F238E27FC236}">
                    <a16:creationId xmlns:a16="http://schemas.microsoft.com/office/drawing/2014/main" id="{A420D58C-C7E3-4FCC-A3AF-AC070ABCA9A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9" name="直線コネクタ 328">
                <a:extLst>
                  <a:ext uri="{FF2B5EF4-FFF2-40B4-BE49-F238E27FC236}">
                    <a16:creationId xmlns:a16="http://schemas.microsoft.com/office/drawing/2014/main" id="{B1D88E36-6D31-4226-85AC-8D90146593D4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直線コネクタ 329">
                <a:extLst>
                  <a:ext uri="{FF2B5EF4-FFF2-40B4-BE49-F238E27FC236}">
                    <a16:creationId xmlns:a16="http://schemas.microsoft.com/office/drawing/2014/main" id="{3B9EBDA6-AF45-4A96-A265-F4D35C71A0A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線コネクタ 330">
                <a:extLst>
                  <a:ext uri="{FF2B5EF4-FFF2-40B4-BE49-F238E27FC236}">
                    <a16:creationId xmlns:a16="http://schemas.microsoft.com/office/drawing/2014/main" id="{F54E5D23-5A9A-4441-8D65-F86854E1844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線コネクタ 331">
                <a:extLst>
                  <a:ext uri="{FF2B5EF4-FFF2-40B4-BE49-F238E27FC236}">
                    <a16:creationId xmlns:a16="http://schemas.microsoft.com/office/drawing/2014/main" id="{6CCBF499-31A5-4C74-AE92-0508D355909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グループ化 315">
              <a:extLst>
                <a:ext uri="{FF2B5EF4-FFF2-40B4-BE49-F238E27FC236}">
                  <a16:creationId xmlns:a16="http://schemas.microsoft.com/office/drawing/2014/main" id="{4D99BD45-1921-4335-A741-215304974051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34B085E4-5AC4-49EF-A90A-E1ABC33D7CB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4" name="直線コネクタ 323">
                <a:extLst>
                  <a:ext uri="{FF2B5EF4-FFF2-40B4-BE49-F238E27FC236}">
                    <a16:creationId xmlns:a16="http://schemas.microsoft.com/office/drawing/2014/main" id="{29E05083-4E50-4796-9691-B3FCAA15649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線コネクタ 324">
                <a:extLst>
                  <a:ext uri="{FF2B5EF4-FFF2-40B4-BE49-F238E27FC236}">
                    <a16:creationId xmlns:a16="http://schemas.microsoft.com/office/drawing/2014/main" id="{537BB63A-249B-4FB8-BC0C-A376A2EBA51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線コネクタ 325">
                <a:extLst>
                  <a:ext uri="{FF2B5EF4-FFF2-40B4-BE49-F238E27FC236}">
                    <a16:creationId xmlns:a16="http://schemas.microsoft.com/office/drawing/2014/main" id="{8AFBB40E-EBBE-4914-97EE-5EC17B92101E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線コネクタ 326">
                <a:extLst>
                  <a:ext uri="{FF2B5EF4-FFF2-40B4-BE49-F238E27FC236}">
                    <a16:creationId xmlns:a16="http://schemas.microsoft.com/office/drawing/2014/main" id="{19C4FB22-BFBA-4C4C-8ED4-0C74165F6F8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7" name="グループ化 316">
              <a:extLst>
                <a:ext uri="{FF2B5EF4-FFF2-40B4-BE49-F238E27FC236}">
                  <a16:creationId xmlns:a16="http://schemas.microsoft.com/office/drawing/2014/main" id="{CB801229-F768-41C3-AAF9-CC5C7D1236B5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18" name="正方形/長方形 317">
                <a:extLst>
                  <a:ext uri="{FF2B5EF4-FFF2-40B4-BE49-F238E27FC236}">
                    <a16:creationId xmlns:a16="http://schemas.microsoft.com/office/drawing/2014/main" id="{56455421-A42E-4A04-A81F-F059AABD3489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9" name="直線コネクタ 318">
                <a:extLst>
                  <a:ext uri="{FF2B5EF4-FFF2-40B4-BE49-F238E27FC236}">
                    <a16:creationId xmlns:a16="http://schemas.microsoft.com/office/drawing/2014/main" id="{86831A70-558E-4211-95FD-BDDDE81A83D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直線コネクタ 319">
                <a:extLst>
                  <a:ext uri="{FF2B5EF4-FFF2-40B4-BE49-F238E27FC236}">
                    <a16:creationId xmlns:a16="http://schemas.microsoft.com/office/drawing/2014/main" id="{6A06E972-8CA7-48F5-92E5-E65407ADBA7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線コネクタ 320">
                <a:extLst>
                  <a:ext uri="{FF2B5EF4-FFF2-40B4-BE49-F238E27FC236}">
                    <a16:creationId xmlns:a16="http://schemas.microsoft.com/office/drawing/2014/main" id="{4C34E3D0-3780-45CE-9214-EA725729B528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線コネクタ 321">
                <a:extLst>
                  <a:ext uri="{FF2B5EF4-FFF2-40B4-BE49-F238E27FC236}">
                    <a16:creationId xmlns:a16="http://schemas.microsoft.com/office/drawing/2014/main" id="{8467D486-7712-4F7C-B40D-F6A4FAC175E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BDF2B03E-FE42-4590-81BC-BA3CE1E4D32B}"/>
              </a:ext>
            </a:extLst>
          </p:cNvPr>
          <p:cNvGrpSpPr/>
          <p:nvPr/>
        </p:nvGrpSpPr>
        <p:grpSpPr>
          <a:xfrm>
            <a:off x="865063" y="1875498"/>
            <a:ext cx="538077" cy="355011"/>
            <a:chOff x="1649465" y="1426169"/>
            <a:chExt cx="636693" cy="371526"/>
          </a:xfrm>
        </p:grpSpPr>
        <p:grpSp>
          <p:nvGrpSpPr>
            <p:cNvPr id="297" name="グループ化 296">
              <a:extLst>
                <a:ext uri="{FF2B5EF4-FFF2-40B4-BE49-F238E27FC236}">
                  <a16:creationId xmlns:a16="http://schemas.microsoft.com/office/drawing/2014/main" id="{F3544A9E-1840-4B43-B2EC-E87C06FC19EB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10" name="正方形/長方形 309">
                <a:extLst>
                  <a:ext uri="{FF2B5EF4-FFF2-40B4-BE49-F238E27FC236}">
                    <a16:creationId xmlns:a16="http://schemas.microsoft.com/office/drawing/2014/main" id="{16D2FCB6-5EE5-45AE-BDDC-226B2994418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1" name="直線コネクタ 310">
                <a:extLst>
                  <a:ext uri="{FF2B5EF4-FFF2-40B4-BE49-F238E27FC236}">
                    <a16:creationId xmlns:a16="http://schemas.microsoft.com/office/drawing/2014/main" id="{D42550E2-92C6-47AA-B55A-68D3A72465D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線コネクタ 311">
                <a:extLst>
                  <a:ext uri="{FF2B5EF4-FFF2-40B4-BE49-F238E27FC236}">
                    <a16:creationId xmlns:a16="http://schemas.microsoft.com/office/drawing/2014/main" id="{CCD9B653-34EA-4906-86C3-61C1BFD934E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線コネクタ 312">
                <a:extLst>
                  <a:ext uri="{FF2B5EF4-FFF2-40B4-BE49-F238E27FC236}">
                    <a16:creationId xmlns:a16="http://schemas.microsoft.com/office/drawing/2014/main" id="{555CD1B5-69FD-47B4-8EAA-096DBB48F84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線コネクタ 313">
                <a:extLst>
                  <a:ext uri="{FF2B5EF4-FFF2-40B4-BE49-F238E27FC236}">
                    <a16:creationId xmlns:a16="http://schemas.microsoft.com/office/drawing/2014/main" id="{39530E3C-336B-4918-BDF4-BF1FD1E57D8F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05F70098-4399-4A26-8452-FC4B5EF4398C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05" name="正方形/長方形 304">
                <a:extLst>
                  <a:ext uri="{FF2B5EF4-FFF2-40B4-BE49-F238E27FC236}">
                    <a16:creationId xmlns:a16="http://schemas.microsoft.com/office/drawing/2014/main" id="{EF0E0C5D-AE8E-4E95-B509-1422C961857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6" name="直線コネクタ 305">
                <a:extLst>
                  <a:ext uri="{FF2B5EF4-FFF2-40B4-BE49-F238E27FC236}">
                    <a16:creationId xmlns:a16="http://schemas.microsoft.com/office/drawing/2014/main" id="{B2EC3647-51B5-4ED8-9205-EC331CD8AAF4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線コネクタ 306">
                <a:extLst>
                  <a:ext uri="{FF2B5EF4-FFF2-40B4-BE49-F238E27FC236}">
                    <a16:creationId xmlns:a16="http://schemas.microsoft.com/office/drawing/2014/main" id="{7CFB676C-FE2E-492A-9AFE-B75081ABB0A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線コネクタ 307">
                <a:extLst>
                  <a:ext uri="{FF2B5EF4-FFF2-40B4-BE49-F238E27FC236}">
                    <a16:creationId xmlns:a16="http://schemas.microsoft.com/office/drawing/2014/main" id="{61DB2BD6-DE3B-4E8E-89CA-72DFFD05F2A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線コネクタ 308">
                <a:extLst>
                  <a:ext uri="{FF2B5EF4-FFF2-40B4-BE49-F238E27FC236}">
                    <a16:creationId xmlns:a16="http://schemas.microsoft.com/office/drawing/2014/main" id="{1AF8E056-9ABE-42E8-B4EF-10B13BD108D7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グループ化 298">
              <a:extLst>
                <a:ext uri="{FF2B5EF4-FFF2-40B4-BE49-F238E27FC236}">
                  <a16:creationId xmlns:a16="http://schemas.microsoft.com/office/drawing/2014/main" id="{C4E12371-0337-4FE4-AD92-833CF150B490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A91B24F7-C42E-4DE4-9B06-7E61815CEFA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59C7BE35-2B2F-44F2-8B7B-400087906A33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線コネクタ 301">
                <a:extLst>
                  <a:ext uri="{FF2B5EF4-FFF2-40B4-BE49-F238E27FC236}">
                    <a16:creationId xmlns:a16="http://schemas.microsoft.com/office/drawing/2014/main" id="{02F04EDC-50E2-44F5-9A1C-07C2B1FC88D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線コネクタ 302">
                <a:extLst>
                  <a:ext uri="{FF2B5EF4-FFF2-40B4-BE49-F238E27FC236}">
                    <a16:creationId xmlns:a16="http://schemas.microsoft.com/office/drawing/2014/main" id="{C9860709-D43D-456E-B16A-DDFCF870163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線コネクタ 303">
                <a:extLst>
                  <a:ext uri="{FF2B5EF4-FFF2-40B4-BE49-F238E27FC236}">
                    <a16:creationId xmlns:a16="http://schemas.microsoft.com/office/drawing/2014/main" id="{2476C433-E148-4A16-9AAD-2FD5E9CA4543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3F53691D-924B-4B82-BA7D-632914EAA364}"/>
              </a:ext>
            </a:extLst>
          </p:cNvPr>
          <p:cNvGrpSpPr/>
          <p:nvPr/>
        </p:nvGrpSpPr>
        <p:grpSpPr>
          <a:xfrm>
            <a:off x="1658228" y="1259926"/>
            <a:ext cx="538077" cy="355011"/>
            <a:chOff x="1649465" y="1426169"/>
            <a:chExt cx="636693" cy="371526"/>
          </a:xfrm>
        </p:grpSpPr>
        <p:grpSp>
          <p:nvGrpSpPr>
            <p:cNvPr id="279" name="グループ化 278">
              <a:extLst>
                <a:ext uri="{FF2B5EF4-FFF2-40B4-BE49-F238E27FC236}">
                  <a16:creationId xmlns:a16="http://schemas.microsoft.com/office/drawing/2014/main" id="{665C52D0-4006-4941-BE25-0612A4DFB168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92" name="正方形/長方形 291">
                <a:extLst>
                  <a:ext uri="{FF2B5EF4-FFF2-40B4-BE49-F238E27FC236}">
                    <a16:creationId xmlns:a16="http://schemas.microsoft.com/office/drawing/2014/main" id="{3BAD41B9-2563-431B-8670-8F4246CF192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3" name="直線コネクタ 292">
                <a:extLst>
                  <a:ext uri="{FF2B5EF4-FFF2-40B4-BE49-F238E27FC236}">
                    <a16:creationId xmlns:a16="http://schemas.microsoft.com/office/drawing/2014/main" id="{00895207-0737-497C-94E2-6806C8E4524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線コネクタ 293">
                <a:extLst>
                  <a:ext uri="{FF2B5EF4-FFF2-40B4-BE49-F238E27FC236}">
                    <a16:creationId xmlns:a16="http://schemas.microsoft.com/office/drawing/2014/main" id="{C8FDA4A6-44C4-4940-83E4-9EA9FF5174A7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線コネクタ 294">
                <a:extLst>
                  <a:ext uri="{FF2B5EF4-FFF2-40B4-BE49-F238E27FC236}">
                    <a16:creationId xmlns:a16="http://schemas.microsoft.com/office/drawing/2014/main" id="{8AA3C2FF-808B-4DD8-BB03-EE81F06A97F4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>
                <a:extLst>
                  <a:ext uri="{FF2B5EF4-FFF2-40B4-BE49-F238E27FC236}">
                    <a16:creationId xmlns:a16="http://schemas.microsoft.com/office/drawing/2014/main" id="{EDE1AA92-A1DE-491D-8789-80F92BBDCA1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グループ化 279">
              <a:extLst>
                <a:ext uri="{FF2B5EF4-FFF2-40B4-BE49-F238E27FC236}">
                  <a16:creationId xmlns:a16="http://schemas.microsoft.com/office/drawing/2014/main" id="{2CB3083A-7DFD-435B-830F-70CEB787F051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87" name="正方形/長方形 286">
                <a:extLst>
                  <a:ext uri="{FF2B5EF4-FFF2-40B4-BE49-F238E27FC236}">
                    <a16:creationId xmlns:a16="http://schemas.microsoft.com/office/drawing/2014/main" id="{19A3B4B2-56B5-4A1C-A3AC-D9B0806FB06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8" name="直線コネクタ 287">
                <a:extLst>
                  <a:ext uri="{FF2B5EF4-FFF2-40B4-BE49-F238E27FC236}">
                    <a16:creationId xmlns:a16="http://schemas.microsoft.com/office/drawing/2014/main" id="{2A403E04-EA16-41F5-9579-0D1AE4E699F6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線コネクタ 288">
                <a:extLst>
                  <a:ext uri="{FF2B5EF4-FFF2-40B4-BE49-F238E27FC236}">
                    <a16:creationId xmlns:a16="http://schemas.microsoft.com/office/drawing/2014/main" id="{1DC00073-B50E-4BA3-A9C9-9261EE485EB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線コネクタ 289">
                <a:extLst>
                  <a:ext uri="{FF2B5EF4-FFF2-40B4-BE49-F238E27FC236}">
                    <a16:creationId xmlns:a16="http://schemas.microsoft.com/office/drawing/2014/main" id="{73A54EC3-700D-4137-8B7A-3E0981206E9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線コネクタ 290">
                <a:extLst>
                  <a:ext uri="{FF2B5EF4-FFF2-40B4-BE49-F238E27FC236}">
                    <a16:creationId xmlns:a16="http://schemas.microsoft.com/office/drawing/2014/main" id="{EFF5F72C-05AA-42A4-9A54-D6B7F6BAD5F9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グループ化 280">
              <a:extLst>
                <a:ext uri="{FF2B5EF4-FFF2-40B4-BE49-F238E27FC236}">
                  <a16:creationId xmlns:a16="http://schemas.microsoft.com/office/drawing/2014/main" id="{0753D159-1FD2-4D96-B6AD-B6146BEB8044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82" name="正方形/長方形 281">
                <a:extLst>
                  <a:ext uri="{FF2B5EF4-FFF2-40B4-BE49-F238E27FC236}">
                    <a16:creationId xmlns:a16="http://schemas.microsoft.com/office/drawing/2014/main" id="{37887227-7136-4564-9DA9-F1B9761B53F4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3" name="直線コネクタ 282">
                <a:extLst>
                  <a:ext uri="{FF2B5EF4-FFF2-40B4-BE49-F238E27FC236}">
                    <a16:creationId xmlns:a16="http://schemas.microsoft.com/office/drawing/2014/main" id="{C467CE8A-D268-4D96-BEFF-06D80EF6E44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線コネクタ 283">
                <a:extLst>
                  <a:ext uri="{FF2B5EF4-FFF2-40B4-BE49-F238E27FC236}">
                    <a16:creationId xmlns:a16="http://schemas.microsoft.com/office/drawing/2014/main" id="{5E562C7F-32C0-449C-A684-6426544C0E31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線コネクタ 284">
                <a:extLst>
                  <a:ext uri="{FF2B5EF4-FFF2-40B4-BE49-F238E27FC236}">
                    <a16:creationId xmlns:a16="http://schemas.microsoft.com/office/drawing/2014/main" id="{3F964FD4-471D-48E1-8BB2-D94584B5C56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線コネクタ 285">
                <a:extLst>
                  <a:ext uri="{FF2B5EF4-FFF2-40B4-BE49-F238E27FC236}">
                    <a16:creationId xmlns:a16="http://schemas.microsoft.com/office/drawing/2014/main" id="{63B5712E-EF9E-403A-88BB-1BE9762FC09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E8397142-7AB7-4909-A5ED-9DE220AEA07E}"/>
              </a:ext>
            </a:extLst>
          </p:cNvPr>
          <p:cNvSpPr txBox="1"/>
          <p:nvPr/>
        </p:nvSpPr>
        <p:spPr>
          <a:xfrm>
            <a:off x="329890" y="2463099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アプリストア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8" name="テキスト ボックス 387">
            <a:extLst>
              <a:ext uri="{FF2B5EF4-FFF2-40B4-BE49-F238E27FC236}">
                <a16:creationId xmlns:a16="http://schemas.microsoft.com/office/drawing/2014/main" id="{0BD7E3E8-0A02-42E1-AD5E-07F44E0996AE}"/>
              </a:ext>
            </a:extLst>
          </p:cNvPr>
          <p:cNvSpPr txBox="1"/>
          <p:nvPr/>
        </p:nvSpPr>
        <p:spPr>
          <a:xfrm>
            <a:off x="4612801" y="4948042"/>
            <a:ext cx="461665" cy="1566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089CA3"/>
                </a:solidFill>
              </a:rPr>
              <a:t>前処理</a:t>
            </a:r>
            <a:endParaRPr kumimoji="1" lang="en-US" altLang="ja-JP" b="1" dirty="0">
              <a:solidFill>
                <a:srgbClr val="089CA3"/>
              </a:solidFill>
            </a:endParaRPr>
          </a:p>
        </p:txBody>
      </p:sp>
      <p:cxnSp>
        <p:nvCxnSpPr>
          <p:cNvPr id="392" name="直線矢印コネクタ 391">
            <a:extLst>
              <a:ext uri="{FF2B5EF4-FFF2-40B4-BE49-F238E27FC236}">
                <a16:creationId xmlns:a16="http://schemas.microsoft.com/office/drawing/2014/main" id="{462032E1-62CC-47F3-AD30-C03A5813ED33}"/>
              </a:ext>
            </a:extLst>
          </p:cNvPr>
          <p:cNvCxnSpPr/>
          <p:nvPr/>
        </p:nvCxnSpPr>
        <p:spPr>
          <a:xfrm>
            <a:off x="2469945" y="1574212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グループ化 392">
            <a:extLst>
              <a:ext uri="{FF2B5EF4-FFF2-40B4-BE49-F238E27FC236}">
                <a16:creationId xmlns:a16="http://schemas.microsoft.com/office/drawing/2014/main" id="{3585B478-6F9F-47B2-B800-A772AC3F9200}"/>
              </a:ext>
            </a:extLst>
          </p:cNvPr>
          <p:cNvGrpSpPr/>
          <p:nvPr/>
        </p:nvGrpSpPr>
        <p:grpSpPr>
          <a:xfrm>
            <a:off x="2979426" y="1829712"/>
            <a:ext cx="538077" cy="355011"/>
            <a:chOff x="1649465" y="1426169"/>
            <a:chExt cx="636693" cy="371526"/>
          </a:xfrm>
        </p:grpSpPr>
        <p:grpSp>
          <p:nvGrpSpPr>
            <p:cNvPr id="394" name="グループ化 393">
              <a:extLst>
                <a:ext uri="{FF2B5EF4-FFF2-40B4-BE49-F238E27FC236}">
                  <a16:creationId xmlns:a16="http://schemas.microsoft.com/office/drawing/2014/main" id="{0F7FFC14-147F-4CFC-A74C-4EF66EA6CF8C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407" name="正方形/長方形 406">
                <a:extLst>
                  <a:ext uri="{FF2B5EF4-FFF2-40B4-BE49-F238E27FC236}">
                    <a16:creationId xmlns:a16="http://schemas.microsoft.com/office/drawing/2014/main" id="{F1A30D4F-1F2D-4A85-8A0E-EDDAD735AAFE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08" name="直線コネクタ 407">
                <a:extLst>
                  <a:ext uri="{FF2B5EF4-FFF2-40B4-BE49-F238E27FC236}">
                    <a16:creationId xmlns:a16="http://schemas.microsoft.com/office/drawing/2014/main" id="{924CE5DC-F72D-4382-94FA-C983AD9C4C8D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線コネクタ 408">
                <a:extLst>
                  <a:ext uri="{FF2B5EF4-FFF2-40B4-BE49-F238E27FC236}">
                    <a16:creationId xmlns:a16="http://schemas.microsoft.com/office/drawing/2014/main" id="{0B10D054-2B79-4D12-8D1C-1A80FC64C7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線コネクタ 409">
                <a:extLst>
                  <a:ext uri="{FF2B5EF4-FFF2-40B4-BE49-F238E27FC236}">
                    <a16:creationId xmlns:a16="http://schemas.microsoft.com/office/drawing/2014/main" id="{0CAEF692-F503-4008-B8EC-0174B515AD2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線コネクタ 410">
                <a:extLst>
                  <a:ext uri="{FF2B5EF4-FFF2-40B4-BE49-F238E27FC236}">
                    <a16:creationId xmlns:a16="http://schemas.microsoft.com/office/drawing/2014/main" id="{D7C8C5A0-82B3-4D55-844C-C012832B14C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5" name="グループ化 394">
              <a:extLst>
                <a:ext uri="{FF2B5EF4-FFF2-40B4-BE49-F238E27FC236}">
                  <a16:creationId xmlns:a16="http://schemas.microsoft.com/office/drawing/2014/main" id="{7C0EB569-E85B-4B3B-B8F5-781A8C82000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402" name="正方形/長方形 401">
                <a:extLst>
                  <a:ext uri="{FF2B5EF4-FFF2-40B4-BE49-F238E27FC236}">
                    <a16:creationId xmlns:a16="http://schemas.microsoft.com/office/drawing/2014/main" id="{54E1C701-11A7-412B-A226-B82C41D198B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03" name="直線コネクタ 402">
                <a:extLst>
                  <a:ext uri="{FF2B5EF4-FFF2-40B4-BE49-F238E27FC236}">
                    <a16:creationId xmlns:a16="http://schemas.microsoft.com/office/drawing/2014/main" id="{AA72BC4A-5237-4D73-9F1D-8E9675089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線コネクタ 403">
                <a:extLst>
                  <a:ext uri="{FF2B5EF4-FFF2-40B4-BE49-F238E27FC236}">
                    <a16:creationId xmlns:a16="http://schemas.microsoft.com/office/drawing/2014/main" id="{A902302B-05FA-4593-8A13-A75A8A1DC4E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直線コネクタ 404">
                <a:extLst>
                  <a:ext uri="{FF2B5EF4-FFF2-40B4-BE49-F238E27FC236}">
                    <a16:creationId xmlns:a16="http://schemas.microsoft.com/office/drawing/2014/main" id="{B2FAB64A-4B8B-48E1-B257-95FBD225053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線コネクタ 405">
                <a:extLst>
                  <a:ext uri="{FF2B5EF4-FFF2-40B4-BE49-F238E27FC236}">
                    <a16:creationId xmlns:a16="http://schemas.microsoft.com/office/drawing/2014/main" id="{3E1020C7-31A0-47B8-8360-58FF8D759A2D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6" name="グループ化 395">
              <a:extLst>
                <a:ext uri="{FF2B5EF4-FFF2-40B4-BE49-F238E27FC236}">
                  <a16:creationId xmlns:a16="http://schemas.microsoft.com/office/drawing/2014/main" id="{8FE258FF-D87F-4490-A725-709345B7C8DF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97" name="正方形/長方形 396">
                <a:extLst>
                  <a:ext uri="{FF2B5EF4-FFF2-40B4-BE49-F238E27FC236}">
                    <a16:creationId xmlns:a16="http://schemas.microsoft.com/office/drawing/2014/main" id="{57169418-F5B5-4905-A880-0EBCE800CFE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98" name="直線コネクタ 397">
                <a:extLst>
                  <a:ext uri="{FF2B5EF4-FFF2-40B4-BE49-F238E27FC236}">
                    <a16:creationId xmlns:a16="http://schemas.microsoft.com/office/drawing/2014/main" id="{54984AE7-7957-4641-810D-1329B813E9E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線コネクタ 398">
                <a:extLst>
                  <a:ext uri="{FF2B5EF4-FFF2-40B4-BE49-F238E27FC236}">
                    <a16:creationId xmlns:a16="http://schemas.microsoft.com/office/drawing/2014/main" id="{7A086D53-98AD-414F-BC8F-6481354499D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線コネクタ 399">
                <a:extLst>
                  <a:ext uri="{FF2B5EF4-FFF2-40B4-BE49-F238E27FC236}">
                    <a16:creationId xmlns:a16="http://schemas.microsoft.com/office/drawing/2014/main" id="{BEE2778E-02D0-4E5D-9463-02EB99008B15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線コネクタ 400">
                <a:extLst>
                  <a:ext uri="{FF2B5EF4-FFF2-40B4-BE49-F238E27FC236}">
                    <a16:creationId xmlns:a16="http://schemas.microsoft.com/office/drawing/2014/main" id="{81B52F33-4704-4DDF-B2E5-925215E16D9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グループ化 411">
            <a:extLst>
              <a:ext uri="{FF2B5EF4-FFF2-40B4-BE49-F238E27FC236}">
                <a16:creationId xmlns:a16="http://schemas.microsoft.com/office/drawing/2014/main" id="{5D06E9AD-4730-4B05-9968-91D49C5A54D8}"/>
              </a:ext>
            </a:extLst>
          </p:cNvPr>
          <p:cNvGrpSpPr/>
          <p:nvPr/>
        </p:nvGrpSpPr>
        <p:grpSpPr>
          <a:xfrm>
            <a:off x="3233019" y="1374918"/>
            <a:ext cx="538077" cy="355011"/>
            <a:chOff x="1649465" y="1426169"/>
            <a:chExt cx="636693" cy="371526"/>
          </a:xfrm>
        </p:grpSpPr>
        <p:grpSp>
          <p:nvGrpSpPr>
            <p:cNvPr id="413" name="グループ化 412">
              <a:extLst>
                <a:ext uri="{FF2B5EF4-FFF2-40B4-BE49-F238E27FC236}">
                  <a16:creationId xmlns:a16="http://schemas.microsoft.com/office/drawing/2014/main" id="{917DB27D-7801-482D-B619-366690FA4D45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426" name="正方形/長方形 425">
                <a:extLst>
                  <a:ext uri="{FF2B5EF4-FFF2-40B4-BE49-F238E27FC236}">
                    <a16:creationId xmlns:a16="http://schemas.microsoft.com/office/drawing/2014/main" id="{AB83AF3F-3F9C-4D44-84C0-31DE44E0628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27" name="直線コネクタ 426">
                <a:extLst>
                  <a:ext uri="{FF2B5EF4-FFF2-40B4-BE49-F238E27FC236}">
                    <a16:creationId xmlns:a16="http://schemas.microsoft.com/office/drawing/2014/main" id="{0BB9A0D9-D0A3-4C37-99D7-84639A6ECD3B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線コネクタ 427">
                <a:extLst>
                  <a:ext uri="{FF2B5EF4-FFF2-40B4-BE49-F238E27FC236}">
                    <a16:creationId xmlns:a16="http://schemas.microsoft.com/office/drawing/2014/main" id="{ABBC2388-7B60-42F1-A5FB-3945642F509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直線コネクタ 428">
                <a:extLst>
                  <a:ext uri="{FF2B5EF4-FFF2-40B4-BE49-F238E27FC236}">
                    <a16:creationId xmlns:a16="http://schemas.microsoft.com/office/drawing/2014/main" id="{81FE01EB-FDCE-45BF-8318-4086C8CB108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直線コネクタ 429">
                <a:extLst>
                  <a:ext uri="{FF2B5EF4-FFF2-40B4-BE49-F238E27FC236}">
                    <a16:creationId xmlns:a16="http://schemas.microsoft.com/office/drawing/2014/main" id="{1E08C646-61AC-4ECB-8EE5-BDF27417DC1A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グループ化 413">
              <a:extLst>
                <a:ext uri="{FF2B5EF4-FFF2-40B4-BE49-F238E27FC236}">
                  <a16:creationId xmlns:a16="http://schemas.microsoft.com/office/drawing/2014/main" id="{BEB43ECB-ECBD-49F8-9F14-CE662243056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421" name="正方形/長方形 420">
                <a:extLst>
                  <a:ext uri="{FF2B5EF4-FFF2-40B4-BE49-F238E27FC236}">
                    <a16:creationId xmlns:a16="http://schemas.microsoft.com/office/drawing/2014/main" id="{FDE9DE9E-B4B3-4A66-A2FC-BAAAD3C827A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22" name="直線コネクタ 421">
                <a:extLst>
                  <a:ext uri="{FF2B5EF4-FFF2-40B4-BE49-F238E27FC236}">
                    <a16:creationId xmlns:a16="http://schemas.microsoft.com/office/drawing/2014/main" id="{7AFC4FD2-334B-4908-A6F8-BB85002739A0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線コネクタ 422">
                <a:extLst>
                  <a:ext uri="{FF2B5EF4-FFF2-40B4-BE49-F238E27FC236}">
                    <a16:creationId xmlns:a16="http://schemas.microsoft.com/office/drawing/2014/main" id="{8847F7A5-CE04-48A6-A586-364550033F5E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線コネクタ 423">
                <a:extLst>
                  <a:ext uri="{FF2B5EF4-FFF2-40B4-BE49-F238E27FC236}">
                    <a16:creationId xmlns:a16="http://schemas.microsoft.com/office/drawing/2014/main" id="{A0FAE8A4-6821-4B3D-A26A-781DD4E9E847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線コネクタ 424">
                <a:extLst>
                  <a:ext uri="{FF2B5EF4-FFF2-40B4-BE49-F238E27FC236}">
                    <a16:creationId xmlns:a16="http://schemas.microsoft.com/office/drawing/2014/main" id="{FA98EB18-1BF0-4673-B973-0B4CC67E9C1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5" name="グループ化 414">
              <a:extLst>
                <a:ext uri="{FF2B5EF4-FFF2-40B4-BE49-F238E27FC236}">
                  <a16:creationId xmlns:a16="http://schemas.microsoft.com/office/drawing/2014/main" id="{B6FDE4D3-813A-463B-8C8B-04B05B35A39E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416" name="正方形/長方形 415">
                <a:extLst>
                  <a:ext uri="{FF2B5EF4-FFF2-40B4-BE49-F238E27FC236}">
                    <a16:creationId xmlns:a16="http://schemas.microsoft.com/office/drawing/2014/main" id="{BF770D48-3BF3-478B-BCFE-90C23E95EC4B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17" name="直線コネクタ 416">
                <a:extLst>
                  <a:ext uri="{FF2B5EF4-FFF2-40B4-BE49-F238E27FC236}">
                    <a16:creationId xmlns:a16="http://schemas.microsoft.com/office/drawing/2014/main" id="{3398CDDB-C140-4F8A-A17F-AF685995C02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直線コネクタ 417">
                <a:extLst>
                  <a:ext uri="{FF2B5EF4-FFF2-40B4-BE49-F238E27FC236}">
                    <a16:creationId xmlns:a16="http://schemas.microsoft.com/office/drawing/2014/main" id="{E9EB191B-9FE5-4A63-A797-2B286903F2D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直線コネクタ 418">
                <a:extLst>
                  <a:ext uri="{FF2B5EF4-FFF2-40B4-BE49-F238E27FC236}">
                    <a16:creationId xmlns:a16="http://schemas.microsoft.com/office/drawing/2014/main" id="{DD60034B-1A00-4BD1-9E89-9AA41F43DEF0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線コネクタ 419">
                <a:extLst>
                  <a:ext uri="{FF2B5EF4-FFF2-40B4-BE49-F238E27FC236}">
                    <a16:creationId xmlns:a16="http://schemas.microsoft.com/office/drawing/2014/main" id="{C1C70CEA-6987-4A37-9AF9-F5BB9C0B2E4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1" name="グループ化 430">
            <a:extLst>
              <a:ext uri="{FF2B5EF4-FFF2-40B4-BE49-F238E27FC236}">
                <a16:creationId xmlns:a16="http://schemas.microsoft.com/office/drawing/2014/main" id="{1D7C6B14-5BCB-410F-86B9-755B5BC63981}"/>
              </a:ext>
            </a:extLst>
          </p:cNvPr>
          <p:cNvGrpSpPr/>
          <p:nvPr/>
        </p:nvGrpSpPr>
        <p:grpSpPr>
          <a:xfrm>
            <a:off x="3627925" y="1763846"/>
            <a:ext cx="538077" cy="355011"/>
            <a:chOff x="1649465" y="1426169"/>
            <a:chExt cx="636693" cy="371526"/>
          </a:xfrm>
        </p:grpSpPr>
        <p:grpSp>
          <p:nvGrpSpPr>
            <p:cNvPr id="432" name="グループ化 431">
              <a:extLst>
                <a:ext uri="{FF2B5EF4-FFF2-40B4-BE49-F238E27FC236}">
                  <a16:creationId xmlns:a16="http://schemas.microsoft.com/office/drawing/2014/main" id="{1DBE5A1C-5534-43E3-95D9-F530D987DA2A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445" name="正方形/長方形 444">
                <a:extLst>
                  <a:ext uri="{FF2B5EF4-FFF2-40B4-BE49-F238E27FC236}">
                    <a16:creationId xmlns:a16="http://schemas.microsoft.com/office/drawing/2014/main" id="{7F19C373-BDA4-4E4D-A352-508AAC44552F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6" name="直線コネクタ 445">
                <a:extLst>
                  <a:ext uri="{FF2B5EF4-FFF2-40B4-BE49-F238E27FC236}">
                    <a16:creationId xmlns:a16="http://schemas.microsoft.com/office/drawing/2014/main" id="{218C87BE-B026-40FC-8A01-DFD6C45A4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線コネクタ 446">
                <a:extLst>
                  <a:ext uri="{FF2B5EF4-FFF2-40B4-BE49-F238E27FC236}">
                    <a16:creationId xmlns:a16="http://schemas.microsoft.com/office/drawing/2014/main" id="{D15561C0-00C4-4778-9D83-8C250DAEE80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線コネクタ 447">
                <a:extLst>
                  <a:ext uri="{FF2B5EF4-FFF2-40B4-BE49-F238E27FC236}">
                    <a16:creationId xmlns:a16="http://schemas.microsoft.com/office/drawing/2014/main" id="{043D1D9F-EFAE-48EB-A6D4-15B179EE62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線コネクタ 448">
                <a:extLst>
                  <a:ext uri="{FF2B5EF4-FFF2-40B4-BE49-F238E27FC236}">
                    <a16:creationId xmlns:a16="http://schemas.microsoft.com/office/drawing/2014/main" id="{D1883BE1-1FE9-4C9C-A55A-E59A810803E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グループ化 432">
              <a:extLst>
                <a:ext uri="{FF2B5EF4-FFF2-40B4-BE49-F238E27FC236}">
                  <a16:creationId xmlns:a16="http://schemas.microsoft.com/office/drawing/2014/main" id="{AA59C37D-5C01-4A1D-93BF-929634652A80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440" name="正方形/長方形 439">
                <a:extLst>
                  <a:ext uri="{FF2B5EF4-FFF2-40B4-BE49-F238E27FC236}">
                    <a16:creationId xmlns:a16="http://schemas.microsoft.com/office/drawing/2014/main" id="{4F5BF9B6-38F4-47F7-9321-2E4E888DB20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1" name="直線コネクタ 440">
                <a:extLst>
                  <a:ext uri="{FF2B5EF4-FFF2-40B4-BE49-F238E27FC236}">
                    <a16:creationId xmlns:a16="http://schemas.microsoft.com/office/drawing/2014/main" id="{7737209F-2EC9-413D-9FAE-D3773240AB2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直線コネクタ 441">
                <a:extLst>
                  <a:ext uri="{FF2B5EF4-FFF2-40B4-BE49-F238E27FC236}">
                    <a16:creationId xmlns:a16="http://schemas.microsoft.com/office/drawing/2014/main" id="{89D0BFF9-87A5-460E-BF08-443C234AC633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直線コネクタ 442">
                <a:extLst>
                  <a:ext uri="{FF2B5EF4-FFF2-40B4-BE49-F238E27FC236}">
                    <a16:creationId xmlns:a16="http://schemas.microsoft.com/office/drawing/2014/main" id="{6BE5CC89-863B-4EA8-9943-EC0713F2029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線コネクタ 443">
                <a:extLst>
                  <a:ext uri="{FF2B5EF4-FFF2-40B4-BE49-F238E27FC236}">
                    <a16:creationId xmlns:a16="http://schemas.microsoft.com/office/drawing/2014/main" id="{7F0F22DF-423E-4A11-B0D4-A8BB283883B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グループ化 433">
              <a:extLst>
                <a:ext uri="{FF2B5EF4-FFF2-40B4-BE49-F238E27FC236}">
                  <a16:creationId xmlns:a16="http://schemas.microsoft.com/office/drawing/2014/main" id="{7EC45B8A-FB3B-4256-81EB-C3CFD6A7BDF0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435" name="正方形/長方形 434">
                <a:extLst>
                  <a:ext uri="{FF2B5EF4-FFF2-40B4-BE49-F238E27FC236}">
                    <a16:creationId xmlns:a16="http://schemas.microsoft.com/office/drawing/2014/main" id="{8945CA06-2979-4E35-92E0-61C92EA47EE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36" name="直線コネクタ 435">
                <a:extLst>
                  <a:ext uri="{FF2B5EF4-FFF2-40B4-BE49-F238E27FC236}">
                    <a16:creationId xmlns:a16="http://schemas.microsoft.com/office/drawing/2014/main" id="{AABA06C9-40FD-42E2-82CE-0AE6ABFC5F9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線コネクタ 436">
                <a:extLst>
                  <a:ext uri="{FF2B5EF4-FFF2-40B4-BE49-F238E27FC236}">
                    <a16:creationId xmlns:a16="http://schemas.microsoft.com/office/drawing/2014/main" id="{1F51BC32-FA4E-4010-9206-2F17FB52578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直線コネクタ 437">
                <a:extLst>
                  <a:ext uri="{FF2B5EF4-FFF2-40B4-BE49-F238E27FC236}">
                    <a16:creationId xmlns:a16="http://schemas.microsoft.com/office/drawing/2014/main" id="{91799EEE-F8CA-4A24-A074-4C41FECAF5D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線コネクタ 438">
                <a:extLst>
                  <a:ext uri="{FF2B5EF4-FFF2-40B4-BE49-F238E27FC236}">
                    <a16:creationId xmlns:a16="http://schemas.microsoft.com/office/drawing/2014/main" id="{DA3CA70A-FB67-48C7-ADD4-6D7F3A20008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0" name="直線矢印コネクタ 449">
            <a:extLst>
              <a:ext uri="{FF2B5EF4-FFF2-40B4-BE49-F238E27FC236}">
                <a16:creationId xmlns:a16="http://schemas.microsoft.com/office/drawing/2014/main" id="{DA7F69A4-87D2-4EAA-BEEC-711FCADE7BF2}"/>
              </a:ext>
            </a:extLst>
          </p:cNvPr>
          <p:cNvCxnSpPr/>
          <p:nvPr/>
        </p:nvCxnSpPr>
        <p:spPr>
          <a:xfrm>
            <a:off x="4166002" y="157218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1" name="グループ化 450">
            <a:extLst>
              <a:ext uri="{FF2B5EF4-FFF2-40B4-BE49-F238E27FC236}">
                <a16:creationId xmlns:a16="http://schemas.microsoft.com/office/drawing/2014/main" id="{03CFF090-A51B-4679-B0E2-20E768081C87}"/>
              </a:ext>
            </a:extLst>
          </p:cNvPr>
          <p:cNvGrpSpPr/>
          <p:nvPr/>
        </p:nvGrpSpPr>
        <p:grpSpPr>
          <a:xfrm>
            <a:off x="4903478" y="1829621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52" name="正方形/長方形 451">
              <a:extLst>
                <a:ext uri="{FF2B5EF4-FFF2-40B4-BE49-F238E27FC236}">
                  <a16:creationId xmlns:a16="http://schemas.microsoft.com/office/drawing/2014/main" id="{E59D5DF7-DB32-40A0-AADE-C4710CA87D1A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3" name="直線コネクタ 452">
              <a:extLst>
                <a:ext uri="{FF2B5EF4-FFF2-40B4-BE49-F238E27FC236}">
                  <a16:creationId xmlns:a16="http://schemas.microsoft.com/office/drawing/2014/main" id="{79EB3CF6-63AA-4825-A60C-FB9C94039BD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線コネクタ 453">
              <a:extLst>
                <a:ext uri="{FF2B5EF4-FFF2-40B4-BE49-F238E27FC236}">
                  <a16:creationId xmlns:a16="http://schemas.microsoft.com/office/drawing/2014/main" id="{711CDB73-50FD-4A1B-BA47-CB51C153E52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線コネクタ 454">
              <a:extLst>
                <a:ext uri="{FF2B5EF4-FFF2-40B4-BE49-F238E27FC236}">
                  <a16:creationId xmlns:a16="http://schemas.microsoft.com/office/drawing/2014/main" id="{806D47EB-9E97-44D5-A79C-A5830013101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コネクタ 455">
              <a:extLst>
                <a:ext uri="{FF2B5EF4-FFF2-40B4-BE49-F238E27FC236}">
                  <a16:creationId xmlns:a16="http://schemas.microsoft.com/office/drawing/2014/main" id="{9722A8BD-37ED-411E-A0AE-5C85A2EB3B1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7" name="グループ化 456">
            <a:extLst>
              <a:ext uri="{FF2B5EF4-FFF2-40B4-BE49-F238E27FC236}">
                <a16:creationId xmlns:a16="http://schemas.microsoft.com/office/drawing/2014/main" id="{E816D893-2240-49DD-83BE-CC6F68C526AC}"/>
              </a:ext>
            </a:extLst>
          </p:cNvPr>
          <p:cNvGrpSpPr/>
          <p:nvPr/>
        </p:nvGrpSpPr>
        <p:grpSpPr>
          <a:xfrm>
            <a:off x="4826671" y="1861305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458" name="正方形/長方形 457">
              <a:extLst>
                <a:ext uri="{FF2B5EF4-FFF2-40B4-BE49-F238E27FC236}">
                  <a16:creationId xmlns:a16="http://schemas.microsoft.com/office/drawing/2014/main" id="{5215AD5E-B8A1-4C82-962E-7E2368B3747F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9" name="直線コネクタ 458">
              <a:extLst>
                <a:ext uri="{FF2B5EF4-FFF2-40B4-BE49-F238E27FC236}">
                  <a16:creationId xmlns:a16="http://schemas.microsoft.com/office/drawing/2014/main" id="{1D062A8D-9564-4CF4-8798-5CCB22E598A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線コネクタ 459">
              <a:extLst>
                <a:ext uri="{FF2B5EF4-FFF2-40B4-BE49-F238E27FC236}">
                  <a16:creationId xmlns:a16="http://schemas.microsoft.com/office/drawing/2014/main" id="{5E792251-E71F-462E-B967-A051380EE71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線コネクタ 460">
              <a:extLst>
                <a:ext uri="{FF2B5EF4-FFF2-40B4-BE49-F238E27FC236}">
                  <a16:creationId xmlns:a16="http://schemas.microsoft.com/office/drawing/2014/main" id="{D61A93F0-FF69-451F-A4EB-44DD8087689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線コネクタ 461">
              <a:extLst>
                <a:ext uri="{FF2B5EF4-FFF2-40B4-BE49-F238E27FC236}">
                  <a16:creationId xmlns:a16="http://schemas.microsoft.com/office/drawing/2014/main" id="{F50937AB-3902-4D0C-A4D9-8B4A2404335B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3" name="グループ化 462">
            <a:extLst>
              <a:ext uri="{FF2B5EF4-FFF2-40B4-BE49-F238E27FC236}">
                <a16:creationId xmlns:a16="http://schemas.microsoft.com/office/drawing/2014/main" id="{374094F2-7089-461B-9805-00312A3F010B}"/>
              </a:ext>
            </a:extLst>
          </p:cNvPr>
          <p:cNvGrpSpPr/>
          <p:nvPr/>
        </p:nvGrpSpPr>
        <p:grpSpPr>
          <a:xfrm>
            <a:off x="4749864" y="1893382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64" name="正方形/長方形 463">
              <a:extLst>
                <a:ext uri="{FF2B5EF4-FFF2-40B4-BE49-F238E27FC236}">
                  <a16:creationId xmlns:a16="http://schemas.microsoft.com/office/drawing/2014/main" id="{8CA093B4-982D-4DCF-AB46-3219FCC87AF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5" name="直線コネクタ 464">
              <a:extLst>
                <a:ext uri="{FF2B5EF4-FFF2-40B4-BE49-F238E27FC236}">
                  <a16:creationId xmlns:a16="http://schemas.microsoft.com/office/drawing/2014/main" id="{E9F87218-CF63-477F-B7BB-9047F7A2A8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>
              <a:extLst>
                <a:ext uri="{FF2B5EF4-FFF2-40B4-BE49-F238E27FC236}">
                  <a16:creationId xmlns:a16="http://schemas.microsoft.com/office/drawing/2014/main" id="{2353180A-8C54-4CA9-9A51-4254647B057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線コネクタ 466">
              <a:extLst>
                <a:ext uri="{FF2B5EF4-FFF2-40B4-BE49-F238E27FC236}">
                  <a16:creationId xmlns:a16="http://schemas.microsoft.com/office/drawing/2014/main" id="{0760EB71-ECE3-467A-BB85-9FDBE600CFFD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線コネクタ 467">
              <a:extLst>
                <a:ext uri="{FF2B5EF4-FFF2-40B4-BE49-F238E27FC236}">
                  <a16:creationId xmlns:a16="http://schemas.microsoft.com/office/drawing/2014/main" id="{1A6E4DF3-3FE8-4FB5-8216-D77BF2955E3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9" name="グループ化 468">
            <a:extLst>
              <a:ext uri="{FF2B5EF4-FFF2-40B4-BE49-F238E27FC236}">
                <a16:creationId xmlns:a16="http://schemas.microsoft.com/office/drawing/2014/main" id="{70F89869-9A89-4E36-8B7E-B77E7C9C053B}"/>
              </a:ext>
            </a:extLst>
          </p:cNvPr>
          <p:cNvGrpSpPr/>
          <p:nvPr/>
        </p:nvGrpSpPr>
        <p:grpSpPr>
          <a:xfrm>
            <a:off x="5157071" y="1374827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470" name="正方形/長方形 469">
              <a:extLst>
                <a:ext uri="{FF2B5EF4-FFF2-40B4-BE49-F238E27FC236}">
                  <a16:creationId xmlns:a16="http://schemas.microsoft.com/office/drawing/2014/main" id="{4071F528-A5DA-4C5C-A430-B187F3A2AB1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1" name="直線コネクタ 470">
              <a:extLst>
                <a:ext uri="{FF2B5EF4-FFF2-40B4-BE49-F238E27FC236}">
                  <a16:creationId xmlns:a16="http://schemas.microsoft.com/office/drawing/2014/main" id="{3A4E4E1C-EDA4-4D2D-881A-00F5A77DE0B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線コネクタ 471">
              <a:extLst>
                <a:ext uri="{FF2B5EF4-FFF2-40B4-BE49-F238E27FC236}">
                  <a16:creationId xmlns:a16="http://schemas.microsoft.com/office/drawing/2014/main" id="{524CE9F3-4449-4E57-A1B6-423E89EDB4D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線コネクタ 472">
              <a:extLst>
                <a:ext uri="{FF2B5EF4-FFF2-40B4-BE49-F238E27FC236}">
                  <a16:creationId xmlns:a16="http://schemas.microsoft.com/office/drawing/2014/main" id="{1AE962D7-60CA-48F6-94AC-0B0B7B7AC020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線コネクタ 473">
              <a:extLst>
                <a:ext uri="{FF2B5EF4-FFF2-40B4-BE49-F238E27FC236}">
                  <a16:creationId xmlns:a16="http://schemas.microsoft.com/office/drawing/2014/main" id="{411BFD66-EAC9-48E6-9938-D19870AC4A95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5" name="グループ化 474">
            <a:extLst>
              <a:ext uri="{FF2B5EF4-FFF2-40B4-BE49-F238E27FC236}">
                <a16:creationId xmlns:a16="http://schemas.microsoft.com/office/drawing/2014/main" id="{C435A9F2-5019-43B4-B38D-7BB72162D79D}"/>
              </a:ext>
            </a:extLst>
          </p:cNvPr>
          <p:cNvGrpSpPr/>
          <p:nvPr/>
        </p:nvGrpSpPr>
        <p:grpSpPr>
          <a:xfrm>
            <a:off x="5080264" y="1406511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76" name="正方形/長方形 475">
              <a:extLst>
                <a:ext uri="{FF2B5EF4-FFF2-40B4-BE49-F238E27FC236}">
                  <a16:creationId xmlns:a16="http://schemas.microsoft.com/office/drawing/2014/main" id="{F6BA19B2-131F-4333-A75B-67F5620B6BB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7" name="直線コネクタ 476">
              <a:extLst>
                <a:ext uri="{FF2B5EF4-FFF2-40B4-BE49-F238E27FC236}">
                  <a16:creationId xmlns:a16="http://schemas.microsoft.com/office/drawing/2014/main" id="{F405BD50-A79B-4B50-9565-26B280249BE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線コネクタ 477">
              <a:extLst>
                <a:ext uri="{FF2B5EF4-FFF2-40B4-BE49-F238E27FC236}">
                  <a16:creationId xmlns:a16="http://schemas.microsoft.com/office/drawing/2014/main" id="{0DAA6601-301D-439B-BF1E-F1170AF4EF6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線コネクタ 478">
              <a:extLst>
                <a:ext uri="{FF2B5EF4-FFF2-40B4-BE49-F238E27FC236}">
                  <a16:creationId xmlns:a16="http://schemas.microsoft.com/office/drawing/2014/main" id="{ED543BD3-93F3-42A8-ACC7-52234121A79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線コネクタ 479">
              <a:extLst>
                <a:ext uri="{FF2B5EF4-FFF2-40B4-BE49-F238E27FC236}">
                  <a16:creationId xmlns:a16="http://schemas.microsoft.com/office/drawing/2014/main" id="{E95CD459-1F26-4DCD-BA65-7DF8D85520CE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" name="グループ化 480">
            <a:extLst>
              <a:ext uri="{FF2B5EF4-FFF2-40B4-BE49-F238E27FC236}">
                <a16:creationId xmlns:a16="http://schemas.microsoft.com/office/drawing/2014/main" id="{7F81EBCA-6C5C-4090-8326-7262B26CD325}"/>
              </a:ext>
            </a:extLst>
          </p:cNvPr>
          <p:cNvGrpSpPr/>
          <p:nvPr/>
        </p:nvGrpSpPr>
        <p:grpSpPr>
          <a:xfrm>
            <a:off x="5003457" y="1438588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82" name="正方形/長方形 481">
              <a:extLst>
                <a:ext uri="{FF2B5EF4-FFF2-40B4-BE49-F238E27FC236}">
                  <a16:creationId xmlns:a16="http://schemas.microsoft.com/office/drawing/2014/main" id="{C1F6A92D-6AEE-48A3-A7D3-151515794D3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83" name="直線コネクタ 482">
              <a:extLst>
                <a:ext uri="{FF2B5EF4-FFF2-40B4-BE49-F238E27FC236}">
                  <a16:creationId xmlns:a16="http://schemas.microsoft.com/office/drawing/2014/main" id="{9E80A396-3A12-4E59-981B-49CE89D8A6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>
              <a:extLst>
                <a:ext uri="{FF2B5EF4-FFF2-40B4-BE49-F238E27FC236}">
                  <a16:creationId xmlns:a16="http://schemas.microsoft.com/office/drawing/2014/main" id="{C9726C5A-45C9-41F6-97FB-7BD48B243EF3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線コネクタ 484">
              <a:extLst>
                <a:ext uri="{FF2B5EF4-FFF2-40B4-BE49-F238E27FC236}">
                  <a16:creationId xmlns:a16="http://schemas.microsoft.com/office/drawing/2014/main" id="{5113C175-7443-47E3-BC60-2B6736B6EA5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線コネクタ 485">
              <a:extLst>
                <a:ext uri="{FF2B5EF4-FFF2-40B4-BE49-F238E27FC236}">
                  <a16:creationId xmlns:a16="http://schemas.microsoft.com/office/drawing/2014/main" id="{94876446-A56E-4126-B3EC-D9162A976AC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グループ化 486">
            <a:extLst>
              <a:ext uri="{FF2B5EF4-FFF2-40B4-BE49-F238E27FC236}">
                <a16:creationId xmlns:a16="http://schemas.microsoft.com/office/drawing/2014/main" id="{8D7A68E5-7300-4733-B3E8-118740FFDE97}"/>
              </a:ext>
            </a:extLst>
          </p:cNvPr>
          <p:cNvGrpSpPr/>
          <p:nvPr/>
        </p:nvGrpSpPr>
        <p:grpSpPr>
          <a:xfrm>
            <a:off x="5551977" y="1763755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88" name="正方形/長方形 487">
              <a:extLst>
                <a:ext uri="{FF2B5EF4-FFF2-40B4-BE49-F238E27FC236}">
                  <a16:creationId xmlns:a16="http://schemas.microsoft.com/office/drawing/2014/main" id="{38700616-BB2E-47E1-A700-CFEF5AA0AF4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89" name="直線コネクタ 488">
              <a:extLst>
                <a:ext uri="{FF2B5EF4-FFF2-40B4-BE49-F238E27FC236}">
                  <a16:creationId xmlns:a16="http://schemas.microsoft.com/office/drawing/2014/main" id="{4F971F2B-4576-4BB0-8BF2-89FD91E5D52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>
              <a:extLst>
                <a:ext uri="{FF2B5EF4-FFF2-40B4-BE49-F238E27FC236}">
                  <a16:creationId xmlns:a16="http://schemas.microsoft.com/office/drawing/2014/main" id="{5E318AA5-B727-44E0-A597-9C92DF84D6E0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>
              <a:extLst>
                <a:ext uri="{FF2B5EF4-FFF2-40B4-BE49-F238E27FC236}">
                  <a16:creationId xmlns:a16="http://schemas.microsoft.com/office/drawing/2014/main" id="{2F535D50-6103-4698-B1F5-36E4F48C859B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>
              <a:extLst>
                <a:ext uri="{FF2B5EF4-FFF2-40B4-BE49-F238E27FC236}">
                  <a16:creationId xmlns:a16="http://schemas.microsoft.com/office/drawing/2014/main" id="{3ED16BFE-6AEA-435B-AF49-50B0C2AE6B8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" name="グループ化 492">
            <a:extLst>
              <a:ext uri="{FF2B5EF4-FFF2-40B4-BE49-F238E27FC236}">
                <a16:creationId xmlns:a16="http://schemas.microsoft.com/office/drawing/2014/main" id="{7DBA32F7-D7E7-49F5-B34E-3BD580714874}"/>
              </a:ext>
            </a:extLst>
          </p:cNvPr>
          <p:cNvGrpSpPr/>
          <p:nvPr/>
        </p:nvGrpSpPr>
        <p:grpSpPr>
          <a:xfrm>
            <a:off x="5475170" y="1795439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94" name="正方形/長方形 493">
              <a:extLst>
                <a:ext uri="{FF2B5EF4-FFF2-40B4-BE49-F238E27FC236}">
                  <a16:creationId xmlns:a16="http://schemas.microsoft.com/office/drawing/2014/main" id="{AA6FE9A0-F309-42A3-B635-DFCAC1F50226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5" name="直線コネクタ 494">
              <a:extLst>
                <a:ext uri="{FF2B5EF4-FFF2-40B4-BE49-F238E27FC236}">
                  <a16:creationId xmlns:a16="http://schemas.microsoft.com/office/drawing/2014/main" id="{BB97A660-A806-4AEF-9734-42D2BCE9129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線コネクタ 495">
              <a:extLst>
                <a:ext uri="{FF2B5EF4-FFF2-40B4-BE49-F238E27FC236}">
                  <a16:creationId xmlns:a16="http://schemas.microsoft.com/office/drawing/2014/main" id="{4BEB3FB4-23F8-493E-BCF0-928A51E77EE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線コネクタ 496">
              <a:extLst>
                <a:ext uri="{FF2B5EF4-FFF2-40B4-BE49-F238E27FC236}">
                  <a16:creationId xmlns:a16="http://schemas.microsoft.com/office/drawing/2014/main" id="{3BC73C5F-4C93-4977-A534-AE073E450C5C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線コネクタ 497">
              <a:extLst>
                <a:ext uri="{FF2B5EF4-FFF2-40B4-BE49-F238E27FC236}">
                  <a16:creationId xmlns:a16="http://schemas.microsoft.com/office/drawing/2014/main" id="{86A6713C-B7E6-45E6-BDA1-A580E0E621B4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9" name="グループ化 498">
            <a:extLst>
              <a:ext uri="{FF2B5EF4-FFF2-40B4-BE49-F238E27FC236}">
                <a16:creationId xmlns:a16="http://schemas.microsoft.com/office/drawing/2014/main" id="{ECA74D3F-EFA8-46EE-AFAD-084F8EF2EF88}"/>
              </a:ext>
            </a:extLst>
          </p:cNvPr>
          <p:cNvGrpSpPr/>
          <p:nvPr/>
        </p:nvGrpSpPr>
        <p:grpSpPr>
          <a:xfrm>
            <a:off x="5398363" y="1827516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500" name="正方形/長方形 499">
              <a:extLst>
                <a:ext uri="{FF2B5EF4-FFF2-40B4-BE49-F238E27FC236}">
                  <a16:creationId xmlns:a16="http://schemas.microsoft.com/office/drawing/2014/main" id="{EDD8BD4F-61BA-499E-9D7C-4BC32BE2554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1" name="直線コネクタ 500">
              <a:extLst>
                <a:ext uri="{FF2B5EF4-FFF2-40B4-BE49-F238E27FC236}">
                  <a16:creationId xmlns:a16="http://schemas.microsoft.com/office/drawing/2014/main" id="{405A561A-EB7F-46EE-8A25-77C9EAF0750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線コネクタ 501">
              <a:extLst>
                <a:ext uri="{FF2B5EF4-FFF2-40B4-BE49-F238E27FC236}">
                  <a16:creationId xmlns:a16="http://schemas.microsoft.com/office/drawing/2014/main" id="{21753F23-6866-4CD7-878B-AA50B6E3E96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線コネクタ 502">
              <a:extLst>
                <a:ext uri="{FF2B5EF4-FFF2-40B4-BE49-F238E27FC236}">
                  <a16:creationId xmlns:a16="http://schemas.microsoft.com/office/drawing/2014/main" id="{E0526B9B-EE23-4D61-BCC8-17E6D9337128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線コネクタ 503">
              <a:extLst>
                <a:ext uri="{FF2B5EF4-FFF2-40B4-BE49-F238E27FC236}">
                  <a16:creationId xmlns:a16="http://schemas.microsoft.com/office/drawing/2014/main" id="{27881290-8870-4B1A-BD16-2B44C4FB584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5" name="図 504">
            <a:extLst>
              <a:ext uri="{FF2B5EF4-FFF2-40B4-BE49-F238E27FC236}">
                <a16:creationId xmlns:a16="http://schemas.microsoft.com/office/drawing/2014/main" id="{52F0EB97-B9DC-4CF3-83AE-95CAE1A33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27" y="1154889"/>
            <a:ext cx="355600" cy="355600"/>
          </a:xfrm>
          <a:prstGeom prst="rect">
            <a:avLst/>
          </a:prstGeom>
        </p:spPr>
      </p:pic>
      <p:sp>
        <p:nvSpPr>
          <p:cNvPr id="506" name="テキスト ボックス 505">
            <a:extLst>
              <a:ext uri="{FF2B5EF4-FFF2-40B4-BE49-F238E27FC236}">
                <a16:creationId xmlns:a16="http://schemas.microsoft.com/office/drawing/2014/main" id="{7221DDC3-B7BA-4A7B-A1EE-664D075650F8}"/>
              </a:ext>
            </a:extLst>
          </p:cNvPr>
          <p:cNvSpPr txBox="1"/>
          <p:nvPr/>
        </p:nvSpPr>
        <p:spPr>
          <a:xfrm>
            <a:off x="2478162" y="1614937"/>
            <a:ext cx="461665" cy="6990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抽出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7" name="テキスト ボックス 506">
            <a:extLst>
              <a:ext uri="{FF2B5EF4-FFF2-40B4-BE49-F238E27FC236}">
                <a16:creationId xmlns:a16="http://schemas.microsoft.com/office/drawing/2014/main" id="{0AD8CDD0-E3ED-4067-863C-9B8630E7BF1E}"/>
              </a:ext>
            </a:extLst>
          </p:cNvPr>
          <p:cNvSpPr txBox="1"/>
          <p:nvPr/>
        </p:nvSpPr>
        <p:spPr>
          <a:xfrm>
            <a:off x="4164805" y="1606250"/>
            <a:ext cx="461665" cy="13722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ラベル付け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8" name="テキスト ボックス 507">
            <a:extLst>
              <a:ext uri="{FF2B5EF4-FFF2-40B4-BE49-F238E27FC236}">
                <a16:creationId xmlns:a16="http://schemas.microsoft.com/office/drawing/2014/main" id="{4631B7BD-30AA-4DB4-93E0-DE448E53FDF5}"/>
              </a:ext>
            </a:extLst>
          </p:cNvPr>
          <p:cNvSpPr txBox="1"/>
          <p:nvPr/>
        </p:nvSpPr>
        <p:spPr>
          <a:xfrm>
            <a:off x="4556048" y="2331327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9" name="正方形/長方形 508"/>
          <p:cNvSpPr/>
          <p:nvPr/>
        </p:nvSpPr>
        <p:spPr>
          <a:xfrm>
            <a:off x="98388" y="647727"/>
            <a:ext cx="6019443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0" name="テキスト ボックス 509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2351933" y="285496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1" name="正方形/長方形 510"/>
          <p:cNvSpPr/>
          <p:nvPr/>
        </p:nvSpPr>
        <p:spPr>
          <a:xfrm>
            <a:off x="6308045" y="647727"/>
            <a:ext cx="2715770" cy="898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2" name="テキスト ボックス 511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6732982" y="319717"/>
            <a:ext cx="192802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70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78</Words>
  <Application>Microsoft Office PowerPoint</Application>
  <PresentationFormat>ワイド画面</PresentationFormat>
  <Paragraphs>37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disto</dc:creator>
  <cp:lastModifiedBy>disto</cp:lastModifiedBy>
  <cp:revision>4</cp:revision>
  <dcterms:created xsi:type="dcterms:W3CDTF">2021-11-29T14:08:06Z</dcterms:created>
  <dcterms:modified xsi:type="dcterms:W3CDTF">2021-12-01T09:52:34Z</dcterms:modified>
</cp:coreProperties>
</file>