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EEB8B-AE73-4975-BCF0-B831BA9AB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9F29A-8F20-4361-8806-E977AB62D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1C7F8-EAAA-4157-956A-14EE102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77A53-5DD6-4842-872F-CEE11DB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376FD-F68E-49BC-B24B-8E667D7D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A8F39-F687-46EA-8650-DECDFE19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EFA8F-09DD-415E-93AD-36CECFB3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2AE49-4135-42C2-BD0F-0BE5D5A4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99FCD-5D7A-4D1F-913F-A15A1E3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F8508-0BB8-4BFC-AEA8-7ACB8794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9449DF-B609-4253-A4FA-20FFFD1E8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C79B1-9D36-4BC4-82C2-E67B2DEA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F903A-4E91-4F58-AAC4-80C3F29A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4A840-11DE-4220-B419-061BD25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51FB-8AFC-4BA1-904E-48EECCE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8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CCB0C-9824-4684-B79D-E904BA30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C8630E-B5DA-40C7-9C94-97729852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AD99A-A827-4208-85FD-A38B294E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AFF36-F44F-4E85-BCB8-18E9FD25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144A4-7905-4720-A5B3-936166C1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0B10F-9312-4A6E-BC73-7A61DE93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03AB7-16B8-4239-98C3-B382F868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3A03D-1C7E-4C16-B1CC-0630B07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A2B4-4DB5-4112-A423-936A5610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8488-CAE8-419C-A2AD-63DA32A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292CB-8F2E-44BB-84A3-2BFEB0E3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45C8F-EBB6-4B66-8E6B-98C559BEE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07BC3-33D7-4E84-821D-CF69B381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7B5D9A-0C9C-48E9-AA95-56DA4F8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A41E9-AC71-4A9E-9041-9BAAE7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D3E88-A2CF-4E7B-91B3-3DA68B98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5A8A-B4D4-4582-BA1A-DFD03DFC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D697F-6F5E-4DBC-A420-3E2FCEC1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658C44-2268-465E-B2CA-8B4A6C25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D68F95-A6A9-4EEB-B7EC-765833EC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A1D0BD-7AB1-4714-B69A-08D1BB8D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E505A-422D-4FD8-8FF7-27A3FD28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5ABAC2-073D-487B-A3B9-586FFF3E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BBDB9A-8D70-44B1-8E10-56B1DAA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8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7D289-239B-477C-8F9A-F01D9AB7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0DFB58-9BAA-4652-AECF-22482C6E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79A527-C71F-49C8-872B-72EE2DB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6D36F7-664A-4572-9A97-B7AF824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8A2BCA-28B2-48EF-AE36-330D7A4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2D905-606F-4FE4-9C11-FF854D74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62443C-97B4-46C5-8F65-CC5F0B8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AB72-4E5C-4E34-9CE6-75E4A0A3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1370D-7219-484F-ABDE-D346E455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550298-49DD-4BEF-876F-7D8E18A6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7E3B6-81A4-4191-A3D5-AD26AC64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12C1B6-70DC-47B5-B3AA-09141FD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E89F19-1F0D-4AD0-855F-6C0662EA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FAEB6-E8E0-4106-999E-826B2AFF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F269EB-13A3-450F-9EAD-C27B5587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D9486-1733-4D99-BBCF-6D2F8BC6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6B341-483A-40A6-A3F9-C1E80CE5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4188C-1A36-470E-B938-675273E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D09A3-ECF0-49F9-B04C-E81E474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5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49740C-2AC5-404B-8129-EB81EC04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74AA4-58DD-4909-8F89-B1FE4BCC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DAF49-FA01-413D-B63D-3350DDC69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05CCE-24A8-407E-84DC-A6A2A009C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AC877-9760-434C-ADB0-562F4DEF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5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480874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608562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775152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2355315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3605478" y="465687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2739778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2117420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1423114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1431331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3054689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4840678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4968366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0666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7193269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5254382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5177575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5100768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5507975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5431168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5354361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5902881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5826074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5749267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4906952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6750435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6719701" y="476585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8108896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7448999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2929026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593939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992109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501590" y="2091925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755183" y="1637131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4150089" y="2026059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688166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425642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348835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5272028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679235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602428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525621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6074141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997334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920527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832080" y="2798566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分類したい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レビューの集合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1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3000326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抽出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686969" y="1868463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ラベル付け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5078212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485775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613464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480874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608562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775152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816463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816462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816461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816460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2355315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3605478" y="465687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2739778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2117420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1423114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3054689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4840678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4968366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0666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7193269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485775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4906952" y="5461543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en-US" altLang="ja-JP" b="1" dirty="0">
                <a:solidFill>
                  <a:srgbClr val="089CA3"/>
                </a:solidFill>
              </a:rPr>
              <a:t>(</a:t>
            </a:r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r>
              <a:rPr kumimoji="1"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6750435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6719701" y="476585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3183133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3459137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4961103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8108896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7448999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2929026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613464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593939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832080" y="2798566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分類したい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レビューの集合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1431331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11039715" y="2407162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8747701" y="1250005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7913417" y="131483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6812607" y="156076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180586" y="158309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320404" y="156649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136" y="4556564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374739" y="5584836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8088422" y="5584836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en-US" altLang="ja-JP" b="1" dirty="0">
                <a:solidFill>
                  <a:srgbClr val="089CA3"/>
                </a:solidFill>
              </a:rPr>
              <a:t>(</a:t>
            </a:r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r>
              <a:rPr kumimoji="1"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9931905" y="4834204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9901171" y="4889146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1" name="雲 30">
            <a:extLst>
              <a:ext uri="{FF2B5EF4-FFF2-40B4-BE49-F238E27FC236}">
                <a16:creationId xmlns:a16="http://schemas.microsoft.com/office/drawing/2014/main" id="{92BA9D56-9F9B-4B2C-8E57-6634F6E3219F}"/>
              </a:ext>
            </a:extLst>
          </p:cNvPr>
          <p:cNvSpPr/>
          <p:nvPr/>
        </p:nvSpPr>
        <p:spPr>
          <a:xfrm>
            <a:off x="1997905" y="3817889"/>
            <a:ext cx="2315554" cy="1452210"/>
          </a:xfrm>
          <a:prstGeom prst="clou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2834149" y="3886067"/>
            <a:ext cx="0" cy="127937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3496015" y="3817889"/>
            <a:ext cx="0" cy="132008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FC22720-E8C1-410E-B19A-733465AA1E42}"/>
              </a:ext>
            </a:extLst>
          </p:cNvPr>
          <p:cNvGrpSpPr/>
          <p:nvPr/>
        </p:nvGrpSpPr>
        <p:grpSpPr>
          <a:xfrm>
            <a:off x="2231276" y="4606426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5A397A7-5F3E-4241-9E8D-C55873B71A36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43" name="1 つの角を切り取った四角形 715">
                <a:extLst>
                  <a:ext uri="{FF2B5EF4-FFF2-40B4-BE49-F238E27FC236}">
                    <a16:creationId xmlns:a16="http://schemas.microsoft.com/office/drawing/2014/main" id="{3F6D4D1B-B0ED-404C-872D-7362A65300E7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853B0F1-324E-4A2F-821D-29A0E7D72692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FB77D5D-9060-4F0C-BC11-B60432143D0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CF9AC55F-3696-45A4-879E-588201A05A9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02C6B325-64C4-43E6-9277-0F93EC382632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B070EB-3089-46BB-B663-8B0C628BFA63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8" name="1 つの角を切り取った四角形 733">
                <a:extLst>
                  <a:ext uri="{FF2B5EF4-FFF2-40B4-BE49-F238E27FC236}">
                    <a16:creationId xmlns:a16="http://schemas.microsoft.com/office/drawing/2014/main" id="{CA3D5C49-BE11-4076-8A53-FF4BB853FCD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DC6352A9-9F11-4E8C-ADE1-1CD5D0D1FD8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16CA999-6B5E-4779-B9DA-1BE31DA608D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34D98A-6168-4ECF-ACF5-4B2D58833420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683CE662-C04F-4BE7-991F-2D63622D04F4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3F20000E-2DF3-425D-9A20-99FAF649242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3" name="1 つの角を切り取った四角形 720">
                <a:extLst>
                  <a:ext uri="{FF2B5EF4-FFF2-40B4-BE49-F238E27FC236}">
                    <a16:creationId xmlns:a16="http://schemas.microsoft.com/office/drawing/2014/main" id="{AAE46D34-4359-4B54-9BA3-C0E6F2553EB1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5E318866-B2B2-449D-994B-7329BF6C2FF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3AC0EC1B-D180-4CFA-9F9F-64EDA380628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F2D8C2B-2476-468B-99CF-9C6A861DFD75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2A586791-02C2-4CDD-A766-757968DE3FF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CF58AA-83A0-47C6-AB6A-1F0ECAF2CBE6}"/>
              </a:ext>
            </a:extLst>
          </p:cNvPr>
          <p:cNvGrpSpPr/>
          <p:nvPr/>
        </p:nvGrpSpPr>
        <p:grpSpPr>
          <a:xfrm>
            <a:off x="2234440" y="4091481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5B58B91E-AFC8-4994-8F6B-0A6B8FE55017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25" name="1 つの角を切り取った四角形 479">
                <a:extLst>
                  <a:ext uri="{FF2B5EF4-FFF2-40B4-BE49-F238E27FC236}">
                    <a16:creationId xmlns:a16="http://schemas.microsoft.com/office/drawing/2014/main" id="{0AD54C39-85D7-4296-9395-35A0F60BB96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4F72D09A-FD55-48FE-A535-10EE497285DC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7EDB256D-81B4-4B54-870A-6BA39699EBB0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DCDCF86-AE08-4E66-B289-15CE351657E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276B70C-1B1E-4DD0-8A28-1BD9182EAE75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AE5FC87-E200-462A-A904-36FCC7FF39A6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20" name="1 つの角を切り取った四角形 474">
                <a:extLst>
                  <a:ext uri="{FF2B5EF4-FFF2-40B4-BE49-F238E27FC236}">
                    <a16:creationId xmlns:a16="http://schemas.microsoft.com/office/drawing/2014/main" id="{59B56C1D-A506-409F-91AE-55EC4C3575F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649535D-89A3-42D9-8704-8911040AD8D2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F31C4634-9374-46F6-8D00-217B3053AC5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6FD521B-2E98-4FAA-8A3E-A9DC33FE1E16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34CC99D-8EEE-4F7A-833C-0C34140057B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6816F033-97BD-4691-B607-554C3E80473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15" name="1 つの角を切り取った四角形 469">
                <a:extLst>
                  <a:ext uri="{FF2B5EF4-FFF2-40B4-BE49-F238E27FC236}">
                    <a16:creationId xmlns:a16="http://schemas.microsoft.com/office/drawing/2014/main" id="{602CEC1B-6928-46A2-B177-2E3AB2F728DF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E8B3118-8A08-4024-81EA-4DAE196F4221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8D71A7D-F409-4A44-844F-849A0A02BE4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2F479EE4-4150-4604-8FE0-34A85BB412D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1E7FDFC6-2E23-45E7-8635-69627E8E25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3E1C3C0-5C0B-4FA3-B31C-B5B3C749DACA}"/>
              </a:ext>
            </a:extLst>
          </p:cNvPr>
          <p:cNvGrpSpPr/>
          <p:nvPr/>
        </p:nvGrpSpPr>
        <p:grpSpPr>
          <a:xfrm>
            <a:off x="2892541" y="4548005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067C350-0131-405E-BCBD-8797BBC62A09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07" name="1 つの角を切り取った四角形 498">
                <a:extLst>
                  <a:ext uri="{FF2B5EF4-FFF2-40B4-BE49-F238E27FC236}">
                    <a16:creationId xmlns:a16="http://schemas.microsoft.com/office/drawing/2014/main" id="{6B9D2347-8571-4B4F-898F-1D3DF163664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5A7997FE-B7A4-43D5-9C80-D849E6DF3BA5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D9DFDF39-034E-4DAA-8F4B-71EE3097FF49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F87A4BCD-9916-48A8-80BB-469C5DB1F35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26038A1-682A-4839-9EB0-C7825E2448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55EFC14-1A9A-426C-A970-F30A9B7E51AC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02" name="1 つの角を切り取った四角形 493">
                <a:extLst>
                  <a:ext uri="{FF2B5EF4-FFF2-40B4-BE49-F238E27FC236}">
                    <a16:creationId xmlns:a16="http://schemas.microsoft.com/office/drawing/2014/main" id="{0143C9D8-3761-4A47-9F1F-64448CA9466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D3F0222-6E6C-4C3D-87ED-309D9EF43320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918BE9-0C7D-4EF5-95FD-48A654E3B1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C4BCDB2-1814-4250-8E4D-F9675FB1B1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B34C5CB-567B-402A-9D00-B2B36CC79FE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C9473EA3-BCFC-43CC-8EB8-63CD34239862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97" name="1 つの角を切り取った四角形 488">
                <a:extLst>
                  <a:ext uri="{FF2B5EF4-FFF2-40B4-BE49-F238E27FC236}">
                    <a16:creationId xmlns:a16="http://schemas.microsoft.com/office/drawing/2014/main" id="{910CB5EB-61FE-4459-8A46-F56D9C7D94E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AE44FA0-DAE2-4FEC-B2CB-C4EEF6109AEE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BC11A4EF-DB32-40F5-B5AF-82149C76417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C6E4E88A-5761-47B8-9AD5-0ED90910740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9D265640-0CCA-4F5E-B762-6C69B5AA59E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22FEA7-1D68-4F63-91EB-5309996EEBC2}"/>
              </a:ext>
            </a:extLst>
          </p:cNvPr>
          <p:cNvGrpSpPr/>
          <p:nvPr/>
        </p:nvGrpSpPr>
        <p:grpSpPr>
          <a:xfrm>
            <a:off x="2895705" y="4033060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7C93CC9-22F5-4330-B1C3-DCAC88C1D528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9" name="1 つの角を切り取った四角形 517">
                <a:extLst>
                  <a:ext uri="{FF2B5EF4-FFF2-40B4-BE49-F238E27FC236}">
                    <a16:creationId xmlns:a16="http://schemas.microsoft.com/office/drawing/2014/main" id="{3B08527B-BAD6-4FDF-B410-7614F33AFF1B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33E7806-1C27-42D9-B215-43E1443CADDE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08C48217-917B-41CC-8DFA-851BE24CF21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B06D66-DA66-4774-BA4C-54E28506EAA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90C63355-A776-4264-8B62-5DD82A2A1881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0B051009-87E8-45A6-9257-F9D2A7508BED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" name="1 つの角を切り取った四角形 512">
                <a:extLst>
                  <a:ext uri="{FF2B5EF4-FFF2-40B4-BE49-F238E27FC236}">
                    <a16:creationId xmlns:a16="http://schemas.microsoft.com/office/drawing/2014/main" id="{8F6EE6FA-5658-4C5D-AC46-BABF6A2C2D62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FFC239EF-199C-45C7-A31B-B350E92A09F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3342B52-204C-4428-A336-A5DDFF6863F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F5CC4A1B-E244-44E2-B338-2A469C84C7B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E1618FAF-E769-4DB4-8930-5647CC91D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1792439-B412-49C0-8AFC-9E4044FFEC43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79" name="1 つの角を切り取った四角形 507">
                <a:extLst>
                  <a:ext uri="{FF2B5EF4-FFF2-40B4-BE49-F238E27FC236}">
                    <a16:creationId xmlns:a16="http://schemas.microsoft.com/office/drawing/2014/main" id="{CD826878-88F6-497A-B67B-EF896FB970DC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C3F0CA6-FB62-456A-A6DC-B43FB558E6B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62A4EB2-BEE6-444E-854E-5E10C7FC5DB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AD8791EC-4FA8-47A1-8221-730F4E3A5C4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5D9221E-1B61-4F1A-B682-409EC45AEB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B31D0DE-A3AA-4F86-B40D-E2FA4FFB990C}"/>
              </a:ext>
            </a:extLst>
          </p:cNvPr>
          <p:cNvGrpSpPr/>
          <p:nvPr/>
        </p:nvGrpSpPr>
        <p:grpSpPr>
          <a:xfrm>
            <a:off x="3554697" y="4508388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5ADC84D-93F9-494C-8EA6-D0665EA0B90B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71" name="1 つの角を切り取った四角形 725">
                <a:extLst>
                  <a:ext uri="{FF2B5EF4-FFF2-40B4-BE49-F238E27FC236}">
                    <a16:creationId xmlns:a16="http://schemas.microsoft.com/office/drawing/2014/main" id="{C322D846-E946-49AE-A66D-4E7200487668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B7C1D9-2B72-4F16-A77F-EBA118C5E3C3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8147C96-CDC6-4F4B-AC2B-B3338D3FDDAD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917D06BF-A0BA-49CF-B6AD-E4C18C7C2955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A01DD51-7CB3-4D11-8C7C-7EE49E66620E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E39D017-9C0D-414B-9DAE-4EAB48DEDFA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6" name="1 つの角を切り取った四角形 593">
                <a:extLst>
                  <a:ext uri="{FF2B5EF4-FFF2-40B4-BE49-F238E27FC236}">
                    <a16:creationId xmlns:a16="http://schemas.microsoft.com/office/drawing/2014/main" id="{B60B3996-C1C9-404F-97BD-0F40F45E2AF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ADE98B7-646F-448E-AE5D-963406AE83B6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1CE209C-BAF7-4FEC-AA4B-AC0B2F4E7CEA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7F8730D-88EA-4753-A983-87CE3735CD5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2B544C0-2B10-4B42-B688-BB68E638514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F445289-ACC4-443E-9E90-A452617AD6A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1" name="1 つの角を切り取った四角形 582">
                <a:extLst>
                  <a:ext uri="{FF2B5EF4-FFF2-40B4-BE49-F238E27FC236}">
                    <a16:creationId xmlns:a16="http://schemas.microsoft.com/office/drawing/2014/main" id="{F84590E9-848D-4406-B5EE-95735691ECC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A7BC7EB-00F8-45F8-9A0F-5F33A3E518E4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5846C4B-2AD2-448B-915D-7AA887640B8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D05FB72-74E1-4FFE-B298-646350805E1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D295AFC-3B40-4BA0-841C-C4AB2368C46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D4BED8C-4019-4B34-B866-79E9DAB6E06E}"/>
              </a:ext>
            </a:extLst>
          </p:cNvPr>
          <p:cNvGrpSpPr/>
          <p:nvPr/>
        </p:nvGrpSpPr>
        <p:grpSpPr>
          <a:xfrm>
            <a:off x="3557861" y="3993443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FE9AA1D-1846-48E5-B62B-512E1921F3BF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53" name="1 つの角を切り取った四角形 752">
                <a:extLst>
                  <a:ext uri="{FF2B5EF4-FFF2-40B4-BE49-F238E27FC236}">
                    <a16:creationId xmlns:a16="http://schemas.microsoft.com/office/drawing/2014/main" id="{EBAF53F7-8607-4984-8484-D211B99E409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18058919-3A42-4035-A6D3-2F1AAC109D6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F8CF520-E2A8-47BF-9F73-93558B915255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221D49DA-2D24-41DB-B0E4-7269E30695FF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CEE5BA-B7D2-43FB-AF72-4FDD4AC053C8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0D0CDD8-B918-41E3-AE0E-EE346A3A2A8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8" name="1 つの角を切り取った四角形 747">
                <a:extLst>
                  <a:ext uri="{FF2B5EF4-FFF2-40B4-BE49-F238E27FC236}">
                    <a16:creationId xmlns:a16="http://schemas.microsoft.com/office/drawing/2014/main" id="{392D468A-E4C4-4C93-8623-7B9A639D399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02B5DE2-FDFC-414D-82D4-AC51B009457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F4B1351E-CB2F-452C-BFD4-A40002788E9B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D79D9-93C9-4E64-BAC2-960BC58A6DDB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A1F64CA-6729-4A66-82FB-43148FCBBEC1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D93C81F-046B-4F02-B28B-64988086A6A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3" name="1 つの角を切り取った四角形 742">
                <a:extLst>
                  <a:ext uri="{FF2B5EF4-FFF2-40B4-BE49-F238E27FC236}">
                    <a16:creationId xmlns:a16="http://schemas.microsoft.com/office/drawing/2014/main" id="{C904FCCE-2CF4-4418-B37A-4BA300E21094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60B7F36-D2CD-44CD-9AB8-FA48F924DA2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918FBB0-4260-41CD-A993-2E611FCE5C9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3F92400-D934-4AB2-9D13-DB9A3A5D567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89137-E201-4C86-A241-6C75770810D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281900" y="5279263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8142573" y="4477652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290366" y="4974817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630469" y="4561129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194741" y="163399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91749" y="1003767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3B96DC85-762D-4EFB-BCE4-789AA79D266C}"/>
              </a:ext>
            </a:extLst>
          </p:cNvPr>
          <p:cNvGrpSpPr/>
          <p:nvPr/>
        </p:nvGrpSpPr>
        <p:grpSpPr>
          <a:xfrm>
            <a:off x="1056506" y="1427960"/>
            <a:ext cx="538077" cy="355011"/>
            <a:chOff x="1649465" y="1426169"/>
            <a:chExt cx="636693" cy="371526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C13AA556-3017-4B31-AE19-AA39842FBE0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0D430E20-4E62-461F-A93F-2734E340854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DE6B406-40F7-4524-A7D0-534AA2D5D2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5227698-80C5-4FEC-B10A-ED8D9B2E50D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BC94F473-546A-4B57-816E-8DB21516901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37E50F5C-A408-4B65-B0EE-FFBD92465A0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7CE2FEE0-DA02-4222-9622-2BF6A37C3F5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074E726-D199-4394-85CB-75D47838B85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631AACE-56B0-40E0-B73C-1841F2C05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25876283-F3DA-4B69-A11F-81974953549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12FBC367-2485-4276-BAD1-1E6120C368F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E643FCCF-B218-4526-83B4-C2A6E8ADE64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D73ABD17-3F3D-472B-B97B-6DF7D3F537C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7FDD3E42-C8B8-4324-933D-8C8C51D11FB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9F5317BF-1115-409D-8B27-45748A08804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31A851F5-8069-4BE4-BEE8-409BECF32B5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>
                <a:extLst>
                  <a:ext uri="{FF2B5EF4-FFF2-40B4-BE49-F238E27FC236}">
                    <a16:creationId xmlns:a16="http://schemas.microsoft.com/office/drawing/2014/main" id="{79D54C1B-994A-4208-9DC9-B9232FD21A5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2903985F-8B42-42E5-8285-D935915CB0C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B951526-057A-4ED1-BA13-68CD6D1D70FE}"/>
              </a:ext>
            </a:extLst>
          </p:cNvPr>
          <p:cNvGrpSpPr/>
          <p:nvPr/>
        </p:nvGrpSpPr>
        <p:grpSpPr>
          <a:xfrm>
            <a:off x="1511195" y="1729872"/>
            <a:ext cx="538077" cy="355011"/>
            <a:chOff x="1649465" y="1426169"/>
            <a:chExt cx="636693" cy="371526"/>
          </a:xfrm>
        </p:grpSpPr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F3AE402-9D50-4C13-A6FA-80D7F649795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E1A3976-5650-4B38-9A21-D1F05363C0A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B110B38B-CD67-4BDC-9BD4-89CF003FA90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5D4A4EF7-49B0-41FB-9F73-A39718D1961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>
                <a:extLst>
                  <a:ext uri="{FF2B5EF4-FFF2-40B4-BE49-F238E27FC236}">
                    <a16:creationId xmlns:a16="http://schemas.microsoft.com/office/drawing/2014/main" id="{19950234-9448-435F-BDFD-F19D516E053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1288A4C5-4227-46B5-83E2-392AC80FCEE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740FBA41-AA76-40CA-9FAB-E1D687B4C3DA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F4C6BECA-8275-4C1D-A2EF-4BA6F866901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8C5A1F78-4C0E-442E-957B-9C88EA0634A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341AED63-134B-48E3-801D-81BCB3F93FF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755AE83C-6A82-4695-BED8-F77CC82C3D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97AA20A8-33EF-4BCC-83FB-F8281697EA0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E5847E05-0368-4D03-9F20-860198207CA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C9F42002-3AD1-457C-85B8-EA821FA9A7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D40F2C47-CDCB-46D7-AAF6-2B0BBFD3CAC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E07D0547-2D96-4C86-9C55-39481B609A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B648AAB8-0209-47FF-8AB6-B92C79E9CD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DB212A6B-E378-4888-9197-F5AEDB9016E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7F82326-2B9E-4A53-8A96-92A8B0E105BA}"/>
              </a:ext>
            </a:extLst>
          </p:cNvPr>
          <p:cNvGrpSpPr/>
          <p:nvPr/>
        </p:nvGrpSpPr>
        <p:grpSpPr>
          <a:xfrm>
            <a:off x="481273" y="1271593"/>
            <a:ext cx="538077" cy="355011"/>
            <a:chOff x="1649465" y="1426169"/>
            <a:chExt cx="636693" cy="371526"/>
          </a:xfrm>
        </p:grpSpPr>
        <p:grpSp>
          <p:nvGrpSpPr>
            <p:cNvPr id="333" name="グループ化 332">
              <a:extLst>
                <a:ext uri="{FF2B5EF4-FFF2-40B4-BE49-F238E27FC236}">
                  <a16:creationId xmlns:a16="http://schemas.microsoft.com/office/drawing/2014/main" id="{C4EC34A5-36AD-4504-BA4F-09CFCB95CE3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E460B374-A530-405B-A677-D6B1FBF526A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B26FAA6D-EA91-48BF-8DB4-64A2922E1B7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1A88DB9D-4380-49A1-A550-CFB9B9F51DA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29FAC463-5DE1-4CD1-A734-021C878BD69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44888497-3726-4C67-AE53-AC7B1BE289B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グループ化 333">
              <a:extLst>
                <a:ext uri="{FF2B5EF4-FFF2-40B4-BE49-F238E27FC236}">
                  <a16:creationId xmlns:a16="http://schemas.microsoft.com/office/drawing/2014/main" id="{C3165FBB-4A49-477C-BBC3-9A84C8B1558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12120541-1465-4E8A-B68A-CCCE44159F9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0999DAD0-A549-48D8-84C5-F30C1C6F1FE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921DD07D-B71E-4CC1-AC71-B27C623ED0A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2D38FC46-7725-40DE-93C8-5B66E89B9C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277CEFF3-D4B1-4B27-AA33-A39E0BBF476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9B85CDA5-874F-47F4-92DC-6157B36FC8E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D954AD71-75E8-4710-8DCA-E862808C40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805789D5-E745-4CB6-8E2C-ECC8FB780C6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79402489-852E-4E14-AE6E-6767310F4D0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7D89A69D-9166-45CF-8CF3-B753155C71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88E9CC26-7227-4AE4-89B2-8264DD63504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0ACDA8E5-DD25-497D-8FC8-E8CC780BF102}"/>
              </a:ext>
            </a:extLst>
          </p:cNvPr>
          <p:cNvGrpSpPr/>
          <p:nvPr/>
        </p:nvGrpSpPr>
        <p:grpSpPr>
          <a:xfrm>
            <a:off x="288582" y="1688188"/>
            <a:ext cx="538077" cy="355011"/>
            <a:chOff x="1649465" y="1426169"/>
            <a:chExt cx="636693" cy="371526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9F7E0807-0374-48C4-B528-495B49422F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A420D58C-C7E3-4FCC-A3AF-AC070ABCA9A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B1D88E36-6D31-4226-85AC-8D90146593D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B9EBDA6-AF45-4A96-A265-F4D35C71A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F54E5D23-5A9A-4441-8D65-F86854E184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6CCBF499-31A5-4C74-AE92-0508D355909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4D99BD45-1921-4335-A741-215304974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34B085E4-5AC4-49EF-A90A-E1ABC33D7C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9E05083-4E50-4796-9691-B3FCAA15649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537BB63A-249B-4FB8-BC0C-A376A2EBA51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>
                <a:extLst>
                  <a:ext uri="{FF2B5EF4-FFF2-40B4-BE49-F238E27FC236}">
                    <a16:creationId xmlns:a16="http://schemas.microsoft.com/office/drawing/2014/main" id="{8AFBB40E-EBBE-4914-97EE-5EC17B9210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19C4FB22-BFBA-4C4C-8ED4-0C74165F6F8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CB801229-F768-41C3-AAF9-CC5C7D1236B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56455421-A42E-4A04-A81F-F059AABD348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86831A70-558E-4211-95FD-BDDDE81A83D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A06E972-8CA7-48F5-92E5-E65407ADBA7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4C34E3D0-3780-45CE-9214-EA725729B52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8467D486-7712-4F7C-B40D-F6A4FAC175E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DF2B03E-FE42-4590-81BC-BA3CE1E4D32B}"/>
              </a:ext>
            </a:extLst>
          </p:cNvPr>
          <p:cNvGrpSpPr/>
          <p:nvPr/>
        </p:nvGrpSpPr>
        <p:grpSpPr>
          <a:xfrm>
            <a:off x="865063" y="1875498"/>
            <a:ext cx="538077" cy="355011"/>
            <a:chOff x="1649465" y="1426169"/>
            <a:chExt cx="636693" cy="371526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F3544A9E-1840-4B43-B2EC-E87C06FC19EB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16D2FCB6-5EE5-45AE-BDDC-226B2994418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D42550E2-92C6-47AA-B55A-68D3A72465D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CCD9B653-34EA-4906-86C3-61C1BFD934E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55CD1B5-69FD-47B4-8EAA-096DBB48F8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39530E3C-336B-4918-BDF4-BF1FD1E57D8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05F70098-4399-4A26-8452-FC4B5EF4398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EF0E0C5D-AE8E-4E95-B509-1422C961857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B2EC3647-51B5-4ED8-9205-EC331CD8AAF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7CFB676C-FE2E-492A-9AFE-B75081ABB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61DB2BD6-DE3B-4E8E-89CA-72DFFD05F2A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1AF8E056-9ABE-42E8-B4EF-10B13BD108D7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C4E12371-0337-4FE4-AD92-833CF150B49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A91B24F7-C42E-4DE4-9B06-7E61815CEF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59C7BE35-2B2F-44F2-8B7B-400087906A3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02F04EDC-50E2-44F5-9A1C-07C2B1FC88D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9860709-D43D-456E-B16A-DDFCF87016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2476C433-E148-4A16-9AAD-2FD5E9CA454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3F53691D-924B-4B82-BA7D-632914EAA364}"/>
              </a:ext>
            </a:extLst>
          </p:cNvPr>
          <p:cNvGrpSpPr/>
          <p:nvPr/>
        </p:nvGrpSpPr>
        <p:grpSpPr>
          <a:xfrm>
            <a:off x="1658228" y="1259926"/>
            <a:ext cx="538077" cy="355011"/>
            <a:chOff x="1649465" y="1426169"/>
            <a:chExt cx="636693" cy="371526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665C52D0-4006-4941-BE25-0612A4DFB1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3BAD41B9-2563-431B-8670-8F4246CF19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00895207-0737-497C-94E2-6806C8E4524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8FDA4A6-44C4-4940-83E4-9EA9FF5174A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8AA3C2FF-808B-4DD8-BB03-EE81F06A97F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EDE1AA92-A1DE-491D-8789-80F92BBDCA1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CB3083A-7DFD-435B-830F-70CEB787F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9A3B4B2-56B5-4A1C-A3AC-D9B0806FB06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2A403E04-EA16-41F5-9579-0D1AE4E699F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1DC00073-B50E-4BA3-A9C9-9261EE485E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73A54EC3-700D-4137-8B7A-3E0981206E9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FF5F72C-05AA-42A4-9A54-D6B7F6BAD5F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0753D159-1FD2-4D96-B6AD-B6146BEB8044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37887227-7136-4564-9DA9-F1B9761B53F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467CE8A-D268-4D96-BEFF-06D80EF6E44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5E562C7F-32C0-449C-A684-6426544C0E3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3F964FD4-471D-48E1-8BB2-D94584B5C56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63B5712E-EF9E-403A-88BB-1BE9762FC0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329890" y="2463099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188803" y="1623822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469945" y="157421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2979426" y="1829712"/>
            <a:ext cx="538077" cy="355011"/>
            <a:chOff x="1649465" y="1426169"/>
            <a:chExt cx="636693" cy="371526"/>
          </a:xfrm>
        </p:grpSpPr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グループ化 411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233019" y="1374918"/>
            <a:ext cx="538077" cy="355011"/>
            <a:chOff x="1649465" y="1426169"/>
            <a:chExt cx="636693" cy="371526"/>
          </a:xfrm>
        </p:grpSpPr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線コネクタ 429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7" name="直線コネクタ 416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3627925" y="1763846"/>
            <a:ext cx="538077" cy="355011"/>
            <a:chOff x="1649465" y="1426169"/>
            <a:chExt cx="636693" cy="371526"/>
          </a:xfrm>
        </p:grpSpPr>
        <p:grpSp>
          <p:nvGrpSpPr>
            <p:cNvPr id="432" name="グループ化 431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線コネクタ 436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コネクタ 437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166002" y="157218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4903478" y="182962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4826671" y="186130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9" name="直線コネクタ 458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4749864" y="189338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グループ化 468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157071" y="137482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1" name="直線コネクタ 470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080264" y="140651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7" name="直線コネクタ 476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003457" y="143858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5551977" y="176375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475170" y="179543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398363" y="182751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27" y="1154889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478162" y="1614937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164805" y="1606250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556048" y="2331327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98388" y="647727"/>
            <a:ext cx="5832000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351933" y="285496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110997" y="647727"/>
            <a:ext cx="3924000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237771" y="290176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B2E4AD29-8DB3-4D40-8755-98E518B259A1}"/>
              </a:ext>
            </a:extLst>
          </p:cNvPr>
          <p:cNvGrpSpPr/>
          <p:nvPr/>
        </p:nvGrpSpPr>
        <p:grpSpPr>
          <a:xfrm>
            <a:off x="7089070" y="184342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CF7FFE73-8D19-47CC-B6D3-E820D78CFC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5" name="直線コネクタ 514">
              <a:extLst>
                <a:ext uri="{FF2B5EF4-FFF2-40B4-BE49-F238E27FC236}">
                  <a16:creationId xmlns:a16="http://schemas.microsoft.com/office/drawing/2014/main" id="{0F489D5B-44F4-4EB9-B22F-4FE85926706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D8D0F6B3-EB57-4C05-A39A-2C6033D6712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>
              <a:extLst>
                <a:ext uri="{FF2B5EF4-FFF2-40B4-BE49-F238E27FC236}">
                  <a16:creationId xmlns:a16="http://schemas.microsoft.com/office/drawing/2014/main" id="{7D4D3927-9092-4E37-997B-9E64C4E79F8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D8803897-FCE4-4C23-A610-F3D1A3725399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グループ化 518">
            <a:extLst>
              <a:ext uri="{FF2B5EF4-FFF2-40B4-BE49-F238E27FC236}">
                <a16:creationId xmlns:a16="http://schemas.microsoft.com/office/drawing/2014/main" id="{0F9D7834-0DDF-4805-A552-957CDEAC16E4}"/>
              </a:ext>
            </a:extLst>
          </p:cNvPr>
          <p:cNvGrpSpPr/>
          <p:nvPr/>
        </p:nvGrpSpPr>
        <p:grpSpPr>
          <a:xfrm>
            <a:off x="7012263" y="187510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170B8B89-AE3F-4445-9CF6-197CC5951E9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1" name="直線コネクタ 520">
              <a:extLst>
                <a:ext uri="{FF2B5EF4-FFF2-40B4-BE49-F238E27FC236}">
                  <a16:creationId xmlns:a16="http://schemas.microsoft.com/office/drawing/2014/main" id="{CA2C1BE0-3392-403B-AAD6-2DD994D9B830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コネクタ 521">
              <a:extLst>
                <a:ext uri="{FF2B5EF4-FFF2-40B4-BE49-F238E27FC236}">
                  <a16:creationId xmlns:a16="http://schemas.microsoft.com/office/drawing/2014/main" id="{60B7B23B-23E4-4034-BDD7-8B5A32CEA08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CED0D1D8-51A6-4E0E-B26A-EA4FD36EC1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A667E5EA-D73E-4DD1-9B9F-7CFC079889A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グループ化 524">
            <a:extLst>
              <a:ext uri="{FF2B5EF4-FFF2-40B4-BE49-F238E27FC236}">
                <a16:creationId xmlns:a16="http://schemas.microsoft.com/office/drawing/2014/main" id="{DF142E0E-585E-43CC-8F00-79E0857F7370}"/>
              </a:ext>
            </a:extLst>
          </p:cNvPr>
          <p:cNvGrpSpPr/>
          <p:nvPr/>
        </p:nvGrpSpPr>
        <p:grpSpPr>
          <a:xfrm>
            <a:off x="6935456" y="190718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C4453E5C-BAD7-4864-AA8B-B7AFECBC920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7" name="直線コネクタ 526">
              <a:extLst>
                <a:ext uri="{FF2B5EF4-FFF2-40B4-BE49-F238E27FC236}">
                  <a16:creationId xmlns:a16="http://schemas.microsoft.com/office/drawing/2014/main" id="{0391F533-7C4A-438B-AAC4-AE0261F5CFB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コネクタ 527">
              <a:extLst>
                <a:ext uri="{FF2B5EF4-FFF2-40B4-BE49-F238E27FC236}">
                  <a16:creationId xmlns:a16="http://schemas.microsoft.com/office/drawing/2014/main" id="{8EA35451-E6C6-42E0-9DCB-CBA92B00F0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>
              <a:extLst>
                <a:ext uri="{FF2B5EF4-FFF2-40B4-BE49-F238E27FC236}">
                  <a16:creationId xmlns:a16="http://schemas.microsoft.com/office/drawing/2014/main" id="{3A29E8F9-8CC7-4FF5-9DB3-1BA3B7B950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6227207D-C586-4CF2-B8A4-BBD9D050E64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60CE5328-B68F-4966-83B2-258A84D9D86A}"/>
              </a:ext>
            </a:extLst>
          </p:cNvPr>
          <p:cNvGrpSpPr/>
          <p:nvPr/>
        </p:nvGrpSpPr>
        <p:grpSpPr>
          <a:xfrm>
            <a:off x="7342663" y="138862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9277BE5C-F430-40AF-A0DD-FAB7163B6F4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3" name="直線コネクタ 532">
              <a:extLst>
                <a:ext uri="{FF2B5EF4-FFF2-40B4-BE49-F238E27FC236}">
                  <a16:creationId xmlns:a16="http://schemas.microsoft.com/office/drawing/2014/main" id="{8F4E05E9-5E13-480A-AB61-72C93912EB0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コネクタ 533">
              <a:extLst>
                <a:ext uri="{FF2B5EF4-FFF2-40B4-BE49-F238E27FC236}">
                  <a16:creationId xmlns:a16="http://schemas.microsoft.com/office/drawing/2014/main" id="{32C3A173-CAF2-49EB-84FA-07477D9B2DB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コネクタ 534">
              <a:extLst>
                <a:ext uri="{FF2B5EF4-FFF2-40B4-BE49-F238E27FC236}">
                  <a16:creationId xmlns:a16="http://schemas.microsoft.com/office/drawing/2014/main" id="{F2CECA85-D1B0-40E4-95ED-439A44B8AF0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>
              <a:extLst>
                <a:ext uri="{FF2B5EF4-FFF2-40B4-BE49-F238E27FC236}">
                  <a16:creationId xmlns:a16="http://schemas.microsoft.com/office/drawing/2014/main" id="{3834AC9A-FEF5-4FF7-96D0-EC65DBF48A2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グループ化 536">
            <a:extLst>
              <a:ext uri="{FF2B5EF4-FFF2-40B4-BE49-F238E27FC236}">
                <a16:creationId xmlns:a16="http://schemas.microsoft.com/office/drawing/2014/main" id="{59F4EF49-351E-4ABB-A419-0FC9B3B4F137}"/>
              </a:ext>
            </a:extLst>
          </p:cNvPr>
          <p:cNvGrpSpPr/>
          <p:nvPr/>
        </p:nvGrpSpPr>
        <p:grpSpPr>
          <a:xfrm>
            <a:off x="7265856" y="142031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162ABD0B-53FD-4BC4-8BBC-B4EEB21AB43C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9" name="直線コネクタ 538">
              <a:extLst>
                <a:ext uri="{FF2B5EF4-FFF2-40B4-BE49-F238E27FC236}">
                  <a16:creationId xmlns:a16="http://schemas.microsoft.com/office/drawing/2014/main" id="{E2A99B92-4D5E-40E0-9C63-64FE0DD8CE23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A0044C4F-9A3C-4B85-9213-41A4C0867A8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コネクタ 540">
              <a:extLst>
                <a:ext uri="{FF2B5EF4-FFF2-40B4-BE49-F238E27FC236}">
                  <a16:creationId xmlns:a16="http://schemas.microsoft.com/office/drawing/2014/main" id="{EB832943-6AF4-4ECC-B8A5-F1876EA5F93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916DDD41-014D-4C78-8B1F-89D24D54FDB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9C33DB36-EF8D-4930-9700-C8BFF670F731}"/>
              </a:ext>
            </a:extLst>
          </p:cNvPr>
          <p:cNvGrpSpPr/>
          <p:nvPr/>
        </p:nvGrpSpPr>
        <p:grpSpPr>
          <a:xfrm>
            <a:off x="7189049" y="145238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4B938FAB-47D3-4599-A790-E98BE866B32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03E9EA49-3C1F-4702-94D3-192F90875A6F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コネクタ 545">
              <a:extLst>
                <a:ext uri="{FF2B5EF4-FFF2-40B4-BE49-F238E27FC236}">
                  <a16:creationId xmlns:a16="http://schemas.microsoft.com/office/drawing/2014/main" id="{E2210A7B-0C74-42A9-8F5C-C6DACF59CF5F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1D7D73CF-E547-47C3-BF29-410A5976682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F94C6F35-A825-471A-8056-FCA322FBB29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グループ化 548">
            <a:extLst>
              <a:ext uri="{FF2B5EF4-FFF2-40B4-BE49-F238E27FC236}">
                <a16:creationId xmlns:a16="http://schemas.microsoft.com/office/drawing/2014/main" id="{FCA66BB0-CA30-48B9-9CCB-BF6699D44037}"/>
              </a:ext>
            </a:extLst>
          </p:cNvPr>
          <p:cNvGrpSpPr/>
          <p:nvPr/>
        </p:nvGrpSpPr>
        <p:grpSpPr>
          <a:xfrm>
            <a:off x="7737569" y="177755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9A0B5B8E-A597-4C33-8070-FD03182794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FB105529-6C36-487A-9392-3405686D4F0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0E76D5C-D10E-4B11-8BA4-354C5E7FB23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FDBE0420-17C3-46F5-B7C2-3C0BBCC5B4E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D42C2E49-D97B-482C-9F1A-B531658BD9D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AEE280E9-1E4A-49EC-8AD1-8C1DD651CACB}"/>
              </a:ext>
            </a:extLst>
          </p:cNvPr>
          <p:cNvGrpSpPr/>
          <p:nvPr/>
        </p:nvGrpSpPr>
        <p:grpSpPr>
          <a:xfrm>
            <a:off x="7660762" y="180923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DCEC4F1E-6F37-4EDE-B7A6-5AE1BFB1530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EEF96CED-EA64-439A-975C-27049C56929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コネクタ 557">
              <a:extLst>
                <a:ext uri="{FF2B5EF4-FFF2-40B4-BE49-F238E27FC236}">
                  <a16:creationId xmlns:a16="http://schemas.microsoft.com/office/drawing/2014/main" id="{52AA61A3-9C91-456C-BC56-CDE34742A97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E3D9F5A2-9961-48E7-80FD-F4640A8B13F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DFDD090-3A32-4D5D-BCCF-AF0825CFEA0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1" name="グループ化 560">
            <a:extLst>
              <a:ext uri="{FF2B5EF4-FFF2-40B4-BE49-F238E27FC236}">
                <a16:creationId xmlns:a16="http://schemas.microsoft.com/office/drawing/2014/main" id="{8DA5D02F-94ED-4590-9646-888E2C5597D7}"/>
              </a:ext>
            </a:extLst>
          </p:cNvPr>
          <p:cNvGrpSpPr/>
          <p:nvPr/>
        </p:nvGrpSpPr>
        <p:grpSpPr>
          <a:xfrm>
            <a:off x="7583955" y="184131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521C4A01-4EFC-4597-A3CC-6962924A90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63" name="直線コネクタ 562">
              <a:extLst>
                <a:ext uri="{FF2B5EF4-FFF2-40B4-BE49-F238E27FC236}">
                  <a16:creationId xmlns:a16="http://schemas.microsoft.com/office/drawing/2014/main" id="{3F909D02-03FB-4625-9545-893E148BC5B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コネクタ 563">
              <a:extLst>
                <a:ext uri="{FF2B5EF4-FFF2-40B4-BE49-F238E27FC236}">
                  <a16:creationId xmlns:a16="http://schemas.microsoft.com/office/drawing/2014/main" id="{A32BB9B2-FDD2-47D4-8331-86078061ACB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コネクタ 564">
              <a:extLst>
                <a:ext uri="{FF2B5EF4-FFF2-40B4-BE49-F238E27FC236}">
                  <a16:creationId xmlns:a16="http://schemas.microsoft.com/office/drawing/2014/main" id="{BFE20E67-2DF2-44C3-8179-A00DCDF951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コネクタ 565">
              <a:extLst>
                <a:ext uri="{FF2B5EF4-FFF2-40B4-BE49-F238E27FC236}">
                  <a16:creationId xmlns:a16="http://schemas.microsoft.com/office/drawing/2014/main" id="{D75C63EB-2206-4F2D-82E1-C5E25251772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8900101" y="1402405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kumimoji="1"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052501" y="1554805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57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113</Words>
  <Application>Microsoft Office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n-itikaw</cp:lastModifiedBy>
  <cp:revision>7</cp:revision>
  <dcterms:created xsi:type="dcterms:W3CDTF">2021-11-29T14:08:06Z</dcterms:created>
  <dcterms:modified xsi:type="dcterms:W3CDTF">2021-12-01T13:12:25Z</dcterms:modified>
</cp:coreProperties>
</file>